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40"/>
  </p:notesMasterIdLst>
  <p:handoutMasterIdLst>
    <p:handoutMasterId r:id="rId41"/>
  </p:handoutMasterIdLst>
  <p:sldIdLst>
    <p:sldId id="26506" r:id="rId5"/>
    <p:sldId id="26507" r:id="rId6"/>
    <p:sldId id="26542" r:id="rId7"/>
    <p:sldId id="26543" r:id="rId8"/>
    <p:sldId id="26554" r:id="rId9"/>
    <p:sldId id="26555" r:id="rId10"/>
    <p:sldId id="26546" r:id="rId11"/>
    <p:sldId id="26547" r:id="rId12"/>
    <p:sldId id="26559" r:id="rId13"/>
    <p:sldId id="26549" r:id="rId14"/>
    <p:sldId id="26508" r:id="rId15"/>
    <p:sldId id="26552" r:id="rId16"/>
    <p:sldId id="26533" r:id="rId17"/>
    <p:sldId id="26536" r:id="rId18"/>
    <p:sldId id="26539" r:id="rId19"/>
    <p:sldId id="26560" r:id="rId20"/>
    <p:sldId id="26541" r:id="rId21"/>
    <p:sldId id="26534" r:id="rId22"/>
    <p:sldId id="26528" r:id="rId23"/>
    <p:sldId id="26551" r:id="rId24"/>
    <p:sldId id="26531" r:id="rId25"/>
    <p:sldId id="26532" r:id="rId26"/>
    <p:sldId id="26556" r:id="rId27"/>
    <p:sldId id="26516" r:id="rId28"/>
    <p:sldId id="26561" r:id="rId29"/>
    <p:sldId id="26512" r:id="rId30"/>
    <p:sldId id="26562" r:id="rId31"/>
    <p:sldId id="26566" r:id="rId32"/>
    <p:sldId id="26565" r:id="rId33"/>
    <p:sldId id="26564" r:id="rId34"/>
    <p:sldId id="26563" r:id="rId35"/>
    <p:sldId id="26567" r:id="rId36"/>
    <p:sldId id="26529" r:id="rId37"/>
    <p:sldId id="26553" r:id="rId38"/>
    <p:sldId id="26557" r:id="rId39"/>
  </p:sldIdLst>
  <p:sldSz cx="12192000" cy="6858000"/>
  <p:notesSz cx="6858000" cy="9144000"/>
  <p:embeddedFontLst>
    <p:embeddedFont>
      <p:font typeface="Cambria Math" panose="02040503050406030204" pitchFamily="18" charset="0"/>
      <p:regular r:id="rId42"/>
    </p:embeddedFont>
    <p:embeddedFont>
      <p:font typeface="Public Sans" pitchFamily="2" charset="0"/>
      <p:regular r:id="rId43"/>
      <p:bold r:id="rId44"/>
      <p:italic r:id="rId45"/>
      <p:boldItalic r:id="rId46"/>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64BB47"/>
    <a:srgbClr val="FBDBE7"/>
    <a:srgbClr val="B51458"/>
    <a:srgbClr val="00ACC2"/>
    <a:srgbClr val="E5F7FC"/>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03"/>
    <p:restoredTop sz="94651"/>
  </p:normalViewPr>
  <p:slideViewPr>
    <p:cSldViewPr snapToGrid="0">
      <p:cViewPr varScale="1">
        <p:scale>
          <a:sx n="113" d="100"/>
          <a:sy n="113" d="100"/>
        </p:scale>
        <p:origin x="108" y="84"/>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1.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font" Target="fonts/font4.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2.fntdata"/><Relationship Id="rId48" Type="http://schemas.openxmlformats.org/officeDocument/2006/relationships/viewProps" Target="viewProps.xml"/><Relationship Id="rId8" Type="http://schemas.openxmlformats.org/officeDocument/2006/relationships/slide" Target="slides/slide4.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5.fntdata"/><Relationship Id="rId20" Type="http://schemas.openxmlformats.org/officeDocument/2006/relationships/slide" Target="slides/slide16.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BEAB81-FCC0-4B7C-8DEF-7C553F7B949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AU"/>
        </a:p>
      </dgm:t>
    </dgm:pt>
    <dgm:pt modelId="{22073C54-5AA7-4545-889F-300D5AFE467C}">
      <dgm:prSet phldrT="[Text]"/>
      <dgm:spPr/>
      <dgm:t>
        <a:bodyPr lIns="180000"/>
        <a:lstStyle/>
        <a:p>
          <a:r>
            <a:rPr lang="en-AU"/>
            <a:t>What do we know?</a:t>
          </a:r>
        </a:p>
      </dgm:t>
    </dgm:pt>
    <dgm:pt modelId="{43DAFAF2-D199-412E-97B4-DD66CBA4B7F4}" type="parTrans" cxnId="{9C60AF81-5827-41DA-9663-4139D9A4CA0B}">
      <dgm:prSet/>
      <dgm:spPr/>
      <dgm:t>
        <a:bodyPr/>
        <a:lstStyle/>
        <a:p>
          <a:endParaRPr lang="en-AU"/>
        </a:p>
      </dgm:t>
    </dgm:pt>
    <dgm:pt modelId="{44B442C0-7829-4C80-8A8C-8AC9DA3A9167}" type="sibTrans" cxnId="{9C60AF81-5827-41DA-9663-4139D9A4CA0B}">
      <dgm:prSet/>
      <dgm:spPr/>
      <dgm:t>
        <a:bodyPr/>
        <a:lstStyle/>
        <a:p>
          <a:endParaRPr lang="en-AU"/>
        </a:p>
      </dgm:t>
    </dgm:pt>
    <dgm:pt modelId="{2737DBCC-12B1-481C-80B1-91C68AD0AA14}">
      <dgm:prSet phldrT="[Text]"/>
      <dgm:spPr/>
      <dgm:t>
        <a:bodyPr/>
        <a:lstStyle/>
        <a:p>
          <a:endParaRPr lang="en-AU"/>
        </a:p>
      </dgm:t>
    </dgm:pt>
    <dgm:pt modelId="{A8CE9129-66B3-481F-A151-7E209F64AA7C}" type="parTrans" cxnId="{96F42047-132A-4113-8AA3-8D449412F8B9}">
      <dgm:prSet/>
      <dgm:spPr/>
      <dgm:t>
        <a:bodyPr/>
        <a:lstStyle/>
        <a:p>
          <a:endParaRPr lang="en-AU"/>
        </a:p>
      </dgm:t>
    </dgm:pt>
    <dgm:pt modelId="{41A114B5-39AC-47BF-8F60-752DEA77304F}" type="sibTrans" cxnId="{96F42047-132A-4113-8AA3-8D449412F8B9}">
      <dgm:prSet/>
      <dgm:spPr/>
      <dgm:t>
        <a:bodyPr/>
        <a:lstStyle/>
        <a:p>
          <a:endParaRPr lang="en-AU"/>
        </a:p>
      </dgm:t>
    </dgm:pt>
    <dgm:pt modelId="{5433D6FE-9046-492D-9508-EFA6BCFF03DF}">
      <dgm:prSet phldrT="[Text]"/>
      <dgm:spPr/>
      <dgm:t>
        <a:bodyPr lIns="180000"/>
        <a:lstStyle/>
        <a:p>
          <a:r>
            <a:rPr lang="en-AU"/>
            <a:t>What we need to know?</a:t>
          </a:r>
        </a:p>
      </dgm:t>
    </dgm:pt>
    <dgm:pt modelId="{517F04EE-01D5-4AEB-A8B3-53B06E0EE289}" type="sibTrans" cxnId="{D7833F30-AC50-4CC2-A1FA-D63BFA2A3CEB}">
      <dgm:prSet/>
      <dgm:spPr/>
      <dgm:t>
        <a:bodyPr/>
        <a:lstStyle/>
        <a:p>
          <a:endParaRPr lang="en-AU"/>
        </a:p>
      </dgm:t>
    </dgm:pt>
    <dgm:pt modelId="{F68AAC5D-D2F6-4E5B-B5C3-981D04056DEC}" type="parTrans" cxnId="{D7833F30-AC50-4CC2-A1FA-D63BFA2A3CEB}">
      <dgm:prSet/>
      <dgm:spPr/>
      <dgm:t>
        <a:bodyPr/>
        <a:lstStyle/>
        <a:p>
          <a:endParaRPr lang="en-AU"/>
        </a:p>
      </dgm:t>
    </dgm:pt>
    <dgm:pt modelId="{B128BE2B-C04F-4B13-9E3D-BEBACAA8BBBD}">
      <dgm:prSet phldrT="[Text]"/>
      <dgm:spPr/>
      <dgm:t>
        <a:bodyPr/>
        <a:lstStyle/>
        <a:p>
          <a:endParaRPr lang="en-AU"/>
        </a:p>
      </dgm:t>
    </dgm:pt>
    <dgm:pt modelId="{9321A2AD-23DB-4931-9D20-DBE3658ECA1C}" type="sibTrans" cxnId="{FBA38323-0126-4C84-B352-3B73F94E1AE9}">
      <dgm:prSet/>
      <dgm:spPr/>
      <dgm:t>
        <a:bodyPr/>
        <a:lstStyle/>
        <a:p>
          <a:endParaRPr lang="en-AU"/>
        </a:p>
      </dgm:t>
    </dgm:pt>
    <dgm:pt modelId="{6667C762-09AE-4028-9FF2-9B59627EFA6C}" type="parTrans" cxnId="{FBA38323-0126-4C84-B352-3B73F94E1AE9}">
      <dgm:prSet/>
      <dgm:spPr/>
      <dgm:t>
        <a:bodyPr/>
        <a:lstStyle/>
        <a:p>
          <a:endParaRPr lang="en-AU"/>
        </a:p>
      </dgm:t>
    </dgm:pt>
    <dgm:pt modelId="{2BF05EA9-BEB3-40F3-A2FE-48DB8B74A822}">
      <dgm:prSet phldrT="[Text]"/>
      <dgm:spPr/>
      <dgm:t>
        <a:bodyPr/>
        <a:lstStyle/>
        <a:p>
          <a:endParaRPr lang="en-AU"/>
        </a:p>
      </dgm:t>
    </dgm:pt>
    <dgm:pt modelId="{8D0BB888-8CDE-49D7-9718-3D81EC2F0099}" type="parTrans" cxnId="{C9017D32-9D6A-4A63-907C-7E103509D024}">
      <dgm:prSet/>
      <dgm:spPr/>
      <dgm:t>
        <a:bodyPr/>
        <a:lstStyle/>
        <a:p>
          <a:endParaRPr lang="en-AU"/>
        </a:p>
      </dgm:t>
    </dgm:pt>
    <dgm:pt modelId="{F48092E5-6B66-4F48-A0E6-DD6362D759DD}" type="sibTrans" cxnId="{C9017D32-9D6A-4A63-907C-7E103509D024}">
      <dgm:prSet/>
      <dgm:spPr/>
      <dgm:t>
        <a:bodyPr/>
        <a:lstStyle/>
        <a:p>
          <a:endParaRPr lang="en-AU"/>
        </a:p>
      </dgm:t>
    </dgm:pt>
    <dgm:pt modelId="{7148E495-3007-4F6E-9C98-DCA63EF60166}">
      <dgm:prSet phldrT="[Text]"/>
      <dgm:spPr/>
      <dgm:t>
        <a:bodyPr/>
        <a:lstStyle/>
        <a:p>
          <a:endParaRPr lang="en-AU"/>
        </a:p>
      </dgm:t>
    </dgm:pt>
    <dgm:pt modelId="{9E404FC2-0AFE-4D58-9D2E-D64B0ECE15D7}" type="parTrans" cxnId="{D1E54B0A-C321-4D2F-8754-E305F98D93D5}">
      <dgm:prSet/>
      <dgm:spPr/>
      <dgm:t>
        <a:bodyPr/>
        <a:lstStyle/>
        <a:p>
          <a:endParaRPr lang="en-AU"/>
        </a:p>
      </dgm:t>
    </dgm:pt>
    <dgm:pt modelId="{EA7714BC-6325-4F37-82EE-B89E4AD06C6A}" type="sibTrans" cxnId="{D1E54B0A-C321-4D2F-8754-E305F98D93D5}">
      <dgm:prSet/>
      <dgm:spPr/>
      <dgm:t>
        <a:bodyPr/>
        <a:lstStyle/>
        <a:p>
          <a:endParaRPr lang="en-AU"/>
        </a:p>
      </dgm:t>
    </dgm:pt>
    <dgm:pt modelId="{0EDC9ECA-8881-4186-AB69-9F32B77C6DB2}">
      <dgm:prSet phldrT="[Text]"/>
      <dgm:spPr/>
      <dgm:t>
        <a:bodyPr/>
        <a:lstStyle/>
        <a:p>
          <a:endParaRPr lang="en-AU"/>
        </a:p>
      </dgm:t>
    </dgm:pt>
    <dgm:pt modelId="{86BEAC8C-422C-4365-978B-FF7C5F9024BD}" type="parTrans" cxnId="{C1654218-8478-4AC0-97FE-CC8D81EEF9BF}">
      <dgm:prSet/>
      <dgm:spPr/>
      <dgm:t>
        <a:bodyPr/>
        <a:lstStyle/>
        <a:p>
          <a:endParaRPr lang="en-AU"/>
        </a:p>
      </dgm:t>
    </dgm:pt>
    <dgm:pt modelId="{3F5E37B0-0D2D-4DC3-9BDC-665BBCE0C329}" type="sibTrans" cxnId="{C1654218-8478-4AC0-97FE-CC8D81EEF9BF}">
      <dgm:prSet/>
      <dgm:spPr/>
      <dgm:t>
        <a:bodyPr/>
        <a:lstStyle/>
        <a:p>
          <a:endParaRPr lang="en-AU"/>
        </a:p>
      </dgm:t>
    </dgm:pt>
    <dgm:pt modelId="{61F004BB-EF60-4353-843F-F0C6984CCF4A}">
      <dgm:prSet phldrT="[Text]"/>
      <dgm:spPr/>
      <dgm:t>
        <a:bodyPr/>
        <a:lstStyle/>
        <a:p>
          <a:endParaRPr lang="en-AU"/>
        </a:p>
      </dgm:t>
    </dgm:pt>
    <dgm:pt modelId="{03301B40-3CDC-470F-ADAF-258A270266F7}" type="parTrans" cxnId="{6C8D6729-8911-4672-9FDE-8AE906726FBF}">
      <dgm:prSet/>
      <dgm:spPr/>
      <dgm:t>
        <a:bodyPr/>
        <a:lstStyle/>
        <a:p>
          <a:endParaRPr lang="en-AU"/>
        </a:p>
      </dgm:t>
    </dgm:pt>
    <dgm:pt modelId="{B1F1A6BD-AAF2-4869-BFF1-70889046D692}" type="sibTrans" cxnId="{6C8D6729-8911-4672-9FDE-8AE906726FBF}">
      <dgm:prSet/>
      <dgm:spPr/>
      <dgm:t>
        <a:bodyPr/>
        <a:lstStyle/>
        <a:p>
          <a:endParaRPr lang="en-AU"/>
        </a:p>
      </dgm:t>
    </dgm:pt>
    <dgm:pt modelId="{815FC4D9-1BE7-4FA0-B183-1391C7FA26C8}" type="pres">
      <dgm:prSet presAssocID="{02BEAB81-FCC0-4B7C-8DEF-7C553F7B9493}" presName="linear" presStyleCnt="0">
        <dgm:presLayoutVars>
          <dgm:animLvl val="lvl"/>
          <dgm:resizeHandles val="exact"/>
        </dgm:presLayoutVars>
      </dgm:prSet>
      <dgm:spPr/>
    </dgm:pt>
    <dgm:pt modelId="{A4B2B4FC-ADEC-44A9-9BE4-6C6465EBA5B9}" type="pres">
      <dgm:prSet presAssocID="{22073C54-5AA7-4545-889F-300D5AFE467C}" presName="parentText" presStyleLbl="node1" presStyleIdx="0" presStyleCnt="2">
        <dgm:presLayoutVars>
          <dgm:chMax val="0"/>
          <dgm:bulletEnabled val="1"/>
        </dgm:presLayoutVars>
      </dgm:prSet>
      <dgm:spPr/>
    </dgm:pt>
    <dgm:pt modelId="{F6409CE7-414D-4C15-893C-F7AA6CAF6AD9}" type="pres">
      <dgm:prSet presAssocID="{22073C54-5AA7-4545-889F-300D5AFE467C}" presName="childText" presStyleLbl="revTx" presStyleIdx="0" presStyleCnt="2">
        <dgm:presLayoutVars>
          <dgm:bulletEnabled val="1"/>
        </dgm:presLayoutVars>
      </dgm:prSet>
      <dgm:spPr/>
    </dgm:pt>
    <dgm:pt modelId="{6842A89A-6666-4DD7-BE6D-8F2E1E933107}" type="pres">
      <dgm:prSet presAssocID="{5433D6FE-9046-492D-9508-EFA6BCFF03DF}" presName="parentText" presStyleLbl="node1" presStyleIdx="1" presStyleCnt="2">
        <dgm:presLayoutVars>
          <dgm:chMax val="0"/>
          <dgm:bulletEnabled val="1"/>
        </dgm:presLayoutVars>
      </dgm:prSet>
      <dgm:spPr/>
    </dgm:pt>
    <dgm:pt modelId="{B639EF95-767C-43DC-8A9C-3E1E641E58F0}" type="pres">
      <dgm:prSet presAssocID="{5433D6FE-9046-492D-9508-EFA6BCFF03DF}" presName="childText" presStyleLbl="revTx" presStyleIdx="1" presStyleCnt="2">
        <dgm:presLayoutVars>
          <dgm:bulletEnabled val="1"/>
        </dgm:presLayoutVars>
      </dgm:prSet>
      <dgm:spPr/>
    </dgm:pt>
  </dgm:ptLst>
  <dgm:cxnLst>
    <dgm:cxn modelId="{D1E54B0A-C321-4D2F-8754-E305F98D93D5}" srcId="{5433D6FE-9046-492D-9508-EFA6BCFF03DF}" destId="{7148E495-3007-4F6E-9C98-DCA63EF60166}" srcOrd="1" destOrd="0" parTransId="{9E404FC2-0AFE-4D58-9D2E-D64B0ECE15D7}" sibTransId="{EA7714BC-6325-4F37-82EE-B89E4AD06C6A}"/>
    <dgm:cxn modelId="{6E585115-4150-4F88-A062-93C0E3ED59E7}" type="presOf" srcId="{02BEAB81-FCC0-4B7C-8DEF-7C553F7B9493}" destId="{815FC4D9-1BE7-4FA0-B183-1391C7FA26C8}" srcOrd="0" destOrd="0" presId="urn:microsoft.com/office/officeart/2005/8/layout/vList2"/>
    <dgm:cxn modelId="{CC926A16-C460-4CB6-932A-25A1CD9179EB}" type="presOf" srcId="{B128BE2B-C04F-4B13-9E3D-BEBACAA8BBBD}" destId="{B639EF95-767C-43DC-8A9C-3E1E641E58F0}" srcOrd="0" destOrd="2" presId="urn:microsoft.com/office/officeart/2005/8/layout/vList2"/>
    <dgm:cxn modelId="{C1654218-8478-4AC0-97FE-CC8D81EEF9BF}" srcId="{22073C54-5AA7-4545-889F-300D5AFE467C}" destId="{0EDC9ECA-8881-4186-AB69-9F32B77C6DB2}" srcOrd="1" destOrd="0" parTransId="{86BEAC8C-422C-4365-978B-FF7C5F9024BD}" sibTransId="{3F5E37B0-0D2D-4DC3-9BDC-665BBCE0C329}"/>
    <dgm:cxn modelId="{81A1E922-F3FE-44BA-B79F-A9CA0DA65873}" type="presOf" srcId="{7148E495-3007-4F6E-9C98-DCA63EF60166}" destId="{B639EF95-767C-43DC-8A9C-3E1E641E58F0}" srcOrd="0" destOrd="1" presId="urn:microsoft.com/office/officeart/2005/8/layout/vList2"/>
    <dgm:cxn modelId="{FBA38323-0126-4C84-B352-3B73F94E1AE9}" srcId="{5433D6FE-9046-492D-9508-EFA6BCFF03DF}" destId="{B128BE2B-C04F-4B13-9E3D-BEBACAA8BBBD}" srcOrd="2" destOrd="0" parTransId="{6667C762-09AE-4028-9FF2-9B59627EFA6C}" sibTransId="{9321A2AD-23DB-4931-9D20-DBE3658ECA1C}"/>
    <dgm:cxn modelId="{6C8D6729-8911-4672-9FDE-8AE906726FBF}" srcId="{5433D6FE-9046-492D-9508-EFA6BCFF03DF}" destId="{61F004BB-EF60-4353-843F-F0C6984CCF4A}" srcOrd="0" destOrd="0" parTransId="{03301B40-3CDC-470F-ADAF-258A270266F7}" sibTransId="{B1F1A6BD-AAF2-4869-BFF1-70889046D692}"/>
    <dgm:cxn modelId="{D7833F30-AC50-4CC2-A1FA-D63BFA2A3CEB}" srcId="{02BEAB81-FCC0-4B7C-8DEF-7C553F7B9493}" destId="{5433D6FE-9046-492D-9508-EFA6BCFF03DF}" srcOrd="1" destOrd="0" parTransId="{F68AAC5D-D2F6-4E5B-B5C3-981D04056DEC}" sibTransId="{517F04EE-01D5-4AEB-A8B3-53B06E0EE289}"/>
    <dgm:cxn modelId="{C9017D32-9D6A-4A63-907C-7E103509D024}" srcId="{22073C54-5AA7-4545-889F-300D5AFE467C}" destId="{2BF05EA9-BEB3-40F3-A2FE-48DB8B74A822}" srcOrd="0" destOrd="0" parTransId="{8D0BB888-8CDE-49D7-9718-3D81EC2F0099}" sibTransId="{F48092E5-6B66-4F48-A0E6-DD6362D759DD}"/>
    <dgm:cxn modelId="{6471C761-7D53-4CBE-86E0-92CC517D76DE}" type="presOf" srcId="{2BF05EA9-BEB3-40F3-A2FE-48DB8B74A822}" destId="{F6409CE7-414D-4C15-893C-F7AA6CAF6AD9}" srcOrd="0" destOrd="0" presId="urn:microsoft.com/office/officeart/2005/8/layout/vList2"/>
    <dgm:cxn modelId="{D3860565-3617-4FE1-988C-43B44989A6AC}" type="presOf" srcId="{2737DBCC-12B1-481C-80B1-91C68AD0AA14}" destId="{F6409CE7-414D-4C15-893C-F7AA6CAF6AD9}" srcOrd="0" destOrd="2" presId="urn:microsoft.com/office/officeart/2005/8/layout/vList2"/>
    <dgm:cxn modelId="{96F42047-132A-4113-8AA3-8D449412F8B9}" srcId="{22073C54-5AA7-4545-889F-300D5AFE467C}" destId="{2737DBCC-12B1-481C-80B1-91C68AD0AA14}" srcOrd="2" destOrd="0" parTransId="{A8CE9129-66B3-481F-A151-7E209F64AA7C}" sibTransId="{41A114B5-39AC-47BF-8F60-752DEA77304F}"/>
    <dgm:cxn modelId="{9C60AF81-5827-41DA-9663-4139D9A4CA0B}" srcId="{02BEAB81-FCC0-4B7C-8DEF-7C553F7B9493}" destId="{22073C54-5AA7-4545-889F-300D5AFE467C}" srcOrd="0" destOrd="0" parTransId="{43DAFAF2-D199-412E-97B4-DD66CBA4B7F4}" sibTransId="{44B442C0-7829-4C80-8A8C-8AC9DA3A9167}"/>
    <dgm:cxn modelId="{52AB9591-FC6A-42AC-B6FC-BBEEE0C0F4DB}" type="presOf" srcId="{61F004BB-EF60-4353-843F-F0C6984CCF4A}" destId="{B639EF95-767C-43DC-8A9C-3E1E641E58F0}" srcOrd="0" destOrd="0" presId="urn:microsoft.com/office/officeart/2005/8/layout/vList2"/>
    <dgm:cxn modelId="{A79B3CB7-2F56-462A-BFD9-93EAAEEB2361}" type="presOf" srcId="{22073C54-5AA7-4545-889F-300D5AFE467C}" destId="{A4B2B4FC-ADEC-44A9-9BE4-6C6465EBA5B9}" srcOrd="0" destOrd="0" presId="urn:microsoft.com/office/officeart/2005/8/layout/vList2"/>
    <dgm:cxn modelId="{E4B948E7-2515-4FB6-8F04-102C10F80C86}" type="presOf" srcId="{5433D6FE-9046-492D-9508-EFA6BCFF03DF}" destId="{6842A89A-6666-4DD7-BE6D-8F2E1E933107}" srcOrd="0" destOrd="0" presId="urn:microsoft.com/office/officeart/2005/8/layout/vList2"/>
    <dgm:cxn modelId="{98BA20C9-D754-4A00-8455-A838660B793D}" type="presOf" srcId="{0EDC9ECA-8881-4186-AB69-9F32B77C6DB2}" destId="{F6409CE7-414D-4C15-893C-F7AA6CAF6AD9}" srcOrd="0" destOrd="1" presId="urn:microsoft.com/office/officeart/2005/8/layout/vList2"/>
    <dgm:cxn modelId="{AB6506B0-9926-4F06-8510-DF6F0E105FD1}" type="presParOf" srcId="{815FC4D9-1BE7-4FA0-B183-1391C7FA26C8}" destId="{A4B2B4FC-ADEC-44A9-9BE4-6C6465EBA5B9}" srcOrd="0" destOrd="0" presId="urn:microsoft.com/office/officeart/2005/8/layout/vList2"/>
    <dgm:cxn modelId="{A0549C12-FCA7-4E7B-A246-BB29FC1A2B32}" type="presParOf" srcId="{815FC4D9-1BE7-4FA0-B183-1391C7FA26C8}" destId="{F6409CE7-414D-4C15-893C-F7AA6CAF6AD9}" srcOrd="1" destOrd="0" presId="urn:microsoft.com/office/officeart/2005/8/layout/vList2"/>
    <dgm:cxn modelId="{7937A1AD-AFE7-4EF1-86C4-F4FC032173C0}" type="presParOf" srcId="{815FC4D9-1BE7-4FA0-B183-1391C7FA26C8}" destId="{6842A89A-6666-4DD7-BE6D-8F2E1E933107}" srcOrd="2" destOrd="0" presId="urn:microsoft.com/office/officeart/2005/8/layout/vList2"/>
    <dgm:cxn modelId="{C2884175-01F9-402F-A8E6-F5CD07BEE70C}" type="presParOf" srcId="{815FC4D9-1BE7-4FA0-B183-1391C7FA26C8}" destId="{B639EF95-767C-43DC-8A9C-3E1E641E58F0}" srcOrd="3"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BEAB81-FCC0-4B7C-8DEF-7C553F7B949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AU"/>
        </a:p>
      </dgm:t>
    </dgm:pt>
    <dgm:pt modelId="{22073C54-5AA7-4545-889F-300D5AFE467C}">
      <dgm:prSet phldrT="[Text]" custT="1"/>
      <dgm:spPr/>
      <dgm:t>
        <a:bodyPr lIns="180000" tIns="90000" bIns="90000" anchor="ctr" anchorCtr="0"/>
        <a:lstStyle/>
        <a:p>
          <a:pPr algn="l">
            <a:lnSpc>
              <a:spcPts val="1200"/>
            </a:lnSpc>
            <a:spcAft>
              <a:spcPts val="0"/>
            </a:spcAft>
          </a:pPr>
          <a:r>
            <a:rPr lang="en-AU" sz="2000"/>
            <a:t>What do we know?</a:t>
          </a:r>
        </a:p>
      </dgm:t>
    </dgm:pt>
    <dgm:pt modelId="{43DAFAF2-D199-412E-97B4-DD66CBA4B7F4}" type="parTrans" cxnId="{9C60AF81-5827-41DA-9663-4139D9A4CA0B}">
      <dgm:prSet/>
      <dgm:spPr/>
      <dgm:t>
        <a:bodyPr/>
        <a:lstStyle/>
        <a:p>
          <a:endParaRPr lang="en-AU"/>
        </a:p>
      </dgm:t>
    </dgm:pt>
    <dgm:pt modelId="{44B442C0-7829-4C80-8A8C-8AC9DA3A9167}" type="sibTrans" cxnId="{9C60AF81-5827-41DA-9663-4139D9A4CA0B}">
      <dgm:prSet/>
      <dgm:spPr/>
      <dgm:t>
        <a:bodyPr/>
        <a:lstStyle/>
        <a:p>
          <a:endParaRPr lang="en-AU"/>
        </a:p>
      </dgm:t>
    </dgm:pt>
    <dgm:pt modelId="{2737DBCC-12B1-481C-80B1-91C68AD0AA14}">
      <dgm:prSet phldrT="[Text]" custT="1"/>
      <dgm:spPr>
        <a:solidFill>
          <a:schemeClr val="accent1">
            <a:tint val="40000"/>
            <a:hueOff val="0"/>
            <a:satOff val="0"/>
            <a:lumOff val="0"/>
            <a:alpha val="30000"/>
          </a:schemeClr>
        </a:solidFill>
      </dgm:spPr>
      <dgm:t>
        <a:bodyPr/>
        <a:lstStyle/>
        <a:p>
          <a:r>
            <a:rPr lang="en-AU" sz="1800"/>
            <a:t>46 games a season </a:t>
          </a:r>
        </a:p>
      </dgm:t>
    </dgm:pt>
    <dgm:pt modelId="{A8CE9129-66B3-481F-A151-7E209F64AA7C}" type="parTrans" cxnId="{96F42047-132A-4113-8AA3-8D449412F8B9}">
      <dgm:prSet/>
      <dgm:spPr/>
      <dgm:t>
        <a:bodyPr/>
        <a:lstStyle/>
        <a:p>
          <a:endParaRPr lang="en-AU"/>
        </a:p>
      </dgm:t>
    </dgm:pt>
    <dgm:pt modelId="{41A114B5-39AC-47BF-8F60-752DEA77304F}" type="sibTrans" cxnId="{96F42047-132A-4113-8AA3-8D449412F8B9}">
      <dgm:prSet/>
      <dgm:spPr/>
      <dgm:t>
        <a:bodyPr/>
        <a:lstStyle/>
        <a:p>
          <a:endParaRPr lang="en-AU"/>
        </a:p>
      </dgm:t>
    </dgm:pt>
    <dgm:pt modelId="{465019EC-7C8C-4690-AC37-67720CB6ED27}">
      <dgm:prSet phldrT="[Text]" custT="1"/>
      <dgm:spPr>
        <a:solidFill>
          <a:schemeClr val="accent1">
            <a:tint val="40000"/>
            <a:hueOff val="0"/>
            <a:satOff val="0"/>
            <a:lumOff val="0"/>
            <a:alpha val="30000"/>
          </a:schemeClr>
        </a:solidFill>
      </dgm:spPr>
      <dgm:t>
        <a:bodyPr/>
        <a:lstStyle/>
        <a:p>
          <a:r>
            <a:rPr lang="en-AU" sz="1800"/>
            <a:t>Win-Lose-Draw</a:t>
          </a:r>
        </a:p>
      </dgm:t>
    </dgm:pt>
    <dgm:pt modelId="{2DFD58E6-039A-4D96-9C77-27829A86C03F}" type="parTrans" cxnId="{BD8D13CD-C4BB-47F0-B786-AE5C096C9B4A}">
      <dgm:prSet/>
      <dgm:spPr/>
      <dgm:t>
        <a:bodyPr/>
        <a:lstStyle/>
        <a:p>
          <a:endParaRPr lang="en-AU"/>
        </a:p>
      </dgm:t>
    </dgm:pt>
    <dgm:pt modelId="{C28981A3-8813-431B-A130-C4DBF98BBB94}" type="sibTrans" cxnId="{BD8D13CD-C4BB-47F0-B786-AE5C096C9B4A}">
      <dgm:prSet/>
      <dgm:spPr/>
      <dgm:t>
        <a:bodyPr/>
        <a:lstStyle/>
        <a:p>
          <a:endParaRPr lang="en-AU"/>
        </a:p>
      </dgm:t>
    </dgm:pt>
    <dgm:pt modelId="{5433D6FE-9046-492D-9508-EFA6BCFF03DF}">
      <dgm:prSet phldrT="[Text]" custT="1"/>
      <dgm:spPr/>
      <dgm:t>
        <a:bodyPr lIns="180000" tIns="90000" rIns="180000" bIns="90000" anchor="ctr" anchorCtr="0"/>
        <a:lstStyle/>
        <a:p>
          <a:pPr algn="l">
            <a:lnSpc>
              <a:spcPts val="1200"/>
            </a:lnSpc>
            <a:spcAft>
              <a:spcPts val="0"/>
            </a:spcAft>
          </a:pPr>
          <a:r>
            <a:rPr lang="en-AU" sz="2000"/>
            <a:t>What we need to know?</a:t>
          </a:r>
        </a:p>
      </dgm:t>
    </dgm:pt>
    <dgm:pt modelId="{F68AAC5D-D2F6-4E5B-B5C3-981D04056DEC}" type="parTrans" cxnId="{D7833F30-AC50-4CC2-A1FA-D63BFA2A3CEB}">
      <dgm:prSet/>
      <dgm:spPr/>
      <dgm:t>
        <a:bodyPr/>
        <a:lstStyle/>
        <a:p>
          <a:endParaRPr lang="en-AU"/>
        </a:p>
      </dgm:t>
    </dgm:pt>
    <dgm:pt modelId="{517F04EE-01D5-4AEB-A8B3-53B06E0EE289}" type="sibTrans" cxnId="{D7833F30-AC50-4CC2-A1FA-D63BFA2A3CEB}">
      <dgm:prSet/>
      <dgm:spPr/>
      <dgm:t>
        <a:bodyPr/>
        <a:lstStyle/>
        <a:p>
          <a:endParaRPr lang="en-AU"/>
        </a:p>
      </dgm:t>
    </dgm:pt>
    <dgm:pt modelId="{A0DB7F98-7C2B-4BD4-9147-C409324DEE58}">
      <dgm:prSet phldrT="[Text]" custT="1"/>
      <dgm:spPr>
        <a:solidFill>
          <a:schemeClr val="accent1">
            <a:tint val="40000"/>
            <a:hueOff val="0"/>
            <a:satOff val="0"/>
            <a:lumOff val="0"/>
            <a:alpha val="30000"/>
          </a:schemeClr>
        </a:solidFill>
      </dgm:spPr>
      <dgm:t>
        <a:bodyPr/>
        <a:lstStyle/>
        <a:p>
          <a:r>
            <a:rPr lang="en-AU" sz="1800"/>
            <a:t>How to avoid relegation</a:t>
          </a:r>
        </a:p>
      </dgm:t>
    </dgm:pt>
    <dgm:pt modelId="{19E719CE-8504-4CC2-B3A2-730858CC6078}" type="parTrans" cxnId="{CC1A2ED6-A028-4D69-8BAB-B240EF8E3734}">
      <dgm:prSet/>
      <dgm:spPr/>
      <dgm:t>
        <a:bodyPr/>
        <a:lstStyle/>
        <a:p>
          <a:endParaRPr lang="en-AU"/>
        </a:p>
      </dgm:t>
    </dgm:pt>
    <dgm:pt modelId="{EFFBEED9-39EB-4A7D-803E-FDCEB960262C}" type="sibTrans" cxnId="{CC1A2ED6-A028-4D69-8BAB-B240EF8E3734}">
      <dgm:prSet/>
      <dgm:spPr/>
      <dgm:t>
        <a:bodyPr/>
        <a:lstStyle/>
        <a:p>
          <a:endParaRPr lang="en-AU"/>
        </a:p>
      </dgm:t>
    </dgm:pt>
    <dgm:pt modelId="{B128BE2B-C04F-4B13-9E3D-BEBACAA8BBBD}">
      <dgm:prSet phldrT="[Text]" custT="1"/>
      <dgm:spPr>
        <a:solidFill>
          <a:schemeClr val="accent1">
            <a:tint val="40000"/>
            <a:hueOff val="0"/>
            <a:satOff val="0"/>
            <a:lumOff val="0"/>
            <a:alpha val="30000"/>
          </a:schemeClr>
        </a:solidFill>
      </dgm:spPr>
      <dgm:t>
        <a:bodyPr/>
        <a:lstStyle/>
        <a:p>
          <a:r>
            <a:rPr lang="en-AU" sz="1800"/>
            <a:t>Dorking’s current points</a:t>
          </a:r>
        </a:p>
      </dgm:t>
    </dgm:pt>
    <dgm:pt modelId="{9321A2AD-23DB-4931-9D20-DBE3658ECA1C}" type="sibTrans" cxnId="{FBA38323-0126-4C84-B352-3B73F94E1AE9}">
      <dgm:prSet/>
      <dgm:spPr/>
      <dgm:t>
        <a:bodyPr/>
        <a:lstStyle/>
        <a:p>
          <a:endParaRPr lang="en-AU"/>
        </a:p>
      </dgm:t>
    </dgm:pt>
    <dgm:pt modelId="{6667C762-09AE-4028-9FF2-9B59627EFA6C}" type="parTrans" cxnId="{FBA38323-0126-4C84-B352-3B73F94E1AE9}">
      <dgm:prSet/>
      <dgm:spPr/>
      <dgm:t>
        <a:bodyPr/>
        <a:lstStyle/>
        <a:p>
          <a:endParaRPr lang="en-AU"/>
        </a:p>
      </dgm:t>
    </dgm:pt>
    <dgm:pt modelId="{C10AE7AD-99DC-4C2B-A343-623374351DC0}">
      <dgm:prSet phldrT="[Text]" custT="1"/>
      <dgm:spPr>
        <a:solidFill>
          <a:schemeClr val="accent1">
            <a:tint val="40000"/>
            <a:hueOff val="0"/>
            <a:satOff val="0"/>
            <a:lumOff val="0"/>
            <a:alpha val="30000"/>
          </a:schemeClr>
        </a:solidFill>
      </dgm:spPr>
      <dgm:t>
        <a:bodyPr/>
        <a:lstStyle/>
        <a:p>
          <a:r>
            <a:rPr lang="en-AU" sz="1800"/>
            <a:t>Points required</a:t>
          </a:r>
        </a:p>
      </dgm:t>
    </dgm:pt>
    <dgm:pt modelId="{C39AFF0A-3C77-4037-8E9D-A0FA441ED2C6}" type="sibTrans" cxnId="{88B2E056-6A5B-4CB3-8263-64B3BCE0B4F8}">
      <dgm:prSet/>
      <dgm:spPr/>
      <dgm:t>
        <a:bodyPr/>
        <a:lstStyle/>
        <a:p>
          <a:endParaRPr lang="en-AU"/>
        </a:p>
      </dgm:t>
    </dgm:pt>
    <dgm:pt modelId="{CED0F13C-DAF7-4D7D-A2E1-5A3D7F7B637D}" type="parTrans" cxnId="{88B2E056-6A5B-4CB3-8263-64B3BCE0B4F8}">
      <dgm:prSet/>
      <dgm:spPr/>
      <dgm:t>
        <a:bodyPr/>
        <a:lstStyle/>
        <a:p>
          <a:endParaRPr lang="en-AU"/>
        </a:p>
      </dgm:t>
    </dgm:pt>
    <dgm:pt modelId="{45198F50-3C4F-4668-8ACE-3C40D5061544}">
      <dgm:prSet phldrT="[Text]" custT="1"/>
      <dgm:spPr>
        <a:solidFill>
          <a:schemeClr val="accent1">
            <a:tint val="40000"/>
            <a:hueOff val="0"/>
            <a:satOff val="0"/>
            <a:lumOff val="0"/>
            <a:alpha val="30000"/>
          </a:schemeClr>
        </a:solidFill>
      </dgm:spPr>
      <dgm:t>
        <a:bodyPr/>
        <a:lstStyle/>
        <a:p>
          <a:r>
            <a:rPr lang="en-AU" sz="1800"/>
            <a:t>Number of remaining games</a:t>
          </a:r>
        </a:p>
      </dgm:t>
    </dgm:pt>
    <dgm:pt modelId="{C908CE3A-843C-4BE1-A5C2-35A7B298D9FC}" type="sibTrans" cxnId="{344578C7-0BED-4FC4-9524-6AA86DF1AEEB}">
      <dgm:prSet/>
      <dgm:spPr/>
      <dgm:t>
        <a:bodyPr/>
        <a:lstStyle/>
        <a:p>
          <a:endParaRPr lang="en-AU"/>
        </a:p>
      </dgm:t>
    </dgm:pt>
    <dgm:pt modelId="{4019A21C-EDA6-4DFF-BBA7-9BAB21E46738}" type="parTrans" cxnId="{344578C7-0BED-4FC4-9524-6AA86DF1AEEB}">
      <dgm:prSet/>
      <dgm:spPr/>
      <dgm:t>
        <a:bodyPr/>
        <a:lstStyle/>
        <a:p>
          <a:endParaRPr lang="en-AU"/>
        </a:p>
      </dgm:t>
    </dgm:pt>
    <dgm:pt modelId="{E7D6C922-8638-4E82-9739-8B53D3EFDE3F}">
      <dgm:prSet phldrT="[Text]" custT="1"/>
      <dgm:spPr>
        <a:solidFill>
          <a:schemeClr val="accent1">
            <a:tint val="40000"/>
            <a:hueOff val="0"/>
            <a:satOff val="0"/>
            <a:lumOff val="0"/>
            <a:alpha val="30000"/>
          </a:schemeClr>
        </a:solidFill>
      </dgm:spPr>
      <dgm:t>
        <a:bodyPr/>
        <a:lstStyle/>
        <a:p>
          <a:r>
            <a:rPr lang="en-AU" sz="1800"/>
            <a:t>Probability of achieving the necessary points</a:t>
          </a:r>
        </a:p>
      </dgm:t>
    </dgm:pt>
    <dgm:pt modelId="{2400AC7D-863D-48DA-8E37-E6448C49FE15}" type="sibTrans" cxnId="{792767B9-B9D6-4E25-8F3B-FFD0B63E8CE6}">
      <dgm:prSet/>
      <dgm:spPr/>
      <dgm:t>
        <a:bodyPr/>
        <a:lstStyle/>
        <a:p>
          <a:endParaRPr lang="en-AU"/>
        </a:p>
      </dgm:t>
    </dgm:pt>
    <dgm:pt modelId="{B518AE77-446C-45BD-B93F-E44A6F1838CD}" type="parTrans" cxnId="{792767B9-B9D6-4E25-8F3B-FFD0B63E8CE6}">
      <dgm:prSet/>
      <dgm:spPr/>
      <dgm:t>
        <a:bodyPr/>
        <a:lstStyle/>
        <a:p>
          <a:endParaRPr lang="en-AU"/>
        </a:p>
      </dgm:t>
    </dgm:pt>
    <dgm:pt modelId="{B7E529C0-29BE-4562-954C-E0C60570BFEC}">
      <dgm:prSet phldrT="[Text]"/>
      <dgm:spPr>
        <a:solidFill>
          <a:schemeClr val="accent1">
            <a:tint val="40000"/>
            <a:hueOff val="0"/>
            <a:satOff val="0"/>
            <a:lumOff val="0"/>
            <a:alpha val="30000"/>
          </a:schemeClr>
        </a:solidFill>
      </dgm:spPr>
      <dgm:t>
        <a:bodyPr/>
        <a:lstStyle/>
        <a:p>
          <a:endParaRPr lang="en-AU" sz="2600"/>
        </a:p>
      </dgm:t>
    </dgm:pt>
    <dgm:pt modelId="{652A2112-84E1-4763-A407-1434451C59A8}" type="sibTrans" cxnId="{CA5B8772-D780-46AF-A7DA-A209E90F01E1}">
      <dgm:prSet/>
      <dgm:spPr/>
      <dgm:t>
        <a:bodyPr/>
        <a:lstStyle/>
        <a:p>
          <a:endParaRPr lang="en-AU"/>
        </a:p>
      </dgm:t>
    </dgm:pt>
    <dgm:pt modelId="{426290A5-8FB8-4C97-AECA-1AF21E070146}" type="parTrans" cxnId="{CA5B8772-D780-46AF-A7DA-A209E90F01E1}">
      <dgm:prSet/>
      <dgm:spPr/>
      <dgm:t>
        <a:bodyPr/>
        <a:lstStyle/>
        <a:p>
          <a:endParaRPr lang="en-AU"/>
        </a:p>
      </dgm:t>
    </dgm:pt>
    <dgm:pt modelId="{54607328-F401-4652-8D6E-42A04892DB79}" type="pres">
      <dgm:prSet presAssocID="{02BEAB81-FCC0-4B7C-8DEF-7C553F7B9493}" presName="Name0" presStyleCnt="0">
        <dgm:presLayoutVars>
          <dgm:dir/>
          <dgm:animLvl val="lvl"/>
          <dgm:resizeHandles val="exact"/>
        </dgm:presLayoutVars>
      </dgm:prSet>
      <dgm:spPr/>
    </dgm:pt>
    <dgm:pt modelId="{5EB28B26-C571-46E0-9505-BF4801F22A64}" type="pres">
      <dgm:prSet presAssocID="{22073C54-5AA7-4545-889F-300D5AFE467C}" presName="composite" presStyleCnt="0"/>
      <dgm:spPr/>
    </dgm:pt>
    <dgm:pt modelId="{7923BF2E-D62F-4D3E-AAED-2C6C84538ADB}" type="pres">
      <dgm:prSet presAssocID="{22073C54-5AA7-4545-889F-300D5AFE467C}" presName="parTx" presStyleLbl="alignNode1" presStyleIdx="0" presStyleCnt="2">
        <dgm:presLayoutVars>
          <dgm:chMax val="0"/>
          <dgm:chPref val="0"/>
          <dgm:bulletEnabled val="1"/>
        </dgm:presLayoutVars>
      </dgm:prSet>
      <dgm:spPr/>
    </dgm:pt>
    <dgm:pt modelId="{564B1E38-10D0-4B21-86F8-F4C5D954AF36}" type="pres">
      <dgm:prSet presAssocID="{22073C54-5AA7-4545-889F-300D5AFE467C}" presName="desTx" presStyleLbl="alignAccFollowNode1" presStyleIdx="0" presStyleCnt="2" custScaleY="100000">
        <dgm:presLayoutVars>
          <dgm:bulletEnabled val="1"/>
        </dgm:presLayoutVars>
      </dgm:prSet>
      <dgm:spPr/>
    </dgm:pt>
    <dgm:pt modelId="{9E407C76-5FED-43BA-9C93-88CAC1920DEB}" type="pres">
      <dgm:prSet presAssocID="{44B442C0-7829-4C80-8A8C-8AC9DA3A9167}" presName="space" presStyleCnt="0"/>
      <dgm:spPr/>
    </dgm:pt>
    <dgm:pt modelId="{D0058628-76CF-4FF2-BB09-A6A0BA300DB4}" type="pres">
      <dgm:prSet presAssocID="{5433D6FE-9046-492D-9508-EFA6BCFF03DF}" presName="composite" presStyleCnt="0"/>
      <dgm:spPr/>
    </dgm:pt>
    <dgm:pt modelId="{54443153-A10A-4F53-AAB9-714365356ABF}" type="pres">
      <dgm:prSet presAssocID="{5433D6FE-9046-492D-9508-EFA6BCFF03DF}" presName="parTx" presStyleLbl="alignNode1" presStyleIdx="1" presStyleCnt="2">
        <dgm:presLayoutVars>
          <dgm:chMax val="0"/>
          <dgm:chPref val="0"/>
          <dgm:bulletEnabled val="1"/>
        </dgm:presLayoutVars>
      </dgm:prSet>
      <dgm:spPr/>
    </dgm:pt>
    <dgm:pt modelId="{3F3FB7A8-4B71-4E0B-BFCB-85C60026C07C}" type="pres">
      <dgm:prSet presAssocID="{5433D6FE-9046-492D-9508-EFA6BCFF03DF}" presName="desTx" presStyleLbl="alignAccFollowNode1" presStyleIdx="1" presStyleCnt="2">
        <dgm:presLayoutVars>
          <dgm:bulletEnabled val="1"/>
        </dgm:presLayoutVars>
      </dgm:prSet>
      <dgm:spPr/>
    </dgm:pt>
  </dgm:ptLst>
  <dgm:cxnLst>
    <dgm:cxn modelId="{D3DB210E-590B-47D7-9F00-6CF39E093BCB}" type="presOf" srcId="{45198F50-3C4F-4668-8ACE-3C40D5061544}" destId="{3F3FB7A8-4B71-4E0B-BFCB-85C60026C07C}" srcOrd="0" destOrd="2" presId="urn:microsoft.com/office/officeart/2005/8/layout/hList1"/>
    <dgm:cxn modelId="{2B22E01F-0B69-4A59-953F-969DC36D7885}" type="presOf" srcId="{E7D6C922-8638-4E82-9739-8B53D3EFDE3F}" destId="{3F3FB7A8-4B71-4E0B-BFCB-85C60026C07C}" srcOrd="0" destOrd="3" presId="urn:microsoft.com/office/officeart/2005/8/layout/hList1"/>
    <dgm:cxn modelId="{FBA38323-0126-4C84-B352-3B73F94E1AE9}" srcId="{5433D6FE-9046-492D-9508-EFA6BCFF03DF}" destId="{B128BE2B-C04F-4B13-9E3D-BEBACAA8BBBD}" srcOrd="0" destOrd="0" parTransId="{6667C762-09AE-4028-9FF2-9B59627EFA6C}" sibTransId="{9321A2AD-23DB-4931-9D20-DBE3658ECA1C}"/>
    <dgm:cxn modelId="{D7833F30-AC50-4CC2-A1FA-D63BFA2A3CEB}" srcId="{02BEAB81-FCC0-4B7C-8DEF-7C553F7B9493}" destId="{5433D6FE-9046-492D-9508-EFA6BCFF03DF}" srcOrd="1" destOrd="0" parTransId="{F68AAC5D-D2F6-4E5B-B5C3-981D04056DEC}" sibTransId="{517F04EE-01D5-4AEB-A8B3-53B06E0EE289}"/>
    <dgm:cxn modelId="{96F42047-132A-4113-8AA3-8D449412F8B9}" srcId="{22073C54-5AA7-4545-889F-300D5AFE467C}" destId="{2737DBCC-12B1-481C-80B1-91C68AD0AA14}" srcOrd="0" destOrd="0" parTransId="{A8CE9129-66B3-481F-A151-7E209F64AA7C}" sibTransId="{41A114B5-39AC-47BF-8F60-752DEA77304F}"/>
    <dgm:cxn modelId="{07A23F51-472C-4C69-A1C9-5D3F81C600A2}" type="presOf" srcId="{465019EC-7C8C-4690-AC37-67720CB6ED27}" destId="{564B1E38-10D0-4B21-86F8-F4C5D954AF36}" srcOrd="0" destOrd="1" presId="urn:microsoft.com/office/officeart/2005/8/layout/hList1"/>
    <dgm:cxn modelId="{CA5B8772-D780-46AF-A7DA-A209E90F01E1}" srcId="{5433D6FE-9046-492D-9508-EFA6BCFF03DF}" destId="{B7E529C0-29BE-4562-954C-E0C60570BFEC}" srcOrd="4" destOrd="0" parTransId="{426290A5-8FB8-4C97-AECA-1AF21E070146}" sibTransId="{652A2112-84E1-4763-A407-1434451C59A8}"/>
    <dgm:cxn modelId="{88B2E056-6A5B-4CB3-8263-64B3BCE0B4F8}" srcId="{5433D6FE-9046-492D-9508-EFA6BCFF03DF}" destId="{C10AE7AD-99DC-4C2B-A343-623374351DC0}" srcOrd="1" destOrd="0" parTransId="{CED0F13C-DAF7-4D7D-A2E1-5A3D7F7B637D}" sibTransId="{C39AFF0A-3C77-4037-8E9D-A0FA441ED2C6}"/>
    <dgm:cxn modelId="{5CF12677-CC9F-4AAB-9740-924711000C33}" type="presOf" srcId="{2737DBCC-12B1-481C-80B1-91C68AD0AA14}" destId="{564B1E38-10D0-4B21-86F8-F4C5D954AF36}" srcOrd="0" destOrd="0" presId="urn:microsoft.com/office/officeart/2005/8/layout/hList1"/>
    <dgm:cxn modelId="{602F7178-4451-4758-A943-52AAC5337636}" type="presOf" srcId="{02BEAB81-FCC0-4B7C-8DEF-7C553F7B9493}" destId="{54607328-F401-4652-8D6E-42A04892DB79}" srcOrd="0" destOrd="0" presId="urn:microsoft.com/office/officeart/2005/8/layout/hList1"/>
    <dgm:cxn modelId="{8B0FF37C-3D8A-4F07-8B67-8504A973C66D}" type="presOf" srcId="{22073C54-5AA7-4545-889F-300D5AFE467C}" destId="{7923BF2E-D62F-4D3E-AAED-2C6C84538ADB}" srcOrd="0" destOrd="0" presId="urn:microsoft.com/office/officeart/2005/8/layout/hList1"/>
    <dgm:cxn modelId="{9C60AF81-5827-41DA-9663-4139D9A4CA0B}" srcId="{02BEAB81-FCC0-4B7C-8DEF-7C553F7B9493}" destId="{22073C54-5AA7-4545-889F-300D5AFE467C}" srcOrd="0" destOrd="0" parTransId="{43DAFAF2-D199-412E-97B4-DD66CBA4B7F4}" sibTransId="{44B442C0-7829-4C80-8A8C-8AC9DA3A9167}"/>
    <dgm:cxn modelId="{1ADB9F94-4D36-4BB1-8029-880F51900D03}" type="presOf" srcId="{B128BE2B-C04F-4B13-9E3D-BEBACAA8BBBD}" destId="{3F3FB7A8-4B71-4E0B-BFCB-85C60026C07C}" srcOrd="0" destOrd="0" presId="urn:microsoft.com/office/officeart/2005/8/layout/hList1"/>
    <dgm:cxn modelId="{52C95C8E-4F88-4562-A49D-BAA83D011550}" type="presOf" srcId="{5433D6FE-9046-492D-9508-EFA6BCFF03DF}" destId="{54443153-A10A-4F53-AAB9-714365356ABF}" srcOrd="0" destOrd="0" presId="urn:microsoft.com/office/officeart/2005/8/layout/hList1"/>
    <dgm:cxn modelId="{792767B9-B9D6-4E25-8F3B-FFD0B63E8CE6}" srcId="{5433D6FE-9046-492D-9508-EFA6BCFF03DF}" destId="{E7D6C922-8638-4E82-9739-8B53D3EFDE3F}" srcOrd="3" destOrd="0" parTransId="{B518AE77-446C-45BD-B93F-E44A6F1838CD}" sibTransId="{2400AC7D-863D-48DA-8E37-E6448C49FE15}"/>
    <dgm:cxn modelId="{688EFEE2-03DB-4011-9441-CB29E7345828}" type="presOf" srcId="{B7E529C0-29BE-4562-954C-E0C60570BFEC}" destId="{3F3FB7A8-4B71-4E0B-BFCB-85C60026C07C}" srcOrd="0" destOrd="4" presId="urn:microsoft.com/office/officeart/2005/8/layout/hList1"/>
    <dgm:cxn modelId="{344578C7-0BED-4FC4-9524-6AA86DF1AEEB}" srcId="{5433D6FE-9046-492D-9508-EFA6BCFF03DF}" destId="{45198F50-3C4F-4668-8ACE-3C40D5061544}" srcOrd="2" destOrd="0" parTransId="{4019A21C-EDA6-4DFF-BBA7-9BAB21E46738}" sibTransId="{C908CE3A-843C-4BE1-A5C2-35A7B298D9FC}"/>
    <dgm:cxn modelId="{BD8D13CD-C4BB-47F0-B786-AE5C096C9B4A}" srcId="{22073C54-5AA7-4545-889F-300D5AFE467C}" destId="{465019EC-7C8C-4690-AC37-67720CB6ED27}" srcOrd="1" destOrd="0" parTransId="{2DFD58E6-039A-4D96-9C77-27829A86C03F}" sibTransId="{C28981A3-8813-431B-A130-C4DBF98BBB94}"/>
    <dgm:cxn modelId="{39E2B6ED-1C2D-49EE-87AC-433405E8AFB0}" type="presOf" srcId="{C10AE7AD-99DC-4C2B-A343-623374351DC0}" destId="{3F3FB7A8-4B71-4E0B-BFCB-85C60026C07C}" srcOrd="0" destOrd="1" presId="urn:microsoft.com/office/officeart/2005/8/layout/hList1"/>
    <dgm:cxn modelId="{CC1A2ED6-A028-4D69-8BAB-B240EF8E3734}" srcId="{22073C54-5AA7-4545-889F-300D5AFE467C}" destId="{A0DB7F98-7C2B-4BD4-9147-C409324DEE58}" srcOrd="2" destOrd="0" parTransId="{19E719CE-8504-4CC2-B3A2-730858CC6078}" sibTransId="{EFFBEED9-39EB-4A7D-803E-FDCEB960262C}"/>
    <dgm:cxn modelId="{9B0F4DDD-F93F-420E-AF6A-47426CB85934}" type="presOf" srcId="{A0DB7F98-7C2B-4BD4-9147-C409324DEE58}" destId="{564B1E38-10D0-4B21-86F8-F4C5D954AF36}" srcOrd="0" destOrd="2" presId="urn:microsoft.com/office/officeart/2005/8/layout/hList1"/>
    <dgm:cxn modelId="{59A38D3B-1A68-4FBB-91F4-A86177CC31C6}" type="presParOf" srcId="{54607328-F401-4652-8D6E-42A04892DB79}" destId="{5EB28B26-C571-46E0-9505-BF4801F22A64}" srcOrd="0" destOrd="0" presId="urn:microsoft.com/office/officeart/2005/8/layout/hList1"/>
    <dgm:cxn modelId="{91DDFB07-6E32-403E-8D4D-E535F0324AB6}" type="presParOf" srcId="{5EB28B26-C571-46E0-9505-BF4801F22A64}" destId="{7923BF2E-D62F-4D3E-AAED-2C6C84538ADB}" srcOrd="0" destOrd="0" presId="urn:microsoft.com/office/officeart/2005/8/layout/hList1"/>
    <dgm:cxn modelId="{9834C792-E9BD-40C3-8D53-256BF0262770}" type="presParOf" srcId="{5EB28B26-C571-46E0-9505-BF4801F22A64}" destId="{564B1E38-10D0-4B21-86F8-F4C5D954AF36}" srcOrd="1" destOrd="0" presId="urn:microsoft.com/office/officeart/2005/8/layout/hList1"/>
    <dgm:cxn modelId="{CCBF00CD-2EC4-48B0-8254-547E79E2F96D}" type="presParOf" srcId="{54607328-F401-4652-8D6E-42A04892DB79}" destId="{9E407C76-5FED-43BA-9C93-88CAC1920DEB}" srcOrd="1" destOrd="0" presId="urn:microsoft.com/office/officeart/2005/8/layout/hList1"/>
    <dgm:cxn modelId="{89B9D510-48E3-4267-AE13-25CA208AC7AC}" type="presParOf" srcId="{54607328-F401-4652-8D6E-42A04892DB79}" destId="{D0058628-76CF-4FF2-BB09-A6A0BA300DB4}" srcOrd="2" destOrd="0" presId="urn:microsoft.com/office/officeart/2005/8/layout/hList1"/>
    <dgm:cxn modelId="{D3A2D539-027C-42FE-B4EA-BC86E42A221B}" type="presParOf" srcId="{D0058628-76CF-4FF2-BB09-A6A0BA300DB4}" destId="{54443153-A10A-4F53-AAB9-714365356ABF}" srcOrd="0" destOrd="0" presId="urn:microsoft.com/office/officeart/2005/8/layout/hList1"/>
    <dgm:cxn modelId="{88761745-DFA5-448D-B959-C1838924648E}" type="presParOf" srcId="{D0058628-76CF-4FF2-BB09-A6A0BA300DB4}" destId="{3F3FB7A8-4B71-4E0B-BFCB-85C60026C07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B2B4FC-ADEC-44A9-9BE4-6C6465EBA5B9}">
      <dsp:nvSpPr>
        <dsp:cNvPr id="0" name=""/>
        <dsp:cNvSpPr/>
      </dsp:nvSpPr>
      <dsp:spPr>
        <a:xfrm>
          <a:off x="0" y="54251"/>
          <a:ext cx="4848225" cy="444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72390" rIns="72390" bIns="72390" numCol="1" spcCol="1270" anchor="ctr" anchorCtr="0">
          <a:noAutofit/>
        </a:bodyPr>
        <a:lstStyle/>
        <a:p>
          <a:pPr marL="0" lvl="0" indent="0" algn="l" defTabSz="844550">
            <a:lnSpc>
              <a:spcPct val="90000"/>
            </a:lnSpc>
            <a:spcBef>
              <a:spcPct val="0"/>
            </a:spcBef>
            <a:spcAft>
              <a:spcPct val="35000"/>
            </a:spcAft>
            <a:buNone/>
          </a:pPr>
          <a:r>
            <a:rPr lang="en-AU" sz="1900" kern="1200"/>
            <a:t>What do we know?</a:t>
          </a:r>
        </a:p>
      </dsp:txBody>
      <dsp:txXfrm>
        <a:off x="21704" y="75955"/>
        <a:ext cx="4804817" cy="401192"/>
      </dsp:txXfrm>
    </dsp:sp>
    <dsp:sp modelId="{F6409CE7-414D-4C15-893C-F7AA6CAF6AD9}">
      <dsp:nvSpPr>
        <dsp:cNvPr id="0" name=""/>
        <dsp:cNvSpPr/>
      </dsp:nvSpPr>
      <dsp:spPr>
        <a:xfrm>
          <a:off x="0" y="498851"/>
          <a:ext cx="4848225" cy="7276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931" tIns="24130" rIns="135128" bIns="24130" numCol="1" spcCol="1270" anchor="t" anchorCtr="0">
          <a:noAutofit/>
        </a:bodyPr>
        <a:lstStyle/>
        <a:p>
          <a:pPr marL="114300" lvl="1" indent="-114300" algn="l" defTabSz="666750">
            <a:lnSpc>
              <a:spcPct val="90000"/>
            </a:lnSpc>
            <a:spcBef>
              <a:spcPct val="0"/>
            </a:spcBef>
            <a:spcAft>
              <a:spcPct val="20000"/>
            </a:spcAft>
            <a:buChar char="•"/>
          </a:pPr>
          <a:endParaRPr lang="en-AU" sz="1500" kern="1200"/>
        </a:p>
        <a:p>
          <a:pPr marL="114300" lvl="1" indent="-114300" algn="l" defTabSz="666750">
            <a:lnSpc>
              <a:spcPct val="90000"/>
            </a:lnSpc>
            <a:spcBef>
              <a:spcPct val="0"/>
            </a:spcBef>
            <a:spcAft>
              <a:spcPct val="20000"/>
            </a:spcAft>
            <a:buChar char="•"/>
          </a:pPr>
          <a:endParaRPr lang="en-AU" sz="1500" kern="1200"/>
        </a:p>
        <a:p>
          <a:pPr marL="114300" lvl="1" indent="-114300" algn="l" defTabSz="666750">
            <a:lnSpc>
              <a:spcPct val="90000"/>
            </a:lnSpc>
            <a:spcBef>
              <a:spcPct val="0"/>
            </a:spcBef>
            <a:spcAft>
              <a:spcPct val="20000"/>
            </a:spcAft>
            <a:buChar char="•"/>
          </a:pPr>
          <a:endParaRPr lang="en-AU" sz="1500" kern="1200"/>
        </a:p>
      </dsp:txBody>
      <dsp:txXfrm>
        <a:off x="0" y="498851"/>
        <a:ext cx="4848225" cy="727605"/>
      </dsp:txXfrm>
    </dsp:sp>
    <dsp:sp modelId="{6842A89A-6666-4DD7-BE6D-8F2E1E933107}">
      <dsp:nvSpPr>
        <dsp:cNvPr id="0" name=""/>
        <dsp:cNvSpPr/>
      </dsp:nvSpPr>
      <dsp:spPr>
        <a:xfrm>
          <a:off x="0" y="1226456"/>
          <a:ext cx="4848225" cy="444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72390" rIns="72390" bIns="72390" numCol="1" spcCol="1270" anchor="ctr" anchorCtr="0">
          <a:noAutofit/>
        </a:bodyPr>
        <a:lstStyle/>
        <a:p>
          <a:pPr marL="0" lvl="0" indent="0" algn="l" defTabSz="844550">
            <a:lnSpc>
              <a:spcPct val="90000"/>
            </a:lnSpc>
            <a:spcBef>
              <a:spcPct val="0"/>
            </a:spcBef>
            <a:spcAft>
              <a:spcPct val="35000"/>
            </a:spcAft>
            <a:buNone/>
          </a:pPr>
          <a:r>
            <a:rPr lang="en-AU" sz="1900" kern="1200"/>
            <a:t>What we need to know?</a:t>
          </a:r>
        </a:p>
      </dsp:txBody>
      <dsp:txXfrm>
        <a:off x="21704" y="1248160"/>
        <a:ext cx="4804817" cy="401192"/>
      </dsp:txXfrm>
    </dsp:sp>
    <dsp:sp modelId="{B639EF95-767C-43DC-8A9C-3E1E641E58F0}">
      <dsp:nvSpPr>
        <dsp:cNvPr id="0" name=""/>
        <dsp:cNvSpPr/>
      </dsp:nvSpPr>
      <dsp:spPr>
        <a:xfrm>
          <a:off x="0" y="1671056"/>
          <a:ext cx="4848225" cy="7276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931" tIns="24130" rIns="135128" bIns="24130" numCol="1" spcCol="1270" anchor="t" anchorCtr="0">
          <a:noAutofit/>
        </a:bodyPr>
        <a:lstStyle/>
        <a:p>
          <a:pPr marL="114300" lvl="1" indent="-114300" algn="l" defTabSz="666750">
            <a:lnSpc>
              <a:spcPct val="90000"/>
            </a:lnSpc>
            <a:spcBef>
              <a:spcPct val="0"/>
            </a:spcBef>
            <a:spcAft>
              <a:spcPct val="20000"/>
            </a:spcAft>
            <a:buChar char="•"/>
          </a:pPr>
          <a:endParaRPr lang="en-AU" sz="1500" kern="1200"/>
        </a:p>
        <a:p>
          <a:pPr marL="114300" lvl="1" indent="-114300" algn="l" defTabSz="666750">
            <a:lnSpc>
              <a:spcPct val="90000"/>
            </a:lnSpc>
            <a:spcBef>
              <a:spcPct val="0"/>
            </a:spcBef>
            <a:spcAft>
              <a:spcPct val="20000"/>
            </a:spcAft>
            <a:buChar char="•"/>
          </a:pPr>
          <a:endParaRPr lang="en-AU" sz="1500" kern="1200"/>
        </a:p>
        <a:p>
          <a:pPr marL="114300" lvl="1" indent="-114300" algn="l" defTabSz="666750">
            <a:lnSpc>
              <a:spcPct val="90000"/>
            </a:lnSpc>
            <a:spcBef>
              <a:spcPct val="0"/>
            </a:spcBef>
            <a:spcAft>
              <a:spcPct val="20000"/>
            </a:spcAft>
            <a:buChar char="•"/>
          </a:pPr>
          <a:endParaRPr lang="en-AU" sz="1500" kern="1200"/>
        </a:p>
      </dsp:txBody>
      <dsp:txXfrm>
        <a:off x="0" y="1671056"/>
        <a:ext cx="4848225" cy="7276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23BF2E-D62F-4D3E-AAED-2C6C84538ADB}">
      <dsp:nvSpPr>
        <dsp:cNvPr id="0" name=""/>
        <dsp:cNvSpPr/>
      </dsp:nvSpPr>
      <dsp:spPr>
        <a:xfrm>
          <a:off x="54" y="507"/>
          <a:ext cx="5186771" cy="489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90000" rIns="142240" bIns="90000" numCol="1" spcCol="1270" anchor="ctr" anchorCtr="0">
          <a:noAutofit/>
        </a:bodyPr>
        <a:lstStyle/>
        <a:p>
          <a:pPr marL="0" lvl="0" indent="0" algn="l" defTabSz="889000">
            <a:lnSpc>
              <a:spcPts val="1200"/>
            </a:lnSpc>
            <a:spcBef>
              <a:spcPct val="0"/>
            </a:spcBef>
            <a:spcAft>
              <a:spcPts val="0"/>
            </a:spcAft>
            <a:buNone/>
          </a:pPr>
          <a:r>
            <a:rPr lang="en-AU" sz="2000" kern="1200"/>
            <a:t>What do we know?</a:t>
          </a:r>
        </a:p>
      </dsp:txBody>
      <dsp:txXfrm>
        <a:off x="54" y="507"/>
        <a:ext cx="5186771" cy="489600"/>
      </dsp:txXfrm>
    </dsp:sp>
    <dsp:sp modelId="{564B1E38-10D0-4B21-86F8-F4C5D954AF36}">
      <dsp:nvSpPr>
        <dsp:cNvPr id="0" name=""/>
        <dsp:cNvSpPr/>
      </dsp:nvSpPr>
      <dsp:spPr>
        <a:xfrm>
          <a:off x="54" y="490107"/>
          <a:ext cx="5186771" cy="1706189"/>
        </a:xfrm>
        <a:prstGeom prst="rect">
          <a:avLst/>
        </a:prstGeom>
        <a:solidFill>
          <a:schemeClr val="accent1">
            <a:tint val="40000"/>
            <a:hueOff val="0"/>
            <a:satOff val="0"/>
            <a:lumOff val="0"/>
            <a:alpha val="3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AU" sz="1800" kern="1200"/>
            <a:t>46 games a season </a:t>
          </a:r>
        </a:p>
        <a:p>
          <a:pPr marL="171450" lvl="1" indent="-171450" algn="l" defTabSz="800100">
            <a:lnSpc>
              <a:spcPct val="90000"/>
            </a:lnSpc>
            <a:spcBef>
              <a:spcPct val="0"/>
            </a:spcBef>
            <a:spcAft>
              <a:spcPct val="15000"/>
            </a:spcAft>
            <a:buChar char="•"/>
          </a:pPr>
          <a:r>
            <a:rPr lang="en-AU" sz="1800" kern="1200"/>
            <a:t>Win-Lose-Draw</a:t>
          </a:r>
        </a:p>
        <a:p>
          <a:pPr marL="171450" lvl="1" indent="-171450" algn="l" defTabSz="800100">
            <a:lnSpc>
              <a:spcPct val="90000"/>
            </a:lnSpc>
            <a:spcBef>
              <a:spcPct val="0"/>
            </a:spcBef>
            <a:spcAft>
              <a:spcPct val="15000"/>
            </a:spcAft>
            <a:buChar char="•"/>
          </a:pPr>
          <a:r>
            <a:rPr lang="en-AU" sz="1800" kern="1200"/>
            <a:t>How to avoid relegation</a:t>
          </a:r>
        </a:p>
      </dsp:txBody>
      <dsp:txXfrm>
        <a:off x="54" y="490107"/>
        <a:ext cx="5186771" cy="1706189"/>
      </dsp:txXfrm>
    </dsp:sp>
    <dsp:sp modelId="{54443153-A10A-4F53-AAB9-714365356ABF}">
      <dsp:nvSpPr>
        <dsp:cNvPr id="0" name=""/>
        <dsp:cNvSpPr/>
      </dsp:nvSpPr>
      <dsp:spPr>
        <a:xfrm>
          <a:off x="5912974" y="507"/>
          <a:ext cx="5186771" cy="489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90000" rIns="180000" bIns="90000" numCol="1" spcCol="1270" anchor="ctr" anchorCtr="0">
          <a:noAutofit/>
        </a:bodyPr>
        <a:lstStyle/>
        <a:p>
          <a:pPr marL="0" lvl="0" indent="0" algn="l" defTabSz="889000">
            <a:lnSpc>
              <a:spcPts val="1200"/>
            </a:lnSpc>
            <a:spcBef>
              <a:spcPct val="0"/>
            </a:spcBef>
            <a:spcAft>
              <a:spcPts val="0"/>
            </a:spcAft>
            <a:buNone/>
          </a:pPr>
          <a:r>
            <a:rPr lang="en-AU" sz="2000" kern="1200"/>
            <a:t>What we need to know?</a:t>
          </a:r>
        </a:p>
      </dsp:txBody>
      <dsp:txXfrm>
        <a:off x="5912974" y="507"/>
        <a:ext cx="5186771" cy="489600"/>
      </dsp:txXfrm>
    </dsp:sp>
    <dsp:sp modelId="{3F3FB7A8-4B71-4E0B-BFCB-85C60026C07C}">
      <dsp:nvSpPr>
        <dsp:cNvPr id="0" name=""/>
        <dsp:cNvSpPr/>
      </dsp:nvSpPr>
      <dsp:spPr>
        <a:xfrm>
          <a:off x="5912974" y="490107"/>
          <a:ext cx="5186771" cy="1706189"/>
        </a:xfrm>
        <a:prstGeom prst="rect">
          <a:avLst/>
        </a:prstGeom>
        <a:solidFill>
          <a:schemeClr val="accent1">
            <a:tint val="40000"/>
            <a:hueOff val="0"/>
            <a:satOff val="0"/>
            <a:lumOff val="0"/>
            <a:alpha val="3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AU" sz="1800" kern="1200"/>
            <a:t>Dorking’s current points</a:t>
          </a:r>
        </a:p>
        <a:p>
          <a:pPr marL="171450" lvl="1" indent="-171450" algn="l" defTabSz="800100">
            <a:lnSpc>
              <a:spcPct val="90000"/>
            </a:lnSpc>
            <a:spcBef>
              <a:spcPct val="0"/>
            </a:spcBef>
            <a:spcAft>
              <a:spcPct val="15000"/>
            </a:spcAft>
            <a:buChar char="•"/>
          </a:pPr>
          <a:r>
            <a:rPr lang="en-AU" sz="1800" kern="1200"/>
            <a:t>Points required</a:t>
          </a:r>
        </a:p>
        <a:p>
          <a:pPr marL="171450" lvl="1" indent="-171450" algn="l" defTabSz="800100">
            <a:lnSpc>
              <a:spcPct val="90000"/>
            </a:lnSpc>
            <a:spcBef>
              <a:spcPct val="0"/>
            </a:spcBef>
            <a:spcAft>
              <a:spcPct val="15000"/>
            </a:spcAft>
            <a:buChar char="•"/>
          </a:pPr>
          <a:r>
            <a:rPr lang="en-AU" sz="1800" kern="1200"/>
            <a:t>Number of remaining games</a:t>
          </a:r>
        </a:p>
        <a:p>
          <a:pPr marL="171450" lvl="1" indent="-171450" algn="l" defTabSz="800100">
            <a:lnSpc>
              <a:spcPct val="90000"/>
            </a:lnSpc>
            <a:spcBef>
              <a:spcPct val="0"/>
            </a:spcBef>
            <a:spcAft>
              <a:spcPct val="15000"/>
            </a:spcAft>
            <a:buChar char="•"/>
          </a:pPr>
          <a:r>
            <a:rPr lang="en-AU" sz="1800" kern="1200"/>
            <a:t>Probability of achieving the necessary points</a:t>
          </a:r>
        </a:p>
        <a:p>
          <a:pPr marL="228600" lvl="1" indent="-228600" algn="l" defTabSz="1155700">
            <a:lnSpc>
              <a:spcPct val="90000"/>
            </a:lnSpc>
            <a:spcBef>
              <a:spcPct val="0"/>
            </a:spcBef>
            <a:spcAft>
              <a:spcPct val="15000"/>
            </a:spcAft>
            <a:buChar char="•"/>
          </a:pPr>
          <a:endParaRPr lang="en-AU" sz="2600" kern="1200"/>
        </a:p>
      </dsp:txBody>
      <dsp:txXfrm>
        <a:off x="5912974" y="490107"/>
        <a:ext cx="5186771" cy="170618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2/06/2025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2/06/2025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300881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339C26-3A1E-B6D0-3586-900F648EB0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2DB2F9-454A-4DCA-A759-564139C7E3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F30FD3-CBB4-564C-B341-F356F09E3E6D}"/>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E9673CC3-4A99-D1AB-915D-2511C52DA1CC}"/>
              </a:ext>
            </a:extLst>
          </p:cNvPr>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6442305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9F06AE-F70D-B706-5900-5685ADC0FF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F4047E-48E5-E0D9-54EB-8520872FC5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AF09DF-C103-D785-73F2-F6B863A1F405}"/>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a:t>Use the arrows to navigate between related activities.</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a:p>
          <a:p>
            <a:pPr marL="0" marR="0" lvl="0" indent="0" algn="l" defTabSz="1219170" rtl="0" eaLnBrk="1" fontAlgn="auto" latinLnBrk="0" hangingPunct="1">
              <a:lnSpc>
                <a:spcPct val="100000"/>
              </a:lnSpc>
              <a:spcBef>
                <a:spcPts val="0"/>
              </a:spcBef>
              <a:spcAft>
                <a:spcPts val="0"/>
              </a:spcAft>
              <a:buClrTx/>
              <a:buSzTx/>
              <a:buFontTx/>
              <a:buNone/>
              <a:tabLst/>
              <a:defRPr/>
            </a:pPr>
            <a:r>
              <a:rPr lang="en-AU"/>
              <a:t>Hyperlink each arrow to compare between related slides.</a:t>
            </a:r>
          </a:p>
          <a:p>
            <a:endParaRPr lang="en-AU"/>
          </a:p>
        </p:txBody>
      </p:sp>
      <p:sp>
        <p:nvSpPr>
          <p:cNvPr id="4" name="Slide Number Placeholder 3">
            <a:extLst>
              <a:ext uri="{FF2B5EF4-FFF2-40B4-BE49-F238E27FC236}">
                <a16:creationId xmlns:a16="http://schemas.microsoft.com/office/drawing/2014/main" id="{A86A66CC-674C-5929-7E56-4D90CF467798}"/>
              </a:ext>
            </a:extLst>
          </p:cNvPr>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42278387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56E5B-B5F3-614B-8D3C-3A48170316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A32845-5450-FC01-3B26-FA4E17986B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693A2D-004E-F55E-CE4B-B16E59E1B3E4}"/>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a:t>Use the arrows to navigate between related activities.</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a:p>
          <a:p>
            <a:pPr marL="0" marR="0" lvl="0" indent="0" algn="l" defTabSz="1219170" rtl="0" eaLnBrk="1" fontAlgn="auto" latinLnBrk="0" hangingPunct="1">
              <a:lnSpc>
                <a:spcPct val="100000"/>
              </a:lnSpc>
              <a:spcBef>
                <a:spcPts val="0"/>
              </a:spcBef>
              <a:spcAft>
                <a:spcPts val="0"/>
              </a:spcAft>
              <a:buClrTx/>
              <a:buSzTx/>
              <a:buFontTx/>
              <a:buNone/>
              <a:tabLst/>
              <a:defRPr/>
            </a:pPr>
            <a:r>
              <a:rPr lang="en-AU"/>
              <a:t>Hyperlink each arrow to compare between related slides.</a:t>
            </a:r>
          </a:p>
          <a:p>
            <a:endParaRPr lang="en-AU"/>
          </a:p>
        </p:txBody>
      </p:sp>
      <p:sp>
        <p:nvSpPr>
          <p:cNvPr id="4" name="Slide Number Placeholder 3">
            <a:extLst>
              <a:ext uri="{FF2B5EF4-FFF2-40B4-BE49-F238E27FC236}">
                <a16:creationId xmlns:a16="http://schemas.microsoft.com/office/drawing/2014/main" id="{D2F1F1BB-827F-4D66-0E0F-9BFADB72E8E8}"/>
              </a:ext>
            </a:extLst>
          </p:cNvPr>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28679754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E642FF-A693-E13B-39BB-F756762559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F58528-99BF-A484-DC66-8B75C193E1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8C8C1D-EAA7-4BE5-F62A-605AACEB9EEB}"/>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a:t>Use the arrows to navigate between related activities.</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a:p>
          <a:p>
            <a:pPr marL="0" marR="0" lvl="0" indent="0" algn="l" defTabSz="1219170" rtl="0" eaLnBrk="1" fontAlgn="auto" latinLnBrk="0" hangingPunct="1">
              <a:lnSpc>
                <a:spcPct val="100000"/>
              </a:lnSpc>
              <a:spcBef>
                <a:spcPts val="0"/>
              </a:spcBef>
              <a:spcAft>
                <a:spcPts val="0"/>
              </a:spcAft>
              <a:buClrTx/>
              <a:buSzTx/>
              <a:buFontTx/>
              <a:buNone/>
              <a:tabLst/>
              <a:defRPr/>
            </a:pPr>
            <a:r>
              <a:rPr lang="en-AU"/>
              <a:t>Hyperlink each arrow to compare between related slides.</a:t>
            </a:r>
          </a:p>
          <a:p>
            <a:endParaRPr lang="en-AU"/>
          </a:p>
        </p:txBody>
      </p:sp>
      <p:sp>
        <p:nvSpPr>
          <p:cNvPr id="4" name="Slide Number Placeholder 3">
            <a:extLst>
              <a:ext uri="{FF2B5EF4-FFF2-40B4-BE49-F238E27FC236}">
                <a16:creationId xmlns:a16="http://schemas.microsoft.com/office/drawing/2014/main" id="{11B664C9-04DB-55BF-6CD0-94A0A873619E}"/>
              </a:ext>
            </a:extLst>
          </p:cNvPr>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12534005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1EDB9-CB28-C03A-C20B-C433417EF6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A41F5B-BE86-932E-0B82-C239A6B6D0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402D96-66F2-CB3B-EC09-6BDAA3152C1F}"/>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a:t>Use the arrows to navigate between related activities.</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a:p>
          <a:p>
            <a:pPr marL="0" marR="0" lvl="0" indent="0" algn="l" defTabSz="1219170" rtl="0" eaLnBrk="1" fontAlgn="auto" latinLnBrk="0" hangingPunct="1">
              <a:lnSpc>
                <a:spcPct val="100000"/>
              </a:lnSpc>
              <a:spcBef>
                <a:spcPts val="0"/>
              </a:spcBef>
              <a:spcAft>
                <a:spcPts val="0"/>
              </a:spcAft>
              <a:buClrTx/>
              <a:buSzTx/>
              <a:buFontTx/>
              <a:buNone/>
              <a:tabLst/>
              <a:defRPr/>
            </a:pPr>
            <a:r>
              <a:rPr lang="en-AU"/>
              <a:t>Hyperlink each arrow to compare between related slides.</a:t>
            </a:r>
          </a:p>
          <a:p>
            <a:endParaRPr lang="en-AU"/>
          </a:p>
        </p:txBody>
      </p:sp>
      <p:sp>
        <p:nvSpPr>
          <p:cNvPr id="4" name="Slide Number Placeholder 3">
            <a:extLst>
              <a:ext uri="{FF2B5EF4-FFF2-40B4-BE49-F238E27FC236}">
                <a16:creationId xmlns:a16="http://schemas.microsoft.com/office/drawing/2014/main" id="{21DFC49A-7BAC-8671-41FF-76DE7BF8E0E6}"/>
              </a:ext>
            </a:extLst>
          </p:cNvPr>
          <p:cNvSpPr>
            <a:spLocks noGrp="1"/>
          </p:cNvSpPr>
          <p:nvPr>
            <p:ph type="sldNum" sz="quarter" idx="5"/>
          </p:nvPr>
        </p:nvSpPr>
        <p:spPr/>
        <p:txBody>
          <a:bodyPr/>
          <a:lstStyle/>
          <a:p>
            <a:fld id="{B07158C4-A119-4B78-9DE8-A50001BC31DC}" type="slidenum">
              <a:rPr lang="en-AU" smtClean="0"/>
              <a:pPr/>
              <a:t>16</a:t>
            </a:fld>
            <a:endParaRPr lang="en-AU"/>
          </a:p>
        </p:txBody>
      </p:sp>
    </p:spTree>
    <p:extLst>
      <p:ext uri="{BB962C8B-B14F-4D97-AF65-F5344CB8AC3E}">
        <p14:creationId xmlns:p14="http://schemas.microsoft.com/office/powerpoint/2010/main" val="8798995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ACFDCC-282E-B12A-C986-94B18B9BC1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32501F-AEBA-1D71-27CF-C439E6C172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71BC8D-C001-C539-F13B-49F487CF9DFD}"/>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a:t>Use the arrows to navigate between related activities.</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a:p>
          <a:p>
            <a:pPr marL="0" marR="0" lvl="0" indent="0" algn="l" defTabSz="1219170" rtl="0" eaLnBrk="1" fontAlgn="auto" latinLnBrk="0" hangingPunct="1">
              <a:lnSpc>
                <a:spcPct val="100000"/>
              </a:lnSpc>
              <a:spcBef>
                <a:spcPts val="0"/>
              </a:spcBef>
              <a:spcAft>
                <a:spcPts val="0"/>
              </a:spcAft>
              <a:buClrTx/>
              <a:buSzTx/>
              <a:buFontTx/>
              <a:buNone/>
              <a:tabLst/>
              <a:defRPr/>
            </a:pPr>
            <a:r>
              <a:rPr lang="en-AU"/>
              <a:t>Hyperlink each arrow to compare between related slides.</a:t>
            </a:r>
          </a:p>
          <a:p>
            <a:endParaRPr lang="en-AU"/>
          </a:p>
        </p:txBody>
      </p:sp>
      <p:sp>
        <p:nvSpPr>
          <p:cNvPr id="4" name="Slide Number Placeholder 3">
            <a:extLst>
              <a:ext uri="{FF2B5EF4-FFF2-40B4-BE49-F238E27FC236}">
                <a16:creationId xmlns:a16="http://schemas.microsoft.com/office/drawing/2014/main" id="{C5E8A601-F660-B6F9-A073-60C462848CB3}"/>
              </a:ext>
            </a:extLst>
          </p:cNvPr>
          <p:cNvSpPr>
            <a:spLocks noGrp="1"/>
          </p:cNvSpPr>
          <p:nvPr>
            <p:ph type="sldNum" sz="quarter" idx="5"/>
          </p:nvPr>
        </p:nvSpPr>
        <p:spPr/>
        <p:txBody>
          <a:bodyPr/>
          <a:lstStyle/>
          <a:p>
            <a:fld id="{B07158C4-A119-4B78-9DE8-A50001BC31DC}" type="slidenum">
              <a:rPr lang="en-AU" smtClean="0"/>
              <a:pPr/>
              <a:t>17</a:t>
            </a:fld>
            <a:endParaRPr lang="en-AU"/>
          </a:p>
        </p:txBody>
      </p:sp>
    </p:spTree>
    <p:extLst>
      <p:ext uri="{BB962C8B-B14F-4D97-AF65-F5344CB8AC3E}">
        <p14:creationId xmlns:p14="http://schemas.microsoft.com/office/powerpoint/2010/main" val="39232522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3A8B5F-1563-E156-3C74-DA402E95B5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011940-E976-1A8A-A2E7-73B8D8250A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56485E-0AAA-FE3C-CEBB-00BC22401DDE}"/>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a:t>Use the arrows to navigate between related activities.</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a:p>
          <a:p>
            <a:pPr marL="0" marR="0" lvl="0" indent="0" algn="l" defTabSz="1219170" rtl="0" eaLnBrk="1" fontAlgn="auto" latinLnBrk="0" hangingPunct="1">
              <a:lnSpc>
                <a:spcPct val="100000"/>
              </a:lnSpc>
              <a:spcBef>
                <a:spcPts val="0"/>
              </a:spcBef>
              <a:spcAft>
                <a:spcPts val="0"/>
              </a:spcAft>
              <a:buClrTx/>
              <a:buSzTx/>
              <a:buFontTx/>
              <a:buNone/>
              <a:tabLst/>
              <a:defRPr/>
            </a:pPr>
            <a:r>
              <a:rPr lang="en-AU"/>
              <a:t>Hyperlink each arrow to compare between related slides.</a:t>
            </a:r>
          </a:p>
          <a:p>
            <a:endParaRPr lang="en-AU"/>
          </a:p>
        </p:txBody>
      </p:sp>
      <p:sp>
        <p:nvSpPr>
          <p:cNvPr id="4" name="Slide Number Placeholder 3">
            <a:extLst>
              <a:ext uri="{FF2B5EF4-FFF2-40B4-BE49-F238E27FC236}">
                <a16:creationId xmlns:a16="http://schemas.microsoft.com/office/drawing/2014/main" id="{CCCDAA6E-4F4E-F17D-6441-87D7123672EE}"/>
              </a:ext>
            </a:extLst>
          </p:cNvPr>
          <p:cNvSpPr>
            <a:spLocks noGrp="1"/>
          </p:cNvSpPr>
          <p:nvPr>
            <p:ph type="sldNum" sz="quarter" idx="5"/>
          </p:nvPr>
        </p:nvSpPr>
        <p:spPr/>
        <p:txBody>
          <a:bodyPr/>
          <a:lstStyle/>
          <a:p>
            <a:fld id="{B07158C4-A119-4B78-9DE8-A50001BC31DC}" type="slidenum">
              <a:rPr lang="en-AU" smtClean="0"/>
              <a:pPr/>
              <a:t>18</a:t>
            </a:fld>
            <a:endParaRPr lang="en-AU"/>
          </a:p>
        </p:txBody>
      </p:sp>
    </p:spTree>
    <p:extLst>
      <p:ext uri="{BB962C8B-B14F-4D97-AF65-F5344CB8AC3E}">
        <p14:creationId xmlns:p14="http://schemas.microsoft.com/office/powerpoint/2010/main" val="10451451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65657F-4F3F-5375-A14A-BF7E4CA17A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55FE00-82D1-611F-8ABA-885DD0CF5E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5195B2-E0EE-F8C6-1E50-D30318CE79BD}"/>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a:t>Use the arrows to navigate between related activities.</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a:p>
          <a:p>
            <a:pPr marL="0" marR="0" lvl="0" indent="0" algn="l" defTabSz="1219170" rtl="0" eaLnBrk="1" fontAlgn="auto" latinLnBrk="0" hangingPunct="1">
              <a:lnSpc>
                <a:spcPct val="100000"/>
              </a:lnSpc>
              <a:spcBef>
                <a:spcPts val="0"/>
              </a:spcBef>
              <a:spcAft>
                <a:spcPts val="0"/>
              </a:spcAft>
              <a:buClrTx/>
              <a:buSzTx/>
              <a:buFontTx/>
              <a:buNone/>
              <a:tabLst/>
              <a:defRPr/>
            </a:pPr>
            <a:r>
              <a:rPr lang="en-AU"/>
              <a:t>Hyperlink each arrow to compare between related slides.</a:t>
            </a:r>
          </a:p>
          <a:p>
            <a:endParaRPr lang="en-AU"/>
          </a:p>
        </p:txBody>
      </p:sp>
      <p:sp>
        <p:nvSpPr>
          <p:cNvPr id="4" name="Slide Number Placeholder 3">
            <a:extLst>
              <a:ext uri="{FF2B5EF4-FFF2-40B4-BE49-F238E27FC236}">
                <a16:creationId xmlns:a16="http://schemas.microsoft.com/office/drawing/2014/main" id="{94E2CCC1-E2C7-9F6B-EF64-91B08570DC67}"/>
              </a:ext>
            </a:extLst>
          </p:cNvPr>
          <p:cNvSpPr>
            <a:spLocks noGrp="1"/>
          </p:cNvSpPr>
          <p:nvPr>
            <p:ph type="sldNum" sz="quarter" idx="5"/>
          </p:nvPr>
        </p:nvSpPr>
        <p:spPr/>
        <p:txBody>
          <a:bodyPr/>
          <a:lstStyle/>
          <a:p>
            <a:fld id="{B07158C4-A119-4B78-9DE8-A50001BC31DC}" type="slidenum">
              <a:rPr lang="en-AU" smtClean="0"/>
              <a:pPr/>
              <a:t>19</a:t>
            </a:fld>
            <a:endParaRPr lang="en-AU"/>
          </a:p>
        </p:txBody>
      </p:sp>
    </p:spTree>
    <p:extLst>
      <p:ext uri="{BB962C8B-B14F-4D97-AF65-F5344CB8AC3E}">
        <p14:creationId xmlns:p14="http://schemas.microsoft.com/office/powerpoint/2010/main" val="10544640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BE5A35-4E77-A257-19BE-5C68AA2965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57E7BA-4821-AD6E-89A0-72F9AFC690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7F1E22-E80D-1ABE-D382-E34A67DBF787}"/>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a:t>Use the arrows to navigate between related activities.</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a:p>
          <a:p>
            <a:pPr marL="0" marR="0" lvl="0" indent="0" algn="l" defTabSz="1219170" rtl="0" eaLnBrk="1" fontAlgn="auto" latinLnBrk="0" hangingPunct="1">
              <a:lnSpc>
                <a:spcPct val="100000"/>
              </a:lnSpc>
              <a:spcBef>
                <a:spcPts val="0"/>
              </a:spcBef>
              <a:spcAft>
                <a:spcPts val="0"/>
              </a:spcAft>
              <a:buClrTx/>
              <a:buSzTx/>
              <a:buFontTx/>
              <a:buNone/>
              <a:tabLst/>
              <a:defRPr/>
            </a:pPr>
            <a:r>
              <a:rPr lang="en-AU"/>
              <a:t>Hyperlink each arrow to compare between related slides.</a:t>
            </a:r>
          </a:p>
          <a:p>
            <a:endParaRPr lang="en-AU"/>
          </a:p>
        </p:txBody>
      </p:sp>
      <p:sp>
        <p:nvSpPr>
          <p:cNvPr id="4" name="Slide Number Placeholder 3">
            <a:extLst>
              <a:ext uri="{FF2B5EF4-FFF2-40B4-BE49-F238E27FC236}">
                <a16:creationId xmlns:a16="http://schemas.microsoft.com/office/drawing/2014/main" id="{51EF7C1A-E89F-3C98-1B57-986822D5D000}"/>
              </a:ext>
            </a:extLst>
          </p:cNvPr>
          <p:cNvSpPr>
            <a:spLocks noGrp="1"/>
          </p:cNvSpPr>
          <p:nvPr>
            <p:ph type="sldNum" sz="quarter" idx="5"/>
          </p:nvPr>
        </p:nvSpPr>
        <p:spPr/>
        <p:txBody>
          <a:bodyPr/>
          <a:lstStyle/>
          <a:p>
            <a:fld id="{B07158C4-A119-4B78-9DE8-A50001BC31DC}" type="slidenum">
              <a:rPr lang="en-AU" smtClean="0"/>
              <a:pPr/>
              <a:t>21</a:t>
            </a:fld>
            <a:endParaRPr lang="en-AU"/>
          </a:p>
        </p:txBody>
      </p:sp>
    </p:spTree>
    <p:extLst>
      <p:ext uri="{BB962C8B-B14F-4D97-AF65-F5344CB8AC3E}">
        <p14:creationId xmlns:p14="http://schemas.microsoft.com/office/powerpoint/2010/main" val="16781604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0FF7DF-D9EA-F7F9-3A18-229378A637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09FA54-1542-737B-9C0F-DF46E4BB3D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54BDCD-741A-DEF3-AE0A-CAAF041FA85E}"/>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a:t>Use the arrows to navigate between related activities.</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a:p>
          <a:p>
            <a:pPr marL="0" marR="0" lvl="0" indent="0" algn="l" defTabSz="1219170" rtl="0" eaLnBrk="1" fontAlgn="auto" latinLnBrk="0" hangingPunct="1">
              <a:lnSpc>
                <a:spcPct val="100000"/>
              </a:lnSpc>
              <a:spcBef>
                <a:spcPts val="0"/>
              </a:spcBef>
              <a:spcAft>
                <a:spcPts val="0"/>
              </a:spcAft>
              <a:buClrTx/>
              <a:buSzTx/>
              <a:buFontTx/>
              <a:buNone/>
              <a:tabLst/>
              <a:defRPr/>
            </a:pPr>
            <a:r>
              <a:rPr lang="en-AU"/>
              <a:t>Hyperlink each arrow to compare between related slides.</a:t>
            </a:r>
          </a:p>
          <a:p>
            <a:endParaRPr lang="en-AU"/>
          </a:p>
        </p:txBody>
      </p:sp>
      <p:sp>
        <p:nvSpPr>
          <p:cNvPr id="4" name="Slide Number Placeholder 3">
            <a:extLst>
              <a:ext uri="{FF2B5EF4-FFF2-40B4-BE49-F238E27FC236}">
                <a16:creationId xmlns:a16="http://schemas.microsoft.com/office/drawing/2014/main" id="{0072B89C-E591-324B-C2E6-CD2E729A33DA}"/>
              </a:ext>
            </a:extLst>
          </p:cNvPr>
          <p:cNvSpPr>
            <a:spLocks noGrp="1"/>
          </p:cNvSpPr>
          <p:nvPr>
            <p:ph type="sldNum" sz="quarter" idx="5"/>
          </p:nvPr>
        </p:nvSpPr>
        <p:spPr/>
        <p:txBody>
          <a:bodyPr/>
          <a:lstStyle/>
          <a:p>
            <a:fld id="{B07158C4-A119-4B78-9DE8-A50001BC31DC}" type="slidenum">
              <a:rPr lang="en-AU" smtClean="0"/>
              <a:pPr/>
              <a:t>22</a:t>
            </a:fld>
            <a:endParaRPr lang="en-AU"/>
          </a:p>
        </p:txBody>
      </p:sp>
    </p:spTree>
    <p:extLst>
      <p:ext uri="{BB962C8B-B14F-4D97-AF65-F5344CB8AC3E}">
        <p14:creationId xmlns:p14="http://schemas.microsoft.com/office/powerpoint/2010/main" val="4063930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latin typeface="Arial" panose="020B0604020202020204" pitchFamily="34" charset="0"/>
                <a:cs typeface="Arial" panose="020B0604020202020204" pitchFamily="34" charset="0"/>
              </a:rPr>
              <a:t>Notes for teachers:</a:t>
            </a:r>
            <a:endParaRPr lang="en-AU">
              <a:latin typeface="Arial" panose="020B0604020202020204" pitchFamily="34" charset="0"/>
              <a:cs typeface="Arial" panose="020B0604020202020204" pitchFamily="34" charset="0"/>
            </a:endParaRPr>
          </a:p>
          <a:p>
            <a:pPr marL="171450" indent="-171450">
              <a:buFont typeface="Arial"/>
              <a:buChar char="•"/>
            </a:pPr>
            <a:r>
              <a:rPr lang="en-AU">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a:latin typeface="Arial" panose="020B0604020202020204" pitchFamily="34" charset="0"/>
                <a:cs typeface="Arial" panose="020B0604020202020204" pitchFamily="34" charset="0"/>
              </a:rPr>
              <a:t>For more information See ⁠</a:t>
            </a:r>
            <a:r>
              <a:rPr lang="en-AU">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a:latin typeface="Arial" panose="020B0604020202020204" pitchFamily="34" charset="0"/>
                <a:cs typeface="Arial" panose="020B0604020202020204" pitchFamily="34" charset="0"/>
              </a:rPr>
              <a:t> or the NSW Department of Education explicit teaching strategies, ⁠</a:t>
            </a:r>
            <a:r>
              <a:rPr lang="en-AU">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a:latin typeface="Arial" panose="020B0604020202020204" pitchFamily="34" charset="0"/>
                <a:cs typeface="Arial" panose="020B0604020202020204" pitchFamily="34" charset="0"/>
              </a:rPr>
              <a:t> and ⁠</a:t>
            </a:r>
            <a:r>
              <a:rPr lang="en-AU">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a:latin typeface="Arial" panose="020B0604020202020204" pitchFamily="34" charset="0"/>
              <a:cs typeface="Arial" panose="020B0604020202020204" pitchFamily="34" charset="0"/>
            </a:endParaRPr>
          </a:p>
          <a:p>
            <a:pPr marL="171450" indent="-171450">
              <a:buFont typeface="Arial"/>
              <a:buChar char="•"/>
            </a:pPr>
            <a:r>
              <a:rPr lang="en-AU">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a:latin typeface="Arial" panose="020B0604020202020204" pitchFamily="34" charset="0"/>
                <a:cs typeface="Arial" panose="020B0604020202020204" pitchFamily="34" charset="0"/>
              </a:rPr>
              <a:t>LISC should be revisited during the lesson to support students' evaluation of their learning</a:t>
            </a:r>
          </a:p>
          <a:p>
            <a:endParaRPr lang="en-AU" b="1">
              <a:cs typeface="Calibri"/>
            </a:endParaRP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D09C5488-DD16-4714-9519-7BE21BA11D4E}"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19151260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C3A98B-4782-C5BA-7282-4AA4780DCB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F3C51E-62DF-5C34-2CCB-29EACC7AE3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1D4D74-DD8D-19CC-3CE3-8C9DCABB9CC3}"/>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a:t>Use the arrows to navigate between related activities.</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a:p>
          <a:p>
            <a:pPr marL="0" marR="0" lvl="0" indent="0" algn="l" defTabSz="1219170" rtl="0" eaLnBrk="1" fontAlgn="auto" latinLnBrk="0" hangingPunct="1">
              <a:lnSpc>
                <a:spcPct val="100000"/>
              </a:lnSpc>
              <a:spcBef>
                <a:spcPts val="0"/>
              </a:spcBef>
              <a:spcAft>
                <a:spcPts val="0"/>
              </a:spcAft>
              <a:buClrTx/>
              <a:buSzTx/>
              <a:buFontTx/>
              <a:buNone/>
              <a:tabLst/>
              <a:defRPr/>
            </a:pPr>
            <a:r>
              <a:rPr lang="en-AU"/>
              <a:t>Hyperlink each arrow to compare between related slides.</a:t>
            </a:r>
          </a:p>
          <a:p>
            <a:endParaRPr lang="en-AU"/>
          </a:p>
        </p:txBody>
      </p:sp>
      <p:sp>
        <p:nvSpPr>
          <p:cNvPr id="4" name="Slide Number Placeholder 3">
            <a:extLst>
              <a:ext uri="{FF2B5EF4-FFF2-40B4-BE49-F238E27FC236}">
                <a16:creationId xmlns:a16="http://schemas.microsoft.com/office/drawing/2014/main" id="{BBF62E1E-974B-CA71-59BE-933002178825}"/>
              </a:ext>
            </a:extLst>
          </p:cNvPr>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24</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7652062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5E308E-AB75-FCE8-237D-CE4DE19806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C10EC8-67E0-079C-0914-734E3F76A3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9257ED-70AA-DF2F-17CC-F5A306B81D9A}"/>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a:t>Use the arrows to navigate between related activities.</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a:p>
          <a:p>
            <a:pPr marL="0" marR="0" lvl="0" indent="0" algn="l" defTabSz="1219170" rtl="0" eaLnBrk="1" fontAlgn="auto" latinLnBrk="0" hangingPunct="1">
              <a:lnSpc>
                <a:spcPct val="100000"/>
              </a:lnSpc>
              <a:spcBef>
                <a:spcPts val="0"/>
              </a:spcBef>
              <a:spcAft>
                <a:spcPts val="0"/>
              </a:spcAft>
              <a:buClrTx/>
              <a:buSzTx/>
              <a:buFontTx/>
              <a:buNone/>
              <a:tabLst/>
              <a:defRPr/>
            </a:pPr>
            <a:r>
              <a:rPr lang="en-AU"/>
              <a:t>Hyperlink each arrow to compare between related slides.</a:t>
            </a:r>
          </a:p>
          <a:p>
            <a:endParaRPr lang="en-AU"/>
          </a:p>
        </p:txBody>
      </p:sp>
      <p:sp>
        <p:nvSpPr>
          <p:cNvPr id="4" name="Slide Number Placeholder 3">
            <a:extLst>
              <a:ext uri="{FF2B5EF4-FFF2-40B4-BE49-F238E27FC236}">
                <a16:creationId xmlns:a16="http://schemas.microsoft.com/office/drawing/2014/main" id="{DFD1998B-77EB-7ACB-6BB4-E77292585AAF}"/>
              </a:ext>
            </a:extLst>
          </p:cNvPr>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25</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5887338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2DBED-EFAE-5370-58A3-4A9C03FF2B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19F785-FFCC-095F-008B-87AB2CE185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D45368-9AA1-55C1-0214-E038C0B14137}"/>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a:t>Use the arrows to navigate between related activities.</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a:p>
          <a:p>
            <a:pPr marL="0" marR="0" lvl="0" indent="0" algn="l" defTabSz="1219170" rtl="0" eaLnBrk="1" fontAlgn="auto" latinLnBrk="0" hangingPunct="1">
              <a:lnSpc>
                <a:spcPct val="100000"/>
              </a:lnSpc>
              <a:spcBef>
                <a:spcPts val="0"/>
              </a:spcBef>
              <a:spcAft>
                <a:spcPts val="0"/>
              </a:spcAft>
              <a:buClrTx/>
              <a:buSzTx/>
              <a:buFontTx/>
              <a:buNone/>
              <a:tabLst/>
              <a:defRPr/>
            </a:pPr>
            <a:r>
              <a:rPr lang="en-AU"/>
              <a:t>Hyperlink each arrow to compare between related slides.</a:t>
            </a:r>
          </a:p>
          <a:p>
            <a:endParaRPr lang="en-AU"/>
          </a:p>
        </p:txBody>
      </p:sp>
      <p:sp>
        <p:nvSpPr>
          <p:cNvPr id="4" name="Slide Number Placeholder 3">
            <a:extLst>
              <a:ext uri="{FF2B5EF4-FFF2-40B4-BE49-F238E27FC236}">
                <a16:creationId xmlns:a16="http://schemas.microsoft.com/office/drawing/2014/main" id="{9EE4A571-F2B1-C501-54D1-5AFEF5F570F9}"/>
              </a:ext>
            </a:extLst>
          </p:cNvPr>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26</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8083586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67224D-95E1-BB3A-ECFE-8DC73E19DD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53C64D-F8CD-3360-4ED0-4AF6362BA9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1ED87E-E193-D88B-2D33-B45B37DA8C3E}"/>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41D7F833-6BF1-98C4-2408-96EE284052F3}"/>
              </a:ext>
            </a:extLst>
          </p:cNvPr>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27</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40247363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67224D-95E1-BB3A-ECFE-8DC73E19DD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53C64D-F8CD-3360-4ED0-4AF6362BA9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1ED87E-E193-D88B-2D33-B45B37DA8C3E}"/>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41D7F833-6BF1-98C4-2408-96EE284052F3}"/>
              </a:ext>
            </a:extLst>
          </p:cNvPr>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28</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32312908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67224D-95E1-BB3A-ECFE-8DC73E19DD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53C64D-F8CD-3360-4ED0-4AF6362BA9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1ED87E-E193-D88B-2D33-B45B37DA8C3E}"/>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41D7F833-6BF1-98C4-2408-96EE284052F3}"/>
              </a:ext>
            </a:extLst>
          </p:cNvPr>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29</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19115585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67224D-95E1-BB3A-ECFE-8DC73E19DD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53C64D-F8CD-3360-4ED0-4AF6362BA9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1ED87E-E193-D88B-2D33-B45B37DA8C3E}"/>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41D7F833-6BF1-98C4-2408-96EE284052F3}"/>
              </a:ext>
            </a:extLst>
          </p:cNvPr>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30</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22048793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67224D-95E1-BB3A-ECFE-8DC73E19DD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53C64D-F8CD-3360-4ED0-4AF6362BA9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1ED87E-E193-D88B-2D33-B45B37DA8C3E}"/>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41D7F833-6BF1-98C4-2408-96EE284052F3}"/>
              </a:ext>
            </a:extLst>
          </p:cNvPr>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31</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29988260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67224D-95E1-BB3A-ECFE-8DC73E19DD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53C64D-F8CD-3360-4ED0-4AF6362BA9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1ED87E-E193-D88B-2D33-B45B37DA8C3E}"/>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41D7F833-6BF1-98C4-2408-96EE284052F3}"/>
              </a:ext>
            </a:extLst>
          </p:cNvPr>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32</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25902511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A8169-48F4-BC6F-09AC-70D6725853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099E1B-42C8-B098-DA18-D0A39CE257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F4FE27-83CD-4F12-617C-0EB37D9F3C5D}"/>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41D319D8-61C3-FE03-4D42-64D858856F75}"/>
              </a:ext>
            </a:extLst>
          </p:cNvPr>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33</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1911496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9614193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34</a:t>
            </a:fld>
            <a:endParaRPr lang="en-AU"/>
          </a:p>
        </p:txBody>
      </p:sp>
    </p:spTree>
    <p:extLst>
      <p:ext uri="{BB962C8B-B14F-4D97-AF65-F5344CB8AC3E}">
        <p14:creationId xmlns:p14="http://schemas.microsoft.com/office/powerpoint/2010/main" val="22855752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35</a:t>
            </a:fld>
            <a:endParaRPr lang="en-AU"/>
          </a:p>
        </p:txBody>
      </p:sp>
    </p:spTree>
    <p:extLst>
      <p:ext uri="{BB962C8B-B14F-4D97-AF65-F5344CB8AC3E}">
        <p14:creationId xmlns:p14="http://schemas.microsoft.com/office/powerpoint/2010/main" val="1810535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B208A9-9CB2-5280-137A-20A8AECC69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7B33C2-CD60-36FE-9C33-C655225632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92B1B0-6DF9-6486-CE6A-C6A237B2C0C1}"/>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2D112BDF-E4E5-DFC7-FF28-6242DA2BACAA}"/>
              </a:ext>
            </a:extLst>
          </p:cNvPr>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39030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D917EF-1B9D-5475-0DD2-0DDDCF183B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7BF852-C7C7-41DC-8C9E-AB01630AC0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00476A-ACE1-9D72-A5BD-52F93000A3BD}"/>
              </a:ext>
            </a:extLst>
          </p:cNvPr>
          <p:cNvSpPr>
            <a:spLocks noGrp="1"/>
          </p:cNvSpPr>
          <p:nvPr>
            <p:ph type="body" idx="1"/>
          </p:nvPr>
        </p:nvSpPr>
        <p:spPr/>
        <p:txBody>
          <a:bodyPr/>
          <a:lstStyle/>
          <a:p>
            <a:r>
              <a:rPr lang="en-AU"/>
              <a:t>Note this slide contains animations </a:t>
            </a:r>
          </a:p>
          <a:p>
            <a:endParaRPr lang="en-AU"/>
          </a:p>
        </p:txBody>
      </p:sp>
      <p:sp>
        <p:nvSpPr>
          <p:cNvPr id="4" name="Slide Number Placeholder 3">
            <a:extLst>
              <a:ext uri="{FF2B5EF4-FFF2-40B4-BE49-F238E27FC236}">
                <a16:creationId xmlns:a16="http://schemas.microsoft.com/office/drawing/2014/main" id="{773B0E83-0FD8-5816-DC97-E8F5001E8564}"/>
              </a:ext>
            </a:extLst>
          </p:cNvPr>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3089638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E8231-279F-46CA-3F62-C67FC8E0BA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E74DE8-9342-C747-FD2E-BDE1928161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28ECAA-48A2-1223-0E48-4AEA8028E351}"/>
              </a:ext>
            </a:extLst>
          </p:cNvPr>
          <p:cNvSpPr>
            <a:spLocks noGrp="1"/>
          </p:cNvSpPr>
          <p:nvPr>
            <p:ph type="body" idx="1"/>
          </p:nvPr>
        </p:nvSpPr>
        <p:spPr/>
        <p:txBody>
          <a:bodyPr/>
          <a:lstStyle/>
          <a:p>
            <a:r>
              <a:rPr lang="en-AU"/>
              <a:t>Note this slide contains animations </a:t>
            </a:r>
          </a:p>
          <a:p>
            <a:endParaRPr lang="en-AU"/>
          </a:p>
        </p:txBody>
      </p:sp>
      <p:sp>
        <p:nvSpPr>
          <p:cNvPr id="4" name="Slide Number Placeholder 3">
            <a:extLst>
              <a:ext uri="{FF2B5EF4-FFF2-40B4-BE49-F238E27FC236}">
                <a16:creationId xmlns:a16="http://schemas.microsoft.com/office/drawing/2014/main" id="{3906A8AF-0A81-CCAF-7D41-1DFEA1955676}"/>
              </a:ext>
            </a:extLst>
          </p:cNvPr>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3917519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11E2C4-62DA-BB58-9814-98EE014674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1C470D-713C-5C4C-F461-F6F2D5466D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21B85D-4E8D-ED4C-AD2C-F3CDF2D566FD}"/>
              </a:ext>
            </a:extLst>
          </p:cNvPr>
          <p:cNvSpPr>
            <a:spLocks noGrp="1"/>
          </p:cNvSpPr>
          <p:nvPr>
            <p:ph type="body" idx="1"/>
          </p:nvPr>
        </p:nvSpPr>
        <p:spPr/>
        <p:txBody>
          <a:bodyPr/>
          <a:lstStyle/>
          <a:p>
            <a:r>
              <a:rPr lang="en-AU"/>
              <a:t>Note this slide contains animations </a:t>
            </a:r>
          </a:p>
          <a:p>
            <a:endParaRPr lang="en-AU"/>
          </a:p>
        </p:txBody>
      </p:sp>
      <p:sp>
        <p:nvSpPr>
          <p:cNvPr id="4" name="Slide Number Placeholder 3">
            <a:extLst>
              <a:ext uri="{FF2B5EF4-FFF2-40B4-BE49-F238E27FC236}">
                <a16:creationId xmlns:a16="http://schemas.microsoft.com/office/drawing/2014/main" id="{DD415CEA-8132-79AD-A2CB-8535D631409A}"/>
              </a:ext>
            </a:extLst>
          </p:cNvPr>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2000134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72DFB6-38BB-AD04-9F8D-52CB63DCC2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088DFF-D002-D566-53CE-9755D0C20D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BCFC44-2632-E52A-8FC1-CC8E861A393D}"/>
              </a:ext>
            </a:extLst>
          </p:cNvPr>
          <p:cNvSpPr>
            <a:spLocks noGrp="1"/>
          </p:cNvSpPr>
          <p:nvPr>
            <p:ph type="body" idx="1"/>
          </p:nvPr>
        </p:nvSpPr>
        <p:spPr/>
        <p:txBody>
          <a:bodyPr/>
          <a:lstStyle/>
          <a:p>
            <a:r>
              <a:rPr lang="en-AU"/>
              <a:t>Note this slide contains animations </a:t>
            </a:r>
          </a:p>
          <a:p>
            <a:endParaRPr lang="en-AU"/>
          </a:p>
        </p:txBody>
      </p:sp>
      <p:sp>
        <p:nvSpPr>
          <p:cNvPr id="4" name="Slide Number Placeholder 3">
            <a:extLst>
              <a:ext uri="{FF2B5EF4-FFF2-40B4-BE49-F238E27FC236}">
                <a16:creationId xmlns:a16="http://schemas.microsoft.com/office/drawing/2014/main" id="{26D33691-65E7-571D-02B7-86B9EDA29148}"/>
              </a:ext>
            </a:extLst>
          </p:cNvPr>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67247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6F07A3-95B1-77EE-C461-9EF4E78AF5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0B5826-9203-E168-920E-D7A324FF72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2A3B70-4525-AEFE-A9CF-B1B7D8774C53}"/>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4CCF495C-7DE2-1DA1-4476-47B65458265E}"/>
              </a:ext>
            </a:extLst>
          </p:cNvPr>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25293011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GB"/>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GB"/>
              <a:t>Click icon to add picture</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GB"/>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GB"/>
              <a:t>Click icon to add picture</a:t>
            </a:r>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GB"/>
              <a:t>Click to edit Master title style</a:t>
            </a:r>
            <a:endParaRPr lang="en-US"/>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46" r:id="rId6"/>
    <p:sldLayoutId id="2147483743" r:id="rId7"/>
    <p:sldLayoutId id="2147483744"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8.png"/><Relationship Id="rId7" Type="http://schemas.openxmlformats.org/officeDocument/2006/relationships/diagramQuickStyle" Target="../diagrams/quickStyle1.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9.png"/><Relationship Id="rId9" Type="http://schemas.microsoft.com/office/2007/relationships/diagramDrawing" Target="../diagrams/drawing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10.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8.png"/><Relationship Id="rId9" Type="http://schemas.openxmlformats.org/officeDocument/2006/relationships/image" Target="../media/image15.png"/><Relationship Id="rId14" Type="http://schemas.openxmlformats.org/officeDocument/2006/relationships/image" Target="../media/image20.png"/></Relationships>
</file>

<file path=ppt/slides/_rels/slide17.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8.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36.png"/><Relationship Id="rId4" Type="http://schemas.openxmlformats.org/officeDocument/2006/relationships/image" Target="../media/image34.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image" Target="../media/image42.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s>
</file>

<file path=ppt/slides/_rels/slide31.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pn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png"/><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s>
</file>

<file path=ppt/slides/_rels/slide32.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pn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png"/><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s>
</file>

<file path=ppt/slides/_rels/slide3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51.png"/></Relationships>
</file>

<file path=ppt/slides/_rels/slide34.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hyperlink" Target="https://curriculum.nsw.edu.au/learning-areas/mathematics/mathematics-advanced-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www.sciencealert.com/gummy-bear-inheritance-is-definitely-the-yummiest-way-to-learn-genetic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a:effectLst/>
                <a:latin typeface="+mj-lt"/>
                <a:ea typeface="Times New Roman" panose="02020603050405020304" pitchFamily="18" charset="0"/>
              </a:rPr>
              <a:t>Tree diagrams and arrays</a:t>
            </a:r>
            <a:endParaRPr lang="en-AU">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a:latin typeface="+mj-lt"/>
              </a:rPr>
              <a:t>Mathematics Advanced – Year 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a:latin typeface="+mj-lt"/>
              </a:rPr>
              <a:t>Probability and data</a:t>
            </a:r>
          </a:p>
        </p:txBody>
      </p:sp>
      <p:sp>
        <p:nvSpPr>
          <p:cNvPr id="8" name="Text Placeholder 7">
            <a:extLst>
              <a:ext uri="{FF2B5EF4-FFF2-40B4-BE49-F238E27FC236}">
                <a16:creationId xmlns:a16="http://schemas.microsoft.com/office/drawing/2014/main" id="{9AB1D8F6-C07D-41A5-64F9-503ABE80FF0B}"/>
              </a:ext>
            </a:extLst>
          </p:cNvPr>
          <p:cNvSpPr>
            <a:spLocks noGrp="1"/>
          </p:cNvSpPr>
          <p:nvPr>
            <p:ph type="body" sz="quarter" idx="15"/>
          </p:nvPr>
        </p:nvSpPr>
        <p:spPr>
          <a:xfrm>
            <a:off x="539999" y="5399216"/>
            <a:ext cx="6255975" cy="360000"/>
          </a:xfrm>
        </p:spPr>
        <p:txBody>
          <a:bodyPr/>
          <a:lstStyle/>
          <a:p>
            <a:r>
              <a:rPr lang="en-AU">
                <a:latin typeface="+mj-lt"/>
              </a:rPr>
              <a:t>Term 1</a:t>
            </a:r>
          </a:p>
        </p:txBody>
      </p:sp>
      <p:sp>
        <p:nvSpPr>
          <p:cNvPr id="2" name="Picture Placeholder 1">
            <a:extLst>
              <a:ext uri="{FF2B5EF4-FFF2-40B4-BE49-F238E27FC236}">
                <a16:creationId xmlns:a16="http://schemas.microsoft.com/office/drawing/2014/main" id="{BCBB44E6-1D9B-5185-AF7C-1BB9BB6D9839}"/>
              </a:ext>
              <a:ext uri="{C183D7F6-B498-43B3-948B-1728B52AA6E4}">
                <adec:decorative xmlns:adec="http://schemas.microsoft.com/office/drawing/2017/decorative" val="1"/>
              </a:ext>
            </a:extLst>
          </p:cNvPr>
          <p:cNvSpPr>
            <a:spLocks noGrp="1"/>
          </p:cNvSpPr>
          <p:nvPr>
            <p:ph type="pic" sz="quarter" idx="13"/>
          </p:nvPr>
        </p:nvSpPr>
        <p:spPr>
          <a:xfrm>
            <a:off x="7128000" y="316523"/>
            <a:ext cx="5064000" cy="6858000"/>
          </a:xfrm>
        </p:spPr>
        <p:txBody>
          <a:bodyPr/>
          <a:lstStyle/>
          <a:p>
            <a:endParaRPr lang="en-AU">
              <a:latin typeface="+mn-lt"/>
            </a:endParaRPr>
          </a:p>
        </p:txBody>
      </p:sp>
    </p:spTree>
    <p:extLst>
      <p:ext uri="{BB962C8B-B14F-4D97-AF65-F5344CB8AC3E}">
        <p14:creationId xmlns:p14="http://schemas.microsoft.com/office/powerpoint/2010/main" val="1248842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9DEE16-1D86-61E4-8879-3B02EBE050D4}"/>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A4FEEA46-FBB6-E1EB-44A6-B202F2BE4143}"/>
              </a:ext>
            </a:extLst>
          </p:cNvPr>
          <p:cNvSpPr>
            <a:spLocks noGrp="1"/>
          </p:cNvSpPr>
          <p:nvPr>
            <p:ph type="title"/>
          </p:nvPr>
        </p:nvSpPr>
        <p:spPr>
          <a:xfrm>
            <a:off x="360000" y="360000"/>
            <a:ext cx="11484000" cy="545601"/>
          </a:xfrm>
        </p:spPr>
        <p:txBody>
          <a:bodyPr/>
          <a:lstStyle/>
          <a:p>
            <a:r>
              <a:rPr lang="en-AU"/>
              <a:t>Simplified genetics model (6)</a:t>
            </a:r>
          </a:p>
        </p:txBody>
      </p:sp>
      <p:sp>
        <p:nvSpPr>
          <p:cNvPr id="9" name="Text Placeholder 7">
            <a:extLst>
              <a:ext uri="{FF2B5EF4-FFF2-40B4-BE49-F238E27FC236}">
                <a16:creationId xmlns:a16="http://schemas.microsoft.com/office/drawing/2014/main" id="{347D22AB-971F-B249-530C-3B0B2D59C1E4}"/>
              </a:ext>
            </a:extLst>
          </p:cNvPr>
          <p:cNvSpPr>
            <a:spLocks noGrp="1"/>
          </p:cNvSpPr>
          <p:nvPr>
            <p:ph type="body" sz="quarter" idx="18"/>
          </p:nvPr>
        </p:nvSpPr>
        <p:spPr>
          <a:xfrm>
            <a:off x="360000" y="925816"/>
            <a:ext cx="11484000" cy="310015"/>
          </a:xfrm>
        </p:spPr>
        <p:txBody>
          <a:bodyPr/>
          <a:lstStyle/>
          <a:p>
            <a:r>
              <a:rPr lang="en-AU"/>
              <a:t>Worked example</a:t>
            </a:r>
          </a:p>
        </p:txBody>
      </p:sp>
      <p:sp>
        <p:nvSpPr>
          <p:cNvPr id="10" name="TextBox 9">
            <a:extLst>
              <a:ext uri="{FF2B5EF4-FFF2-40B4-BE49-F238E27FC236}">
                <a16:creationId xmlns:a16="http://schemas.microsoft.com/office/drawing/2014/main" id="{303E9B65-57F1-D970-D1F6-F7AFA9341500}"/>
              </a:ext>
            </a:extLst>
          </p:cNvPr>
          <p:cNvSpPr txBox="1"/>
          <p:nvPr/>
        </p:nvSpPr>
        <p:spPr>
          <a:xfrm>
            <a:off x="360000" y="1420720"/>
            <a:ext cx="10255518" cy="1434302"/>
          </a:xfrm>
          <a:prstGeom prst="roundRect">
            <a:avLst>
              <a:gd name="adj" fmla="val 8760"/>
            </a:avLst>
          </a:prstGeom>
          <a:ln>
            <a:noFill/>
          </a:ln>
        </p:spPr>
        <p:style>
          <a:lnRef idx="2">
            <a:schemeClr val="accent6">
              <a:shade val="15000"/>
            </a:schemeClr>
          </a:lnRef>
          <a:fillRef idx="1">
            <a:schemeClr val="accent6"/>
          </a:fillRef>
          <a:effectRef idx="0">
            <a:schemeClr val="accent6"/>
          </a:effectRef>
          <a:fontRef idx="minor">
            <a:schemeClr val="lt1"/>
          </a:fontRef>
        </p:style>
        <p:txBody>
          <a:bodyPr wrap="square" lIns="180000" tIns="0" rIns="180000" bIns="0" rtlCol="0" anchor="ctr">
            <a:noAutofit/>
          </a:bodyPr>
          <a:lstStyle/>
          <a:p>
            <a:pPr>
              <a:lnSpc>
                <a:spcPts val="2400"/>
              </a:lnSpc>
            </a:pPr>
            <a:r>
              <a:rPr lang="en-AU" sz="1800">
                <a:solidFill>
                  <a:schemeClr val="tx1"/>
                </a:solidFill>
              </a:rPr>
              <a:t>If one parent has brown eyes with the genotype Bb and the other parent also has brown eyes with the genotype bB. </a:t>
            </a:r>
          </a:p>
          <a:p>
            <a:pPr>
              <a:lnSpc>
                <a:spcPts val="2400"/>
              </a:lnSpc>
            </a:pPr>
            <a:r>
              <a:rPr lang="en-AU" sz="1800">
                <a:solidFill>
                  <a:schemeClr val="tx1"/>
                </a:solidFill>
              </a:rPr>
              <a:t>What is the probability that their child will have blue eyes?</a:t>
            </a:r>
          </a:p>
          <a:p>
            <a:pPr>
              <a:lnSpc>
                <a:spcPts val="2400"/>
              </a:lnSpc>
            </a:pPr>
            <a:r>
              <a:rPr lang="en-AU" sz="1800">
                <a:solidFill>
                  <a:schemeClr val="tx1"/>
                </a:solidFill>
              </a:rPr>
              <a:t>(Brown = B and blue = b)</a:t>
            </a:r>
          </a:p>
        </p:txBody>
      </p:sp>
      <p:pic>
        <p:nvPicPr>
          <p:cNvPr id="26" name="Picture 25" descr="An image of the tree diagram from the previous slide.">
            <a:extLst>
              <a:ext uri="{FF2B5EF4-FFF2-40B4-BE49-F238E27FC236}">
                <a16:creationId xmlns:a16="http://schemas.microsoft.com/office/drawing/2014/main" id="{93271DA0-3C45-43DC-D02F-C094930D5B17}"/>
              </a:ext>
            </a:extLst>
          </p:cNvPr>
          <p:cNvPicPr>
            <a:picLocks noChangeAspect="1"/>
          </p:cNvPicPr>
          <p:nvPr/>
        </p:nvPicPr>
        <p:blipFill>
          <a:blip r:embed="rId3"/>
          <a:stretch>
            <a:fillRect/>
          </a:stretch>
        </p:blipFill>
        <p:spPr>
          <a:xfrm>
            <a:off x="360000" y="3223120"/>
            <a:ext cx="6162466" cy="2818530"/>
          </a:xfrm>
          <a:prstGeom prst="rect">
            <a:avLst/>
          </a:prstGeom>
        </p:spPr>
      </p:pic>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B52FD349-738E-6476-B48E-0232F98B6FD9}"/>
                  </a:ext>
                </a:extLst>
              </p:cNvPr>
              <p:cNvSpPr txBox="1"/>
              <p:nvPr/>
            </p:nvSpPr>
            <p:spPr>
              <a:xfrm>
                <a:off x="7234174" y="4371437"/>
                <a:ext cx="3897297" cy="914400"/>
              </a:xfrm>
              <a:prstGeom prst="rect">
                <a:avLst/>
              </a:prstGeom>
              <a:noFill/>
            </p:spPr>
            <p:txBody>
              <a:bodyPr wrap="none" lIns="0" tIns="0" rIns="0" bIns="0" rtlCol="0">
                <a:noAutofit/>
              </a:bodyPr>
              <a:lstStyle/>
              <a:p>
                <a:pPr algn="l"/>
                <a14:m>
                  <m:oMathPara xmlns:m="http://schemas.openxmlformats.org/officeDocument/2006/math">
                    <m:oMathParaPr>
                      <m:jc m:val="left"/>
                    </m:oMathParaPr>
                    <m:oMath xmlns:m="http://schemas.openxmlformats.org/officeDocument/2006/math">
                      <m:r>
                        <a:rPr lang="en-AU" sz="2200" b="0" i="1" smtClean="0">
                          <a:latin typeface="Cambria Math" panose="02040503050406030204" pitchFamily="18" charset="0"/>
                        </a:rPr>
                        <m:t>𝑃</m:t>
                      </m:r>
                      <m:d>
                        <m:dPr>
                          <m:ctrlPr>
                            <a:rPr lang="en-AU" sz="2200" b="0" i="1" smtClean="0">
                              <a:latin typeface="Cambria Math" panose="02040503050406030204" pitchFamily="18" charset="0"/>
                            </a:rPr>
                          </m:ctrlPr>
                        </m:dPr>
                        <m:e>
                          <m:r>
                            <a:rPr lang="en-AU" sz="2200" b="0" i="1" smtClean="0">
                              <a:latin typeface="Cambria Math" panose="02040503050406030204" pitchFamily="18" charset="0"/>
                            </a:rPr>
                            <m:t>𝑏𝑙𝑢𝑒</m:t>
                          </m:r>
                          <m:r>
                            <a:rPr lang="en-AU" sz="2200" b="0" i="1" smtClean="0">
                              <a:latin typeface="Cambria Math" panose="02040503050406030204" pitchFamily="18" charset="0"/>
                            </a:rPr>
                            <m:t> </m:t>
                          </m:r>
                          <m:r>
                            <a:rPr lang="en-AU" sz="2200" b="0" i="1" smtClean="0">
                              <a:latin typeface="Cambria Math" panose="02040503050406030204" pitchFamily="18" charset="0"/>
                            </a:rPr>
                            <m:t>𝑒𝑦𝑒𝑠</m:t>
                          </m:r>
                        </m:e>
                      </m:d>
                      <m:r>
                        <a:rPr lang="en-AU" sz="2200" b="0" i="1" smtClean="0">
                          <a:latin typeface="Cambria Math" panose="02040503050406030204" pitchFamily="18" charset="0"/>
                        </a:rPr>
                        <m:t>=</m:t>
                      </m:r>
                      <m:f>
                        <m:fPr>
                          <m:ctrlPr>
                            <a:rPr lang="en-AU" sz="2200" b="0" i="1" smtClean="0">
                              <a:latin typeface="Cambria Math" panose="02040503050406030204" pitchFamily="18" charset="0"/>
                            </a:rPr>
                          </m:ctrlPr>
                        </m:fPr>
                        <m:num>
                          <m:r>
                            <a:rPr lang="en-AU" sz="2200" b="0" i="1" smtClean="0">
                              <a:latin typeface="Cambria Math" panose="02040503050406030204" pitchFamily="18" charset="0"/>
                            </a:rPr>
                            <m:t>1</m:t>
                          </m:r>
                        </m:num>
                        <m:den>
                          <m:r>
                            <a:rPr lang="en-AU" sz="2200" b="0" i="1" smtClean="0">
                              <a:latin typeface="Cambria Math" panose="02040503050406030204" pitchFamily="18" charset="0"/>
                            </a:rPr>
                            <m:t>4</m:t>
                          </m:r>
                        </m:den>
                      </m:f>
                    </m:oMath>
                  </m:oMathPara>
                </a14:m>
                <a:endParaRPr lang="en-AU" sz="2200"/>
              </a:p>
            </p:txBody>
          </p:sp>
        </mc:Choice>
        <mc:Fallback xmlns="">
          <p:sp>
            <p:nvSpPr>
              <p:cNvPr id="37" name="TextBox 36">
                <a:extLst>
                  <a:ext uri="{FF2B5EF4-FFF2-40B4-BE49-F238E27FC236}">
                    <a16:creationId xmlns:a16="http://schemas.microsoft.com/office/drawing/2014/main" id="{B52FD349-738E-6476-B48E-0232F98B6FD9}"/>
                  </a:ext>
                </a:extLst>
              </p:cNvPr>
              <p:cNvSpPr txBox="1">
                <a:spLocks noRot="1" noChangeAspect="1" noMove="1" noResize="1" noEditPoints="1" noAdjustHandles="1" noChangeArrowheads="1" noChangeShapeType="1" noTextEdit="1"/>
              </p:cNvSpPr>
              <p:nvPr/>
            </p:nvSpPr>
            <p:spPr>
              <a:xfrm>
                <a:off x="7234174" y="4371437"/>
                <a:ext cx="3897297" cy="914400"/>
              </a:xfrm>
              <a:prstGeom prst="rect">
                <a:avLst/>
              </a:prstGeom>
              <a:blipFill>
                <a:blip r:embed="rId4"/>
                <a:stretch>
                  <a:fillRect/>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EFDE44B3-6689-E6B8-C0EF-BE32D12F5A3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a:t>
            </a:fld>
            <a:endParaRPr lang="en-AU"/>
          </a:p>
        </p:txBody>
      </p:sp>
    </p:spTree>
    <p:extLst>
      <p:ext uri="{BB962C8B-B14F-4D97-AF65-F5344CB8AC3E}">
        <p14:creationId xmlns:p14="http://schemas.microsoft.com/office/powerpoint/2010/main" val="3654619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27EBBB-217C-3CBC-46B8-BD80135CA76F}"/>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B994DEED-1A4F-23BB-CB5A-B1B7439AE97E}"/>
              </a:ext>
            </a:extLst>
          </p:cNvPr>
          <p:cNvSpPr>
            <a:spLocks noGrp="1"/>
          </p:cNvSpPr>
          <p:nvPr>
            <p:ph type="title"/>
          </p:nvPr>
        </p:nvSpPr>
        <p:spPr>
          <a:xfrm>
            <a:off x="359999" y="360000"/>
            <a:ext cx="11484000" cy="545601"/>
          </a:xfrm>
        </p:spPr>
        <p:txBody>
          <a:bodyPr/>
          <a:lstStyle/>
          <a:p>
            <a:r>
              <a:rPr lang="en-AU"/>
              <a:t>Simplified genetics model (7)</a:t>
            </a:r>
          </a:p>
        </p:txBody>
      </p:sp>
      <p:sp>
        <p:nvSpPr>
          <p:cNvPr id="6" name="Text Placeholder 5">
            <a:extLst>
              <a:ext uri="{FF2B5EF4-FFF2-40B4-BE49-F238E27FC236}">
                <a16:creationId xmlns:a16="http://schemas.microsoft.com/office/drawing/2014/main" id="{274B3884-0303-C02E-7F09-E1BA830E8E94}"/>
              </a:ext>
            </a:extLst>
          </p:cNvPr>
          <p:cNvSpPr>
            <a:spLocks noGrp="1"/>
          </p:cNvSpPr>
          <p:nvPr>
            <p:ph type="body" sz="quarter" idx="18"/>
          </p:nvPr>
        </p:nvSpPr>
        <p:spPr>
          <a:xfrm>
            <a:off x="359999" y="932904"/>
            <a:ext cx="11483999" cy="310015"/>
          </a:xfrm>
        </p:spPr>
        <p:txBody>
          <a:bodyPr/>
          <a:lstStyle/>
          <a:p>
            <a:r>
              <a:rPr lang="en-AU"/>
              <a:t>Your turn</a:t>
            </a:r>
          </a:p>
        </p:txBody>
      </p:sp>
      <p:sp>
        <p:nvSpPr>
          <p:cNvPr id="4" name="Rounded Rectangle 3">
            <a:extLst>
              <a:ext uri="{FF2B5EF4-FFF2-40B4-BE49-F238E27FC236}">
                <a16:creationId xmlns:a16="http://schemas.microsoft.com/office/drawing/2014/main" id="{DB2A53AE-21E4-7255-1861-5008ED1D7654}"/>
              </a:ext>
            </a:extLst>
          </p:cNvPr>
          <p:cNvSpPr/>
          <p:nvPr/>
        </p:nvSpPr>
        <p:spPr>
          <a:xfrm>
            <a:off x="359999" y="1483629"/>
            <a:ext cx="9271168" cy="962845"/>
          </a:xfrm>
          <a:prstGeom prst="roundRect">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r>
              <a:rPr lang="en-AU" sz="1800">
                <a:solidFill>
                  <a:schemeClr val="tx1"/>
                </a:solidFill>
                <a:ea typeface="Calibri" panose="020F0502020204030204" pitchFamily="34" charset="0"/>
              </a:rPr>
              <a:t>If one parent has brown eyes with the allele BB and the other parent also has brown eyes with the allele bB, what is the probability their child will have blue eyes?</a:t>
            </a:r>
            <a:endParaRPr lang="en-US" sz="1800"/>
          </a:p>
        </p:txBody>
      </p:sp>
      <p:pic>
        <p:nvPicPr>
          <p:cNvPr id="5" name="Picture 4" descr="An image of the tree diagram from the previous slide ">
            <a:extLst>
              <a:ext uri="{FF2B5EF4-FFF2-40B4-BE49-F238E27FC236}">
                <a16:creationId xmlns:a16="http://schemas.microsoft.com/office/drawing/2014/main" id="{B2C3AC6C-8EE8-6F98-0B2F-A08A9289B1CF}"/>
              </a:ext>
            </a:extLst>
          </p:cNvPr>
          <p:cNvPicPr>
            <a:picLocks noChangeAspect="1"/>
          </p:cNvPicPr>
          <p:nvPr/>
        </p:nvPicPr>
        <p:blipFill>
          <a:blip r:embed="rId3">
            <a:alphaModFix/>
          </a:blip>
          <a:stretch>
            <a:fillRect/>
          </a:stretch>
        </p:blipFill>
        <p:spPr>
          <a:xfrm>
            <a:off x="402527" y="3024647"/>
            <a:ext cx="6296789" cy="2879965"/>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C073155-CA1C-4E75-7ABB-60C06E5D734E}"/>
                  </a:ext>
                </a:extLst>
              </p:cNvPr>
              <p:cNvSpPr txBox="1"/>
              <p:nvPr/>
            </p:nvSpPr>
            <p:spPr>
              <a:xfrm>
                <a:off x="7426280" y="4285584"/>
                <a:ext cx="3897297" cy="914400"/>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2200" b="0" i="1" smtClean="0">
                          <a:latin typeface="Cambria Math" panose="02040503050406030204" pitchFamily="18" charset="0"/>
                        </a:rPr>
                        <m:t>𝑃</m:t>
                      </m:r>
                      <m:d>
                        <m:dPr>
                          <m:ctrlPr>
                            <a:rPr lang="en-AU" sz="2200" b="0" i="1" smtClean="0">
                              <a:latin typeface="Cambria Math" panose="02040503050406030204" pitchFamily="18" charset="0"/>
                            </a:rPr>
                          </m:ctrlPr>
                        </m:dPr>
                        <m:e>
                          <m:r>
                            <a:rPr lang="en-AU" sz="2200" b="0" i="1" smtClean="0">
                              <a:latin typeface="Cambria Math" panose="02040503050406030204" pitchFamily="18" charset="0"/>
                            </a:rPr>
                            <m:t>𝑏𝑙𝑢𝑒</m:t>
                          </m:r>
                          <m:r>
                            <a:rPr lang="en-AU" sz="2200" b="0" i="1" smtClean="0">
                              <a:latin typeface="Cambria Math" panose="02040503050406030204" pitchFamily="18" charset="0"/>
                            </a:rPr>
                            <m:t> </m:t>
                          </m:r>
                          <m:r>
                            <a:rPr lang="en-AU" sz="2200" b="0" i="1" smtClean="0">
                              <a:latin typeface="Cambria Math" panose="02040503050406030204" pitchFamily="18" charset="0"/>
                            </a:rPr>
                            <m:t>𝑒𝑦𝑒𝑠</m:t>
                          </m:r>
                        </m:e>
                      </m:d>
                      <m:r>
                        <a:rPr lang="en-AU" sz="2200" b="0" i="1" smtClean="0">
                          <a:latin typeface="Cambria Math" panose="02040503050406030204" pitchFamily="18" charset="0"/>
                        </a:rPr>
                        <m:t>=</m:t>
                      </m:r>
                      <m:f>
                        <m:fPr>
                          <m:ctrlPr>
                            <a:rPr lang="en-AU" sz="2200" b="0" i="1" smtClean="0">
                              <a:latin typeface="Cambria Math" panose="02040503050406030204" pitchFamily="18" charset="0"/>
                            </a:rPr>
                          </m:ctrlPr>
                        </m:fPr>
                        <m:num>
                          <m:r>
                            <a:rPr lang="en-AU" sz="2200" b="0" i="1" smtClean="0">
                              <a:latin typeface="Cambria Math" panose="02040503050406030204" pitchFamily="18" charset="0"/>
                            </a:rPr>
                            <m:t>0</m:t>
                          </m:r>
                        </m:num>
                        <m:den>
                          <m:r>
                            <a:rPr lang="en-AU" sz="2200" b="0" i="1" smtClean="0">
                              <a:latin typeface="Cambria Math" panose="02040503050406030204" pitchFamily="18" charset="0"/>
                            </a:rPr>
                            <m:t>4</m:t>
                          </m:r>
                        </m:den>
                      </m:f>
                      <m:r>
                        <a:rPr lang="en-AU" sz="2200" b="0" i="1" smtClean="0">
                          <a:latin typeface="Cambria Math" panose="02040503050406030204" pitchFamily="18" charset="0"/>
                        </a:rPr>
                        <m:t>=0</m:t>
                      </m:r>
                    </m:oMath>
                  </m:oMathPara>
                </a14:m>
                <a:endParaRPr lang="en-AU" sz="2200"/>
              </a:p>
            </p:txBody>
          </p:sp>
        </mc:Choice>
        <mc:Fallback xmlns="">
          <p:sp>
            <p:nvSpPr>
              <p:cNvPr id="12" name="TextBox 11">
                <a:extLst>
                  <a:ext uri="{FF2B5EF4-FFF2-40B4-BE49-F238E27FC236}">
                    <a16:creationId xmlns:a16="http://schemas.microsoft.com/office/drawing/2014/main" id="{5C073155-CA1C-4E75-7ABB-60C06E5D734E}"/>
                  </a:ext>
                </a:extLst>
              </p:cNvPr>
              <p:cNvSpPr txBox="1">
                <a:spLocks noRot="1" noChangeAspect="1" noMove="1" noResize="1" noEditPoints="1" noAdjustHandles="1" noChangeArrowheads="1" noChangeShapeType="1" noTextEdit="1"/>
              </p:cNvSpPr>
              <p:nvPr/>
            </p:nvSpPr>
            <p:spPr>
              <a:xfrm>
                <a:off x="7426280" y="4285584"/>
                <a:ext cx="3897297" cy="914400"/>
              </a:xfrm>
              <a:prstGeom prst="rect">
                <a:avLst/>
              </a:prstGeom>
              <a:blipFill>
                <a:blip r:embed="rId4"/>
                <a:stretch>
                  <a:fillRect/>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AA83F7B0-9E45-9365-3DB1-68B41932868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11</a:t>
            </a:fld>
            <a:endParaRPr lang="en-AU"/>
          </a:p>
        </p:txBody>
      </p:sp>
    </p:spTree>
    <p:extLst>
      <p:ext uri="{BB962C8B-B14F-4D97-AF65-F5344CB8AC3E}">
        <p14:creationId xmlns:p14="http://schemas.microsoft.com/office/powerpoint/2010/main" val="1721429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5E6CE9-BF40-AFBA-2D99-4019AE361B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C47436-E174-2916-03B6-3EA982E0A943}"/>
              </a:ext>
            </a:extLst>
          </p:cNvPr>
          <p:cNvSpPr>
            <a:spLocks noGrp="1"/>
          </p:cNvSpPr>
          <p:nvPr>
            <p:ph type="ctrTitle"/>
          </p:nvPr>
        </p:nvSpPr>
        <p:spPr/>
        <p:txBody>
          <a:bodyPr/>
          <a:lstStyle/>
          <a:p>
            <a:r>
              <a:rPr lang="en-AU"/>
              <a:t>Connecting learning</a:t>
            </a:r>
          </a:p>
        </p:txBody>
      </p:sp>
    </p:spTree>
    <p:extLst>
      <p:ext uri="{BB962C8B-B14F-4D97-AF65-F5344CB8AC3E}">
        <p14:creationId xmlns:p14="http://schemas.microsoft.com/office/powerpoint/2010/main" val="2699500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855173-E613-0C96-9BB4-FDC175E5722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C713E55-A272-34A8-CF00-18AABAF12F71}"/>
              </a:ext>
            </a:extLst>
          </p:cNvPr>
          <p:cNvSpPr>
            <a:spLocks noGrp="1"/>
          </p:cNvSpPr>
          <p:nvPr>
            <p:ph type="title"/>
          </p:nvPr>
        </p:nvSpPr>
        <p:spPr/>
        <p:txBody>
          <a:bodyPr/>
          <a:lstStyle/>
          <a:p>
            <a:r>
              <a:rPr lang="en-AU"/>
              <a:t>Tree diagram (1)</a:t>
            </a:r>
          </a:p>
        </p:txBody>
      </p:sp>
      <p:sp>
        <p:nvSpPr>
          <p:cNvPr id="7" name="Text Placeholder 6">
            <a:extLst>
              <a:ext uri="{FF2B5EF4-FFF2-40B4-BE49-F238E27FC236}">
                <a16:creationId xmlns:a16="http://schemas.microsoft.com/office/drawing/2014/main" id="{87DB1751-C173-5152-7FC3-96B668B1D4C1}"/>
              </a:ext>
            </a:extLst>
          </p:cNvPr>
          <p:cNvSpPr>
            <a:spLocks noGrp="1"/>
          </p:cNvSpPr>
          <p:nvPr>
            <p:ph type="body" sz="quarter" idx="18"/>
          </p:nvPr>
        </p:nvSpPr>
        <p:spPr/>
        <p:txBody>
          <a:bodyPr/>
          <a:lstStyle/>
          <a:p>
            <a:r>
              <a:rPr lang="en-AU"/>
              <a:t>With replacement</a:t>
            </a:r>
          </a:p>
        </p:txBody>
      </p:sp>
      <p:sp>
        <p:nvSpPr>
          <p:cNvPr id="3" name="Rounded Rectangle 2">
            <a:extLst>
              <a:ext uri="{FF2B5EF4-FFF2-40B4-BE49-F238E27FC236}">
                <a16:creationId xmlns:a16="http://schemas.microsoft.com/office/drawing/2014/main" id="{A4E786F3-25C7-2FDB-C7AD-4E14AE0CF50B}"/>
              </a:ext>
            </a:extLst>
          </p:cNvPr>
          <p:cNvSpPr/>
          <p:nvPr/>
        </p:nvSpPr>
        <p:spPr>
          <a:xfrm>
            <a:off x="373132" y="1562778"/>
            <a:ext cx="8997696" cy="1230046"/>
          </a:xfrm>
          <a:prstGeom prst="roundRect">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t"/>
          <a:lstStyle/>
          <a:p>
            <a:r>
              <a:rPr lang="en-AU" sz="1800">
                <a:solidFill>
                  <a:schemeClr val="tx1"/>
                </a:solidFill>
              </a:rPr>
              <a:t>Analyse the bag of tennis balls.</a:t>
            </a:r>
            <a:br>
              <a:rPr lang="en-AU" sz="1800">
                <a:solidFill>
                  <a:schemeClr val="tx1"/>
                </a:solidFill>
              </a:rPr>
            </a:br>
            <a:r>
              <a:rPr lang="en-AU" sz="1800">
                <a:solidFill>
                  <a:schemeClr val="tx1"/>
                </a:solidFill>
              </a:rPr>
              <a:t>A ball is randomly drawn from the bag, its colour is recorded, and then it is replaced. </a:t>
            </a:r>
          </a:p>
          <a:p>
            <a:pPr>
              <a:lnSpc>
                <a:spcPct val="150000"/>
              </a:lnSpc>
            </a:pPr>
            <a:r>
              <a:rPr lang="en-AU" sz="1800">
                <a:solidFill>
                  <a:schemeClr val="tx1"/>
                </a:solidFill>
              </a:rPr>
              <a:t>Another ball is then drawn.</a:t>
            </a:r>
          </a:p>
        </p:txBody>
      </p:sp>
      <p:pic>
        <p:nvPicPr>
          <p:cNvPr id="10" name="Picture 9" descr="A line image of a bag with 2 green balls, 3 blue balls and 5 red balls inside.">
            <a:extLst>
              <a:ext uri="{FF2B5EF4-FFF2-40B4-BE49-F238E27FC236}">
                <a16:creationId xmlns:a16="http://schemas.microsoft.com/office/drawing/2014/main" id="{827022A2-6AE5-DEC2-7205-FD1F134F36E0}"/>
              </a:ext>
            </a:extLst>
          </p:cNvPr>
          <p:cNvPicPr>
            <a:picLocks noChangeAspect="1"/>
          </p:cNvPicPr>
          <p:nvPr/>
        </p:nvPicPr>
        <p:blipFill>
          <a:blip r:embed="rId3"/>
          <a:stretch>
            <a:fillRect/>
          </a:stretch>
        </p:blipFill>
        <p:spPr>
          <a:xfrm>
            <a:off x="9738149" y="1427139"/>
            <a:ext cx="1390594" cy="1308972"/>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0DB9B28-FA78-9807-CB47-EF689D6C07EC}"/>
                  </a:ext>
                </a:extLst>
              </p:cNvPr>
              <p:cNvSpPr txBox="1"/>
              <p:nvPr/>
            </p:nvSpPr>
            <p:spPr>
              <a:xfrm>
                <a:off x="433000" y="3327807"/>
                <a:ext cx="5663000" cy="3200400"/>
              </a:xfrm>
              <a:prstGeom prst="rect">
                <a:avLst/>
              </a:prstGeom>
              <a:noFill/>
            </p:spPr>
            <p:txBody>
              <a:bodyPr wrap="none" lIns="0" tIns="0" rIns="0" bIns="0" rtlCol="0">
                <a:noAutofit/>
              </a:bodyPr>
              <a:lstStyle/>
              <a:p>
                <a:pPr algn="l"/>
                <a:r>
                  <a:rPr lang="en-AU" sz="1800"/>
                  <a:t>Calculate:</a:t>
                </a:r>
              </a:p>
              <a:p>
                <a:pPr algn="l"/>
                <a:endParaRPr lang="en-AU" sz="1800"/>
              </a:p>
              <a:p>
                <a:pPr marL="342900" indent="-342900" algn="l">
                  <a:buFont typeface="+mj-lt"/>
                  <a:buAutoNum type="alphaLcParenR"/>
                </a:pPr>
                <a14:m>
                  <m:oMath xmlns:m="http://schemas.openxmlformats.org/officeDocument/2006/math">
                    <m:r>
                      <a:rPr lang="en-AU" sz="1800" b="0" i="1" smtClean="0">
                        <a:latin typeface="Cambria Math" panose="02040503050406030204" pitchFamily="18" charset="0"/>
                      </a:rPr>
                      <m:t>𝑃</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𝐵𝑜𝑡h</m:t>
                        </m:r>
                        <m:r>
                          <a:rPr lang="en-AU" sz="1800" b="0" i="1" smtClean="0">
                            <a:latin typeface="Cambria Math" panose="02040503050406030204" pitchFamily="18" charset="0"/>
                          </a:rPr>
                          <m:t> </m:t>
                        </m:r>
                        <m:r>
                          <a:rPr lang="en-AU" sz="1800" b="0" i="1" smtClean="0">
                            <a:latin typeface="Cambria Math" panose="02040503050406030204" pitchFamily="18" charset="0"/>
                          </a:rPr>
                          <m:t>𝑏𝑎𝑙𝑙𝑠</m:t>
                        </m:r>
                        <m:r>
                          <a:rPr lang="en-AU" sz="1800" b="0" i="1" smtClean="0">
                            <a:latin typeface="Cambria Math" panose="02040503050406030204" pitchFamily="18" charset="0"/>
                          </a:rPr>
                          <m:t> </m:t>
                        </m:r>
                        <m:r>
                          <a:rPr lang="en-AU" sz="1800" b="0" i="1" smtClean="0">
                            <a:latin typeface="Cambria Math" panose="02040503050406030204" pitchFamily="18" charset="0"/>
                          </a:rPr>
                          <m:t>𝑑𝑟𝑎𝑤𝑛</m:t>
                        </m:r>
                        <m:r>
                          <a:rPr lang="en-AU" sz="1800" b="0" i="1" smtClean="0">
                            <a:latin typeface="Cambria Math" panose="02040503050406030204" pitchFamily="18" charset="0"/>
                          </a:rPr>
                          <m:t> </m:t>
                        </m:r>
                        <m:r>
                          <a:rPr lang="en-AU" sz="1800" b="0" i="1" smtClean="0">
                            <a:latin typeface="Cambria Math" panose="02040503050406030204" pitchFamily="18" charset="0"/>
                          </a:rPr>
                          <m:t>𝑎𝑟𝑒</m:t>
                        </m:r>
                        <m:r>
                          <a:rPr lang="en-AU" sz="1800" b="0" i="1" smtClean="0">
                            <a:latin typeface="Cambria Math" panose="02040503050406030204" pitchFamily="18" charset="0"/>
                          </a:rPr>
                          <m:t> </m:t>
                        </m:r>
                        <m:r>
                          <a:rPr lang="en-AU" sz="1800" b="0" i="1" smtClean="0">
                            <a:latin typeface="Cambria Math" panose="02040503050406030204" pitchFamily="18" charset="0"/>
                          </a:rPr>
                          <m:t>𝑟𝑒𝑑</m:t>
                        </m:r>
                      </m:e>
                    </m:d>
                  </m:oMath>
                </a14:m>
                <a:endParaRPr lang="en-AU" sz="1800" b="0" i="1">
                  <a:latin typeface="Cambria Math" panose="02040503050406030204" pitchFamily="18" charset="0"/>
                </a:endParaRPr>
              </a:p>
              <a:p>
                <a:pPr marL="342900" indent="-342900" algn="l">
                  <a:buFont typeface="+mj-lt"/>
                  <a:buAutoNum type="alphaLcParenR"/>
                </a:pPr>
                <a:endParaRPr lang="en-AU" sz="1800" b="0" i="1">
                  <a:latin typeface="Cambria Math" panose="02040503050406030204" pitchFamily="18" charset="0"/>
                </a:endParaRPr>
              </a:p>
              <a:p>
                <a:pPr marL="342900" indent="-342900" algn="l">
                  <a:buFont typeface="+mj-lt"/>
                  <a:buAutoNum type="alphaLcParenR"/>
                </a:pPr>
                <a14:m>
                  <m:oMath xmlns:m="http://schemas.openxmlformats.org/officeDocument/2006/math">
                    <m:r>
                      <a:rPr lang="en-AU" sz="1800" b="0" i="1" smtClean="0">
                        <a:latin typeface="Cambria Math" panose="02040503050406030204" pitchFamily="18" charset="0"/>
                      </a:rPr>
                      <m:t>𝑃</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𝑏𝑙𝑢𝑒</m:t>
                        </m:r>
                        <m:r>
                          <a:rPr lang="en-AU" sz="1800" b="0" i="1" smtClean="0">
                            <a:latin typeface="Cambria Math" panose="02040503050406030204" pitchFamily="18" charset="0"/>
                          </a:rPr>
                          <m:t> </m:t>
                        </m:r>
                        <m:r>
                          <a:rPr lang="en-AU" sz="1800" b="0" i="1" smtClean="0">
                            <a:latin typeface="Cambria Math" panose="02040503050406030204" pitchFamily="18" charset="0"/>
                          </a:rPr>
                          <m:t>𝑡h𝑒𝑛</m:t>
                        </m:r>
                        <m:r>
                          <a:rPr lang="en-AU" sz="1800" b="0" i="1" smtClean="0">
                            <a:latin typeface="Cambria Math" panose="02040503050406030204" pitchFamily="18" charset="0"/>
                          </a:rPr>
                          <m:t> </m:t>
                        </m:r>
                        <m:r>
                          <a:rPr lang="en-AU" sz="1800" b="0" i="1" smtClean="0">
                            <a:latin typeface="Cambria Math" panose="02040503050406030204" pitchFamily="18" charset="0"/>
                          </a:rPr>
                          <m:t>𝑔𝑟𝑒𝑒𝑛</m:t>
                        </m:r>
                      </m:e>
                    </m:d>
                  </m:oMath>
                </a14:m>
                <a:endParaRPr lang="en-AU" sz="1800" b="0" i="1">
                  <a:latin typeface="Cambria Math" panose="02040503050406030204" pitchFamily="18" charset="0"/>
                </a:endParaRPr>
              </a:p>
              <a:p>
                <a:pPr marL="342900" indent="-342900" algn="l">
                  <a:buFont typeface="+mj-lt"/>
                  <a:buAutoNum type="alphaLcParenR"/>
                </a:pPr>
                <a:endParaRPr lang="en-AU" sz="1800" i="1">
                  <a:latin typeface="Cambria Math" panose="02040503050406030204" pitchFamily="18" charset="0"/>
                </a:endParaRPr>
              </a:p>
              <a:p>
                <a:pPr marL="342900" indent="-342900" algn="l">
                  <a:buFont typeface="+mj-lt"/>
                  <a:buAutoNum type="alphaLcParenR"/>
                </a:pPr>
                <a14:m>
                  <m:oMath xmlns:m="http://schemas.openxmlformats.org/officeDocument/2006/math">
                    <m:r>
                      <a:rPr lang="en-AU" sz="1800" b="0" i="1" smtClean="0">
                        <a:latin typeface="Cambria Math" panose="02040503050406030204" pitchFamily="18" charset="0"/>
                      </a:rPr>
                      <m:t>𝑃</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𝑏𝑙𝑢𝑒</m:t>
                        </m:r>
                        <m:r>
                          <a:rPr lang="en-AU" sz="1800" b="0" i="1" smtClean="0">
                            <a:latin typeface="Cambria Math" panose="02040503050406030204" pitchFamily="18" charset="0"/>
                          </a:rPr>
                          <m:t> </m:t>
                        </m:r>
                        <m:r>
                          <a:rPr lang="en-AU" sz="1800" b="0" i="1" smtClean="0">
                            <a:latin typeface="Cambria Math" panose="02040503050406030204" pitchFamily="18" charset="0"/>
                          </a:rPr>
                          <m:t>𝑎𝑛𝑑</m:t>
                        </m:r>
                        <m:r>
                          <a:rPr lang="en-AU" sz="1800" b="0" i="1" smtClean="0">
                            <a:latin typeface="Cambria Math" panose="02040503050406030204" pitchFamily="18" charset="0"/>
                          </a:rPr>
                          <m:t> </m:t>
                        </m:r>
                        <m:r>
                          <a:rPr lang="en-AU" sz="1800" b="0" i="1" smtClean="0">
                            <a:latin typeface="Cambria Math" panose="02040503050406030204" pitchFamily="18" charset="0"/>
                          </a:rPr>
                          <m:t>𝑔𝑟𝑒𝑒𝑛</m:t>
                        </m:r>
                      </m:e>
                    </m:d>
                    <m:r>
                      <a:rPr lang="en-AU" sz="1800" b="0" i="1" smtClean="0">
                        <a:latin typeface="Cambria Math" panose="02040503050406030204" pitchFamily="18" charset="0"/>
                      </a:rPr>
                      <m:t> </m:t>
                    </m:r>
                  </m:oMath>
                </a14:m>
                <a:br>
                  <a:rPr lang="en-AU" sz="1800" b="0" i="1">
                    <a:latin typeface="Cambria Math" panose="02040503050406030204" pitchFamily="18" charset="0"/>
                  </a:rPr>
                </a:br>
                <a14:m>
                  <m:oMath xmlns:m="http://schemas.openxmlformats.org/officeDocument/2006/math">
                    <m:r>
                      <a:rPr lang="en-AU" sz="1800" b="0" i="1" smtClean="0">
                        <a:latin typeface="Cambria Math" panose="02040503050406030204" pitchFamily="18" charset="0"/>
                      </a:rPr>
                      <m:t> </m:t>
                    </m:r>
                  </m:oMath>
                </a14:m>
                <a:endParaRPr lang="en-AU" sz="1800"/>
              </a:p>
            </p:txBody>
          </p:sp>
        </mc:Choice>
        <mc:Fallback xmlns="">
          <p:sp>
            <p:nvSpPr>
              <p:cNvPr id="8" name="TextBox 7">
                <a:extLst>
                  <a:ext uri="{FF2B5EF4-FFF2-40B4-BE49-F238E27FC236}">
                    <a16:creationId xmlns:a16="http://schemas.microsoft.com/office/drawing/2014/main" id="{A0DB9B28-FA78-9807-CB47-EF689D6C07EC}"/>
                  </a:ext>
                </a:extLst>
              </p:cNvPr>
              <p:cNvSpPr txBox="1">
                <a:spLocks noRot="1" noChangeAspect="1" noMove="1" noResize="1" noEditPoints="1" noAdjustHandles="1" noChangeArrowheads="1" noChangeShapeType="1" noTextEdit="1"/>
              </p:cNvSpPr>
              <p:nvPr/>
            </p:nvSpPr>
            <p:spPr>
              <a:xfrm>
                <a:off x="433000" y="3327807"/>
                <a:ext cx="5663000" cy="3200400"/>
              </a:xfrm>
              <a:prstGeom prst="rect">
                <a:avLst/>
              </a:prstGeom>
              <a:blipFill>
                <a:blip r:embed="rId4"/>
                <a:stretch>
                  <a:fillRect l="-2476" t="-2476"/>
                </a:stretch>
              </a:blipFill>
            </p:spPr>
            <p:txBody>
              <a:bodyPr/>
              <a:lstStyle/>
              <a:p>
                <a:r>
                  <a:rPr lang="en-US">
                    <a:noFill/>
                  </a:rPr>
                  <a:t> </a:t>
                </a:r>
              </a:p>
            </p:txBody>
          </p:sp>
        </mc:Fallback>
      </mc:AlternateContent>
      <p:graphicFrame>
        <p:nvGraphicFramePr>
          <p:cNvPr id="39" name="Diagram 38">
            <a:extLst>
              <a:ext uri="{FF2B5EF4-FFF2-40B4-BE49-F238E27FC236}">
                <a16:creationId xmlns:a16="http://schemas.microsoft.com/office/drawing/2014/main" id="{EB090ECD-7505-3AEA-28B3-47F0766202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41958596"/>
              </p:ext>
            </p:extLst>
          </p:nvPr>
        </p:nvGraphicFramePr>
        <p:xfrm>
          <a:off x="6661091" y="3214634"/>
          <a:ext cx="4848225" cy="245291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 name="TextBox 10">
            <a:extLst>
              <a:ext uri="{FF2B5EF4-FFF2-40B4-BE49-F238E27FC236}">
                <a16:creationId xmlns:a16="http://schemas.microsoft.com/office/drawing/2014/main" id="{13EBC6DE-5B4B-D5F5-304A-FCCE8366E5E2}"/>
              </a:ext>
            </a:extLst>
          </p:cNvPr>
          <p:cNvSpPr txBox="1"/>
          <p:nvPr/>
        </p:nvSpPr>
        <p:spPr>
          <a:xfrm>
            <a:off x="6610351" y="3732412"/>
            <a:ext cx="4848225" cy="646331"/>
          </a:xfrm>
          <a:prstGeom prst="rect">
            <a:avLst/>
          </a:prstGeom>
          <a:noFill/>
        </p:spPr>
        <p:txBody>
          <a:bodyPr wrap="square">
            <a:spAutoFit/>
          </a:bodyPr>
          <a:lstStyle/>
          <a:p>
            <a:pPr marL="342900" lvl="0" indent="-342900">
              <a:buFont typeface="Arial" panose="020B0604020202020204" pitchFamily="34" charset="0"/>
              <a:buChar char="•"/>
            </a:pPr>
            <a:r>
              <a:rPr lang="en-AU" sz="1800"/>
              <a:t>Total number of tennis balls.</a:t>
            </a:r>
          </a:p>
          <a:p>
            <a:pPr marL="342900" lvl="0" indent="-342900">
              <a:buFont typeface="Arial" panose="020B0604020202020204" pitchFamily="34" charset="0"/>
              <a:buChar char="•"/>
            </a:pPr>
            <a:r>
              <a:rPr lang="en-AU" sz="1800"/>
              <a:t>Tennis balls are being replaced.</a:t>
            </a:r>
          </a:p>
        </p:txBody>
      </p:sp>
      <p:sp>
        <p:nvSpPr>
          <p:cNvPr id="13" name="TextBox 12">
            <a:extLst>
              <a:ext uri="{FF2B5EF4-FFF2-40B4-BE49-F238E27FC236}">
                <a16:creationId xmlns:a16="http://schemas.microsoft.com/office/drawing/2014/main" id="{2787F44D-9D97-6991-1B12-7BD0B701A967}"/>
              </a:ext>
            </a:extLst>
          </p:cNvPr>
          <p:cNvSpPr txBox="1"/>
          <p:nvPr/>
        </p:nvSpPr>
        <p:spPr>
          <a:xfrm>
            <a:off x="6610351" y="4979642"/>
            <a:ext cx="4898965" cy="923330"/>
          </a:xfrm>
          <a:prstGeom prst="rect">
            <a:avLst/>
          </a:prstGeom>
          <a:noFill/>
        </p:spPr>
        <p:txBody>
          <a:bodyPr wrap="square">
            <a:spAutoFit/>
          </a:bodyPr>
          <a:lstStyle/>
          <a:p>
            <a:pPr marL="342900" lvl="0" indent="-342900">
              <a:buFont typeface="Arial" panose="020B0604020202020204" pitchFamily="34" charset="0"/>
              <a:buChar char="•"/>
            </a:pPr>
            <a:r>
              <a:rPr lang="en-AU" sz="1800"/>
              <a:t>The probability of drawing each colour on a single draw.</a:t>
            </a:r>
          </a:p>
          <a:p>
            <a:pPr marL="342900" lvl="0" indent="-342900">
              <a:buFont typeface="Arial" panose="020B0604020202020204" pitchFamily="34" charset="0"/>
              <a:buChar char="•"/>
            </a:pPr>
            <a:r>
              <a:rPr lang="en-AU" sz="1800"/>
              <a:t>How to calculate with two events </a:t>
            </a:r>
          </a:p>
        </p:txBody>
      </p:sp>
      <p:sp>
        <p:nvSpPr>
          <p:cNvPr id="2" name="Slide Number Placeholder 1">
            <a:extLst>
              <a:ext uri="{FF2B5EF4-FFF2-40B4-BE49-F238E27FC236}">
                <a16:creationId xmlns:a16="http://schemas.microsoft.com/office/drawing/2014/main" id="{82865225-9B7D-AC3D-532E-516B2958D29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13</a:t>
            </a:fld>
            <a:endParaRPr lang="en-AU"/>
          </a:p>
        </p:txBody>
      </p:sp>
    </p:spTree>
    <p:extLst>
      <p:ext uri="{BB962C8B-B14F-4D97-AF65-F5344CB8AC3E}">
        <p14:creationId xmlns:p14="http://schemas.microsoft.com/office/powerpoint/2010/main" val="412185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9" grpId="0">
        <p:bldAsOne/>
      </p:bldGraphic>
      <p:bldP spid="11"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8970A2-7CC8-7196-6BFF-FDF0AD0486B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DD7F61F-F0C3-0C3A-56F9-92EB3A4596DA}"/>
              </a:ext>
            </a:extLst>
          </p:cNvPr>
          <p:cNvSpPr>
            <a:spLocks noGrp="1"/>
          </p:cNvSpPr>
          <p:nvPr>
            <p:ph type="title"/>
          </p:nvPr>
        </p:nvSpPr>
        <p:spPr/>
        <p:txBody>
          <a:bodyPr/>
          <a:lstStyle/>
          <a:p>
            <a:r>
              <a:rPr lang="en-AU"/>
              <a:t>Tree diagram (2)</a:t>
            </a:r>
          </a:p>
        </p:txBody>
      </p:sp>
      <p:sp>
        <p:nvSpPr>
          <p:cNvPr id="6" name="Text Placeholder 5">
            <a:extLst>
              <a:ext uri="{FF2B5EF4-FFF2-40B4-BE49-F238E27FC236}">
                <a16:creationId xmlns:a16="http://schemas.microsoft.com/office/drawing/2014/main" id="{3C7167E0-3130-B066-99A7-C761D74ECC62}"/>
              </a:ext>
            </a:extLst>
          </p:cNvPr>
          <p:cNvSpPr>
            <a:spLocks noGrp="1"/>
          </p:cNvSpPr>
          <p:nvPr>
            <p:ph type="body" sz="quarter" idx="18"/>
          </p:nvPr>
        </p:nvSpPr>
        <p:spPr/>
        <p:txBody>
          <a:bodyPr/>
          <a:lstStyle/>
          <a:p>
            <a:r>
              <a:rPr lang="en-AU"/>
              <a:t>With replacement</a:t>
            </a:r>
          </a:p>
        </p:txBody>
      </p:sp>
      <mc:AlternateContent xmlns:mc="http://schemas.openxmlformats.org/markup-compatibility/2006" xmlns:a14="http://schemas.microsoft.com/office/drawing/2010/main">
        <mc:Choice Requires="a14">
          <p:sp>
            <p:nvSpPr>
              <p:cNvPr id="5" name="Rounded Rectangle 4">
                <a:extLst>
                  <a:ext uri="{FF2B5EF4-FFF2-40B4-BE49-F238E27FC236}">
                    <a16:creationId xmlns:a16="http://schemas.microsoft.com/office/drawing/2014/main" id="{89D25916-C37D-4388-DBE2-FB10060B0968}"/>
                  </a:ext>
                </a:extLst>
              </p:cNvPr>
              <p:cNvSpPr/>
              <p:nvPr/>
            </p:nvSpPr>
            <p:spPr>
              <a:xfrm>
                <a:off x="404038" y="1538183"/>
                <a:ext cx="7393172" cy="347330"/>
              </a:xfrm>
              <a:prstGeom prst="roundRect">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14:m>
                  <m:oMath xmlns:m="http://schemas.openxmlformats.org/officeDocument/2006/math">
                    <m:r>
                      <a:rPr lang="en-AU" sz="1800" i="1">
                        <a:solidFill>
                          <a:schemeClr val="tx1"/>
                        </a:solidFill>
                        <a:latin typeface="Cambria Math" panose="02040503050406030204" pitchFamily="18" charset="0"/>
                      </a:rPr>
                      <m:t>𝑃</m:t>
                    </m:r>
                    <m:d>
                      <m:dPr>
                        <m:ctrlPr>
                          <a:rPr lang="en-AU" sz="1800" i="1">
                            <a:solidFill>
                              <a:schemeClr val="tx1"/>
                            </a:solidFill>
                            <a:latin typeface="Cambria Math" panose="02040503050406030204" pitchFamily="18" charset="0"/>
                          </a:rPr>
                        </m:ctrlPr>
                      </m:dPr>
                      <m:e>
                        <m:r>
                          <a:rPr lang="en-AU" sz="1800" i="1">
                            <a:solidFill>
                              <a:schemeClr val="tx1"/>
                            </a:solidFill>
                            <a:latin typeface="Cambria Math" panose="02040503050406030204" pitchFamily="18" charset="0"/>
                          </a:rPr>
                          <m:t>𝐵𝑜𝑡h</m:t>
                        </m:r>
                        <m:r>
                          <a:rPr lang="en-AU" sz="1800" i="1">
                            <a:solidFill>
                              <a:schemeClr val="tx1"/>
                            </a:solidFill>
                            <a:latin typeface="Cambria Math" panose="02040503050406030204" pitchFamily="18" charset="0"/>
                          </a:rPr>
                          <m:t> </m:t>
                        </m:r>
                        <m:r>
                          <a:rPr lang="en-AU" sz="1800" i="1">
                            <a:solidFill>
                              <a:schemeClr val="tx1"/>
                            </a:solidFill>
                            <a:latin typeface="Cambria Math" panose="02040503050406030204" pitchFamily="18" charset="0"/>
                          </a:rPr>
                          <m:t>𝑏𝑎𝑙𝑙𝑠</m:t>
                        </m:r>
                        <m:r>
                          <a:rPr lang="en-AU" sz="1800" i="1">
                            <a:solidFill>
                              <a:schemeClr val="tx1"/>
                            </a:solidFill>
                            <a:latin typeface="Cambria Math" panose="02040503050406030204" pitchFamily="18" charset="0"/>
                          </a:rPr>
                          <m:t> </m:t>
                        </m:r>
                        <m:r>
                          <a:rPr lang="en-AU" sz="1800" i="1">
                            <a:solidFill>
                              <a:schemeClr val="tx1"/>
                            </a:solidFill>
                            <a:latin typeface="Cambria Math" panose="02040503050406030204" pitchFamily="18" charset="0"/>
                          </a:rPr>
                          <m:t>𝑑𝑟𝑎𝑤𝑛</m:t>
                        </m:r>
                        <m:r>
                          <a:rPr lang="en-AU" sz="1800" i="1">
                            <a:solidFill>
                              <a:schemeClr val="tx1"/>
                            </a:solidFill>
                            <a:latin typeface="Cambria Math" panose="02040503050406030204" pitchFamily="18" charset="0"/>
                          </a:rPr>
                          <m:t> </m:t>
                        </m:r>
                        <m:r>
                          <a:rPr lang="en-AU" sz="1800" i="1">
                            <a:solidFill>
                              <a:schemeClr val="tx1"/>
                            </a:solidFill>
                            <a:latin typeface="Cambria Math" panose="02040503050406030204" pitchFamily="18" charset="0"/>
                          </a:rPr>
                          <m:t>𝑎𝑟𝑒</m:t>
                        </m:r>
                        <m:r>
                          <a:rPr lang="en-AU" sz="1800" i="1">
                            <a:solidFill>
                              <a:schemeClr val="tx1"/>
                            </a:solidFill>
                            <a:latin typeface="Cambria Math" panose="02040503050406030204" pitchFamily="18" charset="0"/>
                          </a:rPr>
                          <m:t> </m:t>
                        </m:r>
                        <m:r>
                          <a:rPr lang="en-AU" sz="1800" i="1">
                            <a:solidFill>
                              <a:schemeClr val="tx1"/>
                            </a:solidFill>
                            <a:latin typeface="Cambria Math" panose="02040503050406030204" pitchFamily="18" charset="0"/>
                          </a:rPr>
                          <m:t>𝑟𝑒𝑑</m:t>
                        </m:r>
                      </m:e>
                    </m:d>
                    <m:r>
                      <a:rPr lang="en-AU" sz="1800" i="1">
                        <a:solidFill>
                          <a:schemeClr val="tx1"/>
                        </a:solidFill>
                        <a:latin typeface="Cambria Math" panose="02040503050406030204" pitchFamily="18" charset="0"/>
                      </a:rPr>
                      <m:t>,  </m:t>
                    </m:r>
                    <m:r>
                      <a:rPr lang="en-AU" sz="1800" i="1">
                        <a:solidFill>
                          <a:schemeClr val="tx1"/>
                        </a:solidFill>
                        <a:latin typeface="Cambria Math" panose="02040503050406030204" pitchFamily="18" charset="0"/>
                      </a:rPr>
                      <m:t>𝑃</m:t>
                    </m:r>
                    <m:d>
                      <m:dPr>
                        <m:ctrlPr>
                          <a:rPr lang="en-AU" sz="1800" i="1">
                            <a:solidFill>
                              <a:schemeClr val="tx1"/>
                            </a:solidFill>
                            <a:latin typeface="Cambria Math" panose="02040503050406030204" pitchFamily="18" charset="0"/>
                          </a:rPr>
                        </m:ctrlPr>
                      </m:dPr>
                      <m:e>
                        <m:r>
                          <a:rPr lang="en-AU" sz="1800" i="1">
                            <a:solidFill>
                              <a:schemeClr val="tx1"/>
                            </a:solidFill>
                            <a:latin typeface="Cambria Math" panose="02040503050406030204" pitchFamily="18" charset="0"/>
                          </a:rPr>
                          <m:t>𝑏𝑙𝑢𝑒</m:t>
                        </m:r>
                        <m:r>
                          <a:rPr lang="en-AU" sz="1800" i="1">
                            <a:solidFill>
                              <a:schemeClr val="tx1"/>
                            </a:solidFill>
                            <a:latin typeface="Cambria Math" panose="02040503050406030204" pitchFamily="18" charset="0"/>
                          </a:rPr>
                          <m:t> </m:t>
                        </m:r>
                        <m:r>
                          <a:rPr lang="en-AU" sz="1800" i="1">
                            <a:solidFill>
                              <a:schemeClr val="tx1"/>
                            </a:solidFill>
                            <a:latin typeface="Cambria Math" panose="02040503050406030204" pitchFamily="18" charset="0"/>
                          </a:rPr>
                          <m:t>𝑡h𝑒𝑛</m:t>
                        </m:r>
                        <m:r>
                          <a:rPr lang="en-AU" sz="1800" i="1">
                            <a:solidFill>
                              <a:schemeClr val="tx1"/>
                            </a:solidFill>
                            <a:latin typeface="Cambria Math" panose="02040503050406030204" pitchFamily="18" charset="0"/>
                          </a:rPr>
                          <m:t> </m:t>
                        </m:r>
                        <m:r>
                          <a:rPr lang="en-AU" sz="1800" i="1">
                            <a:solidFill>
                              <a:schemeClr val="tx1"/>
                            </a:solidFill>
                            <a:latin typeface="Cambria Math" panose="02040503050406030204" pitchFamily="18" charset="0"/>
                          </a:rPr>
                          <m:t>𝑔𝑟𝑒𝑒𝑛</m:t>
                        </m:r>
                      </m:e>
                    </m:d>
                  </m:oMath>
                </a14:m>
                <a:r>
                  <a:rPr lang="en-AU" sz="1800" i="1">
                    <a:solidFill>
                      <a:schemeClr val="tx1"/>
                    </a:solidFill>
                    <a:latin typeface="Cambria Math" panose="02040503050406030204" pitchFamily="18" charset="0"/>
                  </a:rPr>
                  <a:t>,</a:t>
                </a:r>
                <a14:m>
                  <m:oMath xmlns:m="http://schemas.openxmlformats.org/officeDocument/2006/math">
                    <m:r>
                      <a:rPr lang="en-AU" sz="1800" i="1">
                        <a:solidFill>
                          <a:schemeClr val="tx1"/>
                        </a:solidFill>
                        <a:latin typeface="Cambria Math" panose="02040503050406030204" pitchFamily="18" charset="0"/>
                      </a:rPr>
                      <m:t>    </m:t>
                    </m:r>
                    <m:r>
                      <a:rPr lang="en-AU" sz="1800" i="1">
                        <a:solidFill>
                          <a:schemeClr val="tx1"/>
                        </a:solidFill>
                        <a:latin typeface="Cambria Math" panose="02040503050406030204" pitchFamily="18" charset="0"/>
                      </a:rPr>
                      <m:t>𝑃</m:t>
                    </m:r>
                    <m:d>
                      <m:dPr>
                        <m:ctrlPr>
                          <a:rPr lang="en-AU" sz="1800" i="1">
                            <a:solidFill>
                              <a:schemeClr val="tx1"/>
                            </a:solidFill>
                            <a:latin typeface="Cambria Math" panose="02040503050406030204" pitchFamily="18" charset="0"/>
                          </a:rPr>
                        </m:ctrlPr>
                      </m:dPr>
                      <m:e>
                        <m:r>
                          <a:rPr lang="en-AU" sz="1800" i="1">
                            <a:solidFill>
                              <a:schemeClr val="tx1"/>
                            </a:solidFill>
                            <a:latin typeface="Cambria Math" panose="02040503050406030204" pitchFamily="18" charset="0"/>
                          </a:rPr>
                          <m:t>𝑏𝑙𝑢𝑒</m:t>
                        </m:r>
                        <m:r>
                          <a:rPr lang="en-AU" sz="1800" i="1">
                            <a:solidFill>
                              <a:schemeClr val="tx1"/>
                            </a:solidFill>
                            <a:latin typeface="Cambria Math" panose="02040503050406030204" pitchFamily="18" charset="0"/>
                          </a:rPr>
                          <m:t> </m:t>
                        </m:r>
                        <m:r>
                          <a:rPr lang="en-AU" sz="1800" i="1">
                            <a:solidFill>
                              <a:schemeClr val="tx1"/>
                            </a:solidFill>
                            <a:latin typeface="Cambria Math" panose="02040503050406030204" pitchFamily="18" charset="0"/>
                          </a:rPr>
                          <m:t>𝑎𝑛𝑑</m:t>
                        </m:r>
                        <m:r>
                          <a:rPr lang="en-AU" sz="1800" i="1">
                            <a:solidFill>
                              <a:schemeClr val="tx1"/>
                            </a:solidFill>
                            <a:latin typeface="Cambria Math" panose="02040503050406030204" pitchFamily="18" charset="0"/>
                          </a:rPr>
                          <m:t> </m:t>
                        </m:r>
                        <m:r>
                          <a:rPr lang="en-AU" sz="1800" i="1">
                            <a:solidFill>
                              <a:schemeClr val="tx1"/>
                            </a:solidFill>
                            <a:latin typeface="Cambria Math" panose="02040503050406030204" pitchFamily="18" charset="0"/>
                          </a:rPr>
                          <m:t>𝑔𝑟𝑒𝑒𝑛</m:t>
                        </m:r>
                      </m:e>
                    </m:d>
                    <m:r>
                      <a:rPr lang="en-AU" sz="1800" i="1">
                        <a:solidFill>
                          <a:schemeClr val="tx1"/>
                        </a:solidFill>
                        <a:latin typeface="Cambria Math" panose="02040503050406030204" pitchFamily="18" charset="0"/>
                      </a:rPr>
                      <m:t> </m:t>
                    </m:r>
                  </m:oMath>
                </a14:m>
                <a:endParaRPr lang="en-AU" sz="1800">
                  <a:solidFill>
                    <a:schemeClr val="tx1"/>
                  </a:solidFill>
                </a:endParaRPr>
              </a:p>
            </p:txBody>
          </p:sp>
        </mc:Choice>
        <mc:Fallback xmlns="">
          <p:sp>
            <p:nvSpPr>
              <p:cNvPr id="5" name="Rounded Rectangle 4">
                <a:extLst>
                  <a:ext uri="{FF2B5EF4-FFF2-40B4-BE49-F238E27FC236}">
                    <a16:creationId xmlns:a16="http://schemas.microsoft.com/office/drawing/2014/main" id="{89D25916-C37D-4388-DBE2-FB10060B0968}"/>
                  </a:ext>
                </a:extLst>
              </p:cNvPr>
              <p:cNvSpPr>
                <a:spLocks noRot="1" noChangeAspect="1" noMove="1" noResize="1" noEditPoints="1" noAdjustHandles="1" noChangeArrowheads="1" noChangeShapeType="1" noTextEdit="1"/>
              </p:cNvSpPr>
              <p:nvPr/>
            </p:nvSpPr>
            <p:spPr>
              <a:xfrm>
                <a:off x="404038" y="1538183"/>
                <a:ext cx="7393172" cy="347330"/>
              </a:xfrm>
              <a:prstGeom prst="roundRect">
                <a:avLst/>
              </a:prstGeom>
              <a:blipFill>
                <a:blip r:embed="rId3"/>
                <a:stretch>
                  <a:fillRect t="-14035" b="-29825"/>
                </a:stretch>
              </a:blipFill>
              <a:ln>
                <a:noFill/>
              </a:ln>
            </p:spPr>
            <p:txBody>
              <a:bodyPr/>
              <a:lstStyle/>
              <a:p>
                <a:r>
                  <a:rPr lang="en-US">
                    <a:noFill/>
                  </a:rPr>
                  <a:t> </a:t>
                </a:r>
              </a:p>
            </p:txBody>
          </p:sp>
        </mc:Fallback>
      </mc:AlternateContent>
      <p:pic>
        <p:nvPicPr>
          <p:cNvPr id="10" name="Picture 9" descr="A line image of a bag with 2 green balls, 3 blue balls and 5 red balls inside.">
            <a:extLst>
              <a:ext uri="{FF2B5EF4-FFF2-40B4-BE49-F238E27FC236}">
                <a16:creationId xmlns:a16="http://schemas.microsoft.com/office/drawing/2014/main" id="{F1E896E3-1A3F-E37F-BDB4-3D8E71DE48E5}"/>
              </a:ext>
            </a:extLst>
          </p:cNvPr>
          <p:cNvPicPr>
            <a:picLocks noChangeAspect="1"/>
          </p:cNvPicPr>
          <p:nvPr/>
        </p:nvPicPr>
        <p:blipFill>
          <a:blip r:embed="rId4"/>
          <a:stretch>
            <a:fillRect/>
          </a:stretch>
        </p:blipFill>
        <p:spPr>
          <a:xfrm>
            <a:off x="8199973" y="824628"/>
            <a:ext cx="1390594" cy="1308972"/>
          </a:xfrm>
          <a:prstGeom prst="rect">
            <a:avLst/>
          </a:prstGeom>
        </p:spPr>
      </p:pic>
      <p:grpSp>
        <p:nvGrpSpPr>
          <p:cNvPr id="103" name="Group 102" descr="A blank tree diagram that has been set up for the question being asked. It shows 2 outcomes, first ball and second ball. There are 3 branches to begin with and each of these branches then have 3 branches coming off them. ">
            <a:extLst>
              <a:ext uri="{FF2B5EF4-FFF2-40B4-BE49-F238E27FC236}">
                <a16:creationId xmlns:a16="http://schemas.microsoft.com/office/drawing/2014/main" id="{4F08FD0D-29BB-76EF-4ADC-497C1B4BB7A3}"/>
              </a:ext>
              <a:ext uri="{C183D7F6-B498-43B3-948B-1728B52AA6E4}">
                <adec:decorative xmlns:adec="http://schemas.microsoft.com/office/drawing/2017/decorative" val="0"/>
              </a:ext>
            </a:extLst>
          </p:cNvPr>
          <p:cNvGrpSpPr/>
          <p:nvPr/>
        </p:nvGrpSpPr>
        <p:grpSpPr>
          <a:xfrm>
            <a:off x="606031" y="2547931"/>
            <a:ext cx="4943230" cy="3647306"/>
            <a:chOff x="606031" y="2547931"/>
            <a:chExt cx="4943230" cy="3647306"/>
          </a:xfrm>
        </p:grpSpPr>
        <p:cxnSp>
          <p:nvCxnSpPr>
            <p:cNvPr id="91" name="Straight Connector 90">
              <a:extLst>
                <a:ext uri="{FF2B5EF4-FFF2-40B4-BE49-F238E27FC236}">
                  <a16:creationId xmlns:a16="http://schemas.microsoft.com/office/drawing/2014/main" id="{ECE56326-C386-7D80-DD21-A7EDFFCB20AF}"/>
                </a:ext>
              </a:extLst>
            </p:cNvPr>
            <p:cNvCxnSpPr>
              <a:cxnSpLocks/>
            </p:cNvCxnSpPr>
            <p:nvPr/>
          </p:nvCxnSpPr>
          <p:spPr>
            <a:xfrm flipH="1">
              <a:off x="2792876" y="2547931"/>
              <a:ext cx="2619345" cy="1093111"/>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EB16652B-50F0-79A8-C000-FF73C7CACA22}"/>
                </a:ext>
              </a:extLst>
            </p:cNvPr>
            <p:cNvCxnSpPr>
              <a:cxnSpLocks/>
            </p:cNvCxnSpPr>
            <p:nvPr/>
          </p:nvCxnSpPr>
          <p:spPr>
            <a:xfrm flipH="1">
              <a:off x="2799907" y="2973252"/>
              <a:ext cx="2629022" cy="663081"/>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203A0C09-4794-78A2-7E3C-CAE6F32108E3}"/>
                </a:ext>
              </a:extLst>
            </p:cNvPr>
            <p:cNvCxnSpPr>
              <a:cxnSpLocks/>
            </p:cNvCxnSpPr>
            <p:nvPr/>
          </p:nvCxnSpPr>
          <p:spPr>
            <a:xfrm flipH="1">
              <a:off x="2792876" y="3417853"/>
              <a:ext cx="2703222" cy="223189"/>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F61B213A-5426-F291-3CAC-83EB1339E9C9}"/>
                </a:ext>
              </a:extLst>
            </p:cNvPr>
            <p:cNvCxnSpPr>
              <a:cxnSpLocks/>
            </p:cNvCxnSpPr>
            <p:nvPr/>
          </p:nvCxnSpPr>
          <p:spPr>
            <a:xfrm flipH="1" flipV="1">
              <a:off x="2846039" y="5159996"/>
              <a:ext cx="2604919" cy="1035241"/>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B236B026-D70D-4D44-2174-A01C3F3A515B}"/>
                </a:ext>
              </a:extLst>
            </p:cNvPr>
            <p:cNvCxnSpPr>
              <a:cxnSpLocks/>
            </p:cNvCxnSpPr>
            <p:nvPr/>
          </p:nvCxnSpPr>
          <p:spPr>
            <a:xfrm flipH="1" flipV="1">
              <a:off x="2846039" y="5159996"/>
              <a:ext cx="2703222" cy="223189"/>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2CA14583-77D6-8C01-8F44-3CC4B5E01A42}"/>
                </a:ext>
              </a:extLst>
            </p:cNvPr>
            <p:cNvCxnSpPr>
              <a:cxnSpLocks/>
            </p:cNvCxnSpPr>
            <p:nvPr/>
          </p:nvCxnSpPr>
          <p:spPr>
            <a:xfrm flipH="1">
              <a:off x="2826795" y="3898605"/>
              <a:ext cx="2702135" cy="470653"/>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BFD027FC-0201-C767-60BB-02E033DF1178}"/>
                </a:ext>
              </a:extLst>
            </p:cNvPr>
            <p:cNvCxnSpPr>
              <a:cxnSpLocks/>
            </p:cNvCxnSpPr>
            <p:nvPr/>
          </p:nvCxnSpPr>
          <p:spPr>
            <a:xfrm flipH="1" flipV="1">
              <a:off x="2823957" y="4367417"/>
              <a:ext cx="2697885" cy="466854"/>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E0EA4FA0-4850-7A9F-8864-13B37BCD7095}"/>
                </a:ext>
              </a:extLst>
            </p:cNvPr>
            <p:cNvCxnSpPr>
              <a:cxnSpLocks/>
            </p:cNvCxnSpPr>
            <p:nvPr/>
          </p:nvCxnSpPr>
          <p:spPr>
            <a:xfrm flipH="1">
              <a:off x="2823957" y="4367417"/>
              <a:ext cx="2697885"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9" name="Freeform: Shape 18">
              <a:extLst>
                <a:ext uri="{FF2B5EF4-FFF2-40B4-BE49-F238E27FC236}">
                  <a16:creationId xmlns:a16="http://schemas.microsoft.com/office/drawing/2014/main" id="{B9C4534F-3301-4484-0644-7E46707187C9}"/>
                </a:ext>
              </a:extLst>
            </p:cNvPr>
            <p:cNvSpPr/>
            <p:nvPr/>
          </p:nvSpPr>
          <p:spPr>
            <a:xfrm>
              <a:off x="701000" y="4252957"/>
              <a:ext cx="1872261" cy="264364"/>
            </a:xfrm>
            <a:custGeom>
              <a:avLst/>
              <a:gdLst>
                <a:gd name="connsiteX0" fmla="*/ 0 w 1684507"/>
                <a:gd name="connsiteY0" fmla="*/ 36526 h 73053"/>
                <a:gd name="connsiteX1" fmla="*/ 1684507 w 1684507"/>
                <a:gd name="connsiteY1" fmla="*/ 36526 h 73053"/>
              </a:gdLst>
              <a:ahLst/>
              <a:cxnLst>
                <a:cxn ang="0">
                  <a:pos x="connsiteX0" y="connsiteY0"/>
                </a:cxn>
                <a:cxn ang="0">
                  <a:pos x="connsiteX1" y="connsiteY1"/>
                </a:cxn>
              </a:cxnLst>
              <a:rect l="l" t="t" r="r" b="b"/>
              <a:pathLst>
                <a:path w="1684507" h="73053">
                  <a:moveTo>
                    <a:pt x="0" y="36526"/>
                  </a:moveTo>
                  <a:lnTo>
                    <a:pt x="1684507" y="36526"/>
                  </a:lnTo>
                </a:path>
              </a:pathLst>
            </a:custGeom>
            <a:noFill/>
            <a:ln w="19050">
              <a:solidFill>
                <a:schemeClr val="tx1">
                  <a:lumMod val="50000"/>
                  <a:lumOff val="50000"/>
                </a:schemeClr>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812840" tIns="-5586" rIns="812841" bIns="-5587" numCol="1" spcCol="1270" anchor="ctr" anchorCtr="0">
              <a:noAutofit/>
            </a:bodyPr>
            <a:lstStyle/>
            <a:p>
              <a:pPr marL="0" lvl="0" indent="0" algn="ctr" defTabSz="266700">
                <a:lnSpc>
                  <a:spcPct val="90000"/>
                </a:lnSpc>
                <a:spcBef>
                  <a:spcPct val="0"/>
                </a:spcBef>
                <a:spcAft>
                  <a:spcPct val="35000"/>
                </a:spcAft>
                <a:buNone/>
              </a:pPr>
              <a:endParaRPr lang="en-AU" sz="600" kern="1200"/>
            </a:p>
          </p:txBody>
        </p:sp>
        <p:sp>
          <p:nvSpPr>
            <p:cNvPr id="100" name="Freeform: Shape 20">
              <a:extLst>
                <a:ext uri="{FF2B5EF4-FFF2-40B4-BE49-F238E27FC236}">
                  <a16:creationId xmlns:a16="http://schemas.microsoft.com/office/drawing/2014/main" id="{7ACE8CC8-C1E6-F034-4656-48EE4205F13A}"/>
                </a:ext>
              </a:extLst>
            </p:cNvPr>
            <p:cNvSpPr/>
            <p:nvPr/>
          </p:nvSpPr>
          <p:spPr>
            <a:xfrm rot="1516650">
              <a:off x="609574" y="4752419"/>
              <a:ext cx="1884860" cy="80253"/>
            </a:xfrm>
            <a:custGeom>
              <a:avLst/>
              <a:gdLst>
                <a:gd name="connsiteX0" fmla="*/ 0 w 1689200"/>
                <a:gd name="connsiteY0" fmla="*/ 36526 h 73053"/>
                <a:gd name="connsiteX1" fmla="*/ 1689200 w 1689200"/>
                <a:gd name="connsiteY1" fmla="*/ 36526 h 73053"/>
              </a:gdLst>
              <a:ahLst/>
              <a:cxnLst>
                <a:cxn ang="0">
                  <a:pos x="connsiteX0" y="connsiteY0"/>
                </a:cxn>
                <a:cxn ang="0">
                  <a:pos x="connsiteX1" y="connsiteY1"/>
                </a:cxn>
              </a:cxnLst>
              <a:rect l="l" t="t" r="r" b="b"/>
              <a:pathLst>
                <a:path w="1689200" h="73053">
                  <a:moveTo>
                    <a:pt x="0" y="36526"/>
                  </a:moveTo>
                  <a:lnTo>
                    <a:pt x="1689200" y="36526"/>
                  </a:lnTo>
                </a:path>
              </a:pathLst>
            </a:custGeom>
            <a:noFill/>
            <a:ln w="19050">
              <a:solidFill>
                <a:schemeClr val="tx1">
                  <a:lumMod val="50000"/>
                  <a:lumOff val="50000"/>
                </a:schemeClr>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815070" tIns="-5704" rIns="815069" bIns="-5704" numCol="1" spcCol="1270" anchor="ctr" anchorCtr="0">
              <a:noAutofit/>
            </a:bodyPr>
            <a:lstStyle/>
            <a:p>
              <a:pPr marL="0" lvl="0" indent="0" algn="ctr" defTabSz="266700">
                <a:lnSpc>
                  <a:spcPct val="90000"/>
                </a:lnSpc>
                <a:spcBef>
                  <a:spcPct val="0"/>
                </a:spcBef>
                <a:spcAft>
                  <a:spcPct val="35000"/>
                </a:spcAft>
                <a:buNone/>
              </a:pPr>
              <a:endParaRPr lang="en-AU" sz="600" kern="1200"/>
            </a:p>
          </p:txBody>
        </p:sp>
        <p:sp>
          <p:nvSpPr>
            <p:cNvPr id="101" name="Freeform: Shape 20">
              <a:extLst>
                <a:ext uri="{FF2B5EF4-FFF2-40B4-BE49-F238E27FC236}">
                  <a16:creationId xmlns:a16="http://schemas.microsoft.com/office/drawing/2014/main" id="{F4BD92DB-E7BA-08DC-4571-78535C8AB6C3}"/>
                </a:ext>
              </a:extLst>
            </p:cNvPr>
            <p:cNvSpPr/>
            <p:nvPr/>
          </p:nvSpPr>
          <p:spPr>
            <a:xfrm rot="20083350" flipV="1">
              <a:off x="606031" y="3947891"/>
              <a:ext cx="1884860" cy="80253"/>
            </a:xfrm>
            <a:custGeom>
              <a:avLst/>
              <a:gdLst>
                <a:gd name="connsiteX0" fmla="*/ 0 w 1689200"/>
                <a:gd name="connsiteY0" fmla="*/ 36526 h 73053"/>
                <a:gd name="connsiteX1" fmla="*/ 1689200 w 1689200"/>
                <a:gd name="connsiteY1" fmla="*/ 36526 h 73053"/>
              </a:gdLst>
              <a:ahLst/>
              <a:cxnLst>
                <a:cxn ang="0">
                  <a:pos x="connsiteX0" y="connsiteY0"/>
                </a:cxn>
                <a:cxn ang="0">
                  <a:pos x="connsiteX1" y="connsiteY1"/>
                </a:cxn>
              </a:cxnLst>
              <a:rect l="l" t="t" r="r" b="b"/>
              <a:pathLst>
                <a:path w="1689200" h="73053">
                  <a:moveTo>
                    <a:pt x="0" y="36526"/>
                  </a:moveTo>
                  <a:lnTo>
                    <a:pt x="1689200" y="36526"/>
                  </a:lnTo>
                </a:path>
              </a:pathLst>
            </a:custGeom>
            <a:noFill/>
            <a:ln w="19050">
              <a:solidFill>
                <a:schemeClr val="tx1">
                  <a:lumMod val="50000"/>
                  <a:lumOff val="50000"/>
                </a:schemeClr>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815070" tIns="-5704" rIns="815069" bIns="-5704" numCol="1" spcCol="1270" anchor="ctr" anchorCtr="0">
              <a:noAutofit/>
            </a:bodyPr>
            <a:lstStyle/>
            <a:p>
              <a:pPr marL="0" lvl="0" indent="0" algn="ctr" defTabSz="266700">
                <a:lnSpc>
                  <a:spcPct val="90000"/>
                </a:lnSpc>
                <a:spcBef>
                  <a:spcPct val="0"/>
                </a:spcBef>
                <a:spcAft>
                  <a:spcPct val="35000"/>
                </a:spcAft>
                <a:buNone/>
              </a:pPr>
              <a:endParaRPr lang="en-AU" sz="600" kern="1200"/>
            </a:p>
          </p:txBody>
        </p:sp>
        <p:cxnSp>
          <p:nvCxnSpPr>
            <p:cNvPr id="102" name="Straight Connector 101">
              <a:extLst>
                <a:ext uri="{FF2B5EF4-FFF2-40B4-BE49-F238E27FC236}">
                  <a16:creationId xmlns:a16="http://schemas.microsoft.com/office/drawing/2014/main" id="{C26852E5-22BB-FABD-8E41-7EB4DDD47009}"/>
                </a:ext>
              </a:extLst>
            </p:cNvPr>
            <p:cNvCxnSpPr>
              <a:cxnSpLocks/>
            </p:cNvCxnSpPr>
            <p:nvPr/>
          </p:nvCxnSpPr>
          <p:spPr>
            <a:xfrm flipH="1" flipV="1">
              <a:off x="2853070" y="5164705"/>
              <a:ext cx="2612065" cy="56270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111" name="Speech Bubble: Rectangle with Corners Rounded 110">
            <a:extLst>
              <a:ext uri="{FF2B5EF4-FFF2-40B4-BE49-F238E27FC236}">
                <a16:creationId xmlns:a16="http://schemas.microsoft.com/office/drawing/2014/main" id="{49102D53-5186-1628-285F-320C2A010053}"/>
              </a:ext>
            </a:extLst>
          </p:cNvPr>
          <p:cNvSpPr/>
          <p:nvPr/>
        </p:nvSpPr>
        <p:spPr>
          <a:xfrm>
            <a:off x="7258493" y="2547931"/>
            <a:ext cx="1702627" cy="1036237"/>
          </a:xfrm>
          <a:prstGeom prst="wedgeRoundRectCallout">
            <a:avLst>
              <a:gd name="adj1" fmla="val -139292"/>
              <a:gd name="adj2" fmla="val -26254"/>
              <a:gd name="adj3" fmla="val 16667"/>
            </a:avLst>
          </a:prstGeom>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r>
              <a:rPr lang="en-AU" sz="1800"/>
              <a:t>What are the outcomes of each event?</a:t>
            </a:r>
          </a:p>
        </p:txBody>
      </p:sp>
      <p:sp>
        <p:nvSpPr>
          <p:cNvPr id="112" name="Speech Bubble: Rectangle with Corners Rounded 111">
            <a:extLst>
              <a:ext uri="{FF2B5EF4-FFF2-40B4-BE49-F238E27FC236}">
                <a16:creationId xmlns:a16="http://schemas.microsoft.com/office/drawing/2014/main" id="{45FD4E97-4418-5936-AF2C-AA8B5153B4E1}"/>
              </a:ext>
            </a:extLst>
          </p:cNvPr>
          <p:cNvSpPr/>
          <p:nvPr/>
        </p:nvSpPr>
        <p:spPr>
          <a:xfrm>
            <a:off x="7258493" y="5231250"/>
            <a:ext cx="2080437" cy="802121"/>
          </a:xfrm>
          <a:prstGeom prst="wedgeRoundRectCallout">
            <a:avLst>
              <a:gd name="adj1" fmla="val -117527"/>
              <a:gd name="adj2" fmla="val -24439"/>
              <a:gd name="adj3" fmla="val 16667"/>
            </a:avLst>
          </a:prstGeom>
        </p:spPr>
        <p:style>
          <a:lnRef idx="3">
            <a:schemeClr val="lt1"/>
          </a:lnRef>
          <a:fillRef idx="1">
            <a:schemeClr val="accent1"/>
          </a:fillRef>
          <a:effectRef idx="1">
            <a:schemeClr val="accent1"/>
          </a:effectRef>
          <a:fontRef idx="minor">
            <a:schemeClr val="lt1"/>
          </a:fontRef>
        </p:style>
        <p:txBody>
          <a:bodyPr tIns="0" rIns="0" rtlCol="0" anchor="ctr"/>
          <a:lstStyle/>
          <a:p>
            <a:r>
              <a:rPr lang="en-AU" sz="1800"/>
              <a:t>What will the sample space be?</a:t>
            </a:r>
          </a:p>
        </p:txBody>
      </p:sp>
      <p:sp>
        <p:nvSpPr>
          <p:cNvPr id="2" name="Slide Number Placeholder 1">
            <a:extLst>
              <a:ext uri="{FF2B5EF4-FFF2-40B4-BE49-F238E27FC236}">
                <a16:creationId xmlns:a16="http://schemas.microsoft.com/office/drawing/2014/main" id="{FC4835D2-DC43-4772-6522-62790663EC7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14</a:t>
            </a:fld>
            <a:endParaRPr lang="en-AU"/>
          </a:p>
        </p:txBody>
      </p:sp>
    </p:spTree>
    <p:extLst>
      <p:ext uri="{BB962C8B-B14F-4D97-AF65-F5344CB8AC3E}">
        <p14:creationId xmlns:p14="http://schemas.microsoft.com/office/powerpoint/2010/main" val="2865742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CBC6AF-D776-334E-5F67-66EE36891760}"/>
            </a:ext>
          </a:extLst>
        </p:cNvPr>
        <p:cNvGrpSpPr/>
        <p:nvPr/>
      </p:nvGrpSpPr>
      <p:grpSpPr>
        <a:xfrm>
          <a:off x="0" y="0"/>
          <a:ext cx="0" cy="0"/>
          <a:chOff x="0" y="0"/>
          <a:chExt cx="0" cy="0"/>
        </a:xfrm>
      </p:grpSpPr>
      <p:sp>
        <p:nvSpPr>
          <p:cNvPr id="14" name="Title 13">
            <a:extLst>
              <a:ext uri="{FF2B5EF4-FFF2-40B4-BE49-F238E27FC236}">
                <a16:creationId xmlns:a16="http://schemas.microsoft.com/office/drawing/2014/main" id="{585BBD3D-2D0F-982B-2E99-5469C9A6BE1E}"/>
              </a:ext>
            </a:extLst>
          </p:cNvPr>
          <p:cNvSpPr>
            <a:spLocks noGrp="1"/>
          </p:cNvSpPr>
          <p:nvPr>
            <p:ph type="title"/>
          </p:nvPr>
        </p:nvSpPr>
        <p:spPr/>
        <p:txBody>
          <a:bodyPr/>
          <a:lstStyle/>
          <a:p>
            <a:r>
              <a:rPr lang="en-AU"/>
              <a:t>Tree diagram (3)</a:t>
            </a:r>
          </a:p>
        </p:txBody>
      </p:sp>
      <p:sp>
        <p:nvSpPr>
          <p:cNvPr id="16" name="Text Placeholder 15">
            <a:extLst>
              <a:ext uri="{FF2B5EF4-FFF2-40B4-BE49-F238E27FC236}">
                <a16:creationId xmlns:a16="http://schemas.microsoft.com/office/drawing/2014/main" id="{78EA3BF9-79B9-4F19-C337-FCC8F983E705}"/>
              </a:ext>
            </a:extLst>
          </p:cNvPr>
          <p:cNvSpPr>
            <a:spLocks noGrp="1"/>
          </p:cNvSpPr>
          <p:nvPr>
            <p:ph type="body" sz="quarter" idx="18"/>
          </p:nvPr>
        </p:nvSpPr>
        <p:spPr/>
        <p:txBody>
          <a:bodyPr/>
          <a:lstStyle/>
          <a:p>
            <a:r>
              <a:rPr lang="en-AU"/>
              <a:t>With replacement</a:t>
            </a:r>
          </a:p>
        </p:txBody>
      </p:sp>
      <mc:AlternateContent xmlns:mc="http://schemas.openxmlformats.org/markup-compatibility/2006" xmlns:a14="http://schemas.microsoft.com/office/drawing/2010/main">
        <mc:Choice Requires="a14">
          <p:sp>
            <p:nvSpPr>
              <p:cNvPr id="7" name="Rounded Rectangle 6">
                <a:extLst>
                  <a:ext uri="{FF2B5EF4-FFF2-40B4-BE49-F238E27FC236}">
                    <a16:creationId xmlns:a16="http://schemas.microsoft.com/office/drawing/2014/main" id="{87F4CC19-2747-7C64-7741-61C7C7E0BB44}"/>
                  </a:ext>
                </a:extLst>
              </p:cNvPr>
              <p:cNvSpPr/>
              <p:nvPr/>
            </p:nvSpPr>
            <p:spPr>
              <a:xfrm>
                <a:off x="404038" y="1538183"/>
                <a:ext cx="7393172" cy="347330"/>
              </a:xfrm>
              <a:prstGeom prst="roundRect">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14:m>
                  <m:oMath xmlns:m="http://schemas.openxmlformats.org/officeDocument/2006/math">
                    <m:r>
                      <a:rPr lang="en-AU" sz="1800" i="1">
                        <a:solidFill>
                          <a:schemeClr val="tx1"/>
                        </a:solidFill>
                        <a:latin typeface="Cambria Math" panose="02040503050406030204" pitchFamily="18" charset="0"/>
                      </a:rPr>
                      <m:t>𝑃</m:t>
                    </m:r>
                    <m:d>
                      <m:dPr>
                        <m:ctrlPr>
                          <a:rPr lang="en-AU" sz="1800" i="1">
                            <a:solidFill>
                              <a:schemeClr val="tx1"/>
                            </a:solidFill>
                            <a:latin typeface="Cambria Math" panose="02040503050406030204" pitchFamily="18" charset="0"/>
                          </a:rPr>
                        </m:ctrlPr>
                      </m:dPr>
                      <m:e>
                        <m:r>
                          <a:rPr lang="en-AU" sz="1800" i="1">
                            <a:solidFill>
                              <a:schemeClr val="tx1"/>
                            </a:solidFill>
                            <a:latin typeface="Cambria Math" panose="02040503050406030204" pitchFamily="18" charset="0"/>
                          </a:rPr>
                          <m:t>𝐵𝑜𝑡h</m:t>
                        </m:r>
                        <m:r>
                          <a:rPr lang="en-AU" sz="1800" i="1">
                            <a:solidFill>
                              <a:schemeClr val="tx1"/>
                            </a:solidFill>
                            <a:latin typeface="Cambria Math" panose="02040503050406030204" pitchFamily="18" charset="0"/>
                          </a:rPr>
                          <m:t> </m:t>
                        </m:r>
                        <m:r>
                          <a:rPr lang="en-AU" sz="1800" i="1">
                            <a:solidFill>
                              <a:schemeClr val="tx1"/>
                            </a:solidFill>
                            <a:latin typeface="Cambria Math" panose="02040503050406030204" pitchFamily="18" charset="0"/>
                          </a:rPr>
                          <m:t>𝑏𝑎𝑙𝑙𝑠</m:t>
                        </m:r>
                        <m:r>
                          <a:rPr lang="en-AU" sz="1800" i="1">
                            <a:solidFill>
                              <a:schemeClr val="tx1"/>
                            </a:solidFill>
                            <a:latin typeface="Cambria Math" panose="02040503050406030204" pitchFamily="18" charset="0"/>
                          </a:rPr>
                          <m:t> </m:t>
                        </m:r>
                        <m:r>
                          <a:rPr lang="en-AU" sz="1800" i="1">
                            <a:solidFill>
                              <a:schemeClr val="tx1"/>
                            </a:solidFill>
                            <a:latin typeface="Cambria Math" panose="02040503050406030204" pitchFamily="18" charset="0"/>
                          </a:rPr>
                          <m:t>𝑑𝑟𝑎𝑤𝑛</m:t>
                        </m:r>
                        <m:r>
                          <a:rPr lang="en-AU" sz="1800" i="1">
                            <a:solidFill>
                              <a:schemeClr val="tx1"/>
                            </a:solidFill>
                            <a:latin typeface="Cambria Math" panose="02040503050406030204" pitchFamily="18" charset="0"/>
                          </a:rPr>
                          <m:t> </m:t>
                        </m:r>
                        <m:r>
                          <a:rPr lang="en-AU" sz="1800" i="1">
                            <a:solidFill>
                              <a:schemeClr val="tx1"/>
                            </a:solidFill>
                            <a:latin typeface="Cambria Math" panose="02040503050406030204" pitchFamily="18" charset="0"/>
                          </a:rPr>
                          <m:t>𝑎𝑟𝑒</m:t>
                        </m:r>
                        <m:r>
                          <a:rPr lang="en-AU" sz="1800" i="1">
                            <a:solidFill>
                              <a:schemeClr val="tx1"/>
                            </a:solidFill>
                            <a:latin typeface="Cambria Math" panose="02040503050406030204" pitchFamily="18" charset="0"/>
                          </a:rPr>
                          <m:t> </m:t>
                        </m:r>
                        <m:r>
                          <a:rPr lang="en-AU" sz="1800" i="1">
                            <a:solidFill>
                              <a:schemeClr val="tx1"/>
                            </a:solidFill>
                            <a:latin typeface="Cambria Math" panose="02040503050406030204" pitchFamily="18" charset="0"/>
                          </a:rPr>
                          <m:t>𝑟𝑒𝑑</m:t>
                        </m:r>
                      </m:e>
                    </m:d>
                    <m:r>
                      <a:rPr lang="en-AU" sz="1800" i="1">
                        <a:solidFill>
                          <a:schemeClr val="tx1"/>
                        </a:solidFill>
                        <a:latin typeface="Cambria Math" panose="02040503050406030204" pitchFamily="18" charset="0"/>
                      </a:rPr>
                      <m:t>,  </m:t>
                    </m:r>
                    <m:r>
                      <a:rPr lang="en-AU" sz="1800" i="1">
                        <a:solidFill>
                          <a:schemeClr val="tx1"/>
                        </a:solidFill>
                        <a:latin typeface="Cambria Math" panose="02040503050406030204" pitchFamily="18" charset="0"/>
                      </a:rPr>
                      <m:t>𝑃</m:t>
                    </m:r>
                    <m:d>
                      <m:dPr>
                        <m:ctrlPr>
                          <a:rPr lang="en-AU" sz="1800" i="1">
                            <a:solidFill>
                              <a:schemeClr val="tx1"/>
                            </a:solidFill>
                            <a:latin typeface="Cambria Math" panose="02040503050406030204" pitchFamily="18" charset="0"/>
                          </a:rPr>
                        </m:ctrlPr>
                      </m:dPr>
                      <m:e>
                        <m:r>
                          <a:rPr lang="en-AU" sz="1800" i="1">
                            <a:solidFill>
                              <a:schemeClr val="tx1"/>
                            </a:solidFill>
                            <a:latin typeface="Cambria Math" panose="02040503050406030204" pitchFamily="18" charset="0"/>
                          </a:rPr>
                          <m:t>𝑏𝑙𝑢𝑒</m:t>
                        </m:r>
                        <m:r>
                          <a:rPr lang="en-AU" sz="1800" i="1">
                            <a:solidFill>
                              <a:schemeClr val="tx1"/>
                            </a:solidFill>
                            <a:latin typeface="Cambria Math" panose="02040503050406030204" pitchFamily="18" charset="0"/>
                          </a:rPr>
                          <m:t> </m:t>
                        </m:r>
                        <m:r>
                          <a:rPr lang="en-AU" sz="1800" i="1">
                            <a:solidFill>
                              <a:schemeClr val="tx1"/>
                            </a:solidFill>
                            <a:latin typeface="Cambria Math" panose="02040503050406030204" pitchFamily="18" charset="0"/>
                          </a:rPr>
                          <m:t>𝑡h𝑒𝑛</m:t>
                        </m:r>
                        <m:r>
                          <a:rPr lang="en-AU" sz="1800" i="1">
                            <a:solidFill>
                              <a:schemeClr val="tx1"/>
                            </a:solidFill>
                            <a:latin typeface="Cambria Math" panose="02040503050406030204" pitchFamily="18" charset="0"/>
                          </a:rPr>
                          <m:t> </m:t>
                        </m:r>
                        <m:r>
                          <a:rPr lang="en-AU" sz="1800" i="1">
                            <a:solidFill>
                              <a:schemeClr val="tx1"/>
                            </a:solidFill>
                            <a:latin typeface="Cambria Math" panose="02040503050406030204" pitchFamily="18" charset="0"/>
                          </a:rPr>
                          <m:t>𝑔𝑟𝑒𝑒𝑛</m:t>
                        </m:r>
                      </m:e>
                    </m:d>
                  </m:oMath>
                </a14:m>
                <a:r>
                  <a:rPr lang="en-AU" sz="1800" i="1">
                    <a:solidFill>
                      <a:schemeClr val="tx1"/>
                    </a:solidFill>
                    <a:latin typeface="Cambria Math" panose="02040503050406030204" pitchFamily="18" charset="0"/>
                  </a:rPr>
                  <a:t>,</a:t>
                </a:r>
                <a14:m>
                  <m:oMath xmlns:m="http://schemas.openxmlformats.org/officeDocument/2006/math">
                    <m:r>
                      <a:rPr lang="en-AU" sz="1800" i="1">
                        <a:solidFill>
                          <a:schemeClr val="tx1"/>
                        </a:solidFill>
                        <a:latin typeface="Cambria Math" panose="02040503050406030204" pitchFamily="18" charset="0"/>
                      </a:rPr>
                      <m:t>    </m:t>
                    </m:r>
                    <m:r>
                      <a:rPr lang="en-AU" sz="1800" i="1">
                        <a:solidFill>
                          <a:schemeClr val="tx1"/>
                        </a:solidFill>
                        <a:latin typeface="Cambria Math" panose="02040503050406030204" pitchFamily="18" charset="0"/>
                      </a:rPr>
                      <m:t>𝑃</m:t>
                    </m:r>
                    <m:d>
                      <m:dPr>
                        <m:ctrlPr>
                          <a:rPr lang="en-AU" sz="1800" i="1">
                            <a:solidFill>
                              <a:schemeClr val="tx1"/>
                            </a:solidFill>
                            <a:latin typeface="Cambria Math" panose="02040503050406030204" pitchFamily="18" charset="0"/>
                          </a:rPr>
                        </m:ctrlPr>
                      </m:dPr>
                      <m:e>
                        <m:r>
                          <a:rPr lang="en-AU" sz="1800" i="1">
                            <a:solidFill>
                              <a:schemeClr val="tx1"/>
                            </a:solidFill>
                            <a:latin typeface="Cambria Math" panose="02040503050406030204" pitchFamily="18" charset="0"/>
                          </a:rPr>
                          <m:t>𝑏𝑙𝑢𝑒</m:t>
                        </m:r>
                        <m:r>
                          <a:rPr lang="en-AU" sz="1800" i="1">
                            <a:solidFill>
                              <a:schemeClr val="tx1"/>
                            </a:solidFill>
                            <a:latin typeface="Cambria Math" panose="02040503050406030204" pitchFamily="18" charset="0"/>
                          </a:rPr>
                          <m:t> </m:t>
                        </m:r>
                        <m:r>
                          <a:rPr lang="en-AU" sz="1800" i="1">
                            <a:solidFill>
                              <a:schemeClr val="tx1"/>
                            </a:solidFill>
                            <a:latin typeface="Cambria Math" panose="02040503050406030204" pitchFamily="18" charset="0"/>
                          </a:rPr>
                          <m:t>𝑎𝑛𝑑</m:t>
                        </m:r>
                        <m:r>
                          <a:rPr lang="en-AU" sz="1800" i="1">
                            <a:solidFill>
                              <a:schemeClr val="tx1"/>
                            </a:solidFill>
                            <a:latin typeface="Cambria Math" panose="02040503050406030204" pitchFamily="18" charset="0"/>
                          </a:rPr>
                          <m:t> </m:t>
                        </m:r>
                        <m:r>
                          <a:rPr lang="en-AU" sz="1800" i="1">
                            <a:solidFill>
                              <a:schemeClr val="tx1"/>
                            </a:solidFill>
                            <a:latin typeface="Cambria Math" panose="02040503050406030204" pitchFamily="18" charset="0"/>
                          </a:rPr>
                          <m:t>𝑔𝑟𝑒𝑒𝑛</m:t>
                        </m:r>
                      </m:e>
                    </m:d>
                    <m:r>
                      <a:rPr lang="en-AU" sz="1800" i="1">
                        <a:solidFill>
                          <a:schemeClr val="tx1"/>
                        </a:solidFill>
                        <a:latin typeface="Cambria Math" panose="02040503050406030204" pitchFamily="18" charset="0"/>
                      </a:rPr>
                      <m:t> </m:t>
                    </m:r>
                  </m:oMath>
                </a14:m>
                <a:endParaRPr lang="en-AU" sz="1800">
                  <a:solidFill>
                    <a:schemeClr val="tx1"/>
                  </a:solidFill>
                </a:endParaRPr>
              </a:p>
            </p:txBody>
          </p:sp>
        </mc:Choice>
        <mc:Fallback xmlns="">
          <p:sp>
            <p:nvSpPr>
              <p:cNvPr id="7" name="Rounded Rectangle 6">
                <a:extLst>
                  <a:ext uri="{FF2B5EF4-FFF2-40B4-BE49-F238E27FC236}">
                    <a16:creationId xmlns:a16="http://schemas.microsoft.com/office/drawing/2014/main" id="{87F4CC19-2747-7C64-7741-61C7C7E0BB44}"/>
                  </a:ext>
                </a:extLst>
              </p:cNvPr>
              <p:cNvSpPr>
                <a:spLocks noRot="1" noChangeAspect="1" noMove="1" noResize="1" noEditPoints="1" noAdjustHandles="1" noChangeArrowheads="1" noChangeShapeType="1" noTextEdit="1"/>
              </p:cNvSpPr>
              <p:nvPr/>
            </p:nvSpPr>
            <p:spPr>
              <a:xfrm>
                <a:off x="404038" y="1538183"/>
                <a:ext cx="7393172" cy="347330"/>
              </a:xfrm>
              <a:prstGeom prst="roundRect">
                <a:avLst/>
              </a:prstGeom>
              <a:blipFill>
                <a:blip r:embed="rId3"/>
                <a:stretch>
                  <a:fillRect t="-14035" b="-29825"/>
                </a:stretch>
              </a:blipFill>
              <a:ln>
                <a:noFill/>
              </a:ln>
            </p:spPr>
            <p:txBody>
              <a:bodyPr/>
              <a:lstStyle/>
              <a:p>
                <a:r>
                  <a:rPr lang="en-US">
                    <a:noFill/>
                  </a:rPr>
                  <a:t> </a:t>
                </a:r>
              </a:p>
            </p:txBody>
          </p:sp>
        </mc:Fallback>
      </mc:AlternateContent>
      <p:pic>
        <p:nvPicPr>
          <p:cNvPr id="132" name="Picture 131" descr="A line image of a bag with 2 green balls, 3 blue balls and 5 red balls inside.">
            <a:extLst>
              <a:ext uri="{FF2B5EF4-FFF2-40B4-BE49-F238E27FC236}">
                <a16:creationId xmlns:a16="http://schemas.microsoft.com/office/drawing/2014/main" id="{22D8499A-C8EA-0FC5-D1A3-4D4C83C86AD1}"/>
              </a:ext>
            </a:extLst>
          </p:cNvPr>
          <p:cNvPicPr>
            <a:picLocks noChangeAspect="1"/>
          </p:cNvPicPr>
          <p:nvPr/>
        </p:nvPicPr>
        <p:blipFill>
          <a:blip r:embed="rId4"/>
          <a:stretch>
            <a:fillRect/>
          </a:stretch>
        </p:blipFill>
        <p:spPr>
          <a:xfrm>
            <a:off x="8199973" y="824628"/>
            <a:ext cx="1390594" cy="1308972"/>
          </a:xfrm>
          <a:prstGeom prst="rect">
            <a:avLst/>
          </a:prstGeom>
        </p:spPr>
      </p:pic>
      <p:grpSp>
        <p:nvGrpSpPr>
          <p:cNvPr id="151" name="Group 150" descr="A tree diagram showing the selection of 2 balls. The first outcome, showing the selection for the first ball has 3 branches listing G, R and B. Each of these outcomes then have 3 branches coming off them: G,R, B to show the second outcome of the selecting the second ball. In the final column, each branch has been read along to indicate the sample space: GG, GR, GB, RG, RR, RB, BG, BR, BB. ">
            <a:extLst>
              <a:ext uri="{FF2B5EF4-FFF2-40B4-BE49-F238E27FC236}">
                <a16:creationId xmlns:a16="http://schemas.microsoft.com/office/drawing/2014/main" id="{A59884B5-651F-CA62-9A7A-4FBF69E12BC4}"/>
              </a:ext>
            </a:extLst>
          </p:cNvPr>
          <p:cNvGrpSpPr/>
          <p:nvPr/>
        </p:nvGrpSpPr>
        <p:grpSpPr>
          <a:xfrm>
            <a:off x="596887" y="2421825"/>
            <a:ext cx="6822053" cy="3852452"/>
            <a:chOff x="606031" y="2421825"/>
            <a:chExt cx="6822053" cy="3852452"/>
          </a:xfrm>
        </p:grpSpPr>
        <p:grpSp>
          <p:nvGrpSpPr>
            <p:cNvPr id="133" name="Group 132">
              <a:extLst>
                <a:ext uri="{FF2B5EF4-FFF2-40B4-BE49-F238E27FC236}">
                  <a16:creationId xmlns:a16="http://schemas.microsoft.com/office/drawing/2014/main" id="{12C412B0-A6B4-968D-35DE-A7EED6A6DA73}"/>
                </a:ext>
              </a:extLst>
            </p:cNvPr>
            <p:cNvGrpSpPr/>
            <p:nvPr/>
          </p:nvGrpSpPr>
          <p:grpSpPr>
            <a:xfrm>
              <a:off x="2792876" y="2547931"/>
              <a:ext cx="2703222" cy="1093111"/>
              <a:chOff x="2792876" y="2547931"/>
              <a:chExt cx="2703222" cy="1093111"/>
            </a:xfrm>
          </p:grpSpPr>
          <p:cxnSp>
            <p:nvCxnSpPr>
              <p:cNvPr id="134" name="Straight Connector 133">
                <a:extLst>
                  <a:ext uri="{FF2B5EF4-FFF2-40B4-BE49-F238E27FC236}">
                    <a16:creationId xmlns:a16="http://schemas.microsoft.com/office/drawing/2014/main" id="{E6244273-36DB-2416-C53D-12EAFE17ADDA}"/>
                  </a:ext>
                </a:extLst>
              </p:cNvPr>
              <p:cNvCxnSpPr>
                <a:cxnSpLocks/>
              </p:cNvCxnSpPr>
              <p:nvPr/>
            </p:nvCxnSpPr>
            <p:spPr>
              <a:xfrm flipH="1">
                <a:off x="2792876" y="2547931"/>
                <a:ext cx="2619345" cy="1093111"/>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B3D2A387-517C-36D1-4633-390A649D53DF}"/>
                  </a:ext>
                </a:extLst>
              </p:cNvPr>
              <p:cNvCxnSpPr>
                <a:cxnSpLocks/>
              </p:cNvCxnSpPr>
              <p:nvPr/>
            </p:nvCxnSpPr>
            <p:spPr>
              <a:xfrm flipH="1">
                <a:off x="2799907" y="2973252"/>
                <a:ext cx="2629022" cy="663081"/>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881A83EA-12EC-1165-7C65-F5857861BE15}"/>
                  </a:ext>
                </a:extLst>
              </p:cNvPr>
              <p:cNvCxnSpPr>
                <a:cxnSpLocks/>
              </p:cNvCxnSpPr>
              <p:nvPr/>
            </p:nvCxnSpPr>
            <p:spPr>
              <a:xfrm flipH="1">
                <a:off x="2792876" y="3417853"/>
                <a:ext cx="2703222" cy="22318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37" name="Group 136">
              <a:extLst>
                <a:ext uri="{FF2B5EF4-FFF2-40B4-BE49-F238E27FC236}">
                  <a16:creationId xmlns:a16="http://schemas.microsoft.com/office/drawing/2014/main" id="{54AA7DCC-945F-773A-6AAA-A4205ACC577F}"/>
                </a:ext>
              </a:extLst>
            </p:cNvPr>
            <p:cNvGrpSpPr/>
            <p:nvPr/>
          </p:nvGrpSpPr>
          <p:grpSpPr>
            <a:xfrm>
              <a:off x="606031" y="3947891"/>
              <a:ext cx="1967230" cy="884781"/>
              <a:chOff x="606031" y="3947891"/>
              <a:chExt cx="1967230" cy="884781"/>
            </a:xfrm>
          </p:grpSpPr>
          <p:sp>
            <p:nvSpPr>
              <p:cNvPr id="138" name="Freeform: Shape 18">
                <a:extLst>
                  <a:ext uri="{FF2B5EF4-FFF2-40B4-BE49-F238E27FC236}">
                    <a16:creationId xmlns:a16="http://schemas.microsoft.com/office/drawing/2014/main" id="{60DB8841-F1F5-FEED-054D-69B8B9512A3A}"/>
                  </a:ext>
                </a:extLst>
              </p:cNvPr>
              <p:cNvSpPr/>
              <p:nvPr/>
            </p:nvSpPr>
            <p:spPr>
              <a:xfrm>
                <a:off x="701000" y="4252957"/>
                <a:ext cx="1872261" cy="264364"/>
              </a:xfrm>
              <a:custGeom>
                <a:avLst/>
                <a:gdLst>
                  <a:gd name="connsiteX0" fmla="*/ 0 w 1684507"/>
                  <a:gd name="connsiteY0" fmla="*/ 36526 h 73053"/>
                  <a:gd name="connsiteX1" fmla="*/ 1684507 w 1684507"/>
                  <a:gd name="connsiteY1" fmla="*/ 36526 h 73053"/>
                </a:gdLst>
                <a:ahLst/>
                <a:cxnLst>
                  <a:cxn ang="0">
                    <a:pos x="connsiteX0" y="connsiteY0"/>
                  </a:cxn>
                  <a:cxn ang="0">
                    <a:pos x="connsiteX1" y="connsiteY1"/>
                  </a:cxn>
                </a:cxnLst>
                <a:rect l="l" t="t" r="r" b="b"/>
                <a:pathLst>
                  <a:path w="1684507" h="73053">
                    <a:moveTo>
                      <a:pt x="0" y="36526"/>
                    </a:moveTo>
                    <a:lnTo>
                      <a:pt x="1684507" y="36526"/>
                    </a:lnTo>
                  </a:path>
                </a:pathLst>
              </a:custGeom>
              <a:noFill/>
              <a:ln>
                <a:solidFill>
                  <a:schemeClr val="tx1">
                    <a:lumMod val="50000"/>
                    <a:lumOff val="50000"/>
                  </a:schemeClr>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812840" tIns="-5586" rIns="812841" bIns="-5587" numCol="1" spcCol="1270" anchor="ctr" anchorCtr="0">
                <a:noAutofit/>
              </a:bodyPr>
              <a:lstStyle/>
              <a:p>
                <a:pPr marL="0" lvl="0" indent="0" algn="ctr" defTabSz="266700">
                  <a:lnSpc>
                    <a:spcPct val="90000"/>
                  </a:lnSpc>
                  <a:spcBef>
                    <a:spcPct val="0"/>
                  </a:spcBef>
                  <a:spcAft>
                    <a:spcPct val="35000"/>
                  </a:spcAft>
                  <a:buNone/>
                </a:pPr>
                <a:endParaRPr lang="en-AU" sz="600" kern="1200"/>
              </a:p>
            </p:txBody>
          </p:sp>
          <p:sp>
            <p:nvSpPr>
              <p:cNvPr id="139" name="Freeform: Shape 20">
                <a:extLst>
                  <a:ext uri="{FF2B5EF4-FFF2-40B4-BE49-F238E27FC236}">
                    <a16:creationId xmlns:a16="http://schemas.microsoft.com/office/drawing/2014/main" id="{EE8BEB7B-134F-D705-4906-FE4CC97454C6}"/>
                  </a:ext>
                </a:extLst>
              </p:cNvPr>
              <p:cNvSpPr/>
              <p:nvPr/>
            </p:nvSpPr>
            <p:spPr>
              <a:xfrm rot="1516650">
                <a:off x="609574" y="4752419"/>
                <a:ext cx="1884860" cy="80253"/>
              </a:xfrm>
              <a:custGeom>
                <a:avLst/>
                <a:gdLst>
                  <a:gd name="connsiteX0" fmla="*/ 0 w 1689200"/>
                  <a:gd name="connsiteY0" fmla="*/ 36526 h 73053"/>
                  <a:gd name="connsiteX1" fmla="*/ 1689200 w 1689200"/>
                  <a:gd name="connsiteY1" fmla="*/ 36526 h 73053"/>
                </a:gdLst>
                <a:ahLst/>
                <a:cxnLst>
                  <a:cxn ang="0">
                    <a:pos x="connsiteX0" y="connsiteY0"/>
                  </a:cxn>
                  <a:cxn ang="0">
                    <a:pos x="connsiteX1" y="connsiteY1"/>
                  </a:cxn>
                </a:cxnLst>
                <a:rect l="l" t="t" r="r" b="b"/>
                <a:pathLst>
                  <a:path w="1689200" h="73053">
                    <a:moveTo>
                      <a:pt x="0" y="36526"/>
                    </a:moveTo>
                    <a:lnTo>
                      <a:pt x="1689200" y="36526"/>
                    </a:lnTo>
                  </a:path>
                </a:pathLst>
              </a:custGeom>
              <a:noFill/>
              <a:ln>
                <a:solidFill>
                  <a:schemeClr val="tx1">
                    <a:lumMod val="50000"/>
                    <a:lumOff val="50000"/>
                  </a:schemeClr>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815070" tIns="-5704" rIns="815069" bIns="-5704" numCol="1" spcCol="1270" anchor="ctr" anchorCtr="0">
                <a:noAutofit/>
              </a:bodyPr>
              <a:lstStyle/>
              <a:p>
                <a:pPr marL="0" lvl="0" indent="0" algn="ctr" defTabSz="266700">
                  <a:lnSpc>
                    <a:spcPct val="90000"/>
                  </a:lnSpc>
                  <a:spcBef>
                    <a:spcPct val="0"/>
                  </a:spcBef>
                  <a:spcAft>
                    <a:spcPct val="35000"/>
                  </a:spcAft>
                  <a:buNone/>
                </a:pPr>
                <a:endParaRPr lang="en-AU" sz="600" kern="1200"/>
              </a:p>
            </p:txBody>
          </p:sp>
          <p:sp>
            <p:nvSpPr>
              <p:cNvPr id="140" name="Freeform: Shape 20">
                <a:extLst>
                  <a:ext uri="{FF2B5EF4-FFF2-40B4-BE49-F238E27FC236}">
                    <a16:creationId xmlns:a16="http://schemas.microsoft.com/office/drawing/2014/main" id="{98E178E6-1B41-B423-DC37-429724D84EA5}"/>
                  </a:ext>
                </a:extLst>
              </p:cNvPr>
              <p:cNvSpPr/>
              <p:nvPr/>
            </p:nvSpPr>
            <p:spPr>
              <a:xfrm rot="20083350" flipV="1">
                <a:off x="606031" y="3947891"/>
                <a:ext cx="1884860" cy="80253"/>
              </a:xfrm>
              <a:custGeom>
                <a:avLst/>
                <a:gdLst>
                  <a:gd name="connsiteX0" fmla="*/ 0 w 1689200"/>
                  <a:gd name="connsiteY0" fmla="*/ 36526 h 73053"/>
                  <a:gd name="connsiteX1" fmla="*/ 1689200 w 1689200"/>
                  <a:gd name="connsiteY1" fmla="*/ 36526 h 73053"/>
                </a:gdLst>
                <a:ahLst/>
                <a:cxnLst>
                  <a:cxn ang="0">
                    <a:pos x="connsiteX0" y="connsiteY0"/>
                  </a:cxn>
                  <a:cxn ang="0">
                    <a:pos x="connsiteX1" y="connsiteY1"/>
                  </a:cxn>
                </a:cxnLst>
                <a:rect l="l" t="t" r="r" b="b"/>
                <a:pathLst>
                  <a:path w="1689200" h="73053">
                    <a:moveTo>
                      <a:pt x="0" y="36526"/>
                    </a:moveTo>
                    <a:lnTo>
                      <a:pt x="1689200" y="36526"/>
                    </a:lnTo>
                  </a:path>
                </a:pathLst>
              </a:custGeom>
              <a:noFill/>
              <a:ln>
                <a:solidFill>
                  <a:schemeClr val="tx1">
                    <a:lumMod val="50000"/>
                    <a:lumOff val="50000"/>
                  </a:schemeClr>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815070" tIns="-5704" rIns="815069" bIns="-5704" numCol="1" spcCol="1270" anchor="ctr" anchorCtr="0">
                <a:noAutofit/>
              </a:bodyPr>
              <a:lstStyle/>
              <a:p>
                <a:pPr marL="0" lvl="0" indent="0" algn="ctr" defTabSz="266700">
                  <a:lnSpc>
                    <a:spcPct val="90000"/>
                  </a:lnSpc>
                  <a:spcBef>
                    <a:spcPct val="0"/>
                  </a:spcBef>
                  <a:spcAft>
                    <a:spcPct val="35000"/>
                  </a:spcAft>
                  <a:buNone/>
                </a:pPr>
                <a:endParaRPr lang="en-AU" sz="600" kern="1200"/>
              </a:p>
            </p:txBody>
          </p:sp>
        </p:grpSp>
        <p:grpSp>
          <p:nvGrpSpPr>
            <p:cNvPr id="141" name="Group 140">
              <a:extLst>
                <a:ext uri="{FF2B5EF4-FFF2-40B4-BE49-F238E27FC236}">
                  <a16:creationId xmlns:a16="http://schemas.microsoft.com/office/drawing/2014/main" id="{2A5F5511-D1C1-879B-F165-73FF40C55E50}"/>
                </a:ext>
              </a:extLst>
            </p:cNvPr>
            <p:cNvGrpSpPr/>
            <p:nvPr/>
          </p:nvGrpSpPr>
          <p:grpSpPr>
            <a:xfrm flipV="1">
              <a:off x="2846039" y="5159996"/>
              <a:ext cx="2703222" cy="1035241"/>
              <a:chOff x="2792876" y="2605801"/>
              <a:chExt cx="2703222" cy="1035241"/>
            </a:xfrm>
          </p:grpSpPr>
          <p:cxnSp>
            <p:nvCxnSpPr>
              <p:cNvPr id="142" name="Straight Connector 141">
                <a:extLst>
                  <a:ext uri="{FF2B5EF4-FFF2-40B4-BE49-F238E27FC236}">
                    <a16:creationId xmlns:a16="http://schemas.microsoft.com/office/drawing/2014/main" id="{6D594D6E-07F7-D664-E230-F6F7F0949A59}"/>
                  </a:ext>
                </a:extLst>
              </p:cNvPr>
              <p:cNvCxnSpPr>
                <a:cxnSpLocks/>
              </p:cNvCxnSpPr>
              <p:nvPr/>
            </p:nvCxnSpPr>
            <p:spPr>
              <a:xfrm flipH="1">
                <a:off x="2792876" y="2605801"/>
                <a:ext cx="2604919" cy="1035241"/>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83786A1-B42C-0A61-9A9E-F0C82082BE4A}"/>
                  </a:ext>
                </a:extLst>
              </p:cNvPr>
              <p:cNvCxnSpPr>
                <a:cxnSpLocks/>
              </p:cNvCxnSpPr>
              <p:nvPr/>
            </p:nvCxnSpPr>
            <p:spPr>
              <a:xfrm flipH="1">
                <a:off x="2799907" y="3073633"/>
                <a:ext cx="2612065" cy="5627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42338621-19DC-AFEF-E7C9-263CD58E9DB7}"/>
                  </a:ext>
                </a:extLst>
              </p:cNvPr>
              <p:cNvCxnSpPr>
                <a:cxnSpLocks/>
              </p:cNvCxnSpPr>
              <p:nvPr/>
            </p:nvCxnSpPr>
            <p:spPr>
              <a:xfrm flipH="1">
                <a:off x="2792876" y="3417853"/>
                <a:ext cx="2703222" cy="223189"/>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45" name="Group 144">
              <a:extLst>
                <a:ext uri="{FF2B5EF4-FFF2-40B4-BE49-F238E27FC236}">
                  <a16:creationId xmlns:a16="http://schemas.microsoft.com/office/drawing/2014/main" id="{71D28CDD-B35D-D6FF-32DB-EA720E09F9BD}"/>
                </a:ext>
              </a:extLst>
            </p:cNvPr>
            <p:cNvGrpSpPr/>
            <p:nvPr/>
          </p:nvGrpSpPr>
          <p:grpSpPr>
            <a:xfrm>
              <a:off x="2823957" y="3898605"/>
              <a:ext cx="2704973" cy="935666"/>
              <a:chOff x="2838134" y="3912781"/>
              <a:chExt cx="2704973" cy="935666"/>
            </a:xfrm>
          </p:grpSpPr>
          <p:cxnSp>
            <p:nvCxnSpPr>
              <p:cNvPr id="146" name="Straight Connector 145">
                <a:extLst>
                  <a:ext uri="{FF2B5EF4-FFF2-40B4-BE49-F238E27FC236}">
                    <a16:creationId xmlns:a16="http://schemas.microsoft.com/office/drawing/2014/main" id="{89237061-83CF-E5B2-6957-F25CF648D6ED}"/>
                  </a:ext>
                </a:extLst>
              </p:cNvPr>
              <p:cNvCxnSpPr>
                <a:cxnSpLocks/>
              </p:cNvCxnSpPr>
              <p:nvPr/>
            </p:nvCxnSpPr>
            <p:spPr>
              <a:xfrm flipH="1">
                <a:off x="2840972" y="3912781"/>
                <a:ext cx="2702135" cy="470653"/>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1B2E4249-3B74-0C68-61DC-C11BA59F906B}"/>
                  </a:ext>
                </a:extLst>
              </p:cNvPr>
              <p:cNvCxnSpPr>
                <a:cxnSpLocks/>
              </p:cNvCxnSpPr>
              <p:nvPr/>
            </p:nvCxnSpPr>
            <p:spPr>
              <a:xfrm flipH="1" flipV="1">
                <a:off x="2838134" y="4381593"/>
                <a:ext cx="2697885" cy="466854"/>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38620B34-2C73-605A-1927-A0474571AECC}"/>
                  </a:ext>
                </a:extLst>
              </p:cNvPr>
              <p:cNvCxnSpPr>
                <a:cxnSpLocks/>
              </p:cNvCxnSpPr>
              <p:nvPr/>
            </p:nvCxnSpPr>
            <p:spPr>
              <a:xfrm flipH="1">
                <a:off x="2838134" y="4381593"/>
                <a:ext cx="2697885"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28" name="Group 127">
              <a:extLst>
                <a:ext uri="{FF2B5EF4-FFF2-40B4-BE49-F238E27FC236}">
                  <a16:creationId xmlns:a16="http://schemas.microsoft.com/office/drawing/2014/main" id="{282492EE-7B18-72C2-CA05-EA3AC91F3B26}"/>
                </a:ext>
              </a:extLst>
            </p:cNvPr>
            <p:cNvGrpSpPr/>
            <p:nvPr/>
          </p:nvGrpSpPr>
          <p:grpSpPr>
            <a:xfrm>
              <a:off x="606031" y="3947891"/>
              <a:ext cx="1967230" cy="884781"/>
              <a:chOff x="606031" y="3947891"/>
              <a:chExt cx="1967230" cy="884781"/>
            </a:xfrm>
          </p:grpSpPr>
          <p:sp>
            <p:nvSpPr>
              <p:cNvPr id="19" name="Freeform: Shape 18">
                <a:extLst>
                  <a:ext uri="{FF2B5EF4-FFF2-40B4-BE49-F238E27FC236}">
                    <a16:creationId xmlns:a16="http://schemas.microsoft.com/office/drawing/2014/main" id="{81130B2E-5BCE-A2A9-BAB7-3A2C12E601E1}"/>
                  </a:ext>
                </a:extLst>
              </p:cNvPr>
              <p:cNvSpPr/>
              <p:nvPr/>
            </p:nvSpPr>
            <p:spPr>
              <a:xfrm>
                <a:off x="701000" y="4252957"/>
                <a:ext cx="1872261" cy="264364"/>
              </a:xfrm>
              <a:custGeom>
                <a:avLst/>
                <a:gdLst>
                  <a:gd name="connsiteX0" fmla="*/ 0 w 1684507"/>
                  <a:gd name="connsiteY0" fmla="*/ 36526 h 73053"/>
                  <a:gd name="connsiteX1" fmla="*/ 1684507 w 1684507"/>
                  <a:gd name="connsiteY1" fmla="*/ 36526 h 73053"/>
                </a:gdLst>
                <a:ahLst/>
                <a:cxnLst>
                  <a:cxn ang="0">
                    <a:pos x="connsiteX0" y="connsiteY0"/>
                  </a:cxn>
                  <a:cxn ang="0">
                    <a:pos x="connsiteX1" y="connsiteY1"/>
                  </a:cxn>
                </a:cxnLst>
                <a:rect l="l" t="t" r="r" b="b"/>
                <a:pathLst>
                  <a:path w="1684507" h="73053">
                    <a:moveTo>
                      <a:pt x="0" y="36526"/>
                    </a:moveTo>
                    <a:lnTo>
                      <a:pt x="1684507" y="36526"/>
                    </a:lnTo>
                  </a:path>
                </a:pathLst>
              </a:custGeom>
              <a:noFill/>
              <a:ln w="19050">
                <a:solidFill>
                  <a:schemeClr val="tx1">
                    <a:lumMod val="50000"/>
                    <a:lumOff val="50000"/>
                  </a:schemeClr>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812840" tIns="-5586" rIns="812841" bIns="-5587" numCol="1" spcCol="1270" anchor="ctr" anchorCtr="0">
                <a:noAutofit/>
              </a:bodyPr>
              <a:lstStyle/>
              <a:p>
                <a:pPr marL="0" lvl="0" indent="0" algn="ctr" defTabSz="266700">
                  <a:lnSpc>
                    <a:spcPct val="90000"/>
                  </a:lnSpc>
                  <a:spcBef>
                    <a:spcPct val="0"/>
                  </a:spcBef>
                  <a:spcAft>
                    <a:spcPct val="35000"/>
                  </a:spcAft>
                  <a:buNone/>
                </a:pPr>
                <a:endParaRPr lang="en-AU" sz="600" kern="1200"/>
              </a:p>
            </p:txBody>
          </p:sp>
          <p:sp>
            <p:nvSpPr>
              <p:cNvPr id="21" name="Freeform: Shape 20">
                <a:extLst>
                  <a:ext uri="{FF2B5EF4-FFF2-40B4-BE49-F238E27FC236}">
                    <a16:creationId xmlns:a16="http://schemas.microsoft.com/office/drawing/2014/main" id="{38C63DC5-2728-6120-9A1E-1FF7C3D107A5}"/>
                  </a:ext>
                </a:extLst>
              </p:cNvPr>
              <p:cNvSpPr/>
              <p:nvPr/>
            </p:nvSpPr>
            <p:spPr>
              <a:xfrm rot="1516650">
                <a:off x="609574" y="4752419"/>
                <a:ext cx="1884860" cy="80253"/>
              </a:xfrm>
              <a:custGeom>
                <a:avLst/>
                <a:gdLst>
                  <a:gd name="connsiteX0" fmla="*/ 0 w 1689200"/>
                  <a:gd name="connsiteY0" fmla="*/ 36526 h 73053"/>
                  <a:gd name="connsiteX1" fmla="*/ 1689200 w 1689200"/>
                  <a:gd name="connsiteY1" fmla="*/ 36526 h 73053"/>
                </a:gdLst>
                <a:ahLst/>
                <a:cxnLst>
                  <a:cxn ang="0">
                    <a:pos x="connsiteX0" y="connsiteY0"/>
                  </a:cxn>
                  <a:cxn ang="0">
                    <a:pos x="connsiteX1" y="connsiteY1"/>
                  </a:cxn>
                </a:cxnLst>
                <a:rect l="l" t="t" r="r" b="b"/>
                <a:pathLst>
                  <a:path w="1689200" h="73053">
                    <a:moveTo>
                      <a:pt x="0" y="36526"/>
                    </a:moveTo>
                    <a:lnTo>
                      <a:pt x="1689200" y="36526"/>
                    </a:lnTo>
                  </a:path>
                </a:pathLst>
              </a:custGeom>
              <a:noFill/>
              <a:ln w="19050">
                <a:solidFill>
                  <a:schemeClr val="tx1">
                    <a:lumMod val="50000"/>
                    <a:lumOff val="50000"/>
                  </a:schemeClr>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815070" tIns="-5704" rIns="815069" bIns="-5704" numCol="1" spcCol="1270" anchor="ctr" anchorCtr="0">
                <a:noAutofit/>
              </a:bodyPr>
              <a:lstStyle/>
              <a:p>
                <a:pPr marL="0" lvl="0" indent="0" algn="ctr" defTabSz="266700">
                  <a:lnSpc>
                    <a:spcPct val="90000"/>
                  </a:lnSpc>
                  <a:spcBef>
                    <a:spcPct val="0"/>
                  </a:spcBef>
                  <a:spcAft>
                    <a:spcPct val="35000"/>
                  </a:spcAft>
                  <a:buNone/>
                </a:pPr>
                <a:endParaRPr lang="en-AU" sz="600" kern="1200"/>
              </a:p>
            </p:txBody>
          </p:sp>
          <p:sp>
            <p:nvSpPr>
              <p:cNvPr id="23" name="Freeform: Shape 20">
                <a:extLst>
                  <a:ext uri="{FF2B5EF4-FFF2-40B4-BE49-F238E27FC236}">
                    <a16:creationId xmlns:a16="http://schemas.microsoft.com/office/drawing/2014/main" id="{A8A8C876-AF09-C678-E755-995FF4A9583F}"/>
                  </a:ext>
                </a:extLst>
              </p:cNvPr>
              <p:cNvSpPr/>
              <p:nvPr/>
            </p:nvSpPr>
            <p:spPr>
              <a:xfrm rot="20083350" flipV="1">
                <a:off x="606031" y="3947891"/>
                <a:ext cx="1884860" cy="80253"/>
              </a:xfrm>
              <a:custGeom>
                <a:avLst/>
                <a:gdLst>
                  <a:gd name="connsiteX0" fmla="*/ 0 w 1689200"/>
                  <a:gd name="connsiteY0" fmla="*/ 36526 h 73053"/>
                  <a:gd name="connsiteX1" fmla="*/ 1689200 w 1689200"/>
                  <a:gd name="connsiteY1" fmla="*/ 36526 h 73053"/>
                </a:gdLst>
                <a:ahLst/>
                <a:cxnLst>
                  <a:cxn ang="0">
                    <a:pos x="connsiteX0" y="connsiteY0"/>
                  </a:cxn>
                  <a:cxn ang="0">
                    <a:pos x="connsiteX1" y="connsiteY1"/>
                  </a:cxn>
                </a:cxnLst>
                <a:rect l="l" t="t" r="r" b="b"/>
                <a:pathLst>
                  <a:path w="1689200" h="73053">
                    <a:moveTo>
                      <a:pt x="0" y="36526"/>
                    </a:moveTo>
                    <a:lnTo>
                      <a:pt x="1689200" y="36526"/>
                    </a:lnTo>
                  </a:path>
                </a:pathLst>
              </a:custGeom>
              <a:noFill/>
              <a:ln w="19050">
                <a:solidFill>
                  <a:schemeClr val="tx1">
                    <a:lumMod val="50000"/>
                    <a:lumOff val="50000"/>
                  </a:schemeClr>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815070" tIns="-5704" rIns="815069" bIns="-5704" numCol="1" spcCol="1270" anchor="ctr" anchorCtr="0">
                <a:noAutofit/>
              </a:bodyPr>
              <a:lstStyle/>
              <a:p>
                <a:pPr marL="0" lvl="0" indent="0" algn="ctr" defTabSz="266700">
                  <a:lnSpc>
                    <a:spcPct val="90000"/>
                  </a:lnSpc>
                  <a:spcBef>
                    <a:spcPct val="0"/>
                  </a:spcBef>
                  <a:spcAft>
                    <a:spcPct val="35000"/>
                  </a:spcAft>
                  <a:buNone/>
                </a:pPr>
                <a:endParaRPr lang="en-AU" sz="600" kern="1200"/>
              </a:p>
            </p:txBody>
          </p:sp>
        </p:grpSp>
        <p:sp>
          <p:nvSpPr>
            <p:cNvPr id="37" name="Freeform: Shape 36">
              <a:extLst>
                <a:ext uri="{FF2B5EF4-FFF2-40B4-BE49-F238E27FC236}">
                  <a16:creationId xmlns:a16="http://schemas.microsoft.com/office/drawing/2014/main" id="{928C63C3-CA6E-2CB3-D829-46365B55F6E3}"/>
                </a:ext>
              </a:extLst>
            </p:cNvPr>
            <p:cNvSpPr/>
            <p:nvPr/>
          </p:nvSpPr>
          <p:spPr>
            <a:xfrm>
              <a:off x="5254473" y="3296778"/>
              <a:ext cx="531079" cy="304115"/>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b="1" kern="1200"/>
                <a:t>B</a:t>
              </a:r>
            </a:p>
          </p:txBody>
        </p:sp>
        <p:sp>
          <p:nvSpPr>
            <p:cNvPr id="20" name="Freeform: Shape 19">
              <a:extLst>
                <a:ext uri="{FF2B5EF4-FFF2-40B4-BE49-F238E27FC236}">
                  <a16:creationId xmlns:a16="http://schemas.microsoft.com/office/drawing/2014/main" id="{FB7518BD-2527-4C18-C31A-05ECF97BC299}"/>
                </a:ext>
              </a:extLst>
            </p:cNvPr>
            <p:cNvSpPr/>
            <p:nvPr/>
          </p:nvSpPr>
          <p:spPr>
            <a:xfrm>
              <a:off x="2295076" y="4245937"/>
              <a:ext cx="553922" cy="310380"/>
            </a:xfrm>
            <a:custGeom>
              <a:avLst/>
              <a:gdLst>
                <a:gd name="connsiteX0" fmla="*/ 0 w 2168876"/>
                <a:gd name="connsiteY0" fmla="*/ 89443 h 894427"/>
                <a:gd name="connsiteX1" fmla="*/ 89443 w 2168876"/>
                <a:gd name="connsiteY1" fmla="*/ 0 h 894427"/>
                <a:gd name="connsiteX2" fmla="*/ 2079433 w 2168876"/>
                <a:gd name="connsiteY2" fmla="*/ 0 h 894427"/>
                <a:gd name="connsiteX3" fmla="*/ 2168876 w 2168876"/>
                <a:gd name="connsiteY3" fmla="*/ 89443 h 894427"/>
                <a:gd name="connsiteX4" fmla="*/ 2168876 w 2168876"/>
                <a:gd name="connsiteY4" fmla="*/ 804984 h 894427"/>
                <a:gd name="connsiteX5" fmla="*/ 2079433 w 2168876"/>
                <a:gd name="connsiteY5" fmla="*/ 894427 h 894427"/>
                <a:gd name="connsiteX6" fmla="*/ 89443 w 2168876"/>
                <a:gd name="connsiteY6" fmla="*/ 894427 h 894427"/>
                <a:gd name="connsiteX7" fmla="*/ 0 w 2168876"/>
                <a:gd name="connsiteY7" fmla="*/ 804984 h 894427"/>
                <a:gd name="connsiteX8" fmla="*/ 0 w 2168876"/>
                <a:gd name="connsiteY8" fmla="*/ 89443 h 89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94427">
                  <a:moveTo>
                    <a:pt x="0" y="89443"/>
                  </a:moveTo>
                  <a:cubicBezTo>
                    <a:pt x="0" y="40045"/>
                    <a:pt x="40045" y="0"/>
                    <a:pt x="89443" y="0"/>
                  </a:cubicBezTo>
                  <a:lnTo>
                    <a:pt x="2079433" y="0"/>
                  </a:lnTo>
                  <a:cubicBezTo>
                    <a:pt x="2128831" y="0"/>
                    <a:pt x="2168876" y="40045"/>
                    <a:pt x="2168876" y="89443"/>
                  </a:cubicBezTo>
                  <a:lnTo>
                    <a:pt x="2168876" y="804984"/>
                  </a:lnTo>
                  <a:cubicBezTo>
                    <a:pt x="2168876" y="854382"/>
                    <a:pt x="2128831" y="894427"/>
                    <a:pt x="2079433" y="894427"/>
                  </a:cubicBezTo>
                  <a:lnTo>
                    <a:pt x="89443" y="894427"/>
                  </a:lnTo>
                  <a:cubicBezTo>
                    <a:pt x="40045" y="894427"/>
                    <a:pt x="0" y="854382"/>
                    <a:pt x="0" y="804984"/>
                  </a:cubicBezTo>
                  <a:lnTo>
                    <a:pt x="0" y="89443"/>
                  </a:lnTo>
                  <a:close/>
                </a:path>
              </a:pathLst>
            </a:cu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487" tIns="60487" rIns="60487" bIns="60487" numCol="1" spcCol="1270" anchor="ctr" anchorCtr="0">
              <a:noAutofit/>
            </a:bodyPr>
            <a:lstStyle/>
            <a:p>
              <a:pPr marL="0" lvl="0" indent="0" algn="ctr" defTabSz="2400300">
                <a:lnSpc>
                  <a:spcPct val="90000"/>
                </a:lnSpc>
                <a:spcBef>
                  <a:spcPct val="0"/>
                </a:spcBef>
                <a:spcAft>
                  <a:spcPct val="35000"/>
                </a:spcAft>
                <a:buNone/>
              </a:pPr>
              <a:r>
                <a:rPr lang="en-AU" sz="1800" b="1" kern="1200"/>
                <a:t>R</a:t>
              </a:r>
            </a:p>
          </p:txBody>
        </p:sp>
        <p:sp>
          <p:nvSpPr>
            <p:cNvPr id="9" name="Freeform: Shape 8">
              <a:extLst>
                <a:ext uri="{FF2B5EF4-FFF2-40B4-BE49-F238E27FC236}">
                  <a16:creationId xmlns:a16="http://schemas.microsoft.com/office/drawing/2014/main" id="{868BFB53-68E1-AB67-D120-79625464D147}"/>
                </a:ext>
              </a:extLst>
            </p:cNvPr>
            <p:cNvSpPr/>
            <p:nvPr/>
          </p:nvSpPr>
          <p:spPr>
            <a:xfrm>
              <a:off x="2280901" y="3470897"/>
              <a:ext cx="553922" cy="307204"/>
            </a:xfrm>
            <a:custGeom>
              <a:avLst/>
              <a:gdLst>
                <a:gd name="connsiteX0" fmla="*/ 0 w 2168876"/>
                <a:gd name="connsiteY0" fmla="*/ 89443 h 894427"/>
                <a:gd name="connsiteX1" fmla="*/ 89443 w 2168876"/>
                <a:gd name="connsiteY1" fmla="*/ 0 h 894427"/>
                <a:gd name="connsiteX2" fmla="*/ 2079433 w 2168876"/>
                <a:gd name="connsiteY2" fmla="*/ 0 h 894427"/>
                <a:gd name="connsiteX3" fmla="*/ 2168876 w 2168876"/>
                <a:gd name="connsiteY3" fmla="*/ 89443 h 894427"/>
                <a:gd name="connsiteX4" fmla="*/ 2168876 w 2168876"/>
                <a:gd name="connsiteY4" fmla="*/ 804984 h 894427"/>
                <a:gd name="connsiteX5" fmla="*/ 2079433 w 2168876"/>
                <a:gd name="connsiteY5" fmla="*/ 894427 h 894427"/>
                <a:gd name="connsiteX6" fmla="*/ 89443 w 2168876"/>
                <a:gd name="connsiteY6" fmla="*/ 894427 h 894427"/>
                <a:gd name="connsiteX7" fmla="*/ 0 w 2168876"/>
                <a:gd name="connsiteY7" fmla="*/ 804984 h 894427"/>
                <a:gd name="connsiteX8" fmla="*/ 0 w 2168876"/>
                <a:gd name="connsiteY8" fmla="*/ 89443 h 89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94427">
                  <a:moveTo>
                    <a:pt x="0" y="89443"/>
                  </a:moveTo>
                  <a:cubicBezTo>
                    <a:pt x="0" y="40045"/>
                    <a:pt x="40045" y="0"/>
                    <a:pt x="89443" y="0"/>
                  </a:cubicBezTo>
                  <a:lnTo>
                    <a:pt x="2079433" y="0"/>
                  </a:lnTo>
                  <a:cubicBezTo>
                    <a:pt x="2128831" y="0"/>
                    <a:pt x="2168876" y="40045"/>
                    <a:pt x="2168876" y="89443"/>
                  </a:cubicBezTo>
                  <a:lnTo>
                    <a:pt x="2168876" y="804984"/>
                  </a:lnTo>
                  <a:cubicBezTo>
                    <a:pt x="2168876" y="854382"/>
                    <a:pt x="2128831" y="894427"/>
                    <a:pt x="2079433" y="894427"/>
                  </a:cubicBezTo>
                  <a:lnTo>
                    <a:pt x="89443" y="894427"/>
                  </a:lnTo>
                  <a:cubicBezTo>
                    <a:pt x="40045" y="894427"/>
                    <a:pt x="0" y="854382"/>
                    <a:pt x="0" y="804984"/>
                  </a:cubicBezTo>
                  <a:lnTo>
                    <a:pt x="0" y="89443"/>
                  </a:lnTo>
                  <a:close/>
                </a:path>
              </a:pathLst>
            </a:custGeom>
            <a:solidFill>
              <a:srgbClr val="64BB4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487" tIns="60487" rIns="60487" bIns="60487" numCol="1" spcCol="1270" anchor="ctr" anchorCtr="0">
              <a:noAutofit/>
            </a:bodyPr>
            <a:lstStyle/>
            <a:p>
              <a:pPr marL="0" lvl="0" indent="0" algn="ctr" defTabSz="2400300">
                <a:lnSpc>
                  <a:spcPct val="90000"/>
                </a:lnSpc>
                <a:spcBef>
                  <a:spcPct val="0"/>
                </a:spcBef>
                <a:spcAft>
                  <a:spcPct val="35000"/>
                </a:spcAft>
                <a:buNone/>
              </a:pPr>
              <a:r>
                <a:rPr lang="en-AU" sz="1800" b="1" kern="1200">
                  <a:solidFill>
                    <a:schemeClr val="tx1"/>
                  </a:solidFill>
                </a:rPr>
                <a:t>G</a:t>
              </a:r>
            </a:p>
          </p:txBody>
        </p:sp>
        <p:sp>
          <p:nvSpPr>
            <p:cNvPr id="22" name="Freeform: Shape 21">
              <a:extLst>
                <a:ext uri="{FF2B5EF4-FFF2-40B4-BE49-F238E27FC236}">
                  <a16:creationId xmlns:a16="http://schemas.microsoft.com/office/drawing/2014/main" id="{098E8840-43AD-E260-29F3-E2A568B043B9}"/>
                </a:ext>
              </a:extLst>
            </p:cNvPr>
            <p:cNvSpPr/>
            <p:nvPr/>
          </p:nvSpPr>
          <p:spPr>
            <a:xfrm>
              <a:off x="2295077" y="4996608"/>
              <a:ext cx="571527" cy="310113"/>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b="1" kern="1200"/>
                <a:t>B</a:t>
              </a:r>
            </a:p>
          </p:txBody>
        </p:sp>
        <p:sp>
          <p:nvSpPr>
            <p:cNvPr id="72" name="Freeform: Shape 8">
              <a:extLst>
                <a:ext uri="{FF2B5EF4-FFF2-40B4-BE49-F238E27FC236}">
                  <a16:creationId xmlns:a16="http://schemas.microsoft.com/office/drawing/2014/main" id="{AEE7BFBE-8679-00C9-806E-E8AD6FB7A991}"/>
                </a:ext>
              </a:extLst>
            </p:cNvPr>
            <p:cNvSpPr/>
            <p:nvPr/>
          </p:nvSpPr>
          <p:spPr>
            <a:xfrm>
              <a:off x="5254473" y="2421825"/>
              <a:ext cx="553922" cy="307204"/>
            </a:xfrm>
            <a:custGeom>
              <a:avLst/>
              <a:gdLst>
                <a:gd name="connsiteX0" fmla="*/ 0 w 2168876"/>
                <a:gd name="connsiteY0" fmla="*/ 89443 h 894427"/>
                <a:gd name="connsiteX1" fmla="*/ 89443 w 2168876"/>
                <a:gd name="connsiteY1" fmla="*/ 0 h 894427"/>
                <a:gd name="connsiteX2" fmla="*/ 2079433 w 2168876"/>
                <a:gd name="connsiteY2" fmla="*/ 0 h 894427"/>
                <a:gd name="connsiteX3" fmla="*/ 2168876 w 2168876"/>
                <a:gd name="connsiteY3" fmla="*/ 89443 h 894427"/>
                <a:gd name="connsiteX4" fmla="*/ 2168876 w 2168876"/>
                <a:gd name="connsiteY4" fmla="*/ 804984 h 894427"/>
                <a:gd name="connsiteX5" fmla="*/ 2079433 w 2168876"/>
                <a:gd name="connsiteY5" fmla="*/ 894427 h 894427"/>
                <a:gd name="connsiteX6" fmla="*/ 89443 w 2168876"/>
                <a:gd name="connsiteY6" fmla="*/ 894427 h 894427"/>
                <a:gd name="connsiteX7" fmla="*/ 0 w 2168876"/>
                <a:gd name="connsiteY7" fmla="*/ 804984 h 894427"/>
                <a:gd name="connsiteX8" fmla="*/ 0 w 2168876"/>
                <a:gd name="connsiteY8" fmla="*/ 89443 h 89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94427">
                  <a:moveTo>
                    <a:pt x="0" y="89443"/>
                  </a:moveTo>
                  <a:cubicBezTo>
                    <a:pt x="0" y="40045"/>
                    <a:pt x="40045" y="0"/>
                    <a:pt x="89443" y="0"/>
                  </a:cubicBezTo>
                  <a:lnTo>
                    <a:pt x="2079433" y="0"/>
                  </a:lnTo>
                  <a:cubicBezTo>
                    <a:pt x="2128831" y="0"/>
                    <a:pt x="2168876" y="40045"/>
                    <a:pt x="2168876" y="89443"/>
                  </a:cubicBezTo>
                  <a:lnTo>
                    <a:pt x="2168876" y="804984"/>
                  </a:lnTo>
                  <a:cubicBezTo>
                    <a:pt x="2168876" y="854382"/>
                    <a:pt x="2128831" y="894427"/>
                    <a:pt x="2079433" y="894427"/>
                  </a:cubicBezTo>
                  <a:lnTo>
                    <a:pt x="89443" y="894427"/>
                  </a:lnTo>
                  <a:cubicBezTo>
                    <a:pt x="40045" y="894427"/>
                    <a:pt x="0" y="854382"/>
                    <a:pt x="0" y="804984"/>
                  </a:cubicBezTo>
                  <a:lnTo>
                    <a:pt x="0" y="89443"/>
                  </a:lnTo>
                  <a:close/>
                </a:path>
              </a:pathLst>
            </a:custGeom>
            <a:solidFill>
              <a:srgbClr val="64BB4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487" tIns="60487" rIns="60487" bIns="60487" numCol="1" spcCol="1270" anchor="ctr" anchorCtr="0">
              <a:noAutofit/>
            </a:bodyPr>
            <a:lstStyle/>
            <a:p>
              <a:pPr marL="0" lvl="0" indent="0" algn="ctr" defTabSz="2400300">
                <a:lnSpc>
                  <a:spcPct val="90000"/>
                </a:lnSpc>
                <a:spcBef>
                  <a:spcPct val="0"/>
                </a:spcBef>
                <a:spcAft>
                  <a:spcPct val="35000"/>
                </a:spcAft>
                <a:buNone/>
              </a:pPr>
              <a:r>
                <a:rPr lang="en-AU" sz="1800" b="1" kern="1200">
                  <a:solidFill>
                    <a:schemeClr val="tx1"/>
                  </a:solidFill>
                </a:rPr>
                <a:t>G</a:t>
              </a:r>
            </a:p>
          </p:txBody>
        </p:sp>
        <p:sp>
          <p:nvSpPr>
            <p:cNvPr id="95" name="Freeform: Shape 19">
              <a:extLst>
                <a:ext uri="{FF2B5EF4-FFF2-40B4-BE49-F238E27FC236}">
                  <a16:creationId xmlns:a16="http://schemas.microsoft.com/office/drawing/2014/main" id="{C14DFA6A-965D-9EB2-7C2C-B23A43D94033}"/>
                </a:ext>
              </a:extLst>
            </p:cNvPr>
            <p:cNvSpPr/>
            <p:nvPr/>
          </p:nvSpPr>
          <p:spPr>
            <a:xfrm>
              <a:off x="5254473" y="2845984"/>
              <a:ext cx="553922" cy="310380"/>
            </a:xfrm>
            <a:custGeom>
              <a:avLst/>
              <a:gdLst>
                <a:gd name="connsiteX0" fmla="*/ 0 w 2168876"/>
                <a:gd name="connsiteY0" fmla="*/ 89443 h 894427"/>
                <a:gd name="connsiteX1" fmla="*/ 89443 w 2168876"/>
                <a:gd name="connsiteY1" fmla="*/ 0 h 894427"/>
                <a:gd name="connsiteX2" fmla="*/ 2079433 w 2168876"/>
                <a:gd name="connsiteY2" fmla="*/ 0 h 894427"/>
                <a:gd name="connsiteX3" fmla="*/ 2168876 w 2168876"/>
                <a:gd name="connsiteY3" fmla="*/ 89443 h 894427"/>
                <a:gd name="connsiteX4" fmla="*/ 2168876 w 2168876"/>
                <a:gd name="connsiteY4" fmla="*/ 804984 h 894427"/>
                <a:gd name="connsiteX5" fmla="*/ 2079433 w 2168876"/>
                <a:gd name="connsiteY5" fmla="*/ 894427 h 894427"/>
                <a:gd name="connsiteX6" fmla="*/ 89443 w 2168876"/>
                <a:gd name="connsiteY6" fmla="*/ 894427 h 894427"/>
                <a:gd name="connsiteX7" fmla="*/ 0 w 2168876"/>
                <a:gd name="connsiteY7" fmla="*/ 804984 h 894427"/>
                <a:gd name="connsiteX8" fmla="*/ 0 w 2168876"/>
                <a:gd name="connsiteY8" fmla="*/ 89443 h 89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94427">
                  <a:moveTo>
                    <a:pt x="0" y="89443"/>
                  </a:moveTo>
                  <a:cubicBezTo>
                    <a:pt x="0" y="40045"/>
                    <a:pt x="40045" y="0"/>
                    <a:pt x="89443" y="0"/>
                  </a:cubicBezTo>
                  <a:lnTo>
                    <a:pt x="2079433" y="0"/>
                  </a:lnTo>
                  <a:cubicBezTo>
                    <a:pt x="2128831" y="0"/>
                    <a:pt x="2168876" y="40045"/>
                    <a:pt x="2168876" y="89443"/>
                  </a:cubicBezTo>
                  <a:lnTo>
                    <a:pt x="2168876" y="804984"/>
                  </a:lnTo>
                  <a:cubicBezTo>
                    <a:pt x="2168876" y="854382"/>
                    <a:pt x="2128831" y="894427"/>
                    <a:pt x="2079433" y="894427"/>
                  </a:cubicBezTo>
                  <a:lnTo>
                    <a:pt x="89443" y="894427"/>
                  </a:lnTo>
                  <a:cubicBezTo>
                    <a:pt x="40045" y="894427"/>
                    <a:pt x="0" y="854382"/>
                    <a:pt x="0" y="804984"/>
                  </a:cubicBezTo>
                  <a:lnTo>
                    <a:pt x="0" y="89443"/>
                  </a:lnTo>
                  <a:close/>
                </a:path>
              </a:pathLst>
            </a:cu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487" tIns="60487" rIns="60487" bIns="60487" numCol="1" spcCol="1270" anchor="ctr" anchorCtr="0">
              <a:noAutofit/>
            </a:bodyPr>
            <a:lstStyle/>
            <a:p>
              <a:pPr marL="0" lvl="0" indent="0" algn="ctr" defTabSz="2400300">
                <a:lnSpc>
                  <a:spcPct val="90000"/>
                </a:lnSpc>
                <a:spcBef>
                  <a:spcPct val="0"/>
                </a:spcBef>
                <a:spcAft>
                  <a:spcPct val="35000"/>
                </a:spcAft>
                <a:buNone/>
              </a:pPr>
              <a:r>
                <a:rPr lang="en-AU" sz="1800" b="1" kern="1200"/>
                <a:t>R</a:t>
              </a:r>
            </a:p>
          </p:txBody>
        </p:sp>
        <p:sp>
          <p:nvSpPr>
            <p:cNvPr id="97" name="Freeform: Shape 8">
              <a:extLst>
                <a:ext uri="{FF2B5EF4-FFF2-40B4-BE49-F238E27FC236}">
                  <a16:creationId xmlns:a16="http://schemas.microsoft.com/office/drawing/2014/main" id="{10B263D4-216D-41A2-8508-E7B7C7713870}"/>
                </a:ext>
              </a:extLst>
            </p:cNvPr>
            <p:cNvSpPr/>
            <p:nvPr/>
          </p:nvSpPr>
          <p:spPr>
            <a:xfrm>
              <a:off x="5254473" y="3804050"/>
              <a:ext cx="553922" cy="307204"/>
            </a:xfrm>
            <a:custGeom>
              <a:avLst/>
              <a:gdLst>
                <a:gd name="connsiteX0" fmla="*/ 0 w 2168876"/>
                <a:gd name="connsiteY0" fmla="*/ 89443 h 894427"/>
                <a:gd name="connsiteX1" fmla="*/ 89443 w 2168876"/>
                <a:gd name="connsiteY1" fmla="*/ 0 h 894427"/>
                <a:gd name="connsiteX2" fmla="*/ 2079433 w 2168876"/>
                <a:gd name="connsiteY2" fmla="*/ 0 h 894427"/>
                <a:gd name="connsiteX3" fmla="*/ 2168876 w 2168876"/>
                <a:gd name="connsiteY3" fmla="*/ 89443 h 894427"/>
                <a:gd name="connsiteX4" fmla="*/ 2168876 w 2168876"/>
                <a:gd name="connsiteY4" fmla="*/ 804984 h 894427"/>
                <a:gd name="connsiteX5" fmla="*/ 2079433 w 2168876"/>
                <a:gd name="connsiteY5" fmla="*/ 894427 h 894427"/>
                <a:gd name="connsiteX6" fmla="*/ 89443 w 2168876"/>
                <a:gd name="connsiteY6" fmla="*/ 894427 h 894427"/>
                <a:gd name="connsiteX7" fmla="*/ 0 w 2168876"/>
                <a:gd name="connsiteY7" fmla="*/ 804984 h 894427"/>
                <a:gd name="connsiteX8" fmla="*/ 0 w 2168876"/>
                <a:gd name="connsiteY8" fmla="*/ 89443 h 89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94427">
                  <a:moveTo>
                    <a:pt x="0" y="89443"/>
                  </a:moveTo>
                  <a:cubicBezTo>
                    <a:pt x="0" y="40045"/>
                    <a:pt x="40045" y="0"/>
                    <a:pt x="89443" y="0"/>
                  </a:cubicBezTo>
                  <a:lnTo>
                    <a:pt x="2079433" y="0"/>
                  </a:lnTo>
                  <a:cubicBezTo>
                    <a:pt x="2128831" y="0"/>
                    <a:pt x="2168876" y="40045"/>
                    <a:pt x="2168876" y="89443"/>
                  </a:cubicBezTo>
                  <a:lnTo>
                    <a:pt x="2168876" y="804984"/>
                  </a:lnTo>
                  <a:cubicBezTo>
                    <a:pt x="2168876" y="854382"/>
                    <a:pt x="2128831" y="894427"/>
                    <a:pt x="2079433" y="894427"/>
                  </a:cubicBezTo>
                  <a:lnTo>
                    <a:pt x="89443" y="894427"/>
                  </a:lnTo>
                  <a:cubicBezTo>
                    <a:pt x="40045" y="894427"/>
                    <a:pt x="0" y="854382"/>
                    <a:pt x="0" y="804984"/>
                  </a:cubicBezTo>
                  <a:lnTo>
                    <a:pt x="0" y="89443"/>
                  </a:lnTo>
                  <a:close/>
                </a:path>
              </a:pathLst>
            </a:custGeom>
            <a:solidFill>
              <a:srgbClr val="64BB4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487" tIns="60487" rIns="60487" bIns="60487" numCol="1" spcCol="1270" anchor="ctr" anchorCtr="0">
              <a:noAutofit/>
            </a:bodyPr>
            <a:lstStyle/>
            <a:p>
              <a:pPr marL="0" lvl="0" indent="0" algn="ctr" defTabSz="2400300">
                <a:lnSpc>
                  <a:spcPct val="90000"/>
                </a:lnSpc>
                <a:spcBef>
                  <a:spcPct val="0"/>
                </a:spcBef>
                <a:spcAft>
                  <a:spcPct val="35000"/>
                </a:spcAft>
                <a:buNone/>
              </a:pPr>
              <a:r>
                <a:rPr lang="en-AU" sz="1800" b="1" kern="1200">
                  <a:solidFill>
                    <a:schemeClr val="tx1"/>
                  </a:solidFill>
                </a:rPr>
                <a:t>G</a:t>
              </a:r>
            </a:p>
          </p:txBody>
        </p:sp>
        <p:sp>
          <p:nvSpPr>
            <p:cNvPr id="98" name="Freeform: Shape 19">
              <a:extLst>
                <a:ext uri="{FF2B5EF4-FFF2-40B4-BE49-F238E27FC236}">
                  <a16:creationId xmlns:a16="http://schemas.microsoft.com/office/drawing/2014/main" id="{D06AB28B-4EC4-8E8E-1276-E9CC7C907BA5}"/>
                </a:ext>
              </a:extLst>
            </p:cNvPr>
            <p:cNvSpPr/>
            <p:nvPr/>
          </p:nvSpPr>
          <p:spPr>
            <a:xfrm>
              <a:off x="5254473" y="4203409"/>
              <a:ext cx="553922" cy="310380"/>
            </a:xfrm>
            <a:custGeom>
              <a:avLst/>
              <a:gdLst>
                <a:gd name="connsiteX0" fmla="*/ 0 w 2168876"/>
                <a:gd name="connsiteY0" fmla="*/ 89443 h 894427"/>
                <a:gd name="connsiteX1" fmla="*/ 89443 w 2168876"/>
                <a:gd name="connsiteY1" fmla="*/ 0 h 894427"/>
                <a:gd name="connsiteX2" fmla="*/ 2079433 w 2168876"/>
                <a:gd name="connsiteY2" fmla="*/ 0 h 894427"/>
                <a:gd name="connsiteX3" fmla="*/ 2168876 w 2168876"/>
                <a:gd name="connsiteY3" fmla="*/ 89443 h 894427"/>
                <a:gd name="connsiteX4" fmla="*/ 2168876 w 2168876"/>
                <a:gd name="connsiteY4" fmla="*/ 804984 h 894427"/>
                <a:gd name="connsiteX5" fmla="*/ 2079433 w 2168876"/>
                <a:gd name="connsiteY5" fmla="*/ 894427 h 894427"/>
                <a:gd name="connsiteX6" fmla="*/ 89443 w 2168876"/>
                <a:gd name="connsiteY6" fmla="*/ 894427 h 894427"/>
                <a:gd name="connsiteX7" fmla="*/ 0 w 2168876"/>
                <a:gd name="connsiteY7" fmla="*/ 804984 h 894427"/>
                <a:gd name="connsiteX8" fmla="*/ 0 w 2168876"/>
                <a:gd name="connsiteY8" fmla="*/ 89443 h 89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94427">
                  <a:moveTo>
                    <a:pt x="0" y="89443"/>
                  </a:moveTo>
                  <a:cubicBezTo>
                    <a:pt x="0" y="40045"/>
                    <a:pt x="40045" y="0"/>
                    <a:pt x="89443" y="0"/>
                  </a:cubicBezTo>
                  <a:lnTo>
                    <a:pt x="2079433" y="0"/>
                  </a:lnTo>
                  <a:cubicBezTo>
                    <a:pt x="2128831" y="0"/>
                    <a:pt x="2168876" y="40045"/>
                    <a:pt x="2168876" y="89443"/>
                  </a:cubicBezTo>
                  <a:lnTo>
                    <a:pt x="2168876" y="804984"/>
                  </a:lnTo>
                  <a:cubicBezTo>
                    <a:pt x="2168876" y="854382"/>
                    <a:pt x="2128831" y="894427"/>
                    <a:pt x="2079433" y="894427"/>
                  </a:cubicBezTo>
                  <a:lnTo>
                    <a:pt x="89443" y="894427"/>
                  </a:lnTo>
                  <a:cubicBezTo>
                    <a:pt x="40045" y="894427"/>
                    <a:pt x="0" y="854382"/>
                    <a:pt x="0" y="804984"/>
                  </a:cubicBezTo>
                  <a:lnTo>
                    <a:pt x="0" y="89443"/>
                  </a:lnTo>
                  <a:close/>
                </a:path>
              </a:pathLst>
            </a:cu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487" tIns="60487" rIns="60487" bIns="60487" numCol="1" spcCol="1270" anchor="ctr" anchorCtr="0">
              <a:noAutofit/>
            </a:bodyPr>
            <a:lstStyle/>
            <a:p>
              <a:pPr marL="0" lvl="0" indent="0" algn="ctr" defTabSz="2400300">
                <a:lnSpc>
                  <a:spcPct val="90000"/>
                </a:lnSpc>
                <a:spcBef>
                  <a:spcPct val="0"/>
                </a:spcBef>
                <a:spcAft>
                  <a:spcPct val="35000"/>
                </a:spcAft>
                <a:buNone/>
              </a:pPr>
              <a:r>
                <a:rPr lang="en-AU" sz="1800" b="1" kern="1200"/>
                <a:t>R</a:t>
              </a:r>
            </a:p>
          </p:txBody>
        </p:sp>
        <p:sp>
          <p:nvSpPr>
            <p:cNvPr id="100" name="Freeform: Shape 21">
              <a:extLst>
                <a:ext uri="{FF2B5EF4-FFF2-40B4-BE49-F238E27FC236}">
                  <a16:creationId xmlns:a16="http://schemas.microsoft.com/office/drawing/2014/main" id="{0E99490C-B02E-44FD-9D40-36526F8CBF26}"/>
                </a:ext>
              </a:extLst>
            </p:cNvPr>
            <p:cNvSpPr/>
            <p:nvPr/>
          </p:nvSpPr>
          <p:spPr>
            <a:xfrm>
              <a:off x="5254473" y="4642889"/>
              <a:ext cx="550904" cy="310113"/>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b="1" kern="1200"/>
                <a:t>B</a:t>
              </a:r>
            </a:p>
          </p:txBody>
        </p:sp>
        <p:sp>
          <p:nvSpPr>
            <p:cNvPr id="101" name="Freeform: Shape 8">
              <a:extLst>
                <a:ext uri="{FF2B5EF4-FFF2-40B4-BE49-F238E27FC236}">
                  <a16:creationId xmlns:a16="http://schemas.microsoft.com/office/drawing/2014/main" id="{8DD08855-E771-57D4-E040-9CB238EA32AA}"/>
                </a:ext>
              </a:extLst>
            </p:cNvPr>
            <p:cNvSpPr/>
            <p:nvPr/>
          </p:nvSpPr>
          <p:spPr>
            <a:xfrm>
              <a:off x="5254473" y="5125464"/>
              <a:ext cx="553922" cy="307204"/>
            </a:xfrm>
            <a:custGeom>
              <a:avLst/>
              <a:gdLst>
                <a:gd name="connsiteX0" fmla="*/ 0 w 2168876"/>
                <a:gd name="connsiteY0" fmla="*/ 89443 h 894427"/>
                <a:gd name="connsiteX1" fmla="*/ 89443 w 2168876"/>
                <a:gd name="connsiteY1" fmla="*/ 0 h 894427"/>
                <a:gd name="connsiteX2" fmla="*/ 2079433 w 2168876"/>
                <a:gd name="connsiteY2" fmla="*/ 0 h 894427"/>
                <a:gd name="connsiteX3" fmla="*/ 2168876 w 2168876"/>
                <a:gd name="connsiteY3" fmla="*/ 89443 h 894427"/>
                <a:gd name="connsiteX4" fmla="*/ 2168876 w 2168876"/>
                <a:gd name="connsiteY4" fmla="*/ 804984 h 894427"/>
                <a:gd name="connsiteX5" fmla="*/ 2079433 w 2168876"/>
                <a:gd name="connsiteY5" fmla="*/ 894427 h 894427"/>
                <a:gd name="connsiteX6" fmla="*/ 89443 w 2168876"/>
                <a:gd name="connsiteY6" fmla="*/ 894427 h 894427"/>
                <a:gd name="connsiteX7" fmla="*/ 0 w 2168876"/>
                <a:gd name="connsiteY7" fmla="*/ 804984 h 894427"/>
                <a:gd name="connsiteX8" fmla="*/ 0 w 2168876"/>
                <a:gd name="connsiteY8" fmla="*/ 89443 h 89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94427">
                  <a:moveTo>
                    <a:pt x="0" y="89443"/>
                  </a:moveTo>
                  <a:cubicBezTo>
                    <a:pt x="0" y="40045"/>
                    <a:pt x="40045" y="0"/>
                    <a:pt x="89443" y="0"/>
                  </a:cubicBezTo>
                  <a:lnTo>
                    <a:pt x="2079433" y="0"/>
                  </a:lnTo>
                  <a:cubicBezTo>
                    <a:pt x="2128831" y="0"/>
                    <a:pt x="2168876" y="40045"/>
                    <a:pt x="2168876" y="89443"/>
                  </a:cubicBezTo>
                  <a:lnTo>
                    <a:pt x="2168876" y="804984"/>
                  </a:lnTo>
                  <a:cubicBezTo>
                    <a:pt x="2168876" y="854382"/>
                    <a:pt x="2128831" y="894427"/>
                    <a:pt x="2079433" y="894427"/>
                  </a:cubicBezTo>
                  <a:lnTo>
                    <a:pt x="89443" y="894427"/>
                  </a:lnTo>
                  <a:cubicBezTo>
                    <a:pt x="40045" y="894427"/>
                    <a:pt x="0" y="854382"/>
                    <a:pt x="0" y="804984"/>
                  </a:cubicBezTo>
                  <a:lnTo>
                    <a:pt x="0" y="89443"/>
                  </a:lnTo>
                  <a:close/>
                </a:path>
              </a:pathLst>
            </a:custGeom>
            <a:solidFill>
              <a:srgbClr val="64BB4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487" tIns="60487" rIns="60487" bIns="60487" numCol="1" spcCol="1270" anchor="ctr" anchorCtr="0">
              <a:noAutofit/>
            </a:bodyPr>
            <a:lstStyle/>
            <a:p>
              <a:pPr marL="0" lvl="0" indent="0" algn="ctr" defTabSz="2400300">
                <a:lnSpc>
                  <a:spcPct val="90000"/>
                </a:lnSpc>
                <a:spcBef>
                  <a:spcPct val="0"/>
                </a:spcBef>
                <a:spcAft>
                  <a:spcPct val="35000"/>
                </a:spcAft>
                <a:buNone/>
              </a:pPr>
              <a:r>
                <a:rPr lang="en-AU" sz="1800" b="1" kern="1200">
                  <a:solidFill>
                    <a:schemeClr val="tx1"/>
                  </a:solidFill>
                </a:rPr>
                <a:t>G</a:t>
              </a:r>
            </a:p>
          </p:txBody>
        </p:sp>
        <p:sp>
          <p:nvSpPr>
            <p:cNvPr id="102" name="Freeform: Shape 19">
              <a:extLst>
                <a:ext uri="{FF2B5EF4-FFF2-40B4-BE49-F238E27FC236}">
                  <a16:creationId xmlns:a16="http://schemas.microsoft.com/office/drawing/2014/main" id="{33FF2A27-C188-C18B-3B0C-9328CF9231F5}"/>
                </a:ext>
              </a:extLst>
            </p:cNvPr>
            <p:cNvSpPr/>
            <p:nvPr/>
          </p:nvSpPr>
          <p:spPr>
            <a:xfrm>
              <a:off x="5254473" y="5511209"/>
              <a:ext cx="553922" cy="310380"/>
            </a:xfrm>
            <a:custGeom>
              <a:avLst/>
              <a:gdLst>
                <a:gd name="connsiteX0" fmla="*/ 0 w 2168876"/>
                <a:gd name="connsiteY0" fmla="*/ 89443 h 894427"/>
                <a:gd name="connsiteX1" fmla="*/ 89443 w 2168876"/>
                <a:gd name="connsiteY1" fmla="*/ 0 h 894427"/>
                <a:gd name="connsiteX2" fmla="*/ 2079433 w 2168876"/>
                <a:gd name="connsiteY2" fmla="*/ 0 h 894427"/>
                <a:gd name="connsiteX3" fmla="*/ 2168876 w 2168876"/>
                <a:gd name="connsiteY3" fmla="*/ 89443 h 894427"/>
                <a:gd name="connsiteX4" fmla="*/ 2168876 w 2168876"/>
                <a:gd name="connsiteY4" fmla="*/ 804984 h 894427"/>
                <a:gd name="connsiteX5" fmla="*/ 2079433 w 2168876"/>
                <a:gd name="connsiteY5" fmla="*/ 894427 h 894427"/>
                <a:gd name="connsiteX6" fmla="*/ 89443 w 2168876"/>
                <a:gd name="connsiteY6" fmla="*/ 894427 h 894427"/>
                <a:gd name="connsiteX7" fmla="*/ 0 w 2168876"/>
                <a:gd name="connsiteY7" fmla="*/ 804984 h 894427"/>
                <a:gd name="connsiteX8" fmla="*/ 0 w 2168876"/>
                <a:gd name="connsiteY8" fmla="*/ 89443 h 89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94427">
                  <a:moveTo>
                    <a:pt x="0" y="89443"/>
                  </a:moveTo>
                  <a:cubicBezTo>
                    <a:pt x="0" y="40045"/>
                    <a:pt x="40045" y="0"/>
                    <a:pt x="89443" y="0"/>
                  </a:cubicBezTo>
                  <a:lnTo>
                    <a:pt x="2079433" y="0"/>
                  </a:lnTo>
                  <a:cubicBezTo>
                    <a:pt x="2128831" y="0"/>
                    <a:pt x="2168876" y="40045"/>
                    <a:pt x="2168876" y="89443"/>
                  </a:cubicBezTo>
                  <a:lnTo>
                    <a:pt x="2168876" y="804984"/>
                  </a:lnTo>
                  <a:cubicBezTo>
                    <a:pt x="2168876" y="854382"/>
                    <a:pt x="2128831" y="894427"/>
                    <a:pt x="2079433" y="894427"/>
                  </a:cubicBezTo>
                  <a:lnTo>
                    <a:pt x="89443" y="894427"/>
                  </a:lnTo>
                  <a:cubicBezTo>
                    <a:pt x="40045" y="894427"/>
                    <a:pt x="0" y="854382"/>
                    <a:pt x="0" y="804984"/>
                  </a:cubicBezTo>
                  <a:lnTo>
                    <a:pt x="0" y="89443"/>
                  </a:lnTo>
                  <a:close/>
                </a:path>
              </a:pathLst>
            </a:cu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487" tIns="60487" rIns="60487" bIns="60487" numCol="1" spcCol="1270" anchor="ctr" anchorCtr="0">
              <a:noAutofit/>
            </a:bodyPr>
            <a:lstStyle/>
            <a:p>
              <a:pPr marL="0" lvl="0" indent="0" algn="ctr" defTabSz="2400300">
                <a:lnSpc>
                  <a:spcPct val="90000"/>
                </a:lnSpc>
                <a:spcBef>
                  <a:spcPct val="0"/>
                </a:spcBef>
                <a:spcAft>
                  <a:spcPct val="35000"/>
                </a:spcAft>
                <a:buNone/>
              </a:pPr>
              <a:r>
                <a:rPr lang="en-AU" sz="1800" b="1" kern="1200"/>
                <a:t>R</a:t>
              </a:r>
            </a:p>
          </p:txBody>
        </p:sp>
        <p:sp>
          <p:nvSpPr>
            <p:cNvPr id="103" name="Freeform: Shape 21">
              <a:extLst>
                <a:ext uri="{FF2B5EF4-FFF2-40B4-BE49-F238E27FC236}">
                  <a16:creationId xmlns:a16="http://schemas.microsoft.com/office/drawing/2014/main" id="{41E633A9-2364-AB7B-8953-90115F02399A}"/>
                </a:ext>
              </a:extLst>
            </p:cNvPr>
            <p:cNvSpPr/>
            <p:nvPr/>
          </p:nvSpPr>
          <p:spPr>
            <a:xfrm>
              <a:off x="5254473" y="5964164"/>
              <a:ext cx="550904" cy="310113"/>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b="1" kern="1200"/>
                <a:t>B</a:t>
              </a:r>
            </a:p>
          </p:txBody>
        </p:sp>
        <p:sp>
          <p:nvSpPr>
            <p:cNvPr id="104" name="Freeform: Shape 8">
              <a:extLst>
                <a:ext uri="{FF2B5EF4-FFF2-40B4-BE49-F238E27FC236}">
                  <a16:creationId xmlns:a16="http://schemas.microsoft.com/office/drawing/2014/main" id="{C9D2FC6A-15CC-C584-6CFA-6C5959EF45F3}"/>
                </a:ext>
              </a:extLst>
            </p:cNvPr>
            <p:cNvSpPr/>
            <p:nvPr/>
          </p:nvSpPr>
          <p:spPr>
            <a:xfrm>
              <a:off x="6292906" y="2421825"/>
              <a:ext cx="553922" cy="307204"/>
            </a:xfrm>
            <a:custGeom>
              <a:avLst/>
              <a:gdLst>
                <a:gd name="connsiteX0" fmla="*/ 0 w 2168876"/>
                <a:gd name="connsiteY0" fmla="*/ 89443 h 894427"/>
                <a:gd name="connsiteX1" fmla="*/ 89443 w 2168876"/>
                <a:gd name="connsiteY1" fmla="*/ 0 h 894427"/>
                <a:gd name="connsiteX2" fmla="*/ 2079433 w 2168876"/>
                <a:gd name="connsiteY2" fmla="*/ 0 h 894427"/>
                <a:gd name="connsiteX3" fmla="*/ 2168876 w 2168876"/>
                <a:gd name="connsiteY3" fmla="*/ 89443 h 894427"/>
                <a:gd name="connsiteX4" fmla="*/ 2168876 w 2168876"/>
                <a:gd name="connsiteY4" fmla="*/ 804984 h 894427"/>
                <a:gd name="connsiteX5" fmla="*/ 2079433 w 2168876"/>
                <a:gd name="connsiteY5" fmla="*/ 894427 h 894427"/>
                <a:gd name="connsiteX6" fmla="*/ 89443 w 2168876"/>
                <a:gd name="connsiteY6" fmla="*/ 894427 h 894427"/>
                <a:gd name="connsiteX7" fmla="*/ 0 w 2168876"/>
                <a:gd name="connsiteY7" fmla="*/ 804984 h 894427"/>
                <a:gd name="connsiteX8" fmla="*/ 0 w 2168876"/>
                <a:gd name="connsiteY8" fmla="*/ 89443 h 89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94427">
                  <a:moveTo>
                    <a:pt x="0" y="89443"/>
                  </a:moveTo>
                  <a:cubicBezTo>
                    <a:pt x="0" y="40045"/>
                    <a:pt x="40045" y="0"/>
                    <a:pt x="89443" y="0"/>
                  </a:cubicBezTo>
                  <a:lnTo>
                    <a:pt x="2079433" y="0"/>
                  </a:lnTo>
                  <a:cubicBezTo>
                    <a:pt x="2128831" y="0"/>
                    <a:pt x="2168876" y="40045"/>
                    <a:pt x="2168876" y="89443"/>
                  </a:cubicBezTo>
                  <a:lnTo>
                    <a:pt x="2168876" y="804984"/>
                  </a:lnTo>
                  <a:cubicBezTo>
                    <a:pt x="2168876" y="854382"/>
                    <a:pt x="2128831" y="894427"/>
                    <a:pt x="2079433" y="894427"/>
                  </a:cubicBezTo>
                  <a:lnTo>
                    <a:pt x="89443" y="894427"/>
                  </a:lnTo>
                  <a:cubicBezTo>
                    <a:pt x="40045" y="894427"/>
                    <a:pt x="0" y="854382"/>
                    <a:pt x="0" y="804984"/>
                  </a:cubicBezTo>
                  <a:lnTo>
                    <a:pt x="0" y="89443"/>
                  </a:lnTo>
                  <a:close/>
                </a:path>
              </a:pathLst>
            </a:custGeom>
            <a:solidFill>
              <a:srgbClr val="64BB4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487" tIns="60487" rIns="60487" bIns="60487" numCol="1" spcCol="1270" anchor="ctr" anchorCtr="0">
              <a:noAutofit/>
            </a:bodyPr>
            <a:lstStyle/>
            <a:p>
              <a:pPr marL="0" lvl="0" indent="0" algn="ctr" defTabSz="2400300">
                <a:lnSpc>
                  <a:spcPct val="90000"/>
                </a:lnSpc>
                <a:spcBef>
                  <a:spcPct val="0"/>
                </a:spcBef>
                <a:spcAft>
                  <a:spcPct val="35000"/>
                </a:spcAft>
                <a:buNone/>
              </a:pPr>
              <a:r>
                <a:rPr lang="en-AU" sz="1800" b="1" kern="1200">
                  <a:solidFill>
                    <a:schemeClr val="tx1"/>
                  </a:solidFill>
                </a:rPr>
                <a:t>G</a:t>
              </a:r>
            </a:p>
          </p:txBody>
        </p:sp>
        <p:sp>
          <p:nvSpPr>
            <p:cNvPr id="105" name="Freeform: Shape 8">
              <a:extLst>
                <a:ext uri="{FF2B5EF4-FFF2-40B4-BE49-F238E27FC236}">
                  <a16:creationId xmlns:a16="http://schemas.microsoft.com/office/drawing/2014/main" id="{3BA5528F-DFAE-02D9-3B51-4C3FF123A1BA}"/>
                </a:ext>
              </a:extLst>
            </p:cNvPr>
            <p:cNvSpPr/>
            <p:nvPr/>
          </p:nvSpPr>
          <p:spPr>
            <a:xfrm>
              <a:off x="6874162" y="2421825"/>
              <a:ext cx="553922" cy="307204"/>
            </a:xfrm>
            <a:custGeom>
              <a:avLst/>
              <a:gdLst>
                <a:gd name="connsiteX0" fmla="*/ 0 w 2168876"/>
                <a:gd name="connsiteY0" fmla="*/ 89443 h 894427"/>
                <a:gd name="connsiteX1" fmla="*/ 89443 w 2168876"/>
                <a:gd name="connsiteY1" fmla="*/ 0 h 894427"/>
                <a:gd name="connsiteX2" fmla="*/ 2079433 w 2168876"/>
                <a:gd name="connsiteY2" fmla="*/ 0 h 894427"/>
                <a:gd name="connsiteX3" fmla="*/ 2168876 w 2168876"/>
                <a:gd name="connsiteY3" fmla="*/ 89443 h 894427"/>
                <a:gd name="connsiteX4" fmla="*/ 2168876 w 2168876"/>
                <a:gd name="connsiteY4" fmla="*/ 804984 h 894427"/>
                <a:gd name="connsiteX5" fmla="*/ 2079433 w 2168876"/>
                <a:gd name="connsiteY5" fmla="*/ 894427 h 894427"/>
                <a:gd name="connsiteX6" fmla="*/ 89443 w 2168876"/>
                <a:gd name="connsiteY6" fmla="*/ 894427 h 894427"/>
                <a:gd name="connsiteX7" fmla="*/ 0 w 2168876"/>
                <a:gd name="connsiteY7" fmla="*/ 804984 h 894427"/>
                <a:gd name="connsiteX8" fmla="*/ 0 w 2168876"/>
                <a:gd name="connsiteY8" fmla="*/ 89443 h 89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94427">
                  <a:moveTo>
                    <a:pt x="0" y="89443"/>
                  </a:moveTo>
                  <a:cubicBezTo>
                    <a:pt x="0" y="40045"/>
                    <a:pt x="40045" y="0"/>
                    <a:pt x="89443" y="0"/>
                  </a:cubicBezTo>
                  <a:lnTo>
                    <a:pt x="2079433" y="0"/>
                  </a:lnTo>
                  <a:cubicBezTo>
                    <a:pt x="2128831" y="0"/>
                    <a:pt x="2168876" y="40045"/>
                    <a:pt x="2168876" y="89443"/>
                  </a:cubicBezTo>
                  <a:lnTo>
                    <a:pt x="2168876" y="804984"/>
                  </a:lnTo>
                  <a:cubicBezTo>
                    <a:pt x="2168876" y="854382"/>
                    <a:pt x="2128831" y="894427"/>
                    <a:pt x="2079433" y="894427"/>
                  </a:cubicBezTo>
                  <a:lnTo>
                    <a:pt x="89443" y="894427"/>
                  </a:lnTo>
                  <a:cubicBezTo>
                    <a:pt x="40045" y="894427"/>
                    <a:pt x="0" y="854382"/>
                    <a:pt x="0" y="804984"/>
                  </a:cubicBezTo>
                  <a:lnTo>
                    <a:pt x="0" y="89443"/>
                  </a:lnTo>
                  <a:close/>
                </a:path>
              </a:pathLst>
            </a:custGeom>
            <a:solidFill>
              <a:srgbClr val="64BB4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487" tIns="60487" rIns="60487" bIns="60487" numCol="1" spcCol="1270" anchor="ctr" anchorCtr="0">
              <a:noAutofit/>
            </a:bodyPr>
            <a:lstStyle/>
            <a:p>
              <a:pPr marL="0" lvl="0" indent="0" algn="ctr" defTabSz="2400300">
                <a:lnSpc>
                  <a:spcPct val="90000"/>
                </a:lnSpc>
                <a:spcBef>
                  <a:spcPct val="0"/>
                </a:spcBef>
                <a:spcAft>
                  <a:spcPct val="35000"/>
                </a:spcAft>
                <a:buNone/>
              </a:pPr>
              <a:r>
                <a:rPr lang="en-AU" sz="1800" b="1" kern="1200">
                  <a:solidFill>
                    <a:schemeClr val="tx1"/>
                  </a:solidFill>
                </a:rPr>
                <a:t>G</a:t>
              </a:r>
            </a:p>
          </p:txBody>
        </p:sp>
        <p:sp>
          <p:nvSpPr>
            <p:cNvPr id="107" name="Freeform: Shape 8">
              <a:extLst>
                <a:ext uri="{FF2B5EF4-FFF2-40B4-BE49-F238E27FC236}">
                  <a16:creationId xmlns:a16="http://schemas.microsoft.com/office/drawing/2014/main" id="{E02D5592-1680-C6C6-E88A-87AA191EA1CE}"/>
                </a:ext>
              </a:extLst>
            </p:cNvPr>
            <p:cNvSpPr/>
            <p:nvPr/>
          </p:nvSpPr>
          <p:spPr>
            <a:xfrm>
              <a:off x="6292906" y="2845984"/>
              <a:ext cx="553922" cy="307204"/>
            </a:xfrm>
            <a:custGeom>
              <a:avLst/>
              <a:gdLst>
                <a:gd name="connsiteX0" fmla="*/ 0 w 2168876"/>
                <a:gd name="connsiteY0" fmla="*/ 89443 h 894427"/>
                <a:gd name="connsiteX1" fmla="*/ 89443 w 2168876"/>
                <a:gd name="connsiteY1" fmla="*/ 0 h 894427"/>
                <a:gd name="connsiteX2" fmla="*/ 2079433 w 2168876"/>
                <a:gd name="connsiteY2" fmla="*/ 0 h 894427"/>
                <a:gd name="connsiteX3" fmla="*/ 2168876 w 2168876"/>
                <a:gd name="connsiteY3" fmla="*/ 89443 h 894427"/>
                <a:gd name="connsiteX4" fmla="*/ 2168876 w 2168876"/>
                <a:gd name="connsiteY4" fmla="*/ 804984 h 894427"/>
                <a:gd name="connsiteX5" fmla="*/ 2079433 w 2168876"/>
                <a:gd name="connsiteY5" fmla="*/ 894427 h 894427"/>
                <a:gd name="connsiteX6" fmla="*/ 89443 w 2168876"/>
                <a:gd name="connsiteY6" fmla="*/ 894427 h 894427"/>
                <a:gd name="connsiteX7" fmla="*/ 0 w 2168876"/>
                <a:gd name="connsiteY7" fmla="*/ 804984 h 894427"/>
                <a:gd name="connsiteX8" fmla="*/ 0 w 2168876"/>
                <a:gd name="connsiteY8" fmla="*/ 89443 h 89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94427">
                  <a:moveTo>
                    <a:pt x="0" y="89443"/>
                  </a:moveTo>
                  <a:cubicBezTo>
                    <a:pt x="0" y="40045"/>
                    <a:pt x="40045" y="0"/>
                    <a:pt x="89443" y="0"/>
                  </a:cubicBezTo>
                  <a:lnTo>
                    <a:pt x="2079433" y="0"/>
                  </a:lnTo>
                  <a:cubicBezTo>
                    <a:pt x="2128831" y="0"/>
                    <a:pt x="2168876" y="40045"/>
                    <a:pt x="2168876" y="89443"/>
                  </a:cubicBezTo>
                  <a:lnTo>
                    <a:pt x="2168876" y="804984"/>
                  </a:lnTo>
                  <a:cubicBezTo>
                    <a:pt x="2168876" y="854382"/>
                    <a:pt x="2128831" y="894427"/>
                    <a:pt x="2079433" y="894427"/>
                  </a:cubicBezTo>
                  <a:lnTo>
                    <a:pt x="89443" y="894427"/>
                  </a:lnTo>
                  <a:cubicBezTo>
                    <a:pt x="40045" y="894427"/>
                    <a:pt x="0" y="854382"/>
                    <a:pt x="0" y="804984"/>
                  </a:cubicBezTo>
                  <a:lnTo>
                    <a:pt x="0" y="89443"/>
                  </a:lnTo>
                  <a:close/>
                </a:path>
              </a:pathLst>
            </a:custGeom>
            <a:solidFill>
              <a:srgbClr val="64BB4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487" tIns="60487" rIns="60487" bIns="60487" numCol="1" spcCol="1270" anchor="ctr" anchorCtr="0">
              <a:noAutofit/>
            </a:bodyPr>
            <a:lstStyle/>
            <a:p>
              <a:pPr marL="0" lvl="0" indent="0" algn="ctr" defTabSz="2400300">
                <a:lnSpc>
                  <a:spcPct val="90000"/>
                </a:lnSpc>
                <a:spcBef>
                  <a:spcPct val="0"/>
                </a:spcBef>
                <a:spcAft>
                  <a:spcPct val="35000"/>
                </a:spcAft>
                <a:buNone/>
              </a:pPr>
              <a:r>
                <a:rPr lang="en-AU" sz="1800" b="1" kern="1200">
                  <a:solidFill>
                    <a:schemeClr val="tx1"/>
                  </a:solidFill>
                </a:rPr>
                <a:t>G</a:t>
              </a:r>
            </a:p>
          </p:txBody>
        </p:sp>
        <p:sp>
          <p:nvSpPr>
            <p:cNvPr id="108" name="Freeform: Shape 19">
              <a:extLst>
                <a:ext uri="{FF2B5EF4-FFF2-40B4-BE49-F238E27FC236}">
                  <a16:creationId xmlns:a16="http://schemas.microsoft.com/office/drawing/2014/main" id="{A27B2438-57E9-FF89-7107-629F221A0E45}"/>
                </a:ext>
              </a:extLst>
            </p:cNvPr>
            <p:cNvSpPr/>
            <p:nvPr/>
          </p:nvSpPr>
          <p:spPr>
            <a:xfrm>
              <a:off x="6874162" y="2845984"/>
              <a:ext cx="553922" cy="310380"/>
            </a:xfrm>
            <a:custGeom>
              <a:avLst/>
              <a:gdLst>
                <a:gd name="connsiteX0" fmla="*/ 0 w 2168876"/>
                <a:gd name="connsiteY0" fmla="*/ 89443 h 894427"/>
                <a:gd name="connsiteX1" fmla="*/ 89443 w 2168876"/>
                <a:gd name="connsiteY1" fmla="*/ 0 h 894427"/>
                <a:gd name="connsiteX2" fmla="*/ 2079433 w 2168876"/>
                <a:gd name="connsiteY2" fmla="*/ 0 h 894427"/>
                <a:gd name="connsiteX3" fmla="*/ 2168876 w 2168876"/>
                <a:gd name="connsiteY3" fmla="*/ 89443 h 894427"/>
                <a:gd name="connsiteX4" fmla="*/ 2168876 w 2168876"/>
                <a:gd name="connsiteY4" fmla="*/ 804984 h 894427"/>
                <a:gd name="connsiteX5" fmla="*/ 2079433 w 2168876"/>
                <a:gd name="connsiteY5" fmla="*/ 894427 h 894427"/>
                <a:gd name="connsiteX6" fmla="*/ 89443 w 2168876"/>
                <a:gd name="connsiteY6" fmla="*/ 894427 h 894427"/>
                <a:gd name="connsiteX7" fmla="*/ 0 w 2168876"/>
                <a:gd name="connsiteY7" fmla="*/ 804984 h 894427"/>
                <a:gd name="connsiteX8" fmla="*/ 0 w 2168876"/>
                <a:gd name="connsiteY8" fmla="*/ 89443 h 89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94427">
                  <a:moveTo>
                    <a:pt x="0" y="89443"/>
                  </a:moveTo>
                  <a:cubicBezTo>
                    <a:pt x="0" y="40045"/>
                    <a:pt x="40045" y="0"/>
                    <a:pt x="89443" y="0"/>
                  </a:cubicBezTo>
                  <a:lnTo>
                    <a:pt x="2079433" y="0"/>
                  </a:lnTo>
                  <a:cubicBezTo>
                    <a:pt x="2128831" y="0"/>
                    <a:pt x="2168876" y="40045"/>
                    <a:pt x="2168876" y="89443"/>
                  </a:cubicBezTo>
                  <a:lnTo>
                    <a:pt x="2168876" y="804984"/>
                  </a:lnTo>
                  <a:cubicBezTo>
                    <a:pt x="2168876" y="854382"/>
                    <a:pt x="2128831" y="894427"/>
                    <a:pt x="2079433" y="894427"/>
                  </a:cubicBezTo>
                  <a:lnTo>
                    <a:pt x="89443" y="894427"/>
                  </a:lnTo>
                  <a:cubicBezTo>
                    <a:pt x="40045" y="894427"/>
                    <a:pt x="0" y="854382"/>
                    <a:pt x="0" y="804984"/>
                  </a:cubicBezTo>
                  <a:lnTo>
                    <a:pt x="0" y="89443"/>
                  </a:lnTo>
                  <a:close/>
                </a:path>
              </a:pathLst>
            </a:cu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487" tIns="60487" rIns="60487" bIns="60487" numCol="1" spcCol="1270" anchor="ctr" anchorCtr="0">
              <a:noAutofit/>
            </a:bodyPr>
            <a:lstStyle/>
            <a:p>
              <a:pPr marL="0" lvl="0" indent="0" algn="ctr" defTabSz="2400300">
                <a:lnSpc>
                  <a:spcPct val="90000"/>
                </a:lnSpc>
                <a:spcBef>
                  <a:spcPct val="0"/>
                </a:spcBef>
                <a:spcAft>
                  <a:spcPct val="35000"/>
                </a:spcAft>
                <a:buNone/>
              </a:pPr>
              <a:r>
                <a:rPr lang="en-AU" sz="1800" b="1" kern="1200"/>
                <a:t>R</a:t>
              </a:r>
            </a:p>
          </p:txBody>
        </p:sp>
        <p:sp>
          <p:nvSpPr>
            <p:cNvPr id="110" name="Freeform: Shape 8">
              <a:extLst>
                <a:ext uri="{FF2B5EF4-FFF2-40B4-BE49-F238E27FC236}">
                  <a16:creationId xmlns:a16="http://schemas.microsoft.com/office/drawing/2014/main" id="{4A28A303-C897-82B4-EE01-CEC8310A75DE}"/>
                </a:ext>
              </a:extLst>
            </p:cNvPr>
            <p:cNvSpPr/>
            <p:nvPr/>
          </p:nvSpPr>
          <p:spPr>
            <a:xfrm>
              <a:off x="6292906" y="3296778"/>
              <a:ext cx="553922" cy="307204"/>
            </a:xfrm>
            <a:custGeom>
              <a:avLst/>
              <a:gdLst>
                <a:gd name="connsiteX0" fmla="*/ 0 w 2168876"/>
                <a:gd name="connsiteY0" fmla="*/ 89443 h 894427"/>
                <a:gd name="connsiteX1" fmla="*/ 89443 w 2168876"/>
                <a:gd name="connsiteY1" fmla="*/ 0 h 894427"/>
                <a:gd name="connsiteX2" fmla="*/ 2079433 w 2168876"/>
                <a:gd name="connsiteY2" fmla="*/ 0 h 894427"/>
                <a:gd name="connsiteX3" fmla="*/ 2168876 w 2168876"/>
                <a:gd name="connsiteY3" fmla="*/ 89443 h 894427"/>
                <a:gd name="connsiteX4" fmla="*/ 2168876 w 2168876"/>
                <a:gd name="connsiteY4" fmla="*/ 804984 h 894427"/>
                <a:gd name="connsiteX5" fmla="*/ 2079433 w 2168876"/>
                <a:gd name="connsiteY5" fmla="*/ 894427 h 894427"/>
                <a:gd name="connsiteX6" fmla="*/ 89443 w 2168876"/>
                <a:gd name="connsiteY6" fmla="*/ 894427 h 894427"/>
                <a:gd name="connsiteX7" fmla="*/ 0 w 2168876"/>
                <a:gd name="connsiteY7" fmla="*/ 804984 h 894427"/>
                <a:gd name="connsiteX8" fmla="*/ 0 w 2168876"/>
                <a:gd name="connsiteY8" fmla="*/ 89443 h 89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94427">
                  <a:moveTo>
                    <a:pt x="0" y="89443"/>
                  </a:moveTo>
                  <a:cubicBezTo>
                    <a:pt x="0" y="40045"/>
                    <a:pt x="40045" y="0"/>
                    <a:pt x="89443" y="0"/>
                  </a:cubicBezTo>
                  <a:lnTo>
                    <a:pt x="2079433" y="0"/>
                  </a:lnTo>
                  <a:cubicBezTo>
                    <a:pt x="2128831" y="0"/>
                    <a:pt x="2168876" y="40045"/>
                    <a:pt x="2168876" y="89443"/>
                  </a:cubicBezTo>
                  <a:lnTo>
                    <a:pt x="2168876" y="804984"/>
                  </a:lnTo>
                  <a:cubicBezTo>
                    <a:pt x="2168876" y="854382"/>
                    <a:pt x="2128831" y="894427"/>
                    <a:pt x="2079433" y="894427"/>
                  </a:cubicBezTo>
                  <a:lnTo>
                    <a:pt x="89443" y="894427"/>
                  </a:lnTo>
                  <a:cubicBezTo>
                    <a:pt x="40045" y="894427"/>
                    <a:pt x="0" y="854382"/>
                    <a:pt x="0" y="804984"/>
                  </a:cubicBezTo>
                  <a:lnTo>
                    <a:pt x="0" y="89443"/>
                  </a:lnTo>
                  <a:close/>
                </a:path>
              </a:pathLst>
            </a:custGeom>
            <a:solidFill>
              <a:srgbClr val="64BB4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487" tIns="60487" rIns="60487" bIns="60487" numCol="1" spcCol="1270" anchor="ctr" anchorCtr="0">
              <a:noAutofit/>
            </a:bodyPr>
            <a:lstStyle/>
            <a:p>
              <a:pPr marL="0" lvl="0" indent="0" algn="ctr" defTabSz="2400300">
                <a:lnSpc>
                  <a:spcPct val="90000"/>
                </a:lnSpc>
                <a:spcBef>
                  <a:spcPct val="0"/>
                </a:spcBef>
                <a:spcAft>
                  <a:spcPct val="35000"/>
                </a:spcAft>
                <a:buNone/>
              </a:pPr>
              <a:r>
                <a:rPr lang="en-AU" sz="1800" b="1" kern="1200">
                  <a:solidFill>
                    <a:schemeClr val="tx1"/>
                  </a:solidFill>
                </a:rPr>
                <a:t>G</a:t>
              </a:r>
            </a:p>
          </p:txBody>
        </p:sp>
        <p:sp>
          <p:nvSpPr>
            <p:cNvPr id="111" name="Freeform: Shape 36">
              <a:extLst>
                <a:ext uri="{FF2B5EF4-FFF2-40B4-BE49-F238E27FC236}">
                  <a16:creationId xmlns:a16="http://schemas.microsoft.com/office/drawing/2014/main" id="{F6A71468-9C8B-DD1E-E824-F68C261E38EC}"/>
                </a:ext>
              </a:extLst>
            </p:cNvPr>
            <p:cNvSpPr/>
            <p:nvPr/>
          </p:nvSpPr>
          <p:spPr>
            <a:xfrm>
              <a:off x="6874162" y="3296778"/>
              <a:ext cx="531079" cy="304115"/>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b="1" kern="1200"/>
                <a:t>B</a:t>
              </a:r>
            </a:p>
          </p:txBody>
        </p:sp>
        <p:sp>
          <p:nvSpPr>
            <p:cNvPr id="113" name="Freeform: Shape 19">
              <a:extLst>
                <a:ext uri="{FF2B5EF4-FFF2-40B4-BE49-F238E27FC236}">
                  <a16:creationId xmlns:a16="http://schemas.microsoft.com/office/drawing/2014/main" id="{63F4ED35-009C-08EC-9E0E-A1AE0D3890AA}"/>
                </a:ext>
              </a:extLst>
            </p:cNvPr>
            <p:cNvSpPr/>
            <p:nvPr/>
          </p:nvSpPr>
          <p:spPr>
            <a:xfrm>
              <a:off x="6292906" y="3804050"/>
              <a:ext cx="553922" cy="310380"/>
            </a:xfrm>
            <a:custGeom>
              <a:avLst/>
              <a:gdLst>
                <a:gd name="connsiteX0" fmla="*/ 0 w 2168876"/>
                <a:gd name="connsiteY0" fmla="*/ 89443 h 894427"/>
                <a:gd name="connsiteX1" fmla="*/ 89443 w 2168876"/>
                <a:gd name="connsiteY1" fmla="*/ 0 h 894427"/>
                <a:gd name="connsiteX2" fmla="*/ 2079433 w 2168876"/>
                <a:gd name="connsiteY2" fmla="*/ 0 h 894427"/>
                <a:gd name="connsiteX3" fmla="*/ 2168876 w 2168876"/>
                <a:gd name="connsiteY3" fmla="*/ 89443 h 894427"/>
                <a:gd name="connsiteX4" fmla="*/ 2168876 w 2168876"/>
                <a:gd name="connsiteY4" fmla="*/ 804984 h 894427"/>
                <a:gd name="connsiteX5" fmla="*/ 2079433 w 2168876"/>
                <a:gd name="connsiteY5" fmla="*/ 894427 h 894427"/>
                <a:gd name="connsiteX6" fmla="*/ 89443 w 2168876"/>
                <a:gd name="connsiteY6" fmla="*/ 894427 h 894427"/>
                <a:gd name="connsiteX7" fmla="*/ 0 w 2168876"/>
                <a:gd name="connsiteY7" fmla="*/ 804984 h 894427"/>
                <a:gd name="connsiteX8" fmla="*/ 0 w 2168876"/>
                <a:gd name="connsiteY8" fmla="*/ 89443 h 89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94427">
                  <a:moveTo>
                    <a:pt x="0" y="89443"/>
                  </a:moveTo>
                  <a:cubicBezTo>
                    <a:pt x="0" y="40045"/>
                    <a:pt x="40045" y="0"/>
                    <a:pt x="89443" y="0"/>
                  </a:cubicBezTo>
                  <a:lnTo>
                    <a:pt x="2079433" y="0"/>
                  </a:lnTo>
                  <a:cubicBezTo>
                    <a:pt x="2128831" y="0"/>
                    <a:pt x="2168876" y="40045"/>
                    <a:pt x="2168876" y="89443"/>
                  </a:cubicBezTo>
                  <a:lnTo>
                    <a:pt x="2168876" y="804984"/>
                  </a:lnTo>
                  <a:cubicBezTo>
                    <a:pt x="2168876" y="854382"/>
                    <a:pt x="2128831" y="894427"/>
                    <a:pt x="2079433" y="894427"/>
                  </a:cubicBezTo>
                  <a:lnTo>
                    <a:pt x="89443" y="894427"/>
                  </a:lnTo>
                  <a:cubicBezTo>
                    <a:pt x="40045" y="894427"/>
                    <a:pt x="0" y="854382"/>
                    <a:pt x="0" y="804984"/>
                  </a:cubicBezTo>
                  <a:lnTo>
                    <a:pt x="0" y="89443"/>
                  </a:lnTo>
                  <a:close/>
                </a:path>
              </a:pathLst>
            </a:cu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487" tIns="60487" rIns="60487" bIns="60487" numCol="1" spcCol="1270" anchor="ctr" anchorCtr="0">
              <a:noAutofit/>
            </a:bodyPr>
            <a:lstStyle/>
            <a:p>
              <a:pPr marL="0" lvl="0" indent="0" algn="ctr" defTabSz="2400300">
                <a:lnSpc>
                  <a:spcPct val="90000"/>
                </a:lnSpc>
                <a:spcBef>
                  <a:spcPct val="0"/>
                </a:spcBef>
                <a:spcAft>
                  <a:spcPct val="35000"/>
                </a:spcAft>
                <a:buNone/>
              </a:pPr>
              <a:r>
                <a:rPr lang="en-AU" sz="1800" b="1" kern="1200"/>
                <a:t>R</a:t>
              </a:r>
            </a:p>
          </p:txBody>
        </p:sp>
        <p:sp>
          <p:nvSpPr>
            <p:cNvPr id="114" name="Freeform: Shape 8">
              <a:extLst>
                <a:ext uri="{FF2B5EF4-FFF2-40B4-BE49-F238E27FC236}">
                  <a16:creationId xmlns:a16="http://schemas.microsoft.com/office/drawing/2014/main" id="{D7D1160B-93BE-4AEF-4E2D-241C2EE6FD01}"/>
                </a:ext>
              </a:extLst>
            </p:cNvPr>
            <p:cNvSpPr/>
            <p:nvPr/>
          </p:nvSpPr>
          <p:spPr>
            <a:xfrm>
              <a:off x="6874162" y="3804050"/>
              <a:ext cx="553922" cy="307204"/>
            </a:xfrm>
            <a:custGeom>
              <a:avLst/>
              <a:gdLst>
                <a:gd name="connsiteX0" fmla="*/ 0 w 2168876"/>
                <a:gd name="connsiteY0" fmla="*/ 89443 h 894427"/>
                <a:gd name="connsiteX1" fmla="*/ 89443 w 2168876"/>
                <a:gd name="connsiteY1" fmla="*/ 0 h 894427"/>
                <a:gd name="connsiteX2" fmla="*/ 2079433 w 2168876"/>
                <a:gd name="connsiteY2" fmla="*/ 0 h 894427"/>
                <a:gd name="connsiteX3" fmla="*/ 2168876 w 2168876"/>
                <a:gd name="connsiteY3" fmla="*/ 89443 h 894427"/>
                <a:gd name="connsiteX4" fmla="*/ 2168876 w 2168876"/>
                <a:gd name="connsiteY4" fmla="*/ 804984 h 894427"/>
                <a:gd name="connsiteX5" fmla="*/ 2079433 w 2168876"/>
                <a:gd name="connsiteY5" fmla="*/ 894427 h 894427"/>
                <a:gd name="connsiteX6" fmla="*/ 89443 w 2168876"/>
                <a:gd name="connsiteY6" fmla="*/ 894427 h 894427"/>
                <a:gd name="connsiteX7" fmla="*/ 0 w 2168876"/>
                <a:gd name="connsiteY7" fmla="*/ 804984 h 894427"/>
                <a:gd name="connsiteX8" fmla="*/ 0 w 2168876"/>
                <a:gd name="connsiteY8" fmla="*/ 89443 h 89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94427">
                  <a:moveTo>
                    <a:pt x="0" y="89443"/>
                  </a:moveTo>
                  <a:cubicBezTo>
                    <a:pt x="0" y="40045"/>
                    <a:pt x="40045" y="0"/>
                    <a:pt x="89443" y="0"/>
                  </a:cubicBezTo>
                  <a:lnTo>
                    <a:pt x="2079433" y="0"/>
                  </a:lnTo>
                  <a:cubicBezTo>
                    <a:pt x="2128831" y="0"/>
                    <a:pt x="2168876" y="40045"/>
                    <a:pt x="2168876" y="89443"/>
                  </a:cubicBezTo>
                  <a:lnTo>
                    <a:pt x="2168876" y="804984"/>
                  </a:lnTo>
                  <a:cubicBezTo>
                    <a:pt x="2168876" y="854382"/>
                    <a:pt x="2128831" y="894427"/>
                    <a:pt x="2079433" y="894427"/>
                  </a:cubicBezTo>
                  <a:lnTo>
                    <a:pt x="89443" y="894427"/>
                  </a:lnTo>
                  <a:cubicBezTo>
                    <a:pt x="40045" y="894427"/>
                    <a:pt x="0" y="854382"/>
                    <a:pt x="0" y="804984"/>
                  </a:cubicBezTo>
                  <a:lnTo>
                    <a:pt x="0" y="89443"/>
                  </a:lnTo>
                  <a:close/>
                </a:path>
              </a:pathLst>
            </a:custGeom>
            <a:solidFill>
              <a:srgbClr val="64BB4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487" tIns="60487" rIns="60487" bIns="60487" numCol="1" spcCol="1270" anchor="ctr" anchorCtr="0">
              <a:noAutofit/>
            </a:bodyPr>
            <a:lstStyle/>
            <a:p>
              <a:pPr marL="0" lvl="0" indent="0" algn="ctr" defTabSz="2400300">
                <a:lnSpc>
                  <a:spcPct val="90000"/>
                </a:lnSpc>
                <a:spcBef>
                  <a:spcPct val="0"/>
                </a:spcBef>
                <a:spcAft>
                  <a:spcPct val="35000"/>
                </a:spcAft>
                <a:buNone/>
              </a:pPr>
              <a:r>
                <a:rPr lang="en-AU" sz="1800" b="1" kern="1200">
                  <a:solidFill>
                    <a:schemeClr val="tx1"/>
                  </a:solidFill>
                </a:rPr>
                <a:t>G</a:t>
              </a:r>
            </a:p>
          </p:txBody>
        </p:sp>
        <p:sp>
          <p:nvSpPr>
            <p:cNvPr id="115" name="Freeform: Shape 19">
              <a:extLst>
                <a:ext uri="{FF2B5EF4-FFF2-40B4-BE49-F238E27FC236}">
                  <a16:creationId xmlns:a16="http://schemas.microsoft.com/office/drawing/2014/main" id="{E5D80D7D-B742-8AC8-5AD9-F963C12F01B1}"/>
                </a:ext>
              </a:extLst>
            </p:cNvPr>
            <p:cNvSpPr/>
            <p:nvPr/>
          </p:nvSpPr>
          <p:spPr>
            <a:xfrm>
              <a:off x="6292906" y="4203409"/>
              <a:ext cx="553922" cy="310380"/>
            </a:xfrm>
            <a:custGeom>
              <a:avLst/>
              <a:gdLst>
                <a:gd name="connsiteX0" fmla="*/ 0 w 2168876"/>
                <a:gd name="connsiteY0" fmla="*/ 89443 h 894427"/>
                <a:gd name="connsiteX1" fmla="*/ 89443 w 2168876"/>
                <a:gd name="connsiteY1" fmla="*/ 0 h 894427"/>
                <a:gd name="connsiteX2" fmla="*/ 2079433 w 2168876"/>
                <a:gd name="connsiteY2" fmla="*/ 0 h 894427"/>
                <a:gd name="connsiteX3" fmla="*/ 2168876 w 2168876"/>
                <a:gd name="connsiteY3" fmla="*/ 89443 h 894427"/>
                <a:gd name="connsiteX4" fmla="*/ 2168876 w 2168876"/>
                <a:gd name="connsiteY4" fmla="*/ 804984 h 894427"/>
                <a:gd name="connsiteX5" fmla="*/ 2079433 w 2168876"/>
                <a:gd name="connsiteY5" fmla="*/ 894427 h 894427"/>
                <a:gd name="connsiteX6" fmla="*/ 89443 w 2168876"/>
                <a:gd name="connsiteY6" fmla="*/ 894427 h 894427"/>
                <a:gd name="connsiteX7" fmla="*/ 0 w 2168876"/>
                <a:gd name="connsiteY7" fmla="*/ 804984 h 894427"/>
                <a:gd name="connsiteX8" fmla="*/ 0 w 2168876"/>
                <a:gd name="connsiteY8" fmla="*/ 89443 h 89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94427">
                  <a:moveTo>
                    <a:pt x="0" y="89443"/>
                  </a:moveTo>
                  <a:cubicBezTo>
                    <a:pt x="0" y="40045"/>
                    <a:pt x="40045" y="0"/>
                    <a:pt x="89443" y="0"/>
                  </a:cubicBezTo>
                  <a:lnTo>
                    <a:pt x="2079433" y="0"/>
                  </a:lnTo>
                  <a:cubicBezTo>
                    <a:pt x="2128831" y="0"/>
                    <a:pt x="2168876" y="40045"/>
                    <a:pt x="2168876" y="89443"/>
                  </a:cubicBezTo>
                  <a:lnTo>
                    <a:pt x="2168876" y="804984"/>
                  </a:lnTo>
                  <a:cubicBezTo>
                    <a:pt x="2168876" y="854382"/>
                    <a:pt x="2128831" y="894427"/>
                    <a:pt x="2079433" y="894427"/>
                  </a:cubicBezTo>
                  <a:lnTo>
                    <a:pt x="89443" y="894427"/>
                  </a:lnTo>
                  <a:cubicBezTo>
                    <a:pt x="40045" y="894427"/>
                    <a:pt x="0" y="854382"/>
                    <a:pt x="0" y="804984"/>
                  </a:cubicBezTo>
                  <a:lnTo>
                    <a:pt x="0" y="89443"/>
                  </a:lnTo>
                  <a:close/>
                </a:path>
              </a:pathLst>
            </a:cu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487" tIns="60487" rIns="60487" bIns="60487" numCol="1" spcCol="1270" anchor="ctr" anchorCtr="0">
              <a:noAutofit/>
            </a:bodyPr>
            <a:lstStyle/>
            <a:p>
              <a:pPr marL="0" lvl="0" indent="0" algn="ctr" defTabSz="2400300">
                <a:lnSpc>
                  <a:spcPct val="90000"/>
                </a:lnSpc>
                <a:spcBef>
                  <a:spcPct val="0"/>
                </a:spcBef>
                <a:spcAft>
                  <a:spcPct val="35000"/>
                </a:spcAft>
                <a:buNone/>
              </a:pPr>
              <a:r>
                <a:rPr lang="en-AU" sz="1800" b="1" kern="1200"/>
                <a:t>R</a:t>
              </a:r>
            </a:p>
          </p:txBody>
        </p:sp>
        <p:sp>
          <p:nvSpPr>
            <p:cNvPr id="116" name="Freeform: Shape 19">
              <a:extLst>
                <a:ext uri="{FF2B5EF4-FFF2-40B4-BE49-F238E27FC236}">
                  <a16:creationId xmlns:a16="http://schemas.microsoft.com/office/drawing/2014/main" id="{408F5852-A07B-CFB7-0053-02B8876646C2}"/>
                </a:ext>
              </a:extLst>
            </p:cNvPr>
            <p:cNvSpPr/>
            <p:nvPr/>
          </p:nvSpPr>
          <p:spPr>
            <a:xfrm>
              <a:off x="6874162" y="4203409"/>
              <a:ext cx="553922" cy="310380"/>
            </a:xfrm>
            <a:custGeom>
              <a:avLst/>
              <a:gdLst>
                <a:gd name="connsiteX0" fmla="*/ 0 w 2168876"/>
                <a:gd name="connsiteY0" fmla="*/ 89443 h 894427"/>
                <a:gd name="connsiteX1" fmla="*/ 89443 w 2168876"/>
                <a:gd name="connsiteY1" fmla="*/ 0 h 894427"/>
                <a:gd name="connsiteX2" fmla="*/ 2079433 w 2168876"/>
                <a:gd name="connsiteY2" fmla="*/ 0 h 894427"/>
                <a:gd name="connsiteX3" fmla="*/ 2168876 w 2168876"/>
                <a:gd name="connsiteY3" fmla="*/ 89443 h 894427"/>
                <a:gd name="connsiteX4" fmla="*/ 2168876 w 2168876"/>
                <a:gd name="connsiteY4" fmla="*/ 804984 h 894427"/>
                <a:gd name="connsiteX5" fmla="*/ 2079433 w 2168876"/>
                <a:gd name="connsiteY5" fmla="*/ 894427 h 894427"/>
                <a:gd name="connsiteX6" fmla="*/ 89443 w 2168876"/>
                <a:gd name="connsiteY6" fmla="*/ 894427 h 894427"/>
                <a:gd name="connsiteX7" fmla="*/ 0 w 2168876"/>
                <a:gd name="connsiteY7" fmla="*/ 804984 h 894427"/>
                <a:gd name="connsiteX8" fmla="*/ 0 w 2168876"/>
                <a:gd name="connsiteY8" fmla="*/ 89443 h 89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94427">
                  <a:moveTo>
                    <a:pt x="0" y="89443"/>
                  </a:moveTo>
                  <a:cubicBezTo>
                    <a:pt x="0" y="40045"/>
                    <a:pt x="40045" y="0"/>
                    <a:pt x="89443" y="0"/>
                  </a:cubicBezTo>
                  <a:lnTo>
                    <a:pt x="2079433" y="0"/>
                  </a:lnTo>
                  <a:cubicBezTo>
                    <a:pt x="2128831" y="0"/>
                    <a:pt x="2168876" y="40045"/>
                    <a:pt x="2168876" y="89443"/>
                  </a:cubicBezTo>
                  <a:lnTo>
                    <a:pt x="2168876" y="804984"/>
                  </a:lnTo>
                  <a:cubicBezTo>
                    <a:pt x="2168876" y="854382"/>
                    <a:pt x="2128831" y="894427"/>
                    <a:pt x="2079433" y="894427"/>
                  </a:cubicBezTo>
                  <a:lnTo>
                    <a:pt x="89443" y="894427"/>
                  </a:lnTo>
                  <a:cubicBezTo>
                    <a:pt x="40045" y="894427"/>
                    <a:pt x="0" y="854382"/>
                    <a:pt x="0" y="804984"/>
                  </a:cubicBezTo>
                  <a:lnTo>
                    <a:pt x="0" y="89443"/>
                  </a:lnTo>
                  <a:close/>
                </a:path>
              </a:pathLst>
            </a:cu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487" tIns="60487" rIns="60487" bIns="60487" numCol="1" spcCol="1270" anchor="ctr" anchorCtr="0">
              <a:noAutofit/>
            </a:bodyPr>
            <a:lstStyle/>
            <a:p>
              <a:pPr marL="0" lvl="0" indent="0" algn="ctr" defTabSz="2400300">
                <a:lnSpc>
                  <a:spcPct val="90000"/>
                </a:lnSpc>
                <a:spcBef>
                  <a:spcPct val="0"/>
                </a:spcBef>
                <a:spcAft>
                  <a:spcPct val="35000"/>
                </a:spcAft>
                <a:buNone/>
              </a:pPr>
              <a:r>
                <a:rPr lang="en-AU" sz="1800" b="1" kern="1200"/>
                <a:t>R</a:t>
              </a:r>
            </a:p>
          </p:txBody>
        </p:sp>
        <p:sp>
          <p:nvSpPr>
            <p:cNvPr id="118" name="Freeform: Shape 19">
              <a:extLst>
                <a:ext uri="{FF2B5EF4-FFF2-40B4-BE49-F238E27FC236}">
                  <a16:creationId xmlns:a16="http://schemas.microsoft.com/office/drawing/2014/main" id="{93AC6B26-9549-FD25-7E58-1C806706AEDF}"/>
                </a:ext>
              </a:extLst>
            </p:cNvPr>
            <p:cNvSpPr/>
            <p:nvPr/>
          </p:nvSpPr>
          <p:spPr>
            <a:xfrm>
              <a:off x="6292906" y="4642889"/>
              <a:ext cx="553922" cy="310380"/>
            </a:xfrm>
            <a:custGeom>
              <a:avLst/>
              <a:gdLst>
                <a:gd name="connsiteX0" fmla="*/ 0 w 2168876"/>
                <a:gd name="connsiteY0" fmla="*/ 89443 h 894427"/>
                <a:gd name="connsiteX1" fmla="*/ 89443 w 2168876"/>
                <a:gd name="connsiteY1" fmla="*/ 0 h 894427"/>
                <a:gd name="connsiteX2" fmla="*/ 2079433 w 2168876"/>
                <a:gd name="connsiteY2" fmla="*/ 0 h 894427"/>
                <a:gd name="connsiteX3" fmla="*/ 2168876 w 2168876"/>
                <a:gd name="connsiteY3" fmla="*/ 89443 h 894427"/>
                <a:gd name="connsiteX4" fmla="*/ 2168876 w 2168876"/>
                <a:gd name="connsiteY4" fmla="*/ 804984 h 894427"/>
                <a:gd name="connsiteX5" fmla="*/ 2079433 w 2168876"/>
                <a:gd name="connsiteY5" fmla="*/ 894427 h 894427"/>
                <a:gd name="connsiteX6" fmla="*/ 89443 w 2168876"/>
                <a:gd name="connsiteY6" fmla="*/ 894427 h 894427"/>
                <a:gd name="connsiteX7" fmla="*/ 0 w 2168876"/>
                <a:gd name="connsiteY7" fmla="*/ 804984 h 894427"/>
                <a:gd name="connsiteX8" fmla="*/ 0 w 2168876"/>
                <a:gd name="connsiteY8" fmla="*/ 89443 h 89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94427">
                  <a:moveTo>
                    <a:pt x="0" y="89443"/>
                  </a:moveTo>
                  <a:cubicBezTo>
                    <a:pt x="0" y="40045"/>
                    <a:pt x="40045" y="0"/>
                    <a:pt x="89443" y="0"/>
                  </a:cubicBezTo>
                  <a:lnTo>
                    <a:pt x="2079433" y="0"/>
                  </a:lnTo>
                  <a:cubicBezTo>
                    <a:pt x="2128831" y="0"/>
                    <a:pt x="2168876" y="40045"/>
                    <a:pt x="2168876" y="89443"/>
                  </a:cubicBezTo>
                  <a:lnTo>
                    <a:pt x="2168876" y="804984"/>
                  </a:lnTo>
                  <a:cubicBezTo>
                    <a:pt x="2168876" y="854382"/>
                    <a:pt x="2128831" y="894427"/>
                    <a:pt x="2079433" y="894427"/>
                  </a:cubicBezTo>
                  <a:lnTo>
                    <a:pt x="89443" y="894427"/>
                  </a:lnTo>
                  <a:cubicBezTo>
                    <a:pt x="40045" y="894427"/>
                    <a:pt x="0" y="854382"/>
                    <a:pt x="0" y="804984"/>
                  </a:cubicBezTo>
                  <a:lnTo>
                    <a:pt x="0" y="89443"/>
                  </a:lnTo>
                  <a:close/>
                </a:path>
              </a:pathLst>
            </a:cu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487" tIns="60487" rIns="60487" bIns="60487" numCol="1" spcCol="1270" anchor="ctr" anchorCtr="0">
              <a:noAutofit/>
            </a:bodyPr>
            <a:lstStyle/>
            <a:p>
              <a:pPr marL="0" lvl="0" indent="0" algn="ctr" defTabSz="2400300">
                <a:lnSpc>
                  <a:spcPct val="90000"/>
                </a:lnSpc>
                <a:spcBef>
                  <a:spcPct val="0"/>
                </a:spcBef>
                <a:spcAft>
                  <a:spcPct val="35000"/>
                </a:spcAft>
                <a:buNone/>
              </a:pPr>
              <a:r>
                <a:rPr lang="en-AU" sz="1800" b="1" kern="1200"/>
                <a:t>R</a:t>
              </a:r>
            </a:p>
          </p:txBody>
        </p:sp>
        <p:sp>
          <p:nvSpPr>
            <p:cNvPr id="119" name="Freeform: Shape 21">
              <a:extLst>
                <a:ext uri="{FF2B5EF4-FFF2-40B4-BE49-F238E27FC236}">
                  <a16:creationId xmlns:a16="http://schemas.microsoft.com/office/drawing/2014/main" id="{9CB42C70-764D-796F-47A5-011DD8912C78}"/>
                </a:ext>
              </a:extLst>
            </p:cNvPr>
            <p:cNvSpPr/>
            <p:nvPr/>
          </p:nvSpPr>
          <p:spPr>
            <a:xfrm>
              <a:off x="6874162" y="4642889"/>
              <a:ext cx="550904" cy="310113"/>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b="1" kern="1200"/>
                <a:t>B</a:t>
              </a:r>
            </a:p>
          </p:txBody>
        </p:sp>
        <p:sp>
          <p:nvSpPr>
            <p:cNvPr id="120" name="Freeform: Shape 21">
              <a:extLst>
                <a:ext uri="{FF2B5EF4-FFF2-40B4-BE49-F238E27FC236}">
                  <a16:creationId xmlns:a16="http://schemas.microsoft.com/office/drawing/2014/main" id="{D11ED099-95A4-E25B-13BD-9DE521E2AB3A}"/>
                </a:ext>
              </a:extLst>
            </p:cNvPr>
            <p:cNvSpPr/>
            <p:nvPr/>
          </p:nvSpPr>
          <p:spPr>
            <a:xfrm>
              <a:off x="6292906" y="5125464"/>
              <a:ext cx="550904" cy="310113"/>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b="1" kern="1200"/>
                <a:t>B</a:t>
              </a:r>
            </a:p>
          </p:txBody>
        </p:sp>
        <p:sp>
          <p:nvSpPr>
            <p:cNvPr id="121" name="Freeform: Shape 8">
              <a:extLst>
                <a:ext uri="{FF2B5EF4-FFF2-40B4-BE49-F238E27FC236}">
                  <a16:creationId xmlns:a16="http://schemas.microsoft.com/office/drawing/2014/main" id="{F13ABEEE-2BE3-9D9A-CE5B-E88C95F1697D}"/>
                </a:ext>
              </a:extLst>
            </p:cNvPr>
            <p:cNvSpPr/>
            <p:nvPr/>
          </p:nvSpPr>
          <p:spPr>
            <a:xfrm>
              <a:off x="6874162" y="5125464"/>
              <a:ext cx="553922" cy="307204"/>
            </a:xfrm>
            <a:custGeom>
              <a:avLst/>
              <a:gdLst>
                <a:gd name="connsiteX0" fmla="*/ 0 w 2168876"/>
                <a:gd name="connsiteY0" fmla="*/ 89443 h 894427"/>
                <a:gd name="connsiteX1" fmla="*/ 89443 w 2168876"/>
                <a:gd name="connsiteY1" fmla="*/ 0 h 894427"/>
                <a:gd name="connsiteX2" fmla="*/ 2079433 w 2168876"/>
                <a:gd name="connsiteY2" fmla="*/ 0 h 894427"/>
                <a:gd name="connsiteX3" fmla="*/ 2168876 w 2168876"/>
                <a:gd name="connsiteY3" fmla="*/ 89443 h 894427"/>
                <a:gd name="connsiteX4" fmla="*/ 2168876 w 2168876"/>
                <a:gd name="connsiteY4" fmla="*/ 804984 h 894427"/>
                <a:gd name="connsiteX5" fmla="*/ 2079433 w 2168876"/>
                <a:gd name="connsiteY5" fmla="*/ 894427 h 894427"/>
                <a:gd name="connsiteX6" fmla="*/ 89443 w 2168876"/>
                <a:gd name="connsiteY6" fmla="*/ 894427 h 894427"/>
                <a:gd name="connsiteX7" fmla="*/ 0 w 2168876"/>
                <a:gd name="connsiteY7" fmla="*/ 804984 h 894427"/>
                <a:gd name="connsiteX8" fmla="*/ 0 w 2168876"/>
                <a:gd name="connsiteY8" fmla="*/ 89443 h 89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94427">
                  <a:moveTo>
                    <a:pt x="0" y="89443"/>
                  </a:moveTo>
                  <a:cubicBezTo>
                    <a:pt x="0" y="40045"/>
                    <a:pt x="40045" y="0"/>
                    <a:pt x="89443" y="0"/>
                  </a:cubicBezTo>
                  <a:lnTo>
                    <a:pt x="2079433" y="0"/>
                  </a:lnTo>
                  <a:cubicBezTo>
                    <a:pt x="2128831" y="0"/>
                    <a:pt x="2168876" y="40045"/>
                    <a:pt x="2168876" y="89443"/>
                  </a:cubicBezTo>
                  <a:lnTo>
                    <a:pt x="2168876" y="804984"/>
                  </a:lnTo>
                  <a:cubicBezTo>
                    <a:pt x="2168876" y="854382"/>
                    <a:pt x="2128831" y="894427"/>
                    <a:pt x="2079433" y="894427"/>
                  </a:cubicBezTo>
                  <a:lnTo>
                    <a:pt x="89443" y="894427"/>
                  </a:lnTo>
                  <a:cubicBezTo>
                    <a:pt x="40045" y="894427"/>
                    <a:pt x="0" y="854382"/>
                    <a:pt x="0" y="804984"/>
                  </a:cubicBezTo>
                  <a:lnTo>
                    <a:pt x="0" y="89443"/>
                  </a:lnTo>
                  <a:close/>
                </a:path>
              </a:pathLst>
            </a:custGeom>
            <a:solidFill>
              <a:srgbClr val="64BB4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487" tIns="60487" rIns="60487" bIns="60487" numCol="1" spcCol="1270" anchor="ctr" anchorCtr="0">
              <a:noAutofit/>
            </a:bodyPr>
            <a:lstStyle/>
            <a:p>
              <a:pPr marL="0" lvl="0" indent="0" algn="ctr" defTabSz="2400300">
                <a:lnSpc>
                  <a:spcPct val="90000"/>
                </a:lnSpc>
                <a:spcBef>
                  <a:spcPct val="0"/>
                </a:spcBef>
                <a:spcAft>
                  <a:spcPct val="35000"/>
                </a:spcAft>
                <a:buNone/>
              </a:pPr>
              <a:r>
                <a:rPr lang="en-AU" sz="1800" b="1" kern="1200">
                  <a:solidFill>
                    <a:schemeClr val="tx1"/>
                  </a:solidFill>
                </a:rPr>
                <a:t>G</a:t>
              </a:r>
            </a:p>
          </p:txBody>
        </p:sp>
        <p:sp>
          <p:nvSpPr>
            <p:cNvPr id="122" name="Freeform: Shape 21">
              <a:extLst>
                <a:ext uri="{FF2B5EF4-FFF2-40B4-BE49-F238E27FC236}">
                  <a16:creationId xmlns:a16="http://schemas.microsoft.com/office/drawing/2014/main" id="{1B6FD540-C6A6-F231-AE63-3FB56058B388}"/>
                </a:ext>
              </a:extLst>
            </p:cNvPr>
            <p:cNvSpPr/>
            <p:nvPr/>
          </p:nvSpPr>
          <p:spPr>
            <a:xfrm>
              <a:off x="6292906" y="5511209"/>
              <a:ext cx="550904" cy="310113"/>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b="1" kern="1200"/>
                <a:t>B</a:t>
              </a:r>
            </a:p>
          </p:txBody>
        </p:sp>
        <p:sp>
          <p:nvSpPr>
            <p:cNvPr id="123" name="Freeform: Shape 19">
              <a:extLst>
                <a:ext uri="{FF2B5EF4-FFF2-40B4-BE49-F238E27FC236}">
                  <a16:creationId xmlns:a16="http://schemas.microsoft.com/office/drawing/2014/main" id="{7977CDCF-378D-7A9B-2A7F-598E0F0E301C}"/>
                </a:ext>
              </a:extLst>
            </p:cNvPr>
            <p:cNvSpPr/>
            <p:nvPr/>
          </p:nvSpPr>
          <p:spPr>
            <a:xfrm>
              <a:off x="6874162" y="5511209"/>
              <a:ext cx="553922" cy="310380"/>
            </a:xfrm>
            <a:custGeom>
              <a:avLst/>
              <a:gdLst>
                <a:gd name="connsiteX0" fmla="*/ 0 w 2168876"/>
                <a:gd name="connsiteY0" fmla="*/ 89443 h 894427"/>
                <a:gd name="connsiteX1" fmla="*/ 89443 w 2168876"/>
                <a:gd name="connsiteY1" fmla="*/ 0 h 894427"/>
                <a:gd name="connsiteX2" fmla="*/ 2079433 w 2168876"/>
                <a:gd name="connsiteY2" fmla="*/ 0 h 894427"/>
                <a:gd name="connsiteX3" fmla="*/ 2168876 w 2168876"/>
                <a:gd name="connsiteY3" fmla="*/ 89443 h 894427"/>
                <a:gd name="connsiteX4" fmla="*/ 2168876 w 2168876"/>
                <a:gd name="connsiteY4" fmla="*/ 804984 h 894427"/>
                <a:gd name="connsiteX5" fmla="*/ 2079433 w 2168876"/>
                <a:gd name="connsiteY5" fmla="*/ 894427 h 894427"/>
                <a:gd name="connsiteX6" fmla="*/ 89443 w 2168876"/>
                <a:gd name="connsiteY6" fmla="*/ 894427 h 894427"/>
                <a:gd name="connsiteX7" fmla="*/ 0 w 2168876"/>
                <a:gd name="connsiteY7" fmla="*/ 804984 h 894427"/>
                <a:gd name="connsiteX8" fmla="*/ 0 w 2168876"/>
                <a:gd name="connsiteY8" fmla="*/ 89443 h 89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94427">
                  <a:moveTo>
                    <a:pt x="0" y="89443"/>
                  </a:moveTo>
                  <a:cubicBezTo>
                    <a:pt x="0" y="40045"/>
                    <a:pt x="40045" y="0"/>
                    <a:pt x="89443" y="0"/>
                  </a:cubicBezTo>
                  <a:lnTo>
                    <a:pt x="2079433" y="0"/>
                  </a:lnTo>
                  <a:cubicBezTo>
                    <a:pt x="2128831" y="0"/>
                    <a:pt x="2168876" y="40045"/>
                    <a:pt x="2168876" y="89443"/>
                  </a:cubicBezTo>
                  <a:lnTo>
                    <a:pt x="2168876" y="804984"/>
                  </a:lnTo>
                  <a:cubicBezTo>
                    <a:pt x="2168876" y="854382"/>
                    <a:pt x="2128831" y="894427"/>
                    <a:pt x="2079433" y="894427"/>
                  </a:cubicBezTo>
                  <a:lnTo>
                    <a:pt x="89443" y="894427"/>
                  </a:lnTo>
                  <a:cubicBezTo>
                    <a:pt x="40045" y="894427"/>
                    <a:pt x="0" y="854382"/>
                    <a:pt x="0" y="804984"/>
                  </a:cubicBezTo>
                  <a:lnTo>
                    <a:pt x="0" y="89443"/>
                  </a:lnTo>
                  <a:close/>
                </a:path>
              </a:pathLst>
            </a:cu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487" tIns="60487" rIns="60487" bIns="60487" numCol="1" spcCol="1270" anchor="ctr" anchorCtr="0">
              <a:noAutofit/>
            </a:bodyPr>
            <a:lstStyle/>
            <a:p>
              <a:pPr marL="0" lvl="0" indent="0" algn="ctr" defTabSz="2400300">
                <a:lnSpc>
                  <a:spcPct val="90000"/>
                </a:lnSpc>
                <a:spcBef>
                  <a:spcPct val="0"/>
                </a:spcBef>
                <a:spcAft>
                  <a:spcPct val="35000"/>
                </a:spcAft>
                <a:buNone/>
              </a:pPr>
              <a:r>
                <a:rPr lang="en-AU" sz="1800" b="1" kern="1200"/>
                <a:t>R</a:t>
              </a:r>
            </a:p>
          </p:txBody>
        </p:sp>
        <p:sp>
          <p:nvSpPr>
            <p:cNvPr id="124" name="Freeform: Shape 21">
              <a:extLst>
                <a:ext uri="{FF2B5EF4-FFF2-40B4-BE49-F238E27FC236}">
                  <a16:creationId xmlns:a16="http://schemas.microsoft.com/office/drawing/2014/main" id="{DC6F7E67-6060-DB89-B6CA-A0F257971B97}"/>
                </a:ext>
              </a:extLst>
            </p:cNvPr>
            <p:cNvSpPr/>
            <p:nvPr/>
          </p:nvSpPr>
          <p:spPr>
            <a:xfrm>
              <a:off x="6292906" y="5964164"/>
              <a:ext cx="550904" cy="310113"/>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b="1" kern="1200"/>
                <a:t>B</a:t>
              </a:r>
            </a:p>
          </p:txBody>
        </p:sp>
        <p:sp>
          <p:nvSpPr>
            <p:cNvPr id="125" name="Freeform: Shape 21">
              <a:extLst>
                <a:ext uri="{FF2B5EF4-FFF2-40B4-BE49-F238E27FC236}">
                  <a16:creationId xmlns:a16="http://schemas.microsoft.com/office/drawing/2014/main" id="{D3DA48E1-0113-7A52-AD6B-0B80104C2338}"/>
                </a:ext>
              </a:extLst>
            </p:cNvPr>
            <p:cNvSpPr/>
            <p:nvPr/>
          </p:nvSpPr>
          <p:spPr>
            <a:xfrm>
              <a:off x="6874162" y="5964164"/>
              <a:ext cx="550904" cy="310113"/>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b="1" kern="1200"/>
                <a:t>B</a:t>
              </a:r>
            </a:p>
          </p:txBody>
        </p:sp>
      </p:grpSp>
      <p:sp>
        <p:nvSpPr>
          <p:cNvPr id="3" name="Speech Bubble: Rectangle with Corners Rounded 2">
            <a:extLst>
              <a:ext uri="{FF2B5EF4-FFF2-40B4-BE49-F238E27FC236}">
                <a16:creationId xmlns:a16="http://schemas.microsoft.com/office/drawing/2014/main" id="{A64B0CCD-4F62-87A1-215E-90DE55B2FFD8}"/>
              </a:ext>
            </a:extLst>
          </p:cNvPr>
          <p:cNvSpPr/>
          <p:nvPr/>
        </p:nvSpPr>
        <p:spPr>
          <a:xfrm>
            <a:off x="8831251" y="2421825"/>
            <a:ext cx="3036533" cy="1356276"/>
          </a:xfrm>
          <a:prstGeom prst="wedgeRoundRectCallout">
            <a:avLst>
              <a:gd name="adj1" fmla="val -93186"/>
              <a:gd name="adj2" fmla="val -1204"/>
              <a:gd name="adj3" fmla="val 16667"/>
            </a:avLst>
          </a:prstGeom>
          <a:ln w="15240"/>
        </p:spPr>
        <p:style>
          <a:lnRef idx="3">
            <a:schemeClr val="lt1"/>
          </a:lnRef>
          <a:fillRef idx="1">
            <a:schemeClr val="accent1"/>
          </a:fillRef>
          <a:effectRef idx="1">
            <a:schemeClr val="accent1"/>
          </a:effectRef>
          <a:fontRef idx="minor">
            <a:schemeClr val="lt1"/>
          </a:fontRef>
        </p:style>
        <p:txBody>
          <a:bodyPr lIns="91440" rIns="91440" rtlCol="0" anchor="ctr"/>
          <a:lstStyle/>
          <a:p>
            <a:r>
              <a:rPr lang="en-AU" sz="1800"/>
              <a:t>Do each of the outcomes in the sample space have equal probability? Why/why not?</a:t>
            </a:r>
          </a:p>
        </p:txBody>
      </p:sp>
      <p:sp>
        <p:nvSpPr>
          <p:cNvPr id="17" name="Speech Bubble: Rectangle with Corners Rounded 16">
            <a:extLst>
              <a:ext uri="{FF2B5EF4-FFF2-40B4-BE49-F238E27FC236}">
                <a16:creationId xmlns:a16="http://schemas.microsoft.com/office/drawing/2014/main" id="{D49E8CE6-0473-1F89-4B90-FF225DAE7DEF}"/>
              </a:ext>
            </a:extLst>
          </p:cNvPr>
          <p:cNvSpPr/>
          <p:nvPr/>
        </p:nvSpPr>
        <p:spPr>
          <a:xfrm>
            <a:off x="9098208" y="4867012"/>
            <a:ext cx="2604919" cy="1035241"/>
          </a:xfrm>
          <a:prstGeom prst="wedgeRoundRectCallout">
            <a:avLst>
              <a:gd name="adj1" fmla="val -113875"/>
              <a:gd name="adj2" fmla="val 27568"/>
              <a:gd name="adj3" fmla="val 16667"/>
            </a:avLst>
          </a:prstGeom>
          <a:ln w="15240"/>
        </p:spPr>
        <p:style>
          <a:lnRef idx="3">
            <a:schemeClr val="lt1"/>
          </a:lnRef>
          <a:fillRef idx="1">
            <a:schemeClr val="accent1"/>
          </a:fillRef>
          <a:effectRef idx="1">
            <a:schemeClr val="accent1"/>
          </a:effectRef>
          <a:fontRef idx="minor">
            <a:schemeClr val="lt1"/>
          </a:fontRef>
        </p:style>
        <p:txBody>
          <a:bodyPr lIns="91440" rIns="45720" rtlCol="0" anchor="ctr"/>
          <a:lstStyle/>
          <a:p>
            <a:r>
              <a:rPr lang="en-AU" sz="1800"/>
              <a:t>How can we notate the different probabilities for each outcome?</a:t>
            </a:r>
          </a:p>
        </p:txBody>
      </p:sp>
      <p:sp>
        <p:nvSpPr>
          <p:cNvPr id="2" name="Slide Number Placeholder 1">
            <a:extLst>
              <a:ext uri="{FF2B5EF4-FFF2-40B4-BE49-F238E27FC236}">
                <a16:creationId xmlns:a16="http://schemas.microsoft.com/office/drawing/2014/main" id="{C75B3DC4-FE5C-4174-A830-B94F74E3423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15</a:t>
            </a:fld>
            <a:endParaRPr lang="en-AU"/>
          </a:p>
        </p:txBody>
      </p:sp>
    </p:spTree>
    <p:extLst>
      <p:ext uri="{BB962C8B-B14F-4D97-AF65-F5344CB8AC3E}">
        <p14:creationId xmlns:p14="http://schemas.microsoft.com/office/powerpoint/2010/main" val="4184388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260ECA-5B73-2DB7-1628-C50B4A8A87B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67C28E1-A8B7-90AB-E739-3A161F2EAB1E}"/>
              </a:ext>
            </a:extLst>
          </p:cNvPr>
          <p:cNvSpPr>
            <a:spLocks noGrp="1"/>
          </p:cNvSpPr>
          <p:nvPr>
            <p:ph type="title"/>
          </p:nvPr>
        </p:nvSpPr>
        <p:spPr/>
        <p:txBody>
          <a:bodyPr/>
          <a:lstStyle/>
          <a:p>
            <a:r>
              <a:rPr lang="en-AU"/>
              <a:t>Tree diagram (4)</a:t>
            </a:r>
          </a:p>
        </p:txBody>
      </p:sp>
      <p:sp>
        <p:nvSpPr>
          <p:cNvPr id="7" name="Text Placeholder 15">
            <a:extLst>
              <a:ext uri="{FF2B5EF4-FFF2-40B4-BE49-F238E27FC236}">
                <a16:creationId xmlns:a16="http://schemas.microsoft.com/office/drawing/2014/main" id="{22546662-03BA-E632-6410-584664A77D27}"/>
              </a:ext>
            </a:extLst>
          </p:cNvPr>
          <p:cNvSpPr>
            <a:spLocks noGrp="1"/>
          </p:cNvSpPr>
          <p:nvPr>
            <p:ph type="body" sz="quarter" idx="18"/>
          </p:nvPr>
        </p:nvSpPr>
        <p:spPr>
          <a:xfrm>
            <a:off x="360000" y="982520"/>
            <a:ext cx="11484000" cy="310015"/>
          </a:xfrm>
        </p:spPr>
        <p:txBody>
          <a:bodyPr/>
          <a:lstStyle/>
          <a:p>
            <a:r>
              <a:rPr lang="en-AU"/>
              <a:t>With replacement</a:t>
            </a:r>
          </a:p>
        </p:txBody>
      </p:sp>
      <mc:AlternateContent xmlns:mc="http://schemas.openxmlformats.org/markup-compatibility/2006" xmlns:a14="http://schemas.microsoft.com/office/drawing/2010/main">
        <mc:Choice Requires="a14">
          <p:sp>
            <p:nvSpPr>
              <p:cNvPr id="14" name="Rounded Rectangle 13">
                <a:extLst>
                  <a:ext uri="{FF2B5EF4-FFF2-40B4-BE49-F238E27FC236}">
                    <a16:creationId xmlns:a16="http://schemas.microsoft.com/office/drawing/2014/main" id="{1A461D87-36C0-857D-AB7C-03FD6970A6F2}"/>
                  </a:ext>
                </a:extLst>
              </p:cNvPr>
              <p:cNvSpPr/>
              <p:nvPr/>
            </p:nvSpPr>
            <p:spPr>
              <a:xfrm>
                <a:off x="404038" y="1538183"/>
                <a:ext cx="7393172" cy="347330"/>
              </a:xfrm>
              <a:prstGeom prst="roundRect">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14:m>
                  <m:oMath xmlns:m="http://schemas.openxmlformats.org/officeDocument/2006/math">
                    <m:r>
                      <a:rPr lang="en-AU" sz="1800" i="1">
                        <a:solidFill>
                          <a:schemeClr val="tx1"/>
                        </a:solidFill>
                        <a:latin typeface="Cambria Math" panose="02040503050406030204" pitchFamily="18" charset="0"/>
                      </a:rPr>
                      <m:t>𝑃</m:t>
                    </m:r>
                    <m:d>
                      <m:dPr>
                        <m:ctrlPr>
                          <a:rPr lang="en-AU" sz="1800" i="1">
                            <a:solidFill>
                              <a:schemeClr val="tx1"/>
                            </a:solidFill>
                            <a:latin typeface="Cambria Math" panose="02040503050406030204" pitchFamily="18" charset="0"/>
                          </a:rPr>
                        </m:ctrlPr>
                      </m:dPr>
                      <m:e>
                        <m:r>
                          <a:rPr lang="en-AU" sz="1800" i="1">
                            <a:solidFill>
                              <a:schemeClr val="tx1"/>
                            </a:solidFill>
                            <a:latin typeface="Cambria Math" panose="02040503050406030204" pitchFamily="18" charset="0"/>
                          </a:rPr>
                          <m:t>𝐵𝑜𝑡h</m:t>
                        </m:r>
                        <m:r>
                          <a:rPr lang="en-AU" sz="1800" i="1">
                            <a:solidFill>
                              <a:schemeClr val="tx1"/>
                            </a:solidFill>
                            <a:latin typeface="Cambria Math" panose="02040503050406030204" pitchFamily="18" charset="0"/>
                          </a:rPr>
                          <m:t> </m:t>
                        </m:r>
                        <m:r>
                          <a:rPr lang="en-AU" sz="1800" i="1">
                            <a:solidFill>
                              <a:schemeClr val="tx1"/>
                            </a:solidFill>
                            <a:latin typeface="Cambria Math" panose="02040503050406030204" pitchFamily="18" charset="0"/>
                          </a:rPr>
                          <m:t>𝑏𝑎𝑙𝑙𝑠</m:t>
                        </m:r>
                        <m:r>
                          <a:rPr lang="en-AU" sz="1800" i="1">
                            <a:solidFill>
                              <a:schemeClr val="tx1"/>
                            </a:solidFill>
                            <a:latin typeface="Cambria Math" panose="02040503050406030204" pitchFamily="18" charset="0"/>
                          </a:rPr>
                          <m:t> </m:t>
                        </m:r>
                        <m:r>
                          <a:rPr lang="en-AU" sz="1800" i="1">
                            <a:solidFill>
                              <a:schemeClr val="tx1"/>
                            </a:solidFill>
                            <a:latin typeface="Cambria Math" panose="02040503050406030204" pitchFamily="18" charset="0"/>
                          </a:rPr>
                          <m:t>𝑑𝑟𝑎𝑤𝑛</m:t>
                        </m:r>
                        <m:r>
                          <a:rPr lang="en-AU" sz="1800" i="1">
                            <a:solidFill>
                              <a:schemeClr val="tx1"/>
                            </a:solidFill>
                            <a:latin typeface="Cambria Math" panose="02040503050406030204" pitchFamily="18" charset="0"/>
                          </a:rPr>
                          <m:t> </m:t>
                        </m:r>
                        <m:r>
                          <a:rPr lang="en-AU" sz="1800" i="1">
                            <a:solidFill>
                              <a:schemeClr val="tx1"/>
                            </a:solidFill>
                            <a:latin typeface="Cambria Math" panose="02040503050406030204" pitchFamily="18" charset="0"/>
                          </a:rPr>
                          <m:t>𝑎𝑟𝑒</m:t>
                        </m:r>
                        <m:r>
                          <a:rPr lang="en-AU" sz="1800" i="1">
                            <a:solidFill>
                              <a:schemeClr val="tx1"/>
                            </a:solidFill>
                            <a:latin typeface="Cambria Math" panose="02040503050406030204" pitchFamily="18" charset="0"/>
                          </a:rPr>
                          <m:t> </m:t>
                        </m:r>
                        <m:r>
                          <a:rPr lang="en-AU" sz="1800" i="1">
                            <a:solidFill>
                              <a:schemeClr val="tx1"/>
                            </a:solidFill>
                            <a:latin typeface="Cambria Math" panose="02040503050406030204" pitchFamily="18" charset="0"/>
                          </a:rPr>
                          <m:t>𝑟𝑒𝑑</m:t>
                        </m:r>
                      </m:e>
                    </m:d>
                    <m:r>
                      <a:rPr lang="en-AU" sz="1800" i="1">
                        <a:solidFill>
                          <a:schemeClr val="tx1"/>
                        </a:solidFill>
                        <a:latin typeface="Cambria Math" panose="02040503050406030204" pitchFamily="18" charset="0"/>
                      </a:rPr>
                      <m:t>,  </m:t>
                    </m:r>
                    <m:r>
                      <a:rPr lang="en-AU" sz="1800" i="1">
                        <a:solidFill>
                          <a:schemeClr val="tx1"/>
                        </a:solidFill>
                        <a:latin typeface="Cambria Math" panose="02040503050406030204" pitchFamily="18" charset="0"/>
                      </a:rPr>
                      <m:t>𝑃</m:t>
                    </m:r>
                    <m:d>
                      <m:dPr>
                        <m:ctrlPr>
                          <a:rPr lang="en-AU" sz="1800" i="1">
                            <a:solidFill>
                              <a:schemeClr val="tx1"/>
                            </a:solidFill>
                            <a:latin typeface="Cambria Math" panose="02040503050406030204" pitchFamily="18" charset="0"/>
                          </a:rPr>
                        </m:ctrlPr>
                      </m:dPr>
                      <m:e>
                        <m:r>
                          <a:rPr lang="en-AU" sz="1800" i="1">
                            <a:solidFill>
                              <a:schemeClr val="tx1"/>
                            </a:solidFill>
                            <a:latin typeface="Cambria Math" panose="02040503050406030204" pitchFamily="18" charset="0"/>
                          </a:rPr>
                          <m:t>𝑏𝑙𝑢𝑒</m:t>
                        </m:r>
                        <m:r>
                          <a:rPr lang="en-AU" sz="1800" i="1">
                            <a:solidFill>
                              <a:schemeClr val="tx1"/>
                            </a:solidFill>
                            <a:latin typeface="Cambria Math" panose="02040503050406030204" pitchFamily="18" charset="0"/>
                          </a:rPr>
                          <m:t> </m:t>
                        </m:r>
                        <m:r>
                          <a:rPr lang="en-AU" sz="1800" i="1">
                            <a:solidFill>
                              <a:schemeClr val="tx1"/>
                            </a:solidFill>
                            <a:latin typeface="Cambria Math" panose="02040503050406030204" pitchFamily="18" charset="0"/>
                          </a:rPr>
                          <m:t>𝑡h𝑒𝑛</m:t>
                        </m:r>
                        <m:r>
                          <a:rPr lang="en-AU" sz="1800" i="1">
                            <a:solidFill>
                              <a:schemeClr val="tx1"/>
                            </a:solidFill>
                            <a:latin typeface="Cambria Math" panose="02040503050406030204" pitchFamily="18" charset="0"/>
                          </a:rPr>
                          <m:t> </m:t>
                        </m:r>
                        <m:r>
                          <a:rPr lang="en-AU" sz="1800" i="1">
                            <a:solidFill>
                              <a:schemeClr val="tx1"/>
                            </a:solidFill>
                            <a:latin typeface="Cambria Math" panose="02040503050406030204" pitchFamily="18" charset="0"/>
                          </a:rPr>
                          <m:t>𝑔𝑟𝑒𝑒𝑛</m:t>
                        </m:r>
                      </m:e>
                    </m:d>
                  </m:oMath>
                </a14:m>
                <a:r>
                  <a:rPr lang="en-AU" sz="1800" i="1">
                    <a:solidFill>
                      <a:schemeClr val="tx1"/>
                    </a:solidFill>
                    <a:latin typeface="Cambria Math" panose="02040503050406030204" pitchFamily="18" charset="0"/>
                  </a:rPr>
                  <a:t>,</a:t>
                </a:r>
                <a14:m>
                  <m:oMath xmlns:m="http://schemas.openxmlformats.org/officeDocument/2006/math">
                    <m:r>
                      <a:rPr lang="en-AU" sz="1800" i="1">
                        <a:solidFill>
                          <a:schemeClr val="tx1"/>
                        </a:solidFill>
                        <a:latin typeface="Cambria Math" panose="02040503050406030204" pitchFamily="18" charset="0"/>
                      </a:rPr>
                      <m:t>    </m:t>
                    </m:r>
                    <m:r>
                      <a:rPr lang="en-AU" sz="1800" i="1">
                        <a:solidFill>
                          <a:schemeClr val="tx1"/>
                        </a:solidFill>
                        <a:latin typeface="Cambria Math" panose="02040503050406030204" pitchFamily="18" charset="0"/>
                      </a:rPr>
                      <m:t>𝑃</m:t>
                    </m:r>
                    <m:d>
                      <m:dPr>
                        <m:ctrlPr>
                          <a:rPr lang="en-AU" sz="1800" i="1">
                            <a:solidFill>
                              <a:schemeClr val="tx1"/>
                            </a:solidFill>
                            <a:latin typeface="Cambria Math" panose="02040503050406030204" pitchFamily="18" charset="0"/>
                          </a:rPr>
                        </m:ctrlPr>
                      </m:dPr>
                      <m:e>
                        <m:r>
                          <a:rPr lang="en-AU" sz="1800" i="1">
                            <a:solidFill>
                              <a:schemeClr val="tx1"/>
                            </a:solidFill>
                            <a:latin typeface="Cambria Math" panose="02040503050406030204" pitchFamily="18" charset="0"/>
                          </a:rPr>
                          <m:t>𝑏𝑙𝑢𝑒</m:t>
                        </m:r>
                        <m:r>
                          <a:rPr lang="en-AU" sz="1800" i="1">
                            <a:solidFill>
                              <a:schemeClr val="tx1"/>
                            </a:solidFill>
                            <a:latin typeface="Cambria Math" panose="02040503050406030204" pitchFamily="18" charset="0"/>
                          </a:rPr>
                          <m:t> </m:t>
                        </m:r>
                        <m:r>
                          <a:rPr lang="en-AU" sz="1800" i="1">
                            <a:solidFill>
                              <a:schemeClr val="tx1"/>
                            </a:solidFill>
                            <a:latin typeface="Cambria Math" panose="02040503050406030204" pitchFamily="18" charset="0"/>
                          </a:rPr>
                          <m:t>𝑎𝑛𝑑</m:t>
                        </m:r>
                        <m:r>
                          <a:rPr lang="en-AU" sz="1800" i="1">
                            <a:solidFill>
                              <a:schemeClr val="tx1"/>
                            </a:solidFill>
                            <a:latin typeface="Cambria Math" panose="02040503050406030204" pitchFamily="18" charset="0"/>
                          </a:rPr>
                          <m:t> </m:t>
                        </m:r>
                        <m:r>
                          <a:rPr lang="en-AU" sz="1800" i="1">
                            <a:solidFill>
                              <a:schemeClr val="tx1"/>
                            </a:solidFill>
                            <a:latin typeface="Cambria Math" panose="02040503050406030204" pitchFamily="18" charset="0"/>
                          </a:rPr>
                          <m:t>𝑔𝑟𝑒𝑒𝑛</m:t>
                        </m:r>
                      </m:e>
                    </m:d>
                    <m:r>
                      <a:rPr lang="en-AU" sz="1800" i="1">
                        <a:solidFill>
                          <a:schemeClr val="tx1"/>
                        </a:solidFill>
                        <a:latin typeface="Cambria Math" panose="02040503050406030204" pitchFamily="18" charset="0"/>
                      </a:rPr>
                      <m:t> </m:t>
                    </m:r>
                  </m:oMath>
                </a14:m>
                <a:endParaRPr lang="en-AU" sz="1800">
                  <a:solidFill>
                    <a:schemeClr val="tx1"/>
                  </a:solidFill>
                </a:endParaRPr>
              </a:p>
            </p:txBody>
          </p:sp>
        </mc:Choice>
        <mc:Fallback xmlns="">
          <p:sp>
            <p:nvSpPr>
              <p:cNvPr id="14" name="Rounded Rectangle 13">
                <a:extLst>
                  <a:ext uri="{FF2B5EF4-FFF2-40B4-BE49-F238E27FC236}">
                    <a16:creationId xmlns:a16="http://schemas.microsoft.com/office/drawing/2014/main" id="{1A461D87-36C0-857D-AB7C-03FD6970A6F2}"/>
                  </a:ext>
                </a:extLst>
              </p:cNvPr>
              <p:cNvSpPr>
                <a:spLocks noRot="1" noChangeAspect="1" noMove="1" noResize="1" noEditPoints="1" noAdjustHandles="1" noChangeArrowheads="1" noChangeShapeType="1" noTextEdit="1"/>
              </p:cNvSpPr>
              <p:nvPr/>
            </p:nvSpPr>
            <p:spPr>
              <a:xfrm>
                <a:off x="404038" y="1538183"/>
                <a:ext cx="7393172" cy="347330"/>
              </a:xfrm>
              <a:prstGeom prst="roundRect">
                <a:avLst/>
              </a:prstGeom>
              <a:blipFill>
                <a:blip r:embed="rId3"/>
                <a:stretch>
                  <a:fillRect t="-14035" b="-29825"/>
                </a:stretch>
              </a:blipFill>
              <a:ln>
                <a:noFill/>
              </a:ln>
            </p:spPr>
            <p:txBody>
              <a:bodyPr/>
              <a:lstStyle/>
              <a:p>
                <a:r>
                  <a:rPr lang="en-US">
                    <a:noFill/>
                  </a:rPr>
                  <a:t> </a:t>
                </a:r>
              </a:p>
            </p:txBody>
          </p:sp>
        </mc:Fallback>
      </mc:AlternateContent>
      <p:pic>
        <p:nvPicPr>
          <p:cNvPr id="16" name="Picture 15" descr="A line image of a bag with 2 green balls, 3 blue balls and 5 red balls inside.">
            <a:extLst>
              <a:ext uri="{FF2B5EF4-FFF2-40B4-BE49-F238E27FC236}">
                <a16:creationId xmlns:a16="http://schemas.microsoft.com/office/drawing/2014/main" id="{177000F6-0D56-63F8-BE54-7B898B0BC405}"/>
              </a:ext>
            </a:extLst>
          </p:cNvPr>
          <p:cNvPicPr>
            <a:picLocks noChangeAspect="1"/>
          </p:cNvPicPr>
          <p:nvPr/>
        </p:nvPicPr>
        <p:blipFill>
          <a:blip r:embed="rId4"/>
          <a:stretch>
            <a:fillRect/>
          </a:stretch>
        </p:blipFill>
        <p:spPr>
          <a:xfrm>
            <a:off x="8199973" y="824628"/>
            <a:ext cx="1390594" cy="1308972"/>
          </a:xfrm>
          <a:prstGeom prst="rect">
            <a:avLst/>
          </a:prstGeom>
        </p:spPr>
      </p:pic>
      <p:grpSp>
        <p:nvGrpSpPr>
          <p:cNvPr id="241" name="Group 240" descr="The same tree diagram from the previous slide. Although fractions have been added to each of the branches to indicate the probabilities of each outcome. For the all branches, 2/10 is written on the G branch, 5/10 is written on the R branch and 3/10 is written on the B branch. ">
            <a:extLst>
              <a:ext uri="{FF2B5EF4-FFF2-40B4-BE49-F238E27FC236}">
                <a16:creationId xmlns:a16="http://schemas.microsoft.com/office/drawing/2014/main" id="{ABC140D1-9F4D-1147-D562-620BD242CACF}"/>
              </a:ext>
            </a:extLst>
          </p:cNvPr>
          <p:cNvGrpSpPr/>
          <p:nvPr/>
        </p:nvGrpSpPr>
        <p:grpSpPr>
          <a:xfrm>
            <a:off x="606031" y="2421825"/>
            <a:ext cx="8877681" cy="3886808"/>
            <a:chOff x="606031" y="2421825"/>
            <a:chExt cx="8877681" cy="3886808"/>
          </a:xfrm>
        </p:grpSpPr>
        <p:grpSp>
          <p:nvGrpSpPr>
            <p:cNvPr id="220" name="Group 219">
              <a:extLst>
                <a:ext uri="{FF2B5EF4-FFF2-40B4-BE49-F238E27FC236}">
                  <a16:creationId xmlns:a16="http://schemas.microsoft.com/office/drawing/2014/main" id="{43B1AF5A-AC48-AD59-7B6C-89BC0ED6FA21}"/>
                </a:ext>
              </a:extLst>
            </p:cNvPr>
            <p:cNvGrpSpPr/>
            <p:nvPr/>
          </p:nvGrpSpPr>
          <p:grpSpPr>
            <a:xfrm flipV="1">
              <a:off x="2451799" y="5136944"/>
              <a:ext cx="4613001" cy="643624"/>
              <a:chOff x="2426990" y="3016202"/>
              <a:chExt cx="4613001" cy="643624"/>
            </a:xfrm>
          </p:grpSpPr>
          <p:sp>
            <p:nvSpPr>
              <p:cNvPr id="221" name="Freeform: Shape 18">
                <a:extLst>
                  <a:ext uri="{FF2B5EF4-FFF2-40B4-BE49-F238E27FC236}">
                    <a16:creationId xmlns:a16="http://schemas.microsoft.com/office/drawing/2014/main" id="{0FE2395F-B711-D79D-DAD2-BE730E922443}"/>
                  </a:ext>
                </a:extLst>
              </p:cNvPr>
              <p:cNvSpPr/>
              <p:nvPr/>
            </p:nvSpPr>
            <p:spPr>
              <a:xfrm rot="20725061">
                <a:off x="2566118" y="3016202"/>
                <a:ext cx="4193823" cy="264364"/>
              </a:xfrm>
              <a:custGeom>
                <a:avLst/>
                <a:gdLst>
                  <a:gd name="connsiteX0" fmla="*/ 0 w 1684507"/>
                  <a:gd name="connsiteY0" fmla="*/ 36526 h 73053"/>
                  <a:gd name="connsiteX1" fmla="*/ 1684507 w 1684507"/>
                  <a:gd name="connsiteY1" fmla="*/ 36526 h 73053"/>
                </a:gdLst>
                <a:ahLst/>
                <a:cxnLst>
                  <a:cxn ang="0">
                    <a:pos x="connsiteX0" y="connsiteY0"/>
                  </a:cxn>
                  <a:cxn ang="0">
                    <a:pos x="connsiteX1" y="connsiteY1"/>
                  </a:cxn>
                </a:cxnLst>
                <a:rect l="l" t="t" r="r" b="b"/>
                <a:pathLst>
                  <a:path w="1684507" h="73053">
                    <a:moveTo>
                      <a:pt x="0" y="36526"/>
                    </a:moveTo>
                    <a:lnTo>
                      <a:pt x="1684507" y="36526"/>
                    </a:lnTo>
                  </a:path>
                </a:pathLst>
              </a:custGeom>
              <a:noFill/>
              <a:ln w="19050">
                <a:solidFill>
                  <a:schemeClr val="tx1">
                    <a:lumMod val="50000"/>
                    <a:lumOff val="50000"/>
                  </a:schemeClr>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812840" tIns="-5586" rIns="812841" bIns="-5587" numCol="1" spcCol="1270" anchor="ctr" anchorCtr="0">
                <a:noAutofit/>
              </a:bodyPr>
              <a:lstStyle/>
              <a:p>
                <a:pPr marL="0" lvl="0" indent="0" algn="ctr" defTabSz="266700">
                  <a:lnSpc>
                    <a:spcPct val="90000"/>
                  </a:lnSpc>
                  <a:spcBef>
                    <a:spcPct val="0"/>
                  </a:spcBef>
                  <a:spcAft>
                    <a:spcPct val="35000"/>
                  </a:spcAft>
                  <a:buNone/>
                </a:pPr>
                <a:endParaRPr lang="en-AU" sz="600" kern="1200"/>
              </a:p>
            </p:txBody>
          </p:sp>
          <p:sp>
            <p:nvSpPr>
              <p:cNvPr id="222" name="Freeform: Shape 18">
                <a:extLst>
                  <a:ext uri="{FF2B5EF4-FFF2-40B4-BE49-F238E27FC236}">
                    <a16:creationId xmlns:a16="http://schemas.microsoft.com/office/drawing/2014/main" id="{414F495F-F2C5-F203-AF30-13F30D188659}"/>
                  </a:ext>
                </a:extLst>
              </p:cNvPr>
              <p:cNvSpPr/>
              <p:nvPr/>
            </p:nvSpPr>
            <p:spPr>
              <a:xfrm rot="21040994" flipV="1">
                <a:off x="2426990" y="3226375"/>
                <a:ext cx="4289794" cy="264364"/>
              </a:xfrm>
              <a:custGeom>
                <a:avLst/>
                <a:gdLst>
                  <a:gd name="connsiteX0" fmla="*/ 0 w 1684507"/>
                  <a:gd name="connsiteY0" fmla="*/ 36526 h 73053"/>
                  <a:gd name="connsiteX1" fmla="*/ 1684507 w 1684507"/>
                  <a:gd name="connsiteY1" fmla="*/ 36526 h 73053"/>
                </a:gdLst>
                <a:ahLst/>
                <a:cxnLst>
                  <a:cxn ang="0">
                    <a:pos x="connsiteX0" y="connsiteY0"/>
                  </a:cxn>
                  <a:cxn ang="0">
                    <a:pos x="connsiteX1" y="connsiteY1"/>
                  </a:cxn>
                </a:cxnLst>
                <a:rect l="l" t="t" r="r" b="b"/>
                <a:pathLst>
                  <a:path w="1684507" h="73053">
                    <a:moveTo>
                      <a:pt x="0" y="36526"/>
                    </a:moveTo>
                    <a:lnTo>
                      <a:pt x="1684507" y="36526"/>
                    </a:lnTo>
                  </a:path>
                </a:pathLst>
              </a:custGeom>
              <a:noFill/>
              <a:ln w="19050">
                <a:solidFill>
                  <a:schemeClr val="tx1">
                    <a:lumMod val="50000"/>
                    <a:lumOff val="50000"/>
                  </a:schemeClr>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812840" tIns="-5586" rIns="812841" bIns="-5587" numCol="1" spcCol="1270" anchor="ctr" anchorCtr="0">
                <a:noAutofit/>
              </a:bodyPr>
              <a:lstStyle/>
              <a:p>
                <a:pPr marL="0" lvl="0" indent="0" algn="ctr" defTabSz="266700">
                  <a:lnSpc>
                    <a:spcPct val="90000"/>
                  </a:lnSpc>
                  <a:spcBef>
                    <a:spcPct val="0"/>
                  </a:spcBef>
                  <a:spcAft>
                    <a:spcPct val="35000"/>
                  </a:spcAft>
                  <a:buNone/>
                </a:pPr>
                <a:endParaRPr lang="en-AU" sz="600" kern="1200"/>
              </a:p>
            </p:txBody>
          </p:sp>
          <p:sp>
            <p:nvSpPr>
              <p:cNvPr id="223" name="Freeform: Shape 18">
                <a:extLst>
                  <a:ext uri="{FF2B5EF4-FFF2-40B4-BE49-F238E27FC236}">
                    <a16:creationId xmlns:a16="http://schemas.microsoft.com/office/drawing/2014/main" id="{D20899EE-FE06-F1E4-6318-51D042A7E191}"/>
                  </a:ext>
                </a:extLst>
              </p:cNvPr>
              <p:cNvSpPr/>
              <p:nvPr/>
            </p:nvSpPr>
            <p:spPr>
              <a:xfrm rot="21381633" flipV="1">
                <a:off x="2792969" y="3395462"/>
                <a:ext cx="4247022" cy="264364"/>
              </a:xfrm>
              <a:custGeom>
                <a:avLst/>
                <a:gdLst>
                  <a:gd name="connsiteX0" fmla="*/ 0 w 1684507"/>
                  <a:gd name="connsiteY0" fmla="*/ 36526 h 73053"/>
                  <a:gd name="connsiteX1" fmla="*/ 1684507 w 1684507"/>
                  <a:gd name="connsiteY1" fmla="*/ 36526 h 73053"/>
                </a:gdLst>
                <a:ahLst/>
                <a:cxnLst>
                  <a:cxn ang="0">
                    <a:pos x="connsiteX0" y="connsiteY0"/>
                  </a:cxn>
                  <a:cxn ang="0">
                    <a:pos x="connsiteX1" y="connsiteY1"/>
                  </a:cxn>
                </a:cxnLst>
                <a:rect l="l" t="t" r="r" b="b"/>
                <a:pathLst>
                  <a:path w="1684507" h="73053">
                    <a:moveTo>
                      <a:pt x="0" y="36526"/>
                    </a:moveTo>
                    <a:lnTo>
                      <a:pt x="1684507" y="36526"/>
                    </a:lnTo>
                  </a:path>
                </a:pathLst>
              </a:custGeom>
              <a:noFill/>
              <a:ln w="19050">
                <a:solidFill>
                  <a:schemeClr val="tx1">
                    <a:lumMod val="50000"/>
                    <a:lumOff val="50000"/>
                  </a:schemeClr>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812840" tIns="-5586" rIns="812841" bIns="-5587" numCol="1" spcCol="1270" anchor="ctr" anchorCtr="0">
                <a:noAutofit/>
              </a:bodyPr>
              <a:lstStyle/>
              <a:p>
                <a:pPr marL="0" lvl="0" indent="0" algn="ctr" defTabSz="266700">
                  <a:lnSpc>
                    <a:spcPct val="90000"/>
                  </a:lnSpc>
                  <a:spcBef>
                    <a:spcPct val="0"/>
                  </a:spcBef>
                  <a:spcAft>
                    <a:spcPct val="35000"/>
                  </a:spcAft>
                  <a:buNone/>
                </a:pPr>
                <a:endParaRPr lang="en-AU" sz="600" kern="1200"/>
              </a:p>
            </p:txBody>
          </p:sp>
        </p:grpSp>
        <p:grpSp>
          <p:nvGrpSpPr>
            <p:cNvPr id="209" name="Group 208">
              <a:extLst>
                <a:ext uri="{FF2B5EF4-FFF2-40B4-BE49-F238E27FC236}">
                  <a16:creationId xmlns:a16="http://schemas.microsoft.com/office/drawing/2014/main" id="{1BDF74A3-F6DF-FD4C-E0D1-022C78C33134}"/>
                </a:ext>
              </a:extLst>
            </p:cNvPr>
            <p:cNvGrpSpPr/>
            <p:nvPr/>
          </p:nvGrpSpPr>
          <p:grpSpPr>
            <a:xfrm>
              <a:off x="2426990" y="3016202"/>
              <a:ext cx="4613001" cy="643624"/>
              <a:chOff x="2426990" y="3016202"/>
              <a:chExt cx="4613001" cy="643624"/>
            </a:xfrm>
          </p:grpSpPr>
          <p:sp>
            <p:nvSpPr>
              <p:cNvPr id="203" name="Freeform: Shape 18">
                <a:extLst>
                  <a:ext uri="{FF2B5EF4-FFF2-40B4-BE49-F238E27FC236}">
                    <a16:creationId xmlns:a16="http://schemas.microsoft.com/office/drawing/2014/main" id="{214B9AFF-18A0-43B8-E650-86A64CA8A996}"/>
                  </a:ext>
                </a:extLst>
              </p:cNvPr>
              <p:cNvSpPr/>
              <p:nvPr/>
            </p:nvSpPr>
            <p:spPr>
              <a:xfrm rot="20725061">
                <a:off x="2566118" y="3016202"/>
                <a:ext cx="4193823" cy="264364"/>
              </a:xfrm>
              <a:custGeom>
                <a:avLst/>
                <a:gdLst>
                  <a:gd name="connsiteX0" fmla="*/ 0 w 1684507"/>
                  <a:gd name="connsiteY0" fmla="*/ 36526 h 73053"/>
                  <a:gd name="connsiteX1" fmla="*/ 1684507 w 1684507"/>
                  <a:gd name="connsiteY1" fmla="*/ 36526 h 73053"/>
                </a:gdLst>
                <a:ahLst/>
                <a:cxnLst>
                  <a:cxn ang="0">
                    <a:pos x="connsiteX0" y="connsiteY0"/>
                  </a:cxn>
                  <a:cxn ang="0">
                    <a:pos x="connsiteX1" y="connsiteY1"/>
                  </a:cxn>
                </a:cxnLst>
                <a:rect l="l" t="t" r="r" b="b"/>
                <a:pathLst>
                  <a:path w="1684507" h="73053">
                    <a:moveTo>
                      <a:pt x="0" y="36526"/>
                    </a:moveTo>
                    <a:lnTo>
                      <a:pt x="1684507" y="36526"/>
                    </a:lnTo>
                  </a:path>
                </a:pathLst>
              </a:custGeom>
              <a:noFill/>
              <a:ln w="19050">
                <a:solidFill>
                  <a:schemeClr val="tx1">
                    <a:lumMod val="50000"/>
                    <a:lumOff val="50000"/>
                  </a:schemeClr>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812840" tIns="-5586" rIns="812841" bIns="-5587" numCol="1" spcCol="1270" anchor="ctr" anchorCtr="0">
                <a:noAutofit/>
              </a:bodyPr>
              <a:lstStyle/>
              <a:p>
                <a:pPr marL="0" lvl="0" indent="0" algn="ctr" defTabSz="266700">
                  <a:lnSpc>
                    <a:spcPct val="90000"/>
                  </a:lnSpc>
                  <a:spcBef>
                    <a:spcPct val="0"/>
                  </a:spcBef>
                  <a:spcAft>
                    <a:spcPct val="35000"/>
                  </a:spcAft>
                  <a:buNone/>
                </a:pPr>
                <a:endParaRPr lang="en-AU" sz="600" kern="1200"/>
              </a:p>
            </p:txBody>
          </p:sp>
          <p:sp>
            <p:nvSpPr>
              <p:cNvPr id="204" name="Freeform: Shape 18">
                <a:extLst>
                  <a:ext uri="{FF2B5EF4-FFF2-40B4-BE49-F238E27FC236}">
                    <a16:creationId xmlns:a16="http://schemas.microsoft.com/office/drawing/2014/main" id="{FDB54715-0718-0209-7EFD-F4088B320F79}"/>
                  </a:ext>
                </a:extLst>
              </p:cNvPr>
              <p:cNvSpPr/>
              <p:nvPr/>
            </p:nvSpPr>
            <p:spPr>
              <a:xfrm rot="21040994" flipV="1">
                <a:off x="2426990" y="3226375"/>
                <a:ext cx="4289794" cy="264364"/>
              </a:xfrm>
              <a:custGeom>
                <a:avLst/>
                <a:gdLst>
                  <a:gd name="connsiteX0" fmla="*/ 0 w 1684507"/>
                  <a:gd name="connsiteY0" fmla="*/ 36526 h 73053"/>
                  <a:gd name="connsiteX1" fmla="*/ 1684507 w 1684507"/>
                  <a:gd name="connsiteY1" fmla="*/ 36526 h 73053"/>
                </a:gdLst>
                <a:ahLst/>
                <a:cxnLst>
                  <a:cxn ang="0">
                    <a:pos x="connsiteX0" y="connsiteY0"/>
                  </a:cxn>
                  <a:cxn ang="0">
                    <a:pos x="connsiteX1" y="connsiteY1"/>
                  </a:cxn>
                </a:cxnLst>
                <a:rect l="l" t="t" r="r" b="b"/>
                <a:pathLst>
                  <a:path w="1684507" h="73053">
                    <a:moveTo>
                      <a:pt x="0" y="36526"/>
                    </a:moveTo>
                    <a:lnTo>
                      <a:pt x="1684507" y="36526"/>
                    </a:lnTo>
                  </a:path>
                </a:pathLst>
              </a:custGeom>
              <a:noFill/>
              <a:ln>
                <a:solidFill>
                  <a:schemeClr val="tx1">
                    <a:lumMod val="50000"/>
                    <a:lumOff val="50000"/>
                  </a:schemeClr>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812840" tIns="-5586" rIns="812841" bIns="-5587" numCol="1" spcCol="1270" anchor="ctr" anchorCtr="0">
                <a:noAutofit/>
              </a:bodyPr>
              <a:lstStyle/>
              <a:p>
                <a:pPr marL="0" lvl="0" indent="0" algn="ctr" defTabSz="266700">
                  <a:lnSpc>
                    <a:spcPct val="90000"/>
                  </a:lnSpc>
                  <a:spcBef>
                    <a:spcPct val="0"/>
                  </a:spcBef>
                  <a:spcAft>
                    <a:spcPct val="35000"/>
                  </a:spcAft>
                  <a:buNone/>
                </a:pPr>
                <a:endParaRPr lang="en-AU" sz="600" kern="1200"/>
              </a:p>
            </p:txBody>
          </p:sp>
          <p:sp>
            <p:nvSpPr>
              <p:cNvPr id="208" name="Freeform: Shape 18">
                <a:extLst>
                  <a:ext uri="{FF2B5EF4-FFF2-40B4-BE49-F238E27FC236}">
                    <a16:creationId xmlns:a16="http://schemas.microsoft.com/office/drawing/2014/main" id="{EA080325-1EFC-A013-8AFF-68B46F13CD77}"/>
                  </a:ext>
                </a:extLst>
              </p:cNvPr>
              <p:cNvSpPr/>
              <p:nvPr/>
            </p:nvSpPr>
            <p:spPr>
              <a:xfrm rot="21381633" flipV="1">
                <a:off x="2792969" y="3395462"/>
                <a:ext cx="4247022" cy="264364"/>
              </a:xfrm>
              <a:custGeom>
                <a:avLst/>
                <a:gdLst>
                  <a:gd name="connsiteX0" fmla="*/ 0 w 1684507"/>
                  <a:gd name="connsiteY0" fmla="*/ 36526 h 73053"/>
                  <a:gd name="connsiteX1" fmla="*/ 1684507 w 1684507"/>
                  <a:gd name="connsiteY1" fmla="*/ 36526 h 73053"/>
                </a:gdLst>
                <a:ahLst/>
                <a:cxnLst>
                  <a:cxn ang="0">
                    <a:pos x="connsiteX0" y="connsiteY0"/>
                  </a:cxn>
                  <a:cxn ang="0">
                    <a:pos x="connsiteX1" y="connsiteY1"/>
                  </a:cxn>
                </a:cxnLst>
                <a:rect l="l" t="t" r="r" b="b"/>
                <a:pathLst>
                  <a:path w="1684507" h="73053">
                    <a:moveTo>
                      <a:pt x="0" y="36526"/>
                    </a:moveTo>
                    <a:lnTo>
                      <a:pt x="1684507" y="36526"/>
                    </a:lnTo>
                  </a:path>
                </a:pathLst>
              </a:custGeom>
              <a:noFill/>
              <a:ln w="19050">
                <a:solidFill>
                  <a:schemeClr val="tx1">
                    <a:lumMod val="50000"/>
                    <a:lumOff val="50000"/>
                  </a:schemeClr>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812840" tIns="-5586" rIns="812841" bIns="-5587" numCol="1" spcCol="1270" anchor="ctr" anchorCtr="0">
                <a:noAutofit/>
              </a:bodyPr>
              <a:lstStyle/>
              <a:p>
                <a:pPr marL="0" lvl="0" indent="0" algn="ctr" defTabSz="266700">
                  <a:lnSpc>
                    <a:spcPct val="90000"/>
                  </a:lnSpc>
                  <a:spcBef>
                    <a:spcPct val="0"/>
                  </a:spcBef>
                  <a:spcAft>
                    <a:spcPct val="35000"/>
                  </a:spcAft>
                  <a:buNone/>
                </a:pPr>
                <a:endParaRPr lang="en-AU" sz="600" kern="1200"/>
              </a:p>
            </p:txBody>
          </p:sp>
        </p:grpSp>
        <p:sp>
          <p:nvSpPr>
            <p:cNvPr id="200" name="Freeform: Shape 18">
              <a:extLst>
                <a:ext uri="{FF2B5EF4-FFF2-40B4-BE49-F238E27FC236}">
                  <a16:creationId xmlns:a16="http://schemas.microsoft.com/office/drawing/2014/main" id="{20AE3D16-11B2-524A-34B0-16D1F3C6A522}"/>
                </a:ext>
              </a:extLst>
            </p:cNvPr>
            <p:cNvSpPr/>
            <p:nvPr/>
          </p:nvSpPr>
          <p:spPr>
            <a:xfrm rot="351291" flipV="1">
              <a:off x="2821539" y="4483485"/>
              <a:ext cx="3822040" cy="264364"/>
            </a:xfrm>
            <a:custGeom>
              <a:avLst/>
              <a:gdLst>
                <a:gd name="connsiteX0" fmla="*/ 0 w 1684507"/>
                <a:gd name="connsiteY0" fmla="*/ 36526 h 73053"/>
                <a:gd name="connsiteX1" fmla="*/ 1684507 w 1684507"/>
                <a:gd name="connsiteY1" fmla="*/ 36526 h 73053"/>
              </a:gdLst>
              <a:ahLst/>
              <a:cxnLst>
                <a:cxn ang="0">
                  <a:pos x="connsiteX0" y="connsiteY0"/>
                </a:cxn>
                <a:cxn ang="0">
                  <a:pos x="connsiteX1" y="connsiteY1"/>
                </a:cxn>
              </a:cxnLst>
              <a:rect l="l" t="t" r="r" b="b"/>
              <a:pathLst>
                <a:path w="1684507" h="73053">
                  <a:moveTo>
                    <a:pt x="0" y="36526"/>
                  </a:moveTo>
                  <a:lnTo>
                    <a:pt x="1684507" y="36526"/>
                  </a:lnTo>
                </a:path>
              </a:pathLst>
            </a:custGeom>
            <a:noFill/>
            <a:ln w="19050">
              <a:solidFill>
                <a:schemeClr val="tx1">
                  <a:lumMod val="50000"/>
                  <a:lumOff val="50000"/>
                </a:schemeClr>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812840" tIns="-5586" rIns="812841" bIns="-5587" numCol="1" spcCol="1270" anchor="ctr" anchorCtr="0">
              <a:noAutofit/>
            </a:bodyPr>
            <a:lstStyle/>
            <a:p>
              <a:pPr marL="0" lvl="0" indent="0" algn="ctr" defTabSz="266700">
                <a:lnSpc>
                  <a:spcPct val="90000"/>
                </a:lnSpc>
                <a:spcBef>
                  <a:spcPct val="0"/>
                </a:spcBef>
                <a:spcAft>
                  <a:spcPct val="35000"/>
                </a:spcAft>
                <a:buNone/>
              </a:pPr>
              <a:endParaRPr lang="en-AU" sz="600" kern="1200"/>
            </a:p>
          </p:txBody>
        </p:sp>
        <p:sp>
          <p:nvSpPr>
            <p:cNvPr id="201" name="Freeform: Shape 18">
              <a:extLst>
                <a:ext uri="{FF2B5EF4-FFF2-40B4-BE49-F238E27FC236}">
                  <a16:creationId xmlns:a16="http://schemas.microsoft.com/office/drawing/2014/main" id="{65E3FF03-4CAC-9FF3-3D21-5E161F9DE3E0}"/>
                </a:ext>
              </a:extLst>
            </p:cNvPr>
            <p:cNvSpPr/>
            <p:nvPr/>
          </p:nvSpPr>
          <p:spPr>
            <a:xfrm rot="21193028">
              <a:off x="2747273" y="4071130"/>
              <a:ext cx="3798384" cy="264364"/>
            </a:xfrm>
            <a:custGeom>
              <a:avLst/>
              <a:gdLst>
                <a:gd name="connsiteX0" fmla="*/ 0 w 1684507"/>
                <a:gd name="connsiteY0" fmla="*/ 36526 h 73053"/>
                <a:gd name="connsiteX1" fmla="*/ 1684507 w 1684507"/>
                <a:gd name="connsiteY1" fmla="*/ 36526 h 73053"/>
              </a:gdLst>
              <a:ahLst/>
              <a:cxnLst>
                <a:cxn ang="0">
                  <a:pos x="connsiteX0" y="connsiteY0"/>
                </a:cxn>
                <a:cxn ang="0">
                  <a:pos x="connsiteX1" y="connsiteY1"/>
                </a:cxn>
              </a:cxnLst>
              <a:rect l="l" t="t" r="r" b="b"/>
              <a:pathLst>
                <a:path w="1684507" h="73053">
                  <a:moveTo>
                    <a:pt x="0" y="36526"/>
                  </a:moveTo>
                  <a:lnTo>
                    <a:pt x="1684507" y="36526"/>
                  </a:lnTo>
                </a:path>
              </a:pathLst>
            </a:custGeom>
            <a:noFill/>
            <a:ln w="19050">
              <a:solidFill>
                <a:schemeClr val="tx1">
                  <a:lumMod val="50000"/>
                  <a:lumOff val="50000"/>
                </a:schemeClr>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812840" tIns="-5586" rIns="812841" bIns="-5587" numCol="1" spcCol="1270" anchor="ctr" anchorCtr="0">
              <a:noAutofit/>
            </a:bodyPr>
            <a:lstStyle/>
            <a:p>
              <a:pPr marL="0" lvl="0" indent="0" algn="ctr" defTabSz="266700">
                <a:lnSpc>
                  <a:spcPct val="90000"/>
                </a:lnSpc>
                <a:spcBef>
                  <a:spcPct val="0"/>
                </a:spcBef>
                <a:spcAft>
                  <a:spcPct val="35000"/>
                </a:spcAft>
                <a:buNone/>
              </a:pPr>
              <a:endParaRPr lang="en-AU" sz="600" kern="1200"/>
            </a:p>
          </p:txBody>
        </p:sp>
        <p:sp>
          <p:nvSpPr>
            <p:cNvPr id="202" name="Freeform: Shape 18">
              <a:extLst>
                <a:ext uri="{FF2B5EF4-FFF2-40B4-BE49-F238E27FC236}">
                  <a16:creationId xmlns:a16="http://schemas.microsoft.com/office/drawing/2014/main" id="{0C3EE712-B949-0F0C-9702-53E7F56C430F}"/>
                </a:ext>
              </a:extLst>
            </p:cNvPr>
            <p:cNvSpPr/>
            <p:nvPr/>
          </p:nvSpPr>
          <p:spPr>
            <a:xfrm>
              <a:off x="2816868" y="4284855"/>
              <a:ext cx="3761140" cy="264364"/>
            </a:xfrm>
            <a:custGeom>
              <a:avLst/>
              <a:gdLst>
                <a:gd name="connsiteX0" fmla="*/ 0 w 1684507"/>
                <a:gd name="connsiteY0" fmla="*/ 36526 h 73053"/>
                <a:gd name="connsiteX1" fmla="*/ 1684507 w 1684507"/>
                <a:gd name="connsiteY1" fmla="*/ 36526 h 73053"/>
              </a:gdLst>
              <a:ahLst/>
              <a:cxnLst>
                <a:cxn ang="0">
                  <a:pos x="connsiteX0" y="connsiteY0"/>
                </a:cxn>
                <a:cxn ang="0">
                  <a:pos x="connsiteX1" y="connsiteY1"/>
                </a:cxn>
              </a:cxnLst>
              <a:rect l="l" t="t" r="r" b="b"/>
              <a:pathLst>
                <a:path w="1684507" h="73053">
                  <a:moveTo>
                    <a:pt x="0" y="36526"/>
                  </a:moveTo>
                  <a:lnTo>
                    <a:pt x="1684507" y="36526"/>
                  </a:lnTo>
                </a:path>
              </a:pathLst>
            </a:custGeom>
            <a:noFill/>
            <a:ln w="19050">
              <a:solidFill>
                <a:schemeClr val="tx1">
                  <a:lumMod val="50000"/>
                  <a:lumOff val="50000"/>
                </a:schemeClr>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812840" tIns="-5586" rIns="812841" bIns="-5587" numCol="1" spcCol="1270" anchor="ctr" anchorCtr="0">
              <a:noAutofit/>
            </a:bodyPr>
            <a:lstStyle/>
            <a:p>
              <a:pPr marL="0" lvl="0" indent="0" algn="ctr" defTabSz="266700">
                <a:lnSpc>
                  <a:spcPct val="90000"/>
                </a:lnSpc>
                <a:spcBef>
                  <a:spcPct val="0"/>
                </a:spcBef>
                <a:spcAft>
                  <a:spcPct val="35000"/>
                </a:spcAft>
                <a:buNone/>
              </a:pPr>
              <a:endParaRPr lang="en-AU" sz="600" kern="1200"/>
            </a:p>
          </p:txBody>
        </p:sp>
        <p:grpSp>
          <p:nvGrpSpPr>
            <p:cNvPr id="192" name="Group 191">
              <a:extLst>
                <a:ext uri="{FF2B5EF4-FFF2-40B4-BE49-F238E27FC236}">
                  <a16:creationId xmlns:a16="http://schemas.microsoft.com/office/drawing/2014/main" id="{BAE5044B-EFE4-1AA7-838C-2FA789F7A068}"/>
                </a:ext>
              </a:extLst>
            </p:cNvPr>
            <p:cNvGrpSpPr/>
            <p:nvPr/>
          </p:nvGrpSpPr>
          <p:grpSpPr>
            <a:xfrm>
              <a:off x="606031" y="3947891"/>
              <a:ext cx="1967230" cy="884781"/>
              <a:chOff x="606031" y="3947891"/>
              <a:chExt cx="1967230" cy="884781"/>
            </a:xfrm>
          </p:grpSpPr>
          <p:sp>
            <p:nvSpPr>
              <p:cNvPr id="197" name="Freeform: Shape 18">
                <a:extLst>
                  <a:ext uri="{FF2B5EF4-FFF2-40B4-BE49-F238E27FC236}">
                    <a16:creationId xmlns:a16="http://schemas.microsoft.com/office/drawing/2014/main" id="{F08F9D0F-8B0C-6F53-99BA-E7EA798720F4}"/>
                  </a:ext>
                </a:extLst>
              </p:cNvPr>
              <p:cNvSpPr/>
              <p:nvPr/>
            </p:nvSpPr>
            <p:spPr>
              <a:xfrm>
                <a:off x="701000" y="4252957"/>
                <a:ext cx="1872261" cy="264364"/>
              </a:xfrm>
              <a:custGeom>
                <a:avLst/>
                <a:gdLst>
                  <a:gd name="connsiteX0" fmla="*/ 0 w 1684507"/>
                  <a:gd name="connsiteY0" fmla="*/ 36526 h 73053"/>
                  <a:gd name="connsiteX1" fmla="*/ 1684507 w 1684507"/>
                  <a:gd name="connsiteY1" fmla="*/ 36526 h 73053"/>
                </a:gdLst>
                <a:ahLst/>
                <a:cxnLst>
                  <a:cxn ang="0">
                    <a:pos x="connsiteX0" y="connsiteY0"/>
                  </a:cxn>
                  <a:cxn ang="0">
                    <a:pos x="connsiteX1" y="connsiteY1"/>
                  </a:cxn>
                </a:cxnLst>
                <a:rect l="l" t="t" r="r" b="b"/>
                <a:pathLst>
                  <a:path w="1684507" h="73053">
                    <a:moveTo>
                      <a:pt x="0" y="36526"/>
                    </a:moveTo>
                    <a:lnTo>
                      <a:pt x="1684507" y="36526"/>
                    </a:lnTo>
                  </a:path>
                </a:pathLst>
              </a:custGeom>
              <a:noFill/>
              <a:ln w="19050">
                <a:solidFill>
                  <a:schemeClr val="tx1">
                    <a:lumMod val="50000"/>
                    <a:lumOff val="50000"/>
                  </a:schemeClr>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812840" tIns="-5586" rIns="812841" bIns="-5587" numCol="1" spcCol="1270" anchor="ctr" anchorCtr="0">
                <a:noAutofit/>
              </a:bodyPr>
              <a:lstStyle/>
              <a:p>
                <a:pPr marL="0" lvl="0" indent="0" algn="ctr" defTabSz="266700">
                  <a:lnSpc>
                    <a:spcPct val="90000"/>
                  </a:lnSpc>
                  <a:spcBef>
                    <a:spcPct val="0"/>
                  </a:spcBef>
                  <a:spcAft>
                    <a:spcPct val="35000"/>
                  </a:spcAft>
                  <a:buNone/>
                </a:pPr>
                <a:endParaRPr lang="en-AU" sz="600" kern="1200"/>
              </a:p>
            </p:txBody>
          </p:sp>
          <p:sp>
            <p:nvSpPr>
              <p:cNvPr id="198" name="Freeform: Shape 20">
                <a:extLst>
                  <a:ext uri="{FF2B5EF4-FFF2-40B4-BE49-F238E27FC236}">
                    <a16:creationId xmlns:a16="http://schemas.microsoft.com/office/drawing/2014/main" id="{83E395DD-7815-5DE9-3019-DEEEA6F6CC47}"/>
                  </a:ext>
                </a:extLst>
              </p:cNvPr>
              <p:cNvSpPr/>
              <p:nvPr/>
            </p:nvSpPr>
            <p:spPr>
              <a:xfrm rot="1516650">
                <a:off x="609574" y="4752419"/>
                <a:ext cx="1884860" cy="80253"/>
              </a:xfrm>
              <a:custGeom>
                <a:avLst/>
                <a:gdLst>
                  <a:gd name="connsiteX0" fmla="*/ 0 w 1689200"/>
                  <a:gd name="connsiteY0" fmla="*/ 36526 h 73053"/>
                  <a:gd name="connsiteX1" fmla="*/ 1689200 w 1689200"/>
                  <a:gd name="connsiteY1" fmla="*/ 36526 h 73053"/>
                </a:gdLst>
                <a:ahLst/>
                <a:cxnLst>
                  <a:cxn ang="0">
                    <a:pos x="connsiteX0" y="connsiteY0"/>
                  </a:cxn>
                  <a:cxn ang="0">
                    <a:pos x="connsiteX1" y="connsiteY1"/>
                  </a:cxn>
                </a:cxnLst>
                <a:rect l="l" t="t" r="r" b="b"/>
                <a:pathLst>
                  <a:path w="1689200" h="73053">
                    <a:moveTo>
                      <a:pt x="0" y="36526"/>
                    </a:moveTo>
                    <a:lnTo>
                      <a:pt x="1689200" y="36526"/>
                    </a:lnTo>
                  </a:path>
                </a:pathLst>
              </a:custGeom>
              <a:noFill/>
              <a:ln w="19050">
                <a:solidFill>
                  <a:schemeClr val="tx1">
                    <a:lumMod val="50000"/>
                    <a:lumOff val="50000"/>
                  </a:schemeClr>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815070" tIns="-5704" rIns="815069" bIns="-5704" numCol="1" spcCol="1270" anchor="ctr" anchorCtr="0">
                <a:noAutofit/>
              </a:bodyPr>
              <a:lstStyle/>
              <a:p>
                <a:pPr marL="0" lvl="0" indent="0" algn="ctr" defTabSz="266700">
                  <a:lnSpc>
                    <a:spcPct val="90000"/>
                  </a:lnSpc>
                  <a:spcBef>
                    <a:spcPct val="0"/>
                  </a:spcBef>
                  <a:spcAft>
                    <a:spcPct val="35000"/>
                  </a:spcAft>
                  <a:buNone/>
                </a:pPr>
                <a:endParaRPr lang="en-AU" sz="600" kern="1200"/>
              </a:p>
            </p:txBody>
          </p:sp>
          <p:sp>
            <p:nvSpPr>
              <p:cNvPr id="199" name="Freeform: Shape 20">
                <a:extLst>
                  <a:ext uri="{FF2B5EF4-FFF2-40B4-BE49-F238E27FC236}">
                    <a16:creationId xmlns:a16="http://schemas.microsoft.com/office/drawing/2014/main" id="{950DE167-D63B-4190-55AD-2126FB0B38AE}"/>
                  </a:ext>
                </a:extLst>
              </p:cNvPr>
              <p:cNvSpPr/>
              <p:nvPr/>
            </p:nvSpPr>
            <p:spPr>
              <a:xfrm rot="20083350" flipV="1">
                <a:off x="606031" y="3947891"/>
                <a:ext cx="1884860" cy="80253"/>
              </a:xfrm>
              <a:custGeom>
                <a:avLst/>
                <a:gdLst>
                  <a:gd name="connsiteX0" fmla="*/ 0 w 1689200"/>
                  <a:gd name="connsiteY0" fmla="*/ 36526 h 73053"/>
                  <a:gd name="connsiteX1" fmla="*/ 1689200 w 1689200"/>
                  <a:gd name="connsiteY1" fmla="*/ 36526 h 73053"/>
                </a:gdLst>
                <a:ahLst/>
                <a:cxnLst>
                  <a:cxn ang="0">
                    <a:pos x="connsiteX0" y="connsiteY0"/>
                  </a:cxn>
                  <a:cxn ang="0">
                    <a:pos x="connsiteX1" y="connsiteY1"/>
                  </a:cxn>
                </a:cxnLst>
                <a:rect l="l" t="t" r="r" b="b"/>
                <a:pathLst>
                  <a:path w="1689200" h="73053">
                    <a:moveTo>
                      <a:pt x="0" y="36526"/>
                    </a:moveTo>
                    <a:lnTo>
                      <a:pt x="1689200" y="36526"/>
                    </a:lnTo>
                  </a:path>
                </a:pathLst>
              </a:custGeom>
              <a:noFill/>
              <a:ln w="19050">
                <a:solidFill>
                  <a:schemeClr val="tx1">
                    <a:lumMod val="50000"/>
                    <a:lumOff val="50000"/>
                  </a:schemeClr>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815070" tIns="-5704" rIns="815069" bIns="-5704" numCol="1" spcCol="1270" anchor="ctr" anchorCtr="0">
                <a:noAutofit/>
              </a:bodyPr>
              <a:lstStyle/>
              <a:p>
                <a:pPr marL="0" lvl="0" indent="0" algn="ctr" defTabSz="266700">
                  <a:lnSpc>
                    <a:spcPct val="90000"/>
                  </a:lnSpc>
                  <a:spcBef>
                    <a:spcPct val="0"/>
                  </a:spcBef>
                  <a:spcAft>
                    <a:spcPct val="35000"/>
                  </a:spcAft>
                  <a:buNone/>
                </a:pPr>
                <a:endParaRPr lang="en-AU" sz="600" kern="1200"/>
              </a:p>
            </p:txBody>
          </p:sp>
        </p:grpSp>
        <p:sp>
          <p:nvSpPr>
            <p:cNvPr id="112" name="Freeform: Shape 36">
              <a:extLst>
                <a:ext uri="{FF2B5EF4-FFF2-40B4-BE49-F238E27FC236}">
                  <a16:creationId xmlns:a16="http://schemas.microsoft.com/office/drawing/2014/main" id="{E78BE468-41F0-753C-D8A5-6E1F5E4F50AC}"/>
                </a:ext>
              </a:extLst>
            </p:cNvPr>
            <p:cNvSpPr/>
            <p:nvPr/>
          </p:nvSpPr>
          <p:spPr>
            <a:xfrm>
              <a:off x="6565817" y="3296778"/>
              <a:ext cx="531079" cy="304115"/>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b="1" kern="1200"/>
                <a:t>B</a:t>
              </a:r>
            </a:p>
          </p:txBody>
        </p:sp>
        <p:sp>
          <p:nvSpPr>
            <p:cNvPr id="113" name="Freeform: Shape 19">
              <a:extLst>
                <a:ext uri="{FF2B5EF4-FFF2-40B4-BE49-F238E27FC236}">
                  <a16:creationId xmlns:a16="http://schemas.microsoft.com/office/drawing/2014/main" id="{5C118CB8-87C6-FDB5-F4D8-9877A26A6677}"/>
                </a:ext>
              </a:extLst>
            </p:cNvPr>
            <p:cNvSpPr/>
            <p:nvPr/>
          </p:nvSpPr>
          <p:spPr>
            <a:xfrm>
              <a:off x="2295076" y="4245937"/>
              <a:ext cx="553922" cy="310380"/>
            </a:xfrm>
            <a:custGeom>
              <a:avLst/>
              <a:gdLst>
                <a:gd name="connsiteX0" fmla="*/ 0 w 2168876"/>
                <a:gd name="connsiteY0" fmla="*/ 89443 h 894427"/>
                <a:gd name="connsiteX1" fmla="*/ 89443 w 2168876"/>
                <a:gd name="connsiteY1" fmla="*/ 0 h 894427"/>
                <a:gd name="connsiteX2" fmla="*/ 2079433 w 2168876"/>
                <a:gd name="connsiteY2" fmla="*/ 0 h 894427"/>
                <a:gd name="connsiteX3" fmla="*/ 2168876 w 2168876"/>
                <a:gd name="connsiteY3" fmla="*/ 89443 h 894427"/>
                <a:gd name="connsiteX4" fmla="*/ 2168876 w 2168876"/>
                <a:gd name="connsiteY4" fmla="*/ 804984 h 894427"/>
                <a:gd name="connsiteX5" fmla="*/ 2079433 w 2168876"/>
                <a:gd name="connsiteY5" fmla="*/ 894427 h 894427"/>
                <a:gd name="connsiteX6" fmla="*/ 89443 w 2168876"/>
                <a:gd name="connsiteY6" fmla="*/ 894427 h 894427"/>
                <a:gd name="connsiteX7" fmla="*/ 0 w 2168876"/>
                <a:gd name="connsiteY7" fmla="*/ 804984 h 894427"/>
                <a:gd name="connsiteX8" fmla="*/ 0 w 2168876"/>
                <a:gd name="connsiteY8" fmla="*/ 89443 h 89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94427">
                  <a:moveTo>
                    <a:pt x="0" y="89443"/>
                  </a:moveTo>
                  <a:cubicBezTo>
                    <a:pt x="0" y="40045"/>
                    <a:pt x="40045" y="0"/>
                    <a:pt x="89443" y="0"/>
                  </a:cubicBezTo>
                  <a:lnTo>
                    <a:pt x="2079433" y="0"/>
                  </a:lnTo>
                  <a:cubicBezTo>
                    <a:pt x="2128831" y="0"/>
                    <a:pt x="2168876" y="40045"/>
                    <a:pt x="2168876" y="89443"/>
                  </a:cubicBezTo>
                  <a:lnTo>
                    <a:pt x="2168876" y="804984"/>
                  </a:lnTo>
                  <a:cubicBezTo>
                    <a:pt x="2168876" y="854382"/>
                    <a:pt x="2128831" y="894427"/>
                    <a:pt x="2079433" y="894427"/>
                  </a:cubicBezTo>
                  <a:lnTo>
                    <a:pt x="89443" y="894427"/>
                  </a:lnTo>
                  <a:cubicBezTo>
                    <a:pt x="40045" y="894427"/>
                    <a:pt x="0" y="854382"/>
                    <a:pt x="0" y="804984"/>
                  </a:cubicBezTo>
                  <a:lnTo>
                    <a:pt x="0" y="89443"/>
                  </a:lnTo>
                  <a:close/>
                </a:path>
              </a:pathLst>
            </a:cu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487" tIns="60487" rIns="60487" bIns="60487" numCol="1" spcCol="1270" anchor="ctr" anchorCtr="0">
              <a:noAutofit/>
            </a:bodyPr>
            <a:lstStyle/>
            <a:p>
              <a:pPr marL="0" lvl="0" indent="0" algn="ctr" defTabSz="2400300">
                <a:lnSpc>
                  <a:spcPct val="90000"/>
                </a:lnSpc>
                <a:spcBef>
                  <a:spcPct val="0"/>
                </a:spcBef>
                <a:spcAft>
                  <a:spcPct val="35000"/>
                </a:spcAft>
                <a:buNone/>
              </a:pPr>
              <a:r>
                <a:rPr lang="en-AU" sz="1800" b="1" kern="1200"/>
                <a:t>R</a:t>
              </a:r>
            </a:p>
          </p:txBody>
        </p:sp>
        <p:sp>
          <p:nvSpPr>
            <p:cNvPr id="114" name="Freeform: Shape 8">
              <a:extLst>
                <a:ext uri="{FF2B5EF4-FFF2-40B4-BE49-F238E27FC236}">
                  <a16:creationId xmlns:a16="http://schemas.microsoft.com/office/drawing/2014/main" id="{FB512BA0-27B0-1A43-5285-00E0C49ADB09}"/>
                </a:ext>
              </a:extLst>
            </p:cNvPr>
            <p:cNvSpPr/>
            <p:nvPr/>
          </p:nvSpPr>
          <p:spPr>
            <a:xfrm>
              <a:off x="2280901" y="3470897"/>
              <a:ext cx="553922" cy="307204"/>
            </a:xfrm>
            <a:custGeom>
              <a:avLst/>
              <a:gdLst>
                <a:gd name="connsiteX0" fmla="*/ 0 w 2168876"/>
                <a:gd name="connsiteY0" fmla="*/ 89443 h 894427"/>
                <a:gd name="connsiteX1" fmla="*/ 89443 w 2168876"/>
                <a:gd name="connsiteY1" fmla="*/ 0 h 894427"/>
                <a:gd name="connsiteX2" fmla="*/ 2079433 w 2168876"/>
                <a:gd name="connsiteY2" fmla="*/ 0 h 894427"/>
                <a:gd name="connsiteX3" fmla="*/ 2168876 w 2168876"/>
                <a:gd name="connsiteY3" fmla="*/ 89443 h 894427"/>
                <a:gd name="connsiteX4" fmla="*/ 2168876 w 2168876"/>
                <a:gd name="connsiteY4" fmla="*/ 804984 h 894427"/>
                <a:gd name="connsiteX5" fmla="*/ 2079433 w 2168876"/>
                <a:gd name="connsiteY5" fmla="*/ 894427 h 894427"/>
                <a:gd name="connsiteX6" fmla="*/ 89443 w 2168876"/>
                <a:gd name="connsiteY6" fmla="*/ 894427 h 894427"/>
                <a:gd name="connsiteX7" fmla="*/ 0 w 2168876"/>
                <a:gd name="connsiteY7" fmla="*/ 804984 h 894427"/>
                <a:gd name="connsiteX8" fmla="*/ 0 w 2168876"/>
                <a:gd name="connsiteY8" fmla="*/ 89443 h 89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94427">
                  <a:moveTo>
                    <a:pt x="0" y="89443"/>
                  </a:moveTo>
                  <a:cubicBezTo>
                    <a:pt x="0" y="40045"/>
                    <a:pt x="40045" y="0"/>
                    <a:pt x="89443" y="0"/>
                  </a:cubicBezTo>
                  <a:lnTo>
                    <a:pt x="2079433" y="0"/>
                  </a:lnTo>
                  <a:cubicBezTo>
                    <a:pt x="2128831" y="0"/>
                    <a:pt x="2168876" y="40045"/>
                    <a:pt x="2168876" y="89443"/>
                  </a:cubicBezTo>
                  <a:lnTo>
                    <a:pt x="2168876" y="804984"/>
                  </a:lnTo>
                  <a:cubicBezTo>
                    <a:pt x="2168876" y="854382"/>
                    <a:pt x="2128831" y="894427"/>
                    <a:pt x="2079433" y="894427"/>
                  </a:cubicBezTo>
                  <a:lnTo>
                    <a:pt x="89443" y="894427"/>
                  </a:lnTo>
                  <a:cubicBezTo>
                    <a:pt x="40045" y="894427"/>
                    <a:pt x="0" y="854382"/>
                    <a:pt x="0" y="804984"/>
                  </a:cubicBezTo>
                  <a:lnTo>
                    <a:pt x="0" y="89443"/>
                  </a:lnTo>
                  <a:close/>
                </a:path>
              </a:pathLst>
            </a:custGeom>
            <a:solidFill>
              <a:srgbClr val="64BB4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487" tIns="60487" rIns="60487" bIns="60487" numCol="1" spcCol="1270" anchor="ctr" anchorCtr="0">
              <a:noAutofit/>
            </a:bodyPr>
            <a:lstStyle/>
            <a:p>
              <a:pPr marL="0" lvl="0" indent="0" algn="ctr" defTabSz="2400300">
                <a:lnSpc>
                  <a:spcPct val="90000"/>
                </a:lnSpc>
                <a:spcBef>
                  <a:spcPct val="0"/>
                </a:spcBef>
                <a:spcAft>
                  <a:spcPct val="35000"/>
                </a:spcAft>
                <a:buNone/>
              </a:pPr>
              <a:r>
                <a:rPr lang="en-AU" sz="1800" b="1" kern="1200">
                  <a:solidFill>
                    <a:schemeClr val="tx1"/>
                  </a:solidFill>
                </a:rPr>
                <a:t>G</a:t>
              </a:r>
            </a:p>
          </p:txBody>
        </p:sp>
        <p:sp>
          <p:nvSpPr>
            <p:cNvPr id="163" name="Freeform: Shape 21">
              <a:extLst>
                <a:ext uri="{FF2B5EF4-FFF2-40B4-BE49-F238E27FC236}">
                  <a16:creationId xmlns:a16="http://schemas.microsoft.com/office/drawing/2014/main" id="{A2B18485-A173-73D4-80C5-6D40E0E6457C}"/>
                </a:ext>
              </a:extLst>
            </p:cNvPr>
            <p:cNvSpPr/>
            <p:nvPr/>
          </p:nvSpPr>
          <p:spPr>
            <a:xfrm>
              <a:off x="2295077" y="4996608"/>
              <a:ext cx="571527" cy="310113"/>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b="1" kern="1200"/>
                <a:t>B</a:t>
              </a:r>
            </a:p>
          </p:txBody>
        </p:sp>
        <p:sp>
          <p:nvSpPr>
            <p:cNvPr id="164" name="Freeform: Shape 8">
              <a:extLst>
                <a:ext uri="{FF2B5EF4-FFF2-40B4-BE49-F238E27FC236}">
                  <a16:creationId xmlns:a16="http://schemas.microsoft.com/office/drawing/2014/main" id="{B1EB2861-F9D6-EB65-36B3-D7715807EDEA}"/>
                </a:ext>
              </a:extLst>
            </p:cNvPr>
            <p:cNvSpPr/>
            <p:nvPr/>
          </p:nvSpPr>
          <p:spPr>
            <a:xfrm>
              <a:off x="6565817" y="2421825"/>
              <a:ext cx="553922" cy="307204"/>
            </a:xfrm>
            <a:custGeom>
              <a:avLst/>
              <a:gdLst>
                <a:gd name="connsiteX0" fmla="*/ 0 w 2168876"/>
                <a:gd name="connsiteY0" fmla="*/ 89443 h 894427"/>
                <a:gd name="connsiteX1" fmla="*/ 89443 w 2168876"/>
                <a:gd name="connsiteY1" fmla="*/ 0 h 894427"/>
                <a:gd name="connsiteX2" fmla="*/ 2079433 w 2168876"/>
                <a:gd name="connsiteY2" fmla="*/ 0 h 894427"/>
                <a:gd name="connsiteX3" fmla="*/ 2168876 w 2168876"/>
                <a:gd name="connsiteY3" fmla="*/ 89443 h 894427"/>
                <a:gd name="connsiteX4" fmla="*/ 2168876 w 2168876"/>
                <a:gd name="connsiteY4" fmla="*/ 804984 h 894427"/>
                <a:gd name="connsiteX5" fmla="*/ 2079433 w 2168876"/>
                <a:gd name="connsiteY5" fmla="*/ 894427 h 894427"/>
                <a:gd name="connsiteX6" fmla="*/ 89443 w 2168876"/>
                <a:gd name="connsiteY6" fmla="*/ 894427 h 894427"/>
                <a:gd name="connsiteX7" fmla="*/ 0 w 2168876"/>
                <a:gd name="connsiteY7" fmla="*/ 804984 h 894427"/>
                <a:gd name="connsiteX8" fmla="*/ 0 w 2168876"/>
                <a:gd name="connsiteY8" fmla="*/ 89443 h 89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94427">
                  <a:moveTo>
                    <a:pt x="0" y="89443"/>
                  </a:moveTo>
                  <a:cubicBezTo>
                    <a:pt x="0" y="40045"/>
                    <a:pt x="40045" y="0"/>
                    <a:pt x="89443" y="0"/>
                  </a:cubicBezTo>
                  <a:lnTo>
                    <a:pt x="2079433" y="0"/>
                  </a:lnTo>
                  <a:cubicBezTo>
                    <a:pt x="2128831" y="0"/>
                    <a:pt x="2168876" y="40045"/>
                    <a:pt x="2168876" y="89443"/>
                  </a:cubicBezTo>
                  <a:lnTo>
                    <a:pt x="2168876" y="804984"/>
                  </a:lnTo>
                  <a:cubicBezTo>
                    <a:pt x="2168876" y="854382"/>
                    <a:pt x="2128831" y="894427"/>
                    <a:pt x="2079433" y="894427"/>
                  </a:cubicBezTo>
                  <a:lnTo>
                    <a:pt x="89443" y="894427"/>
                  </a:lnTo>
                  <a:cubicBezTo>
                    <a:pt x="40045" y="894427"/>
                    <a:pt x="0" y="854382"/>
                    <a:pt x="0" y="804984"/>
                  </a:cubicBezTo>
                  <a:lnTo>
                    <a:pt x="0" y="89443"/>
                  </a:lnTo>
                  <a:close/>
                </a:path>
              </a:pathLst>
            </a:custGeom>
            <a:solidFill>
              <a:srgbClr val="64BB4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487" tIns="60487" rIns="60487" bIns="60487" numCol="1" spcCol="1270" anchor="ctr" anchorCtr="0">
              <a:noAutofit/>
            </a:bodyPr>
            <a:lstStyle/>
            <a:p>
              <a:pPr marL="0" lvl="0" indent="0" algn="ctr" defTabSz="2400300">
                <a:lnSpc>
                  <a:spcPct val="90000"/>
                </a:lnSpc>
                <a:spcBef>
                  <a:spcPct val="0"/>
                </a:spcBef>
                <a:spcAft>
                  <a:spcPct val="35000"/>
                </a:spcAft>
                <a:buNone/>
              </a:pPr>
              <a:r>
                <a:rPr lang="en-AU" sz="1800" b="1" kern="1200">
                  <a:solidFill>
                    <a:schemeClr val="tx1"/>
                  </a:solidFill>
                </a:rPr>
                <a:t>G</a:t>
              </a:r>
            </a:p>
          </p:txBody>
        </p:sp>
        <p:sp>
          <p:nvSpPr>
            <p:cNvPr id="165" name="Freeform: Shape 19">
              <a:extLst>
                <a:ext uri="{FF2B5EF4-FFF2-40B4-BE49-F238E27FC236}">
                  <a16:creationId xmlns:a16="http://schemas.microsoft.com/office/drawing/2014/main" id="{B4E10724-3F25-84BF-2B2C-006F0860F3CB}"/>
                </a:ext>
              </a:extLst>
            </p:cNvPr>
            <p:cNvSpPr/>
            <p:nvPr/>
          </p:nvSpPr>
          <p:spPr>
            <a:xfrm>
              <a:off x="6565817" y="2845984"/>
              <a:ext cx="553922" cy="310380"/>
            </a:xfrm>
            <a:custGeom>
              <a:avLst/>
              <a:gdLst>
                <a:gd name="connsiteX0" fmla="*/ 0 w 2168876"/>
                <a:gd name="connsiteY0" fmla="*/ 89443 h 894427"/>
                <a:gd name="connsiteX1" fmla="*/ 89443 w 2168876"/>
                <a:gd name="connsiteY1" fmla="*/ 0 h 894427"/>
                <a:gd name="connsiteX2" fmla="*/ 2079433 w 2168876"/>
                <a:gd name="connsiteY2" fmla="*/ 0 h 894427"/>
                <a:gd name="connsiteX3" fmla="*/ 2168876 w 2168876"/>
                <a:gd name="connsiteY3" fmla="*/ 89443 h 894427"/>
                <a:gd name="connsiteX4" fmla="*/ 2168876 w 2168876"/>
                <a:gd name="connsiteY4" fmla="*/ 804984 h 894427"/>
                <a:gd name="connsiteX5" fmla="*/ 2079433 w 2168876"/>
                <a:gd name="connsiteY5" fmla="*/ 894427 h 894427"/>
                <a:gd name="connsiteX6" fmla="*/ 89443 w 2168876"/>
                <a:gd name="connsiteY6" fmla="*/ 894427 h 894427"/>
                <a:gd name="connsiteX7" fmla="*/ 0 w 2168876"/>
                <a:gd name="connsiteY7" fmla="*/ 804984 h 894427"/>
                <a:gd name="connsiteX8" fmla="*/ 0 w 2168876"/>
                <a:gd name="connsiteY8" fmla="*/ 89443 h 89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94427">
                  <a:moveTo>
                    <a:pt x="0" y="89443"/>
                  </a:moveTo>
                  <a:cubicBezTo>
                    <a:pt x="0" y="40045"/>
                    <a:pt x="40045" y="0"/>
                    <a:pt x="89443" y="0"/>
                  </a:cubicBezTo>
                  <a:lnTo>
                    <a:pt x="2079433" y="0"/>
                  </a:lnTo>
                  <a:cubicBezTo>
                    <a:pt x="2128831" y="0"/>
                    <a:pt x="2168876" y="40045"/>
                    <a:pt x="2168876" y="89443"/>
                  </a:cubicBezTo>
                  <a:lnTo>
                    <a:pt x="2168876" y="804984"/>
                  </a:lnTo>
                  <a:cubicBezTo>
                    <a:pt x="2168876" y="854382"/>
                    <a:pt x="2128831" y="894427"/>
                    <a:pt x="2079433" y="894427"/>
                  </a:cubicBezTo>
                  <a:lnTo>
                    <a:pt x="89443" y="894427"/>
                  </a:lnTo>
                  <a:cubicBezTo>
                    <a:pt x="40045" y="894427"/>
                    <a:pt x="0" y="854382"/>
                    <a:pt x="0" y="804984"/>
                  </a:cubicBezTo>
                  <a:lnTo>
                    <a:pt x="0" y="89443"/>
                  </a:lnTo>
                  <a:close/>
                </a:path>
              </a:pathLst>
            </a:cu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487" tIns="60487" rIns="60487" bIns="60487" numCol="1" spcCol="1270" anchor="ctr" anchorCtr="0">
              <a:noAutofit/>
            </a:bodyPr>
            <a:lstStyle/>
            <a:p>
              <a:pPr marL="0" lvl="0" indent="0" algn="ctr" defTabSz="2400300">
                <a:lnSpc>
                  <a:spcPct val="90000"/>
                </a:lnSpc>
                <a:spcBef>
                  <a:spcPct val="0"/>
                </a:spcBef>
                <a:spcAft>
                  <a:spcPct val="35000"/>
                </a:spcAft>
                <a:buNone/>
              </a:pPr>
              <a:r>
                <a:rPr lang="en-AU" sz="1800" b="1" kern="1200"/>
                <a:t>R</a:t>
              </a:r>
            </a:p>
          </p:txBody>
        </p:sp>
        <p:sp>
          <p:nvSpPr>
            <p:cNvPr id="166" name="Freeform: Shape 8">
              <a:extLst>
                <a:ext uri="{FF2B5EF4-FFF2-40B4-BE49-F238E27FC236}">
                  <a16:creationId xmlns:a16="http://schemas.microsoft.com/office/drawing/2014/main" id="{B1ED88DF-FD95-BEEC-60B8-0BF216FA601F}"/>
                </a:ext>
              </a:extLst>
            </p:cNvPr>
            <p:cNvSpPr/>
            <p:nvPr/>
          </p:nvSpPr>
          <p:spPr>
            <a:xfrm>
              <a:off x="6565817" y="3804050"/>
              <a:ext cx="553922" cy="307204"/>
            </a:xfrm>
            <a:custGeom>
              <a:avLst/>
              <a:gdLst>
                <a:gd name="connsiteX0" fmla="*/ 0 w 2168876"/>
                <a:gd name="connsiteY0" fmla="*/ 89443 h 894427"/>
                <a:gd name="connsiteX1" fmla="*/ 89443 w 2168876"/>
                <a:gd name="connsiteY1" fmla="*/ 0 h 894427"/>
                <a:gd name="connsiteX2" fmla="*/ 2079433 w 2168876"/>
                <a:gd name="connsiteY2" fmla="*/ 0 h 894427"/>
                <a:gd name="connsiteX3" fmla="*/ 2168876 w 2168876"/>
                <a:gd name="connsiteY3" fmla="*/ 89443 h 894427"/>
                <a:gd name="connsiteX4" fmla="*/ 2168876 w 2168876"/>
                <a:gd name="connsiteY4" fmla="*/ 804984 h 894427"/>
                <a:gd name="connsiteX5" fmla="*/ 2079433 w 2168876"/>
                <a:gd name="connsiteY5" fmla="*/ 894427 h 894427"/>
                <a:gd name="connsiteX6" fmla="*/ 89443 w 2168876"/>
                <a:gd name="connsiteY6" fmla="*/ 894427 h 894427"/>
                <a:gd name="connsiteX7" fmla="*/ 0 w 2168876"/>
                <a:gd name="connsiteY7" fmla="*/ 804984 h 894427"/>
                <a:gd name="connsiteX8" fmla="*/ 0 w 2168876"/>
                <a:gd name="connsiteY8" fmla="*/ 89443 h 89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94427">
                  <a:moveTo>
                    <a:pt x="0" y="89443"/>
                  </a:moveTo>
                  <a:cubicBezTo>
                    <a:pt x="0" y="40045"/>
                    <a:pt x="40045" y="0"/>
                    <a:pt x="89443" y="0"/>
                  </a:cubicBezTo>
                  <a:lnTo>
                    <a:pt x="2079433" y="0"/>
                  </a:lnTo>
                  <a:cubicBezTo>
                    <a:pt x="2128831" y="0"/>
                    <a:pt x="2168876" y="40045"/>
                    <a:pt x="2168876" y="89443"/>
                  </a:cubicBezTo>
                  <a:lnTo>
                    <a:pt x="2168876" y="804984"/>
                  </a:lnTo>
                  <a:cubicBezTo>
                    <a:pt x="2168876" y="854382"/>
                    <a:pt x="2128831" y="894427"/>
                    <a:pt x="2079433" y="894427"/>
                  </a:cubicBezTo>
                  <a:lnTo>
                    <a:pt x="89443" y="894427"/>
                  </a:lnTo>
                  <a:cubicBezTo>
                    <a:pt x="40045" y="894427"/>
                    <a:pt x="0" y="854382"/>
                    <a:pt x="0" y="804984"/>
                  </a:cubicBezTo>
                  <a:lnTo>
                    <a:pt x="0" y="89443"/>
                  </a:lnTo>
                  <a:close/>
                </a:path>
              </a:pathLst>
            </a:custGeom>
            <a:solidFill>
              <a:srgbClr val="64BB4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487" tIns="60487" rIns="60487" bIns="60487" numCol="1" spcCol="1270" anchor="ctr" anchorCtr="0">
              <a:noAutofit/>
            </a:bodyPr>
            <a:lstStyle/>
            <a:p>
              <a:pPr marL="0" lvl="0" indent="0" algn="ctr" defTabSz="2400300">
                <a:lnSpc>
                  <a:spcPct val="90000"/>
                </a:lnSpc>
                <a:spcBef>
                  <a:spcPct val="0"/>
                </a:spcBef>
                <a:spcAft>
                  <a:spcPct val="35000"/>
                </a:spcAft>
                <a:buNone/>
              </a:pPr>
              <a:r>
                <a:rPr lang="en-AU" sz="1800" b="1" kern="1200">
                  <a:solidFill>
                    <a:schemeClr val="tx1"/>
                  </a:solidFill>
                </a:rPr>
                <a:t>G</a:t>
              </a:r>
            </a:p>
          </p:txBody>
        </p:sp>
        <p:sp>
          <p:nvSpPr>
            <p:cNvPr id="167" name="Freeform: Shape 19">
              <a:extLst>
                <a:ext uri="{FF2B5EF4-FFF2-40B4-BE49-F238E27FC236}">
                  <a16:creationId xmlns:a16="http://schemas.microsoft.com/office/drawing/2014/main" id="{0951DB63-3A14-4080-2877-0CB0A588A315}"/>
                </a:ext>
              </a:extLst>
            </p:cNvPr>
            <p:cNvSpPr/>
            <p:nvPr/>
          </p:nvSpPr>
          <p:spPr>
            <a:xfrm>
              <a:off x="6565817" y="4203409"/>
              <a:ext cx="553922" cy="310380"/>
            </a:xfrm>
            <a:custGeom>
              <a:avLst/>
              <a:gdLst>
                <a:gd name="connsiteX0" fmla="*/ 0 w 2168876"/>
                <a:gd name="connsiteY0" fmla="*/ 89443 h 894427"/>
                <a:gd name="connsiteX1" fmla="*/ 89443 w 2168876"/>
                <a:gd name="connsiteY1" fmla="*/ 0 h 894427"/>
                <a:gd name="connsiteX2" fmla="*/ 2079433 w 2168876"/>
                <a:gd name="connsiteY2" fmla="*/ 0 h 894427"/>
                <a:gd name="connsiteX3" fmla="*/ 2168876 w 2168876"/>
                <a:gd name="connsiteY3" fmla="*/ 89443 h 894427"/>
                <a:gd name="connsiteX4" fmla="*/ 2168876 w 2168876"/>
                <a:gd name="connsiteY4" fmla="*/ 804984 h 894427"/>
                <a:gd name="connsiteX5" fmla="*/ 2079433 w 2168876"/>
                <a:gd name="connsiteY5" fmla="*/ 894427 h 894427"/>
                <a:gd name="connsiteX6" fmla="*/ 89443 w 2168876"/>
                <a:gd name="connsiteY6" fmla="*/ 894427 h 894427"/>
                <a:gd name="connsiteX7" fmla="*/ 0 w 2168876"/>
                <a:gd name="connsiteY7" fmla="*/ 804984 h 894427"/>
                <a:gd name="connsiteX8" fmla="*/ 0 w 2168876"/>
                <a:gd name="connsiteY8" fmla="*/ 89443 h 89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94427">
                  <a:moveTo>
                    <a:pt x="0" y="89443"/>
                  </a:moveTo>
                  <a:cubicBezTo>
                    <a:pt x="0" y="40045"/>
                    <a:pt x="40045" y="0"/>
                    <a:pt x="89443" y="0"/>
                  </a:cubicBezTo>
                  <a:lnTo>
                    <a:pt x="2079433" y="0"/>
                  </a:lnTo>
                  <a:cubicBezTo>
                    <a:pt x="2128831" y="0"/>
                    <a:pt x="2168876" y="40045"/>
                    <a:pt x="2168876" y="89443"/>
                  </a:cubicBezTo>
                  <a:lnTo>
                    <a:pt x="2168876" y="804984"/>
                  </a:lnTo>
                  <a:cubicBezTo>
                    <a:pt x="2168876" y="854382"/>
                    <a:pt x="2128831" y="894427"/>
                    <a:pt x="2079433" y="894427"/>
                  </a:cubicBezTo>
                  <a:lnTo>
                    <a:pt x="89443" y="894427"/>
                  </a:lnTo>
                  <a:cubicBezTo>
                    <a:pt x="40045" y="894427"/>
                    <a:pt x="0" y="854382"/>
                    <a:pt x="0" y="804984"/>
                  </a:cubicBezTo>
                  <a:lnTo>
                    <a:pt x="0" y="89443"/>
                  </a:lnTo>
                  <a:close/>
                </a:path>
              </a:pathLst>
            </a:cu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487" tIns="60487" rIns="60487" bIns="60487" numCol="1" spcCol="1270" anchor="ctr" anchorCtr="0">
              <a:noAutofit/>
            </a:bodyPr>
            <a:lstStyle/>
            <a:p>
              <a:pPr marL="0" lvl="0" indent="0" algn="ctr" defTabSz="2400300">
                <a:lnSpc>
                  <a:spcPct val="90000"/>
                </a:lnSpc>
                <a:spcBef>
                  <a:spcPct val="0"/>
                </a:spcBef>
                <a:spcAft>
                  <a:spcPct val="35000"/>
                </a:spcAft>
                <a:buNone/>
              </a:pPr>
              <a:r>
                <a:rPr lang="en-AU" sz="1800" b="1" kern="1200"/>
                <a:t>R</a:t>
              </a:r>
            </a:p>
          </p:txBody>
        </p:sp>
        <p:sp>
          <p:nvSpPr>
            <p:cNvPr id="168" name="Freeform: Shape 21">
              <a:extLst>
                <a:ext uri="{FF2B5EF4-FFF2-40B4-BE49-F238E27FC236}">
                  <a16:creationId xmlns:a16="http://schemas.microsoft.com/office/drawing/2014/main" id="{B92E4036-0142-E5B6-04B5-CA1E2DF324AA}"/>
                </a:ext>
              </a:extLst>
            </p:cNvPr>
            <p:cNvSpPr/>
            <p:nvPr/>
          </p:nvSpPr>
          <p:spPr>
            <a:xfrm>
              <a:off x="6565817" y="4642889"/>
              <a:ext cx="550904" cy="310113"/>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b="1" kern="1200"/>
                <a:t>B</a:t>
              </a:r>
            </a:p>
          </p:txBody>
        </p:sp>
        <p:sp>
          <p:nvSpPr>
            <p:cNvPr id="169" name="Freeform: Shape 8">
              <a:extLst>
                <a:ext uri="{FF2B5EF4-FFF2-40B4-BE49-F238E27FC236}">
                  <a16:creationId xmlns:a16="http://schemas.microsoft.com/office/drawing/2014/main" id="{4DF53C61-6F3E-F563-29E0-3AF303377C80}"/>
                </a:ext>
              </a:extLst>
            </p:cNvPr>
            <p:cNvSpPr/>
            <p:nvPr/>
          </p:nvSpPr>
          <p:spPr>
            <a:xfrm>
              <a:off x="6565817" y="5125464"/>
              <a:ext cx="553922" cy="307204"/>
            </a:xfrm>
            <a:custGeom>
              <a:avLst/>
              <a:gdLst>
                <a:gd name="connsiteX0" fmla="*/ 0 w 2168876"/>
                <a:gd name="connsiteY0" fmla="*/ 89443 h 894427"/>
                <a:gd name="connsiteX1" fmla="*/ 89443 w 2168876"/>
                <a:gd name="connsiteY1" fmla="*/ 0 h 894427"/>
                <a:gd name="connsiteX2" fmla="*/ 2079433 w 2168876"/>
                <a:gd name="connsiteY2" fmla="*/ 0 h 894427"/>
                <a:gd name="connsiteX3" fmla="*/ 2168876 w 2168876"/>
                <a:gd name="connsiteY3" fmla="*/ 89443 h 894427"/>
                <a:gd name="connsiteX4" fmla="*/ 2168876 w 2168876"/>
                <a:gd name="connsiteY4" fmla="*/ 804984 h 894427"/>
                <a:gd name="connsiteX5" fmla="*/ 2079433 w 2168876"/>
                <a:gd name="connsiteY5" fmla="*/ 894427 h 894427"/>
                <a:gd name="connsiteX6" fmla="*/ 89443 w 2168876"/>
                <a:gd name="connsiteY6" fmla="*/ 894427 h 894427"/>
                <a:gd name="connsiteX7" fmla="*/ 0 w 2168876"/>
                <a:gd name="connsiteY7" fmla="*/ 804984 h 894427"/>
                <a:gd name="connsiteX8" fmla="*/ 0 w 2168876"/>
                <a:gd name="connsiteY8" fmla="*/ 89443 h 89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94427">
                  <a:moveTo>
                    <a:pt x="0" y="89443"/>
                  </a:moveTo>
                  <a:cubicBezTo>
                    <a:pt x="0" y="40045"/>
                    <a:pt x="40045" y="0"/>
                    <a:pt x="89443" y="0"/>
                  </a:cubicBezTo>
                  <a:lnTo>
                    <a:pt x="2079433" y="0"/>
                  </a:lnTo>
                  <a:cubicBezTo>
                    <a:pt x="2128831" y="0"/>
                    <a:pt x="2168876" y="40045"/>
                    <a:pt x="2168876" y="89443"/>
                  </a:cubicBezTo>
                  <a:lnTo>
                    <a:pt x="2168876" y="804984"/>
                  </a:lnTo>
                  <a:cubicBezTo>
                    <a:pt x="2168876" y="854382"/>
                    <a:pt x="2128831" y="894427"/>
                    <a:pt x="2079433" y="894427"/>
                  </a:cubicBezTo>
                  <a:lnTo>
                    <a:pt x="89443" y="894427"/>
                  </a:lnTo>
                  <a:cubicBezTo>
                    <a:pt x="40045" y="894427"/>
                    <a:pt x="0" y="854382"/>
                    <a:pt x="0" y="804984"/>
                  </a:cubicBezTo>
                  <a:lnTo>
                    <a:pt x="0" y="89443"/>
                  </a:lnTo>
                  <a:close/>
                </a:path>
              </a:pathLst>
            </a:custGeom>
            <a:solidFill>
              <a:srgbClr val="64BB4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487" tIns="60487" rIns="60487" bIns="60487" numCol="1" spcCol="1270" anchor="ctr" anchorCtr="0">
              <a:noAutofit/>
            </a:bodyPr>
            <a:lstStyle/>
            <a:p>
              <a:pPr marL="0" lvl="0" indent="0" algn="ctr" defTabSz="2400300">
                <a:lnSpc>
                  <a:spcPct val="90000"/>
                </a:lnSpc>
                <a:spcBef>
                  <a:spcPct val="0"/>
                </a:spcBef>
                <a:spcAft>
                  <a:spcPct val="35000"/>
                </a:spcAft>
                <a:buNone/>
              </a:pPr>
              <a:r>
                <a:rPr lang="en-AU" sz="1800" b="1" kern="1200">
                  <a:solidFill>
                    <a:schemeClr val="tx1"/>
                  </a:solidFill>
                </a:rPr>
                <a:t>G</a:t>
              </a:r>
            </a:p>
          </p:txBody>
        </p:sp>
        <p:sp>
          <p:nvSpPr>
            <p:cNvPr id="170" name="Freeform: Shape 19">
              <a:extLst>
                <a:ext uri="{FF2B5EF4-FFF2-40B4-BE49-F238E27FC236}">
                  <a16:creationId xmlns:a16="http://schemas.microsoft.com/office/drawing/2014/main" id="{7BC9ACCE-FC27-7EDB-1BF8-0A4BBE930279}"/>
                </a:ext>
              </a:extLst>
            </p:cNvPr>
            <p:cNvSpPr/>
            <p:nvPr/>
          </p:nvSpPr>
          <p:spPr>
            <a:xfrm>
              <a:off x="6565817" y="5511209"/>
              <a:ext cx="553922" cy="310380"/>
            </a:xfrm>
            <a:custGeom>
              <a:avLst/>
              <a:gdLst>
                <a:gd name="connsiteX0" fmla="*/ 0 w 2168876"/>
                <a:gd name="connsiteY0" fmla="*/ 89443 h 894427"/>
                <a:gd name="connsiteX1" fmla="*/ 89443 w 2168876"/>
                <a:gd name="connsiteY1" fmla="*/ 0 h 894427"/>
                <a:gd name="connsiteX2" fmla="*/ 2079433 w 2168876"/>
                <a:gd name="connsiteY2" fmla="*/ 0 h 894427"/>
                <a:gd name="connsiteX3" fmla="*/ 2168876 w 2168876"/>
                <a:gd name="connsiteY3" fmla="*/ 89443 h 894427"/>
                <a:gd name="connsiteX4" fmla="*/ 2168876 w 2168876"/>
                <a:gd name="connsiteY4" fmla="*/ 804984 h 894427"/>
                <a:gd name="connsiteX5" fmla="*/ 2079433 w 2168876"/>
                <a:gd name="connsiteY5" fmla="*/ 894427 h 894427"/>
                <a:gd name="connsiteX6" fmla="*/ 89443 w 2168876"/>
                <a:gd name="connsiteY6" fmla="*/ 894427 h 894427"/>
                <a:gd name="connsiteX7" fmla="*/ 0 w 2168876"/>
                <a:gd name="connsiteY7" fmla="*/ 804984 h 894427"/>
                <a:gd name="connsiteX8" fmla="*/ 0 w 2168876"/>
                <a:gd name="connsiteY8" fmla="*/ 89443 h 89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94427">
                  <a:moveTo>
                    <a:pt x="0" y="89443"/>
                  </a:moveTo>
                  <a:cubicBezTo>
                    <a:pt x="0" y="40045"/>
                    <a:pt x="40045" y="0"/>
                    <a:pt x="89443" y="0"/>
                  </a:cubicBezTo>
                  <a:lnTo>
                    <a:pt x="2079433" y="0"/>
                  </a:lnTo>
                  <a:cubicBezTo>
                    <a:pt x="2128831" y="0"/>
                    <a:pt x="2168876" y="40045"/>
                    <a:pt x="2168876" y="89443"/>
                  </a:cubicBezTo>
                  <a:lnTo>
                    <a:pt x="2168876" y="804984"/>
                  </a:lnTo>
                  <a:cubicBezTo>
                    <a:pt x="2168876" y="854382"/>
                    <a:pt x="2128831" y="894427"/>
                    <a:pt x="2079433" y="894427"/>
                  </a:cubicBezTo>
                  <a:lnTo>
                    <a:pt x="89443" y="894427"/>
                  </a:lnTo>
                  <a:cubicBezTo>
                    <a:pt x="40045" y="894427"/>
                    <a:pt x="0" y="854382"/>
                    <a:pt x="0" y="804984"/>
                  </a:cubicBezTo>
                  <a:lnTo>
                    <a:pt x="0" y="89443"/>
                  </a:lnTo>
                  <a:close/>
                </a:path>
              </a:pathLst>
            </a:cu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487" tIns="60487" rIns="60487" bIns="60487" numCol="1" spcCol="1270" anchor="ctr" anchorCtr="0">
              <a:noAutofit/>
            </a:bodyPr>
            <a:lstStyle/>
            <a:p>
              <a:pPr marL="0" lvl="0" indent="0" algn="ctr" defTabSz="2400300">
                <a:lnSpc>
                  <a:spcPct val="90000"/>
                </a:lnSpc>
                <a:spcBef>
                  <a:spcPct val="0"/>
                </a:spcBef>
                <a:spcAft>
                  <a:spcPct val="35000"/>
                </a:spcAft>
                <a:buNone/>
              </a:pPr>
              <a:r>
                <a:rPr lang="en-AU" sz="1800" b="1" kern="1200"/>
                <a:t>R</a:t>
              </a:r>
            </a:p>
          </p:txBody>
        </p:sp>
        <p:sp>
          <p:nvSpPr>
            <p:cNvPr id="171" name="Freeform: Shape 21">
              <a:extLst>
                <a:ext uri="{FF2B5EF4-FFF2-40B4-BE49-F238E27FC236}">
                  <a16:creationId xmlns:a16="http://schemas.microsoft.com/office/drawing/2014/main" id="{B3C8EE70-83C5-67CA-C707-214CBF7221B7}"/>
                </a:ext>
              </a:extLst>
            </p:cNvPr>
            <p:cNvSpPr/>
            <p:nvPr/>
          </p:nvSpPr>
          <p:spPr>
            <a:xfrm>
              <a:off x="6565817" y="5964164"/>
              <a:ext cx="550904" cy="310113"/>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b="1" kern="1200"/>
                <a:t>B</a:t>
              </a:r>
            </a:p>
          </p:txBody>
        </p:sp>
        <p:sp>
          <p:nvSpPr>
            <p:cNvPr id="172" name="Freeform: Shape 8">
              <a:extLst>
                <a:ext uri="{FF2B5EF4-FFF2-40B4-BE49-F238E27FC236}">
                  <a16:creationId xmlns:a16="http://schemas.microsoft.com/office/drawing/2014/main" id="{894593AA-087E-E0EA-54A1-0911CDA17F2E}"/>
                </a:ext>
              </a:extLst>
            </p:cNvPr>
            <p:cNvSpPr/>
            <p:nvPr/>
          </p:nvSpPr>
          <p:spPr>
            <a:xfrm>
              <a:off x="8348534" y="2421825"/>
              <a:ext cx="553922" cy="307204"/>
            </a:xfrm>
            <a:custGeom>
              <a:avLst/>
              <a:gdLst>
                <a:gd name="connsiteX0" fmla="*/ 0 w 2168876"/>
                <a:gd name="connsiteY0" fmla="*/ 89443 h 894427"/>
                <a:gd name="connsiteX1" fmla="*/ 89443 w 2168876"/>
                <a:gd name="connsiteY1" fmla="*/ 0 h 894427"/>
                <a:gd name="connsiteX2" fmla="*/ 2079433 w 2168876"/>
                <a:gd name="connsiteY2" fmla="*/ 0 h 894427"/>
                <a:gd name="connsiteX3" fmla="*/ 2168876 w 2168876"/>
                <a:gd name="connsiteY3" fmla="*/ 89443 h 894427"/>
                <a:gd name="connsiteX4" fmla="*/ 2168876 w 2168876"/>
                <a:gd name="connsiteY4" fmla="*/ 804984 h 894427"/>
                <a:gd name="connsiteX5" fmla="*/ 2079433 w 2168876"/>
                <a:gd name="connsiteY5" fmla="*/ 894427 h 894427"/>
                <a:gd name="connsiteX6" fmla="*/ 89443 w 2168876"/>
                <a:gd name="connsiteY6" fmla="*/ 894427 h 894427"/>
                <a:gd name="connsiteX7" fmla="*/ 0 w 2168876"/>
                <a:gd name="connsiteY7" fmla="*/ 804984 h 894427"/>
                <a:gd name="connsiteX8" fmla="*/ 0 w 2168876"/>
                <a:gd name="connsiteY8" fmla="*/ 89443 h 89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94427">
                  <a:moveTo>
                    <a:pt x="0" y="89443"/>
                  </a:moveTo>
                  <a:cubicBezTo>
                    <a:pt x="0" y="40045"/>
                    <a:pt x="40045" y="0"/>
                    <a:pt x="89443" y="0"/>
                  </a:cubicBezTo>
                  <a:lnTo>
                    <a:pt x="2079433" y="0"/>
                  </a:lnTo>
                  <a:cubicBezTo>
                    <a:pt x="2128831" y="0"/>
                    <a:pt x="2168876" y="40045"/>
                    <a:pt x="2168876" y="89443"/>
                  </a:cubicBezTo>
                  <a:lnTo>
                    <a:pt x="2168876" y="804984"/>
                  </a:lnTo>
                  <a:cubicBezTo>
                    <a:pt x="2168876" y="854382"/>
                    <a:pt x="2128831" y="894427"/>
                    <a:pt x="2079433" y="894427"/>
                  </a:cubicBezTo>
                  <a:lnTo>
                    <a:pt x="89443" y="894427"/>
                  </a:lnTo>
                  <a:cubicBezTo>
                    <a:pt x="40045" y="894427"/>
                    <a:pt x="0" y="854382"/>
                    <a:pt x="0" y="804984"/>
                  </a:cubicBezTo>
                  <a:lnTo>
                    <a:pt x="0" y="89443"/>
                  </a:lnTo>
                  <a:close/>
                </a:path>
              </a:pathLst>
            </a:custGeom>
            <a:solidFill>
              <a:srgbClr val="64BB4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487" tIns="60487" rIns="60487" bIns="60487" numCol="1" spcCol="1270" anchor="ctr" anchorCtr="0">
              <a:noAutofit/>
            </a:bodyPr>
            <a:lstStyle/>
            <a:p>
              <a:pPr marL="0" lvl="0" indent="0" algn="ctr" defTabSz="2400300">
                <a:lnSpc>
                  <a:spcPct val="90000"/>
                </a:lnSpc>
                <a:spcBef>
                  <a:spcPct val="0"/>
                </a:spcBef>
                <a:spcAft>
                  <a:spcPct val="35000"/>
                </a:spcAft>
                <a:buNone/>
              </a:pPr>
              <a:r>
                <a:rPr lang="en-AU" sz="1800" b="1" kern="1200">
                  <a:solidFill>
                    <a:schemeClr val="tx1"/>
                  </a:solidFill>
                </a:rPr>
                <a:t>G</a:t>
              </a:r>
            </a:p>
          </p:txBody>
        </p:sp>
        <p:sp>
          <p:nvSpPr>
            <p:cNvPr id="173" name="Freeform: Shape 8">
              <a:extLst>
                <a:ext uri="{FF2B5EF4-FFF2-40B4-BE49-F238E27FC236}">
                  <a16:creationId xmlns:a16="http://schemas.microsoft.com/office/drawing/2014/main" id="{81274C8D-AC4C-87F3-8E75-99D91FE1FDF8}"/>
                </a:ext>
              </a:extLst>
            </p:cNvPr>
            <p:cNvSpPr/>
            <p:nvPr/>
          </p:nvSpPr>
          <p:spPr>
            <a:xfrm>
              <a:off x="8929790" y="2421825"/>
              <a:ext cx="553922" cy="307204"/>
            </a:xfrm>
            <a:custGeom>
              <a:avLst/>
              <a:gdLst>
                <a:gd name="connsiteX0" fmla="*/ 0 w 2168876"/>
                <a:gd name="connsiteY0" fmla="*/ 89443 h 894427"/>
                <a:gd name="connsiteX1" fmla="*/ 89443 w 2168876"/>
                <a:gd name="connsiteY1" fmla="*/ 0 h 894427"/>
                <a:gd name="connsiteX2" fmla="*/ 2079433 w 2168876"/>
                <a:gd name="connsiteY2" fmla="*/ 0 h 894427"/>
                <a:gd name="connsiteX3" fmla="*/ 2168876 w 2168876"/>
                <a:gd name="connsiteY3" fmla="*/ 89443 h 894427"/>
                <a:gd name="connsiteX4" fmla="*/ 2168876 w 2168876"/>
                <a:gd name="connsiteY4" fmla="*/ 804984 h 894427"/>
                <a:gd name="connsiteX5" fmla="*/ 2079433 w 2168876"/>
                <a:gd name="connsiteY5" fmla="*/ 894427 h 894427"/>
                <a:gd name="connsiteX6" fmla="*/ 89443 w 2168876"/>
                <a:gd name="connsiteY6" fmla="*/ 894427 h 894427"/>
                <a:gd name="connsiteX7" fmla="*/ 0 w 2168876"/>
                <a:gd name="connsiteY7" fmla="*/ 804984 h 894427"/>
                <a:gd name="connsiteX8" fmla="*/ 0 w 2168876"/>
                <a:gd name="connsiteY8" fmla="*/ 89443 h 89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94427">
                  <a:moveTo>
                    <a:pt x="0" y="89443"/>
                  </a:moveTo>
                  <a:cubicBezTo>
                    <a:pt x="0" y="40045"/>
                    <a:pt x="40045" y="0"/>
                    <a:pt x="89443" y="0"/>
                  </a:cubicBezTo>
                  <a:lnTo>
                    <a:pt x="2079433" y="0"/>
                  </a:lnTo>
                  <a:cubicBezTo>
                    <a:pt x="2128831" y="0"/>
                    <a:pt x="2168876" y="40045"/>
                    <a:pt x="2168876" y="89443"/>
                  </a:cubicBezTo>
                  <a:lnTo>
                    <a:pt x="2168876" y="804984"/>
                  </a:lnTo>
                  <a:cubicBezTo>
                    <a:pt x="2168876" y="854382"/>
                    <a:pt x="2128831" y="894427"/>
                    <a:pt x="2079433" y="894427"/>
                  </a:cubicBezTo>
                  <a:lnTo>
                    <a:pt x="89443" y="894427"/>
                  </a:lnTo>
                  <a:cubicBezTo>
                    <a:pt x="40045" y="894427"/>
                    <a:pt x="0" y="854382"/>
                    <a:pt x="0" y="804984"/>
                  </a:cubicBezTo>
                  <a:lnTo>
                    <a:pt x="0" y="89443"/>
                  </a:lnTo>
                  <a:close/>
                </a:path>
              </a:pathLst>
            </a:custGeom>
            <a:solidFill>
              <a:srgbClr val="64BB4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487" tIns="60487" rIns="60487" bIns="60487" numCol="1" spcCol="1270" anchor="ctr" anchorCtr="0">
              <a:noAutofit/>
            </a:bodyPr>
            <a:lstStyle/>
            <a:p>
              <a:pPr marL="0" lvl="0" indent="0" algn="ctr" defTabSz="2400300">
                <a:lnSpc>
                  <a:spcPct val="90000"/>
                </a:lnSpc>
                <a:spcBef>
                  <a:spcPct val="0"/>
                </a:spcBef>
                <a:spcAft>
                  <a:spcPct val="35000"/>
                </a:spcAft>
                <a:buNone/>
              </a:pPr>
              <a:r>
                <a:rPr lang="en-AU" sz="1800" b="1" kern="1200">
                  <a:solidFill>
                    <a:schemeClr val="tx1"/>
                  </a:solidFill>
                </a:rPr>
                <a:t>G</a:t>
              </a:r>
            </a:p>
          </p:txBody>
        </p:sp>
        <p:sp>
          <p:nvSpPr>
            <p:cNvPr id="174" name="Freeform: Shape 8">
              <a:extLst>
                <a:ext uri="{FF2B5EF4-FFF2-40B4-BE49-F238E27FC236}">
                  <a16:creationId xmlns:a16="http://schemas.microsoft.com/office/drawing/2014/main" id="{EC1030F5-86E0-72BB-33BF-986F508DD6E1}"/>
                </a:ext>
              </a:extLst>
            </p:cNvPr>
            <p:cNvSpPr/>
            <p:nvPr/>
          </p:nvSpPr>
          <p:spPr>
            <a:xfrm>
              <a:off x="8348534" y="2845984"/>
              <a:ext cx="553922" cy="307204"/>
            </a:xfrm>
            <a:custGeom>
              <a:avLst/>
              <a:gdLst>
                <a:gd name="connsiteX0" fmla="*/ 0 w 2168876"/>
                <a:gd name="connsiteY0" fmla="*/ 89443 h 894427"/>
                <a:gd name="connsiteX1" fmla="*/ 89443 w 2168876"/>
                <a:gd name="connsiteY1" fmla="*/ 0 h 894427"/>
                <a:gd name="connsiteX2" fmla="*/ 2079433 w 2168876"/>
                <a:gd name="connsiteY2" fmla="*/ 0 h 894427"/>
                <a:gd name="connsiteX3" fmla="*/ 2168876 w 2168876"/>
                <a:gd name="connsiteY3" fmla="*/ 89443 h 894427"/>
                <a:gd name="connsiteX4" fmla="*/ 2168876 w 2168876"/>
                <a:gd name="connsiteY4" fmla="*/ 804984 h 894427"/>
                <a:gd name="connsiteX5" fmla="*/ 2079433 w 2168876"/>
                <a:gd name="connsiteY5" fmla="*/ 894427 h 894427"/>
                <a:gd name="connsiteX6" fmla="*/ 89443 w 2168876"/>
                <a:gd name="connsiteY6" fmla="*/ 894427 h 894427"/>
                <a:gd name="connsiteX7" fmla="*/ 0 w 2168876"/>
                <a:gd name="connsiteY7" fmla="*/ 804984 h 894427"/>
                <a:gd name="connsiteX8" fmla="*/ 0 w 2168876"/>
                <a:gd name="connsiteY8" fmla="*/ 89443 h 89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94427">
                  <a:moveTo>
                    <a:pt x="0" y="89443"/>
                  </a:moveTo>
                  <a:cubicBezTo>
                    <a:pt x="0" y="40045"/>
                    <a:pt x="40045" y="0"/>
                    <a:pt x="89443" y="0"/>
                  </a:cubicBezTo>
                  <a:lnTo>
                    <a:pt x="2079433" y="0"/>
                  </a:lnTo>
                  <a:cubicBezTo>
                    <a:pt x="2128831" y="0"/>
                    <a:pt x="2168876" y="40045"/>
                    <a:pt x="2168876" y="89443"/>
                  </a:cubicBezTo>
                  <a:lnTo>
                    <a:pt x="2168876" y="804984"/>
                  </a:lnTo>
                  <a:cubicBezTo>
                    <a:pt x="2168876" y="854382"/>
                    <a:pt x="2128831" y="894427"/>
                    <a:pt x="2079433" y="894427"/>
                  </a:cubicBezTo>
                  <a:lnTo>
                    <a:pt x="89443" y="894427"/>
                  </a:lnTo>
                  <a:cubicBezTo>
                    <a:pt x="40045" y="894427"/>
                    <a:pt x="0" y="854382"/>
                    <a:pt x="0" y="804984"/>
                  </a:cubicBezTo>
                  <a:lnTo>
                    <a:pt x="0" y="89443"/>
                  </a:lnTo>
                  <a:close/>
                </a:path>
              </a:pathLst>
            </a:custGeom>
            <a:solidFill>
              <a:srgbClr val="64BB4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487" tIns="60487" rIns="60487" bIns="60487" numCol="1" spcCol="1270" anchor="ctr" anchorCtr="0">
              <a:noAutofit/>
            </a:bodyPr>
            <a:lstStyle/>
            <a:p>
              <a:pPr marL="0" lvl="0" indent="0" algn="ctr" defTabSz="2400300">
                <a:lnSpc>
                  <a:spcPct val="90000"/>
                </a:lnSpc>
                <a:spcBef>
                  <a:spcPct val="0"/>
                </a:spcBef>
                <a:spcAft>
                  <a:spcPct val="35000"/>
                </a:spcAft>
                <a:buNone/>
              </a:pPr>
              <a:r>
                <a:rPr lang="en-AU" sz="1800" b="1" kern="1200">
                  <a:solidFill>
                    <a:schemeClr val="tx1"/>
                  </a:solidFill>
                </a:rPr>
                <a:t>G</a:t>
              </a:r>
            </a:p>
          </p:txBody>
        </p:sp>
        <p:sp>
          <p:nvSpPr>
            <p:cNvPr id="175" name="Freeform: Shape 19">
              <a:extLst>
                <a:ext uri="{FF2B5EF4-FFF2-40B4-BE49-F238E27FC236}">
                  <a16:creationId xmlns:a16="http://schemas.microsoft.com/office/drawing/2014/main" id="{AF9DDB1D-5275-0A07-75C4-81BF01499F8A}"/>
                </a:ext>
              </a:extLst>
            </p:cNvPr>
            <p:cNvSpPr/>
            <p:nvPr/>
          </p:nvSpPr>
          <p:spPr>
            <a:xfrm>
              <a:off x="8929790" y="2845984"/>
              <a:ext cx="553922" cy="310380"/>
            </a:xfrm>
            <a:custGeom>
              <a:avLst/>
              <a:gdLst>
                <a:gd name="connsiteX0" fmla="*/ 0 w 2168876"/>
                <a:gd name="connsiteY0" fmla="*/ 89443 h 894427"/>
                <a:gd name="connsiteX1" fmla="*/ 89443 w 2168876"/>
                <a:gd name="connsiteY1" fmla="*/ 0 h 894427"/>
                <a:gd name="connsiteX2" fmla="*/ 2079433 w 2168876"/>
                <a:gd name="connsiteY2" fmla="*/ 0 h 894427"/>
                <a:gd name="connsiteX3" fmla="*/ 2168876 w 2168876"/>
                <a:gd name="connsiteY3" fmla="*/ 89443 h 894427"/>
                <a:gd name="connsiteX4" fmla="*/ 2168876 w 2168876"/>
                <a:gd name="connsiteY4" fmla="*/ 804984 h 894427"/>
                <a:gd name="connsiteX5" fmla="*/ 2079433 w 2168876"/>
                <a:gd name="connsiteY5" fmla="*/ 894427 h 894427"/>
                <a:gd name="connsiteX6" fmla="*/ 89443 w 2168876"/>
                <a:gd name="connsiteY6" fmla="*/ 894427 h 894427"/>
                <a:gd name="connsiteX7" fmla="*/ 0 w 2168876"/>
                <a:gd name="connsiteY7" fmla="*/ 804984 h 894427"/>
                <a:gd name="connsiteX8" fmla="*/ 0 w 2168876"/>
                <a:gd name="connsiteY8" fmla="*/ 89443 h 89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94427">
                  <a:moveTo>
                    <a:pt x="0" y="89443"/>
                  </a:moveTo>
                  <a:cubicBezTo>
                    <a:pt x="0" y="40045"/>
                    <a:pt x="40045" y="0"/>
                    <a:pt x="89443" y="0"/>
                  </a:cubicBezTo>
                  <a:lnTo>
                    <a:pt x="2079433" y="0"/>
                  </a:lnTo>
                  <a:cubicBezTo>
                    <a:pt x="2128831" y="0"/>
                    <a:pt x="2168876" y="40045"/>
                    <a:pt x="2168876" y="89443"/>
                  </a:cubicBezTo>
                  <a:lnTo>
                    <a:pt x="2168876" y="804984"/>
                  </a:lnTo>
                  <a:cubicBezTo>
                    <a:pt x="2168876" y="854382"/>
                    <a:pt x="2128831" y="894427"/>
                    <a:pt x="2079433" y="894427"/>
                  </a:cubicBezTo>
                  <a:lnTo>
                    <a:pt x="89443" y="894427"/>
                  </a:lnTo>
                  <a:cubicBezTo>
                    <a:pt x="40045" y="894427"/>
                    <a:pt x="0" y="854382"/>
                    <a:pt x="0" y="804984"/>
                  </a:cubicBezTo>
                  <a:lnTo>
                    <a:pt x="0" y="89443"/>
                  </a:lnTo>
                  <a:close/>
                </a:path>
              </a:pathLst>
            </a:cu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487" tIns="60487" rIns="60487" bIns="60487" numCol="1" spcCol="1270" anchor="ctr" anchorCtr="0">
              <a:noAutofit/>
            </a:bodyPr>
            <a:lstStyle/>
            <a:p>
              <a:pPr marL="0" lvl="0" indent="0" algn="ctr" defTabSz="2400300">
                <a:lnSpc>
                  <a:spcPct val="90000"/>
                </a:lnSpc>
                <a:spcBef>
                  <a:spcPct val="0"/>
                </a:spcBef>
                <a:spcAft>
                  <a:spcPct val="35000"/>
                </a:spcAft>
                <a:buNone/>
              </a:pPr>
              <a:r>
                <a:rPr lang="en-AU" sz="1800" b="1" kern="1200"/>
                <a:t>R</a:t>
              </a:r>
            </a:p>
          </p:txBody>
        </p:sp>
        <p:sp>
          <p:nvSpPr>
            <p:cNvPr id="176" name="Freeform: Shape 8">
              <a:extLst>
                <a:ext uri="{FF2B5EF4-FFF2-40B4-BE49-F238E27FC236}">
                  <a16:creationId xmlns:a16="http://schemas.microsoft.com/office/drawing/2014/main" id="{4EE09323-12A7-B2BA-7C54-F3B6E1D89959}"/>
                </a:ext>
              </a:extLst>
            </p:cNvPr>
            <p:cNvSpPr/>
            <p:nvPr/>
          </p:nvSpPr>
          <p:spPr>
            <a:xfrm>
              <a:off x="8348534" y="3296778"/>
              <a:ext cx="553922" cy="307204"/>
            </a:xfrm>
            <a:custGeom>
              <a:avLst/>
              <a:gdLst>
                <a:gd name="connsiteX0" fmla="*/ 0 w 2168876"/>
                <a:gd name="connsiteY0" fmla="*/ 89443 h 894427"/>
                <a:gd name="connsiteX1" fmla="*/ 89443 w 2168876"/>
                <a:gd name="connsiteY1" fmla="*/ 0 h 894427"/>
                <a:gd name="connsiteX2" fmla="*/ 2079433 w 2168876"/>
                <a:gd name="connsiteY2" fmla="*/ 0 h 894427"/>
                <a:gd name="connsiteX3" fmla="*/ 2168876 w 2168876"/>
                <a:gd name="connsiteY3" fmla="*/ 89443 h 894427"/>
                <a:gd name="connsiteX4" fmla="*/ 2168876 w 2168876"/>
                <a:gd name="connsiteY4" fmla="*/ 804984 h 894427"/>
                <a:gd name="connsiteX5" fmla="*/ 2079433 w 2168876"/>
                <a:gd name="connsiteY5" fmla="*/ 894427 h 894427"/>
                <a:gd name="connsiteX6" fmla="*/ 89443 w 2168876"/>
                <a:gd name="connsiteY6" fmla="*/ 894427 h 894427"/>
                <a:gd name="connsiteX7" fmla="*/ 0 w 2168876"/>
                <a:gd name="connsiteY7" fmla="*/ 804984 h 894427"/>
                <a:gd name="connsiteX8" fmla="*/ 0 w 2168876"/>
                <a:gd name="connsiteY8" fmla="*/ 89443 h 89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94427">
                  <a:moveTo>
                    <a:pt x="0" y="89443"/>
                  </a:moveTo>
                  <a:cubicBezTo>
                    <a:pt x="0" y="40045"/>
                    <a:pt x="40045" y="0"/>
                    <a:pt x="89443" y="0"/>
                  </a:cubicBezTo>
                  <a:lnTo>
                    <a:pt x="2079433" y="0"/>
                  </a:lnTo>
                  <a:cubicBezTo>
                    <a:pt x="2128831" y="0"/>
                    <a:pt x="2168876" y="40045"/>
                    <a:pt x="2168876" y="89443"/>
                  </a:cubicBezTo>
                  <a:lnTo>
                    <a:pt x="2168876" y="804984"/>
                  </a:lnTo>
                  <a:cubicBezTo>
                    <a:pt x="2168876" y="854382"/>
                    <a:pt x="2128831" y="894427"/>
                    <a:pt x="2079433" y="894427"/>
                  </a:cubicBezTo>
                  <a:lnTo>
                    <a:pt x="89443" y="894427"/>
                  </a:lnTo>
                  <a:cubicBezTo>
                    <a:pt x="40045" y="894427"/>
                    <a:pt x="0" y="854382"/>
                    <a:pt x="0" y="804984"/>
                  </a:cubicBezTo>
                  <a:lnTo>
                    <a:pt x="0" y="89443"/>
                  </a:lnTo>
                  <a:close/>
                </a:path>
              </a:pathLst>
            </a:custGeom>
            <a:solidFill>
              <a:srgbClr val="64BB4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487" tIns="60487" rIns="60487" bIns="60487" numCol="1" spcCol="1270" anchor="ctr" anchorCtr="0">
              <a:noAutofit/>
            </a:bodyPr>
            <a:lstStyle/>
            <a:p>
              <a:pPr marL="0" lvl="0" indent="0" algn="ctr" defTabSz="2400300">
                <a:lnSpc>
                  <a:spcPct val="90000"/>
                </a:lnSpc>
                <a:spcBef>
                  <a:spcPct val="0"/>
                </a:spcBef>
                <a:spcAft>
                  <a:spcPct val="35000"/>
                </a:spcAft>
                <a:buNone/>
              </a:pPr>
              <a:r>
                <a:rPr lang="en-AU" sz="1800" b="1" kern="1200">
                  <a:solidFill>
                    <a:schemeClr val="tx1"/>
                  </a:solidFill>
                </a:rPr>
                <a:t>G</a:t>
              </a:r>
            </a:p>
          </p:txBody>
        </p:sp>
        <p:sp>
          <p:nvSpPr>
            <p:cNvPr id="177" name="Freeform: Shape 36">
              <a:extLst>
                <a:ext uri="{FF2B5EF4-FFF2-40B4-BE49-F238E27FC236}">
                  <a16:creationId xmlns:a16="http://schemas.microsoft.com/office/drawing/2014/main" id="{63109162-F58C-3D5A-F7A0-5F9BE6762D2B}"/>
                </a:ext>
              </a:extLst>
            </p:cNvPr>
            <p:cNvSpPr/>
            <p:nvPr/>
          </p:nvSpPr>
          <p:spPr>
            <a:xfrm>
              <a:off x="8929790" y="3296778"/>
              <a:ext cx="531079" cy="304115"/>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b="1" kern="1200"/>
                <a:t>B</a:t>
              </a:r>
            </a:p>
          </p:txBody>
        </p:sp>
        <p:sp>
          <p:nvSpPr>
            <p:cNvPr id="178" name="Freeform: Shape 19">
              <a:extLst>
                <a:ext uri="{FF2B5EF4-FFF2-40B4-BE49-F238E27FC236}">
                  <a16:creationId xmlns:a16="http://schemas.microsoft.com/office/drawing/2014/main" id="{F8FEEB06-DF5F-1F48-9C83-195C0AAE1F99}"/>
                </a:ext>
              </a:extLst>
            </p:cNvPr>
            <p:cNvSpPr/>
            <p:nvPr/>
          </p:nvSpPr>
          <p:spPr>
            <a:xfrm>
              <a:off x="8348534" y="3804050"/>
              <a:ext cx="553922" cy="310380"/>
            </a:xfrm>
            <a:custGeom>
              <a:avLst/>
              <a:gdLst>
                <a:gd name="connsiteX0" fmla="*/ 0 w 2168876"/>
                <a:gd name="connsiteY0" fmla="*/ 89443 h 894427"/>
                <a:gd name="connsiteX1" fmla="*/ 89443 w 2168876"/>
                <a:gd name="connsiteY1" fmla="*/ 0 h 894427"/>
                <a:gd name="connsiteX2" fmla="*/ 2079433 w 2168876"/>
                <a:gd name="connsiteY2" fmla="*/ 0 h 894427"/>
                <a:gd name="connsiteX3" fmla="*/ 2168876 w 2168876"/>
                <a:gd name="connsiteY3" fmla="*/ 89443 h 894427"/>
                <a:gd name="connsiteX4" fmla="*/ 2168876 w 2168876"/>
                <a:gd name="connsiteY4" fmla="*/ 804984 h 894427"/>
                <a:gd name="connsiteX5" fmla="*/ 2079433 w 2168876"/>
                <a:gd name="connsiteY5" fmla="*/ 894427 h 894427"/>
                <a:gd name="connsiteX6" fmla="*/ 89443 w 2168876"/>
                <a:gd name="connsiteY6" fmla="*/ 894427 h 894427"/>
                <a:gd name="connsiteX7" fmla="*/ 0 w 2168876"/>
                <a:gd name="connsiteY7" fmla="*/ 804984 h 894427"/>
                <a:gd name="connsiteX8" fmla="*/ 0 w 2168876"/>
                <a:gd name="connsiteY8" fmla="*/ 89443 h 89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94427">
                  <a:moveTo>
                    <a:pt x="0" y="89443"/>
                  </a:moveTo>
                  <a:cubicBezTo>
                    <a:pt x="0" y="40045"/>
                    <a:pt x="40045" y="0"/>
                    <a:pt x="89443" y="0"/>
                  </a:cubicBezTo>
                  <a:lnTo>
                    <a:pt x="2079433" y="0"/>
                  </a:lnTo>
                  <a:cubicBezTo>
                    <a:pt x="2128831" y="0"/>
                    <a:pt x="2168876" y="40045"/>
                    <a:pt x="2168876" y="89443"/>
                  </a:cubicBezTo>
                  <a:lnTo>
                    <a:pt x="2168876" y="804984"/>
                  </a:lnTo>
                  <a:cubicBezTo>
                    <a:pt x="2168876" y="854382"/>
                    <a:pt x="2128831" y="894427"/>
                    <a:pt x="2079433" y="894427"/>
                  </a:cubicBezTo>
                  <a:lnTo>
                    <a:pt x="89443" y="894427"/>
                  </a:lnTo>
                  <a:cubicBezTo>
                    <a:pt x="40045" y="894427"/>
                    <a:pt x="0" y="854382"/>
                    <a:pt x="0" y="804984"/>
                  </a:cubicBezTo>
                  <a:lnTo>
                    <a:pt x="0" y="89443"/>
                  </a:lnTo>
                  <a:close/>
                </a:path>
              </a:pathLst>
            </a:cu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487" tIns="60487" rIns="60487" bIns="60487" numCol="1" spcCol="1270" anchor="ctr" anchorCtr="0">
              <a:noAutofit/>
            </a:bodyPr>
            <a:lstStyle/>
            <a:p>
              <a:pPr marL="0" lvl="0" indent="0" algn="ctr" defTabSz="2400300">
                <a:lnSpc>
                  <a:spcPct val="90000"/>
                </a:lnSpc>
                <a:spcBef>
                  <a:spcPct val="0"/>
                </a:spcBef>
                <a:spcAft>
                  <a:spcPct val="35000"/>
                </a:spcAft>
                <a:buNone/>
              </a:pPr>
              <a:r>
                <a:rPr lang="en-AU" sz="1800" b="1" kern="1200"/>
                <a:t>R</a:t>
              </a:r>
            </a:p>
          </p:txBody>
        </p:sp>
        <p:sp>
          <p:nvSpPr>
            <p:cNvPr id="179" name="Freeform: Shape 8">
              <a:extLst>
                <a:ext uri="{FF2B5EF4-FFF2-40B4-BE49-F238E27FC236}">
                  <a16:creationId xmlns:a16="http://schemas.microsoft.com/office/drawing/2014/main" id="{C4544B35-362F-85AA-ED8A-2B985C3FE8A0}"/>
                </a:ext>
              </a:extLst>
            </p:cNvPr>
            <p:cNvSpPr/>
            <p:nvPr/>
          </p:nvSpPr>
          <p:spPr>
            <a:xfrm>
              <a:off x="8929790" y="3804050"/>
              <a:ext cx="553922" cy="307204"/>
            </a:xfrm>
            <a:custGeom>
              <a:avLst/>
              <a:gdLst>
                <a:gd name="connsiteX0" fmla="*/ 0 w 2168876"/>
                <a:gd name="connsiteY0" fmla="*/ 89443 h 894427"/>
                <a:gd name="connsiteX1" fmla="*/ 89443 w 2168876"/>
                <a:gd name="connsiteY1" fmla="*/ 0 h 894427"/>
                <a:gd name="connsiteX2" fmla="*/ 2079433 w 2168876"/>
                <a:gd name="connsiteY2" fmla="*/ 0 h 894427"/>
                <a:gd name="connsiteX3" fmla="*/ 2168876 w 2168876"/>
                <a:gd name="connsiteY3" fmla="*/ 89443 h 894427"/>
                <a:gd name="connsiteX4" fmla="*/ 2168876 w 2168876"/>
                <a:gd name="connsiteY4" fmla="*/ 804984 h 894427"/>
                <a:gd name="connsiteX5" fmla="*/ 2079433 w 2168876"/>
                <a:gd name="connsiteY5" fmla="*/ 894427 h 894427"/>
                <a:gd name="connsiteX6" fmla="*/ 89443 w 2168876"/>
                <a:gd name="connsiteY6" fmla="*/ 894427 h 894427"/>
                <a:gd name="connsiteX7" fmla="*/ 0 w 2168876"/>
                <a:gd name="connsiteY7" fmla="*/ 804984 h 894427"/>
                <a:gd name="connsiteX8" fmla="*/ 0 w 2168876"/>
                <a:gd name="connsiteY8" fmla="*/ 89443 h 89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94427">
                  <a:moveTo>
                    <a:pt x="0" y="89443"/>
                  </a:moveTo>
                  <a:cubicBezTo>
                    <a:pt x="0" y="40045"/>
                    <a:pt x="40045" y="0"/>
                    <a:pt x="89443" y="0"/>
                  </a:cubicBezTo>
                  <a:lnTo>
                    <a:pt x="2079433" y="0"/>
                  </a:lnTo>
                  <a:cubicBezTo>
                    <a:pt x="2128831" y="0"/>
                    <a:pt x="2168876" y="40045"/>
                    <a:pt x="2168876" y="89443"/>
                  </a:cubicBezTo>
                  <a:lnTo>
                    <a:pt x="2168876" y="804984"/>
                  </a:lnTo>
                  <a:cubicBezTo>
                    <a:pt x="2168876" y="854382"/>
                    <a:pt x="2128831" y="894427"/>
                    <a:pt x="2079433" y="894427"/>
                  </a:cubicBezTo>
                  <a:lnTo>
                    <a:pt x="89443" y="894427"/>
                  </a:lnTo>
                  <a:cubicBezTo>
                    <a:pt x="40045" y="894427"/>
                    <a:pt x="0" y="854382"/>
                    <a:pt x="0" y="804984"/>
                  </a:cubicBezTo>
                  <a:lnTo>
                    <a:pt x="0" y="89443"/>
                  </a:lnTo>
                  <a:close/>
                </a:path>
              </a:pathLst>
            </a:custGeom>
            <a:solidFill>
              <a:srgbClr val="64BB4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487" tIns="60487" rIns="60487" bIns="60487" numCol="1" spcCol="1270" anchor="ctr" anchorCtr="0">
              <a:noAutofit/>
            </a:bodyPr>
            <a:lstStyle/>
            <a:p>
              <a:pPr marL="0" lvl="0" indent="0" algn="ctr" defTabSz="2400300">
                <a:lnSpc>
                  <a:spcPct val="90000"/>
                </a:lnSpc>
                <a:spcBef>
                  <a:spcPct val="0"/>
                </a:spcBef>
                <a:spcAft>
                  <a:spcPct val="35000"/>
                </a:spcAft>
                <a:buNone/>
              </a:pPr>
              <a:r>
                <a:rPr lang="en-AU" sz="1800" b="1" kern="1200">
                  <a:solidFill>
                    <a:schemeClr val="tx1"/>
                  </a:solidFill>
                </a:rPr>
                <a:t>G</a:t>
              </a:r>
            </a:p>
          </p:txBody>
        </p:sp>
        <p:sp>
          <p:nvSpPr>
            <p:cNvPr id="180" name="Freeform: Shape 19">
              <a:extLst>
                <a:ext uri="{FF2B5EF4-FFF2-40B4-BE49-F238E27FC236}">
                  <a16:creationId xmlns:a16="http://schemas.microsoft.com/office/drawing/2014/main" id="{4EDB92AC-38CC-D90A-06A4-64C3BC83A241}"/>
                </a:ext>
              </a:extLst>
            </p:cNvPr>
            <p:cNvSpPr/>
            <p:nvPr/>
          </p:nvSpPr>
          <p:spPr>
            <a:xfrm>
              <a:off x="8348534" y="4203409"/>
              <a:ext cx="553922" cy="310380"/>
            </a:xfrm>
            <a:custGeom>
              <a:avLst/>
              <a:gdLst>
                <a:gd name="connsiteX0" fmla="*/ 0 w 2168876"/>
                <a:gd name="connsiteY0" fmla="*/ 89443 h 894427"/>
                <a:gd name="connsiteX1" fmla="*/ 89443 w 2168876"/>
                <a:gd name="connsiteY1" fmla="*/ 0 h 894427"/>
                <a:gd name="connsiteX2" fmla="*/ 2079433 w 2168876"/>
                <a:gd name="connsiteY2" fmla="*/ 0 h 894427"/>
                <a:gd name="connsiteX3" fmla="*/ 2168876 w 2168876"/>
                <a:gd name="connsiteY3" fmla="*/ 89443 h 894427"/>
                <a:gd name="connsiteX4" fmla="*/ 2168876 w 2168876"/>
                <a:gd name="connsiteY4" fmla="*/ 804984 h 894427"/>
                <a:gd name="connsiteX5" fmla="*/ 2079433 w 2168876"/>
                <a:gd name="connsiteY5" fmla="*/ 894427 h 894427"/>
                <a:gd name="connsiteX6" fmla="*/ 89443 w 2168876"/>
                <a:gd name="connsiteY6" fmla="*/ 894427 h 894427"/>
                <a:gd name="connsiteX7" fmla="*/ 0 w 2168876"/>
                <a:gd name="connsiteY7" fmla="*/ 804984 h 894427"/>
                <a:gd name="connsiteX8" fmla="*/ 0 w 2168876"/>
                <a:gd name="connsiteY8" fmla="*/ 89443 h 89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94427">
                  <a:moveTo>
                    <a:pt x="0" y="89443"/>
                  </a:moveTo>
                  <a:cubicBezTo>
                    <a:pt x="0" y="40045"/>
                    <a:pt x="40045" y="0"/>
                    <a:pt x="89443" y="0"/>
                  </a:cubicBezTo>
                  <a:lnTo>
                    <a:pt x="2079433" y="0"/>
                  </a:lnTo>
                  <a:cubicBezTo>
                    <a:pt x="2128831" y="0"/>
                    <a:pt x="2168876" y="40045"/>
                    <a:pt x="2168876" y="89443"/>
                  </a:cubicBezTo>
                  <a:lnTo>
                    <a:pt x="2168876" y="804984"/>
                  </a:lnTo>
                  <a:cubicBezTo>
                    <a:pt x="2168876" y="854382"/>
                    <a:pt x="2128831" y="894427"/>
                    <a:pt x="2079433" y="894427"/>
                  </a:cubicBezTo>
                  <a:lnTo>
                    <a:pt x="89443" y="894427"/>
                  </a:lnTo>
                  <a:cubicBezTo>
                    <a:pt x="40045" y="894427"/>
                    <a:pt x="0" y="854382"/>
                    <a:pt x="0" y="804984"/>
                  </a:cubicBezTo>
                  <a:lnTo>
                    <a:pt x="0" y="89443"/>
                  </a:lnTo>
                  <a:close/>
                </a:path>
              </a:pathLst>
            </a:cu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487" tIns="60487" rIns="60487" bIns="60487" numCol="1" spcCol="1270" anchor="ctr" anchorCtr="0">
              <a:noAutofit/>
            </a:bodyPr>
            <a:lstStyle/>
            <a:p>
              <a:pPr marL="0" lvl="0" indent="0" algn="ctr" defTabSz="2400300">
                <a:lnSpc>
                  <a:spcPct val="90000"/>
                </a:lnSpc>
                <a:spcBef>
                  <a:spcPct val="0"/>
                </a:spcBef>
                <a:spcAft>
                  <a:spcPct val="35000"/>
                </a:spcAft>
                <a:buNone/>
              </a:pPr>
              <a:r>
                <a:rPr lang="en-AU" sz="1800" b="1" kern="1200"/>
                <a:t>R</a:t>
              </a:r>
            </a:p>
          </p:txBody>
        </p:sp>
        <p:sp>
          <p:nvSpPr>
            <p:cNvPr id="181" name="Freeform: Shape 19">
              <a:extLst>
                <a:ext uri="{FF2B5EF4-FFF2-40B4-BE49-F238E27FC236}">
                  <a16:creationId xmlns:a16="http://schemas.microsoft.com/office/drawing/2014/main" id="{C48B4CB2-0A68-A112-0FDF-B4A9B43E71AE}"/>
                </a:ext>
              </a:extLst>
            </p:cNvPr>
            <p:cNvSpPr/>
            <p:nvPr/>
          </p:nvSpPr>
          <p:spPr>
            <a:xfrm>
              <a:off x="8929790" y="4203409"/>
              <a:ext cx="553922" cy="310380"/>
            </a:xfrm>
            <a:custGeom>
              <a:avLst/>
              <a:gdLst>
                <a:gd name="connsiteX0" fmla="*/ 0 w 2168876"/>
                <a:gd name="connsiteY0" fmla="*/ 89443 h 894427"/>
                <a:gd name="connsiteX1" fmla="*/ 89443 w 2168876"/>
                <a:gd name="connsiteY1" fmla="*/ 0 h 894427"/>
                <a:gd name="connsiteX2" fmla="*/ 2079433 w 2168876"/>
                <a:gd name="connsiteY2" fmla="*/ 0 h 894427"/>
                <a:gd name="connsiteX3" fmla="*/ 2168876 w 2168876"/>
                <a:gd name="connsiteY3" fmla="*/ 89443 h 894427"/>
                <a:gd name="connsiteX4" fmla="*/ 2168876 w 2168876"/>
                <a:gd name="connsiteY4" fmla="*/ 804984 h 894427"/>
                <a:gd name="connsiteX5" fmla="*/ 2079433 w 2168876"/>
                <a:gd name="connsiteY5" fmla="*/ 894427 h 894427"/>
                <a:gd name="connsiteX6" fmla="*/ 89443 w 2168876"/>
                <a:gd name="connsiteY6" fmla="*/ 894427 h 894427"/>
                <a:gd name="connsiteX7" fmla="*/ 0 w 2168876"/>
                <a:gd name="connsiteY7" fmla="*/ 804984 h 894427"/>
                <a:gd name="connsiteX8" fmla="*/ 0 w 2168876"/>
                <a:gd name="connsiteY8" fmla="*/ 89443 h 89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94427">
                  <a:moveTo>
                    <a:pt x="0" y="89443"/>
                  </a:moveTo>
                  <a:cubicBezTo>
                    <a:pt x="0" y="40045"/>
                    <a:pt x="40045" y="0"/>
                    <a:pt x="89443" y="0"/>
                  </a:cubicBezTo>
                  <a:lnTo>
                    <a:pt x="2079433" y="0"/>
                  </a:lnTo>
                  <a:cubicBezTo>
                    <a:pt x="2128831" y="0"/>
                    <a:pt x="2168876" y="40045"/>
                    <a:pt x="2168876" y="89443"/>
                  </a:cubicBezTo>
                  <a:lnTo>
                    <a:pt x="2168876" y="804984"/>
                  </a:lnTo>
                  <a:cubicBezTo>
                    <a:pt x="2168876" y="854382"/>
                    <a:pt x="2128831" y="894427"/>
                    <a:pt x="2079433" y="894427"/>
                  </a:cubicBezTo>
                  <a:lnTo>
                    <a:pt x="89443" y="894427"/>
                  </a:lnTo>
                  <a:cubicBezTo>
                    <a:pt x="40045" y="894427"/>
                    <a:pt x="0" y="854382"/>
                    <a:pt x="0" y="804984"/>
                  </a:cubicBezTo>
                  <a:lnTo>
                    <a:pt x="0" y="89443"/>
                  </a:lnTo>
                  <a:close/>
                </a:path>
              </a:pathLst>
            </a:cu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487" tIns="60487" rIns="60487" bIns="60487" numCol="1" spcCol="1270" anchor="ctr" anchorCtr="0">
              <a:noAutofit/>
            </a:bodyPr>
            <a:lstStyle/>
            <a:p>
              <a:pPr marL="0" lvl="0" indent="0" algn="ctr" defTabSz="2400300">
                <a:lnSpc>
                  <a:spcPct val="90000"/>
                </a:lnSpc>
                <a:spcBef>
                  <a:spcPct val="0"/>
                </a:spcBef>
                <a:spcAft>
                  <a:spcPct val="35000"/>
                </a:spcAft>
                <a:buNone/>
              </a:pPr>
              <a:r>
                <a:rPr lang="en-AU" sz="1800" b="1" kern="1200"/>
                <a:t>R</a:t>
              </a:r>
            </a:p>
          </p:txBody>
        </p:sp>
        <p:sp>
          <p:nvSpPr>
            <p:cNvPr id="182" name="Freeform: Shape 19">
              <a:extLst>
                <a:ext uri="{FF2B5EF4-FFF2-40B4-BE49-F238E27FC236}">
                  <a16:creationId xmlns:a16="http://schemas.microsoft.com/office/drawing/2014/main" id="{53434C4F-8EC8-AE4B-DC38-EB29192A9EAD}"/>
                </a:ext>
              </a:extLst>
            </p:cNvPr>
            <p:cNvSpPr/>
            <p:nvPr/>
          </p:nvSpPr>
          <p:spPr>
            <a:xfrm>
              <a:off x="8348534" y="4642889"/>
              <a:ext cx="553922" cy="310380"/>
            </a:xfrm>
            <a:custGeom>
              <a:avLst/>
              <a:gdLst>
                <a:gd name="connsiteX0" fmla="*/ 0 w 2168876"/>
                <a:gd name="connsiteY0" fmla="*/ 89443 h 894427"/>
                <a:gd name="connsiteX1" fmla="*/ 89443 w 2168876"/>
                <a:gd name="connsiteY1" fmla="*/ 0 h 894427"/>
                <a:gd name="connsiteX2" fmla="*/ 2079433 w 2168876"/>
                <a:gd name="connsiteY2" fmla="*/ 0 h 894427"/>
                <a:gd name="connsiteX3" fmla="*/ 2168876 w 2168876"/>
                <a:gd name="connsiteY3" fmla="*/ 89443 h 894427"/>
                <a:gd name="connsiteX4" fmla="*/ 2168876 w 2168876"/>
                <a:gd name="connsiteY4" fmla="*/ 804984 h 894427"/>
                <a:gd name="connsiteX5" fmla="*/ 2079433 w 2168876"/>
                <a:gd name="connsiteY5" fmla="*/ 894427 h 894427"/>
                <a:gd name="connsiteX6" fmla="*/ 89443 w 2168876"/>
                <a:gd name="connsiteY6" fmla="*/ 894427 h 894427"/>
                <a:gd name="connsiteX7" fmla="*/ 0 w 2168876"/>
                <a:gd name="connsiteY7" fmla="*/ 804984 h 894427"/>
                <a:gd name="connsiteX8" fmla="*/ 0 w 2168876"/>
                <a:gd name="connsiteY8" fmla="*/ 89443 h 89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94427">
                  <a:moveTo>
                    <a:pt x="0" y="89443"/>
                  </a:moveTo>
                  <a:cubicBezTo>
                    <a:pt x="0" y="40045"/>
                    <a:pt x="40045" y="0"/>
                    <a:pt x="89443" y="0"/>
                  </a:cubicBezTo>
                  <a:lnTo>
                    <a:pt x="2079433" y="0"/>
                  </a:lnTo>
                  <a:cubicBezTo>
                    <a:pt x="2128831" y="0"/>
                    <a:pt x="2168876" y="40045"/>
                    <a:pt x="2168876" y="89443"/>
                  </a:cubicBezTo>
                  <a:lnTo>
                    <a:pt x="2168876" y="804984"/>
                  </a:lnTo>
                  <a:cubicBezTo>
                    <a:pt x="2168876" y="854382"/>
                    <a:pt x="2128831" y="894427"/>
                    <a:pt x="2079433" y="894427"/>
                  </a:cubicBezTo>
                  <a:lnTo>
                    <a:pt x="89443" y="894427"/>
                  </a:lnTo>
                  <a:cubicBezTo>
                    <a:pt x="40045" y="894427"/>
                    <a:pt x="0" y="854382"/>
                    <a:pt x="0" y="804984"/>
                  </a:cubicBezTo>
                  <a:lnTo>
                    <a:pt x="0" y="89443"/>
                  </a:lnTo>
                  <a:close/>
                </a:path>
              </a:pathLst>
            </a:cu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487" tIns="60487" rIns="60487" bIns="60487" numCol="1" spcCol="1270" anchor="ctr" anchorCtr="0">
              <a:noAutofit/>
            </a:bodyPr>
            <a:lstStyle/>
            <a:p>
              <a:pPr marL="0" lvl="0" indent="0" algn="ctr" defTabSz="2400300">
                <a:lnSpc>
                  <a:spcPct val="90000"/>
                </a:lnSpc>
                <a:spcBef>
                  <a:spcPct val="0"/>
                </a:spcBef>
                <a:spcAft>
                  <a:spcPct val="35000"/>
                </a:spcAft>
                <a:buNone/>
              </a:pPr>
              <a:r>
                <a:rPr lang="en-AU" sz="1800" b="1" kern="1200"/>
                <a:t>R</a:t>
              </a:r>
            </a:p>
          </p:txBody>
        </p:sp>
        <p:sp>
          <p:nvSpPr>
            <p:cNvPr id="183" name="Freeform: Shape 21">
              <a:extLst>
                <a:ext uri="{FF2B5EF4-FFF2-40B4-BE49-F238E27FC236}">
                  <a16:creationId xmlns:a16="http://schemas.microsoft.com/office/drawing/2014/main" id="{89F6AD1A-B8A3-DE33-FB9C-DF3016477C69}"/>
                </a:ext>
              </a:extLst>
            </p:cNvPr>
            <p:cNvSpPr/>
            <p:nvPr/>
          </p:nvSpPr>
          <p:spPr>
            <a:xfrm>
              <a:off x="8929790" y="4642889"/>
              <a:ext cx="550904" cy="310113"/>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b="1" kern="1200"/>
                <a:t>B</a:t>
              </a:r>
            </a:p>
          </p:txBody>
        </p:sp>
        <p:sp>
          <p:nvSpPr>
            <p:cNvPr id="184" name="Freeform: Shape 21">
              <a:extLst>
                <a:ext uri="{FF2B5EF4-FFF2-40B4-BE49-F238E27FC236}">
                  <a16:creationId xmlns:a16="http://schemas.microsoft.com/office/drawing/2014/main" id="{2A28D0A7-8471-CF36-FD09-5122839BF35B}"/>
                </a:ext>
              </a:extLst>
            </p:cNvPr>
            <p:cNvSpPr/>
            <p:nvPr/>
          </p:nvSpPr>
          <p:spPr>
            <a:xfrm>
              <a:off x="8348534" y="5125464"/>
              <a:ext cx="550904" cy="310113"/>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b="1" kern="1200"/>
                <a:t>B</a:t>
              </a:r>
            </a:p>
          </p:txBody>
        </p:sp>
        <p:sp>
          <p:nvSpPr>
            <p:cNvPr id="185" name="Freeform: Shape 8">
              <a:extLst>
                <a:ext uri="{FF2B5EF4-FFF2-40B4-BE49-F238E27FC236}">
                  <a16:creationId xmlns:a16="http://schemas.microsoft.com/office/drawing/2014/main" id="{B79510D9-A03D-E123-48C5-A7CB7ABE2306}"/>
                </a:ext>
              </a:extLst>
            </p:cNvPr>
            <p:cNvSpPr/>
            <p:nvPr/>
          </p:nvSpPr>
          <p:spPr>
            <a:xfrm>
              <a:off x="8929790" y="5125464"/>
              <a:ext cx="553922" cy="307204"/>
            </a:xfrm>
            <a:custGeom>
              <a:avLst/>
              <a:gdLst>
                <a:gd name="connsiteX0" fmla="*/ 0 w 2168876"/>
                <a:gd name="connsiteY0" fmla="*/ 89443 h 894427"/>
                <a:gd name="connsiteX1" fmla="*/ 89443 w 2168876"/>
                <a:gd name="connsiteY1" fmla="*/ 0 h 894427"/>
                <a:gd name="connsiteX2" fmla="*/ 2079433 w 2168876"/>
                <a:gd name="connsiteY2" fmla="*/ 0 h 894427"/>
                <a:gd name="connsiteX3" fmla="*/ 2168876 w 2168876"/>
                <a:gd name="connsiteY3" fmla="*/ 89443 h 894427"/>
                <a:gd name="connsiteX4" fmla="*/ 2168876 w 2168876"/>
                <a:gd name="connsiteY4" fmla="*/ 804984 h 894427"/>
                <a:gd name="connsiteX5" fmla="*/ 2079433 w 2168876"/>
                <a:gd name="connsiteY5" fmla="*/ 894427 h 894427"/>
                <a:gd name="connsiteX6" fmla="*/ 89443 w 2168876"/>
                <a:gd name="connsiteY6" fmla="*/ 894427 h 894427"/>
                <a:gd name="connsiteX7" fmla="*/ 0 w 2168876"/>
                <a:gd name="connsiteY7" fmla="*/ 804984 h 894427"/>
                <a:gd name="connsiteX8" fmla="*/ 0 w 2168876"/>
                <a:gd name="connsiteY8" fmla="*/ 89443 h 89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94427">
                  <a:moveTo>
                    <a:pt x="0" y="89443"/>
                  </a:moveTo>
                  <a:cubicBezTo>
                    <a:pt x="0" y="40045"/>
                    <a:pt x="40045" y="0"/>
                    <a:pt x="89443" y="0"/>
                  </a:cubicBezTo>
                  <a:lnTo>
                    <a:pt x="2079433" y="0"/>
                  </a:lnTo>
                  <a:cubicBezTo>
                    <a:pt x="2128831" y="0"/>
                    <a:pt x="2168876" y="40045"/>
                    <a:pt x="2168876" y="89443"/>
                  </a:cubicBezTo>
                  <a:lnTo>
                    <a:pt x="2168876" y="804984"/>
                  </a:lnTo>
                  <a:cubicBezTo>
                    <a:pt x="2168876" y="854382"/>
                    <a:pt x="2128831" y="894427"/>
                    <a:pt x="2079433" y="894427"/>
                  </a:cubicBezTo>
                  <a:lnTo>
                    <a:pt x="89443" y="894427"/>
                  </a:lnTo>
                  <a:cubicBezTo>
                    <a:pt x="40045" y="894427"/>
                    <a:pt x="0" y="854382"/>
                    <a:pt x="0" y="804984"/>
                  </a:cubicBezTo>
                  <a:lnTo>
                    <a:pt x="0" y="89443"/>
                  </a:lnTo>
                  <a:close/>
                </a:path>
              </a:pathLst>
            </a:custGeom>
            <a:solidFill>
              <a:srgbClr val="64BB4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487" tIns="60487" rIns="60487" bIns="60487" numCol="1" spcCol="1270" anchor="ctr" anchorCtr="0">
              <a:noAutofit/>
            </a:bodyPr>
            <a:lstStyle/>
            <a:p>
              <a:pPr marL="0" lvl="0" indent="0" algn="ctr" defTabSz="2400300">
                <a:lnSpc>
                  <a:spcPct val="90000"/>
                </a:lnSpc>
                <a:spcBef>
                  <a:spcPct val="0"/>
                </a:spcBef>
                <a:spcAft>
                  <a:spcPct val="35000"/>
                </a:spcAft>
                <a:buNone/>
              </a:pPr>
              <a:r>
                <a:rPr lang="en-AU" sz="1800" b="1" kern="1200">
                  <a:solidFill>
                    <a:schemeClr val="tx1"/>
                  </a:solidFill>
                </a:rPr>
                <a:t>G</a:t>
              </a:r>
            </a:p>
          </p:txBody>
        </p:sp>
        <p:sp>
          <p:nvSpPr>
            <p:cNvPr id="186" name="Freeform: Shape 21">
              <a:extLst>
                <a:ext uri="{FF2B5EF4-FFF2-40B4-BE49-F238E27FC236}">
                  <a16:creationId xmlns:a16="http://schemas.microsoft.com/office/drawing/2014/main" id="{6E917F10-D3CB-76FA-ED2C-0A02B89EB736}"/>
                </a:ext>
              </a:extLst>
            </p:cNvPr>
            <p:cNvSpPr/>
            <p:nvPr/>
          </p:nvSpPr>
          <p:spPr>
            <a:xfrm>
              <a:off x="8348534" y="5511209"/>
              <a:ext cx="550904" cy="310113"/>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b="1" kern="1200"/>
                <a:t>B</a:t>
              </a:r>
            </a:p>
          </p:txBody>
        </p:sp>
        <p:sp>
          <p:nvSpPr>
            <p:cNvPr id="187" name="Freeform: Shape 19">
              <a:extLst>
                <a:ext uri="{FF2B5EF4-FFF2-40B4-BE49-F238E27FC236}">
                  <a16:creationId xmlns:a16="http://schemas.microsoft.com/office/drawing/2014/main" id="{738394AD-636E-2910-E8DD-242AFC6B387E}"/>
                </a:ext>
              </a:extLst>
            </p:cNvPr>
            <p:cNvSpPr/>
            <p:nvPr/>
          </p:nvSpPr>
          <p:spPr>
            <a:xfrm>
              <a:off x="8929790" y="5511209"/>
              <a:ext cx="553922" cy="310380"/>
            </a:xfrm>
            <a:custGeom>
              <a:avLst/>
              <a:gdLst>
                <a:gd name="connsiteX0" fmla="*/ 0 w 2168876"/>
                <a:gd name="connsiteY0" fmla="*/ 89443 h 894427"/>
                <a:gd name="connsiteX1" fmla="*/ 89443 w 2168876"/>
                <a:gd name="connsiteY1" fmla="*/ 0 h 894427"/>
                <a:gd name="connsiteX2" fmla="*/ 2079433 w 2168876"/>
                <a:gd name="connsiteY2" fmla="*/ 0 h 894427"/>
                <a:gd name="connsiteX3" fmla="*/ 2168876 w 2168876"/>
                <a:gd name="connsiteY3" fmla="*/ 89443 h 894427"/>
                <a:gd name="connsiteX4" fmla="*/ 2168876 w 2168876"/>
                <a:gd name="connsiteY4" fmla="*/ 804984 h 894427"/>
                <a:gd name="connsiteX5" fmla="*/ 2079433 w 2168876"/>
                <a:gd name="connsiteY5" fmla="*/ 894427 h 894427"/>
                <a:gd name="connsiteX6" fmla="*/ 89443 w 2168876"/>
                <a:gd name="connsiteY6" fmla="*/ 894427 h 894427"/>
                <a:gd name="connsiteX7" fmla="*/ 0 w 2168876"/>
                <a:gd name="connsiteY7" fmla="*/ 804984 h 894427"/>
                <a:gd name="connsiteX8" fmla="*/ 0 w 2168876"/>
                <a:gd name="connsiteY8" fmla="*/ 89443 h 89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94427">
                  <a:moveTo>
                    <a:pt x="0" y="89443"/>
                  </a:moveTo>
                  <a:cubicBezTo>
                    <a:pt x="0" y="40045"/>
                    <a:pt x="40045" y="0"/>
                    <a:pt x="89443" y="0"/>
                  </a:cubicBezTo>
                  <a:lnTo>
                    <a:pt x="2079433" y="0"/>
                  </a:lnTo>
                  <a:cubicBezTo>
                    <a:pt x="2128831" y="0"/>
                    <a:pt x="2168876" y="40045"/>
                    <a:pt x="2168876" y="89443"/>
                  </a:cubicBezTo>
                  <a:lnTo>
                    <a:pt x="2168876" y="804984"/>
                  </a:lnTo>
                  <a:cubicBezTo>
                    <a:pt x="2168876" y="854382"/>
                    <a:pt x="2128831" y="894427"/>
                    <a:pt x="2079433" y="894427"/>
                  </a:cubicBezTo>
                  <a:lnTo>
                    <a:pt x="89443" y="894427"/>
                  </a:lnTo>
                  <a:cubicBezTo>
                    <a:pt x="40045" y="894427"/>
                    <a:pt x="0" y="854382"/>
                    <a:pt x="0" y="804984"/>
                  </a:cubicBezTo>
                  <a:lnTo>
                    <a:pt x="0" y="89443"/>
                  </a:lnTo>
                  <a:close/>
                </a:path>
              </a:pathLst>
            </a:cu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487" tIns="60487" rIns="60487" bIns="60487" numCol="1" spcCol="1270" anchor="ctr" anchorCtr="0">
              <a:noAutofit/>
            </a:bodyPr>
            <a:lstStyle/>
            <a:p>
              <a:pPr marL="0" lvl="0" indent="0" algn="ctr" defTabSz="2400300">
                <a:lnSpc>
                  <a:spcPct val="90000"/>
                </a:lnSpc>
                <a:spcBef>
                  <a:spcPct val="0"/>
                </a:spcBef>
                <a:spcAft>
                  <a:spcPct val="35000"/>
                </a:spcAft>
                <a:buNone/>
              </a:pPr>
              <a:r>
                <a:rPr lang="en-AU" sz="1800" b="1" kern="1200"/>
                <a:t>R</a:t>
              </a:r>
            </a:p>
          </p:txBody>
        </p:sp>
        <p:sp>
          <p:nvSpPr>
            <p:cNvPr id="188" name="Freeform: Shape 21">
              <a:extLst>
                <a:ext uri="{FF2B5EF4-FFF2-40B4-BE49-F238E27FC236}">
                  <a16:creationId xmlns:a16="http://schemas.microsoft.com/office/drawing/2014/main" id="{44F4BDF8-9344-7D25-EDA1-66E30A486EA3}"/>
                </a:ext>
              </a:extLst>
            </p:cNvPr>
            <p:cNvSpPr/>
            <p:nvPr/>
          </p:nvSpPr>
          <p:spPr>
            <a:xfrm>
              <a:off x="8348534" y="5964164"/>
              <a:ext cx="550904" cy="310113"/>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b="1" kern="1200"/>
                <a:t>B</a:t>
              </a:r>
            </a:p>
          </p:txBody>
        </p:sp>
        <p:sp>
          <p:nvSpPr>
            <p:cNvPr id="189" name="Freeform: Shape 21">
              <a:extLst>
                <a:ext uri="{FF2B5EF4-FFF2-40B4-BE49-F238E27FC236}">
                  <a16:creationId xmlns:a16="http://schemas.microsoft.com/office/drawing/2014/main" id="{DF01439A-ADB8-298D-B45A-E8F86B76BA13}"/>
                </a:ext>
              </a:extLst>
            </p:cNvPr>
            <p:cNvSpPr/>
            <p:nvPr/>
          </p:nvSpPr>
          <p:spPr>
            <a:xfrm>
              <a:off x="8929790" y="5964164"/>
              <a:ext cx="550904" cy="310113"/>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b="1" kern="1200"/>
                <a:t>B</a:t>
              </a: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702268A7-A1C3-6698-EDE4-39873212338B}"/>
                    </a:ext>
                  </a:extLst>
                </p:cNvPr>
                <p:cNvSpPr txBox="1"/>
                <p:nvPr/>
              </p:nvSpPr>
              <p:spPr>
                <a:xfrm>
                  <a:off x="1413531" y="5039328"/>
                  <a:ext cx="202613" cy="457022"/>
                </a:xfrm>
                <a:prstGeom prst="rect">
                  <a:avLst/>
                </a:prstGeom>
                <a:noFill/>
              </p:spPr>
              <p:txBody>
                <a:bodyPr wrap="none" lIns="0" tIns="0" rIns="0" bIns="0" rtlCol="0">
                  <a:noAutofit/>
                </a:bodyPr>
                <a:lstStyle/>
                <a:p>
                  <a:pPr algn="ctr">
                    <a:lnSpc>
                      <a:spcPts val="1600"/>
                    </a:lnSpc>
                  </a:pPr>
                  <a14:m>
                    <m:oMathPara xmlns:m="http://schemas.openxmlformats.org/officeDocument/2006/math">
                      <m:oMathParaPr>
                        <m:jc m:val="centerGroup"/>
                      </m:oMathParaPr>
                      <m:oMath xmlns:m="http://schemas.openxmlformats.org/officeDocument/2006/math">
                        <m:f>
                          <m:fPr>
                            <m:ctrlPr>
                              <a:rPr lang="en-AU" sz="1600" b="0" i="1" smtClean="0">
                                <a:latin typeface="Cambria Math" panose="02040503050406030204" pitchFamily="18" charset="0"/>
                              </a:rPr>
                            </m:ctrlPr>
                          </m:fPr>
                          <m:num>
                            <m:r>
                              <a:rPr lang="en-AU" sz="1600" b="0" i="1" smtClean="0">
                                <a:latin typeface="Cambria Math" panose="02040503050406030204" pitchFamily="18" charset="0"/>
                              </a:rPr>
                              <m:t>3</m:t>
                            </m:r>
                          </m:num>
                          <m:den>
                            <m:r>
                              <a:rPr lang="en-AU" sz="1600" b="0" i="1" smtClean="0">
                                <a:latin typeface="Cambria Math" panose="02040503050406030204" pitchFamily="18" charset="0"/>
                              </a:rPr>
                              <m:t>10</m:t>
                            </m:r>
                          </m:den>
                        </m:f>
                      </m:oMath>
                    </m:oMathPara>
                  </a14:m>
                  <a:endParaRPr lang="en-AU" sz="1600"/>
                </a:p>
              </p:txBody>
            </p:sp>
          </mc:Choice>
          <mc:Fallback xmlns="">
            <p:sp>
              <p:nvSpPr>
                <p:cNvPr id="29" name="TextBox 28">
                  <a:extLst>
                    <a:ext uri="{FF2B5EF4-FFF2-40B4-BE49-F238E27FC236}">
                      <a16:creationId xmlns:a16="http://schemas.microsoft.com/office/drawing/2014/main" id="{702268A7-A1C3-6698-EDE4-39873212338B}"/>
                    </a:ext>
                  </a:extLst>
                </p:cNvPr>
                <p:cNvSpPr txBox="1">
                  <a:spLocks noRot="1" noChangeAspect="1" noMove="1" noResize="1" noEditPoints="1" noAdjustHandles="1" noChangeArrowheads="1" noChangeShapeType="1" noTextEdit="1"/>
                </p:cNvSpPr>
                <p:nvPr/>
              </p:nvSpPr>
              <p:spPr>
                <a:xfrm>
                  <a:off x="1413531" y="5039328"/>
                  <a:ext cx="202613" cy="457022"/>
                </a:xfrm>
                <a:prstGeom prst="rect">
                  <a:avLst/>
                </a:prstGeom>
                <a:blipFill>
                  <a:blip r:embed="rId5"/>
                  <a:stretch>
                    <a:fillRect l="-54545" t="-42667" r="-242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TextBox 98">
                  <a:extLst>
                    <a:ext uri="{FF2B5EF4-FFF2-40B4-BE49-F238E27FC236}">
                      <a16:creationId xmlns:a16="http://schemas.microsoft.com/office/drawing/2014/main" id="{963F1865-D921-692D-5161-C587F37AB7AF}"/>
                    </a:ext>
                  </a:extLst>
                </p:cNvPr>
                <p:cNvSpPr txBox="1"/>
                <p:nvPr/>
              </p:nvSpPr>
              <p:spPr>
                <a:xfrm>
                  <a:off x="1413531" y="3560544"/>
                  <a:ext cx="216790" cy="457022"/>
                </a:xfrm>
                <a:prstGeom prst="rect">
                  <a:avLst/>
                </a:prstGeom>
                <a:noFill/>
              </p:spPr>
              <p:txBody>
                <a:bodyPr wrap="none" lIns="0" tIns="0" rIns="0" bIns="0" rtlCol="0">
                  <a:noAutofit/>
                </a:bodyPr>
                <a:lstStyle/>
                <a:p>
                  <a:pPr algn="ctr">
                    <a:lnSpc>
                      <a:spcPts val="1600"/>
                    </a:lnSpc>
                  </a:pPr>
                  <a14:m>
                    <m:oMathPara xmlns:m="http://schemas.openxmlformats.org/officeDocument/2006/math">
                      <m:oMathParaPr>
                        <m:jc m:val="centerGroup"/>
                      </m:oMathParaPr>
                      <m:oMath xmlns:m="http://schemas.openxmlformats.org/officeDocument/2006/math">
                        <m:f>
                          <m:fPr>
                            <m:ctrlPr>
                              <a:rPr lang="en-AU" sz="1600" b="0" i="1" smtClean="0">
                                <a:latin typeface="Cambria Math" panose="02040503050406030204" pitchFamily="18" charset="0"/>
                              </a:rPr>
                            </m:ctrlPr>
                          </m:fPr>
                          <m:num>
                            <m:r>
                              <a:rPr lang="en-AU" sz="1600" b="0" i="1" smtClean="0">
                                <a:latin typeface="Cambria Math" panose="02040503050406030204" pitchFamily="18" charset="0"/>
                              </a:rPr>
                              <m:t>2</m:t>
                            </m:r>
                          </m:num>
                          <m:den>
                            <m:r>
                              <a:rPr lang="en-AU" sz="1600" b="0" i="1" smtClean="0">
                                <a:latin typeface="Cambria Math" panose="02040503050406030204" pitchFamily="18" charset="0"/>
                              </a:rPr>
                              <m:t>10</m:t>
                            </m:r>
                          </m:den>
                        </m:f>
                      </m:oMath>
                    </m:oMathPara>
                  </a14:m>
                  <a:endParaRPr lang="en-AU" sz="1600"/>
                </a:p>
              </p:txBody>
            </p:sp>
          </mc:Choice>
          <mc:Fallback xmlns="">
            <p:sp>
              <p:nvSpPr>
                <p:cNvPr id="99" name="TextBox 98">
                  <a:extLst>
                    <a:ext uri="{FF2B5EF4-FFF2-40B4-BE49-F238E27FC236}">
                      <a16:creationId xmlns:a16="http://schemas.microsoft.com/office/drawing/2014/main" id="{963F1865-D921-692D-5161-C587F37AB7AF}"/>
                    </a:ext>
                  </a:extLst>
                </p:cNvPr>
                <p:cNvSpPr txBox="1">
                  <a:spLocks noRot="1" noChangeAspect="1" noMove="1" noResize="1" noEditPoints="1" noAdjustHandles="1" noChangeArrowheads="1" noChangeShapeType="1" noTextEdit="1"/>
                </p:cNvSpPr>
                <p:nvPr/>
              </p:nvSpPr>
              <p:spPr>
                <a:xfrm>
                  <a:off x="1413531" y="3560544"/>
                  <a:ext cx="216790" cy="457022"/>
                </a:xfrm>
                <a:prstGeom prst="rect">
                  <a:avLst/>
                </a:prstGeom>
                <a:blipFill>
                  <a:blip r:embed="rId6"/>
                  <a:stretch>
                    <a:fillRect l="-48571" t="-42667" r="-20000"/>
                  </a:stretch>
                </a:blipFill>
              </p:spPr>
              <p:txBody>
                <a:bodyPr/>
                <a:lstStyle/>
                <a:p>
                  <a:r>
                    <a:rPr lang="en-US">
                      <a:noFill/>
                    </a:rPr>
                    <a:t> </a:t>
                  </a:r>
                </a:p>
              </p:txBody>
            </p:sp>
          </mc:Fallback>
        </mc:AlternateContent>
        <p:grpSp>
          <p:nvGrpSpPr>
            <p:cNvPr id="210" name="Group 209">
              <a:extLst>
                <a:ext uri="{FF2B5EF4-FFF2-40B4-BE49-F238E27FC236}">
                  <a16:creationId xmlns:a16="http://schemas.microsoft.com/office/drawing/2014/main" id="{455BDF4F-91DD-3301-FDB9-6772540BB624}"/>
                </a:ext>
              </a:extLst>
            </p:cNvPr>
            <p:cNvGrpSpPr/>
            <p:nvPr/>
          </p:nvGrpSpPr>
          <p:grpSpPr>
            <a:xfrm>
              <a:off x="1325526" y="4097079"/>
              <a:ext cx="368595" cy="633643"/>
              <a:chOff x="1325526" y="4097079"/>
              <a:chExt cx="368595" cy="633643"/>
            </a:xfrm>
          </p:grpSpPr>
          <p:sp>
            <p:nvSpPr>
              <p:cNvPr id="207" name="Rectangle 206">
                <a:extLst>
                  <a:ext uri="{FF2B5EF4-FFF2-40B4-BE49-F238E27FC236}">
                    <a16:creationId xmlns:a16="http://schemas.microsoft.com/office/drawing/2014/main" id="{61F12ECA-72B7-CC13-42A6-D9A98D1E1BF9}"/>
                  </a:ext>
                </a:extLst>
              </p:cNvPr>
              <p:cNvSpPr/>
              <p:nvPr/>
            </p:nvSpPr>
            <p:spPr>
              <a:xfrm>
                <a:off x="1325526" y="4097079"/>
                <a:ext cx="368595" cy="5103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6" name="TextBox 105">
                    <a:extLst>
                      <a:ext uri="{FF2B5EF4-FFF2-40B4-BE49-F238E27FC236}">
                        <a16:creationId xmlns:a16="http://schemas.microsoft.com/office/drawing/2014/main" id="{62274B69-473E-7A40-79B3-B85A9E9C0B9D}"/>
                      </a:ext>
                    </a:extLst>
                  </p:cNvPr>
                  <p:cNvSpPr txBox="1"/>
                  <p:nvPr/>
                </p:nvSpPr>
                <p:spPr>
                  <a:xfrm>
                    <a:off x="1413531" y="4273700"/>
                    <a:ext cx="238055" cy="457022"/>
                  </a:xfrm>
                  <a:prstGeom prst="rect">
                    <a:avLst/>
                  </a:prstGeom>
                  <a:noFill/>
                </p:spPr>
                <p:txBody>
                  <a:bodyPr wrap="none" lIns="0" tIns="0" rIns="0" bIns="0" rtlCol="0">
                    <a:noAutofit/>
                  </a:bodyPr>
                  <a:lstStyle/>
                  <a:p>
                    <a:pPr algn="ctr">
                      <a:lnSpc>
                        <a:spcPts val="1600"/>
                      </a:lnSpc>
                    </a:pPr>
                    <a14:m>
                      <m:oMathPara xmlns:m="http://schemas.openxmlformats.org/officeDocument/2006/math">
                        <m:oMathParaPr>
                          <m:jc m:val="centerGroup"/>
                        </m:oMathParaPr>
                        <m:oMath xmlns:m="http://schemas.openxmlformats.org/officeDocument/2006/math">
                          <m:f>
                            <m:fPr>
                              <m:ctrlPr>
                                <a:rPr lang="en-AU" sz="1600" b="0" i="1" smtClean="0">
                                  <a:latin typeface="Cambria Math" panose="02040503050406030204" pitchFamily="18" charset="0"/>
                                </a:rPr>
                              </m:ctrlPr>
                            </m:fPr>
                            <m:num>
                              <m:r>
                                <a:rPr lang="en-AU" sz="1600" b="0" i="1" smtClean="0">
                                  <a:latin typeface="Cambria Math" panose="02040503050406030204" pitchFamily="18" charset="0"/>
                                </a:rPr>
                                <m:t>5</m:t>
                              </m:r>
                            </m:num>
                            <m:den>
                              <m:r>
                                <a:rPr lang="en-AU" sz="1600" b="0" i="1" smtClean="0">
                                  <a:latin typeface="Cambria Math" panose="02040503050406030204" pitchFamily="18" charset="0"/>
                                </a:rPr>
                                <m:t>10</m:t>
                              </m:r>
                            </m:den>
                          </m:f>
                        </m:oMath>
                      </m:oMathPara>
                    </a14:m>
                    <a:endParaRPr lang="en-AU" sz="1600"/>
                  </a:p>
                </p:txBody>
              </p:sp>
            </mc:Choice>
            <mc:Fallback xmlns="">
              <p:sp>
                <p:nvSpPr>
                  <p:cNvPr id="106" name="TextBox 105">
                    <a:extLst>
                      <a:ext uri="{FF2B5EF4-FFF2-40B4-BE49-F238E27FC236}">
                        <a16:creationId xmlns:a16="http://schemas.microsoft.com/office/drawing/2014/main" id="{62274B69-473E-7A40-79B3-B85A9E9C0B9D}"/>
                      </a:ext>
                    </a:extLst>
                  </p:cNvPr>
                  <p:cNvSpPr txBox="1">
                    <a:spLocks noRot="1" noChangeAspect="1" noMove="1" noResize="1" noEditPoints="1" noAdjustHandles="1" noChangeArrowheads="1" noChangeShapeType="1" noTextEdit="1"/>
                  </p:cNvSpPr>
                  <p:nvPr/>
                </p:nvSpPr>
                <p:spPr>
                  <a:xfrm>
                    <a:off x="1413531" y="4273700"/>
                    <a:ext cx="238055" cy="457022"/>
                  </a:xfrm>
                  <a:prstGeom prst="rect">
                    <a:avLst/>
                  </a:prstGeom>
                  <a:blipFill>
                    <a:blip r:embed="rId7"/>
                    <a:stretch>
                      <a:fillRect l="-38462" t="-44000" r="-12821"/>
                    </a:stretch>
                  </a:blipFill>
                </p:spPr>
                <p:txBody>
                  <a:bodyPr/>
                  <a:lstStyle/>
                  <a:p>
                    <a:r>
                      <a:rPr lang="en-US">
                        <a:noFill/>
                      </a:rPr>
                      <a:t> </a:t>
                    </a:r>
                  </a:p>
                </p:txBody>
              </p:sp>
            </mc:Fallback>
          </mc:AlternateContent>
        </p:grpSp>
        <p:grpSp>
          <p:nvGrpSpPr>
            <p:cNvPr id="218" name="Group 217">
              <a:extLst>
                <a:ext uri="{FF2B5EF4-FFF2-40B4-BE49-F238E27FC236}">
                  <a16:creationId xmlns:a16="http://schemas.microsoft.com/office/drawing/2014/main" id="{C5C400F0-F4B8-D4D8-FC28-15ED765DDEBD}"/>
                </a:ext>
              </a:extLst>
            </p:cNvPr>
            <p:cNvGrpSpPr/>
            <p:nvPr/>
          </p:nvGrpSpPr>
          <p:grpSpPr>
            <a:xfrm>
              <a:off x="5983694" y="3218121"/>
              <a:ext cx="289514" cy="595424"/>
              <a:chOff x="5763956" y="3409506"/>
              <a:chExt cx="289514" cy="595424"/>
            </a:xfrm>
          </p:grpSpPr>
          <p:sp>
            <p:nvSpPr>
              <p:cNvPr id="217" name="Rectangle 216">
                <a:extLst>
                  <a:ext uri="{FF2B5EF4-FFF2-40B4-BE49-F238E27FC236}">
                    <a16:creationId xmlns:a16="http://schemas.microsoft.com/office/drawing/2014/main" id="{667A3116-8A0B-5375-40A7-251028B4EC86}"/>
                  </a:ext>
                </a:extLst>
              </p:cNvPr>
              <p:cNvSpPr/>
              <p:nvPr/>
            </p:nvSpPr>
            <p:spPr>
              <a:xfrm>
                <a:off x="5798291" y="3409506"/>
                <a:ext cx="219738" cy="59542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0" name="TextBox 109">
                    <a:extLst>
                      <a:ext uri="{FF2B5EF4-FFF2-40B4-BE49-F238E27FC236}">
                        <a16:creationId xmlns:a16="http://schemas.microsoft.com/office/drawing/2014/main" id="{A3CE57F8-83D7-2318-7B1E-5D1F3824EA3B}"/>
                      </a:ext>
                    </a:extLst>
                  </p:cNvPr>
                  <p:cNvSpPr txBox="1"/>
                  <p:nvPr/>
                </p:nvSpPr>
                <p:spPr>
                  <a:xfrm>
                    <a:off x="5763956" y="3532966"/>
                    <a:ext cx="289514" cy="457787"/>
                  </a:xfrm>
                  <a:prstGeom prst="rect">
                    <a:avLst/>
                  </a:prstGeom>
                  <a:noFill/>
                </p:spPr>
                <p:txBody>
                  <a:bodyPr wrap="none" lIns="0" tIns="0" rIns="0" bIns="0" rtlCol="0" anchor="ctr">
                    <a:noAutofit/>
                  </a:bodyPr>
                  <a:lstStyle/>
                  <a:p>
                    <a:pPr algn="l">
                      <a:lnSpc>
                        <a:spcPts val="1600"/>
                      </a:lnSpc>
                    </a:pPr>
                    <a14:m>
                      <m:oMathPara xmlns:m="http://schemas.openxmlformats.org/officeDocument/2006/math">
                        <m:oMathParaPr>
                          <m:jc m:val="centerGroup"/>
                        </m:oMathParaPr>
                        <m:oMath xmlns:m="http://schemas.openxmlformats.org/officeDocument/2006/math">
                          <m:f>
                            <m:fPr>
                              <m:ctrlPr>
                                <a:rPr lang="en-AU" sz="1600" b="0" i="1" smtClean="0">
                                  <a:latin typeface="Cambria Math" panose="02040503050406030204" pitchFamily="18" charset="0"/>
                                </a:rPr>
                              </m:ctrlPr>
                            </m:fPr>
                            <m:num>
                              <m:r>
                                <a:rPr lang="en-AU" sz="1600" b="0" i="1" smtClean="0">
                                  <a:latin typeface="Cambria Math" panose="02040503050406030204" pitchFamily="18" charset="0"/>
                                </a:rPr>
                                <m:t>3</m:t>
                              </m:r>
                            </m:num>
                            <m:den>
                              <m:r>
                                <a:rPr lang="en-AU" sz="1600" b="0" i="1" smtClean="0">
                                  <a:latin typeface="Cambria Math" panose="02040503050406030204" pitchFamily="18" charset="0"/>
                                </a:rPr>
                                <m:t>10</m:t>
                              </m:r>
                            </m:den>
                          </m:f>
                        </m:oMath>
                      </m:oMathPara>
                    </a14:m>
                    <a:endParaRPr lang="en-AU" sz="1600"/>
                  </a:p>
                </p:txBody>
              </p:sp>
            </mc:Choice>
            <mc:Fallback xmlns="">
              <p:sp>
                <p:nvSpPr>
                  <p:cNvPr id="110" name="TextBox 109">
                    <a:extLst>
                      <a:ext uri="{FF2B5EF4-FFF2-40B4-BE49-F238E27FC236}">
                        <a16:creationId xmlns:a16="http://schemas.microsoft.com/office/drawing/2014/main" id="{A3CE57F8-83D7-2318-7B1E-5D1F3824EA3B}"/>
                      </a:ext>
                    </a:extLst>
                  </p:cNvPr>
                  <p:cNvSpPr txBox="1">
                    <a:spLocks noRot="1" noChangeAspect="1" noMove="1" noResize="1" noEditPoints="1" noAdjustHandles="1" noChangeArrowheads="1" noChangeShapeType="1" noTextEdit="1"/>
                  </p:cNvSpPr>
                  <p:nvPr/>
                </p:nvSpPr>
                <p:spPr>
                  <a:xfrm>
                    <a:off x="5763956" y="3532966"/>
                    <a:ext cx="289514" cy="457787"/>
                  </a:xfrm>
                  <a:prstGeom prst="rect">
                    <a:avLst/>
                  </a:prstGeom>
                  <a:blipFill>
                    <a:blip r:embed="rId8"/>
                    <a:stretch>
                      <a:fillRect l="-14894" t="-14667" r="-10638" b="-1333"/>
                    </a:stretch>
                  </a:blipFill>
                </p:spPr>
                <p:txBody>
                  <a:bodyPr/>
                  <a:lstStyle/>
                  <a:p>
                    <a:r>
                      <a:rPr lang="en-US">
                        <a:noFill/>
                      </a:rPr>
                      <a:t> </a:t>
                    </a:r>
                  </a:p>
                </p:txBody>
              </p:sp>
            </mc:Fallback>
          </mc:AlternateContent>
        </p:grpSp>
        <p:grpSp>
          <p:nvGrpSpPr>
            <p:cNvPr id="225" name="Group 224">
              <a:extLst>
                <a:ext uri="{FF2B5EF4-FFF2-40B4-BE49-F238E27FC236}">
                  <a16:creationId xmlns:a16="http://schemas.microsoft.com/office/drawing/2014/main" id="{74F9757F-DD4D-4345-36B1-8E3C5CABDC5C}"/>
                </a:ext>
              </a:extLst>
            </p:cNvPr>
            <p:cNvGrpSpPr/>
            <p:nvPr/>
          </p:nvGrpSpPr>
          <p:grpSpPr>
            <a:xfrm>
              <a:off x="5096542" y="3065722"/>
              <a:ext cx="297709" cy="428845"/>
              <a:chOff x="5153249" y="3086987"/>
              <a:chExt cx="297709" cy="428845"/>
            </a:xfrm>
          </p:grpSpPr>
          <p:sp>
            <p:nvSpPr>
              <p:cNvPr id="212" name="Rectangle 211">
                <a:extLst>
                  <a:ext uri="{FF2B5EF4-FFF2-40B4-BE49-F238E27FC236}">
                    <a16:creationId xmlns:a16="http://schemas.microsoft.com/office/drawing/2014/main" id="{E94623CA-4EF8-5039-5C01-7C55794E9A72}"/>
                  </a:ext>
                </a:extLst>
              </p:cNvPr>
              <p:cNvSpPr/>
              <p:nvPr/>
            </p:nvSpPr>
            <p:spPr>
              <a:xfrm>
                <a:off x="5153249" y="3086987"/>
                <a:ext cx="233914" cy="4204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13" name="TextBox 212">
                    <a:extLst>
                      <a:ext uri="{FF2B5EF4-FFF2-40B4-BE49-F238E27FC236}">
                        <a16:creationId xmlns:a16="http://schemas.microsoft.com/office/drawing/2014/main" id="{6EF0BFBA-92AA-3EF2-0D0F-F137D61A5F8F}"/>
                      </a:ext>
                    </a:extLst>
                  </p:cNvPr>
                  <p:cNvSpPr txBox="1"/>
                  <p:nvPr/>
                </p:nvSpPr>
                <p:spPr>
                  <a:xfrm>
                    <a:off x="5195777" y="3232298"/>
                    <a:ext cx="255181" cy="283534"/>
                  </a:xfrm>
                  <a:prstGeom prst="rect">
                    <a:avLst/>
                  </a:prstGeom>
                  <a:noFill/>
                </p:spPr>
                <p:txBody>
                  <a:bodyPr wrap="none" lIns="0" tIns="0" rIns="0" bIns="0" rtlCol="0">
                    <a:noAutofit/>
                  </a:bodyPr>
                  <a:lstStyle/>
                  <a:p>
                    <a:pPr algn="ctr">
                      <a:lnSpc>
                        <a:spcPts val="1600"/>
                      </a:lnSpc>
                    </a:pPr>
                    <a14:m>
                      <m:oMathPara xmlns:m="http://schemas.openxmlformats.org/officeDocument/2006/math">
                        <m:oMathParaPr>
                          <m:jc m:val="centerGroup"/>
                        </m:oMathParaPr>
                        <m:oMath xmlns:m="http://schemas.openxmlformats.org/officeDocument/2006/math">
                          <m:f>
                            <m:fPr>
                              <m:ctrlPr>
                                <a:rPr lang="en-AU" sz="1600" b="0" i="1" smtClean="0">
                                  <a:latin typeface="Cambria Math" panose="02040503050406030204" pitchFamily="18" charset="0"/>
                                </a:rPr>
                              </m:ctrlPr>
                            </m:fPr>
                            <m:num>
                              <m:r>
                                <a:rPr lang="en-AU" sz="1600" b="0" i="1" smtClean="0">
                                  <a:latin typeface="Cambria Math" panose="02040503050406030204" pitchFamily="18" charset="0"/>
                                </a:rPr>
                                <m:t>5</m:t>
                              </m:r>
                            </m:num>
                            <m:den>
                              <m:r>
                                <a:rPr lang="en-AU" sz="1600" b="0" i="1" smtClean="0">
                                  <a:latin typeface="Cambria Math" panose="02040503050406030204" pitchFamily="18" charset="0"/>
                                </a:rPr>
                                <m:t>10</m:t>
                              </m:r>
                            </m:den>
                          </m:f>
                        </m:oMath>
                      </m:oMathPara>
                    </a14:m>
                    <a:endParaRPr lang="en-AU" sz="1600"/>
                  </a:p>
                </p:txBody>
              </p:sp>
            </mc:Choice>
            <mc:Fallback xmlns="">
              <p:sp>
                <p:nvSpPr>
                  <p:cNvPr id="213" name="TextBox 212">
                    <a:extLst>
                      <a:ext uri="{FF2B5EF4-FFF2-40B4-BE49-F238E27FC236}">
                        <a16:creationId xmlns:a16="http://schemas.microsoft.com/office/drawing/2014/main" id="{6EF0BFBA-92AA-3EF2-0D0F-F137D61A5F8F}"/>
                      </a:ext>
                    </a:extLst>
                  </p:cNvPr>
                  <p:cNvSpPr txBox="1">
                    <a:spLocks noRot="1" noChangeAspect="1" noMove="1" noResize="1" noEditPoints="1" noAdjustHandles="1" noChangeArrowheads="1" noChangeShapeType="1" noTextEdit="1"/>
                  </p:cNvSpPr>
                  <p:nvPr/>
                </p:nvSpPr>
                <p:spPr>
                  <a:xfrm>
                    <a:off x="5195777" y="3232298"/>
                    <a:ext cx="255181" cy="283534"/>
                  </a:xfrm>
                  <a:prstGeom prst="rect">
                    <a:avLst/>
                  </a:prstGeom>
                  <a:blipFill>
                    <a:blip r:embed="rId9"/>
                    <a:stretch>
                      <a:fillRect l="-33333" t="-73913" r="-7143" b="-17391"/>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19" name="TextBox 218">
                  <a:extLst>
                    <a:ext uri="{FF2B5EF4-FFF2-40B4-BE49-F238E27FC236}">
                      <a16:creationId xmlns:a16="http://schemas.microsoft.com/office/drawing/2014/main" id="{1368F7B2-5024-A3BF-1E66-8EE0C95272CC}"/>
                    </a:ext>
                  </a:extLst>
                </p:cNvPr>
                <p:cNvSpPr txBox="1"/>
                <p:nvPr/>
              </p:nvSpPr>
              <p:spPr>
                <a:xfrm>
                  <a:off x="4114794" y="3793720"/>
                  <a:ext cx="333154" cy="457022"/>
                </a:xfrm>
                <a:prstGeom prst="rect">
                  <a:avLst/>
                </a:prstGeom>
                <a:noFill/>
              </p:spPr>
              <p:txBody>
                <a:bodyPr wrap="none" lIns="0" tIns="0" rIns="0" bIns="0" rtlCol="0" anchor="ctr">
                  <a:noAutofit/>
                </a:bodyPr>
                <a:lstStyle/>
                <a:p>
                  <a:pPr>
                    <a:lnSpc>
                      <a:spcPts val="1600"/>
                    </a:lnSpc>
                  </a:pPr>
                  <a14:m>
                    <m:oMathPara xmlns:m="http://schemas.openxmlformats.org/officeDocument/2006/math">
                      <m:oMathParaPr>
                        <m:jc m:val="centerGroup"/>
                      </m:oMathParaPr>
                      <m:oMath xmlns:m="http://schemas.openxmlformats.org/officeDocument/2006/math">
                        <m:f>
                          <m:fPr>
                            <m:ctrlPr>
                              <a:rPr lang="en-AU" sz="1600" b="0" i="1" smtClean="0">
                                <a:latin typeface="Cambria Math" panose="02040503050406030204" pitchFamily="18" charset="0"/>
                              </a:rPr>
                            </m:ctrlPr>
                          </m:fPr>
                          <m:num>
                            <m:r>
                              <a:rPr lang="en-AU" sz="1600" b="0" i="1" smtClean="0">
                                <a:latin typeface="Cambria Math" panose="02040503050406030204" pitchFamily="18" charset="0"/>
                              </a:rPr>
                              <m:t>2</m:t>
                            </m:r>
                          </m:num>
                          <m:den>
                            <m:r>
                              <a:rPr lang="en-AU" sz="1600" b="0" i="1" smtClean="0">
                                <a:latin typeface="Cambria Math" panose="02040503050406030204" pitchFamily="18" charset="0"/>
                              </a:rPr>
                              <m:t>10</m:t>
                            </m:r>
                          </m:den>
                        </m:f>
                      </m:oMath>
                    </m:oMathPara>
                  </a14:m>
                  <a:endParaRPr lang="en-AU" sz="1600"/>
                </a:p>
              </p:txBody>
            </p:sp>
          </mc:Choice>
          <mc:Fallback xmlns="">
            <p:sp>
              <p:nvSpPr>
                <p:cNvPr id="219" name="TextBox 218">
                  <a:extLst>
                    <a:ext uri="{FF2B5EF4-FFF2-40B4-BE49-F238E27FC236}">
                      <a16:creationId xmlns:a16="http://schemas.microsoft.com/office/drawing/2014/main" id="{1368F7B2-5024-A3BF-1E66-8EE0C95272CC}"/>
                    </a:ext>
                  </a:extLst>
                </p:cNvPr>
                <p:cNvSpPr txBox="1">
                  <a:spLocks noRot="1" noChangeAspect="1" noMove="1" noResize="1" noEditPoints="1" noAdjustHandles="1" noChangeArrowheads="1" noChangeShapeType="1" noTextEdit="1"/>
                </p:cNvSpPr>
                <p:nvPr/>
              </p:nvSpPr>
              <p:spPr>
                <a:xfrm>
                  <a:off x="4114794" y="3793720"/>
                  <a:ext cx="333154" cy="457022"/>
                </a:xfrm>
                <a:prstGeom prst="rect">
                  <a:avLst/>
                </a:prstGeom>
                <a:blipFill>
                  <a:blip r:embed="rId10"/>
                  <a:stretch>
                    <a:fillRect l="-5455" t="-14667" r="-1818" b="-1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4" name="TextBox 223">
                  <a:extLst>
                    <a:ext uri="{FF2B5EF4-FFF2-40B4-BE49-F238E27FC236}">
                      <a16:creationId xmlns:a16="http://schemas.microsoft.com/office/drawing/2014/main" id="{5ADBAF36-7DAE-4798-BA87-B87FE459E3A5}"/>
                    </a:ext>
                  </a:extLst>
                </p:cNvPr>
                <p:cNvSpPr txBox="1"/>
                <p:nvPr/>
              </p:nvSpPr>
              <p:spPr>
                <a:xfrm>
                  <a:off x="4114794" y="2762367"/>
                  <a:ext cx="333154" cy="457022"/>
                </a:xfrm>
                <a:prstGeom prst="rect">
                  <a:avLst/>
                </a:prstGeom>
                <a:noFill/>
              </p:spPr>
              <p:txBody>
                <a:bodyPr wrap="none" lIns="0" tIns="0" rIns="0" bIns="0" rtlCol="0" anchor="ctr">
                  <a:noAutofit/>
                </a:bodyPr>
                <a:lstStyle/>
                <a:p>
                  <a:pPr>
                    <a:lnSpc>
                      <a:spcPts val="1600"/>
                    </a:lnSpc>
                  </a:pPr>
                  <a14:m>
                    <m:oMathPara xmlns:m="http://schemas.openxmlformats.org/officeDocument/2006/math">
                      <m:oMathParaPr>
                        <m:jc m:val="centerGroup"/>
                      </m:oMathParaPr>
                      <m:oMath xmlns:m="http://schemas.openxmlformats.org/officeDocument/2006/math">
                        <m:f>
                          <m:fPr>
                            <m:ctrlPr>
                              <a:rPr lang="en-AU" sz="1600" b="0" i="1" smtClean="0">
                                <a:latin typeface="Cambria Math" panose="02040503050406030204" pitchFamily="18" charset="0"/>
                              </a:rPr>
                            </m:ctrlPr>
                          </m:fPr>
                          <m:num>
                            <m:r>
                              <a:rPr lang="en-AU" sz="1600" b="0" i="1" smtClean="0">
                                <a:latin typeface="Cambria Math" panose="02040503050406030204" pitchFamily="18" charset="0"/>
                              </a:rPr>
                              <m:t>2</m:t>
                            </m:r>
                          </m:num>
                          <m:den>
                            <m:r>
                              <a:rPr lang="en-AU" sz="1600" b="0" i="1" smtClean="0">
                                <a:latin typeface="Cambria Math" panose="02040503050406030204" pitchFamily="18" charset="0"/>
                              </a:rPr>
                              <m:t>10</m:t>
                            </m:r>
                          </m:den>
                        </m:f>
                      </m:oMath>
                    </m:oMathPara>
                  </a14:m>
                  <a:endParaRPr lang="en-AU" sz="1600"/>
                </a:p>
              </p:txBody>
            </p:sp>
          </mc:Choice>
          <mc:Fallback xmlns="">
            <p:sp>
              <p:nvSpPr>
                <p:cNvPr id="224" name="TextBox 223">
                  <a:extLst>
                    <a:ext uri="{FF2B5EF4-FFF2-40B4-BE49-F238E27FC236}">
                      <a16:creationId xmlns:a16="http://schemas.microsoft.com/office/drawing/2014/main" id="{5ADBAF36-7DAE-4798-BA87-B87FE459E3A5}"/>
                    </a:ext>
                  </a:extLst>
                </p:cNvPr>
                <p:cNvSpPr txBox="1">
                  <a:spLocks noRot="1" noChangeAspect="1" noMove="1" noResize="1" noEditPoints="1" noAdjustHandles="1" noChangeArrowheads="1" noChangeShapeType="1" noTextEdit="1"/>
                </p:cNvSpPr>
                <p:nvPr/>
              </p:nvSpPr>
              <p:spPr>
                <a:xfrm>
                  <a:off x="4114794" y="2762367"/>
                  <a:ext cx="333154" cy="457022"/>
                </a:xfrm>
                <a:prstGeom prst="rect">
                  <a:avLst/>
                </a:prstGeom>
                <a:blipFill>
                  <a:blip r:embed="rId11"/>
                  <a:stretch>
                    <a:fillRect l="-5455" t="-14667" r="-1818"/>
                  </a:stretch>
                </a:blipFill>
              </p:spPr>
              <p:txBody>
                <a:bodyPr/>
                <a:lstStyle/>
                <a:p>
                  <a:r>
                    <a:rPr lang="en-US">
                      <a:noFill/>
                    </a:rPr>
                    <a:t> </a:t>
                  </a:r>
                </a:p>
              </p:txBody>
            </p:sp>
          </mc:Fallback>
        </mc:AlternateContent>
        <p:sp>
          <p:nvSpPr>
            <p:cNvPr id="226" name="TextBox 225">
              <a:extLst>
                <a:ext uri="{FF2B5EF4-FFF2-40B4-BE49-F238E27FC236}">
                  <a16:creationId xmlns:a16="http://schemas.microsoft.com/office/drawing/2014/main" id="{5D1F44A9-FC19-1FAB-72E8-8FADA96283D2}"/>
                </a:ext>
              </a:extLst>
            </p:cNvPr>
            <p:cNvSpPr txBox="1"/>
            <p:nvPr/>
          </p:nvSpPr>
          <p:spPr>
            <a:xfrm>
              <a:off x="5429693" y="3763926"/>
              <a:ext cx="0" cy="0"/>
            </a:xfrm>
            <a:prstGeom prst="rect">
              <a:avLst/>
            </a:prstGeom>
            <a:noFill/>
          </p:spPr>
          <p:txBody>
            <a:bodyPr wrap="none" lIns="0" tIns="0" rIns="0" bIns="0" rtlCol="0">
              <a:noAutofit/>
            </a:bodyPr>
            <a:lstStyle/>
            <a:p>
              <a:pPr algn="l"/>
              <a:endParaRPr lang="en-US" sz="1800"/>
            </a:p>
          </p:txBody>
        </p:sp>
        <p:grpSp>
          <p:nvGrpSpPr>
            <p:cNvPr id="228" name="Group 227">
              <a:extLst>
                <a:ext uri="{FF2B5EF4-FFF2-40B4-BE49-F238E27FC236}">
                  <a16:creationId xmlns:a16="http://schemas.microsoft.com/office/drawing/2014/main" id="{F6B4F54F-5582-48EA-9BE8-9449C0D127E7}"/>
                </a:ext>
              </a:extLst>
            </p:cNvPr>
            <p:cNvGrpSpPr/>
            <p:nvPr/>
          </p:nvGrpSpPr>
          <p:grpSpPr>
            <a:xfrm>
              <a:off x="5976606" y="4306187"/>
              <a:ext cx="289514" cy="673395"/>
              <a:chOff x="5756868" y="3409506"/>
              <a:chExt cx="289514" cy="673395"/>
            </a:xfrm>
          </p:grpSpPr>
          <p:sp>
            <p:nvSpPr>
              <p:cNvPr id="229" name="Rectangle 228">
                <a:extLst>
                  <a:ext uri="{FF2B5EF4-FFF2-40B4-BE49-F238E27FC236}">
                    <a16:creationId xmlns:a16="http://schemas.microsoft.com/office/drawing/2014/main" id="{2C64EFDB-2E1F-B5CB-C586-72D252E866AD}"/>
                  </a:ext>
                </a:extLst>
              </p:cNvPr>
              <p:cNvSpPr/>
              <p:nvPr/>
            </p:nvSpPr>
            <p:spPr>
              <a:xfrm>
                <a:off x="5798291" y="3409506"/>
                <a:ext cx="219738" cy="59542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30" name="TextBox 229">
                    <a:extLst>
                      <a:ext uri="{FF2B5EF4-FFF2-40B4-BE49-F238E27FC236}">
                        <a16:creationId xmlns:a16="http://schemas.microsoft.com/office/drawing/2014/main" id="{EE69DAA8-3DF5-61B1-F446-9D536F0F24E5}"/>
                      </a:ext>
                    </a:extLst>
                  </p:cNvPr>
                  <p:cNvSpPr txBox="1"/>
                  <p:nvPr/>
                </p:nvSpPr>
                <p:spPr>
                  <a:xfrm>
                    <a:off x="5756868" y="3625114"/>
                    <a:ext cx="289514" cy="457787"/>
                  </a:xfrm>
                  <a:prstGeom prst="rect">
                    <a:avLst/>
                  </a:prstGeom>
                  <a:noFill/>
                </p:spPr>
                <p:txBody>
                  <a:bodyPr wrap="none" lIns="0" tIns="0" rIns="0" bIns="0" rtlCol="0" anchor="ctr">
                    <a:noAutofit/>
                  </a:bodyPr>
                  <a:lstStyle/>
                  <a:p>
                    <a:pPr algn="l">
                      <a:lnSpc>
                        <a:spcPts val="1600"/>
                      </a:lnSpc>
                    </a:pPr>
                    <a14:m>
                      <m:oMathPara xmlns:m="http://schemas.openxmlformats.org/officeDocument/2006/math">
                        <m:oMathParaPr>
                          <m:jc m:val="centerGroup"/>
                        </m:oMathParaPr>
                        <m:oMath xmlns:m="http://schemas.openxmlformats.org/officeDocument/2006/math">
                          <m:f>
                            <m:fPr>
                              <m:ctrlPr>
                                <a:rPr lang="en-AU" sz="1600" b="0" i="1" smtClean="0">
                                  <a:latin typeface="Cambria Math" panose="02040503050406030204" pitchFamily="18" charset="0"/>
                                </a:rPr>
                              </m:ctrlPr>
                            </m:fPr>
                            <m:num>
                              <m:r>
                                <a:rPr lang="en-AU" sz="1600" b="0" i="1" smtClean="0">
                                  <a:latin typeface="Cambria Math" panose="02040503050406030204" pitchFamily="18" charset="0"/>
                                </a:rPr>
                                <m:t>3</m:t>
                              </m:r>
                            </m:num>
                            <m:den>
                              <m:r>
                                <a:rPr lang="en-AU" sz="1600" b="0" i="1" smtClean="0">
                                  <a:latin typeface="Cambria Math" panose="02040503050406030204" pitchFamily="18" charset="0"/>
                                </a:rPr>
                                <m:t>10</m:t>
                              </m:r>
                            </m:den>
                          </m:f>
                        </m:oMath>
                      </m:oMathPara>
                    </a14:m>
                    <a:endParaRPr lang="en-AU" sz="1600"/>
                  </a:p>
                </p:txBody>
              </p:sp>
            </mc:Choice>
            <mc:Fallback xmlns="">
              <p:sp>
                <p:nvSpPr>
                  <p:cNvPr id="230" name="TextBox 229">
                    <a:extLst>
                      <a:ext uri="{FF2B5EF4-FFF2-40B4-BE49-F238E27FC236}">
                        <a16:creationId xmlns:a16="http://schemas.microsoft.com/office/drawing/2014/main" id="{EE69DAA8-3DF5-61B1-F446-9D536F0F24E5}"/>
                      </a:ext>
                    </a:extLst>
                  </p:cNvPr>
                  <p:cNvSpPr txBox="1">
                    <a:spLocks noRot="1" noChangeAspect="1" noMove="1" noResize="1" noEditPoints="1" noAdjustHandles="1" noChangeArrowheads="1" noChangeShapeType="1" noTextEdit="1"/>
                  </p:cNvSpPr>
                  <p:nvPr/>
                </p:nvSpPr>
                <p:spPr>
                  <a:xfrm>
                    <a:off x="5756868" y="3625114"/>
                    <a:ext cx="289514" cy="457787"/>
                  </a:xfrm>
                  <a:prstGeom prst="rect">
                    <a:avLst/>
                  </a:prstGeom>
                  <a:blipFill>
                    <a:blip r:embed="rId12"/>
                    <a:stretch>
                      <a:fillRect l="-12500" t="-14667" r="-10417"/>
                    </a:stretch>
                  </a:blipFill>
                </p:spPr>
                <p:txBody>
                  <a:bodyPr/>
                  <a:lstStyle/>
                  <a:p>
                    <a:r>
                      <a:rPr lang="en-US">
                        <a:noFill/>
                      </a:rPr>
                      <a:t> </a:t>
                    </a:r>
                  </a:p>
                </p:txBody>
              </p:sp>
            </mc:Fallback>
          </mc:AlternateContent>
        </p:grpSp>
        <p:grpSp>
          <p:nvGrpSpPr>
            <p:cNvPr id="231" name="Group 230">
              <a:extLst>
                <a:ext uri="{FF2B5EF4-FFF2-40B4-BE49-F238E27FC236}">
                  <a16:creationId xmlns:a16="http://schemas.microsoft.com/office/drawing/2014/main" id="{DFBFD8CB-E197-91DA-BC48-82C9C6CB55BA}"/>
                </a:ext>
              </a:extLst>
            </p:cNvPr>
            <p:cNvGrpSpPr/>
            <p:nvPr/>
          </p:nvGrpSpPr>
          <p:grpSpPr>
            <a:xfrm>
              <a:off x="5096542" y="4175052"/>
              <a:ext cx="297709" cy="428845"/>
              <a:chOff x="5153249" y="3086987"/>
              <a:chExt cx="297709" cy="428845"/>
            </a:xfrm>
          </p:grpSpPr>
          <p:sp>
            <p:nvSpPr>
              <p:cNvPr id="232" name="Rectangle 231">
                <a:extLst>
                  <a:ext uri="{FF2B5EF4-FFF2-40B4-BE49-F238E27FC236}">
                    <a16:creationId xmlns:a16="http://schemas.microsoft.com/office/drawing/2014/main" id="{D0433F72-84DC-035C-1122-2FC439A678C1}"/>
                  </a:ext>
                </a:extLst>
              </p:cNvPr>
              <p:cNvSpPr/>
              <p:nvPr/>
            </p:nvSpPr>
            <p:spPr>
              <a:xfrm>
                <a:off x="5153249" y="3086987"/>
                <a:ext cx="233914" cy="4204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33" name="TextBox 232">
                    <a:extLst>
                      <a:ext uri="{FF2B5EF4-FFF2-40B4-BE49-F238E27FC236}">
                        <a16:creationId xmlns:a16="http://schemas.microsoft.com/office/drawing/2014/main" id="{2DA71143-4BED-F63E-4E77-A12B60923026}"/>
                      </a:ext>
                    </a:extLst>
                  </p:cNvPr>
                  <p:cNvSpPr txBox="1"/>
                  <p:nvPr/>
                </p:nvSpPr>
                <p:spPr>
                  <a:xfrm>
                    <a:off x="5195777" y="3232298"/>
                    <a:ext cx="255181" cy="283534"/>
                  </a:xfrm>
                  <a:prstGeom prst="rect">
                    <a:avLst/>
                  </a:prstGeom>
                  <a:noFill/>
                </p:spPr>
                <p:txBody>
                  <a:bodyPr wrap="none" lIns="0" tIns="0" rIns="0" bIns="0" rtlCol="0">
                    <a:noAutofit/>
                  </a:bodyPr>
                  <a:lstStyle/>
                  <a:p>
                    <a:pPr algn="ctr">
                      <a:lnSpc>
                        <a:spcPts val="1600"/>
                      </a:lnSpc>
                    </a:pPr>
                    <a14:m>
                      <m:oMathPara xmlns:m="http://schemas.openxmlformats.org/officeDocument/2006/math">
                        <m:oMathParaPr>
                          <m:jc m:val="centerGroup"/>
                        </m:oMathParaPr>
                        <m:oMath xmlns:m="http://schemas.openxmlformats.org/officeDocument/2006/math">
                          <m:f>
                            <m:fPr>
                              <m:ctrlPr>
                                <a:rPr lang="en-AU" sz="1600" b="0" i="1" smtClean="0">
                                  <a:latin typeface="Cambria Math" panose="02040503050406030204" pitchFamily="18" charset="0"/>
                                </a:rPr>
                              </m:ctrlPr>
                            </m:fPr>
                            <m:num>
                              <m:r>
                                <a:rPr lang="en-AU" sz="1600" b="0" i="1" smtClean="0">
                                  <a:latin typeface="Cambria Math" panose="02040503050406030204" pitchFamily="18" charset="0"/>
                                </a:rPr>
                                <m:t>5</m:t>
                              </m:r>
                            </m:num>
                            <m:den>
                              <m:r>
                                <a:rPr lang="en-AU" sz="1600" b="0" i="1" smtClean="0">
                                  <a:latin typeface="Cambria Math" panose="02040503050406030204" pitchFamily="18" charset="0"/>
                                </a:rPr>
                                <m:t>10</m:t>
                              </m:r>
                            </m:den>
                          </m:f>
                        </m:oMath>
                      </m:oMathPara>
                    </a14:m>
                    <a:endParaRPr lang="en-AU" sz="1600"/>
                  </a:p>
                </p:txBody>
              </p:sp>
            </mc:Choice>
            <mc:Fallback xmlns="">
              <p:sp>
                <p:nvSpPr>
                  <p:cNvPr id="233" name="TextBox 232">
                    <a:extLst>
                      <a:ext uri="{FF2B5EF4-FFF2-40B4-BE49-F238E27FC236}">
                        <a16:creationId xmlns:a16="http://schemas.microsoft.com/office/drawing/2014/main" id="{2DA71143-4BED-F63E-4E77-A12B60923026}"/>
                      </a:ext>
                    </a:extLst>
                  </p:cNvPr>
                  <p:cNvSpPr txBox="1">
                    <a:spLocks noRot="1" noChangeAspect="1" noMove="1" noResize="1" noEditPoints="1" noAdjustHandles="1" noChangeArrowheads="1" noChangeShapeType="1" noTextEdit="1"/>
                  </p:cNvSpPr>
                  <p:nvPr/>
                </p:nvSpPr>
                <p:spPr>
                  <a:xfrm>
                    <a:off x="5195777" y="3232298"/>
                    <a:ext cx="255181" cy="283534"/>
                  </a:xfrm>
                  <a:prstGeom prst="rect">
                    <a:avLst/>
                  </a:prstGeom>
                  <a:blipFill>
                    <a:blip r:embed="rId9"/>
                    <a:stretch>
                      <a:fillRect l="-33333" t="-73913" r="-7143" b="-17391"/>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34" name="TextBox 233">
                  <a:extLst>
                    <a:ext uri="{FF2B5EF4-FFF2-40B4-BE49-F238E27FC236}">
                      <a16:creationId xmlns:a16="http://schemas.microsoft.com/office/drawing/2014/main" id="{70E64CF0-CD87-2985-7DB0-530DBC370CB3}"/>
                    </a:ext>
                  </a:extLst>
                </p:cNvPr>
                <p:cNvSpPr txBox="1"/>
                <p:nvPr/>
              </p:nvSpPr>
              <p:spPr>
                <a:xfrm>
                  <a:off x="4104163" y="4768353"/>
                  <a:ext cx="333154" cy="457022"/>
                </a:xfrm>
                <a:prstGeom prst="rect">
                  <a:avLst/>
                </a:prstGeom>
                <a:noFill/>
              </p:spPr>
              <p:txBody>
                <a:bodyPr wrap="none" lIns="0" tIns="0" rIns="0" bIns="0" rtlCol="0" anchor="ctr">
                  <a:noAutofit/>
                </a:bodyPr>
                <a:lstStyle/>
                <a:p>
                  <a:pPr>
                    <a:lnSpc>
                      <a:spcPts val="1600"/>
                    </a:lnSpc>
                  </a:pPr>
                  <a14:m>
                    <m:oMathPara xmlns:m="http://schemas.openxmlformats.org/officeDocument/2006/math">
                      <m:oMathParaPr>
                        <m:jc m:val="centerGroup"/>
                      </m:oMathParaPr>
                      <m:oMath xmlns:m="http://schemas.openxmlformats.org/officeDocument/2006/math">
                        <m:f>
                          <m:fPr>
                            <m:ctrlPr>
                              <a:rPr lang="en-AU" sz="1600" b="0" i="1" smtClean="0">
                                <a:latin typeface="Cambria Math" panose="02040503050406030204" pitchFamily="18" charset="0"/>
                              </a:rPr>
                            </m:ctrlPr>
                          </m:fPr>
                          <m:num>
                            <m:r>
                              <a:rPr lang="en-AU" sz="1600" b="0" i="1" smtClean="0">
                                <a:latin typeface="Cambria Math" panose="02040503050406030204" pitchFamily="18" charset="0"/>
                              </a:rPr>
                              <m:t>2</m:t>
                            </m:r>
                          </m:num>
                          <m:den>
                            <m:r>
                              <a:rPr lang="en-AU" sz="1600" b="0" i="1" smtClean="0">
                                <a:latin typeface="Cambria Math" panose="02040503050406030204" pitchFamily="18" charset="0"/>
                              </a:rPr>
                              <m:t>10</m:t>
                            </m:r>
                          </m:den>
                        </m:f>
                      </m:oMath>
                    </m:oMathPara>
                  </a14:m>
                  <a:endParaRPr lang="en-AU" sz="1600"/>
                </a:p>
              </p:txBody>
            </p:sp>
          </mc:Choice>
          <mc:Fallback xmlns="">
            <p:sp>
              <p:nvSpPr>
                <p:cNvPr id="234" name="TextBox 233">
                  <a:extLst>
                    <a:ext uri="{FF2B5EF4-FFF2-40B4-BE49-F238E27FC236}">
                      <a16:creationId xmlns:a16="http://schemas.microsoft.com/office/drawing/2014/main" id="{70E64CF0-CD87-2985-7DB0-530DBC370CB3}"/>
                    </a:ext>
                  </a:extLst>
                </p:cNvPr>
                <p:cNvSpPr txBox="1">
                  <a:spLocks noRot="1" noChangeAspect="1" noMove="1" noResize="1" noEditPoints="1" noAdjustHandles="1" noChangeArrowheads="1" noChangeShapeType="1" noTextEdit="1"/>
                </p:cNvSpPr>
                <p:nvPr/>
              </p:nvSpPr>
              <p:spPr>
                <a:xfrm>
                  <a:off x="4104163" y="4768353"/>
                  <a:ext cx="333154" cy="457022"/>
                </a:xfrm>
                <a:prstGeom prst="rect">
                  <a:avLst/>
                </a:prstGeom>
                <a:blipFill>
                  <a:blip r:embed="rId13"/>
                  <a:stretch>
                    <a:fillRect l="-3636" t="-14667" r="-3636" b="-1333"/>
                  </a:stretch>
                </a:blipFill>
              </p:spPr>
              <p:txBody>
                <a:bodyPr/>
                <a:lstStyle/>
                <a:p>
                  <a:r>
                    <a:rPr lang="en-US">
                      <a:noFill/>
                    </a:rPr>
                    <a:t> </a:t>
                  </a:r>
                </a:p>
              </p:txBody>
            </p:sp>
          </mc:Fallback>
        </mc:AlternateContent>
        <p:grpSp>
          <p:nvGrpSpPr>
            <p:cNvPr id="235" name="Group 234">
              <a:extLst>
                <a:ext uri="{FF2B5EF4-FFF2-40B4-BE49-F238E27FC236}">
                  <a16:creationId xmlns:a16="http://schemas.microsoft.com/office/drawing/2014/main" id="{E18D5FAE-D7B1-49C0-65D4-11718591E3E5}"/>
                </a:ext>
              </a:extLst>
            </p:cNvPr>
            <p:cNvGrpSpPr/>
            <p:nvPr/>
          </p:nvGrpSpPr>
          <p:grpSpPr>
            <a:xfrm>
              <a:off x="5973063" y="5713209"/>
              <a:ext cx="289514" cy="595424"/>
              <a:chOff x="5763956" y="3473302"/>
              <a:chExt cx="289514" cy="595424"/>
            </a:xfrm>
          </p:grpSpPr>
          <p:sp>
            <p:nvSpPr>
              <p:cNvPr id="236" name="Rectangle 235">
                <a:extLst>
                  <a:ext uri="{FF2B5EF4-FFF2-40B4-BE49-F238E27FC236}">
                    <a16:creationId xmlns:a16="http://schemas.microsoft.com/office/drawing/2014/main" id="{A17728D8-B279-CD4C-FA80-44C680BDC669}"/>
                  </a:ext>
                </a:extLst>
              </p:cNvPr>
              <p:cNvSpPr/>
              <p:nvPr/>
            </p:nvSpPr>
            <p:spPr>
              <a:xfrm>
                <a:off x="5769938" y="3473302"/>
                <a:ext cx="219738" cy="59542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37" name="TextBox 236">
                    <a:extLst>
                      <a:ext uri="{FF2B5EF4-FFF2-40B4-BE49-F238E27FC236}">
                        <a16:creationId xmlns:a16="http://schemas.microsoft.com/office/drawing/2014/main" id="{117B77F1-52C9-41BB-560C-6AB223A17BAF}"/>
                      </a:ext>
                    </a:extLst>
                  </p:cNvPr>
                  <p:cNvSpPr txBox="1"/>
                  <p:nvPr/>
                </p:nvSpPr>
                <p:spPr>
                  <a:xfrm>
                    <a:off x="5763956" y="3532966"/>
                    <a:ext cx="289514" cy="457787"/>
                  </a:xfrm>
                  <a:prstGeom prst="rect">
                    <a:avLst/>
                  </a:prstGeom>
                  <a:noFill/>
                </p:spPr>
                <p:txBody>
                  <a:bodyPr wrap="none" lIns="0" tIns="0" rIns="0" bIns="0" rtlCol="0" anchor="ctr">
                    <a:noAutofit/>
                  </a:bodyPr>
                  <a:lstStyle/>
                  <a:p>
                    <a:pPr algn="l">
                      <a:lnSpc>
                        <a:spcPts val="1600"/>
                      </a:lnSpc>
                    </a:pPr>
                    <a14:m>
                      <m:oMathPara xmlns:m="http://schemas.openxmlformats.org/officeDocument/2006/math">
                        <m:oMathParaPr>
                          <m:jc m:val="centerGroup"/>
                        </m:oMathParaPr>
                        <m:oMath xmlns:m="http://schemas.openxmlformats.org/officeDocument/2006/math">
                          <m:f>
                            <m:fPr>
                              <m:ctrlPr>
                                <a:rPr lang="en-AU" sz="1600" b="0" i="1" smtClean="0">
                                  <a:latin typeface="Cambria Math" panose="02040503050406030204" pitchFamily="18" charset="0"/>
                                </a:rPr>
                              </m:ctrlPr>
                            </m:fPr>
                            <m:num>
                              <m:r>
                                <a:rPr lang="en-AU" sz="1600" b="0" i="1" smtClean="0">
                                  <a:latin typeface="Cambria Math" panose="02040503050406030204" pitchFamily="18" charset="0"/>
                                </a:rPr>
                                <m:t>3</m:t>
                              </m:r>
                            </m:num>
                            <m:den>
                              <m:r>
                                <a:rPr lang="en-AU" sz="1600" b="0" i="1" smtClean="0">
                                  <a:latin typeface="Cambria Math" panose="02040503050406030204" pitchFamily="18" charset="0"/>
                                </a:rPr>
                                <m:t>10</m:t>
                              </m:r>
                            </m:den>
                          </m:f>
                        </m:oMath>
                      </m:oMathPara>
                    </a14:m>
                    <a:endParaRPr lang="en-AU" sz="1600"/>
                  </a:p>
                </p:txBody>
              </p:sp>
            </mc:Choice>
            <mc:Fallback xmlns="">
              <p:sp>
                <p:nvSpPr>
                  <p:cNvPr id="237" name="TextBox 236">
                    <a:extLst>
                      <a:ext uri="{FF2B5EF4-FFF2-40B4-BE49-F238E27FC236}">
                        <a16:creationId xmlns:a16="http://schemas.microsoft.com/office/drawing/2014/main" id="{117B77F1-52C9-41BB-560C-6AB223A17BAF}"/>
                      </a:ext>
                    </a:extLst>
                  </p:cNvPr>
                  <p:cNvSpPr txBox="1">
                    <a:spLocks noRot="1" noChangeAspect="1" noMove="1" noResize="1" noEditPoints="1" noAdjustHandles="1" noChangeArrowheads="1" noChangeShapeType="1" noTextEdit="1"/>
                  </p:cNvSpPr>
                  <p:nvPr/>
                </p:nvSpPr>
                <p:spPr>
                  <a:xfrm>
                    <a:off x="5763956" y="3532966"/>
                    <a:ext cx="289514" cy="457787"/>
                  </a:xfrm>
                  <a:prstGeom prst="rect">
                    <a:avLst/>
                  </a:prstGeom>
                  <a:blipFill>
                    <a:blip r:embed="rId14"/>
                    <a:stretch>
                      <a:fillRect l="-14894" t="-14667" r="-10638"/>
                    </a:stretch>
                  </a:blipFill>
                </p:spPr>
                <p:txBody>
                  <a:bodyPr/>
                  <a:lstStyle/>
                  <a:p>
                    <a:r>
                      <a:rPr lang="en-US">
                        <a:noFill/>
                      </a:rPr>
                      <a:t> </a:t>
                    </a:r>
                  </a:p>
                </p:txBody>
              </p:sp>
            </mc:Fallback>
          </mc:AlternateContent>
        </p:grpSp>
        <p:grpSp>
          <p:nvGrpSpPr>
            <p:cNvPr id="238" name="Group 237">
              <a:extLst>
                <a:ext uri="{FF2B5EF4-FFF2-40B4-BE49-F238E27FC236}">
                  <a16:creationId xmlns:a16="http://schemas.microsoft.com/office/drawing/2014/main" id="{CCBDF74E-CCDA-84BB-9268-B15603136AE9}"/>
                </a:ext>
              </a:extLst>
            </p:cNvPr>
            <p:cNvGrpSpPr/>
            <p:nvPr/>
          </p:nvGrpSpPr>
          <p:grpSpPr>
            <a:xfrm>
              <a:off x="5085911" y="5333984"/>
              <a:ext cx="297709" cy="428845"/>
              <a:chOff x="5153249" y="3086987"/>
              <a:chExt cx="297709" cy="428845"/>
            </a:xfrm>
          </p:grpSpPr>
          <p:sp>
            <p:nvSpPr>
              <p:cNvPr id="239" name="Rectangle 238">
                <a:extLst>
                  <a:ext uri="{FF2B5EF4-FFF2-40B4-BE49-F238E27FC236}">
                    <a16:creationId xmlns:a16="http://schemas.microsoft.com/office/drawing/2014/main" id="{537E90A8-5614-8B3F-830F-8E35C4B36EA4}"/>
                  </a:ext>
                </a:extLst>
              </p:cNvPr>
              <p:cNvSpPr/>
              <p:nvPr/>
            </p:nvSpPr>
            <p:spPr>
              <a:xfrm>
                <a:off x="5153249" y="3086987"/>
                <a:ext cx="233914" cy="4204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40" name="TextBox 239">
                    <a:extLst>
                      <a:ext uri="{FF2B5EF4-FFF2-40B4-BE49-F238E27FC236}">
                        <a16:creationId xmlns:a16="http://schemas.microsoft.com/office/drawing/2014/main" id="{728E642D-7F39-CF9F-EFD3-BE1FC530C26E}"/>
                      </a:ext>
                    </a:extLst>
                  </p:cNvPr>
                  <p:cNvSpPr txBox="1"/>
                  <p:nvPr/>
                </p:nvSpPr>
                <p:spPr>
                  <a:xfrm>
                    <a:off x="5195777" y="3232298"/>
                    <a:ext cx="255181" cy="283534"/>
                  </a:xfrm>
                  <a:prstGeom prst="rect">
                    <a:avLst/>
                  </a:prstGeom>
                  <a:noFill/>
                </p:spPr>
                <p:txBody>
                  <a:bodyPr wrap="none" lIns="0" tIns="0" rIns="0" bIns="0" rtlCol="0">
                    <a:noAutofit/>
                  </a:bodyPr>
                  <a:lstStyle/>
                  <a:p>
                    <a:pPr algn="ctr">
                      <a:lnSpc>
                        <a:spcPts val="1600"/>
                      </a:lnSpc>
                    </a:pPr>
                    <a14:m>
                      <m:oMathPara xmlns:m="http://schemas.openxmlformats.org/officeDocument/2006/math">
                        <m:oMathParaPr>
                          <m:jc m:val="centerGroup"/>
                        </m:oMathParaPr>
                        <m:oMath xmlns:m="http://schemas.openxmlformats.org/officeDocument/2006/math">
                          <m:f>
                            <m:fPr>
                              <m:ctrlPr>
                                <a:rPr lang="en-AU" sz="1600" b="0" i="1" smtClean="0">
                                  <a:latin typeface="Cambria Math" panose="02040503050406030204" pitchFamily="18" charset="0"/>
                                </a:rPr>
                              </m:ctrlPr>
                            </m:fPr>
                            <m:num>
                              <m:r>
                                <a:rPr lang="en-AU" sz="1600" b="0" i="1" smtClean="0">
                                  <a:latin typeface="Cambria Math" panose="02040503050406030204" pitchFamily="18" charset="0"/>
                                </a:rPr>
                                <m:t>5</m:t>
                              </m:r>
                            </m:num>
                            <m:den>
                              <m:r>
                                <a:rPr lang="en-AU" sz="1600" b="0" i="1" smtClean="0">
                                  <a:latin typeface="Cambria Math" panose="02040503050406030204" pitchFamily="18" charset="0"/>
                                </a:rPr>
                                <m:t>10</m:t>
                              </m:r>
                            </m:den>
                          </m:f>
                        </m:oMath>
                      </m:oMathPara>
                    </a14:m>
                    <a:endParaRPr lang="en-AU" sz="1600"/>
                  </a:p>
                </p:txBody>
              </p:sp>
            </mc:Choice>
            <mc:Fallback xmlns="">
              <p:sp>
                <p:nvSpPr>
                  <p:cNvPr id="240" name="TextBox 239">
                    <a:extLst>
                      <a:ext uri="{FF2B5EF4-FFF2-40B4-BE49-F238E27FC236}">
                        <a16:creationId xmlns:a16="http://schemas.microsoft.com/office/drawing/2014/main" id="{728E642D-7F39-CF9F-EFD3-BE1FC530C26E}"/>
                      </a:ext>
                    </a:extLst>
                  </p:cNvPr>
                  <p:cNvSpPr txBox="1">
                    <a:spLocks noRot="1" noChangeAspect="1" noMove="1" noResize="1" noEditPoints="1" noAdjustHandles="1" noChangeArrowheads="1" noChangeShapeType="1" noTextEdit="1"/>
                  </p:cNvSpPr>
                  <p:nvPr/>
                </p:nvSpPr>
                <p:spPr>
                  <a:xfrm>
                    <a:off x="5195777" y="3232298"/>
                    <a:ext cx="255181" cy="283534"/>
                  </a:xfrm>
                  <a:prstGeom prst="rect">
                    <a:avLst/>
                  </a:prstGeom>
                  <a:blipFill>
                    <a:blip r:embed="rId15"/>
                    <a:stretch>
                      <a:fillRect l="-33333" t="-71739" r="-7143" b="-17391"/>
                    </a:stretch>
                  </a:blipFill>
                </p:spPr>
                <p:txBody>
                  <a:bodyPr/>
                  <a:lstStyle/>
                  <a:p>
                    <a:r>
                      <a:rPr lang="en-US">
                        <a:noFill/>
                      </a:rPr>
                      <a:t> </a:t>
                    </a:r>
                  </a:p>
                </p:txBody>
              </p:sp>
            </mc:Fallback>
          </mc:AlternateContent>
        </p:grpSp>
      </p:grpSp>
      <p:sp>
        <p:nvSpPr>
          <p:cNvPr id="2" name="Slide Number Placeholder 1">
            <a:extLst>
              <a:ext uri="{FF2B5EF4-FFF2-40B4-BE49-F238E27FC236}">
                <a16:creationId xmlns:a16="http://schemas.microsoft.com/office/drawing/2014/main" id="{6B68D854-376B-346A-FD9E-88C474B93C5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16</a:t>
            </a:fld>
            <a:endParaRPr lang="en-AU"/>
          </a:p>
        </p:txBody>
      </p:sp>
    </p:spTree>
    <p:extLst>
      <p:ext uri="{BB962C8B-B14F-4D97-AF65-F5344CB8AC3E}">
        <p14:creationId xmlns:p14="http://schemas.microsoft.com/office/powerpoint/2010/main" val="2833753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F08E97-C788-32BC-A311-8F6D626D3012}"/>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9FA0501F-1EB0-8EDD-C039-781D29AFF63C}"/>
              </a:ext>
            </a:extLst>
          </p:cNvPr>
          <p:cNvSpPr>
            <a:spLocks noGrp="1"/>
          </p:cNvSpPr>
          <p:nvPr>
            <p:ph type="title"/>
          </p:nvPr>
        </p:nvSpPr>
        <p:spPr>
          <a:xfrm>
            <a:off x="360000" y="356592"/>
            <a:ext cx="11484000" cy="545601"/>
          </a:xfrm>
        </p:spPr>
        <p:txBody>
          <a:bodyPr/>
          <a:lstStyle/>
          <a:p>
            <a:r>
              <a:rPr lang="en-AU"/>
              <a:t>Tree diagram (5)</a:t>
            </a:r>
          </a:p>
        </p:txBody>
      </p:sp>
      <p:sp>
        <p:nvSpPr>
          <p:cNvPr id="11" name="Text Placeholder 10">
            <a:extLst>
              <a:ext uri="{FF2B5EF4-FFF2-40B4-BE49-F238E27FC236}">
                <a16:creationId xmlns:a16="http://schemas.microsoft.com/office/drawing/2014/main" id="{A27F8A1F-6F5D-1836-29D2-053D1671C1BD}"/>
              </a:ext>
            </a:extLst>
          </p:cNvPr>
          <p:cNvSpPr>
            <a:spLocks noGrp="1"/>
          </p:cNvSpPr>
          <p:nvPr>
            <p:ph type="body" sz="quarter" idx="18"/>
          </p:nvPr>
        </p:nvSpPr>
        <p:spPr/>
        <p:txBody>
          <a:bodyPr/>
          <a:lstStyle/>
          <a:p>
            <a:r>
              <a:rPr lang="en-AU"/>
              <a:t>With replacement</a:t>
            </a:r>
          </a:p>
        </p:txBody>
      </p:sp>
      <p:grpSp>
        <p:nvGrpSpPr>
          <p:cNvPr id="233" name="Group 232" descr="A reduced image of the previous slide showing the bag and completed weighted tree diagram.">
            <a:extLst>
              <a:ext uri="{FF2B5EF4-FFF2-40B4-BE49-F238E27FC236}">
                <a16:creationId xmlns:a16="http://schemas.microsoft.com/office/drawing/2014/main" id="{6372558F-8262-BD09-603B-3257429378D7}"/>
              </a:ext>
            </a:extLst>
          </p:cNvPr>
          <p:cNvGrpSpPr/>
          <p:nvPr/>
        </p:nvGrpSpPr>
        <p:grpSpPr>
          <a:xfrm>
            <a:off x="297712" y="1729564"/>
            <a:ext cx="4864986" cy="4231738"/>
            <a:chOff x="297712" y="1729564"/>
            <a:chExt cx="4864986" cy="4231738"/>
          </a:xfrm>
        </p:grpSpPr>
        <p:grpSp>
          <p:nvGrpSpPr>
            <p:cNvPr id="231" name="Group 230">
              <a:extLst>
                <a:ext uri="{FF2B5EF4-FFF2-40B4-BE49-F238E27FC236}">
                  <a16:creationId xmlns:a16="http://schemas.microsoft.com/office/drawing/2014/main" id="{13DC5589-4C4D-3D99-31B5-C543EA9BBD05}"/>
                </a:ext>
              </a:extLst>
            </p:cNvPr>
            <p:cNvGrpSpPr/>
            <p:nvPr/>
          </p:nvGrpSpPr>
          <p:grpSpPr>
            <a:xfrm>
              <a:off x="1814623" y="4621619"/>
              <a:ext cx="1495647" cy="992372"/>
              <a:chOff x="1814623" y="4621619"/>
              <a:chExt cx="1495647" cy="992372"/>
            </a:xfrm>
          </p:grpSpPr>
          <p:cxnSp>
            <p:nvCxnSpPr>
              <p:cNvPr id="223" name="Straight Connector 222">
                <a:extLst>
                  <a:ext uri="{FF2B5EF4-FFF2-40B4-BE49-F238E27FC236}">
                    <a16:creationId xmlns:a16="http://schemas.microsoft.com/office/drawing/2014/main" id="{3EB64CBD-9DAF-E9C3-34DF-EB2E3017B128}"/>
                  </a:ext>
                </a:extLst>
              </p:cNvPr>
              <p:cNvCxnSpPr>
                <a:cxnSpLocks/>
              </p:cNvCxnSpPr>
              <p:nvPr/>
            </p:nvCxnSpPr>
            <p:spPr>
              <a:xfrm>
                <a:off x="1842977" y="4636536"/>
                <a:ext cx="1453116" cy="112673"/>
              </a:xfrm>
              <a:prstGeom prst="line">
                <a:avLst/>
              </a:prstGeom>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ADB2B380-2AA5-1598-2DCA-FB7952A3C1D7}"/>
                  </a:ext>
                </a:extLst>
              </p:cNvPr>
              <p:cNvCxnSpPr>
                <a:cxnSpLocks/>
              </p:cNvCxnSpPr>
              <p:nvPr/>
            </p:nvCxnSpPr>
            <p:spPr>
              <a:xfrm>
                <a:off x="1814623" y="4621619"/>
                <a:ext cx="1460205" cy="51745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A287E16F-E92E-90C0-788A-65CACB49F341}"/>
                  </a:ext>
                </a:extLst>
              </p:cNvPr>
              <p:cNvCxnSpPr>
                <a:stCxn id="92" idx="4"/>
              </p:cNvCxnSpPr>
              <p:nvPr/>
            </p:nvCxnSpPr>
            <p:spPr>
              <a:xfrm>
                <a:off x="1897141" y="4738293"/>
                <a:ext cx="1413129" cy="875698"/>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18" name="Group 217">
              <a:extLst>
                <a:ext uri="{FF2B5EF4-FFF2-40B4-BE49-F238E27FC236}">
                  <a16:creationId xmlns:a16="http://schemas.microsoft.com/office/drawing/2014/main" id="{4CA621FD-F28D-74ED-020E-4A07FAEBF121}"/>
                </a:ext>
              </a:extLst>
            </p:cNvPr>
            <p:cNvGrpSpPr/>
            <p:nvPr/>
          </p:nvGrpSpPr>
          <p:grpSpPr>
            <a:xfrm>
              <a:off x="1786270" y="3437860"/>
              <a:ext cx="1531088" cy="843517"/>
              <a:chOff x="1786270" y="3437860"/>
              <a:chExt cx="1531088" cy="843517"/>
            </a:xfrm>
          </p:grpSpPr>
          <p:cxnSp>
            <p:nvCxnSpPr>
              <p:cNvPr id="206" name="Straight Connector 205">
                <a:extLst>
                  <a:ext uri="{FF2B5EF4-FFF2-40B4-BE49-F238E27FC236}">
                    <a16:creationId xmlns:a16="http://schemas.microsoft.com/office/drawing/2014/main" id="{58A03B4F-15E2-6E94-E168-60D02AC6FB73}"/>
                  </a:ext>
                </a:extLst>
              </p:cNvPr>
              <p:cNvCxnSpPr>
                <a:cxnSpLocks/>
              </p:cNvCxnSpPr>
              <p:nvPr/>
            </p:nvCxnSpPr>
            <p:spPr>
              <a:xfrm>
                <a:off x="1913860" y="3877340"/>
                <a:ext cx="1403498" cy="404037"/>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59D5E211-1F5E-7214-D226-977D75AD28FD}"/>
                  </a:ext>
                </a:extLst>
              </p:cNvPr>
              <p:cNvCxnSpPr>
                <a:cxnSpLocks/>
              </p:cNvCxnSpPr>
              <p:nvPr/>
            </p:nvCxnSpPr>
            <p:spPr>
              <a:xfrm flipH="1">
                <a:off x="1793358" y="3437860"/>
                <a:ext cx="1460205" cy="467833"/>
              </a:xfrm>
              <a:prstGeom prst="line">
                <a:avLst/>
              </a:prstGeom>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4CC668A0-8AB6-2695-E9C8-EBF817E0B570}"/>
                  </a:ext>
                </a:extLst>
              </p:cNvPr>
              <p:cNvCxnSpPr>
                <a:cxnSpLocks/>
              </p:cNvCxnSpPr>
              <p:nvPr/>
            </p:nvCxnSpPr>
            <p:spPr>
              <a:xfrm flipH="1">
                <a:off x="1786270" y="3820633"/>
                <a:ext cx="1488558" cy="63795"/>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03" name="Group 202">
              <a:extLst>
                <a:ext uri="{FF2B5EF4-FFF2-40B4-BE49-F238E27FC236}">
                  <a16:creationId xmlns:a16="http://schemas.microsoft.com/office/drawing/2014/main" id="{AFE37316-8BFA-903B-92CD-EE0D47E6FBCC}"/>
                </a:ext>
              </a:extLst>
            </p:cNvPr>
            <p:cNvGrpSpPr/>
            <p:nvPr/>
          </p:nvGrpSpPr>
          <p:grpSpPr>
            <a:xfrm>
              <a:off x="1800447" y="2034363"/>
              <a:ext cx="1460204" cy="1063256"/>
              <a:chOff x="1800447" y="2034363"/>
              <a:chExt cx="1460204" cy="1063256"/>
            </a:xfrm>
          </p:grpSpPr>
          <p:cxnSp>
            <p:nvCxnSpPr>
              <p:cNvPr id="195" name="Straight Connector 194">
                <a:extLst>
                  <a:ext uri="{FF2B5EF4-FFF2-40B4-BE49-F238E27FC236}">
                    <a16:creationId xmlns:a16="http://schemas.microsoft.com/office/drawing/2014/main" id="{10D4F459-35C3-5105-8ACF-B78948C954B4}"/>
                  </a:ext>
                </a:extLst>
              </p:cNvPr>
              <p:cNvCxnSpPr>
                <a:cxnSpLocks/>
              </p:cNvCxnSpPr>
              <p:nvPr/>
            </p:nvCxnSpPr>
            <p:spPr>
              <a:xfrm flipH="1">
                <a:off x="1800447" y="2034363"/>
                <a:ext cx="1460204" cy="105616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0AC549DF-6160-D486-6BD0-9682F9415360}"/>
                  </a:ext>
                </a:extLst>
              </p:cNvPr>
              <p:cNvCxnSpPr>
                <a:cxnSpLocks/>
              </p:cNvCxnSpPr>
              <p:nvPr/>
            </p:nvCxnSpPr>
            <p:spPr>
              <a:xfrm flipV="1">
                <a:off x="1800447" y="2480930"/>
                <a:ext cx="1460204"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876BF19C-CAB0-73B7-BA23-FC855776DB83}"/>
                  </a:ext>
                </a:extLst>
              </p:cNvPr>
              <p:cNvCxnSpPr>
                <a:cxnSpLocks/>
              </p:cNvCxnSpPr>
              <p:nvPr/>
            </p:nvCxnSpPr>
            <p:spPr>
              <a:xfrm flipH="1">
                <a:off x="1899684" y="2920409"/>
                <a:ext cx="1353879" cy="17721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46" name="Freeform: Shape 18">
              <a:extLst>
                <a:ext uri="{FF2B5EF4-FFF2-40B4-BE49-F238E27FC236}">
                  <a16:creationId xmlns:a16="http://schemas.microsoft.com/office/drawing/2014/main" id="{0E818A2A-8E0B-39CC-0A6C-5767630961ED}"/>
                </a:ext>
              </a:extLst>
            </p:cNvPr>
            <p:cNvSpPr/>
            <p:nvPr/>
          </p:nvSpPr>
          <p:spPr>
            <a:xfrm>
              <a:off x="311888" y="3735506"/>
              <a:ext cx="1268819" cy="264364"/>
            </a:xfrm>
            <a:custGeom>
              <a:avLst/>
              <a:gdLst>
                <a:gd name="connsiteX0" fmla="*/ 0 w 1684507"/>
                <a:gd name="connsiteY0" fmla="*/ 36526 h 73053"/>
                <a:gd name="connsiteX1" fmla="*/ 1684507 w 1684507"/>
                <a:gd name="connsiteY1" fmla="*/ 36526 h 73053"/>
              </a:gdLst>
              <a:ahLst/>
              <a:cxnLst>
                <a:cxn ang="0">
                  <a:pos x="connsiteX0" y="connsiteY0"/>
                </a:cxn>
                <a:cxn ang="0">
                  <a:pos x="connsiteX1" y="connsiteY1"/>
                </a:cxn>
              </a:cxnLst>
              <a:rect l="l" t="t" r="r" b="b"/>
              <a:pathLst>
                <a:path w="1684507" h="73053">
                  <a:moveTo>
                    <a:pt x="0" y="36526"/>
                  </a:moveTo>
                  <a:lnTo>
                    <a:pt x="1684507" y="36526"/>
                  </a:lnTo>
                </a:path>
              </a:pathLst>
            </a:custGeom>
            <a:noFill/>
            <a:ln w="6350">
              <a:solidFill>
                <a:schemeClr val="tx1">
                  <a:lumMod val="50000"/>
                  <a:lumOff val="50000"/>
                </a:schemeClr>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812840" tIns="-5586" rIns="812841" bIns="-5587" numCol="1" spcCol="1270" anchor="ctr" anchorCtr="0">
              <a:noAutofit/>
            </a:bodyPr>
            <a:lstStyle/>
            <a:p>
              <a:pPr marL="0" lvl="0" indent="0" algn="ctr" defTabSz="266700">
                <a:lnSpc>
                  <a:spcPct val="90000"/>
                </a:lnSpc>
                <a:spcBef>
                  <a:spcPct val="0"/>
                </a:spcBef>
                <a:spcAft>
                  <a:spcPct val="35000"/>
                </a:spcAft>
                <a:buNone/>
              </a:pPr>
              <a:endParaRPr lang="en-AU" sz="600" kern="1200"/>
            </a:p>
          </p:txBody>
        </p:sp>
        <p:sp>
          <p:nvSpPr>
            <p:cNvPr id="89" name="Freeform: Shape 36">
              <a:extLst>
                <a:ext uri="{FF2B5EF4-FFF2-40B4-BE49-F238E27FC236}">
                  <a16:creationId xmlns:a16="http://schemas.microsoft.com/office/drawing/2014/main" id="{B5DC4BFC-8FC8-25A2-D7FD-08A7985123F3}"/>
                </a:ext>
              </a:extLst>
            </p:cNvPr>
            <p:cNvSpPr/>
            <p:nvPr/>
          </p:nvSpPr>
          <p:spPr>
            <a:xfrm>
              <a:off x="3205920" y="2779328"/>
              <a:ext cx="493085" cy="282358"/>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600" b="1" kern="1200"/>
                <a:t>B</a:t>
              </a:r>
            </a:p>
          </p:txBody>
        </p:sp>
        <p:sp>
          <p:nvSpPr>
            <p:cNvPr id="93" name="Freeform: Shape 8">
              <a:extLst>
                <a:ext uri="{FF2B5EF4-FFF2-40B4-BE49-F238E27FC236}">
                  <a16:creationId xmlns:a16="http://schemas.microsoft.com/office/drawing/2014/main" id="{D56F7A43-3A89-36FB-1A70-09B70618AD19}"/>
                </a:ext>
              </a:extLst>
            </p:cNvPr>
            <p:cNvSpPr/>
            <p:nvPr/>
          </p:nvSpPr>
          <p:spPr>
            <a:xfrm>
              <a:off x="3205920" y="1904374"/>
              <a:ext cx="514294" cy="285226"/>
            </a:xfrm>
            <a:custGeom>
              <a:avLst/>
              <a:gdLst>
                <a:gd name="connsiteX0" fmla="*/ 0 w 2168876"/>
                <a:gd name="connsiteY0" fmla="*/ 89443 h 894427"/>
                <a:gd name="connsiteX1" fmla="*/ 89443 w 2168876"/>
                <a:gd name="connsiteY1" fmla="*/ 0 h 894427"/>
                <a:gd name="connsiteX2" fmla="*/ 2079433 w 2168876"/>
                <a:gd name="connsiteY2" fmla="*/ 0 h 894427"/>
                <a:gd name="connsiteX3" fmla="*/ 2168876 w 2168876"/>
                <a:gd name="connsiteY3" fmla="*/ 89443 h 894427"/>
                <a:gd name="connsiteX4" fmla="*/ 2168876 w 2168876"/>
                <a:gd name="connsiteY4" fmla="*/ 804984 h 894427"/>
                <a:gd name="connsiteX5" fmla="*/ 2079433 w 2168876"/>
                <a:gd name="connsiteY5" fmla="*/ 894427 h 894427"/>
                <a:gd name="connsiteX6" fmla="*/ 89443 w 2168876"/>
                <a:gd name="connsiteY6" fmla="*/ 894427 h 894427"/>
                <a:gd name="connsiteX7" fmla="*/ 0 w 2168876"/>
                <a:gd name="connsiteY7" fmla="*/ 804984 h 894427"/>
                <a:gd name="connsiteX8" fmla="*/ 0 w 2168876"/>
                <a:gd name="connsiteY8" fmla="*/ 89443 h 89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94427">
                  <a:moveTo>
                    <a:pt x="0" y="89443"/>
                  </a:moveTo>
                  <a:cubicBezTo>
                    <a:pt x="0" y="40045"/>
                    <a:pt x="40045" y="0"/>
                    <a:pt x="89443" y="0"/>
                  </a:cubicBezTo>
                  <a:lnTo>
                    <a:pt x="2079433" y="0"/>
                  </a:lnTo>
                  <a:cubicBezTo>
                    <a:pt x="2128831" y="0"/>
                    <a:pt x="2168876" y="40045"/>
                    <a:pt x="2168876" y="89443"/>
                  </a:cubicBezTo>
                  <a:lnTo>
                    <a:pt x="2168876" y="804984"/>
                  </a:lnTo>
                  <a:cubicBezTo>
                    <a:pt x="2168876" y="854382"/>
                    <a:pt x="2128831" y="894427"/>
                    <a:pt x="2079433" y="894427"/>
                  </a:cubicBezTo>
                  <a:lnTo>
                    <a:pt x="89443" y="894427"/>
                  </a:lnTo>
                  <a:cubicBezTo>
                    <a:pt x="40045" y="894427"/>
                    <a:pt x="0" y="854382"/>
                    <a:pt x="0" y="804984"/>
                  </a:cubicBezTo>
                  <a:lnTo>
                    <a:pt x="0" y="89443"/>
                  </a:lnTo>
                  <a:close/>
                </a:path>
              </a:pathLst>
            </a:custGeom>
            <a:solidFill>
              <a:srgbClr val="64BB4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487" tIns="60487" rIns="60487" bIns="60487" numCol="1" spcCol="1270" anchor="ctr" anchorCtr="0">
              <a:noAutofit/>
            </a:bodyPr>
            <a:lstStyle/>
            <a:p>
              <a:pPr marL="0" lvl="0" indent="0" algn="ctr" defTabSz="2400300">
                <a:lnSpc>
                  <a:spcPct val="90000"/>
                </a:lnSpc>
                <a:spcBef>
                  <a:spcPct val="0"/>
                </a:spcBef>
                <a:spcAft>
                  <a:spcPct val="35000"/>
                </a:spcAft>
                <a:buNone/>
              </a:pPr>
              <a:r>
                <a:rPr lang="en-AU" sz="1600" b="1" kern="1200">
                  <a:solidFill>
                    <a:schemeClr val="tx1"/>
                  </a:solidFill>
                </a:rPr>
                <a:t>G</a:t>
              </a:r>
            </a:p>
          </p:txBody>
        </p:sp>
        <p:sp>
          <p:nvSpPr>
            <p:cNvPr id="94" name="Freeform: Shape 19">
              <a:extLst>
                <a:ext uri="{FF2B5EF4-FFF2-40B4-BE49-F238E27FC236}">
                  <a16:creationId xmlns:a16="http://schemas.microsoft.com/office/drawing/2014/main" id="{0747E84C-BDEE-7A89-33F1-8E595B0BBBCB}"/>
                </a:ext>
              </a:extLst>
            </p:cNvPr>
            <p:cNvSpPr/>
            <p:nvPr/>
          </p:nvSpPr>
          <p:spPr>
            <a:xfrm>
              <a:off x="3205920" y="2328533"/>
              <a:ext cx="514294" cy="288175"/>
            </a:xfrm>
            <a:custGeom>
              <a:avLst/>
              <a:gdLst>
                <a:gd name="connsiteX0" fmla="*/ 0 w 2168876"/>
                <a:gd name="connsiteY0" fmla="*/ 89443 h 894427"/>
                <a:gd name="connsiteX1" fmla="*/ 89443 w 2168876"/>
                <a:gd name="connsiteY1" fmla="*/ 0 h 894427"/>
                <a:gd name="connsiteX2" fmla="*/ 2079433 w 2168876"/>
                <a:gd name="connsiteY2" fmla="*/ 0 h 894427"/>
                <a:gd name="connsiteX3" fmla="*/ 2168876 w 2168876"/>
                <a:gd name="connsiteY3" fmla="*/ 89443 h 894427"/>
                <a:gd name="connsiteX4" fmla="*/ 2168876 w 2168876"/>
                <a:gd name="connsiteY4" fmla="*/ 804984 h 894427"/>
                <a:gd name="connsiteX5" fmla="*/ 2079433 w 2168876"/>
                <a:gd name="connsiteY5" fmla="*/ 894427 h 894427"/>
                <a:gd name="connsiteX6" fmla="*/ 89443 w 2168876"/>
                <a:gd name="connsiteY6" fmla="*/ 894427 h 894427"/>
                <a:gd name="connsiteX7" fmla="*/ 0 w 2168876"/>
                <a:gd name="connsiteY7" fmla="*/ 804984 h 894427"/>
                <a:gd name="connsiteX8" fmla="*/ 0 w 2168876"/>
                <a:gd name="connsiteY8" fmla="*/ 89443 h 89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94427">
                  <a:moveTo>
                    <a:pt x="0" y="89443"/>
                  </a:moveTo>
                  <a:cubicBezTo>
                    <a:pt x="0" y="40045"/>
                    <a:pt x="40045" y="0"/>
                    <a:pt x="89443" y="0"/>
                  </a:cubicBezTo>
                  <a:lnTo>
                    <a:pt x="2079433" y="0"/>
                  </a:lnTo>
                  <a:cubicBezTo>
                    <a:pt x="2128831" y="0"/>
                    <a:pt x="2168876" y="40045"/>
                    <a:pt x="2168876" y="89443"/>
                  </a:cubicBezTo>
                  <a:lnTo>
                    <a:pt x="2168876" y="804984"/>
                  </a:lnTo>
                  <a:cubicBezTo>
                    <a:pt x="2168876" y="854382"/>
                    <a:pt x="2128831" y="894427"/>
                    <a:pt x="2079433" y="894427"/>
                  </a:cubicBezTo>
                  <a:lnTo>
                    <a:pt x="89443" y="894427"/>
                  </a:lnTo>
                  <a:cubicBezTo>
                    <a:pt x="40045" y="894427"/>
                    <a:pt x="0" y="854382"/>
                    <a:pt x="0" y="804984"/>
                  </a:cubicBezTo>
                  <a:lnTo>
                    <a:pt x="0" y="89443"/>
                  </a:lnTo>
                  <a:close/>
                </a:path>
              </a:pathLst>
            </a:cu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487" tIns="60487" rIns="60487" bIns="60487" numCol="1" spcCol="1270" anchor="ctr" anchorCtr="0">
              <a:noAutofit/>
            </a:bodyPr>
            <a:lstStyle/>
            <a:p>
              <a:pPr marL="0" lvl="0" indent="0" algn="ctr" defTabSz="2400300">
                <a:lnSpc>
                  <a:spcPct val="90000"/>
                </a:lnSpc>
                <a:spcBef>
                  <a:spcPct val="0"/>
                </a:spcBef>
                <a:spcAft>
                  <a:spcPct val="35000"/>
                </a:spcAft>
                <a:buNone/>
              </a:pPr>
              <a:r>
                <a:rPr lang="en-AU" sz="1600" b="1" kern="1200"/>
                <a:t>R</a:t>
              </a:r>
            </a:p>
          </p:txBody>
        </p:sp>
        <p:sp>
          <p:nvSpPr>
            <p:cNvPr id="95" name="Freeform: Shape 8">
              <a:extLst>
                <a:ext uri="{FF2B5EF4-FFF2-40B4-BE49-F238E27FC236}">
                  <a16:creationId xmlns:a16="http://schemas.microsoft.com/office/drawing/2014/main" id="{AE172C8E-C936-F0A4-71F6-4B01437326DA}"/>
                </a:ext>
              </a:extLst>
            </p:cNvPr>
            <p:cNvSpPr/>
            <p:nvPr/>
          </p:nvSpPr>
          <p:spPr>
            <a:xfrm>
              <a:off x="3205920" y="3286599"/>
              <a:ext cx="514294" cy="285226"/>
            </a:xfrm>
            <a:custGeom>
              <a:avLst/>
              <a:gdLst>
                <a:gd name="connsiteX0" fmla="*/ 0 w 2168876"/>
                <a:gd name="connsiteY0" fmla="*/ 89443 h 894427"/>
                <a:gd name="connsiteX1" fmla="*/ 89443 w 2168876"/>
                <a:gd name="connsiteY1" fmla="*/ 0 h 894427"/>
                <a:gd name="connsiteX2" fmla="*/ 2079433 w 2168876"/>
                <a:gd name="connsiteY2" fmla="*/ 0 h 894427"/>
                <a:gd name="connsiteX3" fmla="*/ 2168876 w 2168876"/>
                <a:gd name="connsiteY3" fmla="*/ 89443 h 894427"/>
                <a:gd name="connsiteX4" fmla="*/ 2168876 w 2168876"/>
                <a:gd name="connsiteY4" fmla="*/ 804984 h 894427"/>
                <a:gd name="connsiteX5" fmla="*/ 2079433 w 2168876"/>
                <a:gd name="connsiteY5" fmla="*/ 894427 h 894427"/>
                <a:gd name="connsiteX6" fmla="*/ 89443 w 2168876"/>
                <a:gd name="connsiteY6" fmla="*/ 894427 h 894427"/>
                <a:gd name="connsiteX7" fmla="*/ 0 w 2168876"/>
                <a:gd name="connsiteY7" fmla="*/ 804984 h 894427"/>
                <a:gd name="connsiteX8" fmla="*/ 0 w 2168876"/>
                <a:gd name="connsiteY8" fmla="*/ 89443 h 89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94427">
                  <a:moveTo>
                    <a:pt x="0" y="89443"/>
                  </a:moveTo>
                  <a:cubicBezTo>
                    <a:pt x="0" y="40045"/>
                    <a:pt x="40045" y="0"/>
                    <a:pt x="89443" y="0"/>
                  </a:cubicBezTo>
                  <a:lnTo>
                    <a:pt x="2079433" y="0"/>
                  </a:lnTo>
                  <a:cubicBezTo>
                    <a:pt x="2128831" y="0"/>
                    <a:pt x="2168876" y="40045"/>
                    <a:pt x="2168876" y="89443"/>
                  </a:cubicBezTo>
                  <a:lnTo>
                    <a:pt x="2168876" y="804984"/>
                  </a:lnTo>
                  <a:cubicBezTo>
                    <a:pt x="2168876" y="854382"/>
                    <a:pt x="2128831" y="894427"/>
                    <a:pt x="2079433" y="894427"/>
                  </a:cubicBezTo>
                  <a:lnTo>
                    <a:pt x="89443" y="894427"/>
                  </a:lnTo>
                  <a:cubicBezTo>
                    <a:pt x="40045" y="894427"/>
                    <a:pt x="0" y="854382"/>
                    <a:pt x="0" y="804984"/>
                  </a:cubicBezTo>
                  <a:lnTo>
                    <a:pt x="0" y="89443"/>
                  </a:lnTo>
                  <a:close/>
                </a:path>
              </a:pathLst>
            </a:custGeom>
            <a:solidFill>
              <a:srgbClr val="64BB4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487" tIns="60487" rIns="60487" bIns="60487" numCol="1" spcCol="1270" anchor="ctr" anchorCtr="0">
              <a:noAutofit/>
            </a:bodyPr>
            <a:lstStyle/>
            <a:p>
              <a:pPr marL="0" lvl="0" indent="0" algn="ctr" defTabSz="2400300">
                <a:lnSpc>
                  <a:spcPct val="90000"/>
                </a:lnSpc>
                <a:spcBef>
                  <a:spcPct val="0"/>
                </a:spcBef>
                <a:spcAft>
                  <a:spcPct val="35000"/>
                </a:spcAft>
                <a:buNone/>
              </a:pPr>
              <a:r>
                <a:rPr lang="en-AU" sz="1600" b="1" kern="1200">
                  <a:solidFill>
                    <a:schemeClr val="tx1"/>
                  </a:solidFill>
                </a:rPr>
                <a:t>G</a:t>
              </a:r>
            </a:p>
          </p:txBody>
        </p:sp>
        <p:sp>
          <p:nvSpPr>
            <p:cNvPr id="96" name="Freeform: Shape 19">
              <a:extLst>
                <a:ext uri="{FF2B5EF4-FFF2-40B4-BE49-F238E27FC236}">
                  <a16:creationId xmlns:a16="http://schemas.microsoft.com/office/drawing/2014/main" id="{324E1C07-CB49-3DDB-6A85-BAFC774F5ED6}"/>
                </a:ext>
              </a:extLst>
            </p:cNvPr>
            <p:cNvSpPr/>
            <p:nvPr/>
          </p:nvSpPr>
          <p:spPr>
            <a:xfrm>
              <a:off x="3205920" y="3685958"/>
              <a:ext cx="514294" cy="288175"/>
            </a:xfrm>
            <a:custGeom>
              <a:avLst/>
              <a:gdLst>
                <a:gd name="connsiteX0" fmla="*/ 0 w 2168876"/>
                <a:gd name="connsiteY0" fmla="*/ 89443 h 894427"/>
                <a:gd name="connsiteX1" fmla="*/ 89443 w 2168876"/>
                <a:gd name="connsiteY1" fmla="*/ 0 h 894427"/>
                <a:gd name="connsiteX2" fmla="*/ 2079433 w 2168876"/>
                <a:gd name="connsiteY2" fmla="*/ 0 h 894427"/>
                <a:gd name="connsiteX3" fmla="*/ 2168876 w 2168876"/>
                <a:gd name="connsiteY3" fmla="*/ 89443 h 894427"/>
                <a:gd name="connsiteX4" fmla="*/ 2168876 w 2168876"/>
                <a:gd name="connsiteY4" fmla="*/ 804984 h 894427"/>
                <a:gd name="connsiteX5" fmla="*/ 2079433 w 2168876"/>
                <a:gd name="connsiteY5" fmla="*/ 894427 h 894427"/>
                <a:gd name="connsiteX6" fmla="*/ 89443 w 2168876"/>
                <a:gd name="connsiteY6" fmla="*/ 894427 h 894427"/>
                <a:gd name="connsiteX7" fmla="*/ 0 w 2168876"/>
                <a:gd name="connsiteY7" fmla="*/ 804984 h 894427"/>
                <a:gd name="connsiteX8" fmla="*/ 0 w 2168876"/>
                <a:gd name="connsiteY8" fmla="*/ 89443 h 89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94427">
                  <a:moveTo>
                    <a:pt x="0" y="89443"/>
                  </a:moveTo>
                  <a:cubicBezTo>
                    <a:pt x="0" y="40045"/>
                    <a:pt x="40045" y="0"/>
                    <a:pt x="89443" y="0"/>
                  </a:cubicBezTo>
                  <a:lnTo>
                    <a:pt x="2079433" y="0"/>
                  </a:lnTo>
                  <a:cubicBezTo>
                    <a:pt x="2128831" y="0"/>
                    <a:pt x="2168876" y="40045"/>
                    <a:pt x="2168876" y="89443"/>
                  </a:cubicBezTo>
                  <a:lnTo>
                    <a:pt x="2168876" y="804984"/>
                  </a:lnTo>
                  <a:cubicBezTo>
                    <a:pt x="2168876" y="854382"/>
                    <a:pt x="2128831" y="894427"/>
                    <a:pt x="2079433" y="894427"/>
                  </a:cubicBezTo>
                  <a:lnTo>
                    <a:pt x="89443" y="894427"/>
                  </a:lnTo>
                  <a:cubicBezTo>
                    <a:pt x="40045" y="894427"/>
                    <a:pt x="0" y="854382"/>
                    <a:pt x="0" y="804984"/>
                  </a:cubicBezTo>
                  <a:lnTo>
                    <a:pt x="0" y="89443"/>
                  </a:lnTo>
                  <a:close/>
                </a:path>
              </a:pathLst>
            </a:cu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487" tIns="60487" rIns="60487" bIns="60487" numCol="1" spcCol="1270" anchor="ctr" anchorCtr="0">
              <a:noAutofit/>
            </a:bodyPr>
            <a:lstStyle/>
            <a:p>
              <a:pPr marL="0" lvl="0" indent="0" algn="ctr" defTabSz="2400300">
                <a:lnSpc>
                  <a:spcPct val="90000"/>
                </a:lnSpc>
                <a:spcBef>
                  <a:spcPct val="0"/>
                </a:spcBef>
                <a:spcAft>
                  <a:spcPct val="35000"/>
                </a:spcAft>
                <a:buNone/>
              </a:pPr>
              <a:r>
                <a:rPr lang="en-AU" sz="1600" b="1" kern="1200"/>
                <a:t>R</a:t>
              </a:r>
            </a:p>
          </p:txBody>
        </p:sp>
        <p:sp>
          <p:nvSpPr>
            <p:cNvPr id="97" name="Freeform: Shape 21">
              <a:extLst>
                <a:ext uri="{FF2B5EF4-FFF2-40B4-BE49-F238E27FC236}">
                  <a16:creationId xmlns:a16="http://schemas.microsoft.com/office/drawing/2014/main" id="{7D09EE75-6323-1C96-7D3E-3735157AAE5E}"/>
                </a:ext>
              </a:extLst>
            </p:cNvPr>
            <p:cNvSpPr/>
            <p:nvPr/>
          </p:nvSpPr>
          <p:spPr>
            <a:xfrm>
              <a:off x="3205920" y="4125438"/>
              <a:ext cx="511492" cy="287927"/>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600" b="1" kern="1200"/>
                <a:t>B</a:t>
              </a:r>
            </a:p>
          </p:txBody>
        </p:sp>
        <p:sp>
          <p:nvSpPr>
            <p:cNvPr id="98" name="Freeform: Shape 8">
              <a:extLst>
                <a:ext uri="{FF2B5EF4-FFF2-40B4-BE49-F238E27FC236}">
                  <a16:creationId xmlns:a16="http://schemas.microsoft.com/office/drawing/2014/main" id="{743B08AD-0440-9DB0-57C5-AC130522DBC9}"/>
                </a:ext>
              </a:extLst>
            </p:cNvPr>
            <p:cNvSpPr/>
            <p:nvPr/>
          </p:nvSpPr>
          <p:spPr>
            <a:xfrm>
              <a:off x="3205920" y="4608013"/>
              <a:ext cx="514294" cy="285226"/>
            </a:xfrm>
            <a:custGeom>
              <a:avLst/>
              <a:gdLst>
                <a:gd name="connsiteX0" fmla="*/ 0 w 2168876"/>
                <a:gd name="connsiteY0" fmla="*/ 89443 h 894427"/>
                <a:gd name="connsiteX1" fmla="*/ 89443 w 2168876"/>
                <a:gd name="connsiteY1" fmla="*/ 0 h 894427"/>
                <a:gd name="connsiteX2" fmla="*/ 2079433 w 2168876"/>
                <a:gd name="connsiteY2" fmla="*/ 0 h 894427"/>
                <a:gd name="connsiteX3" fmla="*/ 2168876 w 2168876"/>
                <a:gd name="connsiteY3" fmla="*/ 89443 h 894427"/>
                <a:gd name="connsiteX4" fmla="*/ 2168876 w 2168876"/>
                <a:gd name="connsiteY4" fmla="*/ 804984 h 894427"/>
                <a:gd name="connsiteX5" fmla="*/ 2079433 w 2168876"/>
                <a:gd name="connsiteY5" fmla="*/ 894427 h 894427"/>
                <a:gd name="connsiteX6" fmla="*/ 89443 w 2168876"/>
                <a:gd name="connsiteY6" fmla="*/ 894427 h 894427"/>
                <a:gd name="connsiteX7" fmla="*/ 0 w 2168876"/>
                <a:gd name="connsiteY7" fmla="*/ 804984 h 894427"/>
                <a:gd name="connsiteX8" fmla="*/ 0 w 2168876"/>
                <a:gd name="connsiteY8" fmla="*/ 89443 h 89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94427">
                  <a:moveTo>
                    <a:pt x="0" y="89443"/>
                  </a:moveTo>
                  <a:cubicBezTo>
                    <a:pt x="0" y="40045"/>
                    <a:pt x="40045" y="0"/>
                    <a:pt x="89443" y="0"/>
                  </a:cubicBezTo>
                  <a:lnTo>
                    <a:pt x="2079433" y="0"/>
                  </a:lnTo>
                  <a:cubicBezTo>
                    <a:pt x="2128831" y="0"/>
                    <a:pt x="2168876" y="40045"/>
                    <a:pt x="2168876" y="89443"/>
                  </a:cubicBezTo>
                  <a:lnTo>
                    <a:pt x="2168876" y="804984"/>
                  </a:lnTo>
                  <a:cubicBezTo>
                    <a:pt x="2168876" y="854382"/>
                    <a:pt x="2128831" y="894427"/>
                    <a:pt x="2079433" y="894427"/>
                  </a:cubicBezTo>
                  <a:lnTo>
                    <a:pt x="89443" y="894427"/>
                  </a:lnTo>
                  <a:cubicBezTo>
                    <a:pt x="40045" y="894427"/>
                    <a:pt x="0" y="854382"/>
                    <a:pt x="0" y="804984"/>
                  </a:cubicBezTo>
                  <a:lnTo>
                    <a:pt x="0" y="89443"/>
                  </a:lnTo>
                  <a:close/>
                </a:path>
              </a:pathLst>
            </a:custGeom>
            <a:solidFill>
              <a:srgbClr val="64BB4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487" tIns="60487" rIns="60487" bIns="60487" numCol="1" spcCol="1270" anchor="ctr" anchorCtr="0">
              <a:noAutofit/>
            </a:bodyPr>
            <a:lstStyle/>
            <a:p>
              <a:pPr marL="0" lvl="0" indent="0" algn="ctr" defTabSz="2400300">
                <a:lnSpc>
                  <a:spcPct val="90000"/>
                </a:lnSpc>
                <a:spcBef>
                  <a:spcPct val="0"/>
                </a:spcBef>
                <a:spcAft>
                  <a:spcPct val="35000"/>
                </a:spcAft>
                <a:buNone/>
              </a:pPr>
              <a:r>
                <a:rPr lang="en-AU" sz="1600" b="1" kern="1200">
                  <a:solidFill>
                    <a:schemeClr val="tx1"/>
                  </a:solidFill>
                </a:rPr>
                <a:t>G</a:t>
              </a:r>
            </a:p>
          </p:txBody>
        </p:sp>
        <p:sp>
          <p:nvSpPr>
            <p:cNvPr id="99" name="Freeform: Shape 19">
              <a:extLst>
                <a:ext uri="{FF2B5EF4-FFF2-40B4-BE49-F238E27FC236}">
                  <a16:creationId xmlns:a16="http://schemas.microsoft.com/office/drawing/2014/main" id="{D4C5F6AF-F946-5E28-AC1B-F37BD0926C81}"/>
                </a:ext>
              </a:extLst>
            </p:cNvPr>
            <p:cNvSpPr/>
            <p:nvPr/>
          </p:nvSpPr>
          <p:spPr>
            <a:xfrm>
              <a:off x="3205920" y="4993758"/>
              <a:ext cx="514294" cy="288175"/>
            </a:xfrm>
            <a:custGeom>
              <a:avLst/>
              <a:gdLst>
                <a:gd name="connsiteX0" fmla="*/ 0 w 2168876"/>
                <a:gd name="connsiteY0" fmla="*/ 89443 h 894427"/>
                <a:gd name="connsiteX1" fmla="*/ 89443 w 2168876"/>
                <a:gd name="connsiteY1" fmla="*/ 0 h 894427"/>
                <a:gd name="connsiteX2" fmla="*/ 2079433 w 2168876"/>
                <a:gd name="connsiteY2" fmla="*/ 0 h 894427"/>
                <a:gd name="connsiteX3" fmla="*/ 2168876 w 2168876"/>
                <a:gd name="connsiteY3" fmla="*/ 89443 h 894427"/>
                <a:gd name="connsiteX4" fmla="*/ 2168876 w 2168876"/>
                <a:gd name="connsiteY4" fmla="*/ 804984 h 894427"/>
                <a:gd name="connsiteX5" fmla="*/ 2079433 w 2168876"/>
                <a:gd name="connsiteY5" fmla="*/ 894427 h 894427"/>
                <a:gd name="connsiteX6" fmla="*/ 89443 w 2168876"/>
                <a:gd name="connsiteY6" fmla="*/ 894427 h 894427"/>
                <a:gd name="connsiteX7" fmla="*/ 0 w 2168876"/>
                <a:gd name="connsiteY7" fmla="*/ 804984 h 894427"/>
                <a:gd name="connsiteX8" fmla="*/ 0 w 2168876"/>
                <a:gd name="connsiteY8" fmla="*/ 89443 h 89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94427">
                  <a:moveTo>
                    <a:pt x="0" y="89443"/>
                  </a:moveTo>
                  <a:cubicBezTo>
                    <a:pt x="0" y="40045"/>
                    <a:pt x="40045" y="0"/>
                    <a:pt x="89443" y="0"/>
                  </a:cubicBezTo>
                  <a:lnTo>
                    <a:pt x="2079433" y="0"/>
                  </a:lnTo>
                  <a:cubicBezTo>
                    <a:pt x="2128831" y="0"/>
                    <a:pt x="2168876" y="40045"/>
                    <a:pt x="2168876" y="89443"/>
                  </a:cubicBezTo>
                  <a:lnTo>
                    <a:pt x="2168876" y="804984"/>
                  </a:lnTo>
                  <a:cubicBezTo>
                    <a:pt x="2168876" y="854382"/>
                    <a:pt x="2128831" y="894427"/>
                    <a:pt x="2079433" y="894427"/>
                  </a:cubicBezTo>
                  <a:lnTo>
                    <a:pt x="89443" y="894427"/>
                  </a:lnTo>
                  <a:cubicBezTo>
                    <a:pt x="40045" y="894427"/>
                    <a:pt x="0" y="854382"/>
                    <a:pt x="0" y="804984"/>
                  </a:cubicBezTo>
                  <a:lnTo>
                    <a:pt x="0" y="89443"/>
                  </a:lnTo>
                  <a:close/>
                </a:path>
              </a:pathLst>
            </a:cu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487" tIns="60487" rIns="60487" bIns="60487" numCol="1" spcCol="1270" anchor="ctr" anchorCtr="0">
              <a:noAutofit/>
            </a:bodyPr>
            <a:lstStyle/>
            <a:p>
              <a:pPr marL="0" lvl="0" indent="0" algn="ctr" defTabSz="2400300">
                <a:lnSpc>
                  <a:spcPct val="90000"/>
                </a:lnSpc>
                <a:spcBef>
                  <a:spcPct val="0"/>
                </a:spcBef>
                <a:spcAft>
                  <a:spcPct val="35000"/>
                </a:spcAft>
                <a:buNone/>
              </a:pPr>
              <a:r>
                <a:rPr lang="en-AU" sz="1600" b="1" kern="1200"/>
                <a:t>R</a:t>
              </a:r>
            </a:p>
          </p:txBody>
        </p:sp>
        <p:sp>
          <p:nvSpPr>
            <p:cNvPr id="100" name="Freeform: Shape 21">
              <a:extLst>
                <a:ext uri="{FF2B5EF4-FFF2-40B4-BE49-F238E27FC236}">
                  <a16:creationId xmlns:a16="http://schemas.microsoft.com/office/drawing/2014/main" id="{2DFFE283-2BE9-15BC-EDDE-95A7E86B36DC}"/>
                </a:ext>
              </a:extLst>
            </p:cNvPr>
            <p:cNvSpPr/>
            <p:nvPr/>
          </p:nvSpPr>
          <p:spPr>
            <a:xfrm>
              <a:off x="3205920" y="5446713"/>
              <a:ext cx="511492" cy="287927"/>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600" b="1" kern="1200"/>
                <a:t>B</a:t>
              </a:r>
            </a:p>
          </p:txBody>
        </p:sp>
        <p:sp>
          <p:nvSpPr>
            <p:cNvPr id="101" name="Freeform: Shape 8">
              <a:extLst>
                <a:ext uri="{FF2B5EF4-FFF2-40B4-BE49-F238E27FC236}">
                  <a16:creationId xmlns:a16="http://schemas.microsoft.com/office/drawing/2014/main" id="{C26C51C2-7D7C-043C-932D-27C55133B650}"/>
                </a:ext>
              </a:extLst>
            </p:cNvPr>
            <p:cNvSpPr/>
            <p:nvPr/>
          </p:nvSpPr>
          <p:spPr>
            <a:xfrm>
              <a:off x="4067148" y="1904374"/>
              <a:ext cx="514294" cy="285226"/>
            </a:xfrm>
            <a:custGeom>
              <a:avLst/>
              <a:gdLst>
                <a:gd name="connsiteX0" fmla="*/ 0 w 2168876"/>
                <a:gd name="connsiteY0" fmla="*/ 89443 h 894427"/>
                <a:gd name="connsiteX1" fmla="*/ 89443 w 2168876"/>
                <a:gd name="connsiteY1" fmla="*/ 0 h 894427"/>
                <a:gd name="connsiteX2" fmla="*/ 2079433 w 2168876"/>
                <a:gd name="connsiteY2" fmla="*/ 0 h 894427"/>
                <a:gd name="connsiteX3" fmla="*/ 2168876 w 2168876"/>
                <a:gd name="connsiteY3" fmla="*/ 89443 h 894427"/>
                <a:gd name="connsiteX4" fmla="*/ 2168876 w 2168876"/>
                <a:gd name="connsiteY4" fmla="*/ 804984 h 894427"/>
                <a:gd name="connsiteX5" fmla="*/ 2079433 w 2168876"/>
                <a:gd name="connsiteY5" fmla="*/ 894427 h 894427"/>
                <a:gd name="connsiteX6" fmla="*/ 89443 w 2168876"/>
                <a:gd name="connsiteY6" fmla="*/ 894427 h 894427"/>
                <a:gd name="connsiteX7" fmla="*/ 0 w 2168876"/>
                <a:gd name="connsiteY7" fmla="*/ 804984 h 894427"/>
                <a:gd name="connsiteX8" fmla="*/ 0 w 2168876"/>
                <a:gd name="connsiteY8" fmla="*/ 89443 h 89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94427">
                  <a:moveTo>
                    <a:pt x="0" y="89443"/>
                  </a:moveTo>
                  <a:cubicBezTo>
                    <a:pt x="0" y="40045"/>
                    <a:pt x="40045" y="0"/>
                    <a:pt x="89443" y="0"/>
                  </a:cubicBezTo>
                  <a:lnTo>
                    <a:pt x="2079433" y="0"/>
                  </a:lnTo>
                  <a:cubicBezTo>
                    <a:pt x="2128831" y="0"/>
                    <a:pt x="2168876" y="40045"/>
                    <a:pt x="2168876" y="89443"/>
                  </a:cubicBezTo>
                  <a:lnTo>
                    <a:pt x="2168876" y="804984"/>
                  </a:lnTo>
                  <a:cubicBezTo>
                    <a:pt x="2168876" y="854382"/>
                    <a:pt x="2128831" y="894427"/>
                    <a:pt x="2079433" y="894427"/>
                  </a:cubicBezTo>
                  <a:lnTo>
                    <a:pt x="89443" y="894427"/>
                  </a:lnTo>
                  <a:cubicBezTo>
                    <a:pt x="40045" y="894427"/>
                    <a:pt x="0" y="854382"/>
                    <a:pt x="0" y="804984"/>
                  </a:cubicBezTo>
                  <a:lnTo>
                    <a:pt x="0" y="89443"/>
                  </a:lnTo>
                  <a:close/>
                </a:path>
              </a:pathLst>
            </a:custGeom>
            <a:solidFill>
              <a:srgbClr val="64BB4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487" tIns="60487" rIns="60487" bIns="60487" numCol="1" spcCol="1270" anchor="ctr" anchorCtr="0">
              <a:noAutofit/>
            </a:bodyPr>
            <a:lstStyle/>
            <a:p>
              <a:pPr marL="0" lvl="0" indent="0" algn="ctr" defTabSz="2400300">
                <a:lnSpc>
                  <a:spcPct val="90000"/>
                </a:lnSpc>
                <a:spcBef>
                  <a:spcPct val="0"/>
                </a:spcBef>
                <a:spcAft>
                  <a:spcPct val="35000"/>
                </a:spcAft>
                <a:buNone/>
              </a:pPr>
              <a:r>
                <a:rPr lang="en-AU" sz="1600" b="1" kern="1200">
                  <a:solidFill>
                    <a:schemeClr val="tx1"/>
                  </a:solidFill>
                </a:rPr>
                <a:t>G</a:t>
              </a:r>
            </a:p>
          </p:txBody>
        </p:sp>
        <p:sp>
          <p:nvSpPr>
            <p:cNvPr id="102" name="Freeform: Shape 8">
              <a:extLst>
                <a:ext uri="{FF2B5EF4-FFF2-40B4-BE49-F238E27FC236}">
                  <a16:creationId xmlns:a16="http://schemas.microsoft.com/office/drawing/2014/main" id="{C2DC48F6-FEB8-8B37-60FC-DEE90813DAA3}"/>
                </a:ext>
              </a:extLst>
            </p:cNvPr>
            <p:cNvSpPr/>
            <p:nvPr/>
          </p:nvSpPr>
          <p:spPr>
            <a:xfrm>
              <a:off x="4648404" y="1904374"/>
              <a:ext cx="514294" cy="285226"/>
            </a:xfrm>
            <a:custGeom>
              <a:avLst/>
              <a:gdLst>
                <a:gd name="connsiteX0" fmla="*/ 0 w 2168876"/>
                <a:gd name="connsiteY0" fmla="*/ 89443 h 894427"/>
                <a:gd name="connsiteX1" fmla="*/ 89443 w 2168876"/>
                <a:gd name="connsiteY1" fmla="*/ 0 h 894427"/>
                <a:gd name="connsiteX2" fmla="*/ 2079433 w 2168876"/>
                <a:gd name="connsiteY2" fmla="*/ 0 h 894427"/>
                <a:gd name="connsiteX3" fmla="*/ 2168876 w 2168876"/>
                <a:gd name="connsiteY3" fmla="*/ 89443 h 894427"/>
                <a:gd name="connsiteX4" fmla="*/ 2168876 w 2168876"/>
                <a:gd name="connsiteY4" fmla="*/ 804984 h 894427"/>
                <a:gd name="connsiteX5" fmla="*/ 2079433 w 2168876"/>
                <a:gd name="connsiteY5" fmla="*/ 894427 h 894427"/>
                <a:gd name="connsiteX6" fmla="*/ 89443 w 2168876"/>
                <a:gd name="connsiteY6" fmla="*/ 894427 h 894427"/>
                <a:gd name="connsiteX7" fmla="*/ 0 w 2168876"/>
                <a:gd name="connsiteY7" fmla="*/ 804984 h 894427"/>
                <a:gd name="connsiteX8" fmla="*/ 0 w 2168876"/>
                <a:gd name="connsiteY8" fmla="*/ 89443 h 89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94427">
                  <a:moveTo>
                    <a:pt x="0" y="89443"/>
                  </a:moveTo>
                  <a:cubicBezTo>
                    <a:pt x="0" y="40045"/>
                    <a:pt x="40045" y="0"/>
                    <a:pt x="89443" y="0"/>
                  </a:cubicBezTo>
                  <a:lnTo>
                    <a:pt x="2079433" y="0"/>
                  </a:lnTo>
                  <a:cubicBezTo>
                    <a:pt x="2128831" y="0"/>
                    <a:pt x="2168876" y="40045"/>
                    <a:pt x="2168876" y="89443"/>
                  </a:cubicBezTo>
                  <a:lnTo>
                    <a:pt x="2168876" y="804984"/>
                  </a:lnTo>
                  <a:cubicBezTo>
                    <a:pt x="2168876" y="854382"/>
                    <a:pt x="2128831" y="894427"/>
                    <a:pt x="2079433" y="894427"/>
                  </a:cubicBezTo>
                  <a:lnTo>
                    <a:pt x="89443" y="894427"/>
                  </a:lnTo>
                  <a:cubicBezTo>
                    <a:pt x="40045" y="894427"/>
                    <a:pt x="0" y="854382"/>
                    <a:pt x="0" y="804984"/>
                  </a:cubicBezTo>
                  <a:lnTo>
                    <a:pt x="0" y="89443"/>
                  </a:lnTo>
                  <a:close/>
                </a:path>
              </a:pathLst>
            </a:custGeom>
            <a:solidFill>
              <a:srgbClr val="64BB4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487" tIns="60487" rIns="60487" bIns="60487" numCol="1" spcCol="1270" anchor="ctr" anchorCtr="0">
              <a:noAutofit/>
            </a:bodyPr>
            <a:lstStyle/>
            <a:p>
              <a:pPr marL="0" lvl="0" indent="0" algn="ctr" defTabSz="2400300">
                <a:lnSpc>
                  <a:spcPct val="90000"/>
                </a:lnSpc>
                <a:spcBef>
                  <a:spcPct val="0"/>
                </a:spcBef>
                <a:spcAft>
                  <a:spcPct val="35000"/>
                </a:spcAft>
                <a:buNone/>
              </a:pPr>
              <a:r>
                <a:rPr lang="en-AU" sz="1600" b="1" kern="1200">
                  <a:solidFill>
                    <a:schemeClr val="tx1"/>
                  </a:solidFill>
                </a:rPr>
                <a:t>G</a:t>
              </a:r>
            </a:p>
          </p:txBody>
        </p:sp>
        <p:sp>
          <p:nvSpPr>
            <p:cNvPr id="103" name="Freeform: Shape 8">
              <a:extLst>
                <a:ext uri="{FF2B5EF4-FFF2-40B4-BE49-F238E27FC236}">
                  <a16:creationId xmlns:a16="http://schemas.microsoft.com/office/drawing/2014/main" id="{210614B3-208C-F5DD-C1CA-F9FEF95CEE3A}"/>
                </a:ext>
              </a:extLst>
            </p:cNvPr>
            <p:cNvSpPr/>
            <p:nvPr/>
          </p:nvSpPr>
          <p:spPr>
            <a:xfrm>
              <a:off x="4067148" y="2328533"/>
              <a:ext cx="514294" cy="285226"/>
            </a:xfrm>
            <a:custGeom>
              <a:avLst/>
              <a:gdLst>
                <a:gd name="connsiteX0" fmla="*/ 0 w 2168876"/>
                <a:gd name="connsiteY0" fmla="*/ 89443 h 894427"/>
                <a:gd name="connsiteX1" fmla="*/ 89443 w 2168876"/>
                <a:gd name="connsiteY1" fmla="*/ 0 h 894427"/>
                <a:gd name="connsiteX2" fmla="*/ 2079433 w 2168876"/>
                <a:gd name="connsiteY2" fmla="*/ 0 h 894427"/>
                <a:gd name="connsiteX3" fmla="*/ 2168876 w 2168876"/>
                <a:gd name="connsiteY3" fmla="*/ 89443 h 894427"/>
                <a:gd name="connsiteX4" fmla="*/ 2168876 w 2168876"/>
                <a:gd name="connsiteY4" fmla="*/ 804984 h 894427"/>
                <a:gd name="connsiteX5" fmla="*/ 2079433 w 2168876"/>
                <a:gd name="connsiteY5" fmla="*/ 894427 h 894427"/>
                <a:gd name="connsiteX6" fmla="*/ 89443 w 2168876"/>
                <a:gd name="connsiteY6" fmla="*/ 894427 h 894427"/>
                <a:gd name="connsiteX7" fmla="*/ 0 w 2168876"/>
                <a:gd name="connsiteY7" fmla="*/ 804984 h 894427"/>
                <a:gd name="connsiteX8" fmla="*/ 0 w 2168876"/>
                <a:gd name="connsiteY8" fmla="*/ 89443 h 89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94427">
                  <a:moveTo>
                    <a:pt x="0" y="89443"/>
                  </a:moveTo>
                  <a:cubicBezTo>
                    <a:pt x="0" y="40045"/>
                    <a:pt x="40045" y="0"/>
                    <a:pt x="89443" y="0"/>
                  </a:cubicBezTo>
                  <a:lnTo>
                    <a:pt x="2079433" y="0"/>
                  </a:lnTo>
                  <a:cubicBezTo>
                    <a:pt x="2128831" y="0"/>
                    <a:pt x="2168876" y="40045"/>
                    <a:pt x="2168876" y="89443"/>
                  </a:cubicBezTo>
                  <a:lnTo>
                    <a:pt x="2168876" y="804984"/>
                  </a:lnTo>
                  <a:cubicBezTo>
                    <a:pt x="2168876" y="854382"/>
                    <a:pt x="2128831" y="894427"/>
                    <a:pt x="2079433" y="894427"/>
                  </a:cubicBezTo>
                  <a:lnTo>
                    <a:pt x="89443" y="894427"/>
                  </a:lnTo>
                  <a:cubicBezTo>
                    <a:pt x="40045" y="894427"/>
                    <a:pt x="0" y="854382"/>
                    <a:pt x="0" y="804984"/>
                  </a:cubicBezTo>
                  <a:lnTo>
                    <a:pt x="0" y="89443"/>
                  </a:lnTo>
                  <a:close/>
                </a:path>
              </a:pathLst>
            </a:custGeom>
            <a:solidFill>
              <a:srgbClr val="64BB4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487" tIns="60487" rIns="60487" bIns="60487" numCol="1" spcCol="1270" anchor="ctr" anchorCtr="0">
              <a:noAutofit/>
            </a:bodyPr>
            <a:lstStyle/>
            <a:p>
              <a:pPr marL="0" lvl="0" indent="0" algn="ctr" defTabSz="2400300">
                <a:lnSpc>
                  <a:spcPct val="90000"/>
                </a:lnSpc>
                <a:spcBef>
                  <a:spcPct val="0"/>
                </a:spcBef>
                <a:spcAft>
                  <a:spcPct val="35000"/>
                </a:spcAft>
                <a:buNone/>
              </a:pPr>
              <a:r>
                <a:rPr lang="en-AU" sz="1600" b="1" kern="1200">
                  <a:solidFill>
                    <a:schemeClr val="tx1"/>
                  </a:solidFill>
                </a:rPr>
                <a:t>G</a:t>
              </a:r>
            </a:p>
          </p:txBody>
        </p:sp>
        <p:sp>
          <p:nvSpPr>
            <p:cNvPr id="104" name="Freeform: Shape 19">
              <a:extLst>
                <a:ext uri="{FF2B5EF4-FFF2-40B4-BE49-F238E27FC236}">
                  <a16:creationId xmlns:a16="http://schemas.microsoft.com/office/drawing/2014/main" id="{490A47DD-43E3-00CE-AD4F-A2C76B7D4590}"/>
                </a:ext>
              </a:extLst>
            </p:cNvPr>
            <p:cNvSpPr/>
            <p:nvPr/>
          </p:nvSpPr>
          <p:spPr>
            <a:xfrm>
              <a:off x="4648404" y="2328533"/>
              <a:ext cx="514294" cy="288175"/>
            </a:xfrm>
            <a:custGeom>
              <a:avLst/>
              <a:gdLst>
                <a:gd name="connsiteX0" fmla="*/ 0 w 2168876"/>
                <a:gd name="connsiteY0" fmla="*/ 89443 h 894427"/>
                <a:gd name="connsiteX1" fmla="*/ 89443 w 2168876"/>
                <a:gd name="connsiteY1" fmla="*/ 0 h 894427"/>
                <a:gd name="connsiteX2" fmla="*/ 2079433 w 2168876"/>
                <a:gd name="connsiteY2" fmla="*/ 0 h 894427"/>
                <a:gd name="connsiteX3" fmla="*/ 2168876 w 2168876"/>
                <a:gd name="connsiteY3" fmla="*/ 89443 h 894427"/>
                <a:gd name="connsiteX4" fmla="*/ 2168876 w 2168876"/>
                <a:gd name="connsiteY4" fmla="*/ 804984 h 894427"/>
                <a:gd name="connsiteX5" fmla="*/ 2079433 w 2168876"/>
                <a:gd name="connsiteY5" fmla="*/ 894427 h 894427"/>
                <a:gd name="connsiteX6" fmla="*/ 89443 w 2168876"/>
                <a:gd name="connsiteY6" fmla="*/ 894427 h 894427"/>
                <a:gd name="connsiteX7" fmla="*/ 0 w 2168876"/>
                <a:gd name="connsiteY7" fmla="*/ 804984 h 894427"/>
                <a:gd name="connsiteX8" fmla="*/ 0 w 2168876"/>
                <a:gd name="connsiteY8" fmla="*/ 89443 h 89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94427">
                  <a:moveTo>
                    <a:pt x="0" y="89443"/>
                  </a:moveTo>
                  <a:cubicBezTo>
                    <a:pt x="0" y="40045"/>
                    <a:pt x="40045" y="0"/>
                    <a:pt x="89443" y="0"/>
                  </a:cubicBezTo>
                  <a:lnTo>
                    <a:pt x="2079433" y="0"/>
                  </a:lnTo>
                  <a:cubicBezTo>
                    <a:pt x="2128831" y="0"/>
                    <a:pt x="2168876" y="40045"/>
                    <a:pt x="2168876" y="89443"/>
                  </a:cubicBezTo>
                  <a:lnTo>
                    <a:pt x="2168876" y="804984"/>
                  </a:lnTo>
                  <a:cubicBezTo>
                    <a:pt x="2168876" y="854382"/>
                    <a:pt x="2128831" y="894427"/>
                    <a:pt x="2079433" y="894427"/>
                  </a:cubicBezTo>
                  <a:lnTo>
                    <a:pt x="89443" y="894427"/>
                  </a:lnTo>
                  <a:cubicBezTo>
                    <a:pt x="40045" y="894427"/>
                    <a:pt x="0" y="854382"/>
                    <a:pt x="0" y="804984"/>
                  </a:cubicBezTo>
                  <a:lnTo>
                    <a:pt x="0" y="89443"/>
                  </a:lnTo>
                  <a:close/>
                </a:path>
              </a:pathLst>
            </a:cu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487" tIns="60487" rIns="60487" bIns="60487" numCol="1" spcCol="1270" anchor="ctr" anchorCtr="0">
              <a:noAutofit/>
            </a:bodyPr>
            <a:lstStyle/>
            <a:p>
              <a:pPr marL="0" lvl="0" indent="0" algn="ctr" defTabSz="2400300">
                <a:lnSpc>
                  <a:spcPct val="90000"/>
                </a:lnSpc>
                <a:spcBef>
                  <a:spcPct val="0"/>
                </a:spcBef>
                <a:spcAft>
                  <a:spcPct val="35000"/>
                </a:spcAft>
                <a:buNone/>
              </a:pPr>
              <a:r>
                <a:rPr lang="en-AU" sz="1600" b="1" kern="1200"/>
                <a:t>R</a:t>
              </a:r>
            </a:p>
          </p:txBody>
        </p:sp>
        <p:sp>
          <p:nvSpPr>
            <p:cNvPr id="105" name="Freeform: Shape 8">
              <a:extLst>
                <a:ext uri="{FF2B5EF4-FFF2-40B4-BE49-F238E27FC236}">
                  <a16:creationId xmlns:a16="http://schemas.microsoft.com/office/drawing/2014/main" id="{A85A7420-35A7-E8D8-C9B2-2049191CF5B8}"/>
                </a:ext>
              </a:extLst>
            </p:cNvPr>
            <p:cNvSpPr/>
            <p:nvPr/>
          </p:nvSpPr>
          <p:spPr>
            <a:xfrm>
              <a:off x="4067148" y="2779327"/>
              <a:ext cx="514294" cy="285226"/>
            </a:xfrm>
            <a:custGeom>
              <a:avLst/>
              <a:gdLst>
                <a:gd name="connsiteX0" fmla="*/ 0 w 2168876"/>
                <a:gd name="connsiteY0" fmla="*/ 89443 h 894427"/>
                <a:gd name="connsiteX1" fmla="*/ 89443 w 2168876"/>
                <a:gd name="connsiteY1" fmla="*/ 0 h 894427"/>
                <a:gd name="connsiteX2" fmla="*/ 2079433 w 2168876"/>
                <a:gd name="connsiteY2" fmla="*/ 0 h 894427"/>
                <a:gd name="connsiteX3" fmla="*/ 2168876 w 2168876"/>
                <a:gd name="connsiteY3" fmla="*/ 89443 h 894427"/>
                <a:gd name="connsiteX4" fmla="*/ 2168876 w 2168876"/>
                <a:gd name="connsiteY4" fmla="*/ 804984 h 894427"/>
                <a:gd name="connsiteX5" fmla="*/ 2079433 w 2168876"/>
                <a:gd name="connsiteY5" fmla="*/ 894427 h 894427"/>
                <a:gd name="connsiteX6" fmla="*/ 89443 w 2168876"/>
                <a:gd name="connsiteY6" fmla="*/ 894427 h 894427"/>
                <a:gd name="connsiteX7" fmla="*/ 0 w 2168876"/>
                <a:gd name="connsiteY7" fmla="*/ 804984 h 894427"/>
                <a:gd name="connsiteX8" fmla="*/ 0 w 2168876"/>
                <a:gd name="connsiteY8" fmla="*/ 89443 h 89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94427">
                  <a:moveTo>
                    <a:pt x="0" y="89443"/>
                  </a:moveTo>
                  <a:cubicBezTo>
                    <a:pt x="0" y="40045"/>
                    <a:pt x="40045" y="0"/>
                    <a:pt x="89443" y="0"/>
                  </a:cubicBezTo>
                  <a:lnTo>
                    <a:pt x="2079433" y="0"/>
                  </a:lnTo>
                  <a:cubicBezTo>
                    <a:pt x="2128831" y="0"/>
                    <a:pt x="2168876" y="40045"/>
                    <a:pt x="2168876" y="89443"/>
                  </a:cubicBezTo>
                  <a:lnTo>
                    <a:pt x="2168876" y="804984"/>
                  </a:lnTo>
                  <a:cubicBezTo>
                    <a:pt x="2168876" y="854382"/>
                    <a:pt x="2128831" y="894427"/>
                    <a:pt x="2079433" y="894427"/>
                  </a:cubicBezTo>
                  <a:lnTo>
                    <a:pt x="89443" y="894427"/>
                  </a:lnTo>
                  <a:cubicBezTo>
                    <a:pt x="40045" y="894427"/>
                    <a:pt x="0" y="854382"/>
                    <a:pt x="0" y="804984"/>
                  </a:cubicBezTo>
                  <a:lnTo>
                    <a:pt x="0" y="89443"/>
                  </a:lnTo>
                  <a:close/>
                </a:path>
              </a:pathLst>
            </a:custGeom>
            <a:solidFill>
              <a:srgbClr val="64BB4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487" tIns="60487" rIns="60487" bIns="60487" numCol="1" spcCol="1270" anchor="ctr" anchorCtr="0">
              <a:noAutofit/>
            </a:bodyPr>
            <a:lstStyle/>
            <a:p>
              <a:pPr marL="0" lvl="0" indent="0" algn="ctr" defTabSz="2400300">
                <a:lnSpc>
                  <a:spcPct val="90000"/>
                </a:lnSpc>
                <a:spcBef>
                  <a:spcPct val="0"/>
                </a:spcBef>
                <a:spcAft>
                  <a:spcPct val="35000"/>
                </a:spcAft>
                <a:buNone/>
              </a:pPr>
              <a:r>
                <a:rPr lang="en-AU" sz="1600" b="1" kern="1200">
                  <a:solidFill>
                    <a:schemeClr val="tx1"/>
                  </a:solidFill>
                </a:rPr>
                <a:t>G</a:t>
              </a:r>
            </a:p>
          </p:txBody>
        </p:sp>
        <p:sp>
          <p:nvSpPr>
            <p:cNvPr id="106" name="Freeform: Shape 36">
              <a:extLst>
                <a:ext uri="{FF2B5EF4-FFF2-40B4-BE49-F238E27FC236}">
                  <a16:creationId xmlns:a16="http://schemas.microsoft.com/office/drawing/2014/main" id="{59ECDE9E-AAFA-8C5C-3D40-F752E95ADFC6}"/>
                </a:ext>
              </a:extLst>
            </p:cNvPr>
            <p:cNvSpPr/>
            <p:nvPr/>
          </p:nvSpPr>
          <p:spPr>
            <a:xfrm>
              <a:off x="4648404" y="2779328"/>
              <a:ext cx="493085" cy="282358"/>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600" b="1" kern="1200"/>
                <a:t>B</a:t>
              </a:r>
            </a:p>
          </p:txBody>
        </p:sp>
        <p:sp>
          <p:nvSpPr>
            <p:cNvPr id="107" name="Freeform: Shape 19">
              <a:extLst>
                <a:ext uri="{FF2B5EF4-FFF2-40B4-BE49-F238E27FC236}">
                  <a16:creationId xmlns:a16="http://schemas.microsoft.com/office/drawing/2014/main" id="{A9303E46-5792-2719-410E-4F0395DA53E3}"/>
                </a:ext>
              </a:extLst>
            </p:cNvPr>
            <p:cNvSpPr/>
            <p:nvPr/>
          </p:nvSpPr>
          <p:spPr>
            <a:xfrm>
              <a:off x="4067148" y="3286599"/>
              <a:ext cx="514294" cy="288175"/>
            </a:xfrm>
            <a:custGeom>
              <a:avLst/>
              <a:gdLst>
                <a:gd name="connsiteX0" fmla="*/ 0 w 2168876"/>
                <a:gd name="connsiteY0" fmla="*/ 89443 h 894427"/>
                <a:gd name="connsiteX1" fmla="*/ 89443 w 2168876"/>
                <a:gd name="connsiteY1" fmla="*/ 0 h 894427"/>
                <a:gd name="connsiteX2" fmla="*/ 2079433 w 2168876"/>
                <a:gd name="connsiteY2" fmla="*/ 0 h 894427"/>
                <a:gd name="connsiteX3" fmla="*/ 2168876 w 2168876"/>
                <a:gd name="connsiteY3" fmla="*/ 89443 h 894427"/>
                <a:gd name="connsiteX4" fmla="*/ 2168876 w 2168876"/>
                <a:gd name="connsiteY4" fmla="*/ 804984 h 894427"/>
                <a:gd name="connsiteX5" fmla="*/ 2079433 w 2168876"/>
                <a:gd name="connsiteY5" fmla="*/ 894427 h 894427"/>
                <a:gd name="connsiteX6" fmla="*/ 89443 w 2168876"/>
                <a:gd name="connsiteY6" fmla="*/ 894427 h 894427"/>
                <a:gd name="connsiteX7" fmla="*/ 0 w 2168876"/>
                <a:gd name="connsiteY7" fmla="*/ 804984 h 894427"/>
                <a:gd name="connsiteX8" fmla="*/ 0 w 2168876"/>
                <a:gd name="connsiteY8" fmla="*/ 89443 h 89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94427">
                  <a:moveTo>
                    <a:pt x="0" y="89443"/>
                  </a:moveTo>
                  <a:cubicBezTo>
                    <a:pt x="0" y="40045"/>
                    <a:pt x="40045" y="0"/>
                    <a:pt x="89443" y="0"/>
                  </a:cubicBezTo>
                  <a:lnTo>
                    <a:pt x="2079433" y="0"/>
                  </a:lnTo>
                  <a:cubicBezTo>
                    <a:pt x="2128831" y="0"/>
                    <a:pt x="2168876" y="40045"/>
                    <a:pt x="2168876" y="89443"/>
                  </a:cubicBezTo>
                  <a:lnTo>
                    <a:pt x="2168876" y="804984"/>
                  </a:lnTo>
                  <a:cubicBezTo>
                    <a:pt x="2168876" y="854382"/>
                    <a:pt x="2128831" y="894427"/>
                    <a:pt x="2079433" y="894427"/>
                  </a:cubicBezTo>
                  <a:lnTo>
                    <a:pt x="89443" y="894427"/>
                  </a:lnTo>
                  <a:cubicBezTo>
                    <a:pt x="40045" y="894427"/>
                    <a:pt x="0" y="854382"/>
                    <a:pt x="0" y="804984"/>
                  </a:cubicBezTo>
                  <a:lnTo>
                    <a:pt x="0" y="89443"/>
                  </a:lnTo>
                  <a:close/>
                </a:path>
              </a:pathLst>
            </a:cu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487" tIns="60487" rIns="60487" bIns="60487" numCol="1" spcCol="1270" anchor="ctr" anchorCtr="0">
              <a:noAutofit/>
            </a:bodyPr>
            <a:lstStyle/>
            <a:p>
              <a:pPr marL="0" lvl="0" indent="0" algn="ctr" defTabSz="2400300">
                <a:lnSpc>
                  <a:spcPct val="90000"/>
                </a:lnSpc>
                <a:spcBef>
                  <a:spcPct val="0"/>
                </a:spcBef>
                <a:spcAft>
                  <a:spcPct val="35000"/>
                </a:spcAft>
                <a:buNone/>
              </a:pPr>
              <a:r>
                <a:rPr lang="en-AU" sz="1600" b="1" kern="1200"/>
                <a:t>R</a:t>
              </a:r>
            </a:p>
          </p:txBody>
        </p:sp>
        <p:sp>
          <p:nvSpPr>
            <p:cNvPr id="108" name="Freeform: Shape 8">
              <a:extLst>
                <a:ext uri="{FF2B5EF4-FFF2-40B4-BE49-F238E27FC236}">
                  <a16:creationId xmlns:a16="http://schemas.microsoft.com/office/drawing/2014/main" id="{77F869AD-1B8E-4615-23E8-3B954FAAAC55}"/>
                </a:ext>
              </a:extLst>
            </p:cNvPr>
            <p:cNvSpPr/>
            <p:nvPr/>
          </p:nvSpPr>
          <p:spPr>
            <a:xfrm>
              <a:off x="4648404" y="3286599"/>
              <a:ext cx="514294" cy="285226"/>
            </a:xfrm>
            <a:custGeom>
              <a:avLst/>
              <a:gdLst>
                <a:gd name="connsiteX0" fmla="*/ 0 w 2168876"/>
                <a:gd name="connsiteY0" fmla="*/ 89443 h 894427"/>
                <a:gd name="connsiteX1" fmla="*/ 89443 w 2168876"/>
                <a:gd name="connsiteY1" fmla="*/ 0 h 894427"/>
                <a:gd name="connsiteX2" fmla="*/ 2079433 w 2168876"/>
                <a:gd name="connsiteY2" fmla="*/ 0 h 894427"/>
                <a:gd name="connsiteX3" fmla="*/ 2168876 w 2168876"/>
                <a:gd name="connsiteY3" fmla="*/ 89443 h 894427"/>
                <a:gd name="connsiteX4" fmla="*/ 2168876 w 2168876"/>
                <a:gd name="connsiteY4" fmla="*/ 804984 h 894427"/>
                <a:gd name="connsiteX5" fmla="*/ 2079433 w 2168876"/>
                <a:gd name="connsiteY5" fmla="*/ 894427 h 894427"/>
                <a:gd name="connsiteX6" fmla="*/ 89443 w 2168876"/>
                <a:gd name="connsiteY6" fmla="*/ 894427 h 894427"/>
                <a:gd name="connsiteX7" fmla="*/ 0 w 2168876"/>
                <a:gd name="connsiteY7" fmla="*/ 804984 h 894427"/>
                <a:gd name="connsiteX8" fmla="*/ 0 w 2168876"/>
                <a:gd name="connsiteY8" fmla="*/ 89443 h 89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94427">
                  <a:moveTo>
                    <a:pt x="0" y="89443"/>
                  </a:moveTo>
                  <a:cubicBezTo>
                    <a:pt x="0" y="40045"/>
                    <a:pt x="40045" y="0"/>
                    <a:pt x="89443" y="0"/>
                  </a:cubicBezTo>
                  <a:lnTo>
                    <a:pt x="2079433" y="0"/>
                  </a:lnTo>
                  <a:cubicBezTo>
                    <a:pt x="2128831" y="0"/>
                    <a:pt x="2168876" y="40045"/>
                    <a:pt x="2168876" y="89443"/>
                  </a:cubicBezTo>
                  <a:lnTo>
                    <a:pt x="2168876" y="804984"/>
                  </a:lnTo>
                  <a:cubicBezTo>
                    <a:pt x="2168876" y="854382"/>
                    <a:pt x="2128831" y="894427"/>
                    <a:pt x="2079433" y="894427"/>
                  </a:cubicBezTo>
                  <a:lnTo>
                    <a:pt x="89443" y="894427"/>
                  </a:lnTo>
                  <a:cubicBezTo>
                    <a:pt x="40045" y="894427"/>
                    <a:pt x="0" y="854382"/>
                    <a:pt x="0" y="804984"/>
                  </a:cubicBezTo>
                  <a:lnTo>
                    <a:pt x="0" y="89443"/>
                  </a:lnTo>
                  <a:close/>
                </a:path>
              </a:pathLst>
            </a:custGeom>
            <a:solidFill>
              <a:srgbClr val="64BB4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487" tIns="60487" rIns="60487" bIns="60487" numCol="1" spcCol="1270" anchor="ctr" anchorCtr="0">
              <a:noAutofit/>
            </a:bodyPr>
            <a:lstStyle/>
            <a:p>
              <a:pPr marL="0" lvl="0" indent="0" algn="ctr" defTabSz="2400300">
                <a:lnSpc>
                  <a:spcPct val="90000"/>
                </a:lnSpc>
                <a:spcBef>
                  <a:spcPct val="0"/>
                </a:spcBef>
                <a:spcAft>
                  <a:spcPct val="35000"/>
                </a:spcAft>
                <a:buNone/>
              </a:pPr>
              <a:r>
                <a:rPr lang="en-AU" sz="1600" b="1" kern="1200">
                  <a:solidFill>
                    <a:schemeClr val="tx1"/>
                  </a:solidFill>
                </a:rPr>
                <a:t>G</a:t>
              </a:r>
            </a:p>
          </p:txBody>
        </p:sp>
        <p:sp>
          <p:nvSpPr>
            <p:cNvPr id="109" name="Freeform: Shape 19">
              <a:extLst>
                <a:ext uri="{FF2B5EF4-FFF2-40B4-BE49-F238E27FC236}">
                  <a16:creationId xmlns:a16="http://schemas.microsoft.com/office/drawing/2014/main" id="{686E5C6C-EC39-EA95-876A-02FB9BE5B2C9}"/>
                </a:ext>
              </a:extLst>
            </p:cNvPr>
            <p:cNvSpPr/>
            <p:nvPr/>
          </p:nvSpPr>
          <p:spPr>
            <a:xfrm>
              <a:off x="4067148" y="3685958"/>
              <a:ext cx="514294" cy="288175"/>
            </a:xfrm>
            <a:custGeom>
              <a:avLst/>
              <a:gdLst>
                <a:gd name="connsiteX0" fmla="*/ 0 w 2168876"/>
                <a:gd name="connsiteY0" fmla="*/ 89443 h 894427"/>
                <a:gd name="connsiteX1" fmla="*/ 89443 w 2168876"/>
                <a:gd name="connsiteY1" fmla="*/ 0 h 894427"/>
                <a:gd name="connsiteX2" fmla="*/ 2079433 w 2168876"/>
                <a:gd name="connsiteY2" fmla="*/ 0 h 894427"/>
                <a:gd name="connsiteX3" fmla="*/ 2168876 w 2168876"/>
                <a:gd name="connsiteY3" fmla="*/ 89443 h 894427"/>
                <a:gd name="connsiteX4" fmla="*/ 2168876 w 2168876"/>
                <a:gd name="connsiteY4" fmla="*/ 804984 h 894427"/>
                <a:gd name="connsiteX5" fmla="*/ 2079433 w 2168876"/>
                <a:gd name="connsiteY5" fmla="*/ 894427 h 894427"/>
                <a:gd name="connsiteX6" fmla="*/ 89443 w 2168876"/>
                <a:gd name="connsiteY6" fmla="*/ 894427 h 894427"/>
                <a:gd name="connsiteX7" fmla="*/ 0 w 2168876"/>
                <a:gd name="connsiteY7" fmla="*/ 804984 h 894427"/>
                <a:gd name="connsiteX8" fmla="*/ 0 w 2168876"/>
                <a:gd name="connsiteY8" fmla="*/ 89443 h 89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94427">
                  <a:moveTo>
                    <a:pt x="0" y="89443"/>
                  </a:moveTo>
                  <a:cubicBezTo>
                    <a:pt x="0" y="40045"/>
                    <a:pt x="40045" y="0"/>
                    <a:pt x="89443" y="0"/>
                  </a:cubicBezTo>
                  <a:lnTo>
                    <a:pt x="2079433" y="0"/>
                  </a:lnTo>
                  <a:cubicBezTo>
                    <a:pt x="2128831" y="0"/>
                    <a:pt x="2168876" y="40045"/>
                    <a:pt x="2168876" y="89443"/>
                  </a:cubicBezTo>
                  <a:lnTo>
                    <a:pt x="2168876" y="804984"/>
                  </a:lnTo>
                  <a:cubicBezTo>
                    <a:pt x="2168876" y="854382"/>
                    <a:pt x="2128831" y="894427"/>
                    <a:pt x="2079433" y="894427"/>
                  </a:cubicBezTo>
                  <a:lnTo>
                    <a:pt x="89443" y="894427"/>
                  </a:lnTo>
                  <a:cubicBezTo>
                    <a:pt x="40045" y="894427"/>
                    <a:pt x="0" y="854382"/>
                    <a:pt x="0" y="804984"/>
                  </a:cubicBezTo>
                  <a:lnTo>
                    <a:pt x="0" y="89443"/>
                  </a:lnTo>
                  <a:close/>
                </a:path>
              </a:pathLst>
            </a:cu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487" tIns="60487" rIns="60487" bIns="60487" numCol="1" spcCol="1270" anchor="ctr" anchorCtr="0">
              <a:noAutofit/>
            </a:bodyPr>
            <a:lstStyle/>
            <a:p>
              <a:pPr marL="0" lvl="0" indent="0" algn="ctr" defTabSz="2400300">
                <a:lnSpc>
                  <a:spcPct val="90000"/>
                </a:lnSpc>
                <a:spcBef>
                  <a:spcPct val="0"/>
                </a:spcBef>
                <a:spcAft>
                  <a:spcPct val="35000"/>
                </a:spcAft>
                <a:buNone/>
              </a:pPr>
              <a:r>
                <a:rPr lang="en-AU" sz="1600" b="1" kern="1200"/>
                <a:t>R</a:t>
              </a:r>
            </a:p>
          </p:txBody>
        </p:sp>
        <p:sp>
          <p:nvSpPr>
            <p:cNvPr id="110" name="Freeform: Shape 19">
              <a:extLst>
                <a:ext uri="{FF2B5EF4-FFF2-40B4-BE49-F238E27FC236}">
                  <a16:creationId xmlns:a16="http://schemas.microsoft.com/office/drawing/2014/main" id="{CAEA5FED-F72F-BF5A-5832-E6A4E9825FD1}"/>
                </a:ext>
              </a:extLst>
            </p:cNvPr>
            <p:cNvSpPr/>
            <p:nvPr/>
          </p:nvSpPr>
          <p:spPr>
            <a:xfrm>
              <a:off x="4648404" y="3685958"/>
              <a:ext cx="514294" cy="288175"/>
            </a:xfrm>
            <a:custGeom>
              <a:avLst/>
              <a:gdLst>
                <a:gd name="connsiteX0" fmla="*/ 0 w 2168876"/>
                <a:gd name="connsiteY0" fmla="*/ 89443 h 894427"/>
                <a:gd name="connsiteX1" fmla="*/ 89443 w 2168876"/>
                <a:gd name="connsiteY1" fmla="*/ 0 h 894427"/>
                <a:gd name="connsiteX2" fmla="*/ 2079433 w 2168876"/>
                <a:gd name="connsiteY2" fmla="*/ 0 h 894427"/>
                <a:gd name="connsiteX3" fmla="*/ 2168876 w 2168876"/>
                <a:gd name="connsiteY3" fmla="*/ 89443 h 894427"/>
                <a:gd name="connsiteX4" fmla="*/ 2168876 w 2168876"/>
                <a:gd name="connsiteY4" fmla="*/ 804984 h 894427"/>
                <a:gd name="connsiteX5" fmla="*/ 2079433 w 2168876"/>
                <a:gd name="connsiteY5" fmla="*/ 894427 h 894427"/>
                <a:gd name="connsiteX6" fmla="*/ 89443 w 2168876"/>
                <a:gd name="connsiteY6" fmla="*/ 894427 h 894427"/>
                <a:gd name="connsiteX7" fmla="*/ 0 w 2168876"/>
                <a:gd name="connsiteY7" fmla="*/ 804984 h 894427"/>
                <a:gd name="connsiteX8" fmla="*/ 0 w 2168876"/>
                <a:gd name="connsiteY8" fmla="*/ 89443 h 89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94427">
                  <a:moveTo>
                    <a:pt x="0" y="89443"/>
                  </a:moveTo>
                  <a:cubicBezTo>
                    <a:pt x="0" y="40045"/>
                    <a:pt x="40045" y="0"/>
                    <a:pt x="89443" y="0"/>
                  </a:cubicBezTo>
                  <a:lnTo>
                    <a:pt x="2079433" y="0"/>
                  </a:lnTo>
                  <a:cubicBezTo>
                    <a:pt x="2128831" y="0"/>
                    <a:pt x="2168876" y="40045"/>
                    <a:pt x="2168876" y="89443"/>
                  </a:cubicBezTo>
                  <a:lnTo>
                    <a:pt x="2168876" y="804984"/>
                  </a:lnTo>
                  <a:cubicBezTo>
                    <a:pt x="2168876" y="854382"/>
                    <a:pt x="2128831" y="894427"/>
                    <a:pt x="2079433" y="894427"/>
                  </a:cubicBezTo>
                  <a:lnTo>
                    <a:pt x="89443" y="894427"/>
                  </a:lnTo>
                  <a:cubicBezTo>
                    <a:pt x="40045" y="894427"/>
                    <a:pt x="0" y="854382"/>
                    <a:pt x="0" y="804984"/>
                  </a:cubicBezTo>
                  <a:lnTo>
                    <a:pt x="0" y="89443"/>
                  </a:lnTo>
                  <a:close/>
                </a:path>
              </a:pathLst>
            </a:cu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487" tIns="60487" rIns="60487" bIns="60487" numCol="1" spcCol="1270" anchor="ctr" anchorCtr="0">
              <a:noAutofit/>
            </a:bodyPr>
            <a:lstStyle/>
            <a:p>
              <a:pPr marL="0" lvl="0" indent="0" algn="ctr" defTabSz="2400300">
                <a:lnSpc>
                  <a:spcPct val="90000"/>
                </a:lnSpc>
                <a:spcBef>
                  <a:spcPct val="0"/>
                </a:spcBef>
                <a:spcAft>
                  <a:spcPct val="35000"/>
                </a:spcAft>
                <a:buNone/>
              </a:pPr>
              <a:r>
                <a:rPr lang="en-AU" sz="1600" b="1" kern="1200"/>
                <a:t>R</a:t>
              </a:r>
            </a:p>
          </p:txBody>
        </p:sp>
        <p:sp>
          <p:nvSpPr>
            <p:cNvPr id="111" name="Freeform: Shape 19">
              <a:extLst>
                <a:ext uri="{FF2B5EF4-FFF2-40B4-BE49-F238E27FC236}">
                  <a16:creationId xmlns:a16="http://schemas.microsoft.com/office/drawing/2014/main" id="{0AB60C9A-1729-82C8-FCAA-C6EBD789CF3B}"/>
                </a:ext>
              </a:extLst>
            </p:cNvPr>
            <p:cNvSpPr/>
            <p:nvPr/>
          </p:nvSpPr>
          <p:spPr>
            <a:xfrm>
              <a:off x="4067148" y="4125438"/>
              <a:ext cx="514294" cy="288175"/>
            </a:xfrm>
            <a:custGeom>
              <a:avLst/>
              <a:gdLst>
                <a:gd name="connsiteX0" fmla="*/ 0 w 2168876"/>
                <a:gd name="connsiteY0" fmla="*/ 89443 h 894427"/>
                <a:gd name="connsiteX1" fmla="*/ 89443 w 2168876"/>
                <a:gd name="connsiteY1" fmla="*/ 0 h 894427"/>
                <a:gd name="connsiteX2" fmla="*/ 2079433 w 2168876"/>
                <a:gd name="connsiteY2" fmla="*/ 0 h 894427"/>
                <a:gd name="connsiteX3" fmla="*/ 2168876 w 2168876"/>
                <a:gd name="connsiteY3" fmla="*/ 89443 h 894427"/>
                <a:gd name="connsiteX4" fmla="*/ 2168876 w 2168876"/>
                <a:gd name="connsiteY4" fmla="*/ 804984 h 894427"/>
                <a:gd name="connsiteX5" fmla="*/ 2079433 w 2168876"/>
                <a:gd name="connsiteY5" fmla="*/ 894427 h 894427"/>
                <a:gd name="connsiteX6" fmla="*/ 89443 w 2168876"/>
                <a:gd name="connsiteY6" fmla="*/ 894427 h 894427"/>
                <a:gd name="connsiteX7" fmla="*/ 0 w 2168876"/>
                <a:gd name="connsiteY7" fmla="*/ 804984 h 894427"/>
                <a:gd name="connsiteX8" fmla="*/ 0 w 2168876"/>
                <a:gd name="connsiteY8" fmla="*/ 89443 h 89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94427">
                  <a:moveTo>
                    <a:pt x="0" y="89443"/>
                  </a:moveTo>
                  <a:cubicBezTo>
                    <a:pt x="0" y="40045"/>
                    <a:pt x="40045" y="0"/>
                    <a:pt x="89443" y="0"/>
                  </a:cubicBezTo>
                  <a:lnTo>
                    <a:pt x="2079433" y="0"/>
                  </a:lnTo>
                  <a:cubicBezTo>
                    <a:pt x="2128831" y="0"/>
                    <a:pt x="2168876" y="40045"/>
                    <a:pt x="2168876" y="89443"/>
                  </a:cubicBezTo>
                  <a:lnTo>
                    <a:pt x="2168876" y="804984"/>
                  </a:lnTo>
                  <a:cubicBezTo>
                    <a:pt x="2168876" y="854382"/>
                    <a:pt x="2128831" y="894427"/>
                    <a:pt x="2079433" y="894427"/>
                  </a:cubicBezTo>
                  <a:lnTo>
                    <a:pt x="89443" y="894427"/>
                  </a:lnTo>
                  <a:cubicBezTo>
                    <a:pt x="40045" y="894427"/>
                    <a:pt x="0" y="854382"/>
                    <a:pt x="0" y="804984"/>
                  </a:cubicBezTo>
                  <a:lnTo>
                    <a:pt x="0" y="89443"/>
                  </a:lnTo>
                  <a:close/>
                </a:path>
              </a:pathLst>
            </a:cu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487" tIns="60487" rIns="60487" bIns="60487" numCol="1" spcCol="1270" anchor="ctr" anchorCtr="0">
              <a:noAutofit/>
            </a:bodyPr>
            <a:lstStyle/>
            <a:p>
              <a:pPr marL="0" lvl="0" indent="0" algn="ctr" defTabSz="2400300">
                <a:lnSpc>
                  <a:spcPct val="90000"/>
                </a:lnSpc>
                <a:spcBef>
                  <a:spcPct val="0"/>
                </a:spcBef>
                <a:spcAft>
                  <a:spcPct val="35000"/>
                </a:spcAft>
                <a:buNone/>
              </a:pPr>
              <a:r>
                <a:rPr lang="en-AU" sz="1600" b="1" kern="1200"/>
                <a:t>R</a:t>
              </a:r>
            </a:p>
          </p:txBody>
        </p:sp>
        <p:sp>
          <p:nvSpPr>
            <p:cNvPr id="112" name="Freeform: Shape 21">
              <a:extLst>
                <a:ext uri="{FF2B5EF4-FFF2-40B4-BE49-F238E27FC236}">
                  <a16:creationId xmlns:a16="http://schemas.microsoft.com/office/drawing/2014/main" id="{7BEA298B-927E-09DE-B2C5-60437203ED1D}"/>
                </a:ext>
              </a:extLst>
            </p:cNvPr>
            <p:cNvSpPr/>
            <p:nvPr/>
          </p:nvSpPr>
          <p:spPr>
            <a:xfrm>
              <a:off x="4648404" y="4125438"/>
              <a:ext cx="511492" cy="287927"/>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600" b="1" kern="1200"/>
                <a:t>B</a:t>
              </a:r>
            </a:p>
          </p:txBody>
        </p:sp>
        <p:sp>
          <p:nvSpPr>
            <p:cNvPr id="113" name="Freeform: Shape 21">
              <a:extLst>
                <a:ext uri="{FF2B5EF4-FFF2-40B4-BE49-F238E27FC236}">
                  <a16:creationId xmlns:a16="http://schemas.microsoft.com/office/drawing/2014/main" id="{97D10495-43B2-D3AC-1FFA-3E36CBCB538A}"/>
                </a:ext>
              </a:extLst>
            </p:cNvPr>
            <p:cNvSpPr/>
            <p:nvPr/>
          </p:nvSpPr>
          <p:spPr>
            <a:xfrm>
              <a:off x="4067148" y="4608013"/>
              <a:ext cx="511492" cy="287927"/>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600" b="1" kern="1200"/>
                <a:t>B</a:t>
              </a:r>
            </a:p>
          </p:txBody>
        </p:sp>
        <p:sp>
          <p:nvSpPr>
            <p:cNvPr id="114" name="Freeform: Shape 8">
              <a:extLst>
                <a:ext uri="{FF2B5EF4-FFF2-40B4-BE49-F238E27FC236}">
                  <a16:creationId xmlns:a16="http://schemas.microsoft.com/office/drawing/2014/main" id="{161DA2CE-16F8-BF47-0DA9-036394C292E7}"/>
                </a:ext>
              </a:extLst>
            </p:cNvPr>
            <p:cNvSpPr/>
            <p:nvPr/>
          </p:nvSpPr>
          <p:spPr>
            <a:xfrm>
              <a:off x="4648404" y="4608013"/>
              <a:ext cx="514294" cy="285226"/>
            </a:xfrm>
            <a:custGeom>
              <a:avLst/>
              <a:gdLst>
                <a:gd name="connsiteX0" fmla="*/ 0 w 2168876"/>
                <a:gd name="connsiteY0" fmla="*/ 89443 h 894427"/>
                <a:gd name="connsiteX1" fmla="*/ 89443 w 2168876"/>
                <a:gd name="connsiteY1" fmla="*/ 0 h 894427"/>
                <a:gd name="connsiteX2" fmla="*/ 2079433 w 2168876"/>
                <a:gd name="connsiteY2" fmla="*/ 0 h 894427"/>
                <a:gd name="connsiteX3" fmla="*/ 2168876 w 2168876"/>
                <a:gd name="connsiteY3" fmla="*/ 89443 h 894427"/>
                <a:gd name="connsiteX4" fmla="*/ 2168876 w 2168876"/>
                <a:gd name="connsiteY4" fmla="*/ 804984 h 894427"/>
                <a:gd name="connsiteX5" fmla="*/ 2079433 w 2168876"/>
                <a:gd name="connsiteY5" fmla="*/ 894427 h 894427"/>
                <a:gd name="connsiteX6" fmla="*/ 89443 w 2168876"/>
                <a:gd name="connsiteY6" fmla="*/ 894427 h 894427"/>
                <a:gd name="connsiteX7" fmla="*/ 0 w 2168876"/>
                <a:gd name="connsiteY7" fmla="*/ 804984 h 894427"/>
                <a:gd name="connsiteX8" fmla="*/ 0 w 2168876"/>
                <a:gd name="connsiteY8" fmla="*/ 89443 h 89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94427">
                  <a:moveTo>
                    <a:pt x="0" y="89443"/>
                  </a:moveTo>
                  <a:cubicBezTo>
                    <a:pt x="0" y="40045"/>
                    <a:pt x="40045" y="0"/>
                    <a:pt x="89443" y="0"/>
                  </a:cubicBezTo>
                  <a:lnTo>
                    <a:pt x="2079433" y="0"/>
                  </a:lnTo>
                  <a:cubicBezTo>
                    <a:pt x="2128831" y="0"/>
                    <a:pt x="2168876" y="40045"/>
                    <a:pt x="2168876" y="89443"/>
                  </a:cubicBezTo>
                  <a:lnTo>
                    <a:pt x="2168876" y="804984"/>
                  </a:lnTo>
                  <a:cubicBezTo>
                    <a:pt x="2168876" y="854382"/>
                    <a:pt x="2128831" y="894427"/>
                    <a:pt x="2079433" y="894427"/>
                  </a:cubicBezTo>
                  <a:lnTo>
                    <a:pt x="89443" y="894427"/>
                  </a:lnTo>
                  <a:cubicBezTo>
                    <a:pt x="40045" y="894427"/>
                    <a:pt x="0" y="854382"/>
                    <a:pt x="0" y="804984"/>
                  </a:cubicBezTo>
                  <a:lnTo>
                    <a:pt x="0" y="89443"/>
                  </a:lnTo>
                  <a:close/>
                </a:path>
              </a:pathLst>
            </a:custGeom>
            <a:solidFill>
              <a:srgbClr val="64BB4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487" tIns="60487" rIns="60487" bIns="60487" numCol="1" spcCol="1270" anchor="ctr" anchorCtr="0">
              <a:noAutofit/>
            </a:bodyPr>
            <a:lstStyle/>
            <a:p>
              <a:pPr marL="0" lvl="0" indent="0" algn="ctr" defTabSz="2400300">
                <a:lnSpc>
                  <a:spcPct val="90000"/>
                </a:lnSpc>
                <a:spcBef>
                  <a:spcPct val="0"/>
                </a:spcBef>
                <a:spcAft>
                  <a:spcPct val="35000"/>
                </a:spcAft>
                <a:buNone/>
              </a:pPr>
              <a:r>
                <a:rPr lang="en-AU" sz="1600" b="1" kern="1200">
                  <a:solidFill>
                    <a:schemeClr val="tx1"/>
                  </a:solidFill>
                </a:rPr>
                <a:t>G</a:t>
              </a:r>
            </a:p>
          </p:txBody>
        </p:sp>
        <p:sp>
          <p:nvSpPr>
            <p:cNvPr id="115" name="Freeform: Shape 21">
              <a:extLst>
                <a:ext uri="{FF2B5EF4-FFF2-40B4-BE49-F238E27FC236}">
                  <a16:creationId xmlns:a16="http://schemas.microsoft.com/office/drawing/2014/main" id="{C0AE5ECD-9F72-9CDA-3BD7-4C5021C949C8}"/>
                </a:ext>
              </a:extLst>
            </p:cNvPr>
            <p:cNvSpPr/>
            <p:nvPr/>
          </p:nvSpPr>
          <p:spPr>
            <a:xfrm>
              <a:off x="4067148" y="4993758"/>
              <a:ext cx="511492" cy="287927"/>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600" b="1" kern="1200"/>
                <a:t>B</a:t>
              </a:r>
            </a:p>
          </p:txBody>
        </p:sp>
        <p:sp>
          <p:nvSpPr>
            <p:cNvPr id="116" name="Freeform: Shape 19">
              <a:extLst>
                <a:ext uri="{FF2B5EF4-FFF2-40B4-BE49-F238E27FC236}">
                  <a16:creationId xmlns:a16="http://schemas.microsoft.com/office/drawing/2014/main" id="{78BD8DBD-9B4A-336F-D357-2E9FFD3D1F60}"/>
                </a:ext>
              </a:extLst>
            </p:cNvPr>
            <p:cNvSpPr/>
            <p:nvPr/>
          </p:nvSpPr>
          <p:spPr>
            <a:xfrm>
              <a:off x="4648404" y="4993758"/>
              <a:ext cx="514294" cy="288175"/>
            </a:xfrm>
            <a:custGeom>
              <a:avLst/>
              <a:gdLst>
                <a:gd name="connsiteX0" fmla="*/ 0 w 2168876"/>
                <a:gd name="connsiteY0" fmla="*/ 89443 h 894427"/>
                <a:gd name="connsiteX1" fmla="*/ 89443 w 2168876"/>
                <a:gd name="connsiteY1" fmla="*/ 0 h 894427"/>
                <a:gd name="connsiteX2" fmla="*/ 2079433 w 2168876"/>
                <a:gd name="connsiteY2" fmla="*/ 0 h 894427"/>
                <a:gd name="connsiteX3" fmla="*/ 2168876 w 2168876"/>
                <a:gd name="connsiteY3" fmla="*/ 89443 h 894427"/>
                <a:gd name="connsiteX4" fmla="*/ 2168876 w 2168876"/>
                <a:gd name="connsiteY4" fmla="*/ 804984 h 894427"/>
                <a:gd name="connsiteX5" fmla="*/ 2079433 w 2168876"/>
                <a:gd name="connsiteY5" fmla="*/ 894427 h 894427"/>
                <a:gd name="connsiteX6" fmla="*/ 89443 w 2168876"/>
                <a:gd name="connsiteY6" fmla="*/ 894427 h 894427"/>
                <a:gd name="connsiteX7" fmla="*/ 0 w 2168876"/>
                <a:gd name="connsiteY7" fmla="*/ 804984 h 894427"/>
                <a:gd name="connsiteX8" fmla="*/ 0 w 2168876"/>
                <a:gd name="connsiteY8" fmla="*/ 89443 h 89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94427">
                  <a:moveTo>
                    <a:pt x="0" y="89443"/>
                  </a:moveTo>
                  <a:cubicBezTo>
                    <a:pt x="0" y="40045"/>
                    <a:pt x="40045" y="0"/>
                    <a:pt x="89443" y="0"/>
                  </a:cubicBezTo>
                  <a:lnTo>
                    <a:pt x="2079433" y="0"/>
                  </a:lnTo>
                  <a:cubicBezTo>
                    <a:pt x="2128831" y="0"/>
                    <a:pt x="2168876" y="40045"/>
                    <a:pt x="2168876" y="89443"/>
                  </a:cubicBezTo>
                  <a:lnTo>
                    <a:pt x="2168876" y="804984"/>
                  </a:lnTo>
                  <a:cubicBezTo>
                    <a:pt x="2168876" y="854382"/>
                    <a:pt x="2128831" y="894427"/>
                    <a:pt x="2079433" y="894427"/>
                  </a:cubicBezTo>
                  <a:lnTo>
                    <a:pt x="89443" y="894427"/>
                  </a:lnTo>
                  <a:cubicBezTo>
                    <a:pt x="40045" y="894427"/>
                    <a:pt x="0" y="854382"/>
                    <a:pt x="0" y="804984"/>
                  </a:cubicBezTo>
                  <a:lnTo>
                    <a:pt x="0" y="89443"/>
                  </a:lnTo>
                  <a:close/>
                </a:path>
              </a:pathLst>
            </a:cu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487" tIns="60487" rIns="60487" bIns="60487" numCol="1" spcCol="1270" anchor="ctr" anchorCtr="0">
              <a:noAutofit/>
            </a:bodyPr>
            <a:lstStyle/>
            <a:p>
              <a:pPr marL="0" lvl="0" indent="0" algn="ctr" defTabSz="2400300">
                <a:lnSpc>
                  <a:spcPct val="90000"/>
                </a:lnSpc>
                <a:spcBef>
                  <a:spcPct val="0"/>
                </a:spcBef>
                <a:spcAft>
                  <a:spcPct val="35000"/>
                </a:spcAft>
                <a:buNone/>
              </a:pPr>
              <a:r>
                <a:rPr lang="en-AU" sz="1600" b="1" kern="1200"/>
                <a:t>R</a:t>
              </a:r>
            </a:p>
          </p:txBody>
        </p:sp>
        <p:sp>
          <p:nvSpPr>
            <p:cNvPr id="117" name="Freeform: Shape 21">
              <a:extLst>
                <a:ext uri="{FF2B5EF4-FFF2-40B4-BE49-F238E27FC236}">
                  <a16:creationId xmlns:a16="http://schemas.microsoft.com/office/drawing/2014/main" id="{DA4941ED-E625-038A-E6B0-8AB22C20D8DC}"/>
                </a:ext>
              </a:extLst>
            </p:cNvPr>
            <p:cNvSpPr/>
            <p:nvPr/>
          </p:nvSpPr>
          <p:spPr>
            <a:xfrm>
              <a:off x="4067148" y="5446713"/>
              <a:ext cx="511492" cy="287927"/>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600" b="1" kern="1200"/>
                <a:t>B</a:t>
              </a:r>
            </a:p>
          </p:txBody>
        </p:sp>
        <p:sp>
          <p:nvSpPr>
            <p:cNvPr id="118" name="Freeform: Shape 21">
              <a:extLst>
                <a:ext uri="{FF2B5EF4-FFF2-40B4-BE49-F238E27FC236}">
                  <a16:creationId xmlns:a16="http://schemas.microsoft.com/office/drawing/2014/main" id="{08019521-562A-5482-CC9D-EE391F496E78}"/>
                </a:ext>
              </a:extLst>
            </p:cNvPr>
            <p:cNvSpPr/>
            <p:nvPr/>
          </p:nvSpPr>
          <p:spPr>
            <a:xfrm>
              <a:off x="4648404" y="5446713"/>
              <a:ext cx="511492" cy="287927"/>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600" b="1" kern="1200"/>
                <a:t>B</a:t>
              </a:r>
            </a:p>
          </p:txBody>
        </p:sp>
        <mc:AlternateContent xmlns:mc="http://schemas.openxmlformats.org/markup-compatibility/2006" xmlns:a14="http://schemas.microsoft.com/office/drawing/2010/main">
          <mc:Choice Requires="a14">
            <p:sp>
              <p:nvSpPr>
                <p:cNvPr id="119" name="TextBox 118">
                  <a:extLst>
                    <a:ext uri="{FF2B5EF4-FFF2-40B4-BE49-F238E27FC236}">
                      <a16:creationId xmlns:a16="http://schemas.microsoft.com/office/drawing/2014/main" id="{5E987DA6-0324-A748-AAFA-A449B12F543F}"/>
                    </a:ext>
                  </a:extLst>
                </p:cNvPr>
                <p:cNvSpPr txBox="1"/>
                <p:nvPr/>
              </p:nvSpPr>
              <p:spPr>
                <a:xfrm>
                  <a:off x="789757" y="4521877"/>
                  <a:ext cx="202613" cy="457022"/>
                </a:xfrm>
                <a:prstGeom prst="rect">
                  <a:avLst/>
                </a:prstGeom>
                <a:noFill/>
              </p:spPr>
              <p:txBody>
                <a:bodyPr wrap="none" lIns="0" tIns="0" rIns="0" bIns="0" rtlCol="0">
                  <a:noAutofit/>
                </a:bodyPr>
                <a:lstStyle/>
                <a:p>
                  <a:pPr algn="ctr">
                    <a:lnSpc>
                      <a:spcPts val="1600"/>
                    </a:lnSpc>
                  </a:pPr>
                  <a14:m>
                    <m:oMathPara xmlns:m="http://schemas.openxmlformats.org/officeDocument/2006/math">
                      <m:oMathParaPr>
                        <m:jc m:val="centerGroup"/>
                      </m:oMathParaPr>
                      <m:oMath xmlns:m="http://schemas.openxmlformats.org/officeDocument/2006/math">
                        <m:f>
                          <m:fPr>
                            <m:ctrlPr>
                              <a:rPr lang="en-AU" sz="1200" b="0" i="1" smtClean="0">
                                <a:latin typeface="Cambria Math" panose="02040503050406030204" pitchFamily="18" charset="0"/>
                              </a:rPr>
                            </m:ctrlPr>
                          </m:fPr>
                          <m:num>
                            <m:r>
                              <a:rPr lang="en-AU" sz="1200" b="0" i="1" smtClean="0">
                                <a:latin typeface="Cambria Math" panose="02040503050406030204" pitchFamily="18" charset="0"/>
                              </a:rPr>
                              <m:t>3</m:t>
                            </m:r>
                          </m:num>
                          <m:den>
                            <m:r>
                              <a:rPr lang="en-AU" sz="1200" b="0" i="1" smtClean="0">
                                <a:latin typeface="Cambria Math" panose="02040503050406030204" pitchFamily="18" charset="0"/>
                              </a:rPr>
                              <m:t>10</m:t>
                            </m:r>
                          </m:den>
                        </m:f>
                      </m:oMath>
                    </m:oMathPara>
                  </a14:m>
                  <a:endParaRPr lang="en-AU" sz="1200"/>
                </a:p>
              </p:txBody>
            </p:sp>
          </mc:Choice>
          <mc:Fallback xmlns="">
            <p:sp>
              <p:nvSpPr>
                <p:cNvPr id="119" name="TextBox 118">
                  <a:extLst>
                    <a:ext uri="{FF2B5EF4-FFF2-40B4-BE49-F238E27FC236}">
                      <a16:creationId xmlns:a16="http://schemas.microsoft.com/office/drawing/2014/main" id="{5E987DA6-0324-A748-AAFA-A449B12F543F}"/>
                    </a:ext>
                  </a:extLst>
                </p:cNvPr>
                <p:cNvSpPr txBox="1">
                  <a:spLocks noRot="1" noChangeAspect="1" noMove="1" noResize="1" noEditPoints="1" noAdjustHandles="1" noChangeArrowheads="1" noChangeShapeType="1" noTextEdit="1"/>
                </p:cNvSpPr>
                <p:nvPr/>
              </p:nvSpPr>
              <p:spPr>
                <a:xfrm>
                  <a:off x="789757" y="4521877"/>
                  <a:ext cx="202613" cy="457022"/>
                </a:xfrm>
                <a:prstGeom prst="rect">
                  <a:avLst/>
                </a:prstGeom>
                <a:blipFill>
                  <a:blip r:embed="rId3"/>
                  <a:stretch>
                    <a:fillRect l="-30303" t="-25333" r="-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0" name="TextBox 119">
                  <a:extLst>
                    <a:ext uri="{FF2B5EF4-FFF2-40B4-BE49-F238E27FC236}">
                      <a16:creationId xmlns:a16="http://schemas.microsoft.com/office/drawing/2014/main" id="{291CC20B-58A2-F697-FEE2-B15BC63EFAF3}"/>
                    </a:ext>
                  </a:extLst>
                </p:cNvPr>
                <p:cNvSpPr txBox="1"/>
                <p:nvPr/>
              </p:nvSpPr>
              <p:spPr>
                <a:xfrm>
                  <a:off x="789757" y="3043093"/>
                  <a:ext cx="216790" cy="457022"/>
                </a:xfrm>
                <a:prstGeom prst="rect">
                  <a:avLst/>
                </a:prstGeom>
                <a:noFill/>
              </p:spPr>
              <p:txBody>
                <a:bodyPr wrap="none" lIns="0" tIns="0" rIns="0" bIns="0" rtlCol="0">
                  <a:noAutofit/>
                </a:bodyPr>
                <a:lstStyle/>
                <a:p>
                  <a:pPr algn="ctr">
                    <a:lnSpc>
                      <a:spcPts val="1600"/>
                    </a:lnSpc>
                  </a:pPr>
                  <a14:m>
                    <m:oMathPara xmlns:m="http://schemas.openxmlformats.org/officeDocument/2006/math">
                      <m:oMathParaPr>
                        <m:jc m:val="centerGroup"/>
                      </m:oMathParaPr>
                      <m:oMath xmlns:m="http://schemas.openxmlformats.org/officeDocument/2006/math">
                        <m:f>
                          <m:fPr>
                            <m:ctrlPr>
                              <a:rPr lang="en-AU" sz="1200" b="0" i="1" smtClean="0">
                                <a:latin typeface="Cambria Math" panose="02040503050406030204" pitchFamily="18" charset="0"/>
                              </a:rPr>
                            </m:ctrlPr>
                          </m:fPr>
                          <m:num>
                            <m:r>
                              <a:rPr lang="en-AU" sz="1200" b="0" i="1" smtClean="0">
                                <a:latin typeface="Cambria Math" panose="02040503050406030204" pitchFamily="18" charset="0"/>
                              </a:rPr>
                              <m:t>2</m:t>
                            </m:r>
                          </m:num>
                          <m:den>
                            <m:r>
                              <a:rPr lang="en-AU" sz="1200" b="0" i="1" smtClean="0">
                                <a:latin typeface="Cambria Math" panose="02040503050406030204" pitchFamily="18" charset="0"/>
                              </a:rPr>
                              <m:t>10</m:t>
                            </m:r>
                          </m:den>
                        </m:f>
                      </m:oMath>
                    </m:oMathPara>
                  </a14:m>
                  <a:endParaRPr lang="en-AU" sz="1200"/>
                </a:p>
              </p:txBody>
            </p:sp>
          </mc:Choice>
          <mc:Fallback xmlns="">
            <p:sp>
              <p:nvSpPr>
                <p:cNvPr id="120" name="TextBox 119">
                  <a:extLst>
                    <a:ext uri="{FF2B5EF4-FFF2-40B4-BE49-F238E27FC236}">
                      <a16:creationId xmlns:a16="http://schemas.microsoft.com/office/drawing/2014/main" id="{291CC20B-58A2-F697-FEE2-B15BC63EFAF3}"/>
                    </a:ext>
                  </a:extLst>
                </p:cNvPr>
                <p:cNvSpPr txBox="1">
                  <a:spLocks noRot="1" noChangeAspect="1" noMove="1" noResize="1" noEditPoints="1" noAdjustHandles="1" noChangeArrowheads="1" noChangeShapeType="1" noTextEdit="1"/>
                </p:cNvSpPr>
                <p:nvPr/>
              </p:nvSpPr>
              <p:spPr>
                <a:xfrm>
                  <a:off x="789757" y="3043093"/>
                  <a:ext cx="216790" cy="457022"/>
                </a:xfrm>
                <a:prstGeom prst="rect">
                  <a:avLst/>
                </a:prstGeom>
                <a:blipFill>
                  <a:blip r:embed="rId4"/>
                  <a:stretch>
                    <a:fillRect l="-25714" t="-25333" r="-5714"/>
                  </a:stretch>
                </a:blipFill>
              </p:spPr>
              <p:txBody>
                <a:bodyPr/>
                <a:lstStyle/>
                <a:p>
                  <a:r>
                    <a:rPr lang="en-US">
                      <a:noFill/>
                    </a:rPr>
                    <a:t> </a:t>
                  </a:r>
                </a:p>
              </p:txBody>
            </p:sp>
          </mc:Fallback>
        </mc:AlternateContent>
        <p:grpSp>
          <p:nvGrpSpPr>
            <p:cNvPr id="121" name="Group 120">
              <a:extLst>
                <a:ext uri="{FF2B5EF4-FFF2-40B4-BE49-F238E27FC236}">
                  <a16:creationId xmlns:a16="http://schemas.microsoft.com/office/drawing/2014/main" id="{DAE6CFDA-68C5-B1EA-9112-606053A273F4}"/>
                </a:ext>
              </a:extLst>
            </p:cNvPr>
            <p:cNvGrpSpPr/>
            <p:nvPr/>
          </p:nvGrpSpPr>
          <p:grpSpPr>
            <a:xfrm>
              <a:off x="701752" y="3579628"/>
              <a:ext cx="368595" cy="633643"/>
              <a:chOff x="1325526" y="4097079"/>
              <a:chExt cx="368595" cy="633643"/>
            </a:xfrm>
          </p:grpSpPr>
          <p:sp>
            <p:nvSpPr>
              <p:cNvPr id="144" name="Rectangle 143">
                <a:extLst>
                  <a:ext uri="{FF2B5EF4-FFF2-40B4-BE49-F238E27FC236}">
                    <a16:creationId xmlns:a16="http://schemas.microsoft.com/office/drawing/2014/main" id="{AEEC3D53-50A1-D02F-EFC1-E6BD6109B8A3}"/>
                  </a:ext>
                </a:extLst>
              </p:cNvPr>
              <p:cNvSpPr/>
              <p:nvPr/>
            </p:nvSpPr>
            <p:spPr>
              <a:xfrm>
                <a:off x="1325526" y="4097079"/>
                <a:ext cx="368595" cy="5103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5" name="TextBox 144">
                    <a:extLst>
                      <a:ext uri="{FF2B5EF4-FFF2-40B4-BE49-F238E27FC236}">
                        <a16:creationId xmlns:a16="http://schemas.microsoft.com/office/drawing/2014/main" id="{01DEBE5D-41F6-D19E-1C99-E2AA8258A018}"/>
                      </a:ext>
                    </a:extLst>
                  </p:cNvPr>
                  <p:cNvSpPr txBox="1"/>
                  <p:nvPr/>
                </p:nvSpPr>
                <p:spPr>
                  <a:xfrm>
                    <a:off x="1413531" y="4273700"/>
                    <a:ext cx="238055" cy="457022"/>
                  </a:xfrm>
                  <a:prstGeom prst="rect">
                    <a:avLst/>
                  </a:prstGeom>
                  <a:noFill/>
                </p:spPr>
                <p:txBody>
                  <a:bodyPr wrap="none" lIns="0" tIns="0" rIns="0" bIns="0" rtlCol="0">
                    <a:noAutofit/>
                  </a:bodyPr>
                  <a:lstStyle/>
                  <a:p>
                    <a:pPr algn="ctr">
                      <a:lnSpc>
                        <a:spcPts val="1600"/>
                      </a:lnSpc>
                    </a:pPr>
                    <a14:m>
                      <m:oMathPara xmlns:m="http://schemas.openxmlformats.org/officeDocument/2006/math">
                        <m:oMathParaPr>
                          <m:jc m:val="centerGroup"/>
                        </m:oMathParaPr>
                        <m:oMath xmlns:m="http://schemas.openxmlformats.org/officeDocument/2006/math">
                          <m:f>
                            <m:fPr>
                              <m:ctrlPr>
                                <a:rPr lang="en-AU" sz="1200" b="0" i="1" smtClean="0">
                                  <a:latin typeface="Cambria Math" panose="02040503050406030204" pitchFamily="18" charset="0"/>
                                </a:rPr>
                              </m:ctrlPr>
                            </m:fPr>
                            <m:num>
                              <m:r>
                                <a:rPr lang="en-AU" sz="1200" b="0" i="1" smtClean="0">
                                  <a:latin typeface="Cambria Math" panose="02040503050406030204" pitchFamily="18" charset="0"/>
                                </a:rPr>
                                <m:t>5</m:t>
                              </m:r>
                            </m:num>
                            <m:den>
                              <m:r>
                                <a:rPr lang="en-AU" sz="1200" b="0" i="1" smtClean="0">
                                  <a:latin typeface="Cambria Math" panose="02040503050406030204" pitchFamily="18" charset="0"/>
                                </a:rPr>
                                <m:t>10</m:t>
                              </m:r>
                            </m:den>
                          </m:f>
                        </m:oMath>
                      </m:oMathPara>
                    </a14:m>
                    <a:endParaRPr lang="en-AU" sz="1200"/>
                  </a:p>
                </p:txBody>
              </p:sp>
            </mc:Choice>
            <mc:Fallback xmlns="">
              <p:sp>
                <p:nvSpPr>
                  <p:cNvPr id="145" name="TextBox 144">
                    <a:extLst>
                      <a:ext uri="{FF2B5EF4-FFF2-40B4-BE49-F238E27FC236}">
                        <a16:creationId xmlns:a16="http://schemas.microsoft.com/office/drawing/2014/main" id="{01DEBE5D-41F6-D19E-1C99-E2AA8258A018}"/>
                      </a:ext>
                    </a:extLst>
                  </p:cNvPr>
                  <p:cNvSpPr txBox="1">
                    <a:spLocks noRot="1" noChangeAspect="1" noMove="1" noResize="1" noEditPoints="1" noAdjustHandles="1" noChangeArrowheads="1" noChangeShapeType="1" noTextEdit="1"/>
                  </p:cNvSpPr>
                  <p:nvPr/>
                </p:nvSpPr>
                <p:spPr>
                  <a:xfrm>
                    <a:off x="1413531" y="4273700"/>
                    <a:ext cx="238055" cy="457022"/>
                  </a:xfrm>
                  <a:prstGeom prst="rect">
                    <a:avLst/>
                  </a:prstGeom>
                  <a:blipFill>
                    <a:blip r:embed="rId5"/>
                    <a:stretch>
                      <a:fillRect l="-17949" t="-26667"/>
                    </a:stretch>
                  </a:blipFill>
                </p:spPr>
                <p:txBody>
                  <a:bodyPr/>
                  <a:lstStyle/>
                  <a:p>
                    <a:r>
                      <a:rPr lang="en-US">
                        <a:noFill/>
                      </a:rPr>
                      <a:t> </a:t>
                    </a:r>
                  </a:p>
                </p:txBody>
              </p:sp>
            </mc:Fallback>
          </mc:AlternateContent>
        </p:grpSp>
        <p:grpSp>
          <p:nvGrpSpPr>
            <p:cNvPr id="122" name="Group 121">
              <a:extLst>
                <a:ext uri="{FF2B5EF4-FFF2-40B4-BE49-F238E27FC236}">
                  <a16:creationId xmlns:a16="http://schemas.microsoft.com/office/drawing/2014/main" id="{1F41A5DC-0DEF-BCBC-C2D5-2D5E387057AC}"/>
                </a:ext>
              </a:extLst>
            </p:cNvPr>
            <p:cNvGrpSpPr/>
            <p:nvPr/>
          </p:nvGrpSpPr>
          <p:grpSpPr>
            <a:xfrm>
              <a:off x="2870791" y="2771553"/>
              <a:ext cx="269357" cy="595424"/>
              <a:chOff x="5748672" y="3409506"/>
              <a:chExt cx="269357" cy="595424"/>
            </a:xfrm>
          </p:grpSpPr>
          <p:sp>
            <p:nvSpPr>
              <p:cNvPr id="142" name="Rectangle 141">
                <a:extLst>
                  <a:ext uri="{FF2B5EF4-FFF2-40B4-BE49-F238E27FC236}">
                    <a16:creationId xmlns:a16="http://schemas.microsoft.com/office/drawing/2014/main" id="{EC13C20C-3CF6-60A0-E404-3CA923D7FA26}"/>
                  </a:ext>
                </a:extLst>
              </p:cNvPr>
              <p:cNvSpPr/>
              <p:nvPr/>
            </p:nvSpPr>
            <p:spPr>
              <a:xfrm>
                <a:off x="5798291" y="3409506"/>
                <a:ext cx="219738" cy="59542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3" name="TextBox 142">
                    <a:extLst>
                      <a:ext uri="{FF2B5EF4-FFF2-40B4-BE49-F238E27FC236}">
                        <a16:creationId xmlns:a16="http://schemas.microsoft.com/office/drawing/2014/main" id="{F34774EA-7575-55AF-30FE-AAE3D0141B45}"/>
                      </a:ext>
                    </a:extLst>
                  </p:cNvPr>
                  <p:cNvSpPr txBox="1"/>
                  <p:nvPr/>
                </p:nvSpPr>
                <p:spPr>
                  <a:xfrm>
                    <a:off x="5748672" y="3469171"/>
                    <a:ext cx="255180" cy="457787"/>
                  </a:xfrm>
                  <a:prstGeom prst="rect">
                    <a:avLst/>
                  </a:prstGeom>
                  <a:noFill/>
                </p:spPr>
                <p:txBody>
                  <a:bodyPr wrap="none" lIns="0" tIns="0" rIns="0" bIns="0" rtlCol="0" anchor="ctr">
                    <a:noAutofit/>
                  </a:bodyPr>
                  <a:lstStyle/>
                  <a:p>
                    <a:pPr algn="l">
                      <a:lnSpc>
                        <a:spcPts val="1600"/>
                      </a:lnSpc>
                    </a:pPr>
                    <a14:m>
                      <m:oMathPara xmlns:m="http://schemas.openxmlformats.org/officeDocument/2006/math">
                        <m:oMathParaPr>
                          <m:jc m:val="centerGroup"/>
                        </m:oMathParaPr>
                        <m:oMath xmlns:m="http://schemas.openxmlformats.org/officeDocument/2006/math">
                          <m:f>
                            <m:fPr>
                              <m:ctrlPr>
                                <a:rPr lang="en-AU" sz="1200" b="0" i="1" smtClean="0">
                                  <a:latin typeface="Cambria Math" panose="02040503050406030204" pitchFamily="18" charset="0"/>
                                </a:rPr>
                              </m:ctrlPr>
                            </m:fPr>
                            <m:num>
                              <m:r>
                                <a:rPr lang="en-AU" sz="1200" b="0" i="1" smtClean="0">
                                  <a:latin typeface="Cambria Math" panose="02040503050406030204" pitchFamily="18" charset="0"/>
                                </a:rPr>
                                <m:t>3</m:t>
                              </m:r>
                            </m:num>
                            <m:den>
                              <m:r>
                                <a:rPr lang="en-AU" sz="1200" b="0" i="1" smtClean="0">
                                  <a:latin typeface="Cambria Math" panose="02040503050406030204" pitchFamily="18" charset="0"/>
                                </a:rPr>
                                <m:t>10</m:t>
                              </m:r>
                            </m:den>
                          </m:f>
                        </m:oMath>
                      </m:oMathPara>
                    </a14:m>
                    <a:endParaRPr lang="en-AU" sz="1200"/>
                  </a:p>
                </p:txBody>
              </p:sp>
            </mc:Choice>
            <mc:Fallback xmlns="">
              <p:sp>
                <p:nvSpPr>
                  <p:cNvPr id="143" name="TextBox 142">
                    <a:extLst>
                      <a:ext uri="{FF2B5EF4-FFF2-40B4-BE49-F238E27FC236}">
                        <a16:creationId xmlns:a16="http://schemas.microsoft.com/office/drawing/2014/main" id="{F34774EA-7575-55AF-30FE-AAE3D0141B45}"/>
                      </a:ext>
                    </a:extLst>
                  </p:cNvPr>
                  <p:cNvSpPr txBox="1">
                    <a:spLocks noRot="1" noChangeAspect="1" noMove="1" noResize="1" noEditPoints="1" noAdjustHandles="1" noChangeArrowheads="1" noChangeShapeType="1" noTextEdit="1"/>
                  </p:cNvSpPr>
                  <p:nvPr/>
                </p:nvSpPr>
                <p:spPr>
                  <a:xfrm>
                    <a:off x="5748672" y="3469171"/>
                    <a:ext cx="255180" cy="457787"/>
                  </a:xfrm>
                  <a:prstGeom prst="rect">
                    <a:avLst/>
                  </a:prstGeom>
                  <a:blipFill>
                    <a:blip r:embed="rId6"/>
                    <a:stretch>
                      <a:fillRect l="-4762" r="-4762"/>
                    </a:stretch>
                  </a:blipFill>
                </p:spPr>
                <p:txBody>
                  <a:bodyPr/>
                  <a:lstStyle/>
                  <a:p>
                    <a:r>
                      <a:rPr lang="en-US">
                        <a:noFill/>
                      </a:rPr>
                      <a:t> </a:t>
                    </a:r>
                  </a:p>
                </p:txBody>
              </p:sp>
            </mc:Fallback>
          </mc:AlternateContent>
        </p:grpSp>
        <p:grpSp>
          <p:nvGrpSpPr>
            <p:cNvPr id="123" name="Group 122">
              <a:extLst>
                <a:ext uri="{FF2B5EF4-FFF2-40B4-BE49-F238E27FC236}">
                  <a16:creationId xmlns:a16="http://schemas.microsoft.com/office/drawing/2014/main" id="{EFC6339D-62C3-6857-94A4-03EE501C6AF9}"/>
                </a:ext>
              </a:extLst>
            </p:cNvPr>
            <p:cNvGrpSpPr/>
            <p:nvPr/>
          </p:nvGrpSpPr>
          <p:grpSpPr>
            <a:xfrm>
              <a:off x="2672316" y="2523460"/>
              <a:ext cx="233919" cy="354420"/>
              <a:chOff x="5217039" y="3161412"/>
              <a:chExt cx="233919" cy="354420"/>
            </a:xfrm>
          </p:grpSpPr>
          <p:sp>
            <p:nvSpPr>
              <p:cNvPr id="140" name="Rectangle 139">
                <a:extLst>
                  <a:ext uri="{FF2B5EF4-FFF2-40B4-BE49-F238E27FC236}">
                    <a16:creationId xmlns:a16="http://schemas.microsoft.com/office/drawing/2014/main" id="{F0929111-9F82-7E06-CF4C-40A384618FA1}"/>
                  </a:ext>
                </a:extLst>
              </p:cNvPr>
              <p:cNvSpPr/>
              <p:nvPr/>
            </p:nvSpPr>
            <p:spPr>
              <a:xfrm>
                <a:off x="5259570" y="3161412"/>
                <a:ext cx="170122" cy="33897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1" name="TextBox 140">
                    <a:extLst>
                      <a:ext uri="{FF2B5EF4-FFF2-40B4-BE49-F238E27FC236}">
                        <a16:creationId xmlns:a16="http://schemas.microsoft.com/office/drawing/2014/main" id="{37976F5A-6CA2-429E-EB68-CFC569208710}"/>
                      </a:ext>
                    </a:extLst>
                  </p:cNvPr>
                  <p:cNvSpPr txBox="1"/>
                  <p:nvPr/>
                </p:nvSpPr>
                <p:spPr>
                  <a:xfrm>
                    <a:off x="5217039" y="3232298"/>
                    <a:ext cx="233919" cy="283534"/>
                  </a:xfrm>
                  <a:prstGeom prst="rect">
                    <a:avLst/>
                  </a:prstGeom>
                  <a:noFill/>
                </p:spPr>
                <p:txBody>
                  <a:bodyPr wrap="none" lIns="0" tIns="0" rIns="0" bIns="0" rtlCol="0">
                    <a:noAutofit/>
                  </a:bodyPr>
                  <a:lstStyle/>
                  <a:p>
                    <a:pPr algn="ctr">
                      <a:lnSpc>
                        <a:spcPts val="1600"/>
                      </a:lnSpc>
                    </a:pPr>
                    <a14:m>
                      <m:oMathPara xmlns:m="http://schemas.openxmlformats.org/officeDocument/2006/math">
                        <m:oMathParaPr>
                          <m:jc m:val="centerGroup"/>
                        </m:oMathParaPr>
                        <m:oMath xmlns:m="http://schemas.openxmlformats.org/officeDocument/2006/math">
                          <m:f>
                            <m:fPr>
                              <m:ctrlPr>
                                <a:rPr lang="en-AU" sz="1200" b="0" i="1" smtClean="0">
                                  <a:latin typeface="Cambria Math" panose="02040503050406030204" pitchFamily="18" charset="0"/>
                                </a:rPr>
                              </m:ctrlPr>
                            </m:fPr>
                            <m:num>
                              <m:r>
                                <a:rPr lang="en-AU" sz="1200" b="0" i="1" smtClean="0">
                                  <a:latin typeface="Cambria Math" panose="02040503050406030204" pitchFamily="18" charset="0"/>
                                </a:rPr>
                                <m:t>5</m:t>
                              </m:r>
                            </m:num>
                            <m:den>
                              <m:r>
                                <a:rPr lang="en-AU" sz="1200" b="0" i="1" smtClean="0">
                                  <a:latin typeface="Cambria Math" panose="02040503050406030204" pitchFamily="18" charset="0"/>
                                </a:rPr>
                                <m:t>10</m:t>
                              </m:r>
                            </m:den>
                          </m:f>
                        </m:oMath>
                      </m:oMathPara>
                    </a14:m>
                    <a:endParaRPr lang="en-AU" sz="1200"/>
                  </a:p>
                </p:txBody>
              </p:sp>
            </mc:Choice>
            <mc:Fallback xmlns="">
              <p:sp>
                <p:nvSpPr>
                  <p:cNvPr id="141" name="TextBox 140">
                    <a:extLst>
                      <a:ext uri="{FF2B5EF4-FFF2-40B4-BE49-F238E27FC236}">
                        <a16:creationId xmlns:a16="http://schemas.microsoft.com/office/drawing/2014/main" id="{37976F5A-6CA2-429E-EB68-CFC569208710}"/>
                      </a:ext>
                    </a:extLst>
                  </p:cNvPr>
                  <p:cNvSpPr txBox="1">
                    <a:spLocks noRot="1" noChangeAspect="1" noMove="1" noResize="1" noEditPoints="1" noAdjustHandles="1" noChangeArrowheads="1" noChangeShapeType="1" noTextEdit="1"/>
                  </p:cNvSpPr>
                  <p:nvPr/>
                </p:nvSpPr>
                <p:spPr>
                  <a:xfrm>
                    <a:off x="5217039" y="3232298"/>
                    <a:ext cx="233919" cy="283534"/>
                  </a:xfrm>
                  <a:prstGeom prst="rect">
                    <a:avLst/>
                  </a:prstGeom>
                  <a:blipFill>
                    <a:blip r:embed="rId7"/>
                    <a:stretch>
                      <a:fillRect l="-17949" t="-43478" b="-4348"/>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24" name="TextBox 123">
                  <a:extLst>
                    <a:ext uri="{FF2B5EF4-FFF2-40B4-BE49-F238E27FC236}">
                      <a16:creationId xmlns:a16="http://schemas.microsoft.com/office/drawing/2014/main" id="{5B98F3C9-38E6-8FBA-C89E-D5F6AF1079CB}"/>
                    </a:ext>
                  </a:extLst>
                </p:cNvPr>
                <p:cNvSpPr txBox="1"/>
                <p:nvPr/>
              </p:nvSpPr>
              <p:spPr>
                <a:xfrm>
                  <a:off x="2094608" y="3276269"/>
                  <a:ext cx="333154" cy="457022"/>
                </a:xfrm>
                <a:prstGeom prst="rect">
                  <a:avLst/>
                </a:prstGeom>
                <a:noFill/>
              </p:spPr>
              <p:txBody>
                <a:bodyPr wrap="none" lIns="0" tIns="0" rIns="0" bIns="0" rtlCol="0" anchor="ctr">
                  <a:noAutofit/>
                </a:bodyPr>
                <a:lstStyle/>
                <a:p>
                  <a:pPr>
                    <a:lnSpc>
                      <a:spcPts val="1600"/>
                    </a:lnSpc>
                  </a:pPr>
                  <a14:m>
                    <m:oMathPara xmlns:m="http://schemas.openxmlformats.org/officeDocument/2006/math">
                      <m:oMathParaPr>
                        <m:jc m:val="centerGroup"/>
                      </m:oMathParaPr>
                      <m:oMath xmlns:m="http://schemas.openxmlformats.org/officeDocument/2006/math">
                        <m:f>
                          <m:fPr>
                            <m:ctrlPr>
                              <a:rPr lang="en-AU" sz="1200" b="0" i="1" smtClean="0">
                                <a:latin typeface="Cambria Math" panose="02040503050406030204" pitchFamily="18" charset="0"/>
                              </a:rPr>
                            </m:ctrlPr>
                          </m:fPr>
                          <m:num>
                            <m:r>
                              <a:rPr lang="en-AU" sz="1200" b="0" i="1" smtClean="0">
                                <a:latin typeface="Cambria Math" panose="02040503050406030204" pitchFamily="18" charset="0"/>
                              </a:rPr>
                              <m:t>2</m:t>
                            </m:r>
                          </m:num>
                          <m:den>
                            <m:r>
                              <a:rPr lang="en-AU" sz="1200" b="0" i="1" smtClean="0">
                                <a:latin typeface="Cambria Math" panose="02040503050406030204" pitchFamily="18" charset="0"/>
                              </a:rPr>
                              <m:t>10</m:t>
                            </m:r>
                          </m:den>
                        </m:f>
                      </m:oMath>
                    </m:oMathPara>
                  </a14:m>
                  <a:endParaRPr lang="en-AU" sz="1200"/>
                </a:p>
              </p:txBody>
            </p:sp>
          </mc:Choice>
          <mc:Fallback xmlns="">
            <p:sp>
              <p:nvSpPr>
                <p:cNvPr id="124" name="TextBox 123">
                  <a:extLst>
                    <a:ext uri="{FF2B5EF4-FFF2-40B4-BE49-F238E27FC236}">
                      <a16:creationId xmlns:a16="http://schemas.microsoft.com/office/drawing/2014/main" id="{5B98F3C9-38E6-8FBA-C89E-D5F6AF1079CB}"/>
                    </a:ext>
                  </a:extLst>
                </p:cNvPr>
                <p:cNvSpPr txBox="1">
                  <a:spLocks noRot="1" noChangeAspect="1" noMove="1" noResize="1" noEditPoints="1" noAdjustHandles="1" noChangeArrowheads="1" noChangeShapeType="1" noTextEdit="1"/>
                </p:cNvSpPr>
                <p:nvPr/>
              </p:nvSpPr>
              <p:spPr>
                <a:xfrm>
                  <a:off x="2094608" y="3276269"/>
                  <a:ext cx="333154" cy="45702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5" name="TextBox 124">
                  <a:extLst>
                    <a:ext uri="{FF2B5EF4-FFF2-40B4-BE49-F238E27FC236}">
                      <a16:creationId xmlns:a16="http://schemas.microsoft.com/office/drawing/2014/main" id="{06765F42-067D-4474-4684-396938D8E12D}"/>
                    </a:ext>
                  </a:extLst>
                </p:cNvPr>
                <p:cNvSpPr txBox="1"/>
                <p:nvPr/>
              </p:nvSpPr>
              <p:spPr>
                <a:xfrm>
                  <a:off x="2094608" y="2244916"/>
                  <a:ext cx="333154" cy="457022"/>
                </a:xfrm>
                <a:prstGeom prst="rect">
                  <a:avLst/>
                </a:prstGeom>
                <a:noFill/>
              </p:spPr>
              <p:txBody>
                <a:bodyPr wrap="none" lIns="0" tIns="0" rIns="0" bIns="0" rtlCol="0" anchor="ctr">
                  <a:noAutofit/>
                </a:bodyPr>
                <a:lstStyle/>
                <a:p>
                  <a:pPr>
                    <a:lnSpc>
                      <a:spcPts val="1600"/>
                    </a:lnSpc>
                  </a:pPr>
                  <a14:m>
                    <m:oMathPara xmlns:m="http://schemas.openxmlformats.org/officeDocument/2006/math">
                      <m:oMathParaPr>
                        <m:jc m:val="centerGroup"/>
                      </m:oMathParaPr>
                      <m:oMath xmlns:m="http://schemas.openxmlformats.org/officeDocument/2006/math">
                        <m:f>
                          <m:fPr>
                            <m:ctrlPr>
                              <a:rPr lang="en-AU" sz="1200" b="0" i="1" smtClean="0">
                                <a:latin typeface="Cambria Math" panose="02040503050406030204" pitchFamily="18" charset="0"/>
                              </a:rPr>
                            </m:ctrlPr>
                          </m:fPr>
                          <m:num>
                            <m:r>
                              <a:rPr lang="en-AU" sz="1200" b="0" i="1" smtClean="0">
                                <a:latin typeface="Cambria Math" panose="02040503050406030204" pitchFamily="18" charset="0"/>
                              </a:rPr>
                              <m:t>2</m:t>
                            </m:r>
                          </m:num>
                          <m:den>
                            <m:r>
                              <a:rPr lang="en-AU" sz="1200" b="0" i="1" smtClean="0">
                                <a:latin typeface="Cambria Math" panose="02040503050406030204" pitchFamily="18" charset="0"/>
                              </a:rPr>
                              <m:t>10</m:t>
                            </m:r>
                          </m:den>
                        </m:f>
                      </m:oMath>
                    </m:oMathPara>
                  </a14:m>
                  <a:endParaRPr lang="en-AU" sz="1200"/>
                </a:p>
              </p:txBody>
            </p:sp>
          </mc:Choice>
          <mc:Fallback xmlns="">
            <p:sp>
              <p:nvSpPr>
                <p:cNvPr id="125" name="TextBox 124">
                  <a:extLst>
                    <a:ext uri="{FF2B5EF4-FFF2-40B4-BE49-F238E27FC236}">
                      <a16:creationId xmlns:a16="http://schemas.microsoft.com/office/drawing/2014/main" id="{06765F42-067D-4474-4684-396938D8E12D}"/>
                    </a:ext>
                  </a:extLst>
                </p:cNvPr>
                <p:cNvSpPr txBox="1">
                  <a:spLocks noRot="1" noChangeAspect="1" noMove="1" noResize="1" noEditPoints="1" noAdjustHandles="1" noChangeArrowheads="1" noChangeShapeType="1" noTextEdit="1"/>
                </p:cNvSpPr>
                <p:nvPr/>
              </p:nvSpPr>
              <p:spPr>
                <a:xfrm>
                  <a:off x="2094608" y="2244916"/>
                  <a:ext cx="333154" cy="457022"/>
                </a:xfrm>
                <a:prstGeom prst="rect">
                  <a:avLst/>
                </a:prstGeom>
                <a:blipFill>
                  <a:blip r:embed="rId8"/>
                  <a:stretch>
                    <a:fillRect/>
                  </a:stretch>
                </a:blipFill>
              </p:spPr>
              <p:txBody>
                <a:bodyPr/>
                <a:lstStyle/>
                <a:p>
                  <a:r>
                    <a:rPr lang="en-US">
                      <a:noFill/>
                    </a:rPr>
                    <a:t> </a:t>
                  </a:r>
                </a:p>
              </p:txBody>
            </p:sp>
          </mc:Fallback>
        </mc:AlternateContent>
        <p:sp>
          <p:nvSpPr>
            <p:cNvPr id="126" name="TextBox 125">
              <a:extLst>
                <a:ext uri="{FF2B5EF4-FFF2-40B4-BE49-F238E27FC236}">
                  <a16:creationId xmlns:a16="http://schemas.microsoft.com/office/drawing/2014/main" id="{1C537AEF-441A-A2AF-DF2E-70C333049183}"/>
                </a:ext>
              </a:extLst>
            </p:cNvPr>
            <p:cNvSpPr txBox="1"/>
            <p:nvPr/>
          </p:nvSpPr>
          <p:spPr>
            <a:xfrm>
              <a:off x="5018567" y="3246475"/>
              <a:ext cx="0" cy="0"/>
            </a:xfrm>
            <a:prstGeom prst="rect">
              <a:avLst/>
            </a:prstGeom>
            <a:noFill/>
          </p:spPr>
          <p:txBody>
            <a:bodyPr wrap="none" lIns="0" tIns="0" rIns="0" bIns="0" rtlCol="0">
              <a:noAutofit/>
            </a:bodyPr>
            <a:lstStyle/>
            <a:p>
              <a:pPr algn="l"/>
              <a:endParaRPr lang="en-US" sz="1800"/>
            </a:p>
          </p:txBody>
        </p:sp>
        <p:grpSp>
          <p:nvGrpSpPr>
            <p:cNvPr id="127" name="Group 126">
              <a:extLst>
                <a:ext uri="{FF2B5EF4-FFF2-40B4-BE49-F238E27FC236}">
                  <a16:creationId xmlns:a16="http://schemas.microsoft.com/office/drawing/2014/main" id="{39C7FA3A-8A01-BF95-AEE0-16EDF565C473}"/>
                </a:ext>
              </a:extLst>
            </p:cNvPr>
            <p:cNvGrpSpPr/>
            <p:nvPr/>
          </p:nvGrpSpPr>
          <p:grpSpPr>
            <a:xfrm>
              <a:off x="2856615" y="4022652"/>
              <a:ext cx="304798" cy="595424"/>
              <a:chOff x="5798291" y="3409506"/>
              <a:chExt cx="304798" cy="595424"/>
            </a:xfrm>
          </p:grpSpPr>
          <p:sp>
            <p:nvSpPr>
              <p:cNvPr id="138" name="Rectangle 137">
                <a:extLst>
                  <a:ext uri="{FF2B5EF4-FFF2-40B4-BE49-F238E27FC236}">
                    <a16:creationId xmlns:a16="http://schemas.microsoft.com/office/drawing/2014/main" id="{CCDB574E-83DF-7AA9-D399-A781921877E4}"/>
                  </a:ext>
                </a:extLst>
              </p:cNvPr>
              <p:cNvSpPr/>
              <p:nvPr/>
            </p:nvSpPr>
            <p:spPr>
              <a:xfrm>
                <a:off x="5798291" y="3409506"/>
                <a:ext cx="219738" cy="59542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9" name="TextBox 138">
                    <a:extLst>
                      <a:ext uri="{FF2B5EF4-FFF2-40B4-BE49-F238E27FC236}">
                        <a16:creationId xmlns:a16="http://schemas.microsoft.com/office/drawing/2014/main" id="{745EDC20-64E8-665A-3FB9-9A768AB60242}"/>
                      </a:ext>
                    </a:extLst>
                  </p:cNvPr>
                  <p:cNvSpPr txBox="1"/>
                  <p:nvPr/>
                </p:nvSpPr>
                <p:spPr>
                  <a:xfrm>
                    <a:off x="5813575" y="3497524"/>
                    <a:ext cx="289514" cy="457787"/>
                  </a:xfrm>
                  <a:prstGeom prst="rect">
                    <a:avLst/>
                  </a:prstGeom>
                  <a:noFill/>
                </p:spPr>
                <p:txBody>
                  <a:bodyPr wrap="none" lIns="0" tIns="0" rIns="0" bIns="0" rtlCol="0" anchor="ctr">
                    <a:noAutofit/>
                  </a:bodyPr>
                  <a:lstStyle/>
                  <a:p>
                    <a:pPr algn="l">
                      <a:lnSpc>
                        <a:spcPts val="1600"/>
                      </a:lnSpc>
                    </a:pPr>
                    <a14:m>
                      <m:oMathPara xmlns:m="http://schemas.openxmlformats.org/officeDocument/2006/math">
                        <m:oMathParaPr>
                          <m:jc m:val="centerGroup"/>
                        </m:oMathParaPr>
                        <m:oMath xmlns:m="http://schemas.openxmlformats.org/officeDocument/2006/math">
                          <m:f>
                            <m:fPr>
                              <m:ctrlPr>
                                <a:rPr lang="en-AU" sz="1200" b="0" i="1" smtClean="0">
                                  <a:latin typeface="Cambria Math" panose="02040503050406030204" pitchFamily="18" charset="0"/>
                                </a:rPr>
                              </m:ctrlPr>
                            </m:fPr>
                            <m:num>
                              <m:r>
                                <a:rPr lang="en-AU" sz="1200" b="0" i="1" smtClean="0">
                                  <a:latin typeface="Cambria Math" panose="02040503050406030204" pitchFamily="18" charset="0"/>
                                </a:rPr>
                                <m:t>3</m:t>
                              </m:r>
                            </m:num>
                            <m:den>
                              <m:r>
                                <a:rPr lang="en-AU" sz="1200" b="0" i="1" smtClean="0">
                                  <a:latin typeface="Cambria Math" panose="02040503050406030204" pitchFamily="18" charset="0"/>
                                </a:rPr>
                                <m:t>10</m:t>
                              </m:r>
                            </m:den>
                          </m:f>
                        </m:oMath>
                      </m:oMathPara>
                    </a14:m>
                    <a:endParaRPr lang="en-AU" sz="1200"/>
                  </a:p>
                </p:txBody>
              </p:sp>
            </mc:Choice>
            <mc:Fallback xmlns="">
              <p:sp>
                <p:nvSpPr>
                  <p:cNvPr id="139" name="TextBox 138">
                    <a:extLst>
                      <a:ext uri="{FF2B5EF4-FFF2-40B4-BE49-F238E27FC236}">
                        <a16:creationId xmlns:a16="http://schemas.microsoft.com/office/drawing/2014/main" id="{745EDC20-64E8-665A-3FB9-9A768AB60242}"/>
                      </a:ext>
                    </a:extLst>
                  </p:cNvPr>
                  <p:cNvSpPr txBox="1">
                    <a:spLocks noRot="1" noChangeAspect="1" noMove="1" noResize="1" noEditPoints="1" noAdjustHandles="1" noChangeArrowheads="1" noChangeShapeType="1" noTextEdit="1"/>
                  </p:cNvSpPr>
                  <p:nvPr/>
                </p:nvSpPr>
                <p:spPr>
                  <a:xfrm>
                    <a:off x="5813575" y="3497524"/>
                    <a:ext cx="289514" cy="457787"/>
                  </a:xfrm>
                  <a:prstGeom prst="rect">
                    <a:avLst/>
                  </a:prstGeom>
                  <a:blipFill>
                    <a:blip r:embed="rId9"/>
                    <a:stretch>
                      <a:fillRect/>
                    </a:stretch>
                  </a:blipFill>
                </p:spPr>
                <p:txBody>
                  <a:bodyPr/>
                  <a:lstStyle/>
                  <a:p>
                    <a:r>
                      <a:rPr lang="en-US">
                        <a:noFill/>
                      </a:rPr>
                      <a:t> </a:t>
                    </a:r>
                  </a:p>
                </p:txBody>
              </p:sp>
            </mc:Fallback>
          </mc:AlternateContent>
        </p:grpSp>
        <p:grpSp>
          <p:nvGrpSpPr>
            <p:cNvPr id="128" name="Group 127">
              <a:extLst>
                <a:ext uri="{FF2B5EF4-FFF2-40B4-BE49-F238E27FC236}">
                  <a16:creationId xmlns:a16="http://schemas.microsoft.com/office/drawing/2014/main" id="{9E8157AE-6940-AD06-8EB3-785E80BAC388}"/>
                </a:ext>
              </a:extLst>
            </p:cNvPr>
            <p:cNvGrpSpPr/>
            <p:nvPr/>
          </p:nvGrpSpPr>
          <p:grpSpPr>
            <a:xfrm>
              <a:off x="2580167" y="3650512"/>
              <a:ext cx="283538" cy="407581"/>
              <a:chOff x="5153249" y="3108251"/>
              <a:chExt cx="297709" cy="407581"/>
            </a:xfrm>
          </p:grpSpPr>
          <p:sp>
            <p:nvSpPr>
              <p:cNvPr id="136" name="Rectangle 135">
                <a:extLst>
                  <a:ext uri="{FF2B5EF4-FFF2-40B4-BE49-F238E27FC236}">
                    <a16:creationId xmlns:a16="http://schemas.microsoft.com/office/drawing/2014/main" id="{37C55E92-F1FE-3246-8AE7-8384F661BA54}"/>
                  </a:ext>
                </a:extLst>
              </p:cNvPr>
              <p:cNvSpPr/>
              <p:nvPr/>
            </p:nvSpPr>
            <p:spPr>
              <a:xfrm>
                <a:off x="5153249" y="3108251"/>
                <a:ext cx="233914" cy="39922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7" name="TextBox 136">
                    <a:extLst>
                      <a:ext uri="{FF2B5EF4-FFF2-40B4-BE49-F238E27FC236}">
                        <a16:creationId xmlns:a16="http://schemas.microsoft.com/office/drawing/2014/main" id="{8B829C93-680F-39DC-3833-7A1DCBB0D748}"/>
                      </a:ext>
                    </a:extLst>
                  </p:cNvPr>
                  <p:cNvSpPr txBox="1"/>
                  <p:nvPr/>
                </p:nvSpPr>
                <p:spPr>
                  <a:xfrm>
                    <a:off x="5195777" y="3232298"/>
                    <a:ext cx="255181" cy="283534"/>
                  </a:xfrm>
                  <a:prstGeom prst="rect">
                    <a:avLst/>
                  </a:prstGeom>
                  <a:noFill/>
                </p:spPr>
                <p:txBody>
                  <a:bodyPr wrap="none" lIns="0" tIns="0" rIns="0" bIns="0" rtlCol="0">
                    <a:noAutofit/>
                  </a:bodyPr>
                  <a:lstStyle/>
                  <a:p>
                    <a:pPr algn="ctr">
                      <a:lnSpc>
                        <a:spcPts val="1600"/>
                      </a:lnSpc>
                    </a:pPr>
                    <a14:m>
                      <m:oMathPara xmlns:m="http://schemas.openxmlformats.org/officeDocument/2006/math">
                        <m:oMathParaPr>
                          <m:jc m:val="centerGroup"/>
                        </m:oMathParaPr>
                        <m:oMath xmlns:m="http://schemas.openxmlformats.org/officeDocument/2006/math">
                          <m:f>
                            <m:fPr>
                              <m:ctrlPr>
                                <a:rPr lang="en-AU" sz="1200" b="0" i="1" smtClean="0">
                                  <a:latin typeface="Cambria Math" panose="02040503050406030204" pitchFamily="18" charset="0"/>
                                </a:rPr>
                              </m:ctrlPr>
                            </m:fPr>
                            <m:num>
                              <m:r>
                                <a:rPr lang="en-AU" sz="1200" b="0" i="1" smtClean="0">
                                  <a:latin typeface="Cambria Math" panose="02040503050406030204" pitchFamily="18" charset="0"/>
                                </a:rPr>
                                <m:t>5</m:t>
                              </m:r>
                            </m:num>
                            <m:den>
                              <m:r>
                                <a:rPr lang="en-AU" sz="1200" b="0" i="1" smtClean="0">
                                  <a:latin typeface="Cambria Math" panose="02040503050406030204" pitchFamily="18" charset="0"/>
                                </a:rPr>
                                <m:t>10</m:t>
                              </m:r>
                            </m:den>
                          </m:f>
                        </m:oMath>
                      </m:oMathPara>
                    </a14:m>
                    <a:endParaRPr lang="en-AU" sz="1200"/>
                  </a:p>
                </p:txBody>
              </p:sp>
            </mc:Choice>
            <mc:Fallback xmlns="">
              <p:sp>
                <p:nvSpPr>
                  <p:cNvPr id="137" name="TextBox 136">
                    <a:extLst>
                      <a:ext uri="{FF2B5EF4-FFF2-40B4-BE49-F238E27FC236}">
                        <a16:creationId xmlns:a16="http://schemas.microsoft.com/office/drawing/2014/main" id="{8B829C93-680F-39DC-3833-7A1DCBB0D748}"/>
                      </a:ext>
                    </a:extLst>
                  </p:cNvPr>
                  <p:cNvSpPr txBox="1">
                    <a:spLocks noRot="1" noChangeAspect="1" noMove="1" noResize="1" noEditPoints="1" noAdjustHandles="1" noChangeArrowheads="1" noChangeShapeType="1" noTextEdit="1"/>
                  </p:cNvSpPr>
                  <p:nvPr/>
                </p:nvSpPr>
                <p:spPr>
                  <a:xfrm>
                    <a:off x="5195777" y="3232298"/>
                    <a:ext cx="255181" cy="283534"/>
                  </a:xfrm>
                  <a:prstGeom prst="rect">
                    <a:avLst/>
                  </a:prstGeom>
                  <a:blipFill>
                    <a:blip r:embed="rId10"/>
                    <a:stretch>
                      <a:fillRect l="-17500" t="-42553" b="-2128"/>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29" name="TextBox 128">
                  <a:extLst>
                    <a:ext uri="{FF2B5EF4-FFF2-40B4-BE49-F238E27FC236}">
                      <a16:creationId xmlns:a16="http://schemas.microsoft.com/office/drawing/2014/main" id="{E5235524-83DE-A4BF-077A-09B75D69EE92}"/>
                    </a:ext>
                  </a:extLst>
                </p:cNvPr>
                <p:cNvSpPr txBox="1"/>
                <p:nvPr/>
              </p:nvSpPr>
              <p:spPr>
                <a:xfrm>
                  <a:off x="2083977" y="4250902"/>
                  <a:ext cx="333154" cy="457022"/>
                </a:xfrm>
                <a:prstGeom prst="rect">
                  <a:avLst/>
                </a:prstGeom>
                <a:noFill/>
              </p:spPr>
              <p:txBody>
                <a:bodyPr wrap="none" lIns="0" tIns="0" rIns="0" bIns="0" rtlCol="0" anchor="ctr">
                  <a:noAutofit/>
                </a:bodyPr>
                <a:lstStyle/>
                <a:p>
                  <a:pPr>
                    <a:lnSpc>
                      <a:spcPts val="1600"/>
                    </a:lnSpc>
                  </a:pPr>
                  <a14:m>
                    <m:oMathPara xmlns:m="http://schemas.openxmlformats.org/officeDocument/2006/math">
                      <m:oMathParaPr>
                        <m:jc m:val="centerGroup"/>
                      </m:oMathParaPr>
                      <m:oMath xmlns:m="http://schemas.openxmlformats.org/officeDocument/2006/math">
                        <m:f>
                          <m:fPr>
                            <m:ctrlPr>
                              <a:rPr lang="en-AU" sz="1200" b="0" i="1" smtClean="0">
                                <a:latin typeface="Cambria Math" panose="02040503050406030204" pitchFamily="18" charset="0"/>
                              </a:rPr>
                            </m:ctrlPr>
                          </m:fPr>
                          <m:num>
                            <m:r>
                              <a:rPr lang="en-AU" sz="1200" b="0" i="1" smtClean="0">
                                <a:latin typeface="Cambria Math" panose="02040503050406030204" pitchFamily="18" charset="0"/>
                              </a:rPr>
                              <m:t>2</m:t>
                            </m:r>
                          </m:num>
                          <m:den>
                            <m:r>
                              <a:rPr lang="en-AU" sz="1200" b="0" i="1" smtClean="0">
                                <a:latin typeface="Cambria Math" panose="02040503050406030204" pitchFamily="18" charset="0"/>
                              </a:rPr>
                              <m:t>10</m:t>
                            </m:r>
                          </m:den>
                        </m:f>
                      </m:oMath>
                    </m:oMathPara>
                  </a14:m>
                  <a:endParaRPr lang="en-AU" sz="1200"/>
                </a:p>
              </p:txBody>
            </p:sp>
          </mc:Choice>
          <mc:Fallback xmlns="">
            <p:sp>
              <p:nvSpPr>
                <p:cNvPr id="129" name="TextBox 128">
                  <a:extLst>
                    <a:ext uri="{FF2B5EF4-FFF2-40B4-BE49-F238E27FC236}">
                      <a16:creationId xmlns:a16="http://schemas.microsoft.com/office/drawing/2014/main" id="{E5235524-83DE-A4BF-077A-09B75D69EE92}"/>
                    </a:ext>
                  </a:extLst>
                </p:cNvPr>
                <p:cNvSpPr txBox="1">
                  <a:spLocks noRot="1" noChangeAspect="1" noMove="1" noResize="1" noEditPoints="1" noAdjustHandles="1" noChangeArrowheads="1" noChangeShapeType="1" noTextEdit="1"/>
                </p:cNvSpPr>
                <p:nvPr/>
              </p:nvSpPr>
              <p:spPr>
                <a:xfrm>
                  <a:off x="2083977" y="4250902"/>
                  <a:ext cx="333154" cy="457022"/>
                </a:xfrm>
                <a:prstGeom prst="rect">
                  <a:avLst/>
                </a:prstGeom>
                <a:blipFill>
                  <a:blip r:embed="rId11"/>
                  <a:stretch>
                    <a:fillRect/>
                  </a:stretch>
                </a:blipFill>
              </p:spPr>
              <p:txBody>
                <a:bodyPr/>
                <a:lstStyle/>
                <a:p>
                  <a:r>
                    <a:rPr lang="en-US">
                      <a:noFill/>
                    </a:rPr>
                    <a:t> </a:t>
                  </a:r>
                </a:p>
              </p:txBody>
            </p:sp>
          </mc:Fallback>
        </mc:AlternateContent>
        <p:grpSp>
          <p:nvGrpSpPr>
            <p:cNvPr id="130" name="Group 129">
              <a:extLst>
                <a:ext uri="{FF2B5EF4-FFF2-40B4-BE49-F238E27FC236}">
                  <a16:creationId xmlns:a16="http://schemas.microsoft.com/office/drawing/2014/main" id="{EC37CE61-604D-F0BC-064F-20160B878E93}"/>
                </a:ext>
              </a:extLst>
            </p:cNvPr>
            <p:cNvGrpSpPr/>
            <p:nvPr/>
          </p:nvGrpSpPr>
          <p:grpSpPr>
            <a:xfrm>
              <a:off x="2845984" y="5312128"/>
              <a:ext cx="311885" cy="649174"/>
              <a:chOff x="5798291" y="3355756"/>
              <a:chExt cx="311885" cy="649174"/>
            </a:xfrm>
          </p:grpSpPr>
          <p:sp>
            <p:nvSpPr>
              <p:cNvPr id="134" name="Rectangle 133">
                <a:extLst>
                  <a:ext uri="{FF2B5EF4-FFF2-40B4-BE49-F238E27FC236}">
                    <a16:creationId xmlns:a16="http://schemas.microsoft.com/office/drawing/2014/main" id="{5D2E6F86-979E-5645-D8A3-178DD8E4DDDD}"/>
                  </a:ext>
                </a:extLst>
              </p:cNvPr>
              <p:cNvSpPr/>
              <p:nvPr/>
            </p:nvSpPr>
            <p:spPr>
              <a:xfrm>
                <a:off x="5798291" y="3409506"/>
                <a:ext cx="219738" cy="59542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5" name="TextBox 134">
                    <a:extLst>
                      <a:ext uri="{FF2B5EF4-FFF2-40B4-BE49-F238E27FC236}">
                        <a16:creationId xmlns:a16="http://schemas.microsoft.com/office/drawing/2014/main" id="{7FCA2F68-8E19-5D2E-0429-0C5E6170A183}"/>
                      </a:ext>
                    </a:extLst>
                  </p:cNvPr>
                  <p:cNvSpPr txBox="1"/>
                  <p:nvPr/>
                </p:nvSpPr>
                <p:spPr>
                  <a:xfrm>
                    <a:off x="5820662" y="3355756"/>
                    <a:ext cx="289514" cy="457787"/>
                  </a:xfrm>
                  <a:prstGeom prst="rect">
                    <a:avLst/>
                  </a:prstGeom>
                  <a:noFill/>
                </p:spPr>
                <p:txBody>
                  <a:bodyPr wrap="none" lIns="0" tIns="0" rIns="0" bIns="0" rtlCol="0" anchor="ctr">
                    <a:noAutofit/>
                  </a:bodyPr>
                  <a:lstStyle/>
                  <a:p>
                    <a:pPr algn="l">
                      <a:lnSpc>
                        <a:spcPts val="1600"/>
                      </a:lnSpc>
                    </a:pPr>
                    <a14:m>
                      <m:oMathPara xmlns:m="http://schemas.openxmlformats.org/officeDocument/2006/math">
                        <m:oMathParaPr>
                          <m:jc m:val="centerGroup"/>
                        </m:oMathParaPr>
                        <m:oMath xmlns:m="http://schemas.openxmlformats.org/officeDocument/2006/math">
                          <m:f>
                            <m:fPr>
                              <m:ctrlPr>
                                <a:rPr lang="en-AU" sz="1200" b="0" i="1" smtClean="0">
                                  <a:latin typeface="Cambria Math" panose="02040503050406030204" pitchFamily="18" charset="0"/>
                                </a:rPr>
                              </m:ctrlPr>
                            </m:fPr>
                            <m:num>
                              <m:r>
                                <a:rPr lang="en-AU" sz="1200" b="0" i="1" smtClean="0">
                                  <a:latin typeface="Cambria Math" panose="02040503050406030204" pitchFamily="18" charset="0"/>
                                </a:rPr>
                                <m:t>3</m:t>
                              </m:r>
                            </m:num>
                            <m:den>
                              <m:r>
                                <a:rPr lang="en-AU" sz="1200" b="0" i="1" smtClean="0">
                                  <a:latin typeface="Cambria Math" panose="02040503050406030204" pitchFamily="18" charset="0"/>
                                </a:rPr>
                                <m:t>10</m:t>
                              </m:r>
                            </m:den>
                          </m:f>
                        </m:oMath>
                      </m:oMathPara>
                    </a14:m>
                    <a:endParaRPr lang="en-AU" sz="1200"/>
                  </a:p>
                </p:txBody>
              </p:sp>
            </mc:Choice>
            <mc:Fallback xmlns="">
              <p:sp>
                <p:nvSpPr>
                  <p:cNvPr id="135" name="TextBox 134">
                    <a:extLst>
                      <a:ext uri="{FF2B5EF4-FFF2-40B4-BE49-F238E27FC236}">
                        <a16:creationId xmlns:a16="http://schemas.microsoft.com/office/drawing/2014/main" id="{7FCA2F68-8E19-5D2E-0429-0C5E6170A183}"/>
                      </a:ext>
                    </a:extLst>
                  </p:cNvPr>
                  <p:cNvSpPr txBox="1">
                    <a:spLocks noRot="1" noChangeAspect="1" noMove="1" noResize="1" noEditPoints="1" noAdjustHandles="1" noChangeArrowheads="1" noChangeShapeType="1" noTextEdit="1"/>
                  </p:cNvSpPr>
                  <p:nvPr/>
                </p:nvSpPr>
                <p:spPr>
                  <a:xfrm>
                    <a:off x="5820662" y="3355756"/>
                    <a:ext cx="289514" cy="457787"/>
                  </a:xfrm>
                  <a:prstGeom prst="rect">
                    <a:avLst/>
                  </a:prstGeom>
                  <a:blipFill>
                    <a:blip r:embed="rId12"/>
                    <a:stretch>
                      <a:fillRect/>
                    </a:stretch>
                  </a:blipFill>
                </p:spPr>
                <p:txBody>
                  <a:bodyPr/>
                  <a:lstStyle/>
                  <a:p>
                    <a:r>
                      <a:rPr lang="en-US">
                        <a:noFill/>
                      </a:rPr>
                      <a:t> </a:t>
                    </a:r>
                  </a:p>
                </p:txBody>
              </p:sp>
            </mc:Fallback>
          </mc:AlternateContent>
        </p:grpSp>
        <p:grpSp>
          <p:nvGrpSpPr>
            <p:cNvPr id="131" name="Group 130">
              <a:extLst>
                <a:ext uri="{FF2B5EF4-FFF2-40B4-BE49-F238E27FC236}">
                  <a16:creationId xmlns:a16="http://schemas.microsoft.com/office/drawing/2014/main" id="{0FE5AE13-6500-FEC1-A6F4-DB385DDD5519}"/>
                </a:ext>
              </a:extLst>
            </p:cNvPr>
            <p:cNvGrpSpPr/>
            <p:nvPr/>
          </p:nvGrpSpPr>
          <p:grpSpPr>
            <a:xfrm>
              <a:off x="2594345" y="4745650"/>
              <a:ext cx="223288" cy="428845"/>
              <a:chOff x="5153249" y="3086987"/>
              <a:chExt cx="297709" cy="428845"/>
            </a:xfrm>
          </p:grpSpPr>
          <p:sp>
            <p:nvSpPr>
              <p:cNvPr id="132" name="Rectangle 131">
                <a:extLst>
                  <a:ext uri="{FF2B5EF4-FFF2-40B4-BE49-F238E27FC236}">
                    <a16:creationId xmlns:a16="http://schemas.microsoft.com/office/drawing/2014/main" id="{26A57EA1-0DDE-2718-7405-0C08DF6D20E3}"/>
                  </a:ext>
                </a:extLst>
              </p:cNvPr>
              <p:cNvSpPr/>
              <p:nvPr/>
            </p:nvSpPr>
            <p:spPr>
              <a:xfrm>
                <a:off x="5153249" y="3086987"/>
                <a:ext cx="233914" cy="4204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mc:AlternateContent xmlns:mc="http://schemas.openxmlformats.org/markup-compatibility/2006" xmlns:a14="http://schemas.microsoft.com/office/drawing/2010/main">
            <mc:Choice Requires="a14">
              <p:sp>
                <p:nvSpPr>
                  <p:cNvPr id="133" name="TextBox 132">
                    <a:extLst>
                      <a:ext uri="{FF2B5EF4-FFF2-40B4-BE49-F238E27FC236}">
                        <a16:creationId xmlns:a16="http://schemas.microsoft.com/office/drawing/2014/main" id="{2E3C0688-A44B-6F6D-F1B5-291D9EDC3EB4}"/>
                      </a:ext>
                    </a:extLst>
                  </p:cNvPr>
                  <p:cNvSpPr txBox="1"/>
                  <p:nvPr/>
                </p:nvSpPr>
                <p:spPr>
                  <a:xfrm>
                    <a:off x="5195777" y="3232298"/>
                    <a:ext cx="255181" cy="283534"/>
                  </a:xfrm>
                  <a:prstGeom prst="rect">
                    <a:avLst/>
                  </a:prstGeom>
                  <a:noFill/>
                </p:spPr>
                <p:txBody>
                  <a:bodyPr wrap="none" lIns="0" tIns="0" rIns="0" bIns="0" rtlCol="0">
                    <a:noAutofit/>
                  </a:bodyPr>
                  <a:lstStyle/>
                  <a:p>
                    <a:pPr algn="ctr">
                      <a:lnSpc>
                        <a:spcPts val="1600"/>
                      </a:lnSpc>
                    </a:pPr>
                    <a14:m>
                      <m:oMathPara xmlns:m="http://schemas.openxmlformats.org/officeDocument/2006/math">
                        <m:oMathParaPr>
                          <m:jc m:val="centerGroup"/>
                        </m:oMathParaPr>
                        <m:oMath xmlns:m="http://schemas.openxmlformats.org/officeDocument/2006/math">
                          <m:f>
                            <m:fPr>
                              <m:ctrlPr>
                                <a:rPr lang="en-AU" sz="1200" b="0" i="1" smtClean="0">
                                  <a:latin typeface="Cambria Math" panose="02040503050406030204" pitchFamily="18" charset="0"/>
                                </a:rPr>
                              </m:ctrlPr>
                            </m:fPr>
                            <m:num>
                              <m:r>
                                <a:rPr lang="en-AU" sz="1200" b="0" i="1" smtClean="0">
                                  <a:latin typeface="Cambria Math" panose="02040503050406030204" pitchFamily="18" charset="0"/>
                                </a:rPr>
                                <m:t>5</m:t>
                              </m:r>
                            </m:num>
                            <m:den>
                              <m:r>
                                <a:rPr lang="en-AU" sz="1200" b="0" i="1" smtClean="0">
                                  <a:latin typeface="Cambria Math" panose="02040503050406030204" pitchFamily="18" charset="0"/>
                                </a:rPr>
                                <m:t>10</m:t>
                              </m:r>
                            </m:den>
                          </m:f>
                        </m:oMath>
                      </m:oMathPara>
                    </a14:m>
                    <a:endParaRPr lang="en-AU" sz="1200"/>
                  </a:p>
                </p:txBody>
              </p:sp>
            </mc:Choice>
            <mc:Fallback xmlns="">
              <p:sp>
                <p:nvSpPr>
                  <p:cNvPr id="133" name="TextBox 132">
                    <a:extLst>
                      <a:ext uri="{FF2B5EF4-FFF2-40B4-BE49-F238E27FC236}">
                        <a16:creationId xmlns:a16="http://schemas.microsoft.com/office/drawing/2014/main" id="{2E3C0688-A44B-6F6D-F1B5-291D9EDC3EB4}"/>
                      </a:ext>
                    </a:extLst>
                  </p:cNvPr>
                  <p:cNvSpPr txBox="1">
                    <a:spLocks noRot="1" noChangeAspect="1" noMove="1" noResize="1" noEditPoints="1" noAdjustHandles="1" noChangeArrowheads="1" noChangeShapeType="1" noTextEdit="1"/>
                  </p:cNvSpPr>
                  <p:nvPr/>
                </p:nvSpPr>
                <p:spPr>
                  <a:xfrm>
                    <a:off x="5195777" y="3232298"/>
                    <a:ext cx="255181" cy="283534"/>
                  </a:xfrm>
                  <a:prstGeom prst="rect">
                    <a:avLst/>
                  </a:prstGeom>
                  <a:blipFill>
                    <a:blip r:embed="rId7"/>
                    <a:stretch>
                      <a:fillRect l="-35484" t="-42553" r="-12903" b="-2128"/>
                    </a:stretch>
                  </a:blipFill>
                </p:spPr>
                <p:txBody>
                  <a:bodyPr/>
                  <a:lstStyle/>
                  <a:p>
                    <a:r>
                      <a:rPr lang="en-US">
                        <a:noFill/>
                      </a:rPr>
                      <a:t> </a:t>
                    </a:r>
                  </a:p>
                </p:txBody>
              </p:sp>
            </mc:Fallback>
          </mc:AlternateContent>
        </p:grpSp>
        <p:cxnSp>
          <p:nvCxnSpPr>
            <p:cNvPr id="186" name="Straight Connector 185">
              <a:extLst>
                <a:ext uri="{FF2B5EF4-FFF2-40B4-BE49-F238E27FC236}">
                  <a16:creationId xmlns:a16="http://schemas.microsoft.com/office/drawing/2014/main" id="{8661523C-6115-ECE5-BC1C-92CDABCDDC03}"/>
                </a:ext>
              </a:extLst>
            </p:cNvPr>
            <p:cNvCxnSpPr>
              <a:cxnSpLocks/>
            </p:cNvCxnSpPr>
            <p:nvPr/>
          </p:nvCxnSpPr>
          <p:spPr>
            <a:xfrm flipV="1">
              <a:off x="297712" y="3097619"/>
              <a:ext cx="1112874" cy="779721"/>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D2EEB307-D24D-6060-FCDE-B45D81DB0CF4}"/>
                </a:ext>
              </a:extLst>
            </p:cNvPr>
            <p:cNvCxnSpPr>
              <a:cxnSpLocks/>
            </p:cNvCxnSpPr>
            <p:nvPr/>
          </p:nvCxnSpPr>
          <p:spPr>
            <a:xfrm>
              <a:off x="297712" y="3870251"/>
              <a:ext cx="1105786" cy="75845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0" name="Freeform: Shape 19">
              <a:extLst>
                <a:ext uri="{FF2B5EF4-FFF2-40B4-BE49-F238E27FC236}">
                  <a16:creationId xmlns:a16="http://schemas.microsoft.com/office/drawing/2014/main" id="{2A10CEF1-E781-1D26-15A8-3480B510CD78}"/>
                </a:ext>
              </a:extLst>
            </p:cNvPr>
            <p:cNvSpPr/>
            <p:nvPr/>
          </p:nvSpPr>
          <p:spPr>
            <a:xfrm>
              <a:off x="1366499" y="3728486"/>
              <a:ext cx="514294" cy="288175"/>
            </a:xfrm>
            <a:custGeom>
              <a:avLst/>
              <a:gdLst>
                <a:gd name="connsiteX0" fmla="*/ 0 w 2168876"/>
                <a:gd name="connsiteY0" fmla="*/ 89443 h 894427"/>
                <a:gd name="connsiteX1" fmla="*/ 89443 w 2168876"/>
                <a:gd name="connsiteY1" fmla="*/ 0 h 894427"/>
                <a:gd name="connsiteX2" fmla="*/ 2079433 w 2168876"/>
                <a:gd name="connsiteY2" fmla="*/ 0 h 894427"/>
                <a:gd name="connsiteX3" fmla="*/ 2168876 w 2168876"/>
                <a:gd name="connsiteY3" fmla="*/ 89443 h 894427"/>
                <a:gd name="connsiteX4" fmla="*/ 2168876 w 2168876"/>
                <a:gd name="connsiteY4" fmla="*/ 804984 h 894427"/>
                <a:gd name="connsiteX5" fmla="*/ 2079433 w 2168876"/>
                <a:gd name="connsiteY5" fmla="*/ 894427 h 894427"/>
                <a:gd name="connsiteX6" fmla="*/ 89443 w 2168876"/>
                <a:gd name="connsiteY6" fmla="*/ 894427 h 894427"/>
                <a:gd name="connsiteX7" fmla="*/ 0 w 2168876"/>
                <a:gd name="connsiteY7" fmla="*/ 804984 h 894427"/>
                <a:gd name="connsiteX8" fmla="*/ 0 w 2168876"/>
                <a:gd name="connsiteY8" fmla="*/ 89443 h 89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94427">
                  <a:moveTo>
                    <a:pt x="0" y="89443"/>
                  </a:moveTo>
                  <a:cubicBezTo>
                    <a:pt x="0" y="40045"/>
                    <a:pt x="40045" y="0"/>
                    <a:pt x="89443" y="0"/>
                  </a:cubicBezTo>
                  <a:lnTo>
                    <a:pt x="2079433" y="0"/>
                  </a:lnTo>
                  <a:cubicBezTo>
                    <a:pt x="2128831" y="0"/>
                    <a:pt x="2168876" y="40045"/>
                    <a:pt x="2168876" y="89443"/>
                  </a:cubicBezTo>
                  <a:lnTo>
                    <a:pt x="2168876" y="804984"/>
                  </a:lnTo>
                  <a:cubicBezTo>
                    <a:pt x="2168876" y="854382"/>
                    <a:pt x="2128831" y="894427"/>
                    <a:pt x="2079433" y="894427"/>
                  </a:cubicBezTo>
                  <a:lnTo>
                    <a:pt x="89443" y="894427"/>
                  </a:lnTo>
                  <a:cubicBezTo>
                    <a:pt x="40045" y="894427"/>
                    <a:pt x="0" y="854382"/>
                    <a:pt x="0" y="804984"/>
                  </a:cubicBezTo>
                  <a:lnTo>
                    <a:pt x="0" y="89443"/>
                  </a:lnTo>
                  <a:close/>
                </a:path>
              </a:pathLst>
            </a:cu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487" tIns="60487" rIns="60487" bIns="60487" numCol="1" spcCol="1270" anchor="ctr" anchorCtr="0">
              <a:noAutofit/>
            </a:bodyPr>
            <a:lstStyle/>
            <a:p>
              <a:pPr marL="0" lvl="0" indent="0" algn="ctr" defTabSz="2400300">
                <a:lnSpc>
                  <a:spcPct val="90000"/>
                </a:lnSpc>
                <a:spcBef>
                  <a:spcPct val="0"/>
                </a:spcBef>
                <a:spcAft>
                  <a:spcPct val="35000"/>
                </a:spcAft>
                <a:buNone/>
              </a:pPr>
              <a:r>
                <a:rPr lang="en-AU" sz="1600" b="1" kern="1200"/>
                <a:t>R</a:t>
              </a:r>
            </a:p>
          </p:txBody>
        </p:sp>
        <p:sp>
          <p:nvSpPr>
            <p:cNvPr id="91" name="Freeform: Shape 8">
              <a:extLst>
                <a:ext uri="{FF2B5EF4-FFF2-40B4-BE49-F238E27FC236}">
                  <a16:creationId xmlns:a16="http://schemas.microsoft.com/office/drawing/2014/main" id="{78BFA75A-A46F-338D-B28F-13CB240C785E}"/>
                </a:ext>
              </a:extLst>
            </p:cNvPr>
            <p:cNvSpPr/>
            <p:nvPr/>
          </p:nvSpPr>
          <p:spPr>
            <a:xfrm>
              <a:off x="1352324" y="2953446"/>
              <a:ext cx="514294" cy="285226"/>
            </a:xfrm>
            <a:custGeom>
              <a:avLst/>
              <a:gdLst>
                <a:gd name="connsiteX0" fmla="*/ 0 w 2168876"/>
                <a:gd name="connsiteY0" fmla="*/ 89443 h 894427"/>
                <a:gd name="connsiteX1" fmla="*/ 89443 w 2168876"/>
                <a:gd name="connsiteY1" fmla="*/ 0 h 894427"/>
                <a:gd name="connsiteX2" fmla="*/ 2079433 w 2168876"/>
                <a:gd name="connsiteY2" fmla="*/ 0 h 894427"/>
                <a:gd name="connsiteX3" fmla="*/ 2168876 w 2168876"/>
                <a:gd name="connsiteY3" fmla="*/ 89443 h 894427"/>
                <a:gd name="connsiteX4" fmla="*/ 2168876 w 2168876"/>
                <a:gd name="connsiteY4" fmla="*/ 804984 h 894427"/>
                <a:gd name="connsiteX5" fmla="*/ 2079433 w 2168876"/>
                <a:gd name="connsiteY5" fmla="*/ 894427 h 894427"/>
                <a:gd name="connsiteX6" fmla="*/ 89443 w 2168876"/>
                <a:gd name="connsiteY6" fmla="*/ 894427 h 894427"/>
                <a:gd name="connsiteX7" fmla="*/ 0 w 2168876"/>
                <a:gd name="connsiteY7" fmla="*/ 804984 h 894427"/>
                <a:gd name="connsiteX8" fmla="*/ 0 w 2168876"/>
                <a:gd name="connsiteY8" fmla="*/ 89443 h 89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94427">
                  <a:moveTo>
                    <a:pt x="0" y="89443"/>
                  </a:moveTo>
                  <a:cubicBezTo>
                    <a:pt x="0" y="40045"/>
                    <a:pt x="40045" y="0"/>
                    <a:pt x="89443" y="0"/>
                  </a:cubicBezTo>
                  <a:lnTo>
                    <a:pt x="2079433" y="0"/>
                  </a:lnTo>
                  <a:cubicBezTo>
                    <a:pt x="2128831" y="0"/>
                    <a:pt x="2168876" y="40045"/>
                    <a:pt x="2168876" y="89443"/>
                  </a:cubicBezTo>
                  <a:lnTo>
                    <a:pt x="2168876" y="804984"/>
                  </a:lnTo>
                  <a:cubicBezTo>
                    <a:pt x="2168876" y="854382"/>
                    <a:pt x="2128831" y="894427"/>
                    <a:pt x="2079433" y="894427"/>
                  </a:cubicBezTo>
                  <a:lnTo>
                    <a:pt x="89443" y="894427"/>
                  </a:lnTo>
                  <a:cubicBezTo>
                    <a:pt x="40045" y="894427"/>
                    <a:pt x="0" y="854382"/>
                    <a:pt x="0" y="804984"/>
                  </a:cubicBezTo>
                  <a:lnTo>
                    <a:pt x="0" y="89443"/>
                  </a:lnTo>
                  <a:close/>
                </a:path>
              </a:pathLst>
            </a:custGeom>
            <a:solidFill>
              <a:srgbClr val="64BB4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487" tIns="60487" rIns="60487" bIns="60487" numCol="1" spcCol="1270" anchor="ctr" anchorCtr="0">
              <a:noAutofit/>
            </a:bodyPr>
            <a:lstStyle/>
            <a:p>
              <a:pPr marL="0" lvl="0" indent="0" algn="ctr" defTabSz="2400300">
                <a:lnSpc>
                  <a:spcPct val="90000"/>
                </a:lnSpc>
                <a:spcBef>
                  <a:spcPct val="0"/>
                </a:spcBef>
                <a:spcAft>
                  <a:spcPct val="35000"/>
                </a:spcAft>
                <a:buNone/>
              </a:pPr>
              <a:r>
                <a:rPr lang="en-AU" sz="1600" b="1" kern="1200">
                  <a:solidFill>
                    <a:schemeClr val="tx1"/>
                  </a:solidFill>
                </a:rPr>
                <a:t>G</a:t>
              </a:r>
            </a:p>
          </p:txBody>
        </p:sp>
        <p:sp>
          <p:nvSpPr>
            <p:cNvPr id="92" name="Freeform: Shape 21">
              <a:extLst>
                <a:ext uri="{FF2B5EF4-FFF2-40B4-BE49-F238E27FC236}">
                  <a16:creationId xmlns:a16="http://schemas.microsoft.com/office/drawing/2014/main" id="{B17F4A00-1232-F5C7-ED16-A7B16716CED1}"/>
                </a:ext>
              </a:extLst>
            </p:cNvPr>
            <p:cNvSpPr/>
            <p:nvPr/>
          </p:nvSpPr>
          <p:spPr>
            <a:xfrm>
              <a:off x="1366501" y="4479158"/>
              <a:ext cx="530640" cy="287928"/>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600" b="1" kern="1200"/>
                <a:t>B</a:t>
              </a:r>
            </a:p>
          </p:txBody>
        </p:sp>
        <p:pic>
          <p:nvPicPr>
            <p:cNvPr id="232" name="Picture 231" descr="A line image of a bag with 2 green balls, 3 blue balls and 5 red balls inside.">
              <a:extLst>
                <a:ext uri="{FF2B5EF4-FFF2-40B4-BE49-F238E27FC236}">
                  <a16:creationId xmlns:a16="http://schemas.microsoft.com/office/drawing/2014/main" id="{A9FB73A9-1F60-51A7-C00A-B2F827CFA161}"/>
                </a:ext>
              </a:extLst>
            </p:cNvPr>
            <p:cNvPicPr>
              <a:picLocks noChangeAspect="1"/>
            </p:cNvPicPr>
            <p:nvPr/>
          </p:nvPicPr>
          <p:blipFill>
            <a:blip r:embed="rId13"/>
            <a:stretch>
              <a:fillRect/>
            </a:stretch>
          </p:blipFill>
          <p:spPr>
            <a:xfrm>
              <a:off x="317703" y="1729564"/>
              <a:ext cx="926234" cy="871868"/>
            </a:xfrm>
            <a:prstGeom prst="rect">
              <a:avLst/>
            </a:prstGeom>
          </p:spPr>
        </p:pic>
      </p:grpSp>
      <mc:AlternateContent xmlns:mc="http://schemas.openxmlformats.org/markup-compatibility/2006" xmlns:a14="http://schemas.microsoft.com/office/drawing/2010/main">
        <mc:Choice Requires="a14">
          <p:sp>
            <p:nvSpPr>
              <p:cNvPr id="10" name="TextBox 9" descr="Arrow pointing to 5/10×5/10 from the line reading:  𝑃(𝐵𝑜𝑡ℎ 𝑏𝑎𝑙𝑙𝑠 𝑑𝑟𝑎𝑤𝑛 𝑎𝑟𝑒 𝑟𝑒𝑑)=(5/10×5/10)=1/4&#10;">
                <a:extLst>
                  <a:ext uri="{FF2B5EF4-FFF2-40B4-BE49-F238E27FC236}">
                    <a16:creationId xmlns:a16="http://schemas.microsoft.com/office/drawing/2014/main" id="{B0234BFA-1624-2265-207F-208A245364BB}"/>
                  </a:ext>
                </a:extLst>
              </p:cNvPr>
              <p:cNvSpPr txBox="1"/>
              <p:nvPr/>
            </p:nvSpPr>
            <p:spPr>
              <a:xfrm>
                <a:off x="5672410" y="2488284"/>
                <a:ext cx="5663000" cy="3200400"/>
              </a:xfrm>
              <a:prstGeom prst="rect">
                <a:avLst/>
              </a:prstGeom>
              <a:noFill/>
            </p:spPr>
            <p:txBody>
              <a:bodyPr wrap="none" lIns="0" tIns="0" rIns="0" bIns="0" rtlCol="0">
                <a:noAutofit/>
              </a:bodyPr>
              <a:lstStyle/>
              <a:p>
                <a:pPr algn="l"/>
                <a:r>
                  <a:rPr lang="en-AU" sz="1800"/>
                  <a:t>Calculate:</a:t>
                </a:r>
              </a:p>
              <a:p>
                <a:pPr algn="l"/>
                <a:endParaRPr lang="en-AU" sz="1800"/>
              </a:p>
              <a:p>
                <a:pPr marL="342900" indent="-342900" algn="l">
                  <a:buFont typeface="+mj-lt"/>
                  <a:buAutoNum type="alphaLcParenR"/>
                </a:pPr>
                <a14:m>
                  <m:oMath xmlns:m="http://schemas.openxmlformats.org/officeDocument/2006/math">
                    <m:r>
                      <a:rPr lang="en-AU" sz="1800" b="0" i="1" smtClean="0">
                        <a:latin typeface="Cambria Math" panose="02040503050406030204" pitchFamily="18" charset="0"/>
                      </a:rPr>
                      <m:t>𝑃</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𝐵𝑜𝑡h</m:t>
                        </m:r>
                        <m:r>
                          <a:rPr lang="en-AU" sz="1800" b="0" i="1" smtClean="0">
                            <a:latin typeface="Cambria Math" panose="02040503050406030204" pitchFamily="18" charset="0"/>
                          </a:rPr>
                          <m:t> </m:t>
                        </m:r>
                        <m:r>
                          <a:rPr lang="en-AU" sz="1800" b="0" i="1" smtClean="0">
                            <a:latin typeface="Cambria Math" panose="02040503050406030204" pitchFamily="18" charset="0"/>
                          </a:rPr>
                          <m:t>𝑏𝑎𝑙𝑙𝑠</m:t>
                        </m:r>
                        <m:r>
                          <a:rPr lang="en-AU" sz="1800" b="0" i="1" smtClean="0">
                            <a:latin typeface="Cambria Math" panose="02040503050406030204" pitchFamily="18" charset="0"/>
                          </a:rPr>
                          <m:t> </m:t>
                        </m:r>
                        <m:r>
                          <a:rPr lang="en-AU" sz="1800" b="0" i="1" smtClean="0">
                            <a:latin typeface="Cambria Math" panose="02040503050406030204" pitchFamily="18" charset="0"/>
                          </a:rPr>
                          <m:t>𝑑𝑟𝑎𝑤𝑛</m:t>
                        </m:r>
                        <m:r>
                          <a:rPr lang="en-AU" sz="1800" b="0" i="1" smtClean="0">
                            <a:latin typeface="Cambria Math" panose="02040503050406030204" pitchFamily="18" charset="0"/>
                          </a:rPr>
                          <m:t> </m:t>
                        </m:r>
                        <m:r>
                          <a:rPr lang="en-AU" sz="1800" b="0" i="1" smtClean="0">
                            <a:latin typeface="Cambria Math" panose="02040503050406030204" pitchFamily="18" charset="0"/>
                          </a:rPr>
                          <m:t>𝑎𝑟𝑒</m:t>
                        </m:r>
                        <m:r>
                          <a:rPr lang="en-AU" sz="1800" b="0" i="1" smtClean="0">
                            <a:latin typeface="Cambria Math" panose="02040503050406030204" pitchFamily="18" charset="0"/>
                          </a:rPr>
                          <m:t> </m:t>
                        </m:r>
                        <m:r>
                          <a:rPr lang="en-AU" sz="1800" b="0" i="1" smtClean="0">
                            <a:latin typeface="Cambria Math" panose="02040503050406030204" pitchFamily="18" charset="0"/>
                          </a:rPr>
                          <m:t>𝑟𝑒𝑑</m:t>
                        </m:r>
                      </m:e>
                    </m:d>
                    <m:r>
                      <a:rPr lang="en-AU" sz="1800" b="0" i="1" smtClean="0">
                        <a:latin typeface="Cambria Math" panose="02040503050406030204" pitchFamily="18" charset="0"/>
                      </a:rPr>
                      <m:t>=</m:t>
                    </m:r>
                    <m:d>
                      <m:dPr>
                        <m:ctrlPr>
                          <a:rPr lang="en-AU" sz="1800" b="0" i="1" smtClean="0">
                            <a:latin typeface="Cambria Math" panose="02040503050406030204" pitchFamily="18" charset="0"/>
                          </a:rPr>
                        </m:ctrlPr>
                      </m:dPr>
                      <m:e>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5</m:t>
                            </m:r>
                          </m:num>
                          <m:den>
                            <m:r>
                              <a:rPr lang="en-AU" sz="1800" b="0" i="1" smtClean="0">
                                <a:latin typeface="Cambria Math" panose="02040503050406030204" pitchFamily="18" charset="0"/>
                              </a:rPr>
                              <m:t>10</m:t>
                            </m:r>
                          </m:den>
                        </m:f>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5</m:t>
                            </m:r>
                          </m:num>
                          <m:den>
                            <m:r>
                              <a:rPr lang="en-AU" sz="1800" b="0" i="1" smtClean="0">
                                <a:latin typeface="Cambria Math" panose="02040503050406030204" pitchFamily="18" charset="0"/>
                              </a:rPr>
                              <m:t>10</m:t>
                            </m:r>
                          </m:den>
                        </m:f>
                      </m:e>
                    </m:d>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m:t>
                        </m:r>
                      </m:num>
                      <m:den>
                        <m:r>
                          <a:rPr lang="en-AU" sz="1800" b="0" i="1" smtClean="0">
                            <a:latin typeface="Cambria Math" panose="02040503050406030204" pitchFamily="18" charset="0"/>
                          </a:rPr>
                          <m:t>4</m:t>
                        </m:r>
                      </m:den>
                    </m:f>
                  </m:oMath>
                </a14:m>
                <a:endParaRPr lang="en-AU" sz="1800" b="0" i="1">
                  <a:latin typeface="Cambria Math" panose="02040503050406030204" pitchFamily="18" charset="0"/>
                </a:endParaRPr>
              </a:p>
              <a:p>
                <a:pPr marL="342900" indent="-342900" algn="l">
                  <a:buFont typeface="+mj-lt"/>
                  <a:buAutoNum type="alphaLcParenR"/>
                </a:pPr>
                <a:endParaRPr lang="en-AU" sz="1800" b="0" i="1">
                  <a:latin typeface="Cambria Math" panose="02040503050406030204" pitchFamily="18" charset="0"/>
                </a:endParaRPr>
              </a:p>
              <a:p>
                <a:pPr marL="342900" indent="-342900" algn="l">
                  <a:buFont typeface="+mj-lt"/>
                  <a:buAutoNum type="alphaLcParenR"/>
                </a:pPr>
                <a14:m>
                  <m:oMath xmlns:m="http://schemas.openxmlformats.org/officeDocument/2006/math">
                    <m:r>
                      <a:rPr lang="en-AU" sz="1800" b="0" i="1" smtClean="0">
                        <a:latin typeface="Cambria Math" panose="02040503050406030204" pitchFamily="18" charset="0"/>
                      </a:rPr>
                      <m:t>𝑃</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𝑏𝑙𝑢𝑒</m:t>
                        </m:r>
                        <m:r>
                          <a:rPr lang="en-AU" sz="1800" b="0" i="1" smtClean="0">
                            <a:latin typeface="Cambria Math" panose="02040503050406030204" pitchFamily="18" charset="0"/>
                          </a:rPr>
                          <m:t> </m:t>
                        </m:r>
                        <m:r>
                          <a:rPr lang="en-AU" sz="1800" b="0" i="1" smtClean="0">
                            <a:latin typeface="Cambria Math" panose="02040503050406030204" pitchFamily="18" charset="0"/>
                          </a:rPr>
                          <m:t>𝑡h𝑒𝑛</m:t>
                        </m:r>
                        <m:r>
                          <a:rPr lang="en-AU" sz="1800" b="0" i="1" smtClean="0">
                            <a:latin typeface="Cambria Math" panose="02040503050406030204" pitchFamily="18" charset="0"/>
                          </a:rPr>
                          <m:t> </m:t>
                        </m:r>
                        <m:r>
                          <a:rPr lang="en-AU" sz="1800" b="0" i="1" smtClean="0">
                            <a:latin typeface="Cambria Math" panose="02040503050406030204" pitchFamily="18" charset="0"/>
                          </a:rPr>
                          <m:t>𝑔𝑟𝑒𝑒𝑛</m:t>
                        </m:r>
                      </m:e>
                    </m:d>
                    <m:r>
                      <a:rPr lang="en-AU" sz="1800" b="0" i="1" smtClean="0">
                        <a:latin typeface="Cambria Math" panose="02040503050406030204" pitchFamily="18" charset="0"/>
                      </a:rPr>
                      <m:t>=</m:t>
                    </m:r>
                    <m:d>
                      <m:dPr>
                        <m:ctrlPr>
                          <a:rPr lang="en-AU" sz="1800" b="0" i="1" smtClean="0">
                            <a:latin typeface="Cambria Math" panose="02040503050406030204" pitchFamily="18" charset="0"/>
                          </a:rPr>
                        </m:ctrlPr>
                      </m:dPr>
                      <m:e>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3</m:t>
                            </m:r>
                          </m:num>
                          <m:den>
                            <m:r>
                              <a:rPr lang="en-AU" sz="1800" b="0" i="1" smtClean="0">
                                <a:latin typeface="Cambria Math" panose="02040503050406030204" pitchFamily="18" charset="0"/>
                              </a:rPr>
                              <m:t>10</m:t>
                            </m:r>
                          </m:den>
                        </m:f>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2</m:t>
                            </m:r>
                          </m:num>
                          <m:den>
                            <m:r>
                              <a:rPr lang="en-AU" sz="1800" b="0" i="1" smtClean="0">
                                <a:latin typeface="Cambria Math" panose="02040503050406030204" pitchFamily="18" charset="0"/>
                              </a:rPr>
                              <m:t>10</m:t>
                            </m:r>
                          </m:den>
                        </m:f>
                      </m:e>
                    </m:d>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3</m:t>
                        </m:r>
                      </m:num>
                      <m:den>
                        <m:r>
                          <a:rPr lang="en-AU" sz="1800" b="0" i="1" smtClean="0">
                            <a:latin typeface="Cambria Math" panose="02040503050406030204" pitchFamily="18" charset="0"/>
                          </a:rPr>
                          <m:t>50</m:t>
                        </m:r>
                      </m:den>
                    </m:f>
                  </m:oMath>
                </a14:m>
                <a:endParaRPr lang="en-AU" sz="1800" b="0" i="1">
                  <a:latin typeface="Cambria Math" panose="02040503050406030204" pitchFamily="18" charset="0"/>
                </a:endParaRPr>
              </a:p>
              <a:p>
                <a:pPr marL="342900" indent="-342900" algn="l">
                  <a:buFont typeface="+mj-lt"/>
                  <a:buAutoNum type="alphaLcParenR"/>
                </a:pPr>
                <a:endParaRPr lang="en-AU" sz="1800" i="1">
                  <a:latin typeface="Cambria Math" panose="02040503050406030204" pitchFamily="18" charset="0"/>
                </a:endParaRPr>
              </a:p>
              <a:p>
                <a:pPr marL="342900" indent="-342900" algn="l">
                  <a:buFont typeface="+mj-lt"/>
                  <a:buAutoNum type="alphaLcParenR"/>
                </a:pPr>
                <a14:m>
                  <m:oMath xmlns:m="http://schemas.openxmlformats.org/officeDocument/2006/math">
                    <m:r>
                      <a:rPr lang="en-AU" sz="1800" b="0" i="1" smtClean="0">
                        <a:latin typeface="Cambria Math" panose="02040503050406030204" pitchFamily="18" charset="0"/>
                      </a:rPr>
                      <m:t>𝑃</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𝑏𝑙𝑢𝑒</m:t>
                        </m:r>
                        <m:r>
                          <a:rPr lang="en-AU" sz="1800" b="0" i="1" smtClean="0">
                            <a:latin typeface="Cambria Math" panose="02040503050406030204" pitchFamily="18" charset="0"/>
                          </a:rPr>
                          <m:t> </m:t>
                        </m:r>
                        <m:r>
                          <a:rPr lang="en-AU" sz="1800" b="0" i="1" smtClean="0">
                            <a:latin typeface="Cambria Math" panose="02040503050406030204" pitchFamily="18" charset="0"/>
                          </a:rPr>
                          <m:t>𝑎𝑛𝑑</m:t>
                        </m:r>
                        <m:r>
                          <a:rPr lang="en-AU" sz="1800" b="0" i="1" smtClean="0">
                            <a:latin typeface="Cambria Math" panose="02040503050406030204" pitchFamily="18" charset="0"/>
                          </a:rPr>
                          <m:t> </m:t>
                        </m:r>
                        <m:r>
                          <a:rPr lang="en-AU" sz="1800" b="0" i="1" smtClean="0">
                            <a:latin typeface="Cambria Math" panose="02040503050406030204" pitchFamily="18" charset="0"/>
                          </a:rPr>
                          <m:t>𝑔𝑟𝑒𝑒𝑛</m:t>
                        </m:r>
                      </m:e>
                    </m:d>
                    <m:r>
                      <a:rPr lang="en-AU" sz="1800" b="0" i="1" smtClean="0">
                        <a:latin typeface="Cambria Math" panose="02040503050406030204" pitchFamily="18" charset="0"/>
                      </a:rPr>
                      <m:t>=</m:t>
                    </m:r>
                    <m:d>
                      <m:dPr>
                        <m:ctrlPr>
                          <a:rPr lang="en-AU" sz="1800" b="0" i="1" smtClean="0">
                            <a:latin typeface="Cambria Math" panose="02040503050406030204" pitchFamily="18" charset="0"/>
                          </a:rPr>
                        </m:ctrlPr>
                      </m:dPr>
                      <m:e>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3</m:t>
                            </m:r>
                          </m:num>
                          <m:den>
                            <m:r>
                              <a:rPr lang="en-AU" sz="1800" b="0" i="1" smtClean="0">
                                <a:latin typeface="Cambria Math" panose="02040503050406030204" pitchFamily="18" charset="0"/>
                              </a:rPr>
                              <m:t>10</m:t>
                            </m:r>
                          </m:den>
                        </m:f>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2</m:t>
                            </m:r>
                          </m:num>
                          <m:den>
                            <m:r>
                              <a:rPr lang="en-AU" sz="1800" b="0" i="1" smtClean="0">
                                <a:latin typeface="Cambria Math" panose="02040503050406030204" pitchFamily="18" charset="0"/>
                              </a:rPr>
                              <m:t>10</m:t>
                            </m:r>
                          </m:den>
                        </m:f>
                      </m:e>
                    </m:d>
                    <m:r>
                      <a:rPr lang="en-AU" sz="1800" b="0" i="1" smtClean="0">
                        <a:latin typeface="Cambria Math" panose="02040503050406030204" pitchFamily="18" charset="0"/>
                      </a:rPr>
                      <m:t>+</m:t>
                    </m:r>
                    <m:d>
                      <m:dPr>
                        <m:ctrlPr>
                          <a:rPr lang="en-AU" sz="1800" b="0" i="1" smtClean="0">
                            <a:latin typeface="Cambria Math" panose="02040503050406030204" pitchFamily="18" charset="0"/>
                          </a:rPr>
                        </m:ctrlPr>
                      </m:dPr>
                      <m:e>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2</m:t>
                            </m:r>
                          </m:num>
                          <m:den>
                            <m:r>
                              <a:rPr lang="en-AU" sz="1800" b="0" i="1" smtClean="0">
                                <a:latin typeface="Cambria Math" panose="02040503050406030204" pitchFamily="18" charset="0"/>
                              </a:rPr>
                              <m:t>10</m:t>
                            </m:r>
                          </m:den>
                        </m:f>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3</m:t>
                            </m:r>
                          </m:num>
                          <m:den>
                            <m:r>
                              <a:rPr lang="en-AU" sz="1800" b="0" i="1" smtClean="0">
                                <a:latin typeface="Cambria Math" panose="02040503050406030204" pitchFamily="18" charset="0"/>
                              </a:rPr>
                              <m:t>10</m:t>
                            </m:r>
                          </m:den>
                        </m:f>
                      </m:e>
                    </m:d>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3</m:t>
                        </m:r>
                      </m:num>
                      <m:den>
                        <m:r>
                          <a:rPr lang="en-AU" sz="1800" b="0" i="1" smtClean="0">
                            <a:latin typeface="Cambria Math" panose="02040503050406030204" pitchFamily="18" charset="0"/>
                          </a:rPr>
                          <m:t>25</m:t>
                        </m:r>
                      </m:den>
                    </m:f>
                    <m:r>
                      <a:rPr lang="en-AU" sz="1800" b="0" i="1" smtClean="0">
                        <a:latin typeface="Cambria Math" panose="02040503050406030204" pitchFamily="18" charset="0"/>
                      </a:rPr>
                      <m:t> </m:t>
                    </m:r>
                  </m:oMath>
                </a14:m>
                <a:br>
                  <a:rPr lang="en-AU" sz="1800" b="0" i="1">
                    <a:latin typeface="Cambria Math" panose="02040503050406030204" pitchFamily="18" charset="0"/>
                  </a:rPr>
                </a:br>
                <a14:m>
                  <m:oMath xmlns:m="http://schemas.openxmlformats.org/officeDocument/2006/math">
                    <m:r>
                      <a:rPr lang="en-AU" sz="1800" b="0" i="1" smtClean="0">
                        <a:latin typeface="Cambria Math" panose="02040503050406030204" pitchFamily="18" charset="0"/>
                      </a:rPr>
                      <m:t> </m:t>
                    </m:r>
                  </m:oMath>
                </a14:m>
                <a:endParaRPr lang="en-AU" sz="1800"/>
              </a:p>
            </p:txBody>
          </p:sp>
        </mc:Choice>
        <mc:Fallback xmlns="">
          <p:sp>
            <p:nvSpPr>
              <p:cNvPr id="10" name="TextBox 9" descr="Arrow pointing to 5/10×5/10 from the line reading:  𝑃(𝐵𝑜𝑡ℎ 𝑏𝑎𝑙𝑙𝑠 𝑑𝑟𝑎𝑤𝑛 𝑎𝑟𝑒 𝑟𝑒𝑑)=(5/10×5/10)=1/4&#10;">
                <a:extLst>
                  <a:ext uri="{FF2B5EF4-FFF2-40B4-BE49-F238E27FC236}">
                    <a16:creationId xmlns:a16="http://schemas.microsoft.com/office/drawing/2014/main" id="{B0234BFA-1624-2265-207F-208A245364BB}"/>
                  </a:ext>
                </a:extLst>
              </p:cNvPr>
              <p:cNvSpPr txBox="1">
                <a:spLocks noRot="1" noChangeAspect="1" noMove="1" noResize="1" noEditPoints="1" noAdjustHandles="1" noChangeArrowheads="1" noChangeShapeType="1" noTextEdit="1"/>
              </p:cNvSpPr>
              <p:nvPr/>
            </p:nvSpPr>
            <p:spPr>
              <a:xfrm>
                <a:off x="5672410" y="2488284"/>
                <a:ext cx="5663000" cy="3200400"/>
              </a:xfrm>
              <a:prstGeom prst="rect">
                <a:avLst/>
              </a:prstGeom>
              <a:blipFill>
                <a:blip r:embed="rId14"/>
                <a:stretch>
                  <a:fillRect l="-2586" t="-2476"/>
                </a:stretch>
              </a:blipFill>
            </p:spPr>
            <p:txBody>
              <a:bodyPr/>
              <a:lstStyle/>
              <a:p>
                <a:r>
                  <a:rPr lang="en-US">
                    <a:noFill/>
                  </a:rPr>
                  <a:t> </a:t>
                </a:r>
              </a:p>
            </p:txBody>
          </p:sp>
        </mc:Fallback>
      </mc:AlternateContent>
      <p:grpSp>
        <p:nvGrpSpPr>
          <p:cNvPr id="18" name="Group 17">
            <a:extLst>
              <a:ext uri="{FF2B5EF4-FFF2-40B4-BE49-F238E27FC236}">
                <a16:creationId xmlns:a16="http://schemas.microsoft.com/office/drawing/2014/main" id="{0FC47E80-ED84-F7CF-9C92-B433119D76CE}"/>
              </a:ext>
            </a:extLst>
          </p:cNvPr>
          <p:cNvGrpSpPr/>
          <p:nvPr/>
        </p:nvGrpSpPr>
        <p:grpSpPr>
          <a:xfrm>
            <a:off x="8503910" y="1729564"/>
            <a:ext cx="2863623" cy="1252954"/>
            <a:chOff x="8503910" y="1729564"/>
            <a:chExt cx="2863623" cy="1252954"/>
          </a:xfrm>
        </p:grpSpPr>
        <p:sp>
          <p:nvSpPr>
            <p:cNvPr id="13" name="Right Triangle 15" descr="Arrow pointing to ">
              <a:extLst>
                <a:ext uri="{FF2B5EF4-FFF2-40B4-BE49-F238E27FC236}">
                  <a16:creationId xmlns:a16="http://schemas.microsoft.com/office/drawing/2014/main" id="{C5FB21AC-0E97-A3CA-9714-84BAFDDF1796}"/>
                </a:ext>
                <a:ext uri="{C183D7F6-B498-43B3-948B-1728B52AA6E4}">
                  <adec:decorative xmlns:adec="http://schemas.microsoft.com/office/drawing/2017/decorative" val="0"/>
                </a:ext>
              </a:extLst>
            </p:cNvPr>
            <p:cNvSpPr/>
            <p:nvPr/>
          </p:nvSpPr>
          <p:spPr>
            <a:xfrm rot="10320028" flipH="1">
              <a:off x="9615942" y="2340491"/>
              <a:ext cx="438912" cy="642027"/>
            </a:xfrm>
            <a:custGeom>
              <a:avLst/>
              <a:gdLst>
                <a:gd name="connsiteX0" fmla="*/ 0 w 338328"/>
                <a:gd name="connsiteY0" fmla="*/ 1005840 h 1005840"/>
                <a:gd name="connsiteX1" fmla="*/ 0 w 338328"/>
                <a:gd name="connsiteY1" fmla="*/ 0 h 1005840"/>
                <a:gd name="connsiteX2" fmla="*/ 338328 w 338328"/>
                <a:gd name="connsiteY2" fmla="*/ 1005840 h 1005840"/>
                <a:gd name="connsiteX3" fmla="*/ 0 w 338328"/>
                <a:gd name="connsiteY3" fmla="*/ 1005840 h 1005840"/>
                <a:gd name="connsiteX0" fmla="*/ 128016 w 338328"/>
                <a:gd name="connsiteY0" fmla="*/ 1005840 h 1005840"/>
                <a:gd name="connsiteX1" fmla="*/ 0 w 338328"/>
                <a:gd name="connsiteY1" fmla="*/ 0 h 1005840"/>
                <a:gd name="connsiteX2" fmla="*/ 338328 w 338328"/>
                <a:gd name="connsiteY2" fmla="*/ 1005840 h 1005840"/>
                <a:gd name="connsiteX3" fmla="*/ 128016 w 338328"/>
                <a:gd name="connsiteY3" fmla="*/ 1005840 h 1005840"/>
                <a:gd name="connsiteX0" fmla="*/ 118872 w 338328"/>
                <a:gd name="connsiteY0" fmla="*/ 1024128 h 1024128"/>
                <a:gd name="connsiteX1" fmla="*/ 0 w 338328"/>
                <a:gd name="connsiteY1" fmla="*/ 0 h 1024128"/>
                <a:gd name="connsiteX2" fmla="*/ 338328 w 338328"/>
                <a:gd name="connsiteY2" fmla="*/ 1005840 h 1024128"/>
                <a:gd name="connsiteX3" fmla="*/ 118872 w 338328"/>
                <a:gd name="connsiteY3" fmla="*/ 1024128 h 1024128"/>
                <a:gd name="connsiteX0" fmla="*/ 219456 w 438912"/>
                <a:gd name="connsiteY0" fmla="*/ 1152144 h 1152144"/>
                <a:gd name="connsiteX1" fmla="*/ 0 w 438912"/>
                <a:gd name="connsiteY1" fmla="*/ 0 h 1152144"/>
                <a:gd name="connsiteX2" fmla="*/ 438912 w 438912"/>
                <a:gd name="connsiteY2" fmla="*/ 1133856 h 1152144"/>
                <a:gd name="connsiteX3" fmla="*/ 219456 w 438912"/>
                <a:gd name="connsiteY3" fmla="*/ 1152144 h 1152144"/>
              </a:gdLst>
              <a:ahLst/>
              <a:cxnLst>
                <a:cxn ang="0">
                  <a:pos x="connsiteX0" y="connsiteY0"/>
                </a:cxn>
                <a:cxn ang="0">
                  <a:pos x="connsiteX1" y="connsiteY1"/>
                </a:cxn>
                <a:cxn ang="0">
                  <a:pos x="connsiteX2" y="connsiteY2"/>
                </a:cxn>
                <a:cxn ang="0">
                  <a:pos x="connsiteX3" y="connsiteY3"/>
                </a:cxn>
              </a:cxnLst>
              <a:rect l="l" t="t" r="r" b="b"/>
              <a:pathLst>
                <a:path w="438912" h="1152144">
                  <a:moveTo>
                    <a:pt x="219456" y="1152144"/>
                  </a:moveTo>
                  <a:lnTo>
                    <a:pt x="0" y="0"/>
                  </a:lnTo>
                  <a:lnTo>
                    <a:pt x="438912" y="1133856"/>
                  </a:lnTo>
                  <a:lnTo>
                    <a:pt x="219456" y="1152144"/>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D503D492-29B5-7375-0975-E27499EB7F60}"/>
                </a:ext>
              </a:extLst>
            </p:cNvPr>
            <p:cNvSpPr/>
            <p:nvPr/>
          </p:nvSpPr>
          <p:spPr>
            <a:xfrm>
              <a:off x="8503910" y="1729564"/>
              <a:ext cx="2863623" cy="636215"/>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0000" tIns="90000" rIns="90000" bIns="90000" rtlCol="0" anchor="t"/>
            <a:lstStyle/>
            <a:p>
              <a:pPr>
                <a:lnSpc>
                  <a:spcPts val="1800"/>
                </a:lnSpc>
              </a:pPr>
              <a:r>
                <a:rPr lang="en-AU" sz="1800"/>
                <a:t>Why have these fractions been multiplied?</a:t>
              </a:r>
            </a:p>
            <a:p>
              <a:pPr algn="ctr"/>
              <a:endParaRPr lang="en-US"/>
            </a:p>
          </p:txBody>
        </p:sp>
      </p:grpSp>
      <p:grpSp>
        <p:nvGrpSpPr>
          <p:cNvPr id="17" name="Group 16">
            <a:extLst>
              <a:ext uri="{FF2B5EF4-FFF2-40B4-BE49-F238E27FC236}">
                <a16:creationId xmlns:a16="http://schemas.microsoft.com/office/drawing/2014/main" id="{436F0273-68FB-30FD-3D82-B7E765BF4F4C}"/>
              </a:ext>
            </a:extLst>
          </p:cNvPr>
          <p:cNvGrpSpPr/>
          <p:nvPr/>
        </p:nvGrpSpPr>
        <p:grpSpPr>
          <a:xfrm>
            <a:off x="7984474" y="4869282"/>
            <a:ext cx="2392903" cy="1125049"/>
            <a:chOff x="7994681" y="4836031"/>
            <a:chExt cx="2392903" cy="1125049"/>
          </a:xfrm>
        </p:grpSpPr>
        <p:sp>
          <p:nvSpPr>
            <p:cNvPr id="16" name="Right Triangle 15">
              <a:extLst>
                <a:ext uri="{FF2B5EF4-FFF2-40B4-BE49-F238E27FC236}">
                  <a16:creationId xmlns:a16="http://schemas.microsoft.com/office/drawing/2014/main" id="{8B08E85C-97D3-7D26-B301-02242B5B57D6}"/>
                </a:ext>
                <a:ext uri="{C183D7F6-B498-43B3-948B-1728B52AA6E4}">
                  <adec:decorative xmlns:adec="http://schemas.microsoft.com/office/drawing/2017/decorative" val="1"/>
                </a:ext>
              </a:extLst>
            </p:cNvPr>
            <p:cNvSpPr/>
            <p:nvPr/>
          </p:nvSpPr>
          <p:spPr>
            <a:xfrm rot="20559525" flipH="1">
              <a:off x="8821398" y="4836031"/>
              <a:ext cx="438912" cy="642027"/>
            </a:xfrm>
            <a:custGeom>
              <a:avLst/>
              <a:gdLst>
                <a:gd name="connsiteX0" fmla="*/ 0 w 338328"/>
                <a:gd name="connsiteY0" fmla="*/ 1005840 h 1005840"/>
                <a:gd name="connsiteX1" fmla="*/ 0 w 338328"/>
                <a:gd name="connsiteY1" fmla="*/ 0 h 1005840"/>
                <a:gd name="connsiteX2" fmla="*/ 338328 w 338328"/>
                <a:gd name="connsiteY2" fmla="*/ 1005840 h 1005840"/>
                <a:gd name="connsiteX3" fmla="*/ 0 w 338328"/>
                <a:gd name="connsiteY3" fmla="*/ 1005840 h 1005840"/>
                <a:gd name="connsiteX0" fmla="*/ 128016 w 338328"/>
                <a:gd name="connsiteY0" fmla="*/ 1005840 h 1005840"/>
                <a:gd name="connsiteX1" fmla="*/ 0 w 338328"/>
                <a:gd name="connsiteY1" fmla="*/ 0 h 1005840"/>
                <a:gd name="connsiteX2" fmla="*/ 338328 w 338328"/>
                <a:gd name="connsiteY2" fmla="*/ 1005840 h 1005840"/>
                <a:gd name="connsiteX3" fmla="*/ 128016 w 338328"/>
                <a:gd name="connsiteY3" fmla="*/ 1005840 h 1005840"/>
                <a:gd name="connsiteX0" fmla="*/ 118872 w 338328"/>
                <a:gd name="connsiteY0" fmla="*/ 1024128 h 1024128"/>
                <a:gd name="connsiteX1" fmla="*/ 0 w 338328"/>
                <a:gd name="connsiteY1" fmla="*/ 0 h 1024128"/>
                <a:gd name="connsiteX2" fmla="*/ 338328 w 338328"/>
                <a:gd name="connsiteY2" fmla="*/ 1005840 h 1024128"/>
                <a:gd name="connsiteX3" fmla="*/ 118872 w 338328"/>
                <a:gd name="connsiteY3" fmla="*/ 1024128 h 1024128"/>
                <a:gd name="connsiteX0" fmla="*/ 219456 w 438912"/>
                <a:gd name="connsiteY0" fmla="*/ 1152144 h 1152144"/>
                <a:gd name="connsiteX1" fmla="*/ 0 w 438912"/>
                <a:gd name="connsiteY1" fmla="*/ 0 h 1152144"/>
                <a:gd name="connsiteX2" fmla="*/ 438912 w 438912"/>
                <a:gd name="connsiteY2" fmla="*/ 1133856 h 1152144"/>
                <a:gd name="connsiteX3" fmla="*/ 219456 w 438912"/>
                <a:gd name="connsiteY3" fmla="*/ 1152144 h 1152144"/>
              </a:gdLst>
              <a:ahLst/>
              <a:cxnLst>
                <a:cxn ang="0">
                  <a:pos x="connsiteX0" y="connsiteY0"/>
                </a:cxn>
                <a:cxn ang="0">
                  <a:pos x="connsiteX1" y="connsiteY1"/>
                </a:cxn>
                <a:cxn ang="0">
                  <a:pos x="connsiteX2" y="connsiteY2"/>
                </a:cxn>
                <a:cxn ang="0">
                  <a:pos x="connsiteX3" y="connsiteY3"/>
                </a:cxn>
              </a:cxnLst>
              <a:rect l="l" t="t" r="r" b="b"/>
              <a:pathLst>
                <a:path w="438912" h="1152144">
                  <a:moveTo>
                    <a:pt x="219456" y="1152144"/>
                  </a:moveTo>
                  <a:lnTo>
                    <a:pt x="0" y="0"/>
                  </a:lnTo>
                  <a:lnTo>
                    <a:pt x="438912" y="1133856"/>
                  </a:lnTo>
                  <a:lnTo>
                    <a:pt x="219456" y="1152144"/>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971EA8C5-4794-0FDE-7011-C36FCCEAE6F2}"/>
                </a:ext>
              </a:extLst>
            </p:cNvPr>
            <p:cNvSpPr/>
            <p:nvPr/>
          </p:nvSpPr>
          <p:spPr>
            <a:xfrm>
              <a:off x="7994681" y="5217411"/>
              <a:ext cx="2392903" cy="74366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0000" tIns="90000" rIns="90000" bIns="90000" rtlCol="0" anchor="t"/>
            <a:lstStyle/>
            <a:p>
              <a:r>
                <a:rPr lang="en-AU" sz="1800"/>
                <a:t>Why are these expressions added?</a:t>
              </a:r>
            </a:p>
            <a:p>
              <a:pPr algn="ctr"/>
              <a:endParaRPr lang="en-US"/>
            </a:p>
          </p:txBody>
        </p:sp>
      </p:grpSp>
      <p:sp>
        <p:nvSpPr>
          <p:cNvPr id="2" name="Slide Number Placeholder 1">
            <a:extLst>
              <a:ext uri="{FF2B5EF4-FFF2-40B4-BE49-F238E27FC236}">
                <a16:creationId xmlns:a16="http://schemas.microsoft.com/office/drawing/2014/main" id="{60C3A1A7-2C0C-4862-3752-20DDC4D06BB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17</a:t>
            </a:fld>
            <a:endParaRPr lang="en-AU"/>
          </a:p>
        </p:txBody>
      </p:sp>
    </p:spTree>
    <p:extLst>
      <p:ext uri="{BB962C8B-B14F-4D97-AF65-F5344CB8AC3E}">
        <p14:creationId xmlns:p14="http://schemas.microsoft.com/office/powerpoint/2010/main" val="1518278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6A93A3-6D7C-F3E6-6AC0-DB6479EAC649}"/>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BFA932D7-84B7-AB4F-F3F0-03BFFF3CF28A}"/>
              </a:ext>
            </a:extLst>
          </p:cNvPr>
          <p:cNvSpPr>
            <a:spLocks noGrp="1"/>
          </p:cNvSpPr>
          <p:nvPr>
            <p:ph type="title"/>
          </p:nvPr>
        </p:nvSpPr>
        <p:spPr>
          <a:xfrm>
            <a:off x="333152" y="360000"/>
            <a:ext cx="11484000" cy="545601"/>
          </a:xfrm>
        </p:spPr>
        <p:txBody>
          <a:bodyPr/>
          <a:lstStyle/>
          <a:p>
            <a:r>
              <a:rPr lang="en-AU"/>
              <a:t>Tree diagram (6)</a:t>
            </a:r>
          </a:p>
        </p:txBody>
      </p:sp>
      <p:sp>
        <p:nvSpPr>
          <p:cNvPr id="9" name="Text Placeholder 8">
            <a:extLst>
              <a:ext uri="{FF2B5EF4-FFF2-40B4-BE49-F238E27FC236}">
                <a16:creationId xmlns:a16="http://schemas.microsoft.com/office/drawing/2014/main" id="{26489D8D-B696-7566-EDD5-156DA6921939}"/>
              </a:ext>
            </a:extLst>
          </p:cNvPr>
          <p:cNvSpPr>
            <a:spLocks noGrp="1"/>
          </p:cNvSpPr>
          <p:nvPr>
            <p:ph type="body" sz="quarter" idx="18"/>
          </p:nvPr>
        </p:nvSpPr>
        <p:spPr>
          <a:xfrm>
            <a:off x="352006" y="982520"/>
            <a:ext cx="11484000" cy="310015"/>
          </a:xfrm>
        </p:spPr>
        <p:txBody>
          <a:bodyPr/>
          <a:lstStyle/>
          <a:p>
            <a:r>
              <a:rPr lang="en-AU"/>
              <a:t>Without replacement</a:t>
            </a:r>
          </a:p>
        </p:txBody>
      </p:sp>
      <p:pic>
        <p:nvPicPr>
          <p:cNvPr id="11" name="Picture 10">
            <a:extLst>
              <a:ext uri="{FF2B5EF4-FFF2-40B4-BE49-F238E27FC236}">
                <a16:creationId xmlns:a16="http://schemas.microsoft.com/office/drawing/2014/main" id="{DB4DE73E-B3F0-7141-BBED-ED3545104CC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314842" y="1558261"/>
            <a:ext cx="5681921" cy="4898207"/>
          </a:xfrm>
          <a:prstGeom prst="rect">
            <a:avLst/>
          </a:prstGeom>
        </p:spPr>
      </p:pic>
      <p:sp>
        <p:nvSpPr>
          <p:cNvPr id="4" name="Rounded Rectangle 3">
            <a:extLst>
              <a:ext uri="{FF2B5EF4-FFF2-40B4-BE49-F238E27FC236}">
                <a16:creationId xmlns:a16="http://schemas.microsoft.com/office/drawing/2014/main" id="{66E92109-4C79-CC7B-330F-56234FE370C9}"/>
              </a:ext>
            </a:extLst>
          </p:cNvPr>
          <p:cNvSpPr/>
          <p:nvPr/>
        </p:nvSpPr>
        <p:spPr>
          <a:xfrm>
            <a:off x="6251944" y="1601971"/>
            <a:ext cx="5380075" cy="2247015"/>
          </a:xfrm>
          <a:prstGeom prst="roundRect">
            <a:avLst>
              <a:gd name="adj" fmla="val 5049"/>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90000" rIns="180000" bIns="180000" rtlCol="0" anchor="t"/>
          <a:lstStyle/>
          <a:p>
            <a:pPr>
              <a:lnSpc>
                <a:spcPts val="2100"/>
              </a:lnSpc>
            </a:pPr>
            <a:r>
              <a:rPr lang="en-AU" sz="1800">
                <a:solidFill>
                  <a:schemeClr val="tx1"/>
                </a:solidFill>
              </a:rPr>
              <a:t>George owns two types of socks: red and blue. </a:t>
            </a:r>
          </a:p>
          <a:p>
            <a:pPr>
              <a:lnSpc>
                <a:spcPts val="2100"/>
              </a:lnSpc>
            </a:pPr>
            <a:r>
              <a:rPr lang="en-AU" sz="1800">
                <a:solidFill>
                  <a:schemeClr val="tx1"/>
                </a:solidFill>
              </a:rPr>
              <a:t>In his drawer, there are 8 red socks and 6 blue socks, all unpaired. </a:t>
            </a:r>
            <a:br>
              <a:rPr lang="en-AU" sz="1800">
                <a:solidFill>
                  <a:schemeClr val="tx1"/>
                </a:solidFill>
              </a:rPr>
            </a:br>
            <a:endParaRPr lang="en-AU" sz="1800">
              <a:solidFill>
                <a:schemeClr val="tx1"/>
              </a:solidFill>
            </a:endParaRPr>
          </a:p>
          <a:p>
            <a:pPr>
              <a:lnSpc>
                <a:spcPts val="2100"/>
              </a:lnSpc>
            </a:pPr>
            <a:r>
              <a:rPr lang="en-AU" sz="1800">
                <a:solidFill>
                  <a:schemeClr val="tx1"/>
                </a:solidFill>
              </a:rPr>
              <a:t>If George randomly selects two socks, calculate the probability that he will select a perfect pair (two socks of the same colour).</a:t>
            </a:r>
          </a:p>
        </p:txBody>
      </p:sp>
      <p:sp>
        <p:nvSpPr>
          <p:cNvPr id="2" name="Slide Number Placeholder 1">
            <a:extLst>
              <a:ext uri="{FF2B5EF4-FFF2-40B4-BE49-F238E27FC236}">
                <a16:creationId xmlns:a16="http://schemas.microsoft.com/office/drawing/2014/main" id="{F277F009-E3FD-FF6F-102F-215FB222854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18</a:t>
            </a:fld>
            <a:endParaRPr lang="en-AU"/>
          </a:p>
        </p:txBody>
      </p:sp>
    </p:spTree>
    <p:extLst>
      <p:ext uri="{BB962C8B-B14F-4D97-AF65-F5344CB8AC3E}">
        <p14:creationId xmlns:p14="http://schemas.microsoft.com/office/powerpoint/2010/main" val="520682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A8071E-9EBC-10AB-3F7B-E760073BA387}"/>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6BD567EF-EDEF-AABF-1792-FEB70BA85A29}"/>
              </a:ext>
            </a:extLst>
          </p:cNvPr>
          <p:cNvSpPr>
            <a:spLocks noGrp="1"/>
          </p:cNvSpPr>
          <p:nvPr>
            <p:ph type="title"/>
          </p:nvPr>
        </p:nvSpPr>
        <p:spPr>
          <a:xfrm>
            <a:off x="331719" y="360000"/>
            <a:ext cx="11484000" cy="545601"/>
          </a:xfrm>
        </p:spPr>
        <p:txBody>
          <a:bodyPr/>
          <a:lstStyle/>
          <a:p>
            <a:r>
              <a:rPr lang="en-AU"/>
              <a:t>Tree diagram (7)</a:t>
            </a:r>
          </a:p>
        </p:txBody>
      </p:sp>
      <p:sp>
        <p:nvSpPr>
          <p:cNvPr id="9" name="Text Placeholder 8">
            <a:extLst>
              <a:ext uri="{FF2B5EF4-FFF2-40B4-BE49-F238E27FC236}">
                <a16:creationId xmlns:a16="http://schemas.microsoft.com/office/drawing/2014/main" id="{C13D8D6D-349D-5FF3-B310-D2F9C9BB8A2E}"/>
              </a:ext>
            </a:extLst>
          </p:cNvPr>
          <p:cNvSpPr>
            <a:spLocks noGrp="1"/>
          </p:cNvSpPr>
          <p:nvPr>
            <p:ph type="body" sz="quarter" idx="18"/>
          </p:nvPr>
        </p:nvSpPr>
        <p:spPr>
          <a:xfrm>
            <a:off x="360000" y="954168"/>
            <a:ext cx="11484000" cy="310015"/>
          </a:xfrm>
        </p:spPr>
        <p:txBody>
          <a:bodyPr/>
          <a:lstStyle/>
          <a:p>
            <a:r>
              <a:rPr lang="en-AU"/>
              <a:t>Without replacement</a:t>
            </a:r>
          </a:p>
        </p:txBody>
      </p:sp>
      <p:sp>
        <p:nvSpPr>
          <p:cNvPr id="16" name="Rounded Rectangle 15">
            <a:extLst>
              <a:ext uri="{FF2B5EF4-FFF2-40B4-BE49-F238E27FC236}">
                <a16:creationId xmlns:a16="http://schemas.microsoft.com/office/drawing/2014/main" id="{DE446CA9-4B40-8300-BA27-59A33B30AA99}"/>
              </a:ext>
            </a:extLst>
          </p:cNvPr>
          <p:cNvSpPr/>
          <p:nvPr/>
        </p:nvSpPr>
        <p:spPr>
          <a:xfrm>
            <a:off x="360000" y="1385572"/>
            <a:ext cx="9104040" cy="372344"/>
          </a:xfrm>
          <a:prstGeom prst="roundRect">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r>
              <a:rPr lang="en-AU" sz="1800">
                <a:solidFill>
                  <a:schemeClr val="tx1"/>
                </a:solidFill>
              </a:rPr>
              <a:t>8 red, 6 blue socks, select two socks. What is the probability of selecting a perfect pair?</a:t>
            </a:r>
          </a:p>
        </p:txBody>
      </p:sp>
      <p:pic>
        <p:nvPicPr>
          <p:cNvPr id="12" name="Graphic 11" descr="A tree diagram showing the selection of 2 socks. It firstly branches out to Red and Blue. From each of these it then branches out again to Red and Blue. For the branches for selecting the first sock the fraction 8/14 is on the red branch and 6/14 is on the blue branch. For the second sock selection: the top red branch shows 7/13 on the branch, the top blue branch shows 8/13. For the second sock selection: the bottom red branch shows 8/13 on the branch and the bottom blue branch shows 5/13 on the branch. In the sample space column, both RR and BB have been labelled. With calculations on them to indicate the multiplication along the branches. ">
            <a:extLst>
              <a:ext uri="{FF2B5EF4-FFF2-40B4-BE49-F238E27FC236}">
                <a16:creationId xmlns:a16="http://schemas.microsoft.com/office/drawing/2014/main" id="{FBEF4D09-E796-67DC-4108-5C93B2934DB0}"/>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43166" y="1963480"/>
            <a:ext cx="4987269" cy="3111891"/>
          </a:xfrm>
          <a:prstGeom prst="rect">
            <a:avLst/>
          </a:prstGeom>
        </p:spPr>
      </p:pic>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0D971632-F5B4-88E9-CC0D-D6E3A1677A65}"/>
                  </a:ext>
                </a:extLst>
              </p:cNvPr>
              <p:cNvSpPr/>
              <p:nvPr/>
            </p:nvSpPr>
            <p:spPr>
              <a:xfrm>
                <a:off x="82175" y="4772700"/>
                <a:ext cx="5227893" cy="19168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nSpc>
                    <a:spcPct val="150000"/>
                  </a:lnSpc>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𝑃</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𝑝𝑒𝑟𝑓𝑒𝑐𝑡</m:t>
                          </m:r>
                          <m:r>
                            <a:rPr lang="en-AU" sz="1800" b="0" i="1" smtClean="0">
                              <a:latin typeface="Cambria Math" panose="02040503050406030204" pitchFamily="18" charset="0"/>
                            </a:rPr>
                            <m:t> </m:t>
                          </m:r>
                          <m:r>
                            <a:rPr lang="en-AU" sz="1800" b="0" i="1" smtClean="0">
                              <a:latin typeface="Cambria Math" panose="02040503050406030204" pitchFamily="18" charset="0"/>
                            </a:rPr>
                            <m:t>𝑝𝑎𝑖𝑟</m:t>
                          </m:r>
                        </m:e>
                      </m:d>
                      <m:r>
                        <a:rPr lang="en-AU" sz="1800" b="0" i="1" smtClean="0">
                          <a:latin typeface="Cambria Math" panose="02040503050406030204" pitchFamily="18" charset="0"/>
                        </a:rPr>
                        <m:t>=</m:t>
                      </m:r>
                      <m:d>
                        <m:dPr>
                          <m:ctrlPr>
                            <a:rPr lang="en-AU" sz="1800" b="0" i="1" smtClean="0">
                              <a:latin typeface="Cambria Math" panose="02040503050406030204" pitchFamily="18" charset="0"/>
                            </a:rPr>
                          </m:ctrlPr>
                        </m:dPr>
                        <m:e>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8</m:t>
                              </m:r>
                            </m:num>
                            <m:den>
                              <m:r>
                                <a:rPr lang="en-AU" sz="1800" b="0" i="1" smtClean="0">
                                  <a:latin typeface="Cambria Math" panose="02040503050406030204" pitchFamily="18" charset="0"/>
                                </a:rPr>
                                <m:t>14</m:t>
                              </m:r>
                            </m:den>
                          </m:f>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7</m:t>
                              </m:r>
                            </m:num>
                            <m:den>
                              <m:r>
                                <a:rPr lang="en-AU" sz="1800" b="0" i="1" smtClean="0">
                                  <a:latin typeface="Cambria Math" panose="02040503050406030204" pitchFamily="18" charset="0"/>
                                </a:rPr>
                                <m:t>13</m:t>
                              </m:r>
                            </m:den>
                          </m:f>
                        </m:e>
                      </m:d>
                      <m:r>
                        <a:rPr lang="en-AU" sz="1800" b="0" i="1" smtClean="0">
                          <a:latin typeface="Cambria Math" panose="02040503050406030204" pitchFamily="18" charset="0"/>
                        </a:rPr>
                        <m:t>+</m:t>
                      </m:r>
                      <m:d>
                        <m:dPr>
                          <m:ctrlPr>
                            <a:rPr lang="en-AU" sz="1800" b="0" i="1" smtClean="0">
                              <a:latin typeface="Cambria Math" panose="02040503050406030204" pitchFamily="18" charset="0"/>
                            </a:rPr>
                          </m:ctrlPr>
                        </m:dPr>
                        <m:e>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6</m:t>
                              </m:r>
                            </m:num>
                            <m:den>
                              <m:r>
                                <a:rPr lang="en-AU" sz="1800" b="0" i="1" smtClean="0">
                                  <a:latin typeface="Cambria Math" panose="02040503050406030204" pitchFamily="18" charset="0"/>
                                </a:rPr>
                                <m:t>14</m:t>
                              </m:r>
                            </m:den>
                          </m:f>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5</m:t>
                              </m:r>
                            </m:num>
                            <m:den>
                              <m:r>
                                <a:rPr lang="en-AU" sz="1800" b="0" i="1" smtClean="0">
                                  <a:latin typeface="Cambria Math" panose="02040503050406030204" pitchFamily="18" charset="0"/>
                                </a:rPr>
                                <m:t>13</m:t>
                              </m:r>
                            </m:den>
                          </m:f>
                        </m:e>
                      </m:d>
                      <m:r>
                        <a:rPr lang="en-AU" sz="1800" b="0" i="1" smtClean="0">
                          <a:latin typeface="Cambria Math" panose="02040503050406030204" pitchFamily="18" charset="0"/>
                        </a:rPr>
                        <m:t> </m:t>
                      </m:r>
                    </m:oMath>
                    <m:oMath xmlns:m="http://schemas.openxmlformats.org/officeDocument/2006/math">
                      <m:r>
                        <a:rPr lang="en-AU" sz="1800" b="0" i="0" smtClean="0">
                          <a:latin typeface="Cambria Math" panose="02040503050406030204" pitchFamily="18" charset="0"/>
                        </a:rPr>
                        <m:t>  </m:t>
                      </m:r>
                      <m:r>
                        <a:rPr lang="en-AU" sz="1800" b="0" i="1" smtClean="0">
                          <a:latin typeface="Cambria Math" panose="02040503050406030204" pitchFamily="18" charset="0"/>
                        </a:rPr>
                        <m:t>                               =</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43</m:t>
                          </m:r>
                        </m:num>
                        <m:den>
                          <m:r>
                            <a:rPr lang="en-AU" sz="1800" b="0" i="1" smtClean="0">
                              <a:latin typeface="Cambria Math" panose="02040503050406030204" pitchFamily="18" charset="0"/>
                            </a:rPr>
                            <m:t>91</m:t>
                          </m:r>
                        </m:den>
                      </m:f>
                    </m:oMath>
                  </m:oMathPara>
                </a14:m>
                <a:endParaRPr lang="en-AU" sz="1800"/>
              </a:p>
            </p:txBody>
          </p:sp>
        </mc:Choice>
        <mc:Fallback xmlns="">
          <p:sp>
            <p:nvSpPr>
              <p:cNvPr id="11" name="Rectangle 10">
                <a:extLst>
                  <a:ext uri="{FF2B5EF4-FFF2-40B4-BE49-F238E27FC236}">
                    <a16:creationId xmlns:a16="http://schemas.microsoft.com/office/drawing/2014/main" id="{0D971632-F5B4-88E9-CC0D-D6E3A1677A65}"/>
                  </a:ext>
                </a:extLst>
              </p:cNvPr>
              <p:cNvSpPr>
                <a:spLocks noRot="1" noChangeAspect="1" noMove="1" noResize="1" noEditPoints="1" noAdjustHandles="1" noChangeArrowheads="1" noChangeShapeType="1" noTextEdit="1"/>
              </p:cNvSpPr>
              <p:nvPr/>
            </p:nvSpPr>
            <p:spPr>
              <a:xfrm>
                <a:off x="82175" y="4772700"/>
                <a:ext cx="5227893" cy="1916800"/>
              </a:xfrm>
              <a:prstGeom prst="rect">
                <a:avLst/>
              </a:prstGeom>
              <a:blipFill>
                <a:blip r:embed="rId5"/>
                <a:stretch>
                  <a:fillRect/>
                </a:stretch>
              </a:blipFill>
              <a:ln>
                <a:noFill/>
              </a:ln>
            </p:spPr>
            <p:txBody>
              <a:bodyPr/>
              <a:lstStyle/>
              <a:p>
                <a:r>
                  <a:rPr lang="en-US">
                    <a:noFill/>
                  </a:rPr>
                  <a:t> </a:t>
                </a:r>
              </a:p>
            </p:txBody>
          </p:sp>
        </mc:Fallback>
      </mc:AlternateContent>
      <p:sp>
        <p:nvSpPr>
          <p:cNvPr id="3" name="Speech Bubble: Rectangle with Corners Rounded 2">
            <a:extLst>
              <a:ext uri="{FF2B5EF4-FFF2-40B4-BE49-F238E27FC236}">
                <a16:creationId xmlns:a16="http://schemas.microsoft.com/office/drawing/2014/main" id="{F45CE987-F235-7B20-624B-C713AE7A0D4E}"/>
              </a:ext>
            </a:extLst>
          </p:cNvPr>
          <p:cNvSpPr/>
          <p:nvPr/>
        </p:nvSpPr>
        <p:spPr>
          <a:xfrm>
            <a:off x="7049598" y="2302230"/>
            <a:ext cx="2824504" cy="830997"/>
          </a:xfrm>
          <a:prstGeom prst="wedgeRoundRectCallout">
            <a:avLst>
              <a:gd name="adj1" fmla="val -156769"/>
              <a:gd name="adj2" fmla="val 34852"/>
              <a:gd name="adj3" fmla="val 16667"/>
            </a:avLst>
          </a:prstGeom>
        </p:spPr>
        <p:style>
          <a:lnRef idx="3">
            <a:schemeClr val="lt1"/>
          </a:lnRef>
          <a:fillRef idx="1">
            <a:schemeClr val="accent1"/>
          </a:fillRef>
          <a:effectRef idx="1">
            <a:schemeClr val="accent1"/>
          </a:effectRef>
          <a:fontRef idx="minor">
            <a:schemeClr val="lt1"/>
          </a:fontRef>
        </p:style>
        <p:txBody>
          <a:bodyPr lIns="180000" rtlCol="0" anchor="ctr"/>
          <a:lstStyle/>
          <a:p>
            <a:pPr>
              <a:lnSpc>
                <a:spcPts val="1800"/>
              </a:lnSpc>
            </a:pPr>
            <a:r>
              <a:rPr lang="en-AU" sz="1800"/>
              <a:t>Why has the denominator changed?</a:t>
            </a:r>
          </a:p>
        </p:txBody>
      </p:sp>
      <p:sp>
        <p:nvSpPr>
          <p:cNvPr id="2" name="Slide Number Placeholder 1">
            <a:extLst>
              <a:ext uri="{FF2B5EF4-FFF2-40B4-BE49-F238E27FC236}">
                <a16:creationId xmlns:a16="http://schemas.microsoft.com/office/drawing/2014/main" id="{0935690A-980D-0651-D193-3D73F48F19E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19</a:t>
            </a:fld>
            <a:endParaRPr lang="en-AU"/>
          </a:p>
        </p:txBody>
      </p:sp>
    </p:spTree>
    <p:extLst>
      <p:ext uri="{BB962C8B-B14F-4D97-AF65-F5344CB8AC3E}">
        <p14:creationId xmlns:p14="http://schemas.microsoft.com/office/powerpoint/2010/main" val="3727698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a:latin typeface="+mj-lt"/>
              </a:rPr>
              <a:t>Learning intentions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405752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2000" b="1" i="0" u="none" strike="noStrike" kern="1200" cap="none" spc="0" normalizeH="0" baseline="0" noProof="0">
                <a:ln>
                  <a:noFill/>
                </a:ln>
                <a:solidFill>
                  <a:srgbClr val="002664"/>
                </a:solidFill>
                <a:effectLst/>
                <a:uLnTx/>
                <a:uFillTx/>
                <a:latin typeface="Arial" panose="020B0604020202020204"/>
                <a:ea typeface="+mn-ea"/>
                <a:cs typeface="Arial" panose="020B0604020202020204" pitchFamily="34" charset="0"/>
              </a:rPr>
              <a:t>Learning Intentions</a:t>
            </a:r>
            <a:endParaRPr kumimoji="0" lang="en-AU" sz="2000" b="1" i="0" u="none" strike="noStrike" kern="1200" cap="none" spc="0" normalizeH="0" baseline="0" noProof="0">
              <a:ln>
                <a:noFill/>
              </a:ln>
              <a:solidFill>
                <a:srgbClr val="002664"/>
              </a:solidFill>
              <a:effectLst/>
              <a:uLnTx/>
              <a:uFillTx/>
              <a:latin typeface="Arial" panose="020B0604020202020204"/>
              <a:ea typeface="+mn-lt"/>
              <a:cs typeface="Arial" panose="020B0604020202020204" pitchFamily="34" charset="0"/>
            </a:endParaRPr>
          </a:p>
          <a:p>
            <a:pPr marL="342900" marR="0" lvl="0" indent="-342900" algn="l" defTabSz="609585" rtl="0" eaLnBrk="1" fontAlgn="auto" latinLnBrk="0" hangingPunct="1">
              <a:lnSpc>
                <a:spcPct val="150000"/>
              </a:lnSpc>
              <a:spcBef>
                <a:spcPts val="0"/>
              </a:spcBef>
              <a:spcAft>
                <a:spcPts val="600"/>
              </a:spcAft>
              <a:buClrTx/>
              <a:buSzTx/>
              <a:buFont typeface="Arial" panose="020B0604020202020204" pitchFamily="34" charset="0"/>
              <a:buChar char="•"/>
              <a:tabLst/>
              <a:defRPr/>
            </a:pPr>
            <a:r>
              <a:rPr lang="en-AU" sz="1800">
                <a:effectLst/>
                <a:latin typeface="Arial" panose="020B0604020202020204" pitchFamily="34" charset="0"/>
                <a:ea typeface="Calibri" panose="020F0502020204030204" pitchFamily="34" charset="0"/>
              </a:rPr>
              <a:t>To understand how to construct tree diagrams and how they are used to calculate probabilities.</a:t>
            </a:r>
          </a:p>
          <a:p>
            <a:pPr marL="342900" marR="0" lvl="0" indent="-342900" algn="l" defTabSz="609585" rtl="0" eaLnBrk="1" fontAlgn="auto" latinLnBrk="0" hangingPunct="1">
              <a:lnSpc>
                <a:spcPct val="150000"/>
              </a:lnSpc>
              <a:spcBef>
                <a:spcPts val="0"/>
              </a:spcBef>
              <a:spcAft>
                <a:spcPts val="600"/>
              </a:spcAft>
              <a:buClrTx/>
              <a:buSzTx/>
              <a:buFont typeface="Arial" panose="020B0604020202020204" pitchFamily="34" charset="0"/>
              <a:buChar char="•"/>
              <a:tabLst/>
              <a:defRPr/>
            </a:pPr>
            <a:r>
              <a:rPr lang="en-AU" sz="1800">
                <a:effectLst/>
                <a:latin typeface="Arial" panose="020B0604020202020204" pitchFamily="34" charset="0"/>
                <a:ea typeface="Calibri" panose="020F0502020204030204" pitchFamily="34" charset="0"/>
              </a:rPr>
              <a:t>To know how to construct an array and use them to solve problems</a:t>
            </a:r>
          </a:p>
          <a:p>
            <a:pPr marR="0" lvl="0" algn="l" defTabSz="609585" rtl="0" eaLnBrk="1" fontAlgn="auto" latinLnBrk="0" hangingPunct="1">
              <a:lnSpc>
                <a:spcPct val="150000"/>
              </a:lnSpc>
              <a:spcBef>
                <a:spcPts val="0"/>
              </a:spcBef>
              <a:spcAft>
                <a:spcPts val="600"/>
              </a:spcAft>
              <a:buClrTx/>
              <a:buSzTx/>
              <a:tabLst/>
              <a:defRPr/>
            </a:pPr>
            <a:r>
              <a:rPr lang="en-AU" sz="2000" b="1">
                <a:solidFill>
                  <a:srgbClr val="002664"/>
                </a:solidFill>
                <a:latin typeface="Arial" panose="020B0604020202020204"/>
                <a:cs typeface="Arial" panose="020B0604020202020204" pitchFamily="34" charset="0"/>
              </a:rPr>
              <a:t>Success Criteria</a:t>
            </a:r>
          </a:p>
          <a:p>
            <a:pPr marL="285750" lvl="0" indent="-285750">
              <a:lnSpc>
                <a:spcPct val="150000"/>
              </a:lnSpc>
              <a:spcBef>
                <a:spcPts val="1200"/>
              </a:spcBef>
              <a:spcAft>
                <a:spcPts val="600"/>
              </a:spcAft>
              <a:buFont typeface="Arial" panose="020B0604020202020204" pitchFamily="34" charset="0"/>
              <a:buChar char="•"/>
              <a:tabLst>
                <a:tab pos="228600" algn="l"/>
                <a:tab pos="457200" algn="l"/>
              </a:tabLst>
            </a:pPr>
            <a:r>
              <a:rPr lang="en-AU" sz="1800">
                <a:latin typeface="Arial" panose="020B0604020202020204" pitchFamily="34" charset="0"/>
                <a:ea typeface="Calibri" panose="020F0502020204030204" pitchFamily="34" charset="0"/>
              </a:rPr>
              <a:t>I can construct tree diagrams, including weighted probability trees, to represent possible outcomes.</a:t>
            </a:r>
          </a:p>
          <a:p>
            <a:pPr marL="342900" marR="0" lvl="0" indent="-342900" algn="l" defTabSz="609585" rtl="0" eaLnBrk="1" fontAlgn="auto" latinLnBrk="0" hangingPunct="1">
              <a:lnSpc>
                <a:spcPct val="150000"/>
              </a:lnSpc>
              <a:spcBef>
                <a:spcPts val="0"/>
              </a:spcBef>
              <a:spcAft>
                <a:spcPts val="600"/>
              </a:spcAft>
              <a:buClrTx/>
              <a:buSzTx/>
              <a:buFont typeface="Arial"/>
              <a:buChar char="•"/>
              <a:tabLst/>
              <a:defRPr/>
            </a:pPr>
            <a:r>
              <a:rPr lang="en-AU" sz="1800">
                <a:latin typeface="Arial" panose="020B0604020202020204" pitchFamily="34" charset="0"/>
                <a:ea typeface="Calibri" panose="020F0502020204030204" pitchFamily="34" charset="0"/>
              </a:rPr>
              <a:t>I can interpret tree diagrams and arrays to determine probabilities of single and multiple events.</a:t>
            </a:r>
          </a:p>
          <a:p>
            <a:pPr marL="342900" indent="-342900">
              <a:lnSpc>
                <a:spcPct val="150000"/>
              </a:lnSpc>
              <a:spcAft>
                <a:spcPts val="600"/>
              </a:spcAft>
              <a:buFont typeface="Arial"/>
              <a:buChar char="•"/>
              <a:defRPr/>
            </a:pPr>
            <a:r>
              <a:rPr lang="en-AU" sz="1800">
                <a:effectLst/>
                <a:latin typeface="Arial" panose="020B0604020202020204" pitchFamily="34" charset="0"/>
                <a:ea typeface="Calibri" panose="020F0502020204030204" pitchFamily="34" charset="0"/>
              </a:rPr>
              <a:t>I can develop an array to solve probability problems. </a:t>
            </a:r>
            <a:endParaRPr lang="en-AU" sz="1800">
              <a:latin typeface="Arial" panose="020B0604020202020204" pitchFamily="34" charset="0"/>
              <a:ea typeface="Calibri" panose="020F0502020204030204" pitchFamily="34" charset="0"/>
            </a:endParaRPr>
          </a:p>
          <a:p>
            <a:pPr marL="342900" marR="0" lvl="0" indent="-342900" algn="l" defTabSz="609585" rtl="0" eaLnBrk="1" fontAlgn="auto" latinLnBrk="0" hangingPunct="1">
              <a:lnSpc>
                <a:spcPct val="150000"/>
              </a:lnSpc>
              <a:spcBef>
                <a:spcPts val="0"/>
              </a:spcBef>
              <a:spcAft>
                <a:spcPts val="600"/>
              </a:spcAft>
              <a:buClrTx/>
              <a:buSzTx/>
              <a:buFont typeface="Arial"/>
              <a:buChar char="•"/>
              <a:tabLst/>
              <a:defRPr/>
            </a:pPr>
            <a:r>
              <a:rPr lang="en-AU" sz="1800">
                <a:latin typeface="Arial" panose="020B0604020202020204" pitchFamily="34" charset="0"/>
                <a:ea typeface="Calibri" panose="020F0502020204030204" pitchFamily="34" charset="0"/>
              </a:rPr>
              <a:t>I can justify my reasoning and apply my understanding of probability to real-world scenarios.</a:t>
            </a: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Arial" panose="020B060402020202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a:t>
            </a:fld>
            <a:endParaRPr kumimoji="0" lang="en-AU" sz="1200" b="0" i="0" u="none" strike="noStrike" kern="1200" cap="none" spc="0" normalizeH="0" baseline="0" noProof="0">
              <a:ln>
                <a:noFill/>
              </a:ln>
              <a:solidFill>
                <a:srgbClr val="22272B"/>
              </a:solidFill>
              <a:effectLst/>
              <a:uLnTx/>
              <a:uFillTx/>
              <a:latin typeface="Arial" panose="020B0604020202020204"/>
              <a:ea typeface="+mn-ea"/>
              <a:cs typeface="+mn-cs"/>
            </a:endParaRPr>
          </a:p>
        </p:txBody>
      </p:sp>
    </p:spTree>
    <p:extLst>
      <p:ext uri="{BB962C8B-B14F-4D97-AF65-F5344CB8AC3E}">
        <p14:creationId xmlns:p14="http://schemas.microsoft.com/office/powerpoint/2010/main" val="14142854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426577-6AF9-9AA0-6EF1-A223D36EC0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058B5A-3346-48E8-CC35-76240DEF4C48}"/>
              </a:ext>
            </a:extLst>
          </p:cNvPr>
          <p:cNvSpPr>
            <a:spLocks noGrp="1"/>
          </p:cNvSpPr>
          <p:nvPr>
            <p:ph type="ctrTitle"/>
          </p:nvPr>
        </p:nvSpPr>
        <p:spPr/>
        <p:txBody>
          <a:bodyPr/>
          <a:lstStyle/>
          <a:p>
            <a:r>
              <a:rPr lang="en-AU"/>
              <a:t>Releasing responsibility</a:t>
            </a:r>
          </a:p>
        </p:txBody>
      </p:sp>
    </p:spTree>
    <p:extLst>
      <p:ext uri="{BB962C8B-B14F-4D97-AF65-F5344CB8AC3E}">
        <p14:creationId xmlns:p14="http://schemas.microsoft.com/office/powerpoint/2010/main" val="2989411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9009CF-1976-BD19-7410-4F2B1B605EA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C364EB1-ED1A-4344-2E7F-88B69EEC860C}"/>
              </a:ext>
            </a:extLst>
          </p:cNvPr>
          <p:cNvSpPr>
            <a:spLocks noGrp="1"/>
          </p:cNvSpPr>
          <p:nvPr>
            <p:ph type="title"/>
          </p:nvPr>
        </p:nvSpPr>
        <p:spPr/>
        <p:txBody>
          <a:bodyPr/>
          <a:lstStyle/>
          <a:p>
            <a:r>
              <a:rPr lang="en-AU">
                <a:latin typeface="+mj-lt"/>
              </a:rPr>
              <a:t>Dice Battle (1)</a:t>
            </a:r>
          </a:p>
        </p:txBody>
      </p:sp>
      <p:pic>
        <p:nvPicPr>
          <p:cNvPr id="18" name="Picture 17">
            <a:extLst>
              <a:ext uri="{FF2B5EF4-FFF2-40B4-BE49-F238E27FC236}">
                <a16:creationId xmlns:a16="http://schemas.microsoft.com/office/drawing/2014/main" id="{AFFDD5D3-D758-53F6-DF06-2FD03B8FA80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flipH="1">
            <a:off x="3563084" y="212651"/>
            <a:ext cx="1191796" cy="999698"/>
          </a:xfrm>
          <a:prstGeom prst="rect">
            <a:avLst/>
          </a:prstGeom>
        </p:spPr>
      </p:pic>
      <p:sp>
        <p:nvSpPr>
          <p:cNvPr id="15" name="TextBox 14">
            <a:extLst>
              <a:ext uri="{FF2B5EF4-FFF2-40B4-BE49-F238E27FC236}">
                <a16:creationId xmlns:a16="http://schemas.microsoft.com/office/drawing/2014/main" id="{D64A0EF2-2A06-F29B-8870-79E2D155E5F0}"/>
              </a:ext>
            </a:extLst>
          </p:cNvPr>
          <p:cNvSpPr txBox="1"/>
          <p:nvPr/>
        </p:nvSpPr>
        <p:spPr>
          <a:xfrm>
            <a:off x="378923" y="1376544"/>
            <a:ext cx="11236914" cy="2437233"/>
          </a:xfrm>
          <a:prstGeom prst="rect">
            <a:avLst/>
          </a:prstGeom>
          <a:noFill/>
        </p:spPr>
        <p:txBody>
          <a:bodyPr wrap="none" lIns="0" tIns="0" rIns="0" bIns="0" rtlCol="0">
            <a:noAutofit/>
          </a:bodyPr>
          <a:lstStyle/>
          <a:p>
            <a:pPr algn="l">
              <a:lnSpc>
                <a:spcPct val="150000"/>
              </a:lnSpc>
            </a:pPr>
            <a:r>
              <a:rPr lang="en-AU" sz="1800" b="1"/>
              <a:t>Rules of the game</a:t>
            </a:r>
          </a:p>
          <a:p>
            <a:pPr marL="285750" indent="-285750" algn="l">
              <a:lnSpc>
                <a:spcPct val="150000"/>
              </a:lnSpc>
              <a:buFont typeface="Arial" panose="020B0604020202020204" pitchFamily="34" charset="0"/>
              <a:buChar char="•"/>
            </a:pPr>
            <a:r>
              <a:rPr lang="en-AU" sz="1800"/>
              <a:t>Roll two dice and find the sum of the two results</a:t>
            </a:r>
          </a:p>
          <a:p>
            <a:pPr marL="285750" indent="-285750" algn="l">
              <a:lnSpc>
                <a:spcPct val="150000"/>
              </a:lnSpc>
              <a:buFont typeface="Arial" panose="020B0604020202020204" pitchFamily="34" charset="0"/>
              <a:buChar char="•"/>
            </a:pPr>
            <a:r>
              <a:rPr lang="en-AU" sz="1800"/>
              <a:t>Student A wins if the sum is 5, 6, 7, 8 or 9 </a:t>
            </a:r>
          </a:p>
          <a:p>
            <a:pPr marL="285750" indent="-285750" algn="l">
              <a:lnSpc>
                <a:spcPct val="150000"/>
              </a:lnSpc>
              <a:buFont typeface="Arial" panose="020B0604020202020204" pitchFamily="34" charset="0"/>
              <a:buChar char="•"/>
            </a:pPr>
            <a:r>
              <a:rPr lang="en-AU" sz="1800"/>
              <a:t>Student B wins if the sum is 2, 3, 4, 10, 11 or 12</a:t>
            </a:r>
          </a:p>
          <a:p>
            <a:pPr marL="285750" indent="-285750" algn="l">
              <a:lnSpc>
                <a:spcPct val="150000"/>
              </a:lnSpc>
              <a:buFont typeface="Arial" panose="020B0604020202020204" pitchFamily="34" charset="0"/>
              <a:buChar char="•"/>
            </a:pPr>
            <a:r>
              <a:rPr lang="en-AU" sz="1800"/>
              <a:t>First to 5 wins </a:t>
            </a:r>
          </a:p>
          <a:p>
            <a:pPr marL="285750" indent="-285750" algn="l">
              <a:buFont typeface="Arial" panose="020B0604020202020204" pitchFamily="34" charset="0"/>
              <a:buChar char="•"/>
            </a:pPr>
            <a:endParaRPr lang="en-AU" sz="1800"/>
          </a:p>
          <a:p>
            <a:pPr algn="l"/>
            <a:endParaRPr lang="en-AU" sz="1800"/>
          </a:p>
          <a:p>
            <a:pPr algn="l"/>
            <a:endParaRPr lang="en-AU" sz="1800"/>
          </a:p>
          <a:p>
            <a:pPr algn="l"/>
            <a:endParaRPr lang="en-AU" sz="1800"/>
          </a:p>
        </p:txBody>
      </p:sp>
      <p:sp>
        <p:nvSpPr>
          <p:cNvPr id="2" name="Slide Number Placeholder 1">
            <a:extLst>
              <a:ext uri="{FF2B5EF4-FFF2-40B4-BE49-F238E27FC236}">
                <a16:creationId xmlns:a16="http://schemas.microsoft.com/office/drawing/2014/main" id="{B15B8386-4E4D-7519-FCEE-D2D5C2E7700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21</a:t>
            </a:fld>
            <a:endParaRPr lang="en-AU"/>
          </a:p>
        </p:txBody>
      </p:sp>
    </p:spTree>
    <p:extLst>
      <p:ext uri="{BB962C8B-B14F-4D97-AF65-F5344CB8AC3E}">
        <p14:creationId xmlns:p14="http://schemas.microsoft.com/office/powerpoint/2010/main" val="4113180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15E05A-53F1-775D-A1DA-4D979B1B142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3F0BAF4-08CF-E381-CB9D-4DD9133DC2C0}"/>
              </a:ext>
            </a:extLst>
          </p:cNvPr>
          <p:cNvSpPr>
            <a:spLocks noGrp="1"/>
          </p:cNvSpPr>
          <p:nvPr>
            <p:ph type="title"/>
          </p:nvPr>
        </p:nvSpPr>
        <p:spPr>
          <a:xfrm>
            <a:off x="357658" y="360000"/>
            <a:ext cx="11484000" cy="545601"/>
          </a:xfrm>
        </p:spPr>
        <p:txBody>
          <a:bodyPr/>
          <a:lstStyle/>
          <a:p>
            <a:r>
              <a:rPr lang="en-AU">
                <a:latin typeface="+mj-lt"/>
              </a:rPr>
              <a:t>Dice Battle (2)</a:t>
            </a:r>
          </a:p>
        </p:txBody>
      </p:sp>
      <p:pic>
        <p:nvPicPr>
          <p:cNvPr id="5" name="Picture 4">
            <a:extLst>
              <a:ext uri="{FF2B5EF4-FFF2-40B4-BE49-F238E27FC236}">
                <a16:creationId xmlns:a16="http://schemas.microsoft.com/office/drawing/2014/main" id="{03B13408-FA4F-A773-F583-8422CCF7A46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flipH="1">
            <a:off x="3563084" y="212651"/>
            <a:ext cx="1191796" cy="999698"/>
          </a:xfrm>
          <a:prstGeom prst="rect">
            <a:avLst/>
          </a:prstGeom>
        </p:spPr>
      </p:pic>
      <p:sp>
        <p:nvSpPr>
          <p:cNvPr id="4" name="Text Placeholder 3">
            <a:extLst>
              <a:ext uri="{FF2B5EF4-FFF2-40B4-BE49-F238E27FC236}">
                <a16:creationId xmlns:a16="http://schemas.microsoft.com/office/drawing/2014/main" id="{3CF90577-DDC2-7631-7F00-F4F3CC6A4492}"/>
              </a:ext>
            </a:extLst>
          </p:cNvPr>
          <p:cNvSpPr>
            <a:spLocks noGrp="1"/>
          </p:cNvSpPr>
          <p:nvPr>
            <p:ph type="body" sz="quarter" idx="18"/>
          </p:nvPr>
        </p:nvSpPr>
        <p:spPr>
          <a:xfrm>
            <a:off x="357658" y="982520"/>
            <a:ext cx="11484000" cy="310015"/>
          </a:xfrm>
        </p:spPr>
        <p:txBody>
          <a:bodyPr/>
          <a:lstStyle/>
          <a:p>
            <a:r>
              <a:rPr lang="en-AU">
                <a:latin typeface="+mj-lt"/>
              </a:rPr>
              <a:t>The array</a:t>
            </a:r>
          </a:p>
        </p:txBody>
      </p:sp>
      <p:sp>
        <p:nvSpPr>
          <p:cNvPr id="6" name="TextBox 5">
            <a:extLst>
              <a:ext uri="{FF2B5EF4-FFF2-40B4-BE49-F238E27FC236}">
                <a16:creationId xmlns:a16="http://schemas.microsoft.com/office/drawing/2014/main" id="{78F3917A-F486-5EA6-F3C1-2B2683A8FD73}"/>
              </a:ext>
            </a:extLst>
          </p:cNvPr>
          <p:cNvSpPr txBox="1"/>
          <p:nvPr/>
        </p:nvSpPr>
        <p:spPr>
          <a:xfrm>
            <a:off x="378923" y="1376544"/>
            <a:ext cx="11236914" cy="2437233"/>
          </a:xfrm>
          <a:prstGeom prst="rect">
            <a:avLst/>
          </a:prstGeom>
          <a:noFill/>
        </p:spPr>
        <p:txBody>
          <a:bodyPr wrap="none" lIns="0" tIns="0" rIns="0" bIns="0" rtlCol="0">
            <a:noAutofit/>
          </a:bodyPr>
          <a:lstStyle/>
          <a:p>
            <a:pPr algn="l">
              <a:lnSpc>
                <a:spcPct val="150000"/>
              </a:lnSpc>
            </a:pPr>
            <a:r>
              <a:rPr lang="en-AU" sz="1800" b="1"/>
              <a:t>Rules of the game</a:t>
            </a:r>
          </a:p>
          <a:p>
            <a:pPr marL="285750" indent="-285750" algn="l">
              <a:lnSpc>
                <a:spcPct val="150000"/>
              </a:lnSpc>
              <a:buFont typeface="Arial" panose="020B0604020202020204" pitchFamily="34" charset="0"/>
              <a:buChar char="•"/>
            </a:pPr>
            <a:r>
              <a:rPr lang="en-AU" sz="1800"/>
              <a:t>Roll two dice and find the sum of the two results</a:t>
            </a:r>
          </a:p>
          <a:p>
            <a:pPr marL="285750" indent="-285750" algn="l">
              <a:lnSpc>
                <a:spcPct val="150000"/>
              </a:lnSpc>
              <a:buFont typeface="Arial" panose="020B0604020202020204" pitchFamily="34" charset="0"/>
              <a:buChar char="•"/>
            </a:pPr>
            <a:r>
              <a:rPr lang="en-AU" sz="1800"/>
              <a:t>Student A wins if the sum is 5, 6, 7, 8 or 9 </a:t>
            </a:r>
          </a:p>
          <a:p>
            <a:pPr marL="285750" indent="-285750" algn="l">
              <a:lnSpc>
                <a:spcPct val="150000"/>
              </a:lnSpc>
              <a:buFont typeface="Arial" panose="020B0604020202020204" pitchFamily="34" charset="0"/>
              <a:buChar char="•"/>
            </a:pPr>
            <a:r>
              <a:rPr lang="en-AU" sz="1800"/>
              <a:t>Student B wins if the sum is 2, 3, 4, 10, 11 or 12</a:t>
            </a:r>
          </a:p>
          <a:p>
            <a:pPr marL="285750" indent="-285750" algn="l">
              <a:lnSpc>
                <a:spcPct val="150000"/>
              </a:lnSpc>
              <a:buFont typeface="Arial" panose="020B0604020202020204" pitchFamily="34" charset="0"/>
              <a:buChar char="•"/>
            </a:pPr>
            <a:r>
              <a:rPr lang="en-AU" sz="1800"/>
              <a:t>First to 5 wins </a:t>
            </a:r>
          </a:p>
          <a:p>
            <a:pPr marL="285750" indent="-285750" algn="l">
              <a:buFont typeface="Arial" panose="020B0604020202020204" pitchFamily="34" charset="0"/>
              <a:buChar char="•"/>
            </a:pPr>
            <a:endParaRPr lang="en-AU" sz="1800"/>
          </a:p>
          <a:p>
            <a:pPr algn="l"/>
            <a:endParaRPr lang="en-AU" sz="1800"/>
          </a:p>
          <a:p>
            <a:pPr algn="l"/>
            <a:endParaRPr lang="en-AU" sz="1800"/>
          </a:p>
          <a:p>
            <a:pPr algn="l"/>
            <a:endParaRPr lang="en-AU" sz="1800"/>
          </a:p>
        </p:txBody>
      </p:sp>
      <p:graphicFrame>
        <p:nvGraphicFramePr>
          <p:cNvPr id="9" name="Table 8">
            <a:extLst>
              <a:ext uri="{FF2B5EF4-FFF2-40B4-BE49-F238E27FC236}">
                <a16:creationId xmlns:a16="http://schemas.microsoft.com/office/drawing/2014/main" id="{34BDC772-EF05-F7E8-D7A3-C0299E536E3F}"/>
              </a:ext>
            </a:extLst>
          </p:cNvPr>
          <p:cNvGraphicFramePr>
            <a:graphicFrameLocks noGrp="1"/>
          </p:cNvGraphicFramePr>
          <p:nvPr>
            <p:extLst>
              <p:ext uri="{D42A27DB-BD31-4B8C-83A1-F6EECF244321}">
                <p14:modId xmlns:p14="http://schemas.microsoft.com/office/powerpoint/2010/main" val="922085603"/>
              </p:ext>
            </p:extLst>
          </p:nvPr>
        </p:nvGraphicFramePr>
        <p:xfrm>
          <a:off x="386012" y="3772792"/>
          <a:ext cx="5040000" cy="2585720"/>
        </p:xfrm>
        <a:graphic>
          <a:graphicData uri="http://schemas.openxmlformats.org/drawingml/2006/table">
            <a:tbl>
              <a:tblPr firstRow="1" bandRow="1">
                <a:tableStyleId>{5940675A-B579-460E-94D1-54222C63F5DA}</a:tableStyleId>
              </a:tblPr>
              <a:tblGrid>
                <a:gridCol w="720000">
                  <a:extLst>
                    <a:ext uri="{9D8B030D-6E8A-4147-A177-3AD203B41FA5}">
                      <a16:colId xmlns:a16="http://schemas.microsoft.com/office/drawing/2014/main" val="1761983562"/>
                    </a:ext>
                  </a:extLst>
                </a:gridCol>
                <a:gridCol w="720000">
                  <a:extLst>
                    <a:ext uri="{9D8B030D-6E8A-4147-A177-3AD203B41FA5}">
                      <a16:colId xmlns:a16="http://schemas.microsoft.com/office/drawing/2014/main" val="1789672874"/>
                    </a:ext>
                  </a:extLst>
                </a:gridCol>
                <a:gridCol w="720000">
                  <a:extLst>
                    <a:ext uri="{9D8B030D-6E8A-4147-A177-3AD203B41FA5}">
                      <a16:colId xmlns:a16="http://schemas.microsoft.com/office/drawing/2014/main" val="2384768769"/>
                    </a:ext>
                  </a:extLst>
                </a:gridCol>
                <a:gridCol w="720000">
                  <a:extLst>
                    <a:ext uri="{9D8B030D-6E8A-4147-A177-3AD203B41FA5}">
                      <a16:colId xmlns:a16="http://schemas.microsoft.com/office/drawing/2014/main" val="3846780482"/>
                    </a:ext>
                  </a:extLst>
                </a:gridCol>
                <a:gridCol w="720000">
                  <a:extLst>
                    <a:ext uri="{9D8B030D-6E8A-4147-A177-3AD203B41FA5}">
                      <a16:colId xmlns:a16="http://schemas.microsoft.com/office/drawing/2014/main" val="3442528648"/>
                    </a:ext>
                  </a:extLst>
                </a:gridCol>
                <a:gridCol w="720000">
                  <a:extLst>
                    <a:ext uri="{9D8B030D-6E8A-4147-A177-3AD203B41FA5}">
                      <a16:colId xmlns:a16="http://schemas.microsoft.com/office/drawing/2014/main" val="475644496"/>
                    </a:ext>
                  </a:extLst>
                </a:gridCol>
                <a:gridCol w="720000">
                  <a:extLst>
                    <a:ext uri="{9D8B030D-6E8A-4147-A177-3AD203B41FA5}">
                      <a16:colId xmlns:a16="http://schemas.microsoft.com/office/drawing/2014/main" val="4037718894"/>
                    </a:ext>
                  </a:extLst>
                </a:gridCol>
              </a:tblGrid>
              <a:tr h="237788">
                <a:tc>
                  <a:txBody>
                    <a:bodyPr/>
                    <a:lstStyle/>
                    <a:p>
                      <a:pPr algn="ctr"/>
                      <a:r>
                        <a:rPr lang="en-AU"/>
                        <a:t>+</a:t>
                      </a:r>
                    </a:p>
                  </a:txBody>
                  <a:tcPr anchor="ctr">
                    <a:solidFill>
                      <a:schemeClr val="accent6"/>
                    </a:solidFill>
                  </a:tcPr>
                </a:tc>
                <a:tc>
                  <a:txBody>
                    <a:bodyPr/>
                    <a:lstStyle/>
                    <a:p>
                      <a:pPr algn="ctr"/>
                      <a:r>
                        <a:rPr lang="en-AU"/>
                        <a:t>1</a:t>
                      </a:r>
                    </a:p>
                  </a:txBody>
                  <a:tcPr anchor="ctr">
                    <a:solidFill>
                      <a:schemeClr val="accent6"/>
                    </a:solidFill>
                  </a:tcPr>
                </a:tc>
                <a:tc>
                  <a:txBody>
                    <a:bodyPr/>
                    <a:lstStyle/>
                    <a:p>
                      <a:pPr algn="ctr"/>
                      <a:r>
                        <a:rPr lang="en-AU"/>
                        <a:t>2</a:t>
                      </a:r>
                    </a:p>
                  </a:txBody>
                  <a:tcPr anchor="ctr">
                    <a:solidFill>
                      <a:schemeClr val="accent6"/>
                    </a:solidFill>
                  </a:tcPr>
                </a:tc>
                <a:tc>
                  <a:txBody>
                    <a:bodyPr/>
                    <a:lstStyle/>
                    <a:p>
                      <a:pPr algn="ctr"/>
                      <a:r>
                        <a:rPr lang="en-AU"/>
                        <a:t>3</a:t>
                      </a:r>
                    </a:p>
                  </a:txBody>
                  <a:tcPr anchor="ctr">
                    <a:solidFill>
                      <a:schemeClr val="accent6"/>
                    </a:solidFill>
                  </a:tcPr>
                </a:tc>
                <a:tc>
                  <a:txBody>
                    <a:bodyPr/>
                    <a:lstStyle/>
                    <a:p>
                      <a:pPr algn="ctr"/>
                      <a:r>
                        <a:rPr lang="en-AU"/>
                        <a:t>4</a:t>
                      </a:r>
                    </a:p>
                  </a:txBody>
                  <a:tcPr anchor="ctr">
                    <a:solidFill>
                      <a:schemeClr val="accent6"/>
                    </a:solidFill>
                  </a:tcPr>
                </a:tc>
                <a:tc>
                  <a:txBody>
                    <a:bodyPr/>
                    <a:lstStyle/>
                    <a:p>
                      <a:pPr algn="ctr"/>
                      <a:r>
                        <a:rPr lang="en-AU"/>
                        <a:t>5</a:t>
                      </a:r>
                    </a:p>
                  </a:txBody>
                  <a:tcPr anchor="ctr">
                    <a:solidFill>
                      <a:schemeClr val="accent6"/>
                    </a:solidFill>
                  </a:tcPr>
                </a:tc>
                <a:tc>
                  <a:txBody>
                    <a:bodyPr/>
                    <a:lstStyle/>
                    <a:p>
                      <a:pPr algn="ctr"/>
                      <a:r>
                        <a:rPr lang="en-AU"/>
                        <a:t>6</a:t>
                      </a:r>
                    </a:p>
                  </a:txBody>
                  <a:tcPr anchor="ctr">
                    <a:solidFill>
                      <a:schemeClr val="accent6"/>
                    </a:solidFill>
                  </a:tcPr>
                </a:tc>
                <a:extLst>
                  <a:ext uri="{0D108BD9-81ED-4DB2-BD59-A6C34878D82A}">
                    <a16:rowId xmlns:a16="http://schemas.microsoft.com/office/drawing/2014/main" val="1642290174"/>
                  </a:ext>
                </a:extLst>
              </a:tr>
              <a:tr h="0">
                <a:tc>
                  <a:txBody>
                    <a:bodyPr/>
                    <a:lstStyle/>
                    <a:p>
                      <a:pPr algn="ctr"/>
                      <a:r>
                        <a:rPr lang="en-AU"/>
                        <a:t>1</a:t>
                      </a:r>
                    </a:p>
                  </a:txBody>
                  <a:tcPr anchor="ctr">
                    <a:solidFill>
                      <a:schemeClr val="accent6"/>
                    </a:solidFill>
                  </a:tcPr>
                </a:tc>
                <a:tc>
                  <a:txBody>
                    <a:bodyPr/>
                    <a:lstStyle/>
                    <a:p>
                      <a:pPr algn="ctr"/>
                      <a:r>
                        <a:rPr lang="en-AU"/>
                        <a:t>2</a:t>
                      </a:r>
                    </a:p>
                  </a:txBody>
                  <a:tcPr anchor="ctr"/>
                </a:tc>
                <a:tc>
                  <a:txBody>
                    <a:bodyPr/>
                    <a:lstStyle/>
                    <a:p>
                      <a:pPr algn="ctr"/>
                      <a:r>
                        <a:rPr lang="en-AU"/>
                        <a:t>3</a:t>
                      </a:r>
                    </a:p>
                  </a:txBody>
                  <a:tcPr anchor="ctr"/>
                </a:tc>
                <a:tc>
                  <a:txBody>
                    <a:bodyPr/>
                    <a:lstStyle/>
                    <a:p>
                      <a:pPr algn="ctr"/>
                      <a:r>
                        <a:rPr lang="en-AU"/>
                        <a:t>4</a:t>
                      </a:r>
                    </a:p>
                  </a:txBody>
                  <a:tcPr anchor="ctr"/>
                </a:tc>
                <a:tc>
                  <a:txBody>
                    <a:bodyPr/>
                    <a:lstStyle/>
                    <a:p>
                      <a:pPr algn="ctr"/>
                      <a:r>
                        <a:rPr lang="en-AU"/>
                        <a:t>5</a:t>
                      </a:r>
                    </a:p>
                  </a:txBody>
                  <a:tcPr anchor="ctr"/>
                </a:tc>
                <a:tc>
                  <a:txBody>
                    <a:bodyPr/>
                    <a:lstStyle/>
                    <a:p>
                      <a:pPr algn="ctr"/>
                      <a:r>
                        <a:rPr lang="en-AU"/>
                        <a:t>6</a:t>
                      </a:r>
                    </a:p>
                  </a:txBody>
                  <a:tcPr anchor="ctr"/>
                </a:tc>
                <a:tc>
                  <a:txBody>
                    <a:bodyPr/>
                    <a:lstStyle/>
                    <a:p>
                      <a:pPr algn="ctr"/>
                      <a:r>
                        <a:rPr lang="en-AU"/>
                        <a:t>7</a:t>
                      </a:r>
                    </a:p>
                  </a:txBody>
                  <a:tcPr anchor="ctr"/>
                </a:tc>
                <a:extLst>
                  <a:ext uri="{0D108BD9-81ED-4DB2-BD59-A6C34878D82A}">
                    <a16:rowId xmlns:a16="http://schemas.microsoft.com/office/drawing/2014/main" val="1681442667"/>
                  </a:ext>
                </a:extLst>
              </a:tr>
              <a:tr h="370840">
                <a:tc>
                  <a:txBody>
                    <a:bodyPr/>
                    <a:lstStyle/>
                    <a:p>
                      <a:pPr algn="ctr"/>
                      <a:r>
                        <a:rPr lang="en-AU"/>
                        <a:t>2</a:t>
                      </a:r>
                    </a:p>
                  </a:txBody>
                  <a:tcPr anchor="ctr">
                    <a:solidFill>
                      <a:schemeClr val="accent6"/>
                    </a:solidFill>
                  </a:tcPr>
                </a:tc>
                <a:tc>
                  <a:txBody>
                    <a:bodyPr/>
                    <a:lstStyle/>
                    <a:p>
                      <a:pPr algn="ctr"/>
                      <a:r>
                        <a:rPr lang="en-AU"/>
                        <a:t>3</a:t>
                      </a:r>
                    </a:p>
                  </a:txBody>
                  <a:tcPr anchor="ctr"/>
                </a:tc>
                <a:tc>
                  <a:txBody>
                    <a:bodyPr/>
                    <a:lstStyle/>
                    <a:p>
                      <a:pPr algn="ctr"/>
                      <a:r>
                        <a:rPr lang="en-AU"/>
                        <a:t>4</a:t>
                      </a:r>
                    </a:p>
                  </a:txBody>
                  <a:tcPr anchor="ctr"/>
                </a:tc>
                <a:tc>
                  <a:txBody>
                    <a:bodyPr/>
                    <a:lstStyle/>
                    <a:p>
                      <a:pPr algn="ctr"/>
                      <a:r>
                        <a:rPr lang="en-AU"/>
                        <a:t>5</a:t>
                      </a:r>
                    </a:p>
                  </a:txBody>
                  <a:tcPr anchor="ctr"/>
                </a:tc>
                <a:tc>
                  <a:txBody>
                    <a:bodyPr/>
                    <a:lstStyle/>
                    <a:p>
                      <a:pPr algn="ctr"/>
                      <a:r>
                        <a:rPr lang="en-AU"/>
                        <a:t>6</a:t>
                      </a:r>
                    </a:p>
                  </a:txBody>
                  <a:tcPr anchor="ctr"/>
                </a:tc>
                <a:tc>
                  <a:txBody>
                    <a:bodyPr/>
                    <a:lstStyle/>
                    <a:p>
                      <a:pPr algn="ctr"/>
                      <a:r>
                        <a:rPr lang="en-AU"/>
                        <a:t>7</a:t>
                      </a:r>
                    </a:p>
                  </a:txBody>
                  <a:tcPr anchor="ctr"/>
                </a:tc>
                <a:tc>
                  <a:txBody>
                    <a:bodyPr/>
                    <a:lstStyle/>
                    <a:p>
                      <a:pPr algn="ctr"/>
                      <a:r>
                        <a:rPr lang="en-AU"/>
                        <a:t>8</a:t>
                      </a:r>
                    </a:p>
                  </a:txBody>
                  <a:tcPr anchor="ctr"/>
                </a:tc>
                <a:extLst>
                  <a:ext uri="{0D108BD9-81ED-4DB2-BD59-A6C34878D82A}">
                    <a16:rowId xmlns:a16="http://schemas.microsoft.com/office/drawing/2014/main" val="825407175"/>
                  </a:ext>
                </a:extLst>
              </a:tr>
              <a:tr h="370840">
                <a:tc>
                  <a:txBody>
                    <a:bodyPr/>
                    <a:lstStyle/>
                    <a:p>
                      <a:pPr algn="ctr"/>
                      <a:r>
                        <a:rPr lang="en-AU"/>
                        <a:t>3</a:t>
                      </a:r>
                    </a:p>
                  </a:txBody>
                  <a:tcPr anchor="ctr">
                    <a:solidFill>
                      <a:schemeClr val="accent6"/>
                    </a:solidFill>
                  </a:tcPr>
                </a:tc>
                <a:tc>
                  <a:txBody>
                    <a:bodyPr/>
                    <a:lstStyle/>
                    <a:p>
                      <a:pPr algn="ctr"/>
                      <a:r>
                        <a:rPr lang="en-AU"/>
                        <a:t>4</a:t>
                      </a:r>
                    </a:p>
                  </a:txBody>
                  <a:tcPr anchor="ctr"/>
                </a:tc>
                <a:tc>
                  <a:txBody>
                    <a:bodyPr/>
                    <a:lstStyle/>
                    <a:p>
                      <a:pPr algn="ctr"/>
                      <a:r>
                        <a:rPr lang="en-AU"/>
                        <a:t>5</a:t>
                      </a:r>
                    </a:p>
                  </a:txBody>
                  <a:tcPr anchor="ctr"/>
                </a:tc>
                <a:tc>
                  <a:txBody>
                    <a:bodyPr/>
                    <a:lstStyle/>
                    <a:p>
                      <a:pPr algn="ctr"/>
                      <a:r>
                        <a:rPr lang="en-AU"/>
                        <a:t>6</a:t>
                      </a:r>
                    </a:p>
                  </a:txBody>
                  <a:tcPr anchor="ctr"/>
                </a:tc>
                <a:tc>
                  <a:txBody>
                    <a:bodyPr/>
                    <a:lstStyle/>
                    <a:p>
                      <a:pPr algn="ctr"/>
                      <a:r>
                        <a:rPr lang="en-AU"/>
                        <a:t>7</a:t>
                      </a:r>
                    </a:p>
                  </a:txBody>
                  <a:tcPr anchor="ctr"/>
                </a:tc>
                <a:tc>
                  <a:txBody>
                    <a:bodyPr/>
                    <a:lstStyle/>
                    <a:p>
                      <a:pPr algn="ctr"/>
                      <a:r>
                        <a:rPr lang="en-AU"/>
                        <a:t>8</a:t>
                      </a:r>
                    </a:p>
                  </a:txBody>
                  <a:tcPr anchor="ctr"/>
                </a:tc>
                <a:tc>
                  <a:txBody>
                    <a:bodyPr/>
                    <a:lstStyle/>
                    <a:p>
                      <a:pPr algn="ctr"/>
                      <a:r>
                        <a:rPr lang="en-AU"/>
                        <a:t>9</a:t>
                      </a:r>
                    </a:p>
                  </a:txBody>
                  <a:tcPr anchor="ctr"/>
                </a:tc>
                <a:extLst>
                  <a:ext uri="{0D108BD9-81ED-4DB2-BD59-A6C34878D82A}">
                    <a16:rowId xmlns:a16="http://schemas.microsoft.com/office/drawing/2014/main" val="3427798365"/>
                  </a:ext>
                </a:extLst>
              </a:tr>
              <a:tr h="370840">
                <a:tc>
                  <a:txBody>
                    <a:bodyPr/>
                    <a:lstStyle/>
                    <a:p>
                      <a:pPr algn="ctr"/>
                      <a:r>
                        <a:rPr lang="en-AU"/>
                        <a:t>4</a:t>
                      </a:r>
                    </a:p>
                  </a:txBody>
                  <a:tcPr anchor="ctr">
                    <a:solidFill>
                      <a:schemeClr val="accent6"/>
                    </a:solidFill>
                  </a:tcPr>
                </a:tc>
                <a:tc>
                  <a:txBody>
                    <a:bodyPr/>
                    <a:lstStyle/>
                    <a:p>
                      <a:pPr algn="ctr"/>
                      <a:r>
                        <a:rPr lang="en-AU"/>
                        <a:t>5</a:t>
                      </a:r>
                    </a:p>
                  </a:txBody>
                  <a:tcPr anchor="ctr"/>
                </a:tc>
                <a:tc>
                  <a:txBody>
                    <a:bodyPr/>
                    <a:lstStyle/>
                    <a:p>
                      <a:pPr algn="ctr"/>
                      <a:r>
                        <a:rPr lang="en-AU"/>
                        <a:t>6</a:t>
                      </a:r>
                    </a:p>
                  </a:txBody>
                  <a:tcPr anchor="ctr"/>
                </a:tc>
                <a:tc>
                  <a:txBody>
                    <a:bodyPr/>
                    <a:lstStyle/>
                    <a:p>
                      <a:pPr algn="ctr"/>
                      <a:r>
                        <a:rPr lang="en-AU"/>
                        <a:t>7</a:t>
                      </a:r>
                    </a:p>
                  </a:txBody>
                  <a:tcPr anchor="ctr"/>
                </a:tc>
                <a:tc>
                  <a:txBody>
                    <a:bodyPr/>
                    <a:lstStyle/>
                    <a:p>
                      <a:pPr algn="ctr"/>
                      <a:r>
                        <a:rPr lang="en-AU"/>
                        <a:t>8</a:t>
                      </a:r>
                    </a:p>
                  </a:txBody>
                  <a:tcPr anchor="ctr"/>
                </a:tc>
                <a:tc>
                  <a:txBody>
                    <a:bodyPr/>
                    <a:lstStyle/>
                    <a:p>
                      <a:pPr algn="ctr"/>
                      <a:r>
                        <a:rPr lang="en-AU"/>
                        <a:t>9</a:t>
                      </a:r>
                    </a:p>
                  </a:txBody>
                  <a:tcPr anchor="ctr"/>
                </a:tc>
                <a:tc>
                  <a:txBody>
                    <a:bodyPr/>
                    <a:lstStyle/>
                    <a:p>
                      <a:pPr algn="ctr"/>
                      <a:r>
                        <a:rPr lang="en-AU"/>
                        <a:t>10</a:t>
                      </a:r>
                    </a:p>
                  </a:txBody>
                  <a:tcPr anchor="ctr"/>
                </a:tc>
                <a:extLst>
                  <a:ext uri="{0D108BD9-81ED-4DB2-BD59-A6C34878D82A}">
                    <a16:rowId xmlns:a16="http://schemas.microsoft.com/office/drawing/2014/main" val="2220359787"/>
                  </a:ext>
                </a:extLst>
              </a:tr>
              <a:tr h="370840">
                <a:tc>
                  <a:txBody>
                    <a:bodyPr/>
                    <a:lstStyle/>
                    <a:p>
                      <a:pPr algn="ctr"/>
                      <a:r>
                        <a:rPr lang="en-AU"/>
                        <a:t>5</a:t>
                      </a:r>
                    </a:p>
                  </a:txBody>
                  <a:tcPr anchor="ctr">
                    <a:solidFill>
                      <a:schemeClr val="accent6"/>
                    </a:solidFill>
                  </a:tcPr>
                </a:tc>
                <a:tc>
                  <a:txBody>
                    <a:bodyPr/>
                    <a:lstStyle/>
                    <a:p>
                      <a:pPr algn="ctr"/>
                      <a:r>
                        <a:rPr lang="en-AU"/>
                        <a:t>6</a:t>
                      </a:r>
                    </a:p>
                  </a:txBody>
                  <a:tcPr anchor="ctr"/>
                </a:tc>
                <a:tc>
                  <a:txBody>
                    <a:bodyPr/>
                    <a:lstStyle/>
                    <a:p>
                      <a:pPr algn="ctr"/>
                      <a:r>
                        <a:rPr lang="en-AU"/>
                        <a:t>7</a:t>
                      </a:r>
                    </a:p>
                  </a:txBody>
                  <a:tcPr anchor="ctr"/>
                </a:tc>
                <a:tc>
                  <a:txBody>
                    <a:bodyPr/>
                    <a:lstStyle/>
                    <a:p>
                      <a:pPr algn="ctr"/>
                      <a:r>
                        <a:rPr lang="en-AU"/>
                        <a:t>8</a:t>
                      </a:r>
                    </a:p>
                  </a:txBody>
                  <a:tcPr anchor="ctr"/>
                </a:tc>
                <a:tc>
                  <a:txBody>
                    <a:bodyPr/>
                    <a:lstStyle/>
                    <a:p>
                      <a:pPr algn="ctr"/>
                      <a:r>
                        <a:rPr lang="en-AU"/>
                        <a:t>9</a:t>
                      </a:r>
                    </a:p>
                  </a:txBody>
                  <a:tcPr anchor="ctr"/>
                </a:tc>
                <a:tc>
                  <a:txBody>
                    <a:bodyPr/>
                    <a:lstStyle/>
                    <a:p>
                      <a:pPr algn="ctr"/>
                      <a:r>
                        <a:rPr lang="en-AU"/>
                        <a:t>10</a:t>
                      </a:r>
                    </a:p>
                  </a:txBody>
                  <a:tcPr anchor="ctr"/>
                </a:tc>
                <a:tc>
                  <a:txBody>
                    <a:bodyPr/>
                    <a:lstStyle/>
                    <a:p>
                      <a:pPr algn="ctr"/>
                      <a:r>
                        <a:rPr lang="en-AU"/>
                        <a:t>11</a:t>
                      </a:r>
                    </a:p>
                  </a:txBody>
                  <a:tcPr anchor="ctr"/>
                </a:tc>
                <a:extLst>
                  <a:ext uri="{0D108BD9-81ED-4DB2-BD59-A6C34878D82A}">
                    <a16:rowId xmlns:a16="http://schemas.microsoft.com/office/drawing/2014/main" val="536934173"/>
                  </a:ext>
                </a:extLst>
              </a:tr>
              <a:tr h="370840">
                <a:tc>
                  <a:txBody>
                    <a:bodyPr/>
                    <a:lstStyle/>
                    <a:p>
                      <a:pPr algn="ctr"/>
                      <a:r>
                        <a:rPr lang="en-AU"/>
                        <a:t>6</a:t>
                      </a:r>
                    </a:p>
                  </a:txBody>
                  <a:tcPr anchor="ctr">
                    <a:solidFill>
                      <a:schemeClr val="accent6"/>
                    </a:solidFill>
                  </a:tcPr>
                </a:tc>
                <a:tc>
                  <a:txBody>
                    <a:bodyPr/>
                    <a:lstStyle/>
                    <a:p>
                      <a:pPr algn="ctr"/>
                      <a:r>
                        <a:rPr lang="en-AU"/>
                        <a:t>7</a:t>
                      </a:r>
                    </a:p>
                  </a:txBody>
                  <a:tcPr anchor="ctr"/>
                </a:tc>
                <a:tc>
                  <a:txBody>
                    <a:bodyPr/>
                    <a:lstStyle/>
                    <a:p>
                      <a:pPr algn="ctr"/>
                      <a:r>
                        <a:rPr lang="en-AU"/>
                        <a:t>8</a:t>
                      </a:r>
                    </a:p>
                  </a:txBody>
                  <a:tcPr anchor="ctr"/>
                </a:tc>
                <a:tc>
                  <a:txBody>
                    <a:bodyPr/>
                    <a:lstStyle/>
                    <a:p>
                      <a:pPr algn="ctr"/>
                      <a:r>
                        <a:rPr lang="en-AU"/>
                        <a:t>9</a:t>
                      </a:r>
                    </a:p>
                  </a:txBody>
                  <a:tcPr anchor="ctr"/>
                </a:tc>
                <a:tc>
                  <a:txBody>
                    <a:bodyPr/>
                    <a:lstStyle/>
                    <a:p>
                      <a:pPr algn="ctr"/>
                      <a:r>
                        <a:rPr lang="en-AU"/>
                        <a:t>10</a:t>
                      </a:r>
                    </a:p>
                  </a:txBody>
                  <a:tcPr anchor="ctr"/>
                </a:tc>
                <a:tc>
                  <a:txBody>
                    <a:bodyPr/>
                    <a:lstStyle/>
                    <a:p>
                      <a:pPr algn="ctr"/>
                      <a:r>
                        <a:rPr lang="en-AU"/>
                        <a:t>11</a:t>
                      </a:r>
                    </a:p>
                  </a:txBody>
                  <a:tcPr anchor="ctr"/>
                </a:tc>
                <a:tc>
                  <a:txBody>
                    <a:bodyPr/>
                    <a:lstStyle/>
                    <a:p>
                      <a:pPr algn="ctr"/>
                      <a:r>
                        <a:rPr lang="en-AU" dirty="0"/>
                        <a:t>12</a:t>
                      </a:r>
                    </a:p>
                  </a:txBody>
                  <a:tcPr anchor="ctr"/>
                </a:tc>
                <a:extLst>
                  <a:ext uri="{0D108BD9-81ED-4DB2-BD59-A6C34878D82A}">
                    <a16:rowId xmlns:a16="http://schemas.microsoft.com/office/drawing/2014/main" val="2538724415"/>
                  </a:ext>
                </a:extLst>
              </a:tr>
            </a:tbl>
          </a:graphicData>
        </a:graphic>
      </p:graphicFrame>
      <p:sp>
        <p:nvSpPr>
          <p:cNvPr id="2" name="Slide Number Placeholder 1">
            <a:extLst>
              <a:ext uri="{FF2B5EF4-FFF2-40B4-BE49-F238E27FC236}">
                <a16:creationId xmlns:a16="http://schemas.microsoft.com/office/drawing/2014/main" id="{99DEEDFE-DEA0-F4FC-3DA8-A3CB8D30B86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22</a:t>
            </a:fld>
            <a:endParaRPr lang="en-AU"/>
          </a:p>
        </p:txBody>
      </p:sp>
    </p:spTree>
    <p:extLst>
      <p:ext uri="{BB962C8B-B14F-4D97-AF65-F5344CB8AC3E}">
        <p14:creationId xmlns:p14="http://schemas.microsoft.com/office/powerpoint/2010/main" val="628853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F5EB0-6707-FC04-4C7B-213C21F6FC29}"/>
              </a:ext>
            </a:extLst>
          </p:cNvPr>
          <p:cNvSpPr>
            <a:spLocks noGrp="1"/>
          </p:cNvSpPr>
          <p:nvPr>
            <p:ph type="ctrTitle"/>
          </p:nvPr>
        </p:nvSpPr>
        <p:spPr/>
        <p:txBody>
          <a:bodyPr/>
          <a:lstStyle/>
          <a:p>
            <a:r>
              <a:rPr lang="en-AU"/>
              <a:t>Independent practice</a:t>
            </a:r>
          </a:p>
        </p:txBody>
      </p:sp>
    </p:spTree>
    <p:extLst>
      <p:ext uri="{BB962C8B-B14F-4D97-AF65-F5344CB8AC3E}">
        <p14:creationId xmlns:p14="http://schemas.microsoft.com/office/powerpoint/2010/main" val="152811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F5CF95-5D9A-3279-373C-B5277278A36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E875E74-9FE5-3D1B-C188-BE8454D46B65}"/>
              </a:ext>
            </a:extLst>
          </p:cNvPr>
          <p:cNvSpPr>
            <a:spLocks noGrp="1"/>
          </p:cNvSpPr>
          <p:nvPr>
            <p:ph type="title"/>
          </p:nvPr>
        </p:nvSpPr>
        <p:spPr/>
        <p:txBody>
          <a:bodyPr/>
          <a:lstStyle/>
          <a:p>
            <a:r>
              <a:rPr lang="en-AU">
                <a:latin typeface="+mj-lt"/>
              </a:rPr>
              <a:t>Approaching questions</a:t>
            </a:r>
          </a:p>
        </p:txBody>
      </p:sp>
      <p:sp>
        <p:nvSpPr>
          <p:cNvPr id="8" name="Text Placeholder 3">
            <a:extLst>
              <a:ext uri="{FF2B5EF4-FFF2-40B4-BE49-F238E27FC236}">
                <a16:creationId xmlns:a16="http://schemas.microsoft.com/office/drawing/2014/main" id="{9E8A3593-872D-87A8-C2DB-5374452B9B1F}"/>
              </a:ext>
            </a:extLst>
          </p:cNvPr>
          <p:cNvSpPr>
            <a:spLocks noGrp="1"/>
          </p:cNvSpPr>
          <p:nvPr>
            <p:ph type="body" sz="quarter" idx="18"/>
          </p:nvPr>
        </p:nvSpPr>
        <p:spPr>
          <a:xfrm>
            <a:off x="357658" y="982520"/>
            <a:ext cx="11484000" cy="310015"/>
          </a:xfrm>
        </p:spPr>
        <p:txBody>
          <a:bodyPr/>
          <a:lstStyle/>
          <a:p>
            <a:r>
              <a:rPr lang="en-AU">
                <a:latin typeface="+mj-lt"/>
              </a:rPr>
              <a:t>The approaching questions scaffold</a:t>
            </a:r>
          </a:p>
        </p:txBody>
      </p:sp>
      <p:sp>
        <p:nvSpPr>
          <p:cNvPr id="2" name="Slide Number Placeholder 1">
            <a:extLst>
              <a:ext uri="{FF2B5EF4-FFF2-40B4-BE49-F238E27FC236}">
                <a16:creationId xmlns:a16="http://schemas.microsoft.com/office/drawing/2014/main" id="{7388E37C-6DB3-27E0-8280-44AC811980B0}"/>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Arial" panose="020B060402020202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24</a:t>
            </a:fld>
            <a:endParaRPr kumimoji="0" lang="en-AU" sz="1200" b="0" i="0" u="none" strike="noStrike" kern="1200" cap="none" spc="0" normalizeH="0" baseline="0" noProof="0">
              <a:ln>
                <a:noFill/>
              </a:ln>
              <a:solidFill>
                <a:srgbClr val="22272B"/>
              </a:solidFill>
              <a:effectLst/>
              <a:uLnTx/>
              <a:uFillTx/>
              <a:latin typeface="Arial" panose="020B0604020202020204"/>
              <a:ea typeface="+mn-ea"/>
              <a:cs typeface="+mn-cs"/>
            </a:endParaRPr>
          </a:p>
        </p:txBody>
      </p:sp>
      <p:pic>
        <p:nvPicPr>
          <p:cNvPr id="6" name="Picture 5" descr="Approaching questions scaffold showing the steps of Understand, Plan, Solve and Check">
            <a:extLst>
              <a:ext uri="{FF2B5EF4-FFF2-40B4-BE49-F238E27FC236}">
                <a16:creationId xmlns:a16="http://schemas.microsoft.com/office/drawing/2014/main" id="{4178EF4B-A1A0-9A9A-195D-097CB43DC1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94817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1D6083-C6FE-6C93-FD64-8F9301012F8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C5DDC2D-4052-7490-2A40-1A8467E46FAF}"/>
              </a:ext>
            </a:extLst>
          </p:cNvPr>
          <p:cNvSpPr>
            <a:spLocks noGrp="1"/>
          </p:cNvSpPr>
          <p:nvPr>
            <p:ph type="title"/>
          </p:nvPr>
        </p:nvSpPr>
        <p:spPr/>
        <p:txBody>
          <a:bodyPr/>
          <a:lstStyle/>
          <a:p>
            <a:r>
              <a:rPr lang="en-AU">
                <a:latin typeface="+mj-lt"/>
              </a:rPr>
              <a:t>Will the Dorking Wanders remain in the competition? (1)</a:t>
            </a:r>
          </a:p>
        </p:txBody>
      </p:sp>
      <p:sp>
        <p:nvSpPr>
          <p:cNvPr id="7" name="TextBox 6">
            <a:extLst>
              <a:ext uri="{FF2B5EF4-FFF2-40B4-BE49-F238E27FC236}">
                <a16:creationId xmlns:a16="http://schemas.microsoft.com/office/drawing/2014/main" id="{7177E9F2-092F-B228-DEEB-B9C2C56CEF17}"/>
              </a:ext>
            </a:extLst>
          </p:cNvPr>
          <p:cNvSpPr txBox="1"/>
          <p:nvPr/>
        </p:nvSpPr>
        <p:spPr>
          <a:xfrm>
            <a:off x="360000" y="1149715"/>
            <a:ext cx="11484000" cy="5023254"/>
          </a:xfrm>
          <a:prstGeom prst="rect">
            <a:avLst/>
          </a:prstGeom>
          <a:noFill/>
        </p:spPr>
        <p:txBody>
          <a:bodyPr wrap="square" lIns="0" tIns="0" rIns="0" bIns="0" rtlCol="0">
            <a:noAutofit/>
          </a:bodyPr>
          <a:lstStyle/>
          <a:p>
            <a:pPr marL="0" marR="0" lvl="0" indent="0" algn="l" defTabSz="609585" rtl="0" eaLnBrk="1" fontAlgn="auto" latinLnBrk="0" hangingPunct="1">
              <a:lnSpc>
                <a:spcPts val="2200"/>
              </a:lnSpc>
              <a:spcBef>
                <a:spcPts val="0"/>
              </a:spcBef>
              <a:spcAft>
                <a:spcPts val="0"/>
              </a:spcAft>
              <a:buClrTx/>
              <a:buSzTx/>
              <a:buFontTx/>
              <a:buNone/>
              <a:tabLst/>
              <a:defRPr/>
            </a:pPr>
            <a:r>
              <a:rPr kumimoji="0" lang="en-AU" sz="1800" b="0" i="0" u="none" strike="noStrike" kern="1200" cap="none" spc="0" normalizeH="0" baseline="0" noProof="0" dirty="0">
                <a:ln>
                  <a:noFill/>
                </a:ln>
                <a:solidFill>
                  <a:srgbClr val="22272B"/>
                </a:solidFill>
                <a:effectLst/>
                <a:uLnTx/>
                <a:uFillTx/>
                <a:latin typeface="Arial" panose="020B0604020202020204"/>
                <a:ea typeface="+mn-ea"/>
                <a:cs typeface="+mn-cs"/>
              </a:rPr>
              <a:t>In soccer, a team will receive 3 points for winning a match, 1 point for a draw and 0 points if they lose. </a:t>
            </a:r>
          </a:p>
          <a:p>
            <a:pPr marL="0" marR="0" lvl="0" indent="0" algn="l" defTabSz="609585" rtl="0" eaLnBrk="1" fontAlgn="auto" latinLnBrk="0" hangingPunct="1">
              <a:lnSpc>
                <a:spcPts val="2200"/>
              </a:lnSpc>
              <a:spcBef>
                <a:spcPts val="0"/>
              </a:spcBef>
              <a:spcAft>
                <a:spcPts val="0"/>
              </a:spcAft>
              <a:buClrTx/>
              <a:buSzTx/>
              <a:buFontTx/>
              <a:buNone/>
              <a:tabLst/>
              <a:defRPr/>
            </a:pPr>
            <a:r>
              <a:rPr lang="en-AU" sz="1800" dirty="0"/>
              <a:t>If a team ends the season ranked among the lowest three, they are moved down to a lower-level competition for the next season. </a:t>
            </a:r>
          </a:p>
          <a:p>
            <a:pPr marL="0" marR="0" lvl="0" indent="0" algn="l" defTabSz="609585" rtl="0" eaLnBrk="1" fontAlgn="auto" latinLnBrk="0" hangingPunct="1">
              <a:lnSpc>
                <a:spcPts val="2200"/>
              </a:lnSpc>
              <a:spcBef>
                <a:spcPts val="0"/>
              </a:spcBef>
              <a:spcAft>
                <a:spcPts val="0"/>
              </a:spcAft>
              <a:buClrTx/>
              <a:buSzTx/>
              <a:buFontTx/>
              <a:buNone/>
              <a:tabLst/>
              <a:defRPr/>
            </a:pPr>
            <a:endParaRPr lang="en-AU" sz="1800" dirty="0"/>
          </a:p>
          <a:p>
            <a:pPr marL="0" marR="0" lvl="0" indent="0" algn="l" defTabSz="609585" rtl="0" eaLnBrk="1" fontAlgn="auto" latinLnBrk="0" hangingPunct="1">
              <a:lnSpc>
                <a:spcPts val="2200"/>
              </a:lnSpc>
              <a:spcBef>
                <a:spcPts val="0"/>
              </a:spcBef>
              <a:spcAft>
                <a:spcPts val="0"/>
              </a:spcAft>
              <a:buClrTx/>
              <a:buSzTx/>
              <a:buFontTx/>
              <a:buNone/>
              <a:tabLst/>
              <a:defRPr/>
            </a:pPr>
            <a:r>
              <a:rPr kumimoji="0" lang="en-AU" sz="1800" b="0" i="0" u="none" strike="noStrike" kern="1200" cap="none" spc="0" normalizeH="0" baseline="0" noProof="0" dirty="0">
                <a:ln>
                  <a:noFill/>
                </a:ln>
                <a:solidFill>
                  <a:srgbClr val="22272B"/>
                </a:solidFill>
                <a:effectLst/>
                <a:uLnTx/>
                <a:uFillTx/>
                <a:latin typeface="Arial" panose="020B0604020202020204"/>
                <a:ea typeface="+mn-ea"/>
                <a:cs typeface="+mn-cs"/>
              </a:rPr>
              <a:t>The Dorking Wanderers play 46 games in a season.</a:t>
            </a:r>
          </a:p>
          <a:p>
            <a:pPr marL="0" marR="0" lvl="0" indent="0" algn="l" defTabSz="609585" rtl="0" eaLnBrk="1" fontAlgn="auto" latinLnBrk="0" hangingPunct="1">
              <a:lnSpc>
                <a:spcPts val="2200"/>
              </a:lnSpc>
              <a:spcBef>
                <a:spcPts val="0"/>
              </a:spcBef>
              <a:spcAft>
                <a:spcPts val="0"/>
              </a:spcAft>
              <a:buClrTx/>
              <a:buSzTx/>
              <a:buFontTx/>
              <a:buNone/>
              <a:tabLst/>
              <a:defRPr/>
            </a:pPr>
            <a:r>
              <a:rPr kumimoji="0" lang="en-AU" sz="1800" b="0" i="0" u="none" strike="noStrike" kern="1200" cap="none" spc="0" normalizeH="0" baseline="0" noProof="0" dirty="0">
                <a:ln>
                  <a:noFill/>
                </a:ln>
                <a:solidFill>
                  <a:srgbClr val="22272B"/>
                </a:solidFill>
                <a:effectLst/>
                <a:uLnTx/>
                <a:uFillTx/>
                <a:latin typeface="Arial" panose="020B0604020202020204"/>
                <a:ea typeface="+mn-ea"/>
                <a:cs typeface="+mn-cs"/>
              </a:rPr>
              <a:t>Currently, the Dorking Wanderers have won 12 games, drawn 8 and lost 24. </a:t>
            </a:r>
          </a:p>
          <a:p>
            <a:pPr marL="0" marR="0" lvl="0" indent="0" algn="l" defTabSz="609585" rtl="0" eaLnBrk="1" fontAlgn="auto" latinLnBrk="0" hangingPunct="1">
              <a:lnSpc>
                <a:spcPts val="2200"/>
              </a:lnSpc>
              <a:spcBef>
                <a:spcPts val="0"/>
              </a:spcBef>
              <a:spcAft>
                <a:spcPts val="0"/>
              </a:spcAft>
              <a:buClrTx/>
              <a:buSzTx/>
              <a:buFontTx/>
              <a:buNone/>
              <a:tabLst/>
              <a:defRPr/>
            </a:pPr>
            <a:r>
              <a:rPr kumimoji="0" lang="en-AU" sz="1800" b="0" i="0" u="none" strike="noStrike" kern="1200" cap="none" spc="0" normalizeH="0" baseline="0" noProof="0" dirty="0">
                <a:ln>
                  <a:noFill/>
                </a:ln>
                <a:solidFill>
                  <a:srgbClr val="22272B"/>
                </a:solidFill>
                <a:effectLst/>
                <a:uLnTx/>
                <a:uFillTx/>
                <a:latin typeface="Arial" panose="020B0604020202020204"/>
                <a:ea typeface="+mn-ea"/>
                <a:cs typeface="+mn-cs"/>
              </a:rPr>
              <a:t>To not be ranked among</a:t>
            </a:r>
            <a:r>
              <a:rPr lang="en-AU" sz="1800" dirty="0">
                <a:solidFill>
                  <a:srgbClr val="22272B"/>
                </a:solidFill>
                <a:latin typeface="Arial" panose="020B0604020202020204"/>
              </a:rPr>
              <a:t> the lowest three teams</a:t>
            </a:r>
            <a:r>
              <a:rPr kumimoji="0" lang="en-AU" sz="1800" b="0" i="0" u="none" strike="noStrike" kern="1200" cap="none" spc="0" normalizeH="0" baseline="0" noProof="0" dirty="0">
                <a:ln>
                  <a:noFill/>
                </a:ln>
                <a:solidFill>
                  <a:srgbClr val="22272B"/>
                </a:solidFill>
                <a:effectLst/>
                <a:uLnTx/>
                <a:uFillTx/>
                <a:latin typeface="Arial" panose="020B0604020202020204"/>
                <a:ea typeface="+mn-ea"/>
                <a:cs typeface="+mn-cs"/>
              </a:rPr>
              <a:t>, they need to end the season with at least 48 points. </a:t>
            </a:r>
          </a:p>
          <a:p>
            <a:pPr marL="0" marR="0" lvl="0" indent="0" algn="l" defTabSz="609585" rtl="0" eaLnBrk="1" fontAlgn="auto" latinLnBrk="0" hangingPunct="1">
              <a:lnSpc>
                <a:spcPts val="22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22272B"/>
              </a:solidFill>
              <a:effectLst/>
              <a:uLnTx/>
              <a:uFillTx/>
              <a:latin typeface="Arial" panose="020B0604020202020204"/>
              <a:ea typeface="+mn-ea"/>
              <a:cs typeface="+mn-cs"/>
            </a:endParaRPr>
          </a:p>
          <a:p>
            <a:pPr marL="0" marR="0" lvl="0" indent="0" algn="l" defTabSz="609585" rtl="0" eaLnBrk="1" fontAlgn="auto" latinLnBrk="0" hangingPunct="1">
              <a:lnSpc>
                <a:spcPts val="2200"/>
              </a:lnSpc>
              <a:spcBef>
                <a:spcPts val="0"/>
              </a:spcBef>
              <a:spcAft>
                <a:spcPts val="0"/>
              </a:spcAft>
              <a:buClrTx/>
              <a:buSzTx/>
              <a:buFontTx/>
              <a:buNone/>
              <a:tabLst/>
              <a:defRPr/>
            </a:pPr>
            <a:r>
              <a:rPr kumimoji="0" lang="en-AU" sz="1800" b="0" i="0" u="none" strike="noStrike" kern="1200" cap="none" spc="0" normalizeH="0" baseline="0" noProof="0" dirty="0">
                <a:ln>
                  <a:noFill/>
                </a:ln>
                <a:solidFill>
                  <a:srgbClr val="22272B"/>
                </a:solidFill>
                <a:effectLst/>
                <a:uLnTx/>
                <a:uFillTx/>
                <a:latin typeface="Arial" panose="020B0604020202020204"/>
                <a:ea typeface="+mn-ea"/>
                <a:cs typeface="+mn-cs"/>
              </a:rPr>
              <a:t>Using their current season win, lose and draw statistics, what is the probability that Dorking Wanderers will </a:t>
            </a:r>
            <a:r>
              <a:rPr kumimoji="0" lang="en-AU" sz="1800" b="1" i="0" strike="noStrike" kern="1200" cap="none" spc="0" normalizeH="0" baseline="0" noProof="0" dirty="0">
                <a:ln>
                  <a:noFill/>
                </a:ln>
                <a:solidFill>
                  <a:srgbClr val="FF0000"/>
                </a:solidFill>
                <a:effectLst/>
                <a:uLnTx/>
                <a:uFillTx/>
                <a:latin typeface="Arial" panose="020B0604020202020204"/>
                <a:ea typeface="+mn-ea"/>
                <a:cs typeface="+mn-cs"/>
              </a:rPr>
              <a:t>remain in the competition</a:t>
            </a:r>
            <a:r>
              <a:rPr kumimoji="0" lang="en-AU" sz="1800" b="0" i="0" u="none" strike="noStrike" kern="1200" cap="none" spc="0" normalizeH="0" baseline="0" noProof="0" dirty="0">
                <a:ln>
                  <a:noFill/>
                </a:ln>
                <a:solidFill>
                  <a:srgbClr val="22272B"/>
                </a:solidFill>
                <a:effectLst/>
                <a:uLnTx/>
                <a:uFillTx/>
                <a:latin typeface="Arial" panose="020B0604020202020204"/>
                <a:ea typeface="+mn-ea"/>
                <a:cs typeface="+mn-cs"/>
              </a:rPr>
              <a:t>?</a:t>
            </a:r>
          </a:p>
          <a:p>
            <a:pPr marL="0" marR="0" lvl="0" indent="0" algn="l" defTabSz="609585" rtl="0" eaLnBrk="1" fontAlgn="auto" latinLnBrk="0" hangingPunct="1">
              <a:lnSpc>
                <a:spcPct val="150000"/>
              </a:lnSpc>
              <a:spcBef>
                <a:spcPts val="0"/>
              </a:spcBef>
              <a:spcAft>
                <a:spcPts val="0"/>
              </a:spcAft>
              <a:buClrTx/>
              <a:buSzTx/>
              <a:buFontTx/>
              <a:buNone/>
              <a:tabLst/>
              <a:defRPr/>
            </a:pPr>
            <a:endParaRPr kumimoji="0" lang="en-AU" sz="1600" b="0" i="0" u="none" strike="noStrike" kern="1200" cap="none" spc="0" normalizeH="0" baseline="0" noProof="0" dirty="0">
              <a:ln>
                <a:noFill/>
              </a:ln>
              <a:solidFill>
                <a:srgbClr val="22272B"/>
              </a:solidFill>
              <a:effectLst/>
              <a:uLnTx/>
              <a:uFillTx/>
              <a:latin typeface="Arial" panose="020B0604020202020204"/>
              <a:ea typeface="+mn-ea"/>
              <a:cs typeface="+mn-cs"/>
            </a:endParaRPr>
          </a:p>
        </p:txBody>
      </p:sp>
      <p:sp>
        <p:nvSpPr>
          <p:cNvPr id="2" name="Slide Number Placeholder 1">
            <a:extLst>
              <a:ext uri="{FF2B5EF4-FFF2-40B4-BE49-F238E27FC236}">
                <a16:creationId xmlns:a16="http://schemas.microsoft.com/office/drawing/2014/main" id="{34D2279B-516B-1928-9C98-A38DAB80904B}"/>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Arial" panose="020B060402020202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25</a:t>
            </a:fld>
            <a:endParaRPr kumimoji="0" lang="en-AU" sz="1200" b="0" i="0" u="none" strike="noStrike" kern="1200" cap="none" spc="0" normalizeH="0" baseline="0" noProof="0">
              <a:ln>
                <a:noFill/>
              </a:ln>
              <a:solidFill>
                <a:srgbClr val="22272B"/>
              </a:solidFill>
              <a:effectLst/>
              <a:uLnTx/>
              <a:uFillTx/>
              <a:latin typeface="Arial" panose="020B0604020202020204"/>
              <a:ea typeface="+mn-ea"/>
              <a:cs typeface="+mn-cs"/>
            </a:endParaRPr>
          </a:p>
        </p:txBody>
      </p:sp>
    </p:spTree>
    <p:extLst>
      <p:ext uri="{BB962C8B-B14F-4D97-AF65-F5344CB8AC3E}">
        <p14:creationId xmlns:p14="http://schemas.microsoft.com/office/powerpoint/2010/main" val="2144945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91D05C-E990-AAF4-A7F1-7DBE52AC624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557F3E9-D78B-F0D1-4B22-F6F4BCCDD4FA}"/>
              </a:ext>
            </a:extLst>
          </p:cNvPr>
          <p:cNvSpPr>
            <a:spLocks noGrp="1"/>
          </p:cNvSpPr>
          <p:nvPr>
            <p:ph type="title"/>
          </p:nvPr>
        </p:nvSpPr>
        <p:spPr/>
        <p:txBody>
          <a:bodyPr/>
          <a:lstStyle/>
          <a:p>
            <a:r>
              <a:rPr lang="en-AU">
                <a:latin typeface="+mj-lt"/>
              </a:rPr>
              <a:t>Will the Dorking Wanders remain in the competition? (2)</a:t>
            </a:r>
          </a:p>
        </p:txBody>
      </p:sp>
      <p:graphicFrame>
        <p:nvGraphicFramePr>
          <p:cNvPr id="11" name="Diagram 10">
            <a:extLst>
              <a:ext uri="{FF2B5EF4-FFF2-40B4-BE49-F238E27FC236}">
                <a16:creationId xmlns:a16="http://schemas.microsoft.com/office/drawing/2014/main" id="{71F6B5E3-92B8-FB16-DB56-1AD5C3CA77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61322370"/>
              </p:ext>
            </p:extLst>
          </p:nvPr>
        </p:nvGraphicFramePr>
        <p:xfrm>
          <a:off x="384200" y="1701801"/>
          <a:ext cx="11099800" cy="21968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2A02FEF7-5EAD-632E-E00F-DFBD6E642DC4}"/>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Arial" panose="020B060402020202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26</a:t>
            </a:fld>
            <a:endParaRPr kumimoji="0" lang="en-AU" sz="1200" b="0" i="0" u="none" strike="noStrike" kern="1200" cap="none" spc="0" normalizeH="0" baseline="0" noProof="0">
              <a:ln>
                <a:noFill/>
              </a:ln>
              <a:solidFill>
                <a:srgbClr val="22272B"/>
              </a:solidFill>
              <a:effectLst/>
              <a:uLnTx/>
              <a:uFillTx/>
              <a:latin typeface="Arial" panose="020B0604020202020204"/>
              <a:ea typeface="+mn-ea"/>
              <a:cs typeface="+mn-cs"/>
            </a:endParaRPr>
          </a:p>
        </p:txBody>
      </p:sp>
    </p:spTree>
    <p:extLst>
      <p:ext uri="{BB962C8B-B14F-4D97-AF65-F5344CB8AC3E}">
        <p14:creationId xmlns:p14="http://schemas.microsoft.com/office/powerpoint/2010/main" val="1737068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FF99B4-A850-93C4-F4F2-6FA2D2FECBB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5593406-89B2-31A5-0AEA-98793A5E6E42}"/>
              </a:ext>
            </a:extLst>
          </p:cNvPr>
          <p:cNvSpPr>
            <a:spLocks noGrp="1"/>
          </p:cNvSpPr>
          <p:nvPr>
            <p:ph type="title"/>
          </p:nvPr>
        </p:nvSpPr>
        <p:spPr>
          <a:xfrm>
            <a:off x="360000" y="280192"/>
            <a:ext cx="11484000" cy="545601"/>
          </a:xfrm>
        </p:spPr>
        <p:txBody>
          <a:bodyPr/>
          <a:lstStyle/>
          <a:p>
            <a:pPr algn="ctr"/>
            <a:r>
              <a:rPr lang="en-AU">
                <a:latin typeface="+mj-lt"/>
              </a:rPr>
              <a:t>Will the Dorking Wanders remain in the competition? </a:t>
            </a:r>
            <a:r>
              <a:rPr lang="en-AU" sz="3600"/>
              <a:t>(3)</a:t>
            </a:r>
            <a:br>
              <a:rPr lang="en-AU" sz="3600"/>
            </a:br>
            <a:endParaRPr lang="en-AU" sz="3600"/>
          </a:p>
        </p:txBody>
      </p:sp>
      <p:grpSp>
        <p:nvGrpSpPr>
          <p:cNvPr id="203" name="Group 202" descr="The beginning of a tree diagram showing 3 possible outcomes of a match. The 3 branches are labelled W, D and L. ">
            <a:extLst>
              <a:ext uri="{FF2B5EF4-FFF2-40B4-BE49-F238E27FC236}">
                <a16:creationId xmlns:a16="http://schemas.microsoft.com/office/drawing/2014/main" id="{788E8943-45DE-36CD-7E5B-C4D5898102BB}"/>
              </a:ext>
            </a:extLst>
          </p:cNvPr>
          <p:cNvGrpSpPr/>
          <p:nvPr/>
        </p:nvGrpSpPr>
        <p:grpSpPr>
          <a:xfrm>
            <a:off x="482413" y="1695149"/>
            <a:ext cx="2640648" cy="4079672"/>
            <a:chOff x="482413" y="1695149"/>
            <a:chExt cx="2640648" cy="4079672"/>
          </a:xfrm>
        </p:grpSpPr>
        <p:sp>
          <p:nvSpPr>
            <p:cNvPr id="10" name="Freeform: Shape 18">
              <a:extLst>
                <a:ext uri="{FF2B5EF4-FFF2-40B4-BE49-F238E27FC236}">
                  <a16:creationId xmlns:a16="http://schemas.microsoft.com/office/drawing/2014/main" id="{E84F7CBE-ED5F-48A0-CC41-7F10BD8DE5A0}"/>
                </a:ext>
              </a:extLst>
            </p:cNvPr>
            <p:cNvSpPr/>
            <p:nvPr/>
          </p:nvSpPr>
          <p:spPr>
            <a:xfrm>
              <a:off x="483601" y="3647906"/>
              <a:ext cx="1872261" cy="264364"/>
            </a:xfrm>
            <a:custGeom>
              <a:avLst/>
              <a:gdLst>
                <a:gd name="connsiteX0" fmla="*/ 0 w 1684507"/>
                <a:gd name="connsiteY0" fmla="*/ 36526 h 73053"/>
                <a:gd name="connsiteX1" fmla="*/ 1684507 w 1684507"/>
                <a:gd name="connsiteY1" fmla="*/ 36526 h 73053"/>
              </a:gdLst>
              <a:ahLst/>
              <a:cxnLst>
                <a:cxn ang="0">
                  <a:pos x="connsiteX0" y="connsiteY0"/>
                </a:cxn>
                <a:cxn ang="0">
                  <a:pos x="connsiteX1" y="connsiteY1"/>
                </a:cxn>
              </a:cxnLst>
              <a:rect l="l" t="t" r="r" b="b"/>
              <a:pathLst>
                <a:path w="1684507" h="73053">
                  <a:moveTo>
                    <a:pt x="0" y="36526"/>
                  </a:moveTo>
                  <a:lnTo>
                    <a:pt x="1684507" y="36526"/>
                  </a:lnTo>
                </a:path>
              </a:pathLst>
            </a:custGeom>
            <a:noFill/>
            <a:ln w="19050">
              <a:solidFill>
                <a:schemeClr val="tx1">
                  <a:lumMod val="50000"/>
                  <a:lumOff val="50000"/>
                </a:schemeClr>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812840" tIns="-5586" rIns="812841" bIns="-5587" numCol="1" spcCol="1270" anchor="ctr" anchorCtr="0">
              <a:noAutofit/>
            </a:bodyPr>
            <a:lstStyle/>
            <a:p>
              <a:pPr marL="0" lvl="0" indent="0" algn="ctr" defTabSz="266700">
                <a:lnSpc>
                  <a:spcPct val="90000"/>
                </a:lnSpc>
                <a:spcBef>
                  <a:spcPct val="0"/>
                </a:spcBef>
                <a:spcAft>
                  <a:spcPct val="35000"/>
                </a:spcAft>
                <a:buNone/>
              </a:pPr>
              <a:endParaRPr lang="en-AU" sz="600" kern="1200"/>
            </a:p>
          </p:txBody>
        </p:sp>
        <p:cxnSp>
          <p:nvCxnSpPr>
            <p:cNvPr id="15" name="Straight Connector 14">
              <a:extLst>
                <a:ext uri="{FF2B5EF4-FFF2-40B4-BE49-F238E27FC236}">
                  <a16:creationId xmlns:a16="http://schemas.microsoft.com/office/drawing/2014/main" id="{AC31B4E7-9E04-9585-88AA-D0BA458A6345}"/>
                </a:ext>
              </a:extLst>
            </p:cNvPr>
            <p:cNvCxnSpPr>
              <a:cxnSpLocks/>
            </p:cNvCxnSpPr>
            <p:nvPr/>
          </p:nvCxnSpPr>
          <p:spPr>
            <a:xfrm flipH="1">
              <a:off x="482413" y="1897305"/>
              <a:ext cx="1914917" cy="1887769"/>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D1AB977-A287-36C3-4C7B-0CF0B354CA5C}"/>
                </a:ext>
              </a:extLst>
            </p:cNvPr>
            <p:cNvCxnSpPr>
              <a:cxnSpLocks/>
            </p:cNvCxnSpPr>
            <p:nvPr/>
          </p:nvCxnSpPr>
          <p:spPr>
            <a:xfrm flipH="1" flipV="1">
              <a:off x="482413" y="3785074"/>
              <a:ext cx="1942469" cy="1805587"/>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Freeform: Shape 21">
              <a:extLst>
                <a:ext uri="{FF2B5EF4-FFF2-40B4-BE49-F238E27FC236}">
                  <a16:creationId xmlns:a16="http://schemas.microsoft.com/office/drawing/2014/main" id="{B9A86ED6-F5E4-DA3D-63F6-7827985EEFD6}"/>
                </a:ext>
              </a:extLst>
            </p:cNvPr>
            <p:cNvSpPr/>
            <p:nvPr/>
          </p:nvSpPr>
          <p:spPr>
            <a:xfrm>
              <a:off x="2329314" y="1695149"/>
              <a:ext cx="793747" cy="430691"/>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kern="1200"/>
                <a:t>W</a:t>
              </a:r>
            </a:p>
          </p:txBody>
        </p:sp>
        <p:sp>
          <p:nvSpPr>
            <p:cNvPr id="128" name="Freeform: Shape 21">
              <a:extLst>
                <a:ext uri="{FF2B5EF4-FFF2-40B4-BE49-F238E27FC236}">
                  <a16:creationId xmlns:a16="http://schemas.microsoft.com/office/drawing/2014/main" id="{E80100FC-21BC-C5D3-E3C3-A92393602581}"/>
                </a:ext>
              </a:extLst>
            </p:cNvPr>
            <p:cNvSpPr/>
            <p:nvPr/>
          </p:nvSpPr>
          <p:spPr>
            <a:xfrm>
              <a:off x="2329314" y="3584021"/>
              <a:ext cx="793747" cy="430691"/>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kern="1200"/>
                <a:t>D</a:t>
              </a:r>
            </a:p>
          </p:txBody>
        </p:sp>
        <p:sp>
          <p:nvSpPr>
            <p:cNvPr id="140" name="Freeform: Shape 21">
              <a:extLst>
                <a:ext uri="{FF2B5EF4-FFF2-40B4-BE49-F238E27FC236}">
                  <a16:creationId xmlns:a16="http://schemas.microsoft.com/office/drawing/2014/main" id="{991A272F-EB16-A686-83D5-A9328988D0C1}"/>
                </a:ext>
              </a:extLst>
            </p:cNvPr>
            <p:cNvSpPr/>
            <p:nvPr/>
          </p:nvSpPr>
          <p:spPr>
            <a:xfrm>
              <a:off x="2329314" y="5344130"/>
              <a:ext cx="793747" cy="430691"/>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kern="1200"/>
                <a:t>L</a:t>
              </a:r>
            </a:p>
          </p:txBody>
        </p:sp>
      </p:grpSp>
      <p:sp>
        <p:nvSpPr>
          <p:cNvPr id="3" name="Rounded Rectangular Callout 2">
            <a:extLst>
              <a:ext uri="{FF2B5EF4-FFF2-40B4-BE49-F238E27FC236}">
                <a16:creationId xmlns:a16="http://schemas.microsoft.com/office/drawing/2014/main" id="{56A7063C-2BD0-FA38-7942-08D20A6890D8}"/>
              </a:ext>
            </a:extLst>
          </p:cNvPr>
          <p:cNvSpPr/>
          <p:nvPr/>
        </p:nvSpPr>
        <p:spPr>
          <a:xfrm>
            <a:off x="4893365" y="3329609"/>
            <a:ext cx="3495261" cy="937592"/>
          </a:xfrm>
          <a:prstGeom prst="wedgeRoundRectCallout">
            <a:avLst>
              <a:gd name="adj1" fmla="val -90155"/>
              <a:gd name="adj2" fmla="val -375"/>
              <a:gd name="adj3" fmla="val 16667"/>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rtlCol="0" anchor="ctr"/>
          <a:lstStyle/>
          <a:p>
            <a:pPr lvl="0">
              <a:defRPr/>
            </a:pPr>
            <a:r>
              <a:rPr lang="en-AU" sz="1800" dirty="0">
                <a:solidFill>
                  <a:srgbClr val="FFFFFF"/>
                </a:solidFill>
              </a:rPr>
              <a:t>What are the possible outcomes for the 45</a:t>
            </a:r>
            <a:r>
              <a:rPr lang="en-AU" sz="1800" baseline="30000" dirty="0">
                <a:solidFill>
                  <a:srgbClr val="FFFFFF"/>
                </a:solidFill>
              </a:rPr>
              <a:t>th</a:t>
            </a:r>
            <a:r>
              <a:rPr lang="en-AU" sz="1800" dirty="0">
                <a:solidFill>
                  <a:srgbClr val="FFFFFF"/>
                </a:solidFill>
              </a:rPr>
              <a:t> match?</a:t>
            </a:r>
          </a:p>
        </p:txBody>
      </p:sp>
      <p:sp>
        <p:nvSpPr>
          <p:cNvPr id="2" name="Slide Number Placeholder 1">
            <a:extLst>
              <a:ext uri="{FF2B5EF4-FFF2-40B4-BE49-F238E27FC236}">
                <a16:creationId xmlns:a16="http://schemas.microsoft.com/office/drawing/2014/main" id="{6E4BAFE8-3242-DDFE-E5E1-AC4FC79A316F}"/>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Arial" panose="020B060402020202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27</a:t>
            </a:fld>
            <a:endParaRPr kumimoji="0" lang="en-AU" sz="1200" b="0" i="0" u="none" strike="noStrike" kern="1200" cap="none" spc="0" normalizeH="0" baseline="0" noProof="0">
              <a:ln>
                <a:noFill/>
              </a:ln>
              <a:solidFill>
                <a:srgbClr val="22272B"/>
              </a:solidFill>
              <a:effectLst/>
              <a:uLnTx/>
              <a:uFillTx/>
              <a:latin typeface="Arial" panose="020B0604020202020204"/>
              <a:ea typeface="+mn-ea"/>
              <a:cs typeface="+mn-cs"/>
            </a:endParaRPr>
          </a:p>
        </p:txBody>
      </p:sp>
    </p:spTree>
    <p:extLst>
      <p:ext uri="{BB962C8B-B14F-4D97-AF65-F5344CB8AC3E}">
        <p14:creationId xmlns:p14="http://schemas.microsoft.com/office/powerpoint/2010/main" val="2163180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FF99B4-A850-93C4-F4F2-6FA2D2FECBB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5593406-89B2-31A5-0AEA-98793A5E6E42}"/>
              </a:ext>
            </a:extLst>
          </p:cNvPr>
          <p:cNvSpPr>
            <a:spLocks noGrp="1"/>
          </p:cNvSpPr>
          <p:nvPr>
            <p:ph type="title"/>
          </p:nvPr>
        </p:nvSpPr>
        <p:spPr>
          <a:xfrm>
            <a:off x="360000" y="280192"/>
            <a:ext cx="11484000" cy="545601"/>
          </a:xfrm>
        </p:spPr>
        <p:txBody>
          <a:bodyPr/>
          <a:lstStyle/>
          <a:p>
            <a:pPr algn="ctr"/>
            <a:r>
              <a:rPr lang="en-AU">
                <a:latin typeface="+mj-lt"/>
              </a:rPr>
              <a:t>Will the Dorking Wanders remain in the competition? </a:t>
            </a:r>
            <a:r>
              <a:rPr lang="en-AU" sz="3600"/>
              <a:t>(4)</a:t>
            </a:r>
            <a:br>
              <a:rPr lang="en-AU" sz="3600"/>
            </a:br>
            <a:endParaRPr lang="en-AU" sz="3600"/>
          </a:p>
        </p:txBody>
      </p:sp>
      <p:grpSp>
        <p:nvGrpSpPr>
          <p:cNvPr id="3" name="Group 2" descr="A tree diagram representing the possible outcomes of 2 matches. The first section shows 3 branches labelled W,D and L. From each of these there are 3 more branches that are labelled W,D and L. In the final column is a list of the possible outcomes: WW, WD, WL, DW, DD, DL, LW, LD, LL. ">
            <a:extLst>
              <a:ext uri="{FF2B5EF4-FFF2-40B4-BE49-F238E27FC236}">
                <a16:creationId xmlns:a16="http://schemas.microsoft.com/office/drawing/2014/main" id="{16AEC56F-6627-E368-066A-9BCA98D87429}"/>
              </a:ext>
            </a:extLst>
          </p:cNvPr>
          <p:cNvGrpSpPr/>
          <p:nvPr/>
        </p:nvGrpSpPr>
        <p:grpSpPr>
          <a:xfrm>
            <a:off x="482413" y="1130387"/>
            <a:ext cx="7980109" cy="5191824"/>
            <a:chOff x="482413" y="1130387"/>
            <a:chExt cx="7980109" cy="5191824"/>
          </a:xfrm>
        </p:grpSpPr>
        <p:sp>
          <p:nvSpPr>
            <p:cNvPr id="10" name="Freeform: Shape 18">
              <a:extLst>
                <a:ext uri="{FF2B5EF4-FFF2-40B4-BE49-F238E27FC236}">
                  <a16:creationId xmlns:a16="http://schemas.microsoft.com/office/drawing/2014/main" id="{E84F7CBE-ED5F-48A0-CC41-7F10BD8DE5A0}"/>
                </a:ext>
              </a:extLst>
            </p:cNvPr>
            <p:cNvSpPr/>
            <p:nvPr/>
          </p:nvSpPr>
          <p:spPr>
            <a:xfrm>
              <a:off x="483601" y="3647906"/>
              <a:ext cx="1872261" cy="264364"/>
            </a:xfrm>
            <a:custGeom>
              <a:avLst/>
              <a:gdLst>
                <a:gd name="connsiteX0" fmla="*/ 0 w 1684507"/>
                <a:gd name="connsiteY0" fmla="*/ 36526 h 73053"/>
                <a:gd name="connsiteX1" fmla="*/ 1684507 w 1684507"/>
                <a:gd name="connsiteY1" fmla="*/ 36526 h 73053"/>
              </a:gdLst>
              <a:ahLst/>
              <a:cxnLst>
                <a:cxn ang="0">
                  <a:pos x="connsiteX0" y="connsiteY0"/>
                </a:cxn>
                <a:cxn ang="0">
                  <a:pos x="connsiteX1" y="connsiteY1"/>
                </a:cxn>
              </a:cxnLst>
              <a:rect l="l" t="t" r="r" b="b"/>
              <a:pathLst>
                <a:path w="1684507" h="73053">
                  <a:moveTo>
                    <a:pt x="0" y="36526"/>
                  </a:moveTo>
                  <a:lnTo>
                    <a:pt x="1684507" y="36526"/>
                  </a:lnTo>
                </a:path>
              </a:pathLst>
            </a:custGeom>
            <a:noFill/>
            <a:ln w="19050">
              <a:solidFill>
                <a:schemeClr val="tx1">
                  <a:lumMod val="50000"/>
                  <a:lumOff val="50000"/>
                </a:schemeClr>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812840" tIns="-5586" rIns="812841" bIns="-5587" numCol="1" spcCol="1270" anchor="ctr" anchorCtr="0">
              <a:noAutofit/>
            </a:bodyPr>
            <a:lstStyle/>
            <a:p>
              <a:pPr marL="0" lvl="0" indent="0" algn="ctr" defTabSz="266700">
                <a:lnSpc>
                  <a:spcPct val="90000"/>
                </a:lnSpc>
                <a:spcBef>
                  <a:spcPct val="0"/>
                </a:spcBef>
                <a:spcAft>
                  <a:spcPct val="35000"/>
                </a:spcAft>
                <a:buNone/>
              </a:pPr>
              <a:endParaRPr lang="en-AU" sz="600" kern="1200"/>
            </a:p>
          </p:txBody>
        </p:sp>
        <p:cxnSp>
          <p:nvCxnSpPr>
            <p:cNvPr id="15" name="Straight Connector 14">
              <a:extLst>
                <a:ext uri="{FF2B5EF4-FFF2-40B4-BE49-F238E27FC236}">
                  <a16:creationId xmlns:a16="http://schemas.microsoft.com/office/drawing/2014/main" id="{AC31B4E7-9E04-9585-88AA-D0BA458A6345}"/>
                </a:ext>
              </a:extLst>
            </p:cNvPr>
            <p:cNvCxnSpPr>
              <a:cxnSpLocks/>
            </p:cNvCxnSpPr>
            <p:nvPr/>
          </p:nvCxnSpPr>
          <p:spPr>
            <a:xfrm flipH="1">
              <a:off x="482413" y="1897305"/>
              <a:ext cx="1914917" cy="1887769"/>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D1AB977-A287-36C3-4C7B-0CF0B354CA5C}"/>
                </a:ext>
              </a:extLst>
            </p:cNvPr>
            <p:cNvCxnSpPr>
              <a:cxnSpLocks/>
            </p:cNvCxnSpPr>
            <p:nvPr/>
          </p:nvCxnSpPr>
          <p:spPr>
            <a:xfrm flipH="1" flipV="1">
              <a:off x="482413" y="3785074"/>
              <a:ext cx="1942469" cy="1805587"/>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61" name="Group 60">
              <a:extLst>
                <a:ext uri="{FF2B5EF4-FFF2-40B4-BE49-F238E27FC236}">
                  <a16:creationId xmlns:a16="http://schemas.microsoft.com/office/drawing/2014/main" id="{06F15962-6929-3C53-168D-084F28BB4F38}"/>
                </a:ext>
              </a:extLst>
            </p:cNvPr>
            <p:cNvGrpSpPr/>
            <p:nvPr/>
          </p:nvGrpSpPr>
          <p:grpSpPr>
            <a:xfrm>
              <a:off x="3048007" y="1279328"/>
              <a:ext cx="3981378" cy="1253283"/>
              <a:chOff x="3065563" y="3151144"/>
              <a:chExt cx="3981378" cy="1253283"/>
            </a:xfrm>
          </p:grpSpPr>
          <p:sp>
            <p:nvSpPr>
              <p:cNvPr id="62" name="Freeform: Shape 18">
                <a:extLst>
                  <a:ext uri="{FF2B5EF4-FFF2-40B4-BE49-F238E27FC236}">
                    <a16:creationId xmlns:a16="http://schemas.microsoft.com/office/drawing/2014/main" id="{9A44E039-F2DA-F6A0-2DB7-58E5A6BDD780}"/>
                  </a:ext>
                </a:extLst>
              </p:cNvPr>
              <p:cNvSpPr/>
              <p:nvPr/>
            </p:nvSpPr>
            <p:spPr>
              <a:xfrm>
                <a:off x="3065563" y="3636939"/>
                <a:ext cx="3981378" cy="264364"/>
              </a:xfrm>
              <a:custGeom>
                <a:avLst/>
                <a:gdLst>
                  <a:gd name="connsiteX0" fmla="*/ 0 w 1684507"/>
                  <a:gd name="connsiteY0" fmla="*/ 36526 h 73053"/>
                  <a:gd name="connsiteX1" fmla="*/ 1684507 w 1684507"/>
                  <a:gd name="connsiteY1" fmla="*/ 36526 h 73053"/>
                </a:gdLst>
                <a:ahLst/>
                <a:cxnLst>
                  <a:cxn ang="0">
                    <a:pos x="connsiteX0" y="connsiteY0"/>
                  </a:cxn>
                  <a:cxn ang="0">
                    <a:pos x="connsiteX1" y="connsiteY1"/>
                  </a:cxn>
                </a:cxnLst>
                <a:rect l="l" t="t" r="r" b="b"/>
                <a:pathLst>
                  <a:path w="1684507" h="73053">
                    <a:moveTo>
                      <a:pt x="0" y="36526"/>
                    </a:moveTo>
                    <a:lnTo>
                      <a:pt x="1684507" y="36526"/>
                    </a:lnTo>
                  </a:path>
                </a:pathLst>
              </a:custGeom>
              <a:noFill/>
              <a:ln w="19050">
                <a:solidFill>
                  <a:schemeClr val="tx1">
                    <a:lumMod val="50000"/>
                    <a:lumOff val="50000"/>
                  </a:schemeClr>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812840" tIns="-5586" rIns="812841" bIns="-5587" numCol="1" spcCol="1270" anchor="ctr" anchorCtr="0">
                <a:noAutofit/>
              </a:bodyPr>
              <a:lstStyle/>
              <a:p>
                <a:pPr marL="0" lvl="0" indent="0" algn="ctr" defTabSz="266700">
                  <a:lnSpc>
                    <a:spcPct val="90000"/>
                  </a:lnSpc>
                  <a:spcBef>
                    <a:spcPct val="0"/>
                  </a:spcBef>
                  <a:spcAft>
                    <a:spcPct val="35000"/>
                  </a:spcAft>
                  <a:buNone/>
                </a:pPr>
                <a:endParaRPr lang="en-AU" sz="600" kern="1200"/>
              </a:p>
            </p:txBody>
          </p:sp>
          <p:cxnSp>
            <p:nvCxnSpPr>
              <p:cNvPr id="63" name="Straight Connector 62">
                <a:extLst>
                  <a:ext uri="{FF2B5EF4-FFF2-40B4-BE49-F238E27FC236}">
                    <a16:creationId xmlns:a16="http://schemas.microsoft.com/office/drawing/2014/main" id="{495AC1A1-F5B9-EDFC-08F4-8EC1D6A13120}"/>
                  </a:ext>
                </a:extLst>
              </p:cNvPr>
              <p:cNvCxnSpPr>
                <a:cxnSpLocks/>
              </p:cNvCxnSpPr>
              <p:nvPr/>
            </p:nvCxnSpPr>
            <p:spPr>
              <a:xfrm flipH="1">
                <a:off x="3078629" y="3151144"/>
                <a:ext cx="3792651" cy="619335"/>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471BE444-66A8-50BA-4558-31A5A3080329}"/>
                  </a:ext>
                </a:extLst>
              </p:cNvPr>
              <p:cNvCxnSpPr>
                <a:cxnSpLocks/>
              </p:cNvCxnSpPr>
              <p:nvPr/>
            </p:nvCxnSpPr>
            <p:spPr>
              <a:xfrm flipH="1" flipV="1">
                <a:off x="3104139" y="3784876"/>
                <a:ext cx="3860506" cy="619551"/>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6" name="Freeform: Shape 21">
              <a:extLst>
                <a:ext uri="{FF2B5EF4-FFF2-40B4-BE49-F238E27FC236}">
                  <a16:creationId xmlns:a16="http://schemas.microsoft.com/office/drawing/2014/main" id="{B9A86ED6-F5E4-DA3D-63F6-7827985EEFD6}"/>
                </a:ext>
              </a:extLst>
            </p:cNvPr>
            <p:cNvSpPr/>
            <p:nvPr/>
          </p:nvSpPr>
          <p:spPr>
            <a:xfrm>
              <a:off x="2329314" y="1695149"/>
              <a:ext cx="793747" cy="430691"/>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kern="1200"/>
                <a:t>W</a:t>
              </a:r>
            </a:p>
          </p:txBody>
        </p:sp>
        <p:sp>
          <p:nvSpPr>
            <p:cNvPr id="32" name="Freeform: Shape 21">
              <a:extLst>
                <a:ext uri="{FF2B5EF4-FFF2-40B4-BE49-F238E27FC236}">
                  <a16:creationId xmlns:a16="http://schemas.microsoft.com/office/drawing/2014/main" id="{1C29FB47-78EC-9928-1CB8-883F987458F1}"/>
                </a:ext>
              </a:extLst>
            </p:cNvPr>
            <p:cNvSpPr/>
            <p:nvPr/>
          </p:nvSpPr>
          <p:spPr>
            <a:xfrm>
              <a:off x="6767945" y="1130387"/>
              <a:ext cx="793747" cy="430691"/>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kern="1200"/>
                <a:t>W</a:t>
              </a:r>
            </a:p>
          </p:txBody>
        </p:sp>
        <p:sp>
          <p:nvSpPr>
            <p:cNvPr id="33" name="Freeform: Shape 21">
              <a:extLst>
                <a:ext uri="{FF2B5EF4-FFF2-40B4-BE49-F238E27FC236}">
                  <a16:creationId xmlns:a16="http://schemas.microsoft.com/office/drawing/2014/main" id="{67B1691B-A091-0099-A414-558D2196A394}"/>
                </a:ext>
              </a:extLst>
            </p:cNvPr>
            <p:cNvSpPr/>
            <p:nvPr/>
          </p:nvSpPr>
          <p:spPr>
            <a:xfrm>
              <a:off x="6776467" y="1686802"/>
              <a:ext cx="793747" cy="430691"/>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kern="1200"/>
                <a:t>D</a:t>
              </a:r>
            </a:p>
          </p:txBody>
        </p:sp>
        <p:sp>
          <p:nvSpPr>
            <p:cNvPr id="35" name="Freeform: Shape 21">
              <a:extLst>
                <a:ext uri="{FF2B5EF4-FFF2-40B4-BE49-F238E27FC236}">
                  <a16:creationId xmlns:a16="http://schemas.microsoft.com/office/drawing/2014/main" id="{C3063BEA-C6E2-5BB3-5CD9-21FE38810A81}"/>
                </a:ext>
              </a:extLst>
            </p:cNvPr>
            <p:cNvSpPr/>
            <p:nvPr/>
          </p:nvSpPr>
          <p:spPr>
            <a:xfrm>
              <a:off x="6776467" y="2242539"/>
              <a:ext cx="793747" cy="430691"/>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kern="1200"/>
                <a:t>L</a:t>
              </a:r>
            </a:p>
          </p:txBody>
        </p:sp>
        <p:grpSp>
          <p:nvGrpSpPr>
            <p:cNvPr id="125" name="Group 124">
              <a:extLst>
                <a:ext uri="{FF2B5EF4-FFF2-40B4-BE49-F238E27FC236}">
                  <a16:creationId xmlns:a16="http://schemas.microsoft.com/office/drawing/2014/main" id="{73669C81-7C97-6F12-969B-1362540A304C}"/>
                </a:ext>
              </a:extLst>
            </p:cNvPr>
            <p:cNvGrpSpPr/>
            <p:nvPr/>
          </p:nvGrpSpPr>
          <p:grpSpPr>
            <a:xfrm>
              <a:off x="3048007" y="3168200"/>
              <a:ext cx="3981378" cy="1253283"/>
              <a:chOff x="3065563" y="3151144"/>
              <a:chExt cx="3981378" cy="1253283"/>
            </a:xfrm>
          </p:grpSpPr>
          <p:sp>
            <p:nvSpPr>
              <p:cNvPr id="133" name="Freeform: Shape 18">
                <a:extLst>
                  <a:ext uri="{FF2B5EF4-FFF2-40B4-BE49-F238E27FC236}">
                    <a16:creationId xmlns:a16="http://schemas.microsoft.com/office/drawing/2014/main" id="{CB69A6D8-691B-04AE-0DD5-E9F08EC6506C}"/>
                  </a:ext>
                </a:extLst>
              </p:cNvPr>
              <p:cNvSpPr/>
              <p:nvPr/>
            </p:nvSpPr>
            <p:spPr>
              <a:xfrm>
                <a:off x="3065563" y="3636939"/>
                <a:ext cx="3981378" cy="264364"/>
              </a:xfrm>
              <a:custGeom>
                <a:avLst/>
                <a:gdLst>
                  <a:gd name="connsiteX0" fmla="*/ 0 w 1684507"/>
                  <a:gd name="connsiteY0" fmla="*/ 36526 h 73053"/>
                  <a:gd name="connsiteX1" fmla="*/ 1684507 w 1684507"/>
                  <a:gd name="connsiteY1" fmla="*/ 36526 h 73053"/>
                </a:gdLst>
                <a:ahLst/>
                <a:cxnLst>
                  <a:cxn ang="0">
                    <a:pos x="connsiteX0" y="connsiteY0"/>
                  </a:cxn>
                  <a:cxn ang="0">
                    <a:pos x="connsiteX1" y="connsiteY1"/>
                  </a:cxn>
                </a:cxnLst>
                <a:rect l="l" t="t" r="r" b="b"/>
                <a:pathLst>
                  <a:path w="1684507" h="73053">
                    <a:moveTo>
                      <a:pt x="0" y="36526"/>
                    </a:moveTo>
                    <a:lnTo>
                      <a:pt x="1684507" y="36526"/>
                    </a:lnTo>
                  </a:path>
                </a:pathLst>
              </a:custGeom>
              <a:noFill/>
              <a:ln w="19050">
                <a:solidFill>
                  <a:schemeClr val="tx1">
                    <a:lumMod val="50000"/>
                    <a:lumOff val="50000"/>
                  </a:schemeClr>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812840" tIns="-5586" rIns="812841" bIns="-5587" numCol="1" spcCol="1270" anchor="ctr" anchorCtr="0">
                <a:noAutofit/>
              </a:bodyPr>
              <a:lstStyle/>
              <a:p>
                <a:pPr marL="0" lvl="0" indent="0" algn="ctr" defTabSz="266700">
                  <a:lnSpc>
                    <a:spcPct val="90000"/>
                  </a:lnSpc>
                  <a:spcBef>
                    <a:spcPct val="0"/>
                  </a:spcBef>
                  <a:spcAft>
                    <a:spcPct val="35000"/>
                  </a:spcAft>
                  <a:buNone/>
                </a:pPr>
                <a:endParaRPr lang="en-AU" sz="600" kern="1200"/>
              </a:p>
            </p:txBody>
          </p:sp>
          <p:cxnSp>
            <p:nvCxnSpPr>
              <p:cNvPr id="134" name="Straight Connector 133">
                <a:extLst>
                  <a:ext uri="{FF2B5EF4-FFF2-40B4-BE49-F238E27FC236}">
                    <a16:creationId xmlns:a16="http://schemas.microsoft.com/office/drawing/2014/main" id="{480E8A77-7CA9-CDB0-5D0B-44303030049B}"/>
                  </a:ext>
                </a:extLst>
              </p:cNvPr>
              <p:cNvCxnSpPr>
                <a:cxnSpLocks/>
              </p:cNvCxnSpPr>
              <p:nvPr/>
            </p:nvCxnSpPr>
            <p:spPr>
              <a:xfrm flipH="1">
                <a:off x="3078629" y="3151144"/>
                <a:ext cx="3792651" cy="619335"/>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8A232618-10D6-1DDC-755A-0F2005DB9EC0}"/>
                  </a:ext>
                </a:extLst>
              </p:cNvPr>
              <p:cNvCxnSpPr>
                <a:cxnSpLocks/>
              </p:cNvCxnSpPr>
              <p:nvPr/>
            </p:nvCxnSpPr>
            <p:spPr>
              <a:xfrm flipH="1" flipV="1">
                <a:off x="3104139" y="3784876"/>
                <a:ext cx="3860506" cy="619551"/>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128" name="Freeform: Shape 21">
              <a:extLst>
                <a:ext uri="{FF2B5EF4-FFF2-40B4-BE49-F238E27FC236}">
                  <a16:creationId xmlns:a16="http://schemas.microsoft.com/office/drawing/2014/main" id="{E80100FC-21BC-C5D3-E3C3-A92393602581}"/>
                </a:ext>
              </a:extLst>
            </p:cNvPr>
            <p:cNvSpPr/>
            <p:nvPr/>
          </p:nvSpPr>
          <p:spPr>
            <a:xfrm>
              <a:off x="2329314" y="3584021"/>
              <a:ext cx="793747" cy="430691"/>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kern="1200"/>
                <a:t>D</a:t>
              </a:r>
            </a:p>
          </p:txBody>
        </p:sp>
        <p:sp>
          <p:nvSpPr>
            <p:cNvPr id="129" name="Freeform: Shape 21">
              <a:extLst>
                <a:ext uri="{FF2B5EF4-FFF2-40B4-BE49-F238E27FC236}">
                  <a16:creationId xmlns:a16="http://schemas.microsoft.com/office/drawing/2014/main" id="{9070179D-A591-F6C2-48E0-389C6405101A}"/>
                </a:ext>
              </a:extLst>
            </p:cNvPr>
            <p:cNvSpPr/>
            <p:nvPr/>
          </p:nvSpPr>
          <p:spPr>
            <a:xfrm>
              <a:off x="6767945" y="3019259"/>
              <a:ext cx="793747" cy="430691"/>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kern="1200"/>
                <a:t>W</a:t>
              </a:r>
            </a:p>
          </p:txBody>
        </p:sp>
        <p:sp>
          <p:nvSpPr>
            <p:cNvPr id="130" name="Freeform: Shape 21">
              <a:extLst>
                <a:ext uri="{FF2B5EF4-FFF2-40B4-BE49-F238E27FC236}">
                  <a16:creationId xmlns:a16="http://schemas.microsoft.com/office/drawing/2014/main" id="{A02E986F-6E46-B32B-7C3D-CB754754CB69}"/>
                </a:ext>
              </a:extLst>
            </p:cNvPr>
            <p:cNvSpPr/>
            <p:nvPr/>
          </p:nvSpPr>
          <p:spPr>
            <a:xfrm>
              <a:off x="6776467" y="3575674"/>
              <a:ext cx="793747" cy="430691"/>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kern="1200"/>
                <a:t>D</a:t>
              </a:r>
            </a:p>
          </p:txBody>
        </p:sp>
        <p:sp>
          <p:nvSpPr>
            <p:cNvPr id="131" name="Freeform: Shape 21">
              <a:extLst>
                <a:ext uri="{FF2B5EF4-FFF2-40B4-BE49-F238E27FC236}">
                  <a16:creationId xmlns:a16="http://schemas.microsoft.com/office/drawing/2014/main" id="{268BFF5A-091D-5428-1CF2-A9BD7365B8C3}"/>
                </a:ext>
              </a:extLst>
            </p:cNvPr>
            <p:cNvSpPr/>
            <p:nvPr/>
          </p:nvSpPr>
          <p:spPr>
            <a:xfrm>
              <a:off x="6776467" y="4131411"/>
              <a:ext cx="793747" cy="430691"/>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kern="1200"/>
                <a:t>L</a:t>
              </a:r>
            </a:p>
          </p:txBody>
        </p:sp>
        <p:grpSp>
          <p:nvGrpSpPr>
            <p:cNvPr id="137" name="Group 136">
              <a:extLst>
                <a:ext uri="{FF2B5EF4-FFF2-40B4-BE49-F238E27FC236}">
                  <a16:creationId xmlns:a16="http://schemas.microsoft.com/office/drawing/2014/main" id="{54CC4592-078A-829A-60ED-82021E3C4F11}"/>
                </a:ext>
              </a:extLst>
            </p:cNvPr>
            <p:cNvGrpSpPr/>
            <p:nvPr/>
          </p:nvGrpSpPr>
          <p:grpSpPr>
            <a:xfrm>
              <a:off x="3048007" y="4928309"/>
              <a:ext cx="3981378" cy="1253283"/>
              <a:chOff x="3065563" y="3151144"/>
              <a:chExt cx="3981378" cy="1253283"/>
            </a:xfrm>
          </p:grpSpPr>
          <p:sp>
            <p:nvSpPr>
              <p:cNvPr id="145" name="Freeform: Shape 18">
                <a:extLst>
                  <a:ext uri="{FF2B5EF4-FFF2-40B4-BE49-F238E27FC236}">
                    <a16:creationId xmlns:a16="http://schemas.microsoft.com/office/drawing/2014/main" id="{217297BB-1D5E-2FB3-18E0-5289A24C3965}"/>
                  </a:ext>
                </a:extLst>
              </p:cNvPr>
              <p:cNvSpPr/>
              <p:nvPr/>
            </p:nvSpPr>
            <p:spPr>
              <a:xfrm>
                <a:off x="3065563" y="3636939"/>
                <a:ext cx="3981378" cy="264364"/>
              </a:xfrm>
              <a:custGeom>
                <a:avLst/>
                <a:gdLst>
                  <a:gd name="connsiteX0" fmla="*/ 0 w 1684507"/>
                  <a:gd name="connsiteY0" fmla="*/ 36526 h 73053"/>
                  <a:gd name="connsiteX1" fmla="*/ 1684507 w 1684507"/>
                  <a:gd name="connsiteY1" fmla="*/ 36526 h 73053"/>
                </a:gdLst>
                <a:ahLst/>
                <a:cxnLst>
                  <a:cxn ang="0">
                    <a:pos x="connsiteX0" y="connsiteY0"/>
                  </a:cxn>
                  <a:cxn ang="0">
                    <a:pos x="connsiteX1" y="connsiteY1"/>
                  </a:cxn>
                </a:cxnLst>
                <a:rect l="l" t="t" r="r" b="b"/>
                <a:pathLst>
                  <a:path w="1684507" h="73053">
                    <a:moveTo>
                      <a:pt x="0" y="36526"/>
                    </a:moveTo>
                    <a:lnTo>
                      <a:pt x="1684507" y="36526"/>
                    </a:lnTo>
                  </a:path>
                </a:pathLst>
              </a:custGeom>
              <a:noFill/>
              <a:ln w="19050">
                <a:solidFill>
                  <a:schemeClr val="tx1">
                    <a:lumMod val="50000"/>
                    <a:lumOff val="50000"/>
                  </a:schemeClr>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812840" tIns="-5586" rIns="812841" bIns="-5587" numCol="1" spcCol="1270" anchor="ctr" anchorCtr="0">
                <a:noAutofit/>
              </a:bodyPr>
              <a:lstStyle/>
              <a:p>
                <a:pPr marL="0" lvl="0" indent="0" algn="ctr" defTabSz="266700">
                  <a:lnSpc>
                    <a:spcPct val="90000"/>
                  </a:lnSpc>
                  <a:spcBef>
                    <a:spcPct val="0"/>
                  </a:spcBef>
                  <a:spcAft>
                    <a:spcPct val="35000"/>
                  </a:spcAft>
                  <a:buNone/>
                </a:pPr>
                <a:endParaRPr lang="en-AU" sz="600" kern="1200"/>
              </a:p>
            </p:txBody>
          </p:sp>
          <p:cxnSp>
            <p:nvCxnSpPr>
              <p:cNvPr id="146" name="Straight Connector 145">
                <a:extLst>
                  <a:ext uri="{FF2B5EF4-FFF2-40B4-BE49-F238E27FC236}">
                    <a16:creationId xmlns:a16="http://schemas.microsoft.com/office/drawing/2014/main" id="{5B0CC160-CFEF-30D6-AC94-8720ED75CA8A}"/>
                  </a:ext>
                </a:extLst>
              </p:cNvPr>
              <p:cNvCxnSpPr>
                <a:cxnSpLocks/>
              </p:cNvCxnSpPr>
              <p:nvPr/>
            </p:nvCxnSpPr>
            <p:spPr>
              <a:xfrm flipH="1">
                <a:off x="3078629" y="3151144"/>
                <a:ext cx="3792651" cy="619335"/>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B4848883-4B2E-2C63-08D8-A7C5CC167768}"/>
                  </a:ext>
                </a:extLst>
              </p:cNvPr>
              <p:cNvCxnSpPr>
                <a:cxnSpLocks/>
              </p:cNvCxnSpPr>
              <p:nvPr/>
            </p:nvCxnSpPr>
            <p:spPr>
              <a:xfrm flipH="1" flipV="1">
                <a:off x="3104139" y="3784876"/>
                <a:ext cx="3860506" cy="619551"/>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140" name="Freeform: Shape 21">
              <a:extLst>
                <a:ext uri="{FF2B5EF4-FFF2-40B4-BE49-F238E27FC236}">
                  <a16:creationId xmlns:a16="http://schemas.microsoft.com/office/drawing/2014/main" id="{991A272F-EB16-A686-83D5-A9328988D0C1}"/>
                </a:ext>
              </a:extLst>
            </p:cNvPr>
            <p:cNvSpPr/>
            <p:nvPr/>
          </p:nvSpPr>
          <p:spPr>
            <a:xfrm>
              <a:off x="2329314" y="5344130"/>
              <a:ext cx="793747" cy="430691"/>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kern="1200"/>
                <a:t>L</a:t>
              </a:r>
            </a:p>
          </p:txBody>
        </p:sp>
        <p:sp>
          <p:nvSpPr>
            <p:cNvPr id="141" name="Freeform: Shape 21">
              <a:extLst>
                <a:ext uri="{FF2B5EF4-FFF2-40B4-BE49-F238E27FC236}">
                  <a16:creationId xmlns:a16="http://schemas.microsoft.com/office/drawing/2014/main" id="{D5C20F54-8741-C037-0568-2FBAA202C27C}"/>
                </a:ext>
              </a:extLst>
            </p:cNvPr>
            <p:cNvSpPr/>
            <p:nvPr/>
          </p:nvSpPr>
          <p:spPr>
            <a:xfrm>
              <a:off x="6776466" y="4801875"/>
              <a:ext cx="793747" cy="430691"/>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kern="1200"/>
                <a:t>W</a:t>
              </a:r>
            </a:p>
          </p:txBody>
        </p:sp>
        <p:sp>
          <p:nvSpPr>
            <p:cNvPr id="142" name="Freeform: Shape 21">
              <a:extLst>
                <a:ext uri="{FF2B5EF4-FFF2-40B4-BE49-F238E27FC236}">
                  <a16:creationId xmlns:a16="http://schemas.microsoft.com/office/drawing/2014/main" id="{D3127FE8-42B9-A4B9-53F4-BAFC1E5A6880}"/>
                </a:ext>
              </a:extLst>
            </p:cNvPr>
            <p:cNvSpPr/>
            <p:nvPr/>
          </p:nvSpPr>
          <p:spPr>
            <a:xfrm>
              <a:off x="6776467" y="5335783"/>
              <a:ext cx="793747" cy="430691"/>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kern="1200"/>
                <a:t>D</a:t>
              </a:r>
            </a:p>
          </p:txBody>
        </p:sp>
        <p:sp>
          <p:nvSpPr>
            <p:cNvPr id="143" name="Freeform: Shape 21">
              <a:extLst>
                <a:ext uri="{FF2B5EF4-FFF2-40B4-BE49-F238E27FC236}">
                  <a16:creationId xmlns:a16="http://schemas.microsoft.com/office/drawing/2014/main" id="{867E4AC9-1638-D56F-25BB-6FB6A684B602}"/>
                </a:ext>
              </a:extLst>
            </p:cNvPr>
            <p:cNvSpPr/>
            <p:nvPr/>
          </p:nvSpPr>
          <p:spPr>
            <a:xfrm>
              <a:off x="6776467" y="5891520"/>
              <a:ext cx="793747" cy="430691"/>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kern="1200"/>
                <a:t>L</a:t>
              </a:r>
            </a:p>
          </p:txBody>
        </p:sp>
        <p:sp>
          <p:nvSpPr>
            <p:cNvPr id="175" name="Freeform: Shape 21">
              <a:extLst>
                <a:ext uri="{FF2B5EF4-FFF2-40B4-BE49-F238E27FC236}">
                  <a16:creationId xmlns:a16="http://schemas.microsoft.com/office/drawing/2014/main" id="{57BE4D8E-99B8-1D8D-57CE-93A44C60D668}"/>
                </a:ext>
              </a:extLst>
            </p:cNvPr>
            <p:cNvSpPr/>
            <p:nvPr/>
          </p:nvSpPr>
          <p:spPr>
            <a:xfrm>
              <a:off x="7663665" y="1139211"/>
              <a:ext cx="793747" cy="430691"/>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kern="1200"/>
                <a:t>WW</a:t>
              </a:r>
            </a:p>
          </p:txBody>
        </p:sp>
        <p:sp>
          <p:nvSpPr>
            <p:cNvPr id="176" name="Freeform: Shape 21">
              <a:extLst>
                <a:ext uri="{FF2B5EF4-FFF2-40B4-BE49-F238E27FC236}">
                  <a16:creationId xmlns:a16="http://schemas.microsoft.com/office/drawing/2014/main" id="{EFE5B9F6-D9BA-33FC-B56A-D55FB7BC403D}"/>
                </a:ext>
              </a:extLst>
            </p:cNvPr>
            <p:cNvSpPr/>
            <p:nvPr/>
          </p:nvSpPr>
          <p:spPr>
            <a:xfrm>
              <a:off x="7663665" y="1689454"/>
              <a:ext cx="793747" cy="430691"/>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kern="1200"/>
                <a:t>WD</a:t>
              </a:r>
            </a:p>
          </p:txBody>
        </p:sp>
        <p:sp>
          <p:nvSpPr>
            <p:cNvPr id="177" name="Freeform: Shape 21">
              <a:extLst>
                <a:ext uri="{FF2B5EF4-FFF2-40B4-BE49-F238E27FC236}">
                  <a16:creationId xmlns:a16="http://schemas.microsoft.com/office/drawing/2014/main" id="{89C18CB3-4708-F9A7-7AFC-23DD0F3495FB}"/>
                </a:ext>
              </a:extLst>
            </p:cNvPr>
            <p:cNvSpPr/>
            <p:nvPr/>
          </p:nvSpPr>
          <p:spPr>
            <a:xfrm>
              <a:off x="7663665" y="2245320"/>
              <a:ext cx="793747" cy="430691"/>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kern="1200"/>
                <a:t>WL</a:t>
              </a:r>
            </a:p>
          </p:txBody>
        </p:sp>
        <p:sp>
          <p:nvSpPr>
            <p:cNvPr id="178" name="Freeform: Shape 21">
              <a:extLst>
                <a:ext uri="{FF2B5EF4-FFF2-40B4-BE49-F238E27FC236}">
                  <a16:creationId xmlns:a16="http://schemas.microsoft.com/office/drawing/2014/main" id="{828F71B3-4F56-68A0-05CA-EFD36063FE91}"/>
                </a:ext>
              </a:extLst>
            </p:cNvPr>
            <p:cNvSpPr/>
            <p:nvPr/>
          </p:nvSpPr>
          <p:spPr>
            <a:xfrm>
              <a:off x="7663665" y="3032304"/>
              <a:ext cx="793747" cy="430691"/>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kern="1200"/>
                <a:t>DW</a:t>
              </a:r>
            </a:p>
          </p:txBody>
        </p:sp>
        <p:sp>
          <p:nvSpPr>
            <p:cNvPr id="179" name="Freeform: Shape 21">
              <a:extLst>
                <a:ext uri="{FF2B5EF4-FFF2-40B4-BE49-F238E27FC236}">
                  <a16:creationId xmlns:a16="http://schemas.microsoft.com/office/drawing/2014/main" id="{5204D9A2-6191-03F2-1830-968FC11D3083}"/>
                </a:ext>
              </a:extLst>
            </p:cNvPr>
            <p:cNvSpPr/>
            <p:nvPr/>
          </p:nvSpPr>
          <p:spPr>
            <a:xfrm>
              <a:off x="7663665" y="3574421"/>
              <a:ext cx="793747" cy="430691"/>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kern="1200"/>
                <a:t>DD</a:t>
              </a:r>
            </a:p>
          </p:txBody>
        </p:sp>
        <p:sp>
          <p:nvSpPr>
            <p:cNvPr id="180" name="Freeform: Shape 21">
              <a:extLst>
                <a:ext uri="{FF2B5EF4-FFF2-40B4-BE49-F238E27FC236}">
                  <a16:creationId xmlns:a16="http://schemas.microsoft.com/office/drawing/2014/main" id="{3CDD11A7-2B1D-F56A-C520-3746AC50209D}"/>
                </a:ext>
              </a:extLst>
            </p:cNvPr>
            <p:cNvSpPr/>
            <p:nvPr/>
          </p:nvSpPr>
          <p:spPr>
            <a:xfrm>
              <a:off x="7663665" y="4136552"/>
              <a:ext cx="793747" cy="430691"/>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kern="1200"/>
                <a:t>DL</a:t>
              </a:r>
            </a:p>
          </p:txBody>
        </p:sp>
        <p:sp>
          <p:nvSpPr>
            <p:cNvPr id="181" name="Freeform: Shape 21">
              <a:extLst>
                <a:ext uri="{FF2B5EF4-FFF2-40B4-BE49-F238E27FC236}">
                  <a16:creationId xmlns:a16="http://schemas.microsoft.com/office/drawing/2014/main" id="{09E237F2-886C-1B9B-2C9D-1625522F5C13}"/>
                </a:ext>
              </a:extLst>
            </p:cNvPr>
            <p:cNvSpPr/>
            <p:nvPr/>
          </p:nvSpPr>
          <p:spPr>
            <a:xfrm>
              <a:off x="7663665" y="4796120"/>
              <a:ext cx="793747" cy="430691"/>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kern="1200"/>
                <a:t>LW</a:t>
              </a:r>
            </a:p>
          </p:txBody>
        </p:sp>
        <p:sp>
          <p:nvSpPr>
            <p:cNvPr id="182" name="Freeform: Shape 21">
              <a:extLst>
                <a:ext uri="{FF2B5EF4-FFF2-40B4-BE49-F238E27FC236}">
                  <a16:creationId xmlns:a16="http://schemas.microsoft.com/office/drawing/2014/main" id="{0C90CA81-AC3A-A83B-8F54-BA202677800C}"/>
                </a:ext>
              </a:extLst>
            </p:cNvPr>
            <p:cNvSpPr/>
            <p:nvPr/>
          </p:nvSpPr>
          <p:spPr>
            <a:xfrm>
              <a:off x="7663665" y="5350755"/>
              <a:ext cx="793747" cy="430691"/>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kern="1200"/>
                <a:t>LD</a:t>
              </a:r>
            </a:p>
          </p:txBody>
        </p:sp>
        <p:sp>
          <p:nvSpPr>
            <p:cNvPr id="183" name="Freeform: Shape 21">
              <a:extLst>
                <a:ext uri="{FF2B5EF4-FFF2-40B4-BE49-F238E27FC236}">
                  <a16:creationId xmlns:a16="http://schemas.microsoft.com/office/drawing/2014/main" id="{4683AE01-1695-C43E-EF19-E9AA304C3C62}"/>
                </a:ext>
              </a:extLst>
            </p:cNvPr>
            <p:cNvSpPr/>
            <p:nvPr/>
          </p:nvSpPr>
          <p:spPr>
            <a:xfrm>
              <a:off x="7668775" y="5891519"/>
              <a:ext cx="793747" cy="430691"/>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kern="1200"/>
                <a:t>LL</a:t>
              </a:r>
            </a:p>
          </p:txBody>
        </p:sp>
      </p:grpSp>
      <p:sp>
        <p:nvSpPr>
          <p:cNvPr id="4" name="Rounded Rectangular Callout 3">
            <a:extLst>
              <a:ext uri="{FF2B5EF4-FFF2-40B4-BE49-F238E27FC236}">
                <a16:creationId xmlns:a16="http://schemas.microsoft.com/office/drawing/2014/main" id="{554CB65E-364C-599E-C23C-8C91100CFCD4}"/>
              </a:ext>
            </a:extLst>
          </p:cNvPr>
          <p:cNvSpPr/>
          <p:nvPr/>
        </p:nvSpPr>
        <p:spPr>
          <a:xfrm>
            <a:off x="9001539" y="3289851"/>
            <a:ext cx="2355574" cy="1070114"/>
          </a:xfrm>
          <a:prstGeom prst="wedgeRoundRectCallout">
            <a:avLst>
              <a:gd name="adj1" fmla="val -49684"/>
              <a:gd name="adj2" fmla="val -119102"/>
              <a:gd name="adj3" fmla="val 16667"/>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bIns="180000" rtlCol="0" anchor="ctr"/>
          <a:lstStyle/>
          <a:p>
            <a:pPr lvl="0">
              <a:defRPr/>
            </a:pPr>
            <a:r>
              <a:rPr lang="en-AU" sz="1800" dirty="0">
                <a:solidFill>
                  <a:srgbClr val="FFFFFF"/>
                </a:solidFill>
              </a:rPr>
              <a:t>What are the possible outcomes for the final match?</a:t>
            </a:r>
          </a:p>
        </p:txBody>
      </p:sp>
      <p:sp>
        <p:nvSpPr>
          <p:cNvPr id="2" name="Slide Number Placeholder 1">
            <a:extLst>
              <a:ext uri="{FF2B5EF4-FFF2-40B4-BE49-F238E27FC236}">
                <a16:creationId xmlns:a16="http://schemas.microsoft.com/office/drawing/2014/main" id="{6E4BAFE8-3242-DDFE-E5E1-AC4FC79A316F}"/>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Arial" panose="020B060402020202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28</a:t>
            </a:fld>
            <a:endParaRPr kumimoji="0" lang="en-AU" sz="1200" b="0" i="0" u="none" strike="noStrike" kern="1200" cap="none" spc="0" normalizeH="0" baseline="0" noProof="0">
              <a:ln>
                <a:noFill/>
              </a:ln>
              <a:solidFill>
                <a:srgbClr val="22272B"/>
              </a:solidFill>
              <a:effectLst/>
              <a:uLnTx/>
              <a:uFillTx/>
              <a:latin typeface="Arial" panose="020B0604020202020204"/>
              <a:ea typeface="+mn-ea"/>
              <a:cs typeface="+mn-cs"/>
            </a:endParaRPr>
          </a:p>
        </p:txBody>
      </p:sp>
    </p:spTree>
    <p:extLst>
      <p:ext uri="{BB962C8B-B14F-4D97-AF65-F5344CB8AC3E}">
        <p14:creationId xmlns:p14="http://schemas.microsoft.com/office/powerpoint/2010/main" val="1671552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FF99B4-A850-93C4-F4F2-6FA2D2FECBB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5593406-89B2-31A5-0AEA-98793A5E6E42}"/>
              </a:ext>
            </a:extLst>
          </p:cNvPr>
          <p:cNvSpPr>
            <a:spLocks noGrp="1"/>
          </p:cNvSpPr>
          <p:nvPr>
            <p:ph type="title"/>
          </p:nvPr>
        </p:nvSpPr>
        <p:spPr>
          <a:xfrm>
            <a:off x="360000" y="280192"/>
            <a:ext cx="11484000" cy="545601"/>
          </a:xfrm>
        </p:spPr>
        <p:txBody>
          <a:bodyPr/>
          <a:lstStyle/>
          <a:p>
            <a:pPr algn="ctr"/>
            <a:r>
              <a:rPr lang="en-AU">
                <a:latin typeface="+mj-lt"/>
              </a:rPr>
              <a:t>Will the Dorking Wanders remain in the competition? </a:t>
            </a:r>
            <a:r>
              <a:rPr lang="en-AU" sz="3600"/>
              <a:t>(5)</a:t>
            </a:r>
            <a:br>
              <a:rPr lang="en-AU" sz="3600"/>
            </a:br>
            <a:endParaRPr lang="en-AU" sz="3600"/>
          </a:p>
        </p:txBody>
      </p:sp>
      <p:grpSp>
        <p:nvGrpSpPr>
          <p:cNvPr id="4" name="Group 3" descr="The same tree diagram as the previous slide, although there are now numbers next to each of the 9 possible outcomes listed. WW has 9 next to it, WD has 4 next to it, WL has 4 next to it, DW has 4 next to it, DD has 2 next to it, DL has 1 next to it, LW has 3 next to it, LD has 1 next to it and LL has 0 next to it. ">
            <a:extLst>
              <a:ext uri="{FF2B5EF4-FFF2-40B4-BE49-F238E27FC236}">
                <a16:creationId xmlns:a16="http://schemas.microsoft.com/office/drawing/2014/main" id="{E96DC786-F656-12AC-C68B-9F9DBC86857F}"/>
              </a:ext>
            </a:extLst>
          </p:cNvPr>
          <p:cNvGrpSpPr/>
          <p:nvPr/>
        </p:nvGrpSpPr>
        <p:grpSpPr>
          <a:xfrm>
            <a:off x="482413" y="1130387"/>
            <a:ext cx="8842597" cy="5191824"/>
            <a:chOff x="482413" y="1130387"/>
            <a:chExt cx="8842597" cy="5191824"/>
          </a:xfrm>
        </p:grpSpPr>
        <p:sp>
          <p:nvSpPr>
            <p:cNvPr id="32" name="Freeform: Shape 21">
              <a:extLst>
                <a:ext uri="{FF2B5EF4-FFF2-40B4-BE49-F238E27FC236}">
                  <a16:creationId xmlns:a16="http://schemas.microsoft.com/office/drawing/2014/main" id="{1C29FB47-78EC-9928-1CB8-883F987458F1}"/>
                </a:ext>
              </a:extLst>
            </p:cNvPr>
            <p:cNvSpPr/>
            <p:nvPr/>
          </p:nvSpPr>
          <p:spPr>
            <a:xfrm>
              <a:off x="6767945" y="1130387"/>
              <a:ext cx="793747" cy="430691"/>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kern="1200"/>
                <a:t>W</a:t>
              </a:r>
            </a:p>
          </p:txBody>
        </p:sp>
        <p:sp>
          <p:nvSpPr>
            <p:cNvPr id="175" name="Freeform: Shape 21">
              <a:extLst>
                <a:ext uri="{FF2B5EF4-FFF2-40B4-BE49-F238E27FC236}">
                  <a16:creationId xmlns:a16="http://schemas.microsoft.com/office/drawing/2014/main" id="{57BE4D8E-99B8-1D8D-57CE-93A44C60D668}"/>
                </a:ext>
              </a:extLst>
            </p:cNvPr>
            <p:cNvSpPr/>
            <p:nvPr/>
          </p:nvSpPr>
          <p:spPr>
            <a:xfrm>
              <a:off x="7663665" y="1139211"/>
              <a:ext cx="793747" cy="430691"/>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kern="1200"/>
                <a:t>WW</a:t>
              </a:r>
            </a:p>
          </p:txBody>
        </p:sp>
        <p:sp>
          <p:nvSpPr>
            <p:cNvPr id="184" name="Freeform: Shape 21">
              <a:extLst>
                <a:ext uri="{FF2B5EF4-FFF2-40B4-BE49-F238E27FC236}">
                  <a16:creationId xmlns:a16="http://schemas.microsoft.com/office/drawing/2014/main" id="{1C7848D3-C6D7-2587-4E49-18CB7326D221}"/>
                </a:ext>
              </a:extLst>
            </p:cNvPr>
            <p:cNvSpPr/>
            <p:nvPr/>
          </p:nvSpPr>
          <p:spPr>
            <a:xfrm>
              <a:off x="8531263" y="1146203"/>
              <a:ext cx="793747" cy="430691"/>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a:solidFill>
              <a:srgbClr val="64BB4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a:solidFill>
                    <a:schemeClr val="tx1"/>
                  </a:solidFill>
                </a:rPr>
                <a:t>9</a:t>
              </a:r>
              <a:endParaRPr lang="en-AU" sz="1800" kern="1200">
                <a:solidFill>
                  <a:schemeClr val="tx1"/>
                </a:solidFill>
              </a:endParaRPr>
            </a:p>
          </p:txBody>
        </p:sp>
        <p:grpSp>
          <p:nvGrpSpPr>
            <p:cNvPr id="3" name="Group 2">
              <a:extLst>
                <a:ext uri="{FF2B5EF4-FFF2-40B4-BE49-F238E27FC236}">
                  <a16:creationId xmlns:a16="http://schemas.microsoft.com/office/drawing/2014/main" id="{F9AFFCF0-4E6B-FAF0-F28D-A7A98D52B2CE}"/>
                </a:ext>
              </a:extLst>
            </p:cNvPr>
            <p:cNvGrpSpPr/>
            <p:nvPr/>
          </p:nvGrpSpPr>
          <p:grpSpPr>
            <a:xfrm>
              <a:off x="482413" y="1279328"/>
              <a:ext cx="8842597" cy="5042883"/>
              <a:chOff x="482413" y="1279328"/>
              <a:chExt cx="8842597" cy="5042883"/>
            </a:xfrm>
          </p:grpSpPr>
          <p:sp>
            <p:nvSpPr>
              <p:cNvPr id="10" name="Freeform: Shape 18">
                <a:extLst>
                  <a:ext uri="{FF2B5EF4-FFF2-40B4-BE49-F238E27FC236}">
                    <a16:creationId xmlns:a16="http://schemas.microsoft.com/office/drawing/2014/main" id="{E84F7CBE-ED5F-48A0-CC41-7F10BD8DE5A0}"/>
                  </a:ext>
                </a:extLst>
              </p:cNvPr>
              <p:cNvSpPr/>
              <p:nvPr/>
            </p:nvSpPr>
            <p:spPr>
              <a:xfrm>
                <a:off x="483601" y="3647906"/>
                <a:ext cx="1872261" cy="264364"/>
              </a:xfrm>
              <a:custGeom>
                <a:avLst/>
                <a:gdLst>
                  <a:gd name="connsiteX0" fmla="*/ 0 w 1684507"/>
                  <a:gd name="connsiteY0" fmla="*/ 36526 h 73053"/>
                  <a:gd name="connsiteX1" fmla="*/ 1684507 w 1684507"/>
                  <a:gd name="connsiteY1" fmla="*/ 36526 h 73053"/>
                </a:gdLst>
                <a:ahLst/>
                <a:cxnLst>
                  <a:cxn ang="0">
                    <a:pos x="connsiteX0" y="connsiteY0"/>
                  </a:cxn>
                  <a:cxn ang="0">
                    <a:pos x="connsiteX1" y="connsiteY1"/>
                  </a:cxn>
                </a:cxnLst>
                <a:rect l="l" t="t" r="r" b="b"/>
                <a:pathLst>
                  <a:path w="1684507" h="73053">
                    <a:moveTo>
                      <a:pt x="0" y="36526"/>
                    </a:moveTo>
                    <a:lnTo>
                      <a:pt x="1684507" y="36526"/>
                    </a:lnTo>
                  </a:path>
                </a:pathLst>
              </a:custGeom>
              <a:noFill/>
              <a:ln w="19050">
                <a:solidFill>
                  <a:schemeClr val="tx1">
                    <a:lumMod val="50000"/>
                    <a:lumOff val="50000"/>
                  </a:schemeClr>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812840" tIns="-5586" rIns="812841" bIns="-5587" numCol="1" spcCol="1270" anchor="ctr" anchorCtr="0">
                <a:noAutofit/>
              </a:bodyPr>
              <a:lstStyle/>
              <a:p>
                <a:pPr marL="0" lvl="0" indent="0" algn="ctr" defTabSz="266700">
                  <a:lnSpc>
                    <a:spcPct val="90000"/>
                  </a:lnSpc>
                  <a:spcBef>
                    <a:spcPct val="0"/>
                  </a:spcBef>
                  <a:spcAft>
                    <a:spcPct val="35000"/>
                  </a:spcAft>
                  <a:buNone/>
                </a:pPr>
                <a:endParaRPr lang="en-AU" sz="600" kern="1200"/>
              </a:p>
            </p:txBody>
          </p:sp>
          <p:cxnSp>
            <p:nvCxnSpPr>
              <p:cNvPr id="15" name="Straight Connector 14">
                <a:extLst>
                  <a:ext uri="{FF2B5EF4-FFF2-40B4-BE49-F238E27FC236}">
                    <a16:creationId xmlns:a16="http://schemas.microsoft.com/office/drawing/2014/main" id="{AC31B4E7-9E04-9585-88AA-D0BA458A6345}"/>
                  </a:ext>
                </a:extLst>
              </p:cNvPr>
              <p:cNvCxnSpPr>
                <a:cxnSpLocks/>
              </p:cNvCxnSpPr>
              <p:nvPr/>
            </p:nvCxnSpPr>
            <p:spPr>
              <a:xfrm flipH="1">
                <a:off x="482413" y="1897305"/>
                <a:ext cx="1914917" cy="1887769"/>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D1AB977-A287-36C3-4C7B-0CF0B354CA5C}"/>
                  </a:ext>
                </a:extLst>
              </p:cNvPr>
              <p:cNvCxnSpPr>
                <a:cxnSpLocks/>
              </p:cNvCxnSpPr>
              <p:nvPr/>
            </p:nvCxnSpPr>
            <p:spPr>
              <a:xfrm flipH="1" flipV="1">
                <a:off x="482413" y="3785074"/>
                <a:ext cx="1942469" cy="1805587"/>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61" name="Group 60">
                <a:extLst>
                  <a:ext uri="{FF2B5EF4-FFF2-40B4-BE49-F238E27FC236}">
                    <a16:creationId xmlns:a16="http://schemas.microsoft.com/office/drawing/2014/main" id="{06F15962-6929-3C53-168D-084F28BB4F38}"/>
                  </a:ext>
                </a:extLst>
              </p:cNvPr>
              <p:cNvGrpSpPr/>
              <p:nvPr/>
            </p:nvGrpSpPr>
            <p:grpSpPr>
              <a:xfrm>
                <a:off x="3048007" y="1279328"/>
                <a:ext cx="3981378" cy="1253283"/>
                <a:chOff x="3065563" y="3151144"/>
                <a:chExt cx="3981378" cy="1253283"/>
              </a:xfrm>
            </p:grpSpPr>
            <p:sp>
              <p:nvSpPr>
                <p:cNvPr id="62" name="Freeform: Shape 18">
                  <a:extLst>
                    <a:ext uri="{FF2B5EF4-FFF2-40B4-BE49-F238E27FC236}">
                      <a16:creationId xmlns:a16="http://schemas.microsoft.com/office/drawing/2014/main" id="{9A44E039-F2DA-F6A0-2DB7-58E5A6BDD780}"/>
                    </a:ext>
                  </a:extLst>
                </p:cNvPr>
                <p:cNvSpPr/>
                <p:nvPr/>
              </p:nvSpPr>
              <p:spPr>
                <a:xfrm>
                  <a:off x="3065563" y="3636939"/>
                  <a:ext cx="3981378" cy="264364"/>
                </a:xfrm>
                <a:custGeom>
                  <a:avLst/>
                  <a:gdLst>
                    <a:gd name="connsiteX0" fmla="*/ 0 w 1684507"/>
                    <a:gd name="connsiteY0" fmla="*/ 36526 h 73053"/>
                    <a:gd name="connsiteX1" fmla="*/ 1684507 w 1684507"/>
                    <a:gd name="connsiteY1" fmla="*/ 36526 h 73053"/>
                  </a:gdLst>
                  <a:ahLst/>
                  <a:cxnLst>
                    <a:cxn ang="0">
                      <a:pos x="connsiteX0" y="connsiteY0"/>
                    </a:cxn>
                    <a:cxn ang="0">
                      <a:pos x="connsiteX1" y="connsiteY1"/>
                    </a:cxn>
                  </a:cxnLst>
                  <a:rect l="l" t="t" r="r" b="b"/>
                  <a:pathLst>
                    <a:path w="1684507" h="73053">
                      <a:moveTo>
                        <a:pt x="0" y="36526"/>
                      </a:moveTo>
                      <a:lnTo>
                        <a:pt x="1684507" y="36526"/>
                      </a:lnTo>
                    </a:path>
                  </a:pathLst>
                </a:custGeom>
                <a:noFill/>
                <a:ln w="19050">
                  <a:solidFill>
                    <a:schemeClr val="tx1">
                      <a:lumMod val="50000"/>
                      <a:lumOff val="50000"/>
                    </a:schemeClr>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812840" tIns="-5586" rIns="812841" bIns="-5587" numCol="1" spcCol="1270" anchor="ctr" anchorCtr="0">
                  <a:noAutofit/>
                </a:bodyPr>
                <a:lstStyle/>
                <a:p>
                  <a:pPr marL="0" lvl="0" indent="0" algn="ctr" defTabSz="266700">
                    <a:lnSpc>
                      <a:spcPct val="90000"/>
                    </a:lnSpc>
                    <a:spcBef>
                      <a:spcPct val="0"/>
                    </a:spcBef>
                    <a:spcAft>
                      <a:spcPct val="35000"/>
                    </a:spcAft>
                    <a:buNone/>
                  </a:pPr>
                  <a:endParaRPr lang="en-AU" sz="600" kern="1200"/>
                </a:p>
              </p:txBody>
            </p:sp>
            <p:cxnSp>
              <p:nvCxnSpPr>
                <p:cNvPr id="63" name="Straight Connector 62">
                  <a:extLst>
                    <a:ext uri="{FF2B5EF4-FFF2-40B4-BE49-F238E27FC236}">
                      <a16:creationId xmlns:a16="http://schemas.microsoft.com/office/drawing/2014/main" id="{495AC1A1-F5B9-EDFC-08F4-8EC1D6A13120}"/>
                    </a:ext>
                  </a:extLst>
                </p:cNvPr>
                <p:cNvCxnSpPr>
                  <a:cxnSpLocks/>
                </p:cNvCxnSpPr>
                <p:nvPr/>
              </p:nvCxnSpPr>
              <p:spPr>
                <a:xfrm flipH="1">
                  <a:off x="3078629" y="3151144"/>
                  <a:ext cx="3792651" cy="619335"/>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471BE444-66A8-50BA-4558-31A5A3080329}"/>
                    </a:ext>
                  </a:extLst>
                </p:cNvPr>
                <p:cNvCxnSpPr>
                  <a:cxnSpLocks/>
                </p:cNvCxnSpPr>
                <p:nvPr/>
              </p:nvCxnSpPr>
              <p:spPr>
                <a:xfrm flipH="1" flipV="1">
                  <a:off x="3104139" y="3784876"/>
                  <a:ext cx="3860506" cy="619551"/>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6" name="Freeform: Shape 21">
                <a:extLst>
                  <a:ext uri="{FF2B5EF4-FFF2-40B4-BE49-F238E27FC236}">
                    <a16:creationId xmlns:a16="http://schemas.microsoft.com/office/drawing/2014/main" id="{B9A86ED6-F5E4-DA3D-63F6-7827985EEFD6}"/>
                  </a:ext>
                </a:extLst>
              </p:cNvPr>
              <p:cNvSpPr/>
              <p:nvPr/>
            </p:nvSpPr>
            <p:spPr>
              <a:xfrm>
                <a:off x="2329314" y="1695149"/>
                <a:ext cx="793747" cy="430691"/>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kern="1200"/>
                  <a:t>W</a:t>
                </a:r>
              </a:p>
            </p:txBody>
          </p:sp>
          <p:sp>
            <p:nvSpPr>
              <p:cNvPr id="33" name="Freeform: Shape 21">
                <a:extLst>
                  <a:ext uri="{FF2B5EF4-FFF2-40B4-BE49-F238E27FC236}">
                    <a16:creationId xmlns:a16="http://schemas.microsoft.com/office/drawing/2014/main" id="{67B1691B-A091-0099-A414-558D2196A394}"/>
                  </a:ext>
                </a:extLst>
              </p:cNvPr>
              <p:cNvSpPr/>
              <p:nvPr/>
            </p:nvSpPr>
            <p:spPr>
              <a:xfrm>
                <a:off x="6776467" y="1686802"/>
                <a:ext cx="793747" cy="430691"/>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kern="1200"/>
                  <a:t>D</a:t>
                </a:r>
              </a:p>
            </p:txBody>
          </p:sp>
          <p:sp>
            <p:nvSpPr>
              <p:cNvPr id="35" name="Freeform: Shape 21">
                <a:extLst>
                  <a:ext uri="{FF2B5EF4-FFF2-40B4-BE49-F238E27FC236}">
                    <a16:creationId xmlns:a16="http://schemas.microsoft.com/office/drawing/2014/main" id="{C3063BEA-C6E2-5BB3-5CD9-21FE38810A81}"/>
                  </a:ext>
                </a:extLst>
              </p:cNvPr>
              <p:cNvSpPr/>
              <p:nvPr/>
            </p:nvSpPr>
            <p:spPr>
              <a:xfrm>
                <a:off x="6776467" y="2242539"/>
                <a:ext cx="793747" cy="430691"/>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kern="1200"/>
                  <a:t>L</a:t>
                </a:r>
              </a:p>
            </p:txBody>
          </p:sp>
          <p:grpSp>
            <p:nvGrpSpPr>
              <p:cNvPr id="125" name="Group 124">
                <a:extLst>
                  <a:ext uri="{FF2B5EF4-FFF2-40B4-BE49-F238E27FC236}">
                    <a16:creationId xmlns:a16="http://schemas.microsoft.com/office/drawing/2014/main" id="{73669C81-7C97-6F12-969B-1362540A304C}"/>
                  </a:ext>
                </a:extLst>
              </p:cNvPr>
              <p:cNvGrpSpPr/>
              <p:nvPr/>
            </p:nvGrpSpPr>
            <p:grpSpPr>
              <a:xfrm>
                <a:off x="3048007" y="3168200"/>
                <a:ext cx="3981378" cy="1253283"/>
                <a:chOff x="3065563" y="3151144"/>
                <a:chExt cx="3981378" cy="1253283"/>
              </a:xfrm>
            </p:grpSpPr>
            <p:sp>
              <p:nvSpPr>
                <p:cNvPr id="133" name="Freeform: Shape 18">
                  <a:extLst>
                    <a:ext uri="{FF2B5EF4-FFF2-40B4-BE49-F238E27FC236}">
                      <a16:creationId xmlns:a16="http://schemas.microsoft.com/office/drawing/2014/main" id="{CB69A6D8-691B-04AE-0DD5-E9F08EC6506C}"/>
                    </a:ext>
                  </a:extLst>
                </p:cNvPr>
                <p:cNvSpPr/>
                <p:nvPr/>
              </p:nvSpPr>
              <p:spPr>
                <a:xfrm>
                  <a:off x="3065563" y="3636939"/>
                  <a:ext cx="3981378" cy="264364"/>
                </a:xfrm>
                <a:custGeom>
                  <a:avLst/>
                  <a:gdLst>
                    <a:gd name="connsiteX0" fmla="*/ 0 w 1684507"/>
                    <a:gd name="connsiteY0" fmla="*/ 36526 h 73053"/>
                    <a:gd name="connsiteX1" fmla="*/ 1684507 w 1684507"/>
                    <a:gd name="connsiteY1" fmla="*/ 36526 h 73053"/>
                  </a:gdLst>
                  <a:ahLst/>
                  <a:cxnLst>
                    <a:cxn ang="0">
                      <a:pos x="connsiteX0" y="connsiteY0"/>
                    </a:cxn>
                    <a:cxn ang="0">
                      <a:pos x="connsiteX1" y="connsiteY1"/>
                    </a:cxn>
                  </a:cxnLst>
                  <a:rect l="l" t="t" r="r" b="b"/>
                  <a:pathLst>
                    <a:path w="1684507" h="73053">
                      <a:moveTo>
                        <a:pt x="0" y="36526"/>
                      </a:moveTo>
                      <a:lnTo>
                        <a:pt x="1684507" y="36526"/>
                      </a:lnTo>
                    </a:path>
                  </a:pathLst>
                </a:custGeom>
                <a:noFill/>
                <a:ln w="19050">
                  <a:solidFill>
                    <a:schemeClr val="tx1">
                      <a:lumMod val="50000"/>
                      <a:lumOff val="50000"/>
                    </a:schemeClr>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812840" tIns="-5586" rIns="812841" bIns="-5587" numCol="1" spcCol="1270" anchor="ctr" anchorCtr="0">
                  <a:noAutofit/>
                </a:bodyPr>
                <a:lstStyle/>
                <a:p>
                  <a:pPr marL="0" lvl="0" indent="0" algn="ctr" defTabSz="266700">
                    <a:lnSpc>
                      <a:spcPct val="90000"/>
                    </a:lnSpc>
                    <a:spcBef>
                      <a:spcPct val="0"/>
                    </a:spcBef>
                    <a:spcAft>
                      <a:spcPct val="35000"/>
                    </a:spcAft>
                    <a:buNone/>
                  </a:pPr>
                  <a:endParaRPr lang="en-AU" sz="600" kern="1200"/>
                </a:p>
              </p:txBody>
            </p:sp>
            <p:cxnSp>
              <p:nvCxnSpPr>
                <p:cNvPr id="134" name="Straight Connector 133">
                  <a:extLst>
                    <a:ext uri="{FF2B5EF4-FFF2-40B4-BE49-F238E27FC236}">
                      <a16:creationId xmlns:a16="http://schemas.microsoft.com/office/drawing/2014/main" id="{480E8A77-7CA9-CDB0-5D0B-44303030049B}"/>
                    </a:ext>
                  </a:extLst>
                </p:cNvPr>
                <p:cNvCxnSpPr>
                  <a:cxnSpLocks/>
                </p:cNvCxnSpPr>
                <p:nvPr/>
              </p:nvCxnSpPr>
              <p:spPr>
                <a:xfrm flipH="1">
                  <a:off x="3078629" y="3151144"/>
                  <a:ext cx="3792651" cy="619335"/>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8A232618-10D6-1DDC-755A-0F2005DB9EC0}"/>
                    </a:ext>
                  </a:extLst>
                </p:cNvPr>
                <p:cNvCxnSpPr>
                  <a:cxnSpLocks/>
                </p:cNvCxnSpPr>
                <p:nvPr/>
              </p:nvCxnSpPr>
              <p:spPr>
                <a:xfrm flipH="1" flipV="1">
                  <a:off x="3104139" y="3784876"/>
                  <a:ext cx="3860506" cy="619551"/>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128" name="Freeform: Shape 21">
                <a:extLst>
                  <a:ext uri="{FF2B5EF4-FFF2-40B4-BE49-F238E27FC236}">
                    <a16:creationId xmlns:a16="http://schemas.microsoft.com/office/drawing/2014/main" id="{E80100FC-21BC-C5D3-E3C3-A92393602581}"/>
                  </a:ext>
                </a:extLst>
              </p:cNvPr>
              <p:cNvSpPr/>
              <p:nvPr/>
            </p:nvSpPr>
            <p:spPr>
              <a:xfrm>
                <a:off x="2329314" y="3584021"/>
                <a:ext cx="793747" cy="430691"/>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kern="1200"/>
                  <a:t>D</a:t>
                </a:r>
              </a:p>
            </p:txBody>
          </p:sp>
          <p:sp>
            <p:nvSpPr>
              <p:cNvPr id="129" name="Freeform: Shape 21">
                <a:extLst>
                  <a:ext uri="{FF2B5EF4-FFF2-40B4-BE49-F238E27FC236}">
                    <a16:creationId xmlns:a16="http://schemas.microsoft.com/office/drawing/2014/main" id="{9070179D-A591-F6C2-48E0-389C6405101A}"/>
                  </a:ext>
                </a:extLst>
              </p:cNvPr>
              <p:cNvSpPr/>
              <p:nvPr/>
            </p:nvSpPr>
            <p:spPr>
              <a:xfrm>
                <a:off x="6767945" y="3019259"/>
                <a:ext cx="793747" cy="430691"/>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kern="1200"/>
                  <a:t>W</a:t>
                </a:r>
              </a:p>
            </p:txBody>
          </p:sp>
          <p:sp>
            <p:nvSpPr>
              <p:cNvPr id="130" name="Freeform: Shape 21">
                <a:extLst>
                  <a:ext uri="{FF2B5EF4-FFF2-40B4-BE49-F238E27FC236}">
                    <a16:creationId xmlns:a16="http://schemas.microsoft.com/office/drawing/2014/main" id="{A02E986F-6E46-B32B-7C3D-CB754754CB69}"/>
                  </a:ext>
                </a:extLst>
              </p:cNvPr>
              <p:cNvSpPr/>
              <p:nvPr/>
            </p:nvSpPr>
            <p:spPr>
              <a:xfrm>
                <a:off x="6776467" y="3575674"/>
                <a:ext cx="793747" cy="430691"/>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kern="1200"/>
                  <a:t>D</a:t>
                </a:r>
              </a:p>
            </p:txBody>
          </p:sp>
          <p:sp>
            <p:nvSpPr>
              <p:cNvPr id="131" name="Freeform: Shape 21">
                <a:extLst>
                  <a:ext uri="{FF2B5EF4-FFF2-40B4-BE49-F238E27FC236}">
                    <a16:creationId xmlns:a16="http://schemas.microsoft.com/office/drawing/2014/main" id="{268BFF5A-091D-5428-1CF2-A9BD7365B8C3}"/>
                  </a:ext>
                </a:extLst>
              </p:cNvPr>
              <p:cNvSpPr/>
              <p:nvPr/>
            </p:nvSpPr>
            <p:spPr>
              <a:xfrm>
                <a:off x="6776467" y="4131411"/>
                <a:ext cx="793747" cy="430691"/>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kern="1200"/>
                  <a:t>L</a:t>
                </a:r>
              </a:p>
            </p:txBody>
          </p:sp>
          <p:grpSp>
            <p:nvGrpSpPr>
              <p:cNvPr id="137" name="Group 136">
                <a:extLst>
                  <a:ext uri="{FF2B5EF4-FFF2-40B4-BE49-F238E27FC236}">
                    <a16:creationId xmlns:a16="http://schemas.microsoft.com/office/drawing/2014/main" id="{54CC4592-078A-829A-60ED-82021E3C4F11}"/>
                  </a:ext>
                </a:extLst>
              </p:cNvPr>
              <p:cNvGrpSpPr/>
              <p:nvPr/>
            </p:nvGrpSpPr>
            <p:grpSpPr>
              <a:xfrm>
                <a:off x="3048007" y="4928309"/>
                <a:ext cx="3981378" cy="1253283"/>
                <a:chOff x="3065563" y="3151144"/>
                <a:chExt cx="3981378" cy="1253283"/>
              </a:xfrm>
            </p:grpSpPr>
            <p:sp>
              <p:nvSpPr>
                <p:cNvPr id="145" name="Freeform: Shape 18">
                  <a:extLst>
                    <a:ext uri="{FF2B5EF4-FFF2-40B4-BE49-F238E27FC236}">
                      <a16:creationId xmlns:a16="http://schemas.microsoft.com/office/drawing/2014/main" id="{217297BB-1D5E-2FB3-18E0-5289A24C3965}"/>
                    </a:ext>
                  </a:extLst>
                </p:cNvPr>
                <p:cNvSpPr/>
                <p:nvPr/>
              </p:nvSpPr>
              <p:spPr>
                <a:xfrm>
                  <a:off x="3065563" y="3636939"/>
                  <a:ext cx="3981378" cy="264364"/>
                </a:xfrm>
                <a:custGeom>
                  <a:avLst/>
                  <a:gdLst>
                    <a:gd name="connsiteX0" fmla="*/ 0 w 1684507"/>
                    <a:gd name="connsiteY0" fmla="*/ 36526 h 73053"/>
                    <a:gd name="connsiteX1" fmla="*/ 1684507 w 1684507"/>
                    <a:gd name="connsiteY1" fmla="*/ 36526 h 73053"/>
                  </a:gdLst>
                  <a:ahLst/>
                  <a:cxnLst>
                    <a:cxn ang="0">
                      <a:pos x="connsiteX0" y="connsiteY0"/>
                    </a:cxn>
                    <a:cxn ang="0">
                      <a:pos x="connsiteX1" y="connsiteY1"/>
                    </a:cxn>
                  </a:cxnLst>
                  <a:rect l="l" t="t" r="r" b="b"/>
                  <a:pathLst>
                    <a:path w="1684507" h="73053">
                      <a:moveTo>
                        <a:pt x="0" y="36526"/>
                      </a:moveTo>
                      <a:lnTo>
                        <a:pt x="1684507" y="36526"/>
                      </a:lnTo>
                    </a:path>
                  </a:pathLst>
                </a:custGeom>
                <a:noFill/>
                <a:ln w="19050">
                  <a:solidFill>
                    <a:schemeClr val="tx1">
                      <a:lumMod val="50000"/>
                      <a:lumOff val="50000"/>
                    </a:schemeClr>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812840" tIns="-5586" rIns="812841" bIns="-5587" numCol="1" spcCol="1270" anchor="ctr" anchorCtr="0">
                  <a:noAutofit/>
                </a:bodyPr>
                <a:lstStyle/>
                <a:p>
                  <a:pPr marL="0" lvl="0" indent="0" algn="ctr" defTabSz="266700">
                    <a:lnSpc>
                      <a:spcPct val="90000"/>
                    </a:lnSpc>
                    <a:spcBef>
                      <a:spcPct val="0"/>
                    </a:spcBef>
                    <a:spcAft>
                      <a:spcPct val="35000"/>
                    </a:spcAft>
                    <a:buNone/>
                  </a:pPr>
                  <a:endParaRPr lang="en-AU" sz="600" kern="1200"/>
                </a:p>
              </p:txBody>
            </p:sp>
            <p:cxnSp>
              <p:nvCxnSpPr>
                <p:cNvPr id="146" name="Straight Connector 145">
                  <a:extLst>
                    <a:ext uri="{FF2B5EF4-FFF2-40B4-BE49-F238E27FC236}">
                      <a16:creationId xmlns:a16="http://schemas.microsoft.com/office/drawing/2014/main" id="{5B0CC160-CFEF-30D6-AC94-8720ED75CA8A}"/>
                    </a:ext>
                  </a:extLst>
                </p:cNvPr>
                <p:cNvCxnSpPr>
                  <a:cxnSpLocks/>
                </p:cNvCxnSpPr>
                <p:nvPr/>
              </p:nvCxnSpPr>
              <p:spPr>
                <a:xfrm flipH="1">
                  <a:off x="3078629" y="3151144"/>
                  <a:ext cx="3792651" cy="619335"/>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B4848883-4B2E-2C63-08D8-A7C5CC167768}"/>
                    </a:ext>
                  </a:extLst>
                </p:cNvPr>
                <p:cNvCxnSpPr>
                  <a:cxnSpLocks/>
                </p:cNvCxnSpPr>
                <p:nvPr/>
              </p:nvCxnSpPr>
              <p:spPr>
                <a:xfrm flipH="1" flipV="1">
                  <a:off x="3104139" y="3784876"/>
                  <a:ext cx="3860506" cy="619551"/>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140" name="Freeform: Shape 21">
                <a:extLst>
                  <a:ext uri="{FF2B5EF4-FFF2-40B4-BE49-F238E27FC236}">
                    <a16:creationId xmlns:a16="http://schemas.microsoft.com/office/drawing/2014/main" id="{991A272F-EB16-A686-83D5-A9328988D0C1}"/>
                  </a:ext>
                </a:extLst>
              </p:cNvPr>
              <p:cNvSpPr/>
              <p:nvPr/>
            </p:nvSpPr>
            <p:spPr>
              <a:xfrm>
                <a:off x="2329314" y="5344130"/>
                <a:ext cx="793747" cy="430691"/>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kern="1200"/>
                  <a:t>L</a:t>
                </a:r>
              </a:p>
            </p:txBody>
          </p:sp>
          <p:sp>
            <p:nvSpPr>
              <p:cNvPr id="141" name="Freeform: Shape 21">
                <a:extLst>
                  <a:ext uri="{FF2B5EF4-FFF2-40B4-BE49-F238E27FC236}">
                    <a16:creationId xmlns:a16="http://schemas.microsoft.com/office/drawing/2014/main" id="{D5C20F54-8741-C037-0568-2FBAA202C27C}"/>
                  </a:ext>
                </a:extLst>
              </p:cNvPr>
              <p:cNvSpPr/>
              <p:nvPr/>
            </p:nvSpPr>
            <p:spPr>
              <a:xfrm>
                <a:off x="6776466" y="4801875"/>
                <a:ext cx="793747" cy="430691"/>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kern="1200"/>
                  <a:t>W</a:t>
                </a:r>
              </a:p>
            </p:txBody>
          </p:sp>
          <p:sp>
            <p:nvSpPr>
              <p:cNvPr id="142" name="Freeform: Shape 21">
                <a:extLst>
                  <a:ext uri="{FF2B5EF4-FFF2-40B4-BE49-F238E27FC236}">
                    <a16:creationId xmlns:a16="http://schemas.microsoft.com/office/drawing/2014/main" id="{D3127FE8-42B9-A4B9-53F4-BAFC1E5A6880}"/>
                  </a:ext>
                </a:extLst>
              </p:cNvPr>
              <p:cNvSpPr/>
              <p:nvPr/>
            </p:nvSpPr>
            <p:spPr>
              <a:xfrm>
                <a:off x="6776467" y="5335783"/>
                <a:ext cx="793747" cy="430691"/>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kern="1200"/>
                  <a:t>D</a:t>
                </a:r>
              </a:p>
            </p:txBody>
          </p:sp>
          <p:sp>
            <p:nvSpPr>
              <p:cNvPr id="143" name="Freeform: Shape 21">
                <a:extLst>
                  <a:ext uri="{FF2B5EF4-FFF2-40B4-BE49-F238E27FC236}">
                    <a16:creationId xmlns:a16="http://schemas.microsoft.com/office/drawing/2014/main" id="{867E4AC9-1638-D56F-25BB-6FB6A684B602}"/>
                  </a:ext>
                </a:extLst>
              </p:cNvPr>
              <p:cNvSpPr/>
              <p:nvPr/>
            </p:nvSpPr>
            <p:spPr>
              <a:xfrm>
                <a:off x="6776467" y="5891520"/>
                <a:ext cx="793747" cy="430691"/>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kern="1200"/>
                  <a:t>L</a:t>
                </a:r>
              </a:p>
            </p:txBody>
          </p:sp>
          <p:sp>
            <p:nvSpPr>
              <p:cNvPr id="176" name="Freeform: Shape 21">
                <a:extLst>
                  <a:ext uri="{FF2B5EF4-FFF2-40B4-BE49-F238E27FC236}">
                    <a16:creationId xmlns:a16="http://schemas.microsoft.com/office/drawing/2014/main" id="{EFE5B9F6-D9BA-33FC-B56A-D55FB7BC403D}"/>
                  </a:ext>
                </a:extLst>
              </p:cNvPr>
              <p:cNvSpPr/>
              <p:nvPr/>
            </p:nvSpPr>
            <p:spPr>
              <a:xfrm>
                <a:off x="7663665" y="1689454"/>
                <a:ext cx="793747" cy="430691"/>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kern="1200"/>
                  <a:t>WD</a:t>
                </a:r>
              </a:p>
            </p:txBody>
          </p:sp>
          <p:sp>
            <p:nvSpPr>
              <p:cNvPr id="177" name="Freeform: Shape 21">
                <a:extLst>
                  <a:ext uri="{FF2B5EF4-FFF2-40B4-BE49-F238E27FC236}">
                    <a16:creationId xmlns:a16="http://schemas.microsoft.com/office/drawing/2014/main" id="{89C18CB3-4708-F9A7-7AFC-23DD0F3495FB}"/>
                  </a:ext>
                </a:extLst>
              </p:cNvPr>
              <p:cNvSpPr/>
              <p:nvPr/>
            </p:nvSpPr>
            <p:spPr>
              <a:xfrm>
                <a:off x="7663665" y="2245320"/>
                <a:ext cx="793747" cy="430691"/>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kern="1200"/>
                  <a:t>WL</a:t>
                </a:r>
              </a:p>
            </p:txBody>
          </p:sp>
          <p:sp>
            <p:nvSpPr>
              <p:cNvPr id="178" name="Freeform: Shape 21">
                <a:extLst>
                  <a:ext uri="{FF2B5EF4-FFF2-40B4-BE49-F238E27FC236}">
                    <a16:creationId xmlns:a16="http://schemas.microsoft.com/office/drawing/2014/main" id="{828F71B3-4F56-68A0-05CA-EFD36063FE91}"/>
                  </a:ext>
                </a:extLst>
              </p:cNvPr>
              <p:cNvSpPr/>
              <p:nvPr/>
            </p:nvSpPr>
            <p:spPr>
              <a:xfrm>
                <a:off x="7663665" y="3032304"/>
                <a:ext cx="793747" cy="430691"/>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kern="1200"/>
                  <a:t>DW</a:t>
                </a:r>
              </a:p>
            </p:txBody>
          </p:sp>
          <p:sp>
            <p:nvSpPr>
              <p:cNvPr id="179" name="Freeform: Shape 21">
                <a:extLst>
                  <a:ext uri="{FF2B5EF4-FFF2-40B4-BE49-F238E27FC236}">
                    <a16:creationId xmlns:a16="http://schemas.microsoft.com/office/drawing/2014/main" id="{5204D9A2-6191-03F2-1830-968FC11D3083}"/>
                  </a:ext>
                </a:extLst>
              </p:cNvPr>
              <p:cNvSpPr/>
              <p:nvPr/>
            </p:nvSpPr>
            <p:spPr>
              <a:xfrm>
                <a:off x="7663665" y="3574421"/>
                <a:ext cx="793747" cy="430691"/>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kern="1200"/>
                  <a:t>DD</a:t>
                </a:r>
              </a:p>
            </p:txBody>
          </p:sp>
          <p:sp>
            <p:nvSpPr>
              <p:cNvPr id="180" name="Freeform: Shape 21">
                <a:extLst>
                  <a:ext uri="{FF2B5EF4-FFF2-40B4-BE49-F238E27FC236}">
                    <a16:creationId xmlns:a16="http://schemas.microsoft.com/office/drawing/2014/main" id="{3CDD11A7-2B1D-F56A-C520-3746AC50209D}"/>
                  </a:ext>
                </a:extLst>
              </p:cNvPr>
              <p:cNvSpPr/>
              <p:nvPr/>
            </p:nvSpPr>
            <p:spPr>
              <a:xfrm>
                <a:off x="7663665" y="4136552"/>
                <a:ext cx="793747" cy="430691"/>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kern="1200"/>
                  <a:t>DL</a:t>
                </a:r>
              </a:p>
            </p:txBody>
          </p:sp>
          <p:sp>
            <p:nvSpPr>
              <p:cNvPr id="181" name="Freeform: Shape 21">
                <a:extLst>
                  <a:ext uri="{FF2B5EF4-FFF2-40B4-BE49-F238E27FC236}">
                    <a16:creationId xmlns:a16="http://schemas.microsoft.com/office/drawing/2014/main" id="{09E237F2-886C-1B9B-2C9D-1625522F5C13}"/>
                  </a:ext>
                </a:extLst>
              </p:cNvPr>
              <p:cNvSpPr/>
              <p:nvPr/>
            </p:nvSpPr>
            <p:spPr>
              <a:xfrm>
                <a:off x="7663665" y="4796120"/>
                <a:ext cx="793747" cy="430691"/>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kern="1200"/>
                  <a:t>LW</a:t>
                </a:r>
              </a:p>
            </p:txBody>
          </p:sp>
          <p:sp>
            <p:nvSpPr>
              <p:cNvPr id="182" name="Freeform: Shape 21">
                <a:extLst>
                  <a:ext uri="{FF2B5EF4-FFF2-40B4-BE49-F238E27FC236}">
                    <a16:creationId xmlns:a16="http://schemas.microsoft.com/office/drawing/2014/main" id="{0C90CA81-AC3A-A83B-8F54-BA202677800C}"/>
                  </a:ext>
                </a:extLst>
              </p:cNvPr>
              <p:cNvSpPr/>
              <p:nvPr/>
            </p:nvSpPr>
            <p:spPr>
              <a:xfrm>
                <a:off x="7663665" y="5350755"/>
                <a:ext cx="793747" cy="430691"/>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kern="1200"/>
                  <a:t>LD</a:t>
                </a:r>
              </a:p>
            </p:txBody>
          </p:sp>
          <p:sp>
            <p:nvSpPr>
              <p:cNvPr id="183" name="Freeform: Shape 21">
                <a:extLst>
                  <a:ext uri="{FF2B5EF4-FFF2-40B4-BE49-F238E27FC236}">
                    <a16:creationId xmlns:a16="http://schemas.microsoft.com/office/drawing/2014/main" id="{4683AE01-1695-C43E-EF19-E9AA304C3C62}"/>
                  </a:ext>
                </a:extLst>
              </p:cNvPr>
              <p:cNvSpPr/>
              <p:nvPr/>
            </p:nvSpPr>
            <p:spPr>
              <a:xfrm>
                <a:off x="7668775" y="5891519"/>
                <a:ext cx="793747" cy="430691"/>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kern="1200"/>
                  <a:t>LL</a:t>
                </a:r>
              </a:p>
            </p:txBody>
          </p:sp>
          <p:sp>
            <p:nvSpPr>
              <p:cNvPr id="185" name="Freeform: Shape 21">
                <a:extLst>
                  <a:ext uri="{FF2B5EF4-FFF2-40B4-BE49-F238E27FC236}">
                    <a16:creationId xmlns:a16="http://schemas.microsoft.com/office/drawing/2014/main" id="{EE6E2492-8E58-2138-AE0B-FF94B835A3C7}"/>
                  </a:ext>
                </a:extLst>
              </p:cNvPr>
              <p:cNvSpPr/>
              <p:nvPr/>
            </p:nvSpPr>
            <p:spPr>
              <a:xfrm>
                <a:off x="8531263" y="1693344"/>
                <a:ext cx="793747" cy="430691"/>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a:solidFill>
                <a:srgbClr val="64BB4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a:solidFill>
                      <a:schemeClr val="tx1"/>
                    </a:solidFill>
                  </a:rPr>
                  <a:t>4</a:t>
                </a:r>
                <a:endParaRPr lang="en-AU" sz="1800" kern="1200">
                  <a:solidFill>
                    <a:schemeClr val="tx1"/>
                  </a:solidFill>
                </a:endParaRPr>
              </a:p>
            </p:txBody>
          </p:sp>
          <p:sp>
            <p:nvSpPr>
              <p:cNvPr id="186" name="Freeform: Shape 21">
                <a:extLst>
                  <a:ext uri="{FF2B5EF4-FFF2-40B4-BE49-F238E27FC236}">
                    <a16:creationId xmlns:a16="http://schemas.microsoft.com/office/drawing/2014/main" id="{F801D0A2-EFE3-BECF-1163-02971856D2E8}"/>
                  </a:ext>
                </a:extLst>
              </p:cNvPr>
              <p:cNvSpPr/>
              <p:nvPr/>
            </p:nvSpPr>
            <p:spPr>
              <a:xfrm>
                <a:off x="8531263" y="3027468"/>
                <a:ext cx="793747" cy="430691"/>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a:solidFill>
                <a:srgbClr val="64BB4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a:solidFill>
                      <a:schemeClr val="tx1"/>
                    </a:solidFill>
                  </a:rPr>
                  <a:t>4</a:t>
                </a:r>
                <a:endParaRPr lang="en-AU" sz="1800" kern="1200">
                  <a:solidFill>
                    <a:schemeClr val="tx1"/>
                  </a:solidFill>
                </a:endParaRPr>
              </a:p>
            </p:txBody>
          </p:sp>
          <p:sp>
            <p:nvSpPr>
              <p:cNvPr id="193" name="Freeform: Shape 21">
                <a:extLst>
                  <a:ext uri="{FF2B5EF4-FFF2-40B4-BE49-F238E27FC236}">
                    <a16:creationId xmlns:a16="http://schemas.microsoft.com/office/drawing/2014/main" id="{CDB0E967-F1BC-7646-90CE-7C941D82ACEB}"/>
                  </a:ext>
                </a:extLst>
              </p:cNvPr>
              <p:cNvSpPr/>
              <p:nvPr/>
            </p:nvSpPr>
            <p:spPr>
              <a:xfrm>
                <a:off x="8531263" y="2218836"/>
                <a:ext cx="793747" cy="430691"/>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a:solidFill>
                <a:schemeClr val="tx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a:solidFill>
                      <a:srgbClr val="FFFFFF"/>
                    </a:solidFill>
                  </a:rPr>
                  <a:t>4</a:t>
                </a:r>
                <a:endParaRPr lang="en-AU" sz="1800" kern="1200">
                  <a:solidFill>
                    <a:srgbClr val="FFFFFF"/>
                  </a:solidFill>
                </a:endParaRPr>
              </a:p>
            </p:txBody>
          </p:sp>
          <p:sp>
            <p:nvSpPr>
              <p:cNvPr id="194" name="Freeform: Shape 21">
                <a:extLst>
                  <a:ext uri="{FF2B5EF4-FFF2-40B4-BE49-F238E27FC236}">
                    <a16:creationId xmlns:a16="http://schemas.microsoft.com/office/drawing/2014/main" id="{E4014E6C-AF18-CCA9-F778-F11192A21451}"/>
                  </a:ext>
                </a:extLst>
              </p:cNvPr>
              <p:cNvSpPr/>
              <p:nvPr/>
            </p:nvSpPr>
            <p:spPr>
              <a:xfrm>
                <a:off x="8531263" y="3570831"/>
                <a:ext cx="793747" cy="430691"/>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a:solidFill>
                <a:schemeClr val="tx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a:solidFill>
                      <a:srgbClr val="FFFFFF"/>
                    </a:solidFill>
                  </a:rPr>
                  <a:t>2</a:t>
                </a:r>
                <a:endParaRPr lang="en-AU" sz="1800" kern="1200">
                  <a:solidFill>
                    <a:srgbClr val="FFFFFF"/>
                  </a:solidFill>
                </a:endParaRPr>
              </a:p>
            </p:txBody>
          </p:sp>
          <p:sp>
            <p:nvSpPr>
              <p:cNvPr id="195" name="Freeform: Shape 21">
                <a:extLst>
                  <a:ext uri="{FF2B5EF4-FFF2-40B4-BE49-F238E27FC236}">
                    <a16:creationId xmlns:a16="http://schemas.microsoft.com/office/drawing/2014/main" id="{2C222CB7-A48A-DE57-43E0-EC86BFD4965B}"/>
                  </a:ext>
                </a:extLst>
              </p:cNvPr>
              <p:cNvSpPr/>
              <p:nvPr/>
            </p:nvSpPr>
            <p:spPr>
              <a:xfrm>
                <a:off x="8531263" y="4114045"/>
                <a:ext cx="793747" cy="430691"/>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a:solidFill>
                <a:schemeClr val="tx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a:solidFill>
                      <a:srgbClr val="FFFFFF"/>
                    </a:solidFill>
                  </a:rPr>
                  <a:t>1</a:t>
                </a:r>
                <a:endParaRPr lang="en-AU" sz="1800" kern="1200">
                  <a:solidFill>
                    <a:srgbClr val="FFFFFF"/>
                  </a:solidFill>
                </a:endParaRPr>
              </a:p>
            </p:txBody>
          </p:sp>
          <p:sp>
            <p:nvSpPr>
              <p:cNvPr id="196" name="Freeform: Shape 21">
                <a:extLst>
                  <a:ext uri="{FF2B5EF4-FFF2-40B4-BE49-F238E27FC236}">
                    <a16:creationId xmlns:a16="http://schemas.microsoft.com/office/drawing/2014/main" id="{4FBAD02B-2C79-DE18-E79F-4B0EFAB8CBCE}"/>
                  </a:ext>
                </a:extLst>
              </p:cNvPr>
              <p:cNvSpPr/>
              <p:nvPr/>
            </p:nvSpPr>
            <p:spPr>
              <a:xfrm>
                <a:off x="8531263" y="4814408"/>
                <a:ext cx="793747" cy="430691"/>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a:solidFill>
                <a:schemeClr val="tx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a:solidFill>
                      <a:srgbClr val="FFFFFF"/>
                    </a:solidFill>
                  </a:rPr>
                  <a:t>3</a:t>
                </a:r>
                <a:endParaRPr lang="en-AU" sz="1800" kern="1200">
                  <a:solidFill>
                    <a:srgbClr val="FFFFFF"/>
                  </a:solidFill>
                </a:endParaRPr>
              </a:p>
            </p:txBody>
          </p:sp>
          <p:sp>
            <p:nvSpPr>
              <p:cNvPr id="197" name="Freeform: Shape 21">
                <a:extLst>
                  <a:ext uri="{FF2B5EF4-FFF2-40B4-BE49-F238E27FC236}">
                    <a16:creationId xmlns:a16="http://schemas.microsoft.com/office/drawing/2014/main" id="{27334A99-1C4A-F407-7AC8-DAB9A0EFBAC6}"/>
                  </a:ext>
                </a:extLst>
              </p:cNvPr>
              <p:cNvSpPr/>
              <p:nvPr/>
            </p:nvSpPr>
            <p:spPr>
              <a:xfrm>
                <a:off x="8531263" y="5350545"/>
                <a:ext cx="793747" cy="430691"/>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a:solidFill>
                <a:schemeClr val="tx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a:solidFill>
                      <a:srgbClr val="FFFFFF"/>
                    </a:solidFill>
                  </a:rPr>
                  <a:t>1</a:t>
                </a:r>
                <a:endParaRPr lang="en-AU" sz="1800" kern="1200">
                  <a:solidFill>
                    <a:srgbClr val="FFFFFF"/>
                  </a:solidFill>
                </a:endParaRPr>
              </a:p>
            </p:txBody>
          </p:sp>
          <p:sp>
            <p:nvSpPr>
              <p:cNvPr id="198" name="Freeform: Shape 21">
                <a:extLst>
                  <a:ext uri="{FF2B5EF4-FFF2-40B4-BE49-F238E27FC236}">
                    <a16:creationId xmlns:a16="http://schemas.microsoft.com/office/drawing/2014/main" id="{EA78A9D2-D1CE-A9A9-4358-3E0458ACC9B9}"/>
                  </a:ext>
                </a:extLst>
              </p:cNvPr>
              <p:cNvSpPr/>
              <p:nvPr/>
            </p:nvSpPr>
            <p:spPr>
              <a:xfrm>
                <a:off x="8531263" y="5888103"/>
                <a:ext cx="793747" cy="430691"/>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a:solidFill>
                <a:schemeClr val="tx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a:solidFill>
                      <a:srgbClr val="FFFFFF"/>
                    </a:solidFill>
                  </a:rPr>
                  <a:t>0</a:t>
                </a:r>
                <a:endParaRPr lang="en-AU" sz="1800" kern="1200">
                  <a:solidFill>
                    <a:srgbClr val="FFFFFF"/>
                  </a:solidFill>
                </a:endParaRPr>
              </a:p>
            </p:txBody>
          </p:sp>
        </p:grpSp>
      </p:grpSp>
      <p:sp>
        <p:nvSpPr>
          <p:cNvPr id="7" name="Rounded Rectangular Callout 6">
            <a:extLst>
              <a:ext uri="{FF2B5EF4-FFF2-40B4-BE49-F238E27FC236}">
                <a16:creationId xmlns:a16="http://schemas.microsoft.com/office/drawing/2014/main" id="{125667B5-054C-5FE4-33D2-D2B21D6CA25D}"/>
              </a:ext>
            </a:extLst>
          </p:cNvPr>
          <p:cNvSpPr/>
          <p:nvPr/>
        </p:nvSpPr>
        <p:spPr>
          <a:xfrm>
            <a:off x="2706756" y="4141305"/>
            <a:ext cx="2196548" cy="1070114"/>
          </a:xfrm>
          <a:prstGeom prst="wedgeRoundRectCallout">
            <a:avLst>
              <a:gd name="adj1" fmla="val 33579"/>
              <a:gd name="adj2" fmla="val -6409"/>
              <a:gd name="adj3" fmla="val 16667"/>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bIns="180000" rtlCol="0" anchor="ctr"/>
          <a:lstStyle/>
          <a:p>
            <a:pPr>
              <a:defRPr/>
            </a:pPr>
            <a:r>
              <a:rPr lang="en-AU" sz="1800" dirty="0">
                <a:solidFill>
                  <a:srgbClr val="FFFFFF"/>
                </a:solidFill>
              </a:rPr>
              <a:t>List the sample space and the points earned</a:t>
            </a:r>
          </a:p>
        </p:txBody>
      </p:sp>
      <p:sp>
        <p:nvSpPr>
          <p:cNvPr id="2" name="Slide Number Placeholder 1">
            <a:extLst>
              <a:ext uri="{FF2B5EF4-FFF2-40B4-BE49-F238E27FC236}">
                <a16:creationId xmlns:a16="http://schemas.microsoft.com/office/drawing/2014/main" id="{6E4BAFE8-3242-DDFE-E5E1-AC4FC79A316F}"/>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Arial" panose="020B060402020202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29</a:t>
            </a:fld>
            <a:endParaRPr kumimoji="0" lang="en-AU" sz="1200" b="0" i="0" u="none" strike="noStrike" kern="1200" cap="none" spc="0" normalizeH="0" baseline="0" noProof="0">
              <a:ln>
                <a:noFill/>
              </a:ln>
              <a:solidFill>
                <a:srgbClr val="22272B"/>
              </a:solidFill>
              <a:effectLst/>
              <a:uLnTx/>
              <a:uFillTx/>
              <a:latin typeface="Arial" panose="020B0604020202020204"/>
              <a:ea typeface="+mn-ea"/>
              <a:cs typeface="+mn-cs"/>
            </a:endParaRPr>
          </a:p>
        </p:txBody>
      </p:sp>
    </p:spTree>
    <p:extLst>
      <p:ext uri="{BB962C8B-B14F-4D97-AF65-F5344CB8AC3E}">
        <p14:creationId xmlns:p14="http://schemas.microsoft.com/office/powerpoint/2010/main" val="3291235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197D8-8BB4-6D5C-4528-6D7B597CB3D4}"/>
              </a:ext>
            </a:extLst>
          </p:cNvPr>
          <p:cNvSpPr>
            <a:spLocks noGrp="1"/>
          </p:cNvSpPr>
          <p:nvPr>
            <p:ph type="ctrTitle"/>
          </p:nvPr>
        </p:nvSpPr>
        <p:spPr/>
        <p:txBody>
          <a:bodyPr/>
          <a:lstStyle/>
          <a:p>
            <a:r>
              <a:rPr lang="en-AU"/>
              <a:t>Activating prior knowledge</a:t>
            </a:r>
          </a:p>
        </p:txBody>
      </p:sp>
    </p:spTree>
    <p:extLst>
      <p:ext uri="{BB962C8B-B14F-4D97-AF65-F5344CB8AC3E}">
        <p14:creationId xmlns:p14="http://schemas.microsoft.com/office/powerpoint/2010/main" val="257291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FF99B4-A850-93C4-F4F2-6FA2D2FECBB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5593406-89B2-31A5-0AEA-98793A5E6E42}"/>
              </a:ext>
            </a:extLst>
          </p:cNvPr>
          <p:cNvSpPr>
            <a:spLocks noGrp="1"/>
          </p:cNvSpPr>
          <p:nvPr>
            <p:ph type="title"/>
          </p:nvPr>
        </p:nvSpPr>
        <p:spPr>
          <a:xfrm>
            <a:off x="360000" y="280192"/>
            <a:ext cx="11484000" cy="545601"/>
          </a:xfrm>
        </p:spPr>
        <p:txBody>
          <a:bodyPr/>
          <a:lstStyle/>
          <a:p>
            <a:pPr algn="ctr"/>
            <a:r>
              <a:rPr lang="en-AU">
                <a:latin typeface="+mj-lt"/>
              </a:rPr>
              <a:t>Will the Dorking Wanders remain in the competition? </a:t>
            </a:r>
            <a:r>
              <a:rPr lang="en-AU" sz="3600"/>
              <a:t>(6)</a:t>
            </a:r>
            <a:br>
              <a:rPr lang="en-AU" sz="3600"/>
            </a:br>
            <a:endParaRPr lang="en-AU" sz="3600"/>
          </a:p>
        </p:txBody>
      </p:sp>
      <p:grpSp>
        <p:nvGrpSpPr>
          <p:cNvPr id="3" name="Group 2" descr="The same tree diagram as the previous slide, although fractions have been added to the branches. For each of the branches, W has 12/44 on it, D has 8/44 on it, L has 24/44 on it. ">
            <a:extLst>
              <a:ext uri="{FF2B5EF4-FFF2-40B4-BE49-F238E27FC236}">
                <a16:creationId xmlns:a16="http://schemas.microsoft.com/office/drawing/2014/main" id="{99B744B0-E066-2465-D8DC-77920D720D87}"/>
              </a:ext>
            </a:extLst>
          </p:cNvPr>
          <p:cNvGrpSpPr/>
          <p:nvPr/>
        </p:nvGrpSpPr>
        <p:grpSpPr>
          <a:xfrm>
            <a:off x="482413" y="1130387"/>
            <a:ext cx="8842597" cy="5255848"/>
            <a:chOff x="482413" y="1130387"/>
            <a:chExt cx="8842597" cy="5255848"/>
          </a:xfrm>
        </p:grpSpPr>
        <p:sp>
          <p:nvSpPr>
            <p:cNvPr id="10" name="Freeform: Shape 18">
              <a:extLst>
                <a:ext uri="{FF2B5EF4-FFF2-40B4-BE49-F238E27FC236}">
                  <a16:creationId xmlns:a16="http://schemas.microsoft.com/office/drawing/2014/main" id="{E84F7CBE-ED5F-48A0-CC41-7F10BD8DE5A0}"/>
                </a:ext>
              </a:extLst>
            </p:cNvPr>
            <p:cNvSpPr/>
            <p:nvPr/>
          </p:nvSpPr>
          <p:spPr>
            <a:xfrm>
              <a:off x="483601" y="3647906"/>
              <a:ext cx="1872261" cy="264364"/>
            </a:xfrm>
            <a:custGeom>
              <a:avLst/>
              <a:gdLst>
                <a:gd name="connsiteX0" fmla="*/ 0 w 1684507"/>
                <a:gd name="connsiteY0" fmla="*/ 36526 h 73053"/>
                <a:gd name="connsiteX1" fmla="*/ 1684507 w 1684507"/>
                <a:gd name="connsiteY1" fmla="*/ 36526 h 73053"/>
              </a:gdLst>
              <a:ahLst/>
              <a:cxnLst>
                <a:cxn ang="0">
                  <a:pos x="connsiteX0" y="connsiteY0"/>
                </a:cxn>
                <a:cxn ang="0">
                  <a:pos x="connsiteX1" y="connsiteY1"/>
                </a:cxn>
              </a:cxnLst>
              <a:rect l="l" t="t" r="r" b="b"/>
              <a:pathLst>
                <a:path w="1684507" h="73053">
                  <a:moveTo>
                    <a:pt x="0" y="36526"/>
                  </a:moveTo>
                  <a:lnTo>
                    <a:pt x="1684507" y="36526"/>
                  </a:lnTo>
                </a:path>
              </a:pathLst>
            </a:custGeom>
            <a:noFill/>
            <a:ln w="19050">
              <a:solidFill>
                <a:schemeClr val="tx1">
                  <a:lumMod val="50000"/>
                  <a:lumOff val="50000"/>
                </a:schemeClr>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812840" tIns="-5586" rIns="812841" bIns="-5587" numCol="1" spcCol="1270" anchor="ctr" anchorCtr="0">
              <a:noAutofit/>
            </a:bodyPr>
            <a:lstStyle/>
            <a:p>
              <a:pPr marL="0" lvl="0" indent="0" algn="ctr" defTabSz="266700">
                <a:lnSpc>
                  <a:spcPct val="90000"/>
                </a:lnSpc>
                <a:spcBef>
                  <a:spcPct val="0"/>
                </a:spcBef>
                <a:spcAft>
                  <a:spcPct val="35000"/>
                </a:spcAft>
                <a:buNone/>
              </a:pPr>
              <a:endParaRPr lang="en-AU" sz="600" kern="1200"/>
            </a:p>
          </p:txBody>
        </p:sp>
        <p:cxnSp>
          <p:nvCxnSpPr>
            <p:cNvPr id="15" name="Straight Connector 14">
              <a:extLst>
                <a:ext uri="{FF2B5EF4-FFF2-40B4-BE49-F238E27FC236}">
                  <a16:creationId xmlns:a16="http://schemas.microsoft.com/office/drawing/2014/main" id="{AC31B4E7-9E04-9585-88AA-D0BA458A6345}"/>
                </a:ext>
              </a:extLst>
            </p:cNvPr>
            <p:cNvCxnSpPr>
              <a:cxnSpLocks/>
            </p:cNvCxnSpPr>
            <p:nvPr/>
          </p:nvCxnSpPr>
          <p:spPr>
            <a:xfrm flipH="1">
              <a:off x="482413" y="1897305"/>
              <a:ext cx="1914917" cy="1887769"/>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D1AB977-A287-36C3-4C7B-0CF0B354CA5C}"/>
                </a:ext>
              </a:extLst>
            </p:cNvPr>
            <p:cNvCxnSpPr>
              <a:cxnSpLocks/>
            </p:cNvCxnSpPr>
            <p:nvPr/>
          </p:nvCxnSpPr>
          <p:spPr>
            <a:xfrm flipH="1" flipV="1">
              <a:off x="482413" y="3785074"/>
              <a:ext cx="1942469" cy="1805587"/>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6E849FE3-F179-0D9C-BE3B-914B4F076857}"/>
                    </a:ext>
                  </a:extLst>
                </p:cNvPr>
                <p:cNvSpPr txBox="1"/>
                <p:nvPr/>
              </p:nvSpPr>
              <p:spPr>
                <a:xfrm>
                  <a:off x="1278224" y="4731747"/>
                  <a:ext cx="1016796" cy="606143"/>
                </a:xfrm>
                <a:prstGeom prst="rect">
                  <a:avLst/>
                </a:prstGeom>
                <a:noFill/>
              </p:spPr>
              <p:txBody>
                <a:bodyPr wrap="none" lIns="0" tIns="0" rIns="0" bIns="0" rtlCol="0">
                  <a:noAutofit/>
                </a:bodyPr>
                <a:lstStyle/>
                <a:p>
                  <a:pPr marL="0" marR="0" lvl="0" indent="0" algn="l" defTabSz="609585" rtl="0" eaLnBrk="1" fontAlgn="auto" latinLnBrk="0" hangingPunct="1">
                    <a:lnSpc>
                      <a:spcPts val="16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ctrlPr>
                          </m:fPr>
                          <m:num>
                            <m: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24</m:t>
                            </m:r>
                          </m:num>
                          <m:den>
                            <m: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44</m:t>
                            </m:r>
                          </m:den>
                        </m:f>
                      </m:oMath>
                    </m:oMathPara>
                  </a14:m>
                  <a:endParaRPr kumimoji="0" lang="en-AU" sz="1600" b="0" i="0" u="none" strike="noStrike" kern="1200" cap="none" spc="0" normalizeH="0" baseline="0" noProof="0">
                    <a:ln>
                      <a:noFill/>
                    </a:ln>
                    <a:solidFill>
                      <a:srgbClr val="22272B"/>
                    </a:solidFill>
                    <a:effectLst/>
                    <a:uLnTx/>
                    <a:uFillTx/>
                    <a:latin typeface="Arial" panose="020B0604020202020204"/>
                    <a:ea typeface="+mn-ea"/>
                    <a:cs typeface="+mn-cs"/>
                  </a:endParaRPr>
                </a:p>
              </p:txBody>
            </p:sp>
          </mc:Choice>
          <mc:Fallback xmlns="">
            <p:sp>
              <p:nvSpPr>
                <p:cNvPr id="79" name="TextBox 78">
                  <a:extLst>
                    <a:ext uri="{FF2B5EF4-FFF2-40B4-BE49-F238E27FC236}">
                      <a16:creationId xmlns:a16="http://schemas.microsoft.com/office/drawing/2014/main" id="{6E849FE3-F179-0D9C-BE3B-914B4F076857}"/>
                    </a:ext>
                  </a:extLst>
                </p:cNvPr>
                <p:cNvSpPr txBox="1">
                  <a:spLocks noRot="1" noChangeAspect="1" noMove="1" noResize="1" noEditPoints="1" noAdjustHandles="1" noChangeArrowheads="1" noChangeShapeType="1" noTextEdit="1"/>
                </p:cNvSpPr>
                <p:nvPr/>
              </p:nvSpPr>
              <p:spPr>
                <a:xfrm>
                  <a:off x="1278224" y="4731747"/>
                  <a:ext cx="1016796" cy="606143"/>
                </a:xfrm>
                <a:prstGeom prst="rect">
                  <a:avLst/>
                </a:prstGeom>
                <a:blipFill>
                  <a:blip r:embed="rId3"/>
                  <a:stretch>
                    <a:fillRect t="-3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98F0E3A0-A93D-2652-FCFD-CFD560649428}"/>
                    </a:ext>
                  </a:extLst>
                </p:cNvPr>
                <p:cNvSpPr txBox="1"/>
                <p:nvPr/>
              </p:nvSpPr>
              <p:spPr>
                <a:xfrm>
                  <a:off x="1266184" y="3476494"/>
                  <a:ext cx="1016796" cy="606143"/>
                </a:xfrm>
                <a:prstGeom prst="rect">
                  <a:avLst/>
                </a:prstGeom>
                <a:noFill/>
              </p:spPr>
              <p:txBody>
                <a:bodyPr wrap="none" lIns="0" tIns="0" rIns="0" bIns="0" rtlCol="0">
                  <a:noAutofit/>
                </a:bodyPr>
                <a:lstStyle/>
                <a:p>
                  <a:pPr marL="0" marR="0" lvl="0" indent="0" algn="l" defTabSz="609585" rtl="0" eaLnBrk="1" fontAlgn="auto" latinLnBrk="0" hangingPunct="1">
                    <a:lnSpc>
                      <a:spcPts val="16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ctrlPr>
                          </m:fPr>
                          <m:num>
                            <m: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8</m:t>
                            </m:r>
                          </m:num>
                          <m:den>
                            <m: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44</m:t>
                            </m:r>
                          </m:den>
                        </m:f>
                      </m:oMath>
                    </m:oMathPara>
                  </a14:m>
                  <a:endParaRPr kumimoji="0" lang="en-AU" sz="1600" b="0" i="0" u="none" strike="noStrike" kern="1200" cap="none" spc="0" normalizeH="0" baseline="0" noProof="0">
                    <a:ln>
                      <a:noFill/>
                    </a:ln>
                    <a:solidFill>
                      <a:srgbClr val="22272B"/>
                    </a:solidFill>
                    <a:effectLst/>
                    <a:uLnTx/>
                    <a:uFillTx/>
                    <a:latin typeface="Arial" panose="020B0604020202020204"/>
                    <a:ea typeface="+mn-ea"/>
                    <a:cs typeface="+mn-cs"/>
                  </a:endParaRPr>
                </a:p>
              </p:txBody>
            </p:sp>
          </mc:Choice>
          <mc:Fallback xmlns="">
            <p:sp>
              <p:nvSpPr>
                <p:cNvPr id="80" name="TextBox 79">
                  <a:extLst>
                    <a:ext uri="{FF2B5EF4-FFF2-40B4-BE49-F238E27FC236}">
                      <a16:creationId xmlns:a16="http://schemas.microsoft.com/office/drawing/2014/main" id="{98F0E3A0-A93D-2652-FCFD-CFD560649428}"/>
                    </a:ext>
                  </a:extLst>
                </p:cNvPr>
                <p:cNvSpPr txBox="1">
                  <a:spLocks noRot="1" noChangeAspect="1" noMove="1" noResize="1" noEditPoints="1" noAdjustHandles="1" noChangeArrowheads="1" noChangeShapeType="1" noTextEdit="1"/>
                </p:cNvSpPr>
                <p:nvPr/>
              </p:nvSpPr>
              <p:spPr>
                <a:xfrm>
                  <a:off x="1266184" y="3476494"/>
                  <a:ext cx="1016796" cy="606143"/>
                </a:xfrm>
                <a:prstGeom prst="rect">
                  <a:avLst/>
                </a:prstGeom>
                <a:blipFill>
                  <a:blip r:embed="rId4"/>
                  <a:stretch>
                    <a:fillRect t="-3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 name="TextBox 81">
                  <a:extLst>
                    <a:ext uri="{FF2B5EF4-FFF2-40B4-BE49-F238E27FC236}">
                      <a16:creationId xmlns:a16="http://schemas.microsoft.com/office/drawing/2014/main" id="{6AA557C5-7A1B-0551-D046-DC4ED2495FCC}"/>
                    </a:ext>
                  </a:extLst>
                </p:cNvPr>
                <p:cNvSpPr txBox="1"/>
                <p:nvPr/>
              </p:nvSpPr>
              <p:spPr>
                <a:xfrm>
                  <a:off x="1327261" y="1943295"/>
                  <a:ext cx="1016796" cy="606143"/>
                </a:xfrm>
                <a:prstGeom prst="rect">
                  <a:avLst/>
                </a:prstGeom>
                <a:noFill/>
              </p:spPr>
              <p:txBody>
                <a:bodyPr wrap="none" lIns="0" tIns="0" rIns="0" bIns="0" rtlCol="0">
                  <a:noAutofit/>
                </a:bodyPr>
                <a:lstStyle/>
                <a:p>
                  <a:pPr marL="0" marR="0" lvl="0" indent="0" algn="l" defTabSz="609585" rtl="0" eaLnBrk="1" fontAlgn="auto" latinLnBrk="0" hangingPunct="1">
                    <a:lnSpc>
                      <a:spcPts val="16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ctrlPr>
                          </m:fPr>
                          <m:num>
                            <m: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12</m:t>
                            </m:r>
                          </m:num>
                          <m:den>
                            <m: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44</m:t>
                            </m:r>
                          </m:den>
                        </m:f>
                      </m:oMath>
                    </m:oMathPara>
                  </a14:m>
                  <a:endParaRPr kumimoji="0" lang="en-AU" sz="1600" b="0" i="0" u="none" strike="noStrike" kern="1200" cap="none" spc="0" normalizeH="0" baseline="0" noProof="0">
                    <a:ln>
                      <a:noFill/>
                    </a:ln>
                    <a:solidFill>
                      <a:srgbClr val="22272B"/>
                    </a:solidFill>
                    <a:effectLst/>
                    <a:uLnTx/>
                    <a:uFillTx/>
                    <a:latin typeface="Arial" panose="020B0604020202020204"/>
                    <a:ea typeface="+mn-ea"/>
                    <a:cs typeface="+mn-cs"/>
                  </a:endParaRPr>
                </a:p>
              </p:txBody>
            </p:sp>
          </mc:Choice>
          <mc:Fallback xmlns="">
            <p:sp>
              <p:nvSpPr>
                <p:cNvPr id="82" name="TextBox 81">
                  <a:extLst>
                    <a:ext uri="{FF2B5EF4-FFF2-40B4-BE49-F238E27FC236}">
                      <a16:creationId xmlns:a16="http://schemas.microsoft.com/office/drawing/2014/main" id="{6AA557C5-7A1B-0551-D046-DC4ED2495FCC}"/>
                    </a:ext>
                  </a:extLst>
                </p:cNvPr>
                <p:cNvSpPr txBox="1">
                  <a:spLocks noRot="1" noChangeAspect="1" noMove="1" noResize="1" noEditPoints="1" noAdjustHandles="1" noChangeArrowheads="1" noChangeShapeType="1" noTextEdit="1"/>
                </p:cNvSpPr>
                <p:nvPr/>
              </p:nvSpPr>
              <p:spPr>
                <a:xfrm>
                  <a:off x="1327261" y="1943295"/>
                  <a:ext cx="1016796" cy="606143"/>
                </a:xfrm>
                <a:prstGeom prst="rect">
                  <a:avLst/>
                </a:prstGeom>
                <a:blipFill>
                  <a:blip r:embed="rId5"/>
                  <a:stretch>
                    <a:fillRect t="-32323"/>
                  </a:stretch>
                </a:blipFill>
              </p:spPr>
              <p:txBody>
                <a:bodyPr/>
                <a:lstStyle/>
                <a:p>
                  <a:r>
                    <a:rPr lang="en-US">
                      <a:noFill/>
                    </a:rPr>
                    <a:t> </a:t>
                  </a:r>
                </a:p>
              </p:txBody>
            </p:sp>
          </mc:Fallback>
        </mc:AlternateContent>
        <p:grpSp>
          <p:nvGrpSpPr>
            <p:cNvPr id="110" name="Group 109">
              <a:extLst>
                <a:ext uri="{FF2B5EF4-FFF2-40B4-BE49-F238E27FC236}">
                  <a16:creationId xmlns:a16="http://schemas.microsoft.com/office/drawing/2014/main" id="{7EA7AE13-390A-1527-1C86-4121D307F94F}"/>
                </a:ext>
              </a:extLst>
            </p:cNvPr>
            <p:cNvGrpSpPr/>
            <p:nvPr/>
          </p:nvGrpSpPr>
          <p:grpSpPr>
            <a:xfrm>
              <a:off x="2329314" y="1130387"/>
              <a:ext cx="5240900" cy="1606867"/>
              <a:chOff x="2319633" y="1001638"/>
              <a:chExt cx="5240900" cy="1606867"/>
            </a:xfrm>
          </p:grpSpPr>
          <p:grpSp>
            <p:nvGrpSpPr>
              <p:cNvPr id="61" name="Group 60">
                <a:extLst>
                  <a:ext uri="{FF2B5EF4-FFF2-40B4-BE49-F238E27FC236}">
                    <a16:creationId xmlns:a16="http://schemas.microsoft.com/office/drawing/2014/main" id="{06F15962-6929-3C53-168D-084F28BB4F38}"/>
                  </a:ext>
                </a:extLst>
              </p:cNvPr>
              <p:cNvGrpSpPr/>
              <p:nvPr/>
            </p:nvGrpSpPr>
            <p:grpSpPr>
              <a:xfrm>
                <a:off x="3038326" y="1150579"/>
                <a:ext cx="3981378" cy="1253283"/>
                <a:chOff x="3065563" y="3151144"/>
                <a:chExt cx="3981378" cy="1253283"/>
              </a:xfrm>
            </p:grpSpPr>
            <p:sp>
              <p:nvSpPr>
                <p:cNvPr id="62" name="Freeform: Shape 18">
                  <a:extLst>
                    <a:ext uri="{FF2B5EF4-FFF2-40B4-BE49-F238E27FC236}">
                      <a16:creationId xmlns:a16="http://schemas.microsoft.com/office/drawing/2014/main" id="{9A44E039-F2DA-F6A0-2DB7-58E5A6BDD780}"/>
                    </a:ext>
                  </a:extLst>
                </p:cNvPr>
                <p:cNvSpPr/>
                <p:nvPr/>
              </p:nvSpPr>
              <p:spPr>
                <a:xfrm>
                  <a:off x="3065563" y="3636939"/>
                  <a:ext cx="3981378" cy="264364"/>
                </a:xfrm>
                <a:custGeom>
                  <a:avLst/>
                  <a:gdLst>
                    <a:gd name="connsiteX0" fmla="*/ 0 w 1684507"/>
                    <a:gd name="connsiteY0" fmla="*/ 36526 h 73053"/>
                    <a:gd name="connsiteX1" fmla="*/ 1684507 w 1684507"/>
                    <a:gd name="connsiteY1" fmla="*/ 36526 h 73053"/>
                  </a:gdLst>
                  <a:ahLst/>
                  <a:cxnLst>
                    <a:cxn ang="0">
                      <a:pos x="connsiteX0" y="connsiteY0"/>
                    </a:cxn>
                    <a:cxn ang="0">
                      <a:pos x="connsiteX1" y="connsiteY1"/>
                    </a:cxn>
                  </a:cxnLst>
                  <a:rect l="l" t="t" r="r" b="b"/>
                  <a:pathLst>
                    <a:path w="1684507" h="73053">
                      <a:moveTo>
                        <a:pt x="0" y="36526"/>
                      </a:moveTo>
                      <a:lnTo>
                        <a:pt x="1684507" y="36526"/>
                      </a:lnTo>
                    </a:path>
                  </a:pathLst>
                </a:custGeom>
                <a:noFill/>
                <a:ln w="19050">
                  <a:solidFill>
                    <a:schemeClr val="tx1">
                      <a:lumMod val="50000"/>
                      <a:lumOff val="50000"/>
                    </a:schemeClr>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812840" tIns="-5586" rIns="812841" bIns="-5587" numCol="1" spcCol="1270" anchor="ctr" anchorCtr="0">
                  <a:noAutofit/>
                </a:bodyPr>
                <a:lstStyle/>
                <a:p>
                  <a:pPr marL="0" lvl="0" indent="0" algn="ctr" defTabSz="266700">
                    <a:lnSpc>
                      <a:spcPct val="90000"/>
                    </a:lnSpc>
                    <a:spcBef>
                      <a:spcPct val="0"/>
                    </a:spcBef>
                    <a:spcAft>
                      <a:spcPct val="35000"/>
                    </a:spcAft>
                    <a:buNone/>
                  </a:pPr>
                  <a:endParaRPr lang="en-AU" sz="600" kern="1200"/>
                </a:p>
              </p:txBody>
            </p:sp>
            <p:cxnSp>
              <p:nvCxnSpPr>
                <p:cNvPr id="63" name="Straight Connector 62">
                  <a:extLst>
                    <a:ext uri="{FF2B5EF4-FFF2-40B4-BE49-F238E27FC236}">
                      <a16:creationId xmlns:a16="http://schemas.microsoft.com/office/drawing/2014/main" id="{495AC1A1-F5B9-EDFC-08F4-8EC1D6A13120}"/>
                    </a:ext>
                  </a:extLst>
                </p:cNvPr>
                <p:cNvCxnSpPr>
                  <a:cxnSpLocks/>
                </p:cNvCxnSpPr>
                <p:nvPr/>
              </p:nvCxnSpPr>
              <p:spPr>
                <a:xfrm flipH="1">
                  <a:off x="3078629" y="3151144"/>
                  <a:ext cx="3792651" cy="619335"/>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471BE444-66A8-50BA-4558-31A5A3080329}"/>
                    </a:ext>
                  </a:extLst>
                </p:cNvPr>
                <p:cNvCxnSpPr>
                  <a:cxnSpLocks/>
                </p:cNvCxnSpPr>
                <p:nvPr/>
              </p:nvCxnSpPr>
              <p:spPr>
                <a:xfrm flipH="1" flipV="1">
                  <a:off x="3104139" y="3784876"/>
                  <a:ext cx="3860506" cy="619551"/>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329FF6CD-C516-5E32-E841-D3F9A3684356}"/>
                      </a:ext>
                    </a:extLst>
                  </p:cNvPr>
                  <p:cNvSpPr txBox="1"/>
                  <p:nvPr/>
                </p:nvSpPr>
                <p:spPr>
                  <a:xfrm>
                    <a:off x="4416942" y="1080154"/>
                    <a:ext cx="1016796" cy="606143"/>
                  </a:xfrm>
                  <a:prstGeom prst="rect">
                    <a:avLst/>
                  </a:prstGeom>
                  <a:noFill/>
                </p:spPr>
                <p:txBody>
                  <a:bodyPr wrap="none" lIns="0" tIns="0" rIns="0" bIns="0" rtlCol="0">
                    <a:noAutofit/>
                  </a:bodyPr>
                  <a:lstStyle/>
                  <a:p>
                    <a:pPr marL="0" marR="0" lvl="0" indent="0" algn="l" defTabSz="609585" rtl="0" eaLnBrk="1" fontAlgn="auto" latinLnBrk="0" hangingPunct="1">
                      <a:lnSpc>
                        <a:spcPts val="16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ctrlPr>
                            </m:fPr>
                            <m:num>
                              <m: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12</m:t>
                              </m:r>
                            </m:num>
                            <m:den>
                              <m: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44</m:t>
                              </m:r>
                            </m:den>
                          </m:f>
                        </m:oMath>
                      </m:oMathPara>
                    </a14:m>
                    <a:endParaRPr kumimoji="0" lang="en-AU" sz="1600" b="0" i="0" u="none" strike="noStrike" kern="1200" cap="none" spc="0" normalizeH="0" baseline="0" noProof="0">
                      <a:ln>
                        <a:noFill/>
                      </a:ln>
                      <a:solidFill>
                        <a:srgbClr val="22272B"/>
                      </a:solidFill>
                      <a:effectLst/>
                      <a:uLnTx/>
                      <a:uFillTx/>
                      <a:latin typeface="Arial" panose="020B0604020202020204"/>
                      <a:ea typeface="+mn-ea"/>
                      <a:cs typeface="+mn-cs"/>
                    </a:endParaRPr>
                  </a:p>
                </p:txBody>
              </p:sp>
            </mc:Choice>
            <mc:Fallback xmlns="">
              <p:sp>
                <p:nvSpPr>
                  <p:cNvPr id="78" name="TextBox 77">
                    <a:extLst>
                      <a:ext uri="{FF2B5EF4-FFF2-40B4-BE49-F238E27FC236}">
                        <a16:creationId xmlns:a16="http://schemas.microsoft.com/office/drawing/2014/main" id="{329FF6CD-C516-5E32-E841-D3F9A3684356}"/>
                      </a:ext>
                    </a:extLst>
                  </p:cNvPr>
                  <p:cNvSpPr txBox="1">
                    <a:spLocks noRot="1" noChangeAspect="1" noMove="1" noResize="1" noEditPoints="1" noAdjustHandles="1" noChangeArrowheads="1" noChangeShapeType="1" noTextEdit="1"/>
                  </p:cNvSpPr>
                  <p:nvPr/>
                </p:nvSpPr>
                <p:spPr>
                  <a:xfrm>
                    <a:off x="4416942" y="1080154"/>
                    <a:ext cx="1016796" cy="606143"/>
                  </a:xfrm>
                  <a:prstGeom prst="rect">
                    <a:avLst/>
                  </a:prstGeom>
                  <a:blipFill>
                    <a:blip r:embed="rId6"/>
                    <a:stretch>
                      <a:fillRect t="-3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950CA216-7F59-F770-9070-90F456B1F9DB}"/>
                      </a:ext>
                    </a:extLst>
                  </p:cNvPr>
                  <p:cNvSpPr txBox="1"/>
                  <p:nvPr/>
                </p:nvSpPr>
                <p:spPr>
                  <a:xfrm>
                    <a:off x="5280479" y="1454836"/>
                    <a:ext cx="1016796" cy="358095"/>
                  </a:xfrm>
                  <a:prstGeom prst="rect">
                    <a:avLst/>
                  </a:prstGeom>
                  <a:noFill/>
                </p:spPr>
                <p:txBody>
                  <a:bodyPr wrap="none" lIns="0" tIns="0" rIns="0" bIns="0" rtlCol="0">
                    <a:noAutofit/>
                  </a:bodyPr>
                  <a:lstStyle/>
                  <a:p>
                    <a:pPr marL="0" marR="0" lvl="0" indent="0" algn="l" defTabSz="609585" rtl="0" eaLnBrk="1" fontAlgn="auto" latinLnBrk="0" hangingPunct="1">
                      <a:lnSpc>
                        <a:spcPts val="16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ctrlPr>
                            </m:fPr>
                            <m:num>
                              <m: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8</m:t>
                              </m:r>
                            </m:num>
                            <m:den>
                              <m: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44</m:t>
                              </m:r>
                            </m:den>
                          </m:f>
                        </m:oMath>
                      </m:oMathPara>
                    </a14:m>
                    <a:endParaRPr kumimoji="0" lang="en-AU" sz="1600" b="0" i="0" u="none" strike="noStrike" kern="1200" cap="none" spc="0" normalizeH="0" baseline="0" noProof="0">
                      <a:ln>
                        <a:noFill/>
                      </a:ln>
                      <a:solidFill>
                        <a:srgbClr val="22272B"/>
                      </a:solidFill>
                      <a:effectLst/>
                      <a:uLnTx/>
                      <a:uFillTx/>
                      <a:latin typeface="Arial" panose="020B0604020202020204"/>
                      <a:ea typeface="+mn-ea"/>
                      <a:cs typeface="+mn-cs"/>
                    </a:endParaRPr>
                  </a:p>
                </p:txBody>
              </p:sp>
            </mc:Choice>
            <mc:Fallback xmlns="">
              <p:sp>
                <p:nvSpPr>
                  <p:cNvPr id="85" name="TextBox 84">
                    <a:extLst>
                      <a:ext uri="{FF2B5EF4-FFF2-40B4-BE49-F238E27FC236}">
                        <a16:creationId xmlns:a16="http://schemas.microsoft.com/office/drawing/2014/main" id="{950CA216-7F59-F770-9070-90F456B1F9DB}"/>
                      </a:ext>
                    </a:extLst>
                  </p:cNvPr>
                  <p:cNvSpPr txBox="1">
                    <a:spLocks noRot="1" noChangeAspect="1" noMove="1" noResize="1" noEditPoints="1" noAdjustHandles="1" noChangeArrowheads="1" noChangeShapeType="1" noTextEdit="1"/>
                  </p:cNvSpPr>
                  <p:nvPr/>
                </p:nvSpPr>
                <p:spPr>
                  <a:xfrm>
                    <a:off x="5280479" y="1454836"/>
                    <a:ext cx="1016796" cy="358095"/>
                  </a:xfrm>
                  <a:prstGeom prst="rect">
                    <a:avLst/>
                  </a:prstGeom>
                  <a:blipFill>
                    <a:blip r:embed="rId7"/>
                    <a:stretch>
                      <a:fillRect t="-54237"/>
                    </a:stretch>
                  </a:blipFill>
                </p:spPr>
                <p:txBody>
                  <a:bodyPr/>
                  <a:lstStyle/>
                  <a:p>
                    <a:r>
                      <a:rPr lang="en-US">
                        <a:noFill/>
                      </a:rPr>
                      <a:t> </a:t>
                    </a:r>
                  </a:p>
                </p:txBody>
              </p:sp>
            </mc:Fallback>
          </mc:AlternateContent>
          <p:sp>
            <p:nvSpPr>
              <p:cNvPr id="6" name="Freeform: Shape 21">
                <a:extLst>
                  <a:ext uri="{FF2B5EF4-FFF2-40B4-BE49-F238E27FC236}">
                    <a16:creationId xmlns:a16="http://schemas.microsoft.com/office/drawing/2014/main" id="{B9A86ED6-F5E4-DA3D-63F6-7827985EEFD6}"/>
                  </a:ext>
                </a:extLst>
              </p:cNvPr>
              <p:cNvSpPr/>
              <p:nvPr/>
            </p:nvSpPr>
            <p:spPr>
              <a:xfrm>
                <a:off x="2319633" y="1566400"/>
                <a:ext cx="793747" cy="430691"/>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kern="1200"/>
                  <a:t>W</a:t>
                </a:r>
              </a:p>
            </p:txBody>
          </p:sp>
          <p:sp>
            <p:nvSpPr>
              <p:cNvPr id="32" name="Freeform: Shape 21">
                <a:extLst>
                  <a:ext uri="{FF2B5EF4-FFF2-40B4-BE49-F238E27FC236}">
                    <a16:creationId xmlns:a16="http://schemas.microsoft.com/office/drawing/2014/main" id="{1C29FB47-78EC-9928-1CB8-883F987458F1}"/>
                  </a:ext>
                </a:extLst>
              </p:cNvPr>
              <p:cNvSpPr/>
              <p:nvPr/>
            </p:nvSpPr>
            <p:spPr>
              <a:xfrm>
                <a:off x="6758264" y="1001638"/>
                <a:ext cx="793747" cy="430691"/>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kern="1200"/>
                  <a:t>W</a:t>
                </a:r>
              </a:p>
            </p:txBody>
          </p:sp>
          <p:sp>
            <p:nvSpPr>
              <p:cNvPr id="33" name="Freeform: Shape 21">
                <a:extLst>
                  <a:ext uri="{FF2B5EF4-FFF2-40B4-BE49-F238E27FC236}">
                    <a16:creationId xmlns:a16="http://schemas.microsoft.com/office/drawing/2014/main" id="{67B1691B-A091-0099-A414-558D2196A394}"/>
                  </a:ext>
                </a:extLst>
              </p:cNvPr>
              <p:cNvSpPr/>
              <p:nvPr/>
            </p:nvSpPr>
            <p:spPr>
              <a:xfrm>
                <a:off x="6766786" y="1558053"/>
                <a:ext cx="793747" cy="430691"/>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kern="1200"/>
                  <a:t>D</a:t>
                </a:r>
              </a:p>
            </p:txBody>
          </p:sp>
          <p:sp>
            <p:nvSpPr>
              <p:cNvPr id="35" name="Freeform: Shape 21">
                <a:extLst>
                  <a:ext uri="{FF2B5EF4-FFF2-40B4-BE49-F238E27FC236}">
                    <a16:creationId xmlns:a16="http://schemas.microsoft.com/office/drawing/2014/main" id="{C3063BEA-C6E2-5BB3-5CD9-21FE38810A81}"/>
                  </a:ext>
                </a:extLst>
              </p:cNvPr>
              <p:cNvSpPr/>
              <p:nvPr/>
            </p:nvSpPr>
            <p:spPr>
              <a:xfrm>
                <a:off x="6766786" y="2113790"/>
                <a:ext cx="793747" cy="430691"/>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kern="1200"/>
                  <a:t>L</a:t>
                </a:r>
              </a:p>
            </p:txBody>
          </p:sp>
          <mc:AlternateContent xmlns:mc="http://schemas.openxmlformats.org/markup-compatibility/2006" xmlns:a14="http://schemas.microsoft.com/office/drawing/2010/main">
            <mc:Choice Requires="a14">
              <p:sp>
                <p:nvSpPr>
                  <p:cNvPr id="104" name="TextBox 103">
                    <a:extLst>
                      <a:ext uri="{FF2B5EF4-FFF2-40B4-BE49-F238E27FC236}">
                        <a16:creationId xmlns:a16="http://schemas.microsoft.com/office/drawing/2014/main" id="{2FEB396D-9ECA-4D31-5391-837B8CA94B47}"/>
                      </a:ext>
                    </a:extLst>
                  </p:cNvPr>
                  <p:cNvSpPr txBox="1"/>
                  <p:nvPr/>
                </p:nvSpPr>
                <p:spPr>
                  <a:xfrm>
                    <a:off x="5893060" y="2002362"/>
                    <a:ext cx="1016796" cy="606143"/>
                  </a:xfrm>
                  <a:prstGeom prst="rect">
                    <a:avLst/>
                  </a:prstGeom>
                  <a:noFill/>
                </p:spPr>
                <p:txBody>
                  <a:bodyPr wrap="none" lIns="0" tIns="0" rIns="0" bIns="0" rtlCol="0">
                    <a:noAutofit/>
                  </a:bodyPr>
                  <a:lstStyle/>
                  <a:p>
                    <a:pPr marL="0" marR="0" lvl="0" indent="0" algn="l" defTabSz="609585" rtl="0" eaLnBrk="1" fontAlgn="auto" latinLnBrk="0" hangingPunct="1">
                      <a:lnSpc>
                        <a:spcPts val="16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ctrlPr>
                            </m:fPr>
                            <m:num>
                              <m: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24</m:t>
                              </m:r>
                            </m:num>
                            <m:den>
                              <m: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44</m:t>
                              </m:r>
                            </m:den>
                          </m:f>
                        </m:oMath>
                      </m:oMathPara>
                    </a14:m>
                    <a:endParaRPr kumimoji="0" lang="en-AU" sz="1600" b="0" i="0" u="none" strike="noStrike" kern="1200" cap="none" spc="0" normalizeH="0" baseline="0" noProof="0">
                      <a:ln>
                        <a:noFill/>
                      </a:ln>
                      <a:solidFill>
                        <a:srgbClr val="22272B"/>
                      </a:solidFill>
                      <a:effectLst/>
                      <a:uLnTx/>
                      <a:uFillTx/>
                      <a:latin typeface="Arial" panose="020B0604020202020204"/>
                      <a:ea typeface="+mn-ea"/>
                      <a:cs typeface="+mn-cs"/>
                    </a:endParaRPr>
                  </a:p>
                </p:txBody>
              </p:sp>
            </mc:Choice>
            <mc:Fallback xmlns="">
              <p:sp>
                <p:nvSpPr>
                  <p:cNvPr id="104" name="TextBox 103">
                    <a:extLst>
                      <a:ext uri="{FF2B5EF4-FFF2-40B4-BE49-F238E27FC236}">
                        <a16:creationId xmlns:a16="http://schemas.microsoft.com/office/drawing/2014/main" id="{2FEB396D-9ECA-4D31-5391-837B8CA94B47}"/>
                      </a:ext>
                    </a:extLst>
                  </p:cNvPr>
                  <p:cNvSpPr txBox="1">
                    <a:spLocks noRot="1" noChangeAspect="1" noMove="1" noResize="1" noEditPoints="1" noAdjustHandles="1" noChangeArrowheads="1" noChangeShapeType="1" noTextEdit="1"/>
                  </p:cNvSpPr>
                  <p:nvPr/>
                </p:nvSpPr>
                <p:spPr>
                  <a:xfrm>
                    <a:off x="5893060" y="2002362"/>
                    <a:ext cx="1016796" cy="606143"/>
                  </a:xfrm>
                  <a:prstGeom prst="rect">
                    <a:avLst/>
                  </a:prstGeom>
                  <a:blipFill>
                    <a:blip r:embed="rId8"/>
                    <a:stretch>
                      <a:fillRect t="-32323"/>
                    </a:stretch>
                  </a:blipFill>
                </p:spPr>
                <p:txBody>
                  <a:bodyPr/>
                  <a:lstStyle/>
                  <a:p>
                    <a:r>
                      <a:rPr lang="en-US">
                        <a:noFill/>
                      </a:rPr>
                      <a:t> </a:t>
                    </a:r>
                  </a:p>
                </p:txBody>
              </p:sp>
            </mc:Fallback>
          </mc:AlternateContent>
        </p:grpSp>
        <p:grpSp>
          <p:nvGrpSpPr>
            <p:cNvPr id="124" name="Group 123">
              <a:extLst>
                <a:ext uri="{FF2B5EF4-FFF2-40B4-BE49-F238E27FC236}">
                  <a16:creationId xmlns:a16="http://schemas.microsoft.com/office/drawing/2014/main" id="{6C905D50-5252-3683-4F90-056278396DE6}"/>
                </a:ext>
              </a:extLst>
            </p:cNvPr>
            <p:cNvGrpSpPr/>
            <p:nvPr/>
          </p:nvGrpSpPr>
          <p:grpSpPr>
            <a:xfrm>
              <a:off x="2329314" y="3019259"/>
              <a:ext cx="5240900" cy="1606867"/>
              <a:chOff x="2319633" y="1001638"/>
              <a:chExt cx="5240900" cy="1606867"/>
            </a:xfrm>
          </p:grpSpPr>
          <p:grpSp>
            <p:nvGrpSpPr>
              <p:cNvPr id="125" name="Group 124">
                <a:extLst>
                  <a:ext uri="{FF2B5EF4-FFF2-40B4-BE49-F238E27FC236}">
                    <a16:creationId xmlns:a16="http://schemas.microsoft.com/office/drawing/2014/main" id="{73669C81-7C97-6F12-969B-1362540A304C}"/>
                  </a:ext>
                </a:extLst>
              </p:cNvPr>
              <p:cNvGrpSpPr/>
              <p:nvPr/>
            </p:nvGrpSpPr>
            <p:grpSpPr>
              <a:xfrm>
                <a:off x="3038326" y="1150579"/>
                <a:ext cx="3981378" cy="1253283"/>
                <a:chOff x="3065563" y="3151144"/>
                <a:chExt cx="3981378" cy="1253283"/>
              </a:xfrm>
            </p:grpSpPr>
            <p:sp>
              <p:nvSpPr>
                <p:cNvPr id="133" name="Freeform: Shape 18">
                  <a:extLst>
                    <a:ext uri="{FF2B5EF4-FFF2-40B4-BE49-F238E27FC236}">
                      <a16:creationId xmlns:a16="http://schemas.microsoft.com/office/drawing/2014/main" id="{CB69A6D8-691B-04AE-0DD5-E9F08EC6506C}"/>
                    </a:ext>
                  </a:extLst>
                </p:cNvPr>
                <p:cNvSpPr/>
                <p:nvPr/>
              </p:nvSpPr>
              <p:spPr>
                <a:xfrm>
                  <a:off x="3065563" y="3636939"/>
                  <a:ext cx="3981378" cy="264364"/>
                </a:xfrm>
                <a:custGeom>
                  <a:avLst/>
                  <a:gdLst>
                    <a:gd name="connsiteX0" fmla="*/ 0 w 1684507"/>
                    <a:gd name="connsiteY0" fmla="*/ 36526 h 73053"/>
                    <a:gd name="connsiteX1" fmla="*/ 1684507 w 1684507"/>
                    <a:gd name="connsiteY1" fmla="*/ 36526 h 73053"/>
                  </a:gdLst>
                  <a:ahLst/>
                  <a:cxnLst>
                    <a:cxn ang="0">
                      <a:pos x="connsiteX0" y="connsiteY0"/>
                    </a:cxn>
                    <a:cxn ang="0">
                      <a:pos x="connsiteX1" y="connsiteY1"/>
                    </a:cxn>
                  </a:cxnLst>
                  <a:rect l="l" t="t" r="r" b="b"/>
                  <a:pathLst>
                    <a:path w="1684507" h="73053">
                      <a:moveTo>
                        <a:pt x="0" y="36526"/>
                      </a:moveTo>
                      <a:lnTo>
                        <a:pt x="1684507" y="36526"/>
                      </a:lnTo>
                    </a:path>
                  </a:pathLst>
                </a:custGeom>
                <a:noFill/>
                <a:ln w="19050">
                  <a:solidFill>
                    <a:schemeClr val="tx1">
                      <a:lumMod val="50000"/>
                      <a:lumOff val="50000"/>
                    </a:schemeClr>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812840" tIns="-5586" rIns="812841" bIns="-5587" numCol="1" spcCol="1270" anchor="ctr" anchorCtr="0">
                  <a:noAutofit/>
                </a:bodyPr>
                <a:lstStyle/>
                <a:p>
                  <a:pPr marL="0" lvl="0" indent="0" algn="ctr" defTabSz="266700">
                    <a:lnSpc>
                      <a:spcPct val="90000"/>
                    </a:lnSpc>
                    <a:spcBef>
                      <a:spcPct val="0"/>
                    </a:spcBef>
                    <a:spcAft>
                      <a:spcPct val="35000"/>
                    </a:spcAft>
                    <a:buNone/>
                  </a:pPr>
                  <a:endParaRPr lang="en-AU" sz="600" kern="1200"/>
                </a:p>
              </p:txBody>
            </p:sp>
            <p:cxnSp>
              <p:nvCxnSpPr>
                <p:cNvPr id="134" name="Straight Connector 133">
                  <a:extLst>
                    <a:ext uri="{FF2B5EF4-FFF2-40B4-BE49-F238E27FC236}">
                      <a16:creationId xmlns:a16="http://schemas.microsoft.com/office/drawing/2014/main" id="{480E8A77-7CA9-CDB0-5D0B-44303030049B}"/>
                    </a:ext>
                  </a:extLst>
                </p:cNvPr>
                <p:cNvCxnSpPr>
                  <a:cxnSpLocks/>
                </p:cNvCxnSpPr>
                <p:nvPr/>
              </p:nvCxnSpPr>
              <p:spPr>
                <a:xfrm flipH="1">
                  <a:off x="3078629" y="3151144"/>
                  <a:ext cx="3792651" cy="619335"/>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8A232618-10D6-1DDC-755A-0F2005DB9EC0}"/>
                    </a:ext>
                  </a:extLst>
                </p:cNvPr>
                <p:cNvCxnSpPr>
                  <a:cxnSpLocks/>
                </p:cNvCxnSpPr>
                <p:nvPr/>
              </p:nvCxnSpPr>
              <p:spPr>
                <a:xfrm flipH="1" flipV="1">
                  <a:off x="3104139" y="3784876"/>
                  <a:ext cx="3860506" cy="619551"/>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26" name="TextBox 125">
                    <a:extLst>
                      <a:ext uri="{FF2B5EF4-FFF2-40B4-BE49-F238E27FC236}">
                        <a16:creationId xmlns:a16="http://schemas.microsoft.com/office/drawing/2014/main" id="{FDFB0572-AC89-C313-2605-FCA0F1AFAC13}"/>
                      </a:ext>
                    </a:extLst>
                  </p:cNvPr>
                  <p:cNvSpPr txBox="1"/>
                  <p:nvPr/>
                </p:nvSpPr>
                <p:spPr>
                  <a:xfrm>
                    <a:off x="4416942" y="1080154"/>
                    <a:ext cx="1016796" cy="606143"/>
                  </a:xfrm>
                  <a:prstGeom prst="rect">
                    <a:avLst/>
                  </a:prstGeom>
                  <a:noFill/>
                </p:spPr>
                <p:txBody>
                  <a:bodyPr wrap="none" lIns="0" tIns="0" rIns="0" bIns="0" rtlCol="0">
                    <a:noAutofit/>
                  </a:bodyPr>
                  <a:lstStyle/>
                  <a:p>
                    <a:pPr marL="0" marR="0" lvl="0" indent="0" algn="l" defTabSz="609585" rtl="0" eaLnBrk="1" fontAlgn="auto" latinLnBrk="0" hangingPunct="1">
                      <a:lnSpc>
                        <a:spcPts val="16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ctrlPr>
                            </m:fPr>
                            <m:num>
                              <m: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12</m:t>
                              </m:r>
                            </m:num>
                            <m:den>
                              <m: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44</m:t>
                              </m:r>
                            </m:den>
                          </m:f>
                        </m:oMath>
                      </m:oMathPara>
                    </a14:m>
                    <a:endParaRPr kumimoji="0" lang="en-AU" sz="1600" b="0" i="0" u="none" strike="noStrike" kern="1200" cap="none" spc="0" normalizeH="0" baseline="0" noProof="0">
                      <a:ln>
                        <a:noFill/>
                      </a:ln>
                      <a:solidFill>
                        <a:srgbClr val="22272B"/>
                      </a:solidFill>
                      <a:effectLst/>
                      <a:uLnTx/>
                      <a:uFillTx/>
                      <a:latin typeface="Arial" panose="020B0604020202020204"/>
                      <a:ea typeface="+mn-ea"/>
                      <a:cs typeface="+mn-cs"/>
                    </a:endParaRPr>
                  </a:p>
                </p:txBody>
              </p:sp>
            </mc:Choice>
            <mc:Fallback xmlns="">
              <p:sp>
                <p:nvSpPr>
                  <p:cNvPr id="126" name="TextBox 125">
                    <a:extLst>
                      <a:ext uri="{FF2B5EF4-FFF2-40B4-BE49-F238E27FC236}">
                        <a16:creationId xmlns:a16="http://schemas.microsoft.com/office/drawing/2014/main" id="{FDFB0572-AC89-C313-2605-FCA0F1AFAC13}"/>
                      </a:ext>
                    </a:extLst>
                  </p:cNvPr>
                  <p:cNvSpPr txBox="1">
                    <a:spLocks noRot="1" noChangeAspect="1" noMove="1" noResize="1" noEditPoints="1" noAdjustHandles="1" noChangeArrowheads="1" noChangeShapeType="1" noTextEdit="1"/>
                  </p:cNvSpPr>
                  <p:nvPr/>
                </p:nvSpPr>
                <p:spPr>
                  <a:xfrm>
                    <a:off x="4416942" y="1080154"/>
                    <a:ext cx="1016796" cy="606143"/>
                  </a:xfrm>
                  <a:prstGeom prst="rect">
                    <a:avLst/>
                  </a:prstGeom>
                  <a:blipFill>
                    <a:blip r:embed="rId6"/>
                    <a:stretch>
                      <a:fillRect t="-3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7" name="TextBox 126">
                    <a:extLst>
                      <a:ext uri="{FF2B5EF4-FFF2-40B4-BE49-F238E27FC236}">
                        <a16:creationId xmlns:a16="http://schemas.microsoft.com/office/drawing/2014/main" id="{5B250681-6449-AD39-F1D8-4C9F20A354C7}"/>
                      </a:ext>
                    </a:extLst>
                  </p:cNvPr>
                  <p:cNvSpPr txBox="1"/>
                  <p:nvPr/>
                </p:nvSpPr>
                <p:spPr>
                  <a:xfrm>
                    <a:off x="5280479" y="1454836"/>
                    <a:ext cx="1016796" cy="358095"/>
                  </a:xfrm>
                  <a:prstGeom prst="rect">
                    <a:avLst/>
                  </a:prstGeom>
                  <a:noFill/>
                </p:spPr>
                <p:txBody>
                  <a:bodyPr wrap="none" lIns="0" tIns="0" rIns="0" bIns="0" rtlCol="0">
                    <a:noAutofit/>
                  </a:bodyPr>
                  <a:lstStyle/>
                  <a:p>
                    <a:pPr marL="0" marR="0" lvl="0" indent="0" algn="l" defTabSz="609585" rtl="0" eaLnBrk="1" fontAlgn="auto" latinLnBrk="0" hangingPunct="1">
                      <a:lnSpc>
                        <a:spcPts val="16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ctrlPr>
                            </m:fPr>
                            <m:num>
                              <m: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8</m:t>
                              </m:r>
                            </m:num>
                            <m:den>
                              <m: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44</m:t>
                              </m:r>
                            </m:den>
                          </m:f>
                        </m:oMath>
                      </m:oMathPara>
                    </a14:m>
                    <a:endParaRPr kumimoji="0" lang="en-AU" sz="1600" b="0" i="0" u="none" strike="noStrike" kern="1200" cap="none" spc="0" normalizeH="0" baseline="0" noProof="0">
                      <a:ln>
                        <a:noFill/>
                      </a:ln>
                      <a:solidFill>
                        <a:srgbClr val="22272B"/>
                      </a:solidFill>
                      <a:effectLst/>
                      <a:uLnTx/>
                      <a:uFillTx/>
                      <a:latin typeface="Arial" panose="020B0604020202020204"/>
                      <a:ea typeface="+mn-ea"/>
                      <a:cs typeface="+mn-cs"/>
                    </a:endParaRPr>
                  </a:p>
                </p:txBody>
              </p:sp>
            </mc:Choice>
            <mc:Fallback xmlns="">
              <p:sp>
                <p:nvSpPr>
                  <p:cNvPr id="127" name="TextBox 126">
                    <a:extLst>
                      <a:ext uri="{FF2B5EF4-FFF2-40B4-BE49-F238E27FC236}">
                        <a16:creationId xmlns:a16="http://schemas.microsoft.com/office/drawing/2014/main" id="{5B250681-6449-AD39-F1D8-4C9F20A354C7}"/>
                      </a:ext>
                    </a:extLst>
                  </p:cNvPr>
                  <p:cNvSpPr txBox="1">
                    <a:spLocks noRot="1" noChangeAspect="1" noMove="1" noResize="1" noEditPoints="1" noAdjustHandles="1" noChangeArrowheads="1" noChangeShapeType="1" noTextEdit="1"/>
                  </p:cNvSpPr>
                  <p:nvPr/>
                </p:nvSpPr>
                <p:spPr>
                  <a:xfrm>
                    <a:off x="5280479" y="1454836"/>
                    <a:ext cx="1016796" cy="358095"/>
                  </a:xfrm>
                  <a:prstGeom prst="rect">
                    <a:avLst/>
                  </a:prstGeom>
                  <a:blipFill>
                    <a:blip r:embed="rId9"/>
                    <a:stretch>
                      <a:fillRect t="-55172"/>
                    </a:stretch>
                  </a:blipFill>
                </p:spPr>
                <p:txBody>
                  <a:bodyPr/>
                  <a:lstStyle/>
                  <a:p>
                    <a:r>
                      <a:rPr lang="en-US">
                        <a:noFill/>
                      </a:rPr>
                      <a:t> </a:t>
                    </a:r>
                  </a:p>
                </p:txBody>
              </p:sp>
            </mc:Fallback>
          </mc:AlternateContent>
          <p:sp>
            <p:nvSpPr>
              <p:cNvPr id="128" name="Freeform: Shape 21">
                <a:extLst>
                  <a:ext uri="{FF2B5EF4-FFF2-40B4-BE49-F238E27FC236}">
                    <a16:creationId xmlns:a16="http://schemas.microsoft.com/office/drawing/2014/main" id="{E80100FC-21BC-C5D3-E3C3-A92393602581}"/>
                  </a:ext>
                </a:extLst>
              </p:cNvPr>
              <p:cNvSpPr/>
              <p:nvPr/>
            </p:nvSpPr>
            <p:spPr>
              <a:xfrm>
                <a:off x="2319633" y="1566400"/>
                <a:ext cx="793747" cy="430691"/>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kern="1200"/>
                  <a:t>D</a:t>
                </a:r>
              </a:p>
            </p:txBody>
          </p:sp>
          <p:sp>
            <p:nvSpPr>
              <p:cNvPr id="129" name="Freeform: Shape 21">
                <a:extLst>
                  <a:ext uri="{FF2B5EF4-FFF2-40B4-BE49-F238E27FC236}">
                    <a16:creationId xmlns:a16="http://schemas.microsoft.com/office/drawing/2014/main" id="{9070179D-A591-F6C2-48E0-389C6405101A}"/>
                  </a:ext>
                </a:extLst>
              </p:cNvPr>
              <p:cNvSpPr/>
              <p:nvPr/>
            </p:nvSpPr>
            <p:spPr>
              <a:xfrm>
                <a:off x="6758264" y="1001638"/>
                <a:ext cx="793747" cy="430691"/>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kern="1200"/>
                  <a:t>W</a:t>
                </a:r>
              </a:p>
            </p:txBody>
          </p:sp>
          <p:sp>
            <p:nvSpPr>
              <p:cNvPr id="130" name="Freeform: Shape 21">
                <a:extLst>
                  <a:ext uri="{FF2B5EF4-FFF2-40B4-BE49-F238E27FC236}">
                    <a16:creationId xmlns:a16="http://schemas.microsoft.com/office/drawing/2014/main" id="{A02E986F-6E46-B32B-7C3D-CB754754CB69}"/>
                  </a:ext>
                </a:extLst>
              </p:cNvPr>
              <p:cNvSpPr/>
              <p:nvPr/>
            </p:nvSpPr>
            <p:spPr>
              <a:xfrm>
                <a:off x="6766786" y="1558053"/>
                <a:ext cx="793747" cy="430691"/>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kern="1200"/>
                  <a:t>D</a:t>
                </a:r>
              </a:p>
            </p:txBody>
          </p:sp>
          <p:sp>
            <p:nvSpPr>
              <p:cNvPr id="131" name="Freeform: Shape 21">
                <a:extLst>
                  <a:ext uri="{FF2B5EF4-FFF2-40B4-BE49-F238E27FC236}">
                    <a16:creationId xmlns:a16="http://schemas.microsoft.com/office/drawing/2014/main" id="{268BFF5A-091D-5428-1CF2-A9BD7365B8C3}"/>
                  </a:ext>
                </a:extLst>
              </p:cNvPr>
              <p:cNvSpPr/>
              <p:nvPr/>
            </p:nvSpPr>
            <p:spPr>
              <a:xfrm>
                <a:off x="6766786" y="2113790"/>
                <a:ext cx="793747" cy="430691"/>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kern="1200"/>
                  <a:t>L</a:t>
                </a:r>
              </a:p>
            </p:txBody>
          </p:sp>
          <mc:AlternateContent xmlns:mc="http://schemas.openxmlformats.org/markup-compatibility/2006" xmlns:a14="http://schemas.microsoft.com/office/drawing/2010/main">
            <mc:Choice Requires="a14">
              <p:sp>
                <p:nvSpPr>
                  <p:cNvPr id="132" name="TextBox 131">
                    <a:extLst>
                      <a:ext uri="{FF2B5EF4-FFF2-40B4-BE49-F238E27FC236}">
                        <a16:creationId xmlns:a16="http://schemas.microsoft.com/office/drawing/2014/main" id="{8DEBED50-CB8E-48D2-F40D-5A0646234DE1}"/>
                      </a:ext>
                    </a:extLst>
                  </p:cNvPr>
                  <p:cNvSpPr txBox="1"/>
                  <p:nvPr/>
                </p:nvSpPr>
                <p:spPr>
                  <a:xfrm>
                    <a:off x="5893060" y="2002362"/>
                    <a:ext cx="1016796" cy="606143"/>
                  </a:xfrm>
                  <a:prstGeom prst="rect">
                    <a:avLst/>
                  </a:prstGeom>
                  <a:noFill/>
                </p:spPr>
                <p:txBody>
                  <a:bodyPr wrap="none" lIns="0" tIns="0" rIns="0" bIns="0" rtlCol="0">
                    <a:noAutofit/>
                  </a:bodyPr>
                  <a:lstStyle/>
                  <a:p>
                    <a:pPr marL="0" marR="0" lvl="0" indent="0" algn="l" defTabSz="609585" rtl="0" eaLnBrk="1" fontAlgn="auto" latinLnBrk="0" hangingPunct="1">
                      <a:lnSpc>
                        <a:spcPts val="16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ctrlPr>
                            </m:fPr>
                            <m:num>
                              <m: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24</m:t>
                              </m:r>
                            </m:num>
                            <m:den>
                              <m: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44</m:t>
                              </m:r>
                            </m:den>
                          </m:f>
                        </m:oMath>
                      </m:oMathPara>
                    </a14:m>
                    <a:endParaRPr kumimoji="0" lang="en-AU" sz="1600" b="0" i="0" u="none" strike="noStrike" kern="1200" cap="none" spc="0" normalizeH="0" baseline="0" noProof="0">
                      <a:ln>
                        <a:noFill/>
                      </a:ln>
                      <a:solidFill>
                        <a:srgbClr val="22272B"/>
                      </a:solidFill>
                      <a:effectLst/>
                      <a:uLnTx/>
                      <a:uFillTx/>
                      <a:latin typeface="Arial" panose="020B0604020202020204"/>
                      <a:ea typeface="+mn-ea"/>
                      <a:cs typeface="+mn-cs"/>
                    </a:endParaRPr>
                  </a:p>
                </p:txBody>
              </p:sp>
            </mc:Choice>
            <mc:Fallback xmlns="">
              <p:sp>
                <p:nvSpPr>
                  <p:cNvPr id="132" name="TextBox 131">
                    <a:extLst>
                      <a:ext uri="{FF2B5EF4-FFF2-40B4-BE49-F238E27FC236}">
                        <a16:creationId xmlns:a16="http://schemas.microsoft.com/office/drawing/2014/main" id="{8DEBED50-CB8E-48D2-F40D-5A0646234DE1}"/>
                      </a:ext>
                    </a:extLst>
                  </p:cNvPr>
                  <p:cNvSpPr txBox="1">
                    <a:spLocks noRot="1" noChangeAspect="1" noMove="1" noResize="1" noEditPoints="1" noAdjustHandles="1" noChangeArrowheads="1" noChangeShapeType="1" noTextEdit="1"/>
                  </p:cNvSpPr>
                  <p:nvPr/>
                </p:nvSpPr>
                <p:spPr>
                  <a:xfrm>
                    <a:off x="5893060" y="2002362"/>
                    <a:ext cx="1016796" cy="606143"/>
                  </a:xfrm>
                  <a:prstGeom prst="rect">
                    <a:avLst/>
                  </a:prstGeom>
                  <a:blipFill>
                    <a:blip r:embed="rId10"/>
                    <a:stretch>
                      <a:fillRect t="-32000"/>
                    </a:stretch>
                  </a:blipFill>
                </p:spPr>
                <p:txBody>
                  <a:bodyPr/>
                  <a:lstStyle/>
                  <a:p>
                    <a:r>
                      <a:rPr lang="en-US">
                        <a:noFill/>
                      </a:rPr>
                      <a:t> </a:t>
                    </a:r>
                  </a:p>
                </p:txBody>
              </p:sp>
            </mc:Fallback>
          </mc:AlternateContent>
        </p:grpSp>
        <p:grpSp>
          <p:nvGrpSpPr>
            <p:cNvPr id="136" name="Group 135">
              <a:extLst>
                <a:ext uri="{FF2B5EF4-FFF2-40B4-BE49-F238E27FC236}">
                  <a16:creationId xmlns:a16="http://schemas.microsoft.com/office/drawing/2014/main" id="{170F5EA4-B649-C0BF-FD98-8731E6DD91CD}"/>
                </a:ext>
              </a:extLst>
            </p:cNvPr>
            <p:cNvGrpSpPr/>
            <p:nvPr/>
          </p:nvGrpSpPr>
          <p:grpSpPr>
            <a:xfrm>
              <a:off x="2329314" y="4801875"/>
              <a:ext cx="5240900" cy="1584360"/>
              <a:chOff x="2319633" y="1024145"/>
              <a:chExt cx="5240900" cy="1584360"/>
            </a:xfrm>
          </p:grpSpPr>
          <p:grpSp>
            <p:nvGrpSpPr>
              <p:cNvPr id="137" name="Group 136">
                <a:extLst>
                  <a:ext uri="{FF2B5EF4-FFF2-40B4-BE49-F238E27FC236}">
                    <a16:creationId xmlns:a16="http://schemas.microsoft.com/office/drawing/2014/main" id="{54CC4592-078A-829A-60ED-82021E3C4F11}"/>
                  </a:ext>
                </a:extLst>
              </p:cNvPr>
              <p:cNvGrpSpPr/>
              <p:nvPr/>
            </p:nvGrpSpPr>
            <p:grpSpPr>
              <a:xfrm>
                <a:off x="3038326" y="1150579"/>
                <a:ext cx="3981378" cy="1253283"/>
                <a:chOff x="3065563" y="3151144"/>
                <a:chExt cx="3981378" cy="1253283"/>
              </a:xfrm>
            </p:grpSpPr>
            <p:sp>
              <p:nvSpPr>
                <p:cNvPr id="145" name="Freeform: Shape 18">
                  <a:extLst>
                    <a:ext uri="{FF2B5EF4-FFF2-40B4-BE49-F238E27FC236}">
                      <a16:creationId xmlns:a16="http://schemas.microsoft.com/office/drawing/2014/main" id="{217297BB-1D5E-2FB3-18E0-5289A24C3965}"/>
                    </a:ext>
                  </a:extLst>
                </p:cNvPr>
                <p:cNvSpPr/>
                <p:nvPr/>
              </p:nvSpPr>
              <p:spPr>
                <a:xfrm>
                  <a:off x="3065563" y="3636939"/>
                  <a:ext cx="3981378" cy="264364"/>
                </a:xfrm>
                <a:custGeom>
                  <a:avLst/>
                  <a:gdLst>
                    <a:gd name="connsiteX0" fmla="*/ 0 w 1684507"/>
                    <a:gd name="connsiteY0" fmla="*/ 36526 h 73053"/>
                    <a:gd name="connsiteX1" fmla="*/ 1684507 w 1684507"/>
                    <a:gd name="connsiteY1" fmla="*/ 36526 h 73053"/>
                  </a:gdLst>
                  <a:ahLst/>
                  <a:cxnLst>
                    <a:cxn ang="0">
                      <a:pos x="connsiteX0" y="connsiteY0"/>
                    </a:cxn>
                    <a:cxn ang="0">
                      <a:pos x="connsiteX1" y="connsiteY1"/>
                    </a:cxn>
                  </a:cxnLst>
                  <a:rect l="l" t="t" r="r" b="b"/>
                  <a:pathLst>
                    <a:path w="1684507" h="73053">
                      <a:moveTo>
                        <a:pt x="0" y="36526"/>
                      </a:moveTo>
                      <a:lnTo>
                        <a:pt x="1684507" y="36526"/>
                      </a:lnTo>
                    </a:path>
                  </a:pathLst>
                </a:custGeom>
                <a:noFill/>
                <a:ln w="19050">
                  <a:solidFill>
                    <a:schemeClr val="tx1">
                      <a:lumMod val="50000"/>
                      <a:lumOff val="50000"/>
                    </a:schemeClr>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812840" tIns="-5586" rIns="812841" bIns="-5587" numCol="1" spcCol="1270" anchor="ctr" anchorCtr="0">
                  <a:noAutofit/>
                </a:bodyPr>
                <a:lstStyle/>
                <a:p>
                  <a:pPr marL="0" lvl="0" indent="0" algn="ctr" defTabSz="266700">
                    <a:lnSpc>
                      <a:spcPct val="90000"/>
                    </a:lnSpc>
                    <a:spcBef>
                      <a:spcPct val="0"/>
                    </a:spcBef>
                    <a:spcAft>
                      <a:spcPct val="35000"/>
                    </a:spcAft>
                    <a:buNone/>
                  </a:pPr>
                  <a:endParaRPr lang="en-AU" sz="600" kern="1200"/>
                </a:p>
              </p:txBody>
            </p:sp>
            <p:cxnSp>
              <p:nvCxnSpPr>
                <p:cNvPr id="146" name="Straight Connector 145">
                  <a:extLst>
                    <a:ext uri="{FF2B5EF4-FFF2-40B4-BE49-F238E27FC236}">
                      <a16:creationId xmlns:a16="http://schemas.microsoft.com/office/drawing/2014/main" id="{5B0CC160-CFEF-30D6-AC94-8720ED75CA8A}"/>
                    </a:ext>
                  </a:extLst>
                </p:cNvPr>
                <p:cNvCxnSpPr>
                  <a:cxnSpLocks/>
                </p:cNvCxnSpPr>
                <p:nvPr/>
              </p:nvCxnSpPr>
              <p:spPr>
                <a:xfrm flipH="1">
                  <a:off x="3078629" y="3151144"/>
                  <a:ext cx="3792651" cy="619335"/>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B4848883-4B2E-2C63-08D8-A7C5CC167768}"/>
                    </a:ext>
                  </a:extLst>
                </p:cNvPr>
                <p:cNvCxnSpPr>
                  <a:cxnSpLocks/>
                </p:cNvCxnSpPr>
                <p:nvPr/>
              </p:nvCxnSpPr>
              <p:spPr>
                <a:xfrm flipH="1" flipV="1">
                  <a:off x="3104139" y="3784876"/>
                  <a:ext cx="3860506" cy="619551"/>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38" name="TextBox 137">
                    <a:extLst>
                      <a:ext uri="{FF2B5EF4-FFF2-40B4-BE49-F238E27FC236}">
                        <a16:creationId xmlns:a16="http://schemas.microsoft.com/office/drawing/2014/main" id="{31CC239C-027A-8EE6-A183-8AFFFB1533AB}"/>
                      </a:ext>
                    </a:extLst>
                  </p:cNvPr>
                  <p:cNvSpPr txBox="1"/>
                  <p:nvPr/>
                </p:nvSpPr>
                <p:spPr>
                  <a:xfrm>
                    <a:off x="4416942" y="1080154"/>
                    <a:ext cx="1016796" cy="606143"/>
                  </a:xfrm>
                  <a:prstGeom prst="rect">
                    <a:avLst/>
                  </a:prstGeom>
                  <a:noFill/>
                </p:spPr>
                <p:txBody>
                  <a:bodyPr wrap="none" lIns="0" tIns="0" rIns="0" bIns="0" rtlCol="0">
                    <a:noAutofit/>
                  </a:bodyPr>
                  <a:lstStyle/>
                  <a:p>
                    <a:pPr marL="0" marR="0" lvl="0" indent="0" algn="l" defTabSz="609585" rtl="0" eaLnBrk="1" fontAlgn="auto" latinLnBrk="0" hangingPunct="1">
                      <a:lnSpc>
                        <a:spcPts val="16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ctrlPr>
                            </m:fPr>
                            <m:num>
                              <m: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12</m:t>
                              </m:r>
                            </m:num>
                            <m:den>
                              <m: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44</m:t>
                              </m:r>
                            </m:den>
                          </m:f>
                        </m:oMath>
                      </m:oMathPara>
                    </a14:m>
                    <a:endParaRPr kumimoji="0" lang="en-AU" sz="1600" b="0" i="0" u="none" strike="noStrike" kern="1200" cap="none" spc="0" normalizeH="0" baseline="0" noProof="0">
                      <a:ln>
                        <a:noFill/>
                      </a:ln>
                      <a:solidFill>
                        <a:srgbClr val="22272B"/>
                      </a:solidFill>
                      <a:effectLst/>
                      <a:uLnTx/>
                      <a:uFillTx/>
                      <a:latin typeface="Arial" panose="020B0604020202020204"/>
                      <a:ea typeface="+mn-ea"/>
                      <a:cs typeface="+mn-cs"/>
                    </a:endParaRPr>
                  </a:p>
                </p:txBody>
              </p:sp>
            </mc:Choice>
            <mc:Fallback xmlns="">
              <p:sp>
                <p:nvSpPr>
                  <p:cNvPr id="138" name="TextBox 137">
                    <a:extLst>
                      <a:ext uri="{FF2B5EF4-FFF2-40B4-BE49-F238E27FC236}">
                        <a16:creationId xmlns:a16="http://schemas.microsoft.com/office/drawing/2014/main" id="{31CC239C-027A-8EE6-A183-8AFFFB1533AB}"/>
                      </a:ext>
                    </a:extLst>
                  </p:cNvPr>
                  <p:cNvSpPr txBox="1">
                    <a:spLocks noRot="1" noChangeAspect="1" noMove="1" noResize="1" noEditPoints="1" noAdjustHandles="1" noChangeArrowheads="1" noChangeShapeType="1" noTextEdit="1"/>
                  </p:cNvSpPr>
                  <p:nvPr/>
                </p:nvSpPr>
                <p:spPr>
                  <a:xfrm>
                    <a:off x="4416942" y="1080154"/>
                    <a:ext cx="1016796" cy="606143"/>
                  </a:xfrm>
                  <a:prstGeom prst="rect">
                    <a:avLst/>
                  </a:prstGeom>
                  <a:blipFill>
                    <a:blip r:embed="rId5"/>
                    <a:stretch>
                      <a:fillRect t="-323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9" name="TextBox 138">
                    <a:extLst>
                      <a:ext uri="{FF2B5EF4-FFF2-40B4-BE49-F238E27FC236}">
                        <a16:creationId xmlns:a16="http://schemas.microsoft.com/office/drawing/2014/main" id="{7E413529-51A8-FA3A-B8A3-CA2BED2A6602}"/>
                      </a:ext>
                    </a:extLst>
                  </p:cNvPr>
                  <p:cNvSpPr txBox="1"/>
                  <p:nvPr/>
                </p:nvSpPr>
                <p:spPr>
                  <a:xfrm>
                    <a:off x="5280479" y="1454836"/>
                    <a:ext cx="1016796" cy="358095"/>
                  </a:xfrm>
                  <a:prstGeom prst="rect">
                    <a:avLst/>
                  </a:prstGeom>
                  <a:noFill/>
                </p:spPr>
                <p:txBody>
                  <a:bodyPr wrap="none" lIns="0" tIns="0" rIns="0" bIns="0" rtlCol="0">
                    <a:noAutofit/>
                  </a:bodyPr>
                  <a:lstStyle/>
                  <a:p>
                    <a:pPr marL="0" marR="0" lvl="0" indent="0" algn="l" defTabSz="609585" rtl="0" eaLnBrk="1" fontAlgn="auto" latinLnBrk="0" hangingPunct="1">
                      <a:lnSpc>
                        <a:spcPts val="16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ctrlPr>
                            </m:fPr>
                            <m:num>
                              <m: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8</m:t>
                              </m:r>
                            </m:num>
                            <m:den>
                              <m: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44</m:t>
                              </m:r>
                            </m:den>
                          </m:f>
                        </m:oMath>
                      </m:oMathPara>
                    </a14:m>
                    <a:endParaRPr kumimoji="0" lang="en-AU" sz="1600" b="0" i="0" u="none" strike="noStrike" kern="1200" cap="none" spc="0" normalizeH="0" baseline="0" noProof="0">
                      <a:ln>
                        <a:noFill/>
                      </a:ln>
                      <a:solidFill>
                        <a:srgbClr val="22272B"/>
                      </a:solidFill>
                      <a:effectLst/>
                      <a:uLnTx/>
                      <a:uFillTx/>
                      <a:latin typeface="Arial" panose="020B0604020202020204"/>
                      <a:ea typeface="+mn-ea"/>
                      <a:cs typeface="+mn-cs"/>
                    </a:endParaRPr>
                  </a:p>
                </p:txBody>
              </p:sp>
            </mc:Choice>
            <mc:Fallback xmlns="">
              <p:sp>
                <p:nvSpPr>
                  <p:cNvPr id="139" name="TextBox 138">
                    <a:extLst>
                      <a:ext uri="{FF2B5EF4-FFF2-40B4-BE49-F238E27FC236}">
                        <a16:creationId xmlns:a16="http://schemas.microsoft.com/office/drawing/2014/main" id="{7E413529-51A8-FA3A-B8A3-CA2BED2A6602}"/>
                      </a:ext>
                    </a:extLst>
                  </p:cNvPr>
                  <p:cNvSpPr txBox="1">
                    <a:spLocks noRot="1" noChangeAspect="1" noMove="1" noResize="1" noEditPoints="1" noAdjustHandles="1" noChangeArrowheads="1" noChangeShapeType="1" noTextEdit="1"/>
                  </p:cNvSpPr>
                  <p:nvPr/>
                </p:nvSpPr>
                <p:spPr>
                  <a:xfrm>
                    <a:off x="5280479" y="1454836"/>
                    <a:ext cx="1016796" cy="358095"/>
                  </a:xfrm>
                  <a:prstGeom prst="rect">
                    <a:avLst/>
                  </a:prstGeom>
                  <a:blipFill>
                    <a:blip r:embed="rId7"/>
                    <a:stretch>
                      <a:fillRect t="-54237"/>
                    </a:stretch>
                  </a:blipFill>
                </p:spPr>
                <p:txBody>
                  <a:bodyPr/>
                  <a:lstStyle/>
                  <a:p>
                    <a:r>
                      <a:rPr lang="en-US">
                        <a:noFill/>
                      </a:rPr>
                      <a:t> </a:t>
                    </a:r>
                  </a:p>
                </p:txBody>
              </p:sp>
            </mc:Fallback>
          </mc:AlternateContent>
          <p:sp>
            <p:nvSpPr>
              <p:cNvPr id="140" name="Freeform: Shape 21">
                <a:extLst>
                  <a:ext uri="{FF2B5EF4-FFF2-40B4-BE49-F238E27FC236}">
                    <a16:creationId xmlns:a16="http://schemas.microsoft.com/office/drawing/2014/main" id="{991A272F-EB16-A686-83D5-A9328988D0C1}"/>
                  </a:ext>
                </a:extLst>
              </p:cNvPr>
              <p:cNvSpPr/>
              <p:nvPr/>
            </p:nvSpPr>
            <p:spPr>
              <a:xfrm>
                <a:off x="2319633" y="1566400"/>
                <a:ext cx="793747" cy="430691"/>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kern="1200"/>
                  <a:t>L</a:t>
                </a:r>
              </a:p>
            </p:txBody>
          </p:sp>
          <p:sp>
            <p:nvSpPr>
              <p:cNvPr id="141" name="Freeform: Shape 21">
                <a:extLst>
                  <a:ext uri="{FF2B5EF4-FFF2-40B4-BE49-F238E27FC236}">
                    <a16:creationId xmlns:a16="http://schemas.microsoft.com/office/drawing/2014/main" id="{D5C20F54-8741-C037-0568-2FBAA202C27C}"/>
                  </a:ext>
                </a:extLst>
              </p:cNvPr>
              <p:cNvSpPr/>
              <p:nvPr/>
            </p:nvSpPr>
            <p:spPr>
              <a:xfrm>
                <a:off x="6766785" y="1024145"/>
                <a:ext cx="793747" cy="430691"/>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kern="1200"/>
                  <a:t>W</a:t>
                </a:r>
              </a:p>
            </p:txBody>
          </p:sp>
          <p:sp>
            <p:nvSpPr>
              <p:cNvPr id="142" name="Freeform: Shape 21">
                <a:extLst>
                  <a:ext uri="{FF2B5EF4-FFF2-40B4-BE49-F238E27FC236}">
                    <a16:creationId xmlns:a16="http://schemas.microsoft.com/office/drawing/2014/main" id="{D3127FE8-42B9-A4B9-53F4-BAFC1E5A6880}"/>
                  </a:ext>
                </a:extLst>
              </p:cNvPr>
              <p:cNvSpPr/>
              <p:nvPr/>
            </p:nvSpPr>
            <p:spPr>
              <a:xfrm>
                <a:off x="6766786" y="1558053"/>
                <a:ext cx="793747" cy="430691"/>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kern="1200"/>
                  <a:t>D</a:t>
                </a:r>
              </a:p>
            </p:txBody>
          </p:sp>
          <p:sp>
            <p:nvSpPr>
              <p:cNvPr id="143" name="Freeform: Shape 21">
                <a:extLst>
                  <a:ext uri="{FF2B5EF4-FFF2-40B4-BE49-F238E27FC236}">
                    <a16:creationId xmlns:a16="http://schemas.microsoft.com/office/drawing/2014/main" id="{867E4AC9-1638-D56F-25BB-6FB6A684B602}"/>
                  </a:ext>
                </a:extLst>
              </p:cNvPr>
              <p:cNvSpPr/>
              <p:nvPr/>
            </p:nvSpPr>
            <p:spPr>
              <a:xfrm>
                <a:off x="6766786" y="2113790"/>
                <a:ext cx="793747" cy="430691"/>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kern="1200"/>
                  <a:t>L</a:t>
                </a:r>
              </a:p>
            </p:txBody>
          </p:sp>
          <mc:AlternateContent xmlns:mc="http://schemas.openxmlformats.org/markup-compatibility/2006" xmlns:a14="http://schemas.microsoft.com/office/drawing/2010/main">
            <mc:Choice Requires="a14">
              <p:sp>
                <p:nvSpPr>
                  <p:cNvPr id="144" name="TextBox 143">
                    <a:extLst>
                      <a:ext uri="{FF2B5EF4-FFF2-40B4-BE49-F238E27FC236}">
                        <a16:creationId xmlns:a16="http://schemas.microsoft.com/office/drawing/2014/main" id="{E24E734F-7852-F340-6772-F7A35C2FAFC7}"/>
                      </a:ext>
                    </a:extLst>
                  </p:cNvPr>
                  <p:cNvSpPr txBox="1"/>
                  <p:nvPr/>
                </p:nvSpPr>
                <p:spPr>
                  <a:xfrm>
                    <a:off x="5893060" y="2002362"/>
                    <a:ext cx="1016796" cy="606143"/>
                  </a:xfrm>
                  <a:prstGeom prst="rect">
                    <a:avLst/>
                  </a:prstGeom>
                  <a:noFill/>
                </p:spPr>
                <p:txBody>
                  <a:bodyPr wrap="none" lIns="0" tIns="0" rIns="0" bIns="0" rtlCol="0">
                    <a:noAutofit/>
                  </a:bodyPr>
                  <a:lstStyle/>
                  <a:p>
                    <a:pPr marL="0" marR="0" lvl="0" indent="0" algn="l" defTabSz="609585" rtl="0" eaLnBrk="1" fontAlgn="auto" latinLnBrk="0" hangingPunct="1">
                      <a:lnSpc>
                        <a:spcPts val="16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ctrlPr>
                            </m:fPr>
                            <m:num>
                              <m: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24</m:t>
                              </m:r>
                            </m:num>
                            <m:den>
                              <m: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44</m:t>
                              </m:r>
                            </m:den>
                          </m:f>
                        </m:oMath>
                      </m:oMathPara>
                    </a14:m>
                    <a:endParaRPr kumimoji="0" lang="en-AU" sz="1600" b="0" i="0" u="none" strike="noStrike" kern="1200" cap="none" spc="0" normalizeH="0" baseline="0" noProof="0">
                      <a:ln>
                        <a:noFill/>
                      </a:ln>
                      <a:solidFill>
                        <a:srgbClr val="22272B"/>
                      </a:solidFill>
                      <a:effectLst/>
                      <a:uLnTx/>
                      <a:uFillTx/>
                      <a:latin typeface="Arial" panose="020B0604020202020204"/>
                      <a:ea typeface="+mn-ea"/>
                      <a:cs typeface="+mn-cs"/>
                    </a:endParaRPr>
                  </a:p>
                </p:txBody>
              </p:sp>
            </mc:Choice>
            <mc:Fallback xmlns="">
              <p:sp>
                <p:nvSpPr>
                  <p:cNvPr id="144" name="TextBox 143">
                    <a:extLst>
                      <a:ext uri="{FF2B5EF4-FFF2-40B4-BE49-F238E27FC236}">
                        <a16:creationId xmlns:a16="http://schemas.microsoft.com/office/drawing/2014/main" id="{E24E734F-7852-F340-6772-F7A35C2FAFC7}"/>
                      </a:ext>
                    </a:extLst>
                  </p:cNvPr>
                  <p:cNvSpPr txBox="1">
                    <a:spLocks noRot="1" noChangeAspect="1" noMove="1" noResize="1" noEditPoints="1" noAdjustHandles="1" noChangeArrowheads="1" noChangeShapeType="1" noTextEdit="1"/>
                  </p:cNvSpPr>
                  <p:nvPr/>
                </p:nvSpPr>
                <p:spPr>
                  <a:xfrm>
                    <a:off x="5893060" y="2002362"/>
                    <a:ext cx="1016796" cy="606143"/>
                  </a:xfrm>
                  <a:prstGeom prst="rect">
                    <a:avLst/>
                  </a:prstGeom>
                  <a:blipFill>
                    <a:blip r:embed="rId10"/>
                    <a:stretch>
                      <a:fillRect t="-32000"/>
                    </a:stretch>
                  </a:blipFill>
                </p:spPr>
                <p:txBody>
                  <a:bodyPr/>
                  <a:lstStyle/>
                  <a:p>
                    <a:r>
                      <a:rPr lang="en-US">
                        <a:noFill/>
                      </a:rPr>
                      <a:t> </a:t>
                    </a:r>
                  </a:p>
                </p:txBody>
              </p:sp>
            </mc:Fallback>
          </mc:AlternateContent>
        </p:grpSp>
        <p:sp>
          <p:nvSpPr>
            <p:cNvPr id="175" name="Freeform: Shape 21">
              <a:extLst>
                <a:ext uri="{FF2B5EF4-FFF2-40B4-BE49-F238E27FC236}">
                  <a16:creationId xmlns:a16="http://schemas.microsoft.com/office/drawing/2014/main" id="{57BE4D8E-99B8-1D8D-57CE-93A44C60D668}"/>
                </a:ext>
              </a:extLst>
            </p:cNvPr>
            <p:cNvSpPr/>
            <p:nvPr/>
          </p:nvSpPr>
          <p:spPr>
            <a:xfrm>
              <a:off x="7663665" y="1139211"/>
              <a:ext cx="793747" cy="430691"/>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kern="1200"/>
                <a:t>WW</a:t>
              </a:r>
            </a:p>
          </p:txBody>
        </p:sp>
        <p:sp>
          <p:nvSpPr>
            <p:cNvPr id="176" name="Freeform: Shape 21">
              <a:extLst>
                <a:ext uri="{FF2B5EF4-FFF2-40B4-BE49-F238E27FC236}">
                  <a16:creationId xmlns:a16="http://schemas.microsoft.com/office/drawing/2014/main" id="{EFE5B9F6-D9BA-33FC-B56A-D55FB7BC403D}"/>
                </a:ext>
              </a:extLst>
            </p:cNvPr>
            <p:cNvSpPr/>
            <p:nvPr/>
          </p:nvSpPr>
          <p:spPr>
            <a:xfrm>
              <a:off x="7663665" y="1689454"/>
              <a:ext cx="793747" cy="430691"/>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kern="1200"/>
                <a:t>WD</a:t>
              </a:r>
            </a:p>
          </p:txBody>
        </p:sp>
        <p:sp>
          <p:nvSpPr>
            <p:cNvPr id="177" name="Freeform: Shape 21">
              <a:extLst>
                <a:ext uri="{FF2B5EF4-FFF2-40B4-BE49-F238E27FC236}">
                  <a16:creationId xmlns:a16="http://schemas.microsoft.com/office/drawing/2014/main" id="{89C18CB3-4708-F9A7-7AFC-23DD0F3495FB}"/>
                </a:ext>
              </a:extLst>
            </p:cNvPr>
            <p:cNvSpPr/>
            <p:nvPr/>
          </p:nvSpPr>
          <p:spPr>
            <a:xfrm>
              <a:off x="7663665" y="2245320"/>
              <a:ext cx="793747" cy="430691"/>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kern="1200"/>
                <a:t>WL</a:t>
              </a:r>
            </a:p>
          </p:txBody>
        </p:sp>
        <p:sp>
          <p:nvSpPr>
            <p:cNvPr id="178" name="Freeform: Shape 21">
              <a:extLst>
                <a:ext uri="{FF2B5EF4-FFF2-40B4-BE49-F238E27FC236}">
                  <a16:creationId xmlns:a16="http://schemas.microsoft.com/office/drawing/2014/main" id="{828F71B3-4F56-68A0-05CA-EFD36063FE91}"/>
                </a:ext>
              </a:extLst>
            </p:cNvPr>
            <p:cNvSpPr/>
            <p:nvPr/>
          </p:nvSpPr>
          <p:spPr>
            <a:xfrm>
              <a:off x="7663665" y="3032304"/>
              <a:ext cx="793747" cy="430691"/>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kern="1200"/>
                <a:t>DW</a:t>
              </a:r>
            </a:p>
          </p:txBody>
        </p:sp>
        <p:sp>
          <p:nvSpPr>
            <p:cNvPr id="179" name="Freeform: Shape 21">
              <a:extLst>
                <a:ext uri="{FF2B5EF4-FFF2-40B4-BE49-F238E27FC236}">
                  <a16:creationId xmlns:a16="http://schemas.microsoft.com/office/drawing/2014/main" id="{5204D9A2-6191-03F2-1830-968FC11D3083}"/>
                </a:ext>
              </a:extLst>
            </p:cNvPr>
            <p:cNvSpPr/>
            <p:nvPr/>
          </p:nvSpPr>
          <p:spPr>
            <a:xfrm>
              <a:off x="7663665" y="3574421"/>
              <a:ext cx="793747" cy="430691"/>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kern="1200"/>
                <a:t>DD</a:t>
              </a:r>
            </a:p>
          </p:txBody>
        </p:sp>
        <p:sp>
          <p:nvSpPr>
            <p:cNvPr id="180" name="Freeform: Shape 21">
              <a:extLst>
                <a:ext uri="{FF2B5EF4-FFF2-40B4-BE49-F238E27FC236}">
                  <a16:creationId xmlns:a16="http://schemas.microsoft.com/office/drawing/2014/main" id="{3CDD11A7-2B1D-F56A-C520-3746AC50209D}"/>
                </a:ext>
              </a:extLst>
            </p:cNvPr>
            <p:cNvSpPr/>
            <p:nvPr/>
          </p:nvSpPr>
          <p:spPr>
            <a:xfrm>
              <a:off x="7663665" y="4136552"/>
              <a:ext cx="793747" cy="430691"/>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kern="1200"/>
                <a:t>DL</a:t>
              </a:r>
            </a:p>
          </p:txBody>
        </p:sp>
        <p:sp>
          <p:nvSpPr>
            <p:cNvPr id="181" name="Freeform: Shape 21">
              <a:extLst>
                <a:ext uri="{FF2B5EF4-FFF2-40B4-BE49-F238E27FC236}">
                  <a16:creationId xmlns:a16="http://schemas.microsoft.com/office/drawing/2014/main" id="{09E237F2-886C-1B9B-2C9D-1625522F5C13}"/>
                </a:ext>
              </a:extLst>
            </p:cNvPr>
            <p:cNvSpPr/>
            <p:nvPr/>
          </p:nvSpPr>
          <p:spPr>
            <a:xfrm>
              <a:off x="7663665" y="4796120"/>
              <a:ext cx="793747" cy="430691"/>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kern="1200"/>
                <a:t>LW</a:t>
              </a:r>
            </a:p>
          </p:txBody>
        </p:sp>
        <p:sp>
          <p:nvSpPr>
            <p:cNvPr id="182" name="Freeform: Shape 21">
              <a:extLst>
                <a:ext uri="{FF2B5EF4-FFF2-40B4-BE49-F238E27FC236}">
                  <a16:creationId xmlns:a16="http://schemas.microsoft.com/office/drawing/2014/main" id="{0C90CA81-AC3A-A83B-8F54-BA202677800C}"/>
                </a:ext>
              </a:extLst>
            </p:cNvPr>
            <p:cNvSpPr/>
            <p:nvPr/>
          </p:nvSpPr>
          <p:spPr>
            <a:xfrm>
              <a:off x="7663665" y="5350755"/>
              <a:ext cx="793747" cy="430691"/>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kern="1200"/>
                <a:t>LD</a:t>
              </a:r>
            </a:p>
          </p:txBody>
        </p:sp>
        <p:sp>
          <p:nvSpPr>
            <p:cNvPr id="183" name="Freeform: Shape 21">
              <a:extLst>
                <a:ext uri="{FF2B5EF4-FFF2-40B4-BE49-F238E27FC236}">
                  <a16:creationId xmlns:a16="http://schemas.microsoft.com/office/drawing/2014/main" id="{4683AE01-1695-C43E-EF19-E9AA304C3C62}"/>
                </a:ext>
              </a:extLst>
            </p:cNvPr>
            <p:cNvSpPr/>
            <p:nvPr/>
          </p:nvSpPr>
          <p:spPr>
            <a:xfrm>
              <a:off x="7668775" y="5891519"/>
              <a:ext cx="793747" cy="430691"/>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kern="1200"/>
                <a:t>LL</a:t>
              </a:r>
            </a:p>
          </p:txBody>
        </p:sp>
        <p:sp>
          <p:nvSpPr>
            <p:cNvPr id="184" name="Freeform: Shape 21">
              <a:extLst>
                <a:ext uri="{FF2B5EF4-FFF2-40B4-BE49-F238E27FC236}">
                  <a16:creationId xmlns:a16="http://schemas.microsoft.com/office/drawing/2014/main" id="{1C7848D3-C6D7-2587-4E49-18CB7326D221}"/>
                </a:ext>
              </a:extLst>
            </p:cNvPr>
            <p:cNvSpPr/>
            <p:nvPr/>
          </p:nvSpPr>
          <p:spPr>
            <a:xfrm>
              <a:off x="8531263" y="1146203"/>
              <a:ext cx="793747" cy="430691"/>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a:solidFill>
              <a:srgbClr val="64BB4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a:solidFill>
                    <a:schemeClr val="tx1"/>
                  </a:solidFill>
                </a:rPr>
                <a:t>9</a:t>
              </a:r>
              <a:endParaRPr lang="en-AU" sz="1800" kern="1200">
                <a:solidFill>
                  <a:schemeClr val="tx1"/>
                </a:solidFill>
              </a:endParaRPr>
            </a:p>
          </p:txBody>
        </p:sp>
        <p:sp>
          <p:nvSpPr>
            <p:cNvPr id="185" name="Freeform: Shape 21">
              <a:extLst>
                <a:ext uri="{FF2B5EF4-FFF2-40B4-BE49-F238E27FC236}">
                  <a16:creationId xmlns:a16="http://schemas.microsoft.com/office/drawing/2014/main" id="{EE6E2492-8E58-2138-AE0B-FF94B835A3C7}"/>
                </a:ext>
              </a:extLst>
            </p:cNvPr>
            <p:cNvSpPr/>
            <p:nvPr/>
          </p:nvSpPr>
          <p:spPr>
            <a:xfrm>
              <a:off x="8531263" y="1693344"/>
              <a:ext cx="793747" cy="430691"/>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a:solidFill>
              <a:srgbClr val="64BB4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a:solidFill>
                    <a:schemeClr val="tx1"/>
                  </a:solidFill>
                </a:rPr>
                <a:t>4</a:t>
              </a:r>
              <a:endParaRPr lang="en-AU" sz="1800" kern="1200">
                <a:solidFill>
                  <a:schemeClr val="tx1"/>
                </a:solidFill>
              </a:endParaRPr>
            </a:p>
          </p:txBody>
        </p:sp>
        <p:sp>
          <p:nvSpPr>
            <p:cNvPr id="186" name="Freeform: Shape 21">
              <a:extLst>
                <a:ext uri="{FF2B5EF4-FFF2-40B4-BE49-F238E27FC236}">
                  <a16:creationId xmlns:a16="http://schemas.microsoft.com/office/drawing/2014/main" id="{F801D0A2-EFE3-BECF-1163-02971856D2E8}"/>
                </a:ext>
              </a:extLst>
            </p:cNvPr>
            <p:cNvSpPr/>
            <p:nvPr/>
          </p:nvSpPr>
          <p:spPr>
            <a:xfrm>
              <a:off x="8531263" y="3027468"/>
              <a:ext cx="793747" cy="430691"/>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a:solidFill>
              <a:srgbClr val="64BB4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a:solidFill>
                    <a:schemeClr val="tx1"/>
                  </a:solidFill>
                </a:rPr>
                <a:t>4</a:t>
              </a:r>
              <a:endParaRPr lang="en-AU" sz="1800" kern="1200">
                <a:solidFill>
                  <a:schemeClr val="tx1"/>
                </a:solidFill>
              </a:endParaRPr>
            </a:p>
          </p:txBody>
        </p:sp>
        <p:sp>
          <p:nvSpPr>
            <p:cNvPr id="193" name="Freeform: Shape 21">
              <a:extLst>
                <a:ext uri="{FF2B5EF4-FFF2-40B4-BE49-F238E27FC236}">
                  <a16:creationId xmlns:a16="http://schemas.microsoft.com/office/drawing/2014/main" id="{CDB0E967-F1BC-7646-90CE-7C941D82ACEB}"/>
                </a:ext>
              </a:extLst>
            </p:cNvPr>
            <p:cNvSpPr/>
            <p:nvPr/>
          </p:nvSpPr>
          <p:spPr>
            <a:xfrm>
              <a:off x="8531263" y="2218836"/>
              <a:ext cx="793747" cy="430691"/>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a:solidFill>
              <a:schemeClr val="tx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a:solidFill>
                    <a:srgbClr val="FFFFFF"/>
                  </a:solidFill>
                </a:rPr>
                <a:t>4</a:t>
              </a:r>
              <a:endParaRPr lang="en-AU" sz="1800" kern="1200">
                <a:solidFill>
                  <a:srgbClr val="FFFFFF"/>
                </a:solidFill>
              </a:endParaRPr>
            </a:p>
          </p:txBody>
        </p:sp>
        <p:sp>
          <p:nvSpPr>
            <p:cNvPr id="194" name="Freeform: Shape 21">
              <a:extLst>
                <a:ext uri="{FF2B5EF4-FFF2-40B4-BE49-F238E27FC236}">
                  <a16:creationId xmlns:a16="http://schemas.microsoft.com/office/drawing/2014/main" id="{E4014E6C-AF18-CCA9-F778-F11192A21451}"/>
                </a:ext>
              </a:extLst>
            </p:cNvPr>
            <p:cNvSpPr/>
            <p:nvPr/>
          </p:nvSpPr>
          <p:spPr>
            <a:xfrm>
              <a:off x="8531263" y="3570831"/>
              <a:ext cx="793747" cy="430691"/>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a:solidFill>
              <a:schemeClr val="tx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a:solidFill>
                    <a:srgbClr val="FFFFFF"/>
                  </a:solidFill>
                </a:rPr>
                <a:t>2</a:t>
              </a:r>
              <a:endParaRPr lang="en-AU" sz="1800" kern="1200">
                <a:solidFill>
                  <a:srgbClr val="FFFFFF"/>
                </a:solidFill>
              </a:endParaRPr>
            </a:p>
          </p:txBody>
        </p:sp>
        <p:sp>
          <p:nvSpPr>
            <p:cNvPr id="195" name="Freeform: Shape 21">
              <a:extLst>
                <a:ext uri="{FF2B5EF4-FFF2-40B4-BE49-F238E27FC236}">
                  <a16:creationId xmlns:a16="http://schemas.microsoft.com/office/drawing/2014/main" id="{2C222CB7-A48A-DE57-43E0-EC86BFD4965B}"/>
                </a:ext>
              </a:extLst>
            </p:cNvPr>
            <p:cNvSpPr/>
            <p:nvPr/>
          </p:nvSpPr>
          <p:spPr>
            <a:xfrm>
              <a:off x="8531263" y="4114045"/>
              <a:ext cx="793747" cy="430691"/>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a:solidFill>
              <a:schemeClr val="tx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a:solidFill>
                    <a:srgbClr val="FFFFFF"/>
                  </a:solidFill>
                </a:rPr>
                <a:t>1</a:t>
              </a:r>
              <a:endParaRPr lang="en-AU" sz="1800" kern="1200">
                <a:solidFill>
                  <a:srgbClr val="FFFFFF"/>
                </a:solidFill>
              </a:endParaRPr>
            </a:p>
          </p:txBody>
        </p:sp>
        <p:sp>
          <p:nvSpPr>
            <p:cNvPr id="196" name="Freeform: Shape 21">
              <a:extLst>
                <a:ext uri="{FF2B5EF4-FFF2-40B4-BE49-F238E27FC236}">
                  <a16:creationId xmlns:a16="http://schemas.microsoft.com/office/drawing/2014/main" id="{4FBAD02B-2C79-DE18-E79F-4B0EFAB8CBCE}"/>
                </a:ext>
              </a:extLst>
            </p:cNvPr>
            <p:cNvSpPr/>
            <p:nvPr/>
          </p:nvSpPr>
          <p:spPr>
            <a:xfrm>
              <a:off x="8531263" y="4814408"/>
              <a:ext cx="793747" cy="430691"/>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a:solidFill>
              <a:schemeClr val="tx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a:solidFill>
                    <a:srgbClr val="FFFFFF"/>
                  </a:solidFill>
                </a:rPr>
                <a:t>3</a:t>
              </a:r>
              <a:endParaRPr lang="en-AU" sz="1800" kern="1200">
                <a:solidFill>
                  <a:srgbClr val="FFFFFF"/>
                </a:solidFill>
              </a:endParaRPr>
            </a:p>
          </p:txBody>
        </p:sp>
        <p:sp>
          <p:nvSpPr>
            <p:cNvPr id="197" name="Freeform: Shape 21">
              <a:extLst>
                <a:ext uri="{FF2B5EF4-FFF2-40B4-BE49-F238E27FC236}">
                  <a16:creationId xmlns:a16="http://schemas.microsoft.com/office/drawing/2014/main" id="{27334A99-1C4A-F407-7AC8-DAB9A0EFBAC6}"/>
                </a:ext>
              </a:extLst>
            </p:cNvPr>
            <p:cNvSpPr/>
            <p:nvPr/>
          </p:nvSpPr>
          <p:spPr>
            <a:xfrm>
              <a:off x="8531263" y="5350545"/>
              <a:ext cx="793747" cy="430691"/>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a:solidFill>
              <a:schemeClr val="tx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a:solidFill>
                    <a:srgbClr val="FFFFFF"/>
                  </a:solidFill>
                </a:rPr>
                <a:t>1</a:t>
              </a:r>
              <a:endParaRPr lang="en-AU" sz="1800" kern="1200">
                <a:solidFill>
                  <a:srgbClr val="FFFFFF"/>
                </a:solidFill>
              </a:endParaRPr>
            </a:p>
          </p:txBody>
        </p:sp>
        <p:sp>
          <p:nvSpPr>
            <p:cNvPr id="198" name="Freeform: Shape 21">
              <a:extLst>
                <a:ext uri="{FF2B5EF4-FFF2-40B4-BE49-F238E27FC236}">
                  <a16:creationId xmlns:a16="http://schemas.microsoft.com/office/drawing/2014/main" id="{EA78A9D2-D1CE-A9A9-4358-3E0458ACC9B9}"/>
                </a:ext>
              </a:extLst>
            </p:cNvPr>
            <p:cNvSpPr/>
            <p:nvPr/>
          </p:nvSpPr>
          <p:spPr>
            <a:xfrm>
              <a:off x="8531263" y="5888103"/>
              <a:ext cx="793747" cy="430691"/>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a:solidFill>
              <a:schemeClr val="tx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a:solidFill>
                    <a:srgbClr val="FFFFFF"/>
                  </a:solidFill>
                </a:rPr>
                <a:t>0</a:t>
              </a:r>
              <a:endParaRPr lang="en-AU" sz="1800" kern="1200">
                <a:solidFill>
                  <a:srgbClr val="FFFFFF"/>
                </a:solidFill>
              </a:endParaRPr>
            </a:p>
          </p:txBody>
        </p:sp>
      </p:grpSp>
      <p:grpSp>
        <p:nvGrpSpPr>
          <p:cNvPr id="4" name="Group 3">
            <a:extLst>
              <a:ext uri="{FF2B5EF4-FFF2-40B4-BE49-F238E27FC236}">
                <a16:creationId xmlns:a16="http://schemas.microsoft.com/office/drawing/2014/main" id="{8512E10D-11B0-74B2-426B-9C1EE80F1024}"/>
              </a:ext>
            </a:extLst>
          </p:cNvPr>
          <p:cNvGrpSpPr/>
          <p:nvPr/>
        </p:nvGrpSpPr>
        <p:grpSpPr>
          <a:xfrm>
            <a:off x="9437576" y="3168199"/>
            <a:ext cx="2578906" cy="662354"/>
            <a:chOff x="9437576" y="3168199"/>
            <a:chExt cx="2578906" cy="662354"/>
          </a:xfrm>
        </p:grpSpPr>
        <p:sp>
          <p:nvSpPr>
            <p:cNvPr id="199" name="Right Triangle 15" descr="Arrow pointing to 4 on the diagram">
              <a:extLst>
                <a:ext uri="{FF2B5EF4-FFF2-40B4-BE49-F238E27FC236}">
                  <a16:creationId xmlns:a16="http://schemas.microsoft.com/office/drawing/2014/main" id="{1628F508-1465-2CB9-832A-02A5B8576EC5}"/>
                </a:ext>
                <a:ext uri="{C183D7F6-B498-43B3-948B-1728B52AA6E4}">
                  <adec:decorative xmlns:adec="http://schemas.microsoft.com/office/drawing/2017/decorative" val="0"/>
                </a:ext>
              </a:extLst>
            </p:cNvPr>
            <p:cNvSpPr/>
            <p:nvPr/>
          </p:nvSpPr>
          <p:spPr>
            <a:xfrm rot="15477593" flipH="1">
              <a:off x="9539134" y="3107986"/>
              <a:ext cx="438912" cy="642027"/>
            </a:xfrm>
            <a:custGeom>
              <a:avLst/>
              <a:gdLst>
                <a:gd name="connsiteX0" fmla="*/ 0 w 338328"/>
                <a:gd name="connsiteY0" fmla="*/ 1005840 h 1005840"/>
                <a:gd name="connsiteX1" fmla="*/ 0 w 338328"/>
                <a:gd name="connsiteY1" fmla="*/ 0 h 1005840"/>
                <a:gd name="connsiteX2" fmla="*/ 338328 w 338328"/>
                <a:gd name="connsiteY2" fmla="*/ 1005840 h 1005840"/>
                <a:gd name="connsiteX3" fmla="*/ 0 w 338328"/>
                <a:gd name="connsiteY3" fmla="*/ 1005840 h 1005840"/>
                <a:gd name="connsiteX0" fmla="*/ 128016 w 338328"/>
                <a:gd name="connsiteY0" fmla="*/ 1005840 h 1005840"/>
                <a:gd name="connsiteX1" fmla="*/ 0 w 338328"/>
                <a:gd name="connsiteY1" fmla="*/ 0 h 1005840"/>
                <a:gd name="connsiteX2" fmla="*/ 338328 w 338328"/>
                <a:gd name="connsiteY2" fmla="*/ 1005840 h 1005840"/>
                <a:gd name="connsiteX3" fmla="*/ 128016 w 338328"/>
                <a:gd name="connsiteY3" fmla="*/ 1005840 h 1005840"/>
                <a:gd name="connsiteX0" fmla="*/ 118872 w 338328"/>
                <a:gd name="connsiteY0" fmla="*/ 1024128 h 1024128"/>
                <a:gd name="connsiteX1" fmla="*/ 0 w 338328"/>
                <a:gd name="connsiteY1" fmla="*/ 0 h 1024128"/>
                <a:gd name="connsiteX2" fmla="*/ 338328 w 338328"/>
                <a:gd name="connsiteY2" fmla="*/ 1005840 h 1024128"/>
                <a:gd name="connsiteX3" fmla="*/ 118872 w 338328"/>
                <a:gd name="connsiteY3" fmla="*/ 1024128 h 1024128"/>
                <a:gd name="connsiteX0" fmla="*/ 219456 w 438912"/>
                <a:gd name="connsiteY0" fmla="*/ 1152144 h 1152144"/>
                <a:gd name="connsiteX1" fmla="*/ 0 w 438912"/>
                <a:gd name="connsiteY1" fmla="*/ 0 h 1152144"/>
                <a:gd name="connsiteX2" fmla="*/ 438912 w 438912"/>
                <a:gd name="connsiteY2" fmla="*/ 1133856 h 1152144"/>
                <a:gd name="connsiteX3" fmla="*/ 219456 w 438912"/>
                <a:gd name="connsiteY3" fmla="*/ 1152144 h 1152144"/>
              </a:gdLst>
              <a:ahLst/>
              <a:cxnLst>
                <a:cxn ang="0">
                  <a:pos x="connsiteX0" y="connsiteY0"/>
                </a:cxn>
                <a:cxn ang="0">
                  <a:pos x="connsiteX1" y="connsiteY1"/>
                </a:cxn>
                <a:cxn ang="0">
                  <a:pos x="connsiteX2" y="connsiteY2"/>
                </a:cxn>
                <a:cxn ang="0">
                  <a:pos x="connsiteX3" y="connsiteY3"/>
                </a:cxn>
              </a:cxnLst>
              <a:rect l="l" t="t" r="r" b="b"/>
              <a:pathLst>
                <a:path w="438912" h="1152144">
                  <a:moveTo>
                    <a:pt x="219456" y="1152144"/>
                  </a:moveTo>
                  <a:lnTo>
                    <a:pt x="0" y="0"/>
                  </a:lnTo>
                  <a:lnTo>
                    <a:pt x="438912" y="1133856"/>
                  </a:lnTo>
                  <a:lnTo>
                    <a:pt x="219456" y="1152144"/>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ounded Rectangle 199">
              <a:extLst>
                <a:ext uri="{FF2B5EF4-FFF2-40B4-BE49-F238E27FC236}">
                  <a16:creationId xmlns:a16="http://schemas.microsoft.com/office/drawing/2014/main" id="{D918797A-EFC9-F1DB-8789-ED85AD84BE5D}"/>
                </a:ext>
              </a:extLst>
            </p:cNvPr>
            <p:cNvSpPr/>
            <p:nvPr/>
          </p:nvSpPr>
          <p:spPr>
            <a:xfrm>
              <a:off x="9862686" y="3168199"/>
              <a:ext cx="2153796" cy="662354"/>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tIns="90000" rIns="90000" bIns="90000" rtlCol="0" anchor="t"/>
            <a:lstStyle/>
            <a:p>
              <a:pPr marL="0" marR="0" lvl="0" indent="0" algn="ctr" defTabSz="609585" rtl="0" eaLnBrk="1" fontAlgn="auto" latinLnBrk="0" hangingPunct="1">
                <a:lnSpc>
                  <a:spcPts val="1800"/>
                </a:lnSpc>
                <a:spcBef>
                  <a:spcPts val="0"/>
                </a:spcBef>
                <a:spcAft>
                  <a:spcPts val="0"/>
                </a:spcAft>
                <a:buClrTx/>
                <a:buSzTx/>
                <a:buFontTx/>
                <a:buNone/>
                <a:tabLst/>
                <a:defRPr/>
              </a:pPr>
              <a:r>
                <a:rPr kumimoji="0" lang="en-AU" sz="1800" b="0" i="0" u="none" strike="noStrike" kern="1200" cap="none" spc="0" normalizeH="0" baseline="0" noProof="0">
                  <a:ln>
                    <a:noFill/>
                  </a:ln>
                  <a:solidFill>
                    <a:srgbClr val="FFFFFF"/>
                  </a:solidFill>
                  <a:effectLst/>
                  <a:uLnTx/>
                  <a:uFillTx/>
                  <a:latin typeface="Arial" panose="020B0604020202020204"/>
                  <a:ea typeface="+mn-ea"/>
                  <a:cs typeface="+mn-cs"/>
                </a:rPr>
                <a:t>Are the outcomes an even chance?</a:t>
              </a:r>
            </a:p>
            <a:p>
              <a:pPr algn="ctr">
                <a:lnSpc>
                  <a:spcPts val="1800"/>
                </a:lnSpc>
              </a:pPr>
              <a:endParaRPr lang="en-US"/>
            </a:p>
          </p:txBody>
        </p:sp>
      </p:grpSp>
      <p:sp>
        <p:nvSpPr>
          <p:cNvPr id="2" name="Slide Number Placeholder 1">
            <a:extLst>
              <a:ext uri="{FF2B5EF4-FFF2-40B4-BE49-F238E27FC236}">
                <a16:creationId xmlns:a16="http://schemas.microsoft.com/office/drawing/2014/main" id="{6E4BAFE8-3242-DDFE-E5E1-AC4FC79A316F}"/>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Arial" panose="020B060402020202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30</a:t>
            </a:fld>
            <a:endParaRPr kumimoji="0" lang="en-AU" sz="1200" b="0" i="0" u="none" strike="noStrike" kern="1200" cap="none" spc="0" normalizeH="0" baseline="0" noProof="0">
              <a:ln>
                <a:noFill/>
              </a:ln>
              <a:solidFill>
                <a:srgbClr val="22272B"/>
              </a:solidFill>
              <a:effectLst/>
              <a:uLnTx/>
              <a:uFillTx/>
              <a:latin typeface="Arial" panose="020B0604020202020204"/>
              <a:ea typeface="+mn-ea"/>
              <a:cs typeface="+mn-cs"/>
            </a:endParaRPr>
          </a:p>
        </p:txBody>
      </p:sp>
    </p:spTree>
    <p:extLst>
      <p:ext uri="{BB962C8B-B14F-4D97-AF65-F5344CB8AC3E}">
        <p14:creationId xmlns:p14="http://schemas.microsoft.com/office/powerpoint/2010/main" val="343236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FF99B4-A850-93C4-F4F2-6FA2D2FECBB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5593406-89B2-31A5-0AEA-98793A5E6E42}"/>
              </a:ext>
            </a:extLst>
          </p:cNvPr>
          <p:cNvSpPr>
            <a:spLocks noGrp="1"/>
          </p:cNvSpPr>
          <p:nvPr>
            <p:ph type="title"/>
          </p:nvPr>
        </p:nvSpPr>
        <p:spPr>
          <a:xfrm>
            <a:off x="360000" y="280192"/>
            <a:ext cx="11484000" cy="545601"/>
          </a:xfrm>
        </p:spPr>
        <p:txBody>
          <a:bodyPr/>
          <a:lstStyle/>
          <a:p>
            <a:pPr algn="ctr"/>
            <a:r>
              <a:rPr lang="en-AU">
                <a:latin typeface="+mj-lt"/>
              </a:rPr>
              <a:t>Will the Dorking Wanders remain in the competition? </a:t>
            </a:r>
            <a:r>
              <a:rPr lang="en-AU" sz="3600"/>
              <a:t>(7)</a:t>
            </a:r>
            <a:br>
              <a:rPr lang="en-AU" sz="3600"/>
            </a:br>
            <a:endParaRPr lang="en-AU" sz="3600"/>
          </a:p>
        </p:txBody>
      </p:sp>
      <p:grpSp>
        <p:nvGrpSpPr>
          <p:cNvPr id="3" name="Group 2" descr="The same tree diagram as on the previous slide, although only the WW, WD and DW have numbers next to them. 9, 4 and 4 respectively. ">
            <a:extLst>
              <a:ext uri="{FF2B5EF4-FFF2-40B4-BE49-F238E27FC236}">
                <a16:creationId xmlns:a16="http://schemas.microsoft.com/office/drawing/2014/main" id="{0F82C100-1BA6-EE71-5384-257AA3BDC67C}"/>
              </a:ext>
            </a:extLst>
          </p:cNvPr>
          <p:cNvGrpSpPr/>
          <p:nvPr/>
        </p:nvGrpSpPr>
        <p:grpSpPr>
          <a:xfrm>
            <a:off x="482413" y="1130387"/>
            <a:ext cx="8848105" cy="5255848"/>
            <a:chOff x="482413" y="1130387"/>
            <a:chExt cx="8848105" cy="5255848"/>
          </a:xfrm>
        </p:grpSpPr>
        <p:sp>
          <p:nvSpPr>
            <p:cNvPr id="10" name="Freeform: Shape 18">
              <a:extLst>
                <a:ext uri="{FF2B5EF4-FFF2-40B4-BE49-F238E27FC236}">
                  <a16:creationId xmlns:a16="http://schemas.microsoft.com/office/drawing/2014/main" id="{E84F7CBE-ED5F-48A0-CC41-7F10BD8DE5A0}"/>
                </a:ext>
              </a:extLst>
            </p:cNvPr>
            <p:cNvSpPr/>
            <p:nvPr/>
          </p:nvSpPr>
          <p:spPr>
            <a:xfrm>
              <a:off x="483601" y="3647906"/>
              <a:ext cx="1872261" cy="264364"/>
            </a:xfrm>
            <a:custGeom>
              <a:avLst/>
              <a:gdLst>
                <a:gd name="connsiteX0" fmla="*/ 0 w 1684507"/>
                <a:gd name="connsiteY0" fmla="*/ 36526 h 73053"/>
                <a:gd name="connsiteX1" fmla="*/ 1684507 w 1684507"/>
                <a:gd name="connsiteY1" fmla="*/ 36526 h 73053"/>
              </a:gdLst>
              <a:ahLst/>
              <a:cxnLst>
                <a:cxn ang="0">
                  <a:pos x="connsiteX0" y="connsiteY0"/>
                </a:cxn>
                <a:cxn ang="0">
                  <a:pos x="connsiteX1" y="connsiteY1"/>
                </a:cxn>
              </a:cxnLst>
              <a:rect l="l" t="t" r="r" b="b"/>
              <a:pathLst>
                <a:path w="1684507" h="73053">
                  <a:moveTo>
                    <a:pt x="0" y="36526"/>
                  </a:moveTo>
                  <a:lnTo>
                    <a:pt x="1684507" y="36526"/>
                  </a:lnTo>
                </a:path>
              </a:pathLst>
            </a:custGeom>
            <a:noFill/>
            <a:ln w="19050">
              <a:solidFill>
                <a:schemeClr val="tx1">
                  <a:lumMod val="50000"/>
                  <a:lumOff val="50000"/>
                </a:schemeClr>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812840" tIns="-5586" rIns="812841" bIns="-5587" numCol="1" spcCol="1270" anchor="ctr" anchorCtr="0">
              <a:noAutofit/>
            </a:bodyPr>
            <a:lstStyle/>
            <a:p>
              <a:pPr marL="0" lvl="0" indent="0" algn="ctr" defTabSz="266700">
                <a:lnSpc>
                  <a:spcPct val="90000"/>
                </a:lnSpc>
                <a:spcBef>
                  <a:spcPct val="0"/>
                </a:spcBef>
                <a:spcAft>
                  <a:spcPct val="35000"/>
                </a:spcAft>
                <a:buNone/>
              </a:pPr>
              <a:endParaRPr lang="en-AU" sz="600" kern="1200"/>
            </a:p>
          </p:txBody>
        </p:sp>
        <p:cxnSp>
          <p:nvCxnSpPr>
            <p:cNvPr id="15" name="Straight Connector 14">
              <a:extLst>
                <a:ext uri="{FF2B5EF4-FFF2-40B4-BE49-F238E27FC236}">
                  <a16:creationId xmlns:a16="http://schemas.microsoft.com/office/drawing/2014/main" id="{AC31B4E7-9E04-9585-88AA-D0BA458A6345}"/>
                </a:ext>
              </a:extLst>
            </p:cNvPr>
            <p:cNvCxnSpPr>
              <a:cxnSpLocks/>
            </p:cNvCxnSpPr>
            <p:nvPr/>
          </p:nvCxnSpPr>
          <p:spPr>
            <a:xfrm flipH="1">
              <a:off x="482413" y="1897305"/>
              <a:ext cx="1914917" cy="1887769"/>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D1AB977-A287-36C3-4C7B-0CF0B354CA5C}"/>
                </a:ext>
              </a:extLst>
            </p:cNvPr>
            <p:cNvCxnSpPr>
              <a:cxnSpLocks/>
            </p:cNvCxnSpPr>
            <p:nvPr/>
          </p:nvCxnSpPr>
          <p:spPr>
            <a:xfrm flipH="1" flipV="1">
              <a:off x="482413" y="3785074"/>
              <a:ext cx="1942469" cy="1805587"/>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6E849FE3-F179-0D9C-BE3B-914B4F076857}"/>
                    </a:ext>
                  </a:extLst>
                </p:cNvPr>
                <p:cNvSpPr txBox="1"/>
                <p:nvPr/>
              </p:nvSpPr>
              <p:spPr>
                <a:xfrm>
                  <a:off x="1278224" y="4731747"/>
                  <a:ext cx="1016796" cy="606143"/>
                </a:xfrm>
                <a:prstGeom prst="rect">
                  <a:avLst/>
                </a:prstGeom>
                <a:noFill/>
              </p:spPr>
              <p:txBody>
                <a:bodyPr wrap="none" lIns="0" tIns="0" rIns="0" bIns="0" rtlCol="0">
                  <a:noAutofit/>
                </a:bodyPr>
                <a:lstStyle/>
                <a:p>
                  <a:pPr marL="0" marR="0" lvl="0" indent="0" algn="l" defTabSz="609585" rtl="0" eaLnBrk="1" fontAlgn="auto" latinLnBrk="0" hangingPunct="1">
                    <a:lnSpc>
                      <a:spcPts val="16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ctrlPr>
                          </m:fPr>
                          <m:num>
                            <m: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24</m:t>
                            </m:r>
                          </m:num>
                          <m:den>
                            <m: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44</m:t>
                            </m:r>
                          </m:den>
                        </m:f>
                      </m:oMath>
                    </m:oMathPara>
                  </a14:m>
                  <a:endParaRPr kumimoji="0" lang="en-AU" sz="1600" b="0" i="0" u="none" strike="noStrike" kern="1200" cap="none" spc="0" normalizeH="0" baseline="0" noProof="0">
                    <a:ln>
                      <a:noFill/>
                    </a:ln>
                    <a:solidFill>
                      <a:srgbClr val="22272B"/>
                    </a:solidFill>
                    <a:effectLst/>
                    <a:uLnTx/>
                    <a:uFillTx/>
                    <a:latin typeface="Arial" panose="020B0604020202020204"/>
                    <a:ea typeface="+mn-ea"/>
                    <a:cs typeface="+mn-cs"/>
                  </a:endParaRPr>
                </a:p>
              </p:txBody>
            </p:sp>
          </mc:Choice>
          <mc:Fallback xmlns="">
            <p:sp>
              <p:nvSpPr>
                <p:cNvPr id="79" name="TextBox 78">
                  <a:extLst>
                    <a:ext uri="{FF2B5EF4-FFF2-40B4-BE49-F238E27FC236}">
                      <a16:creationId xmlns:a16="http://schemas.microsoft.com/office/drawing/2014/main" id="{6E849FE3-F179-0D9C-BE3B-914B4F076857}"/>
                    </a:ext>
                  </a:extLst>
                </p:cNvPr>
                <p:cNvSpPr txBox="1">
                  <a:spLocks noRot="1" noChangeAspect="1" noMove="1" noResize="1" noEditPoints="1" noAdjustHandles="1" noChangeArrowheads="1" noChangeShapeType="1" noTextEdit="1"/>
                </p:cNvSpPr>
                <p:nvPr/>
              </p:nvSpPr>
              <p:spPr>
                <a:xfrm>
                  <a:off x="1278224" y="4731747"/>
                  <a:ext cx="1016796" cy="606143"/>
                </a:xfrm>
                <a:prstGeom prst="rect">
                  <a:avLst/>
                </a:prstGeom>
                <a:blipFill>
                  <a:blip r:embed="rId3"/>
                  <a:stretch>
                    <a:fillRect t="-3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98F0E3A0-A93D-2652-FCFD-CFD560649428}"/>
                    </a:ext>
                  </a:extLst>
                </p:cNvPr>
                <p:cNvSpPr txBox="1"/>
                <p:nvPr/>
              </p:nvSpPr>
              <p:spPr>
                <a:xfrm>
                  <a:off x="1266184" y="3476494"/>
                  <a:ext cx="1016796" cy="606143"/>
                </a:xfrm>
                <a:prstGeom prst="rect">
                  <a:avLst/>
                </a:prstGeom>
                <a:noFill/>
              </p:spPr>
              <p:txBody>
                <a:bodyPr wrap="none" lIns="0" tIns="0" rIns="0" bIns="0" rtlCol="0">
                  <a:noAutofit/>
                </a:bodyPr>
                <a:lstStyle/>
                <a:p>
                  <a:pPr marL="0" marR="0" lvl="0" indent="0" algn="l" defTabSz="609585" rtl="0" eaLnBrk="1" fontAlgn="auto" latinLnBrk="0" hangingPunct="1">
                    <a:lnSpc>
                      <a:spcPts val="16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ctrlPr>
                          </m:fPr>
                          <m:num>
                            <m: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8</m:t>
                            </m:r>
                          </m:num>
                          <m:den>
                            <m: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44</m:t>
                            </m:r>
                          </m:den>
                        </m:f>
                      </m:oMath>
                    </m:oMathPara>
                  </a14:m>
                  <a:endParaRPr kumimoji="0" lang="en-AU" sz="1600" b="0" i="0" u="none" strike="noStrike" kern="1200" cap="none" spc="0" normalizeH="0" baseline="0" noProof="0">
                    <a:ln>
                      <a:noFill/>
                    </a:ln>
                    <a:solidFill>
                      <a:srgbClr val="22272B"/>
                    </a:solidFill>
                    <a:effectLst/>
                    <a:uLnTx/>
                    <a:uFillTx/>
                    <a:latin typeface="Arial" panose="020B0604020202020204"/>
                    <a:ea typeface="+mn-ea"/>
                    <a:cs typeface="+mn-cs"/>
                  </a:endParaRPr>
                </a:p>
              </p:txBody>
            </p:sp>
          </mc:Choice>
          <mc:Fallback xmlns="">
            <p:sp>
              <p:nvSpPr>
                <p:cNvPr id="80" name="TextBox 79">
                  <a:extLst>
                    <a:ext uri="{FF2B5EF4-FFF2-40B4-BE49-F238E27FC236}">
                      <a16:creationId xmlns:a16="http://schemas.microsoft.com/office/drawing/2014/main" id="{98F0E3A0-A93D-2652-FCFD-CFD560649428}"/>
                    </a:ext>
                  </a:extLst>
                </p:cNvPr>
                <p:cNvSpPr txBox="1">
                  <a:spLocks noRot="1" noChangeAspect="1" noMove="1" noResize="1" noEditPoints="1" noAdjustHandles="1" noChangeArrowheads="1" noChangeShapeType="1" noTextEdit="1"/>
                </p:cNvSpPr>
                <p:nvPr/>
              </p:nvSpPr>
              <p:spPr>
                <a:xfrm>
                  <a:off x="1266184" y="3476494"/>
                  <a:ext cx="1016796" cy="606143"/>
                </a:xfrm>
                <a:prstGeom prst="rect">
                  <a:avLst/>
                </a:prstGeom>
                <a:blipFill>
                  <a:blip r:embed="rId4"/>
                  <a:stretch>
                    <a:fillRect t="-3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 name="TextBox 81">
                  <a:extLst>
                    <a:ext uri="{FF2B5EF4-FFF2-40B4-BE49-F238E27FC236}">
                      <a16:creationId xmlns:a16="http://schemas.microsoft.com/office/drawing/2014/main" id="{6AA557C5-7A1B-0551-D046-DC4ED2495FCC}"/>
                    </a:ext>
                  </a:extLst>
                </p:cNvPr>
                <p:cNvSpPr txBox="1"/>
                <p:nvPr/>
              </p:nvSpPr>
              <p:spPr>
                <a:xfrm>
                  <a:off x="1327261" y="1943295"/>
                  <a:ext cx="1016796" cy="606143"/>
                </a:xfrm>
                <a:prstGeom prst="rect">
                  <a:avLst/>
                </a:prstGeom>
                <a:noFill/>
              </p:spPr>
              <p:txBody>
                <a:bodyPr wrap="none" lIns="0" tIns="0" rIns="0" bIns="0" rtlCol="0">
                  <a:noAutofit/>
                </a:bodyPr>
                <a:lstStyle/>
                <a:p>
                  <a:pPr marL="0" marR="0" lvl="0" indent="0" algn="l" defTabSz="609585" rtl="0" eaLnBrk="1" fontAlgn="auto" latinLnBrk="0" hangingPunct="1">
                    <a:lnSpc>
                      <a:spcPts val="16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ctrlPr>
                          </m:fPr>
                          <m:num>
                            <m: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12</m:t>
                            </m:r>
                          </m:num>
                          <m:den>
                            <m: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44</m:t>
                            </m:r>
                          </m:den>
                        </m:f>
                      </m:oMath>
                    </m:oMathPara>
                  </a14:m>
                  <a:endParaRPr kumimoji="0" lang="en-AU" sz="1600" b="0" i="0" u="none" strike="noStrike" kern="1200" cap="none" spc="0" normalizeH="0" baseline="0" noProof="0">
                    <a:ln>
                      <a:noFill/>
                    </a:ln>
                    <a:solidFill>
                      <a:srgbClr val="22272B"/>
                    </a:solidFill>
                    <a:effectLst/>
                    <a:uLnTx/>
                    <a:uFillTx/>
                    <a:latin typeface="Arial" panose="020B0604020202020204"/>
                    <a:ea typeface="+mn-ea"/>
                    <a:cs typeface="+mn-cs"/>
                  </a:endParaRPr>
                </a:p>
              </p:txBody>
            </p:sp>
          </mc:Choice>
          <mc:Fallback xmlns="">
            <p:sp>
              <p:nvSpPr>
                <p:cNvPr id="82" name="TextBox 81">
                  <a:extLst>
                    <a:ext uri="{FF2B5EF4-FFF2-40B4-BE49-F238E27FC236}">
                      <a16:creationId xmlns:a16="http://schemas.microsoft.com/office/drawing/2014/main" id="{6AA557C5-7A1B-0551-D046-DC4ED2495FCC}"/>
                    </a:ext>
                  </a:extLst>
                </p:cNvPr>
                <p:cNvSpPr txBox="1">
                  <a:spLocks noRot="1" noChangeAspect="1" noMove="1" noResize="1" noEditPoints="1" noAdjustHandles="1" noChangeArrowheads="1" noChangeShapeType="1" noTextEdit="1"/>
                </p:cNvSpPr>
                <p:nvPr/>
              </p:nvSpPr>
              <p:spPr>
                <a:xfrm>
                  <a:off x="1327261" y="1943295"/>
                  <a:ext cx="1016796" cy="606143"/>
                </a:xfrm>
                <a:prstGeom prst="rect">
                  <a:avLst/>
                </a:prstGeom>
                <a:blipFill>
                  <a:blip r:embed="rId5"/>
                  <a:stretch>
                    <a:fillRect t="-32323"/>
                  </a:stretch>
                </a:blipFill>
              </p:spPr>
              <p:txBody>
                <a:bodyPr/>
                <a:lstStyle/>
                <a:p>
                  <a:r>
                    <a:rPr lang="en-US">
                      <a:noFill/>
                    </a:rPr>
                    <a:t> </a:t>
                  </a:r>
                </a:p>
              </p:txBody>
            </p:sp>
          </mc:Fallback>
        </mc:AlternateContent>
        <p:grpSp>
          <p:nvGrpSpPr>
            <p:cNvPr id="110" name="Group 109">
              <a:extLst>
                <a:ext uri="{FF2B5EF4-FFF2-40B4-BE49-F238E27FC236}">
                  <a16:creationId xmlns:a16="http://schemas.microsoft.com/office/drawing/2014/main" id="{7EA7AE13-390A-1527-1C86-4121D307F94F}"/>
                </a:ext>
              </a:extLst>
            </p:cNvPr>
            <p:cNvGrpSpPr/>
            <p:nvPr/>
          </p:nvGrpSpPr>
          <p:grpSpPr>
            <a:xfrm>
              <a:off x="2329314" y="1130387"/>
              <a:ext cx="5240900" cy="1606867"/>
              <a:chOff x="2319633" y="1001638"/>
              <a:chExt cx="5240900" cy="1606867"/>
            </a:xfrm>
          </p:grpSpPr>
          <p:grpSp>
            <p:nvGrpSpPr>
              <p:cNvPr id="61" name="Group 60">
                <a:extLst>
                  <a:ext uri="{FF2B5EF4-FFF2-40B4-BE49-F238E27FC236}">
                    <a16:creationId xmlns:a16="http://schemas.microsoft.com/office/drawing/2014/main" id="{06F15962-6929-3C53-168D-084F28BB4F38}"/>
                  </a:ext>
                </a:extLst>
              </p:cNvPr>
              <p:cNvGrpSpPr/>
              <p:nvPr/>
            </p:nvGrpSpPr>
            <p:grpSpPr>
              <a:xfrm>
                <a:off x="3038326" y="1150579"/>
                <a:ext cx="3981378" cy="1253283"/>
                <a:chOff x="3065563" y="3151144"/>
                <a:chExt cx="3981378" cy="1253283"/>
              </a:xfrm>
            </p:grpSpPr>
            <p:sp>
              <p:nvSpPr>
                <p:cNvPr id="62" name="Freeform: Shape 18">
                  <a:extLst>
                    <a:ext uri="{FF2B5EF4-FFF2-40B4-BE49-F238E27FC236}">
                      <a16:creationId xmlns:a16="http://schemas.microsoft.com/office/drawing/2014/main" id="{9A44E039-F2DA-F6A0-2DB7-58E5A6BDD780}"/>
                    </a:ext>
                  </a:extLst>
                </p:cNvPr>
                <p:cNvSpPr/>
                <p:nvPr/>
              </p:nvSpPr>
              <p:spPr>
                <a:xfrm>
                  <a:off x="3065563" y="3636939"/>
                  <a:ext cx="3981378" cy="264364"/>
                </a:xfrm>
                <a:custGeom>
                  <a:avLst/>
                  <a:gdLst>
                    <a:gd name="connsiteX0" fmla="*/ 0 w 1684507"/>
                    <a:gd name="connsiteY0" fmla="*/ 36526 h 73053"/>
                    <a:gd name="connsiteX1" fmla="*/ 1684507 w 1684507"/>
                    <a:gd name="connsiteY1" fmla="*/ 36526 h 73053"/>
                  </a:gdLst>
                  <a:ahLst/>
                  <a:cxnLst>
                    <a:cxn ang="0">
                      <a:pos x="connsiteX0" y="connsiteY0"/>
                    </a:cxn>
                    <a:cxn ang="0">
                      <a:pos x="connsiteX1" y="connsiteY1"/>
                    </a:cxn>
                  </a:cxnLst>
                  <a:rect l="l" t="t" r="r" b="b"/>
                  <a:pathLst>
                    <a:path w="1684507" h="73053">
                      <a:moveTo>
                        <a:pt x="0" y="36526"/>
                      </a:moveTo>
                      <a:lnTo>
                        <a:pt x="1684507" y="36526"/>
                      </a:lnTo>
                    </a:path>
                  </a:pathLst>
                </a:custGeom>
                <a:noFill/>
                <a:ln w="19050">
                  <a:solidFill>
                    <a:schemeClr val="tx1">
                      <a:lumMod val="50000"/>
                      <a:lumOff val="50000"/>
                    </a:schemeClr>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812840" tIns="-5586" rIns="812841" bIns="-5587" numCol="1" spcCol="1270" anchor="ctr" anchorCtr="0">
                  <a:noAutofit/>
                </a:bodyPr>
                <a:lstStyle/>
                <a:p>
                  <a:pPr marL="0" lvl="0" indent="0" algn="ctr" defTabSz="266700">
                    <a:lnSpc>
                      <a:spcPct val="90000"/>
                    </a:lnSpc>
                    <a:spcBef>
                      <a:spcPct val="0"/>
                    </a:spcBef>
                    <a:spcAft>
                      <a:spcPct val="35000"/>
                    </a:spcAft>
                    <a:buNone/>
                  </a:pPr>
                  <a:endParaRPr lang="en-AU" sz="600" kern="1200"/>
                </a:p>
              </p:txBody>
            </p:sp>
            <p:cxnSp>
              <p:nvCxnSpPr>
                <p:cNvPr id="63" name="Straight Connector 62">
                  <a:extLst>
                    <a:ext uri="{FF2B5EF4-FFF2-40B4-BE49-F238E27FC236}">
                      <a16:creationId xmlns:a16="http://schemas.microsoft.com/office/drawing/2014/main" id="{495AC1A1-F5B9-EDFC-08F4-8EC1D6A13120}"/>
                    </a:ext>
                  </a:extLst>
                </p:cNvPr>
                <p:cNvCxnSpPr>
                  <a:cxnSpLocks/>
                </p:cNvCxnSpPr>
                <p:nvPr/>
              </p:nvCxnSpPr>
              <p:spPr>
                <a:xfrm flipH="1">
                  <a:off x="3078629" y="3151144"/>
                  <a:ext cx="3792651" cy="619335"/>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471BE444-66A8-50BA-4558-31A5A3080329}"/>
                    </a:ext>
                  </a:extLst>
                </p:cNvPr>
                <p:cNvCxnSpPr>
                  <a:cxnSpLocks/>
                </p:cNvCxnSpPr>
                <p:nvPr/>
              </p:nvCxnSpPr>
              <p:spPr>
                <a:xfrm flipH="1" flipV="1">
                  <a:off x="3104139" y="3784876"/>
                  <a:ext cx="3860506" cy="619551"/>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329FF6CD-C516-5E32-E841-D3F9A3684356}"/>
                      </a:ext>
                    </a:extLst>
                  </p:cNvPr>
                  <p:cNvSpPr txBox="1"/>
                  <p:nvPr/>
                </p:nvSpPr>
                <p:spPr>
                  <a:xfrm>
                    <a:off x="4416942" y="1080154"/>
                    <a:ext cx="1016796" cy="606143"/>
                  </a:xfrm>
                  <a:prstGeom prst="rect">
                    <a:avLst/>
                  </a:prstGeom>
                  <a:noFill/>
                </p:spPr>
                <p:txBody>
                  <a:bodyPr wrap="none" lIns="0" tIns="0" rIns="0" bIns="0" rtlCol="0">
                    <a:noAutofit/>
                  </a:bodyPr>
                  <a:lstStyle/>
                  <a:p>
                    <a:pPr marL="0" marR="0" lvl="0" indent="0" algn="l" defTabSz="609585" rtl="0" eaLnBrk="1" fontAlgn="auto" latinLnBrk="0" hangingPunct="1">
                      <a:lnSpc>
                        <a:spcPts val="16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ctrlPr>
                            </m:fPr>
                            <m:num>
                              <m: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12</m:t>
                              </m:r>
                            </m:num>
                            <m:den>
                              <m: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44</m:t>
                              </m:r>
                            </m:den>
                          </m:f>
                        </m:oMath>
                      </m:oMathPara>
                    </a14:m>
                    <a:endParaRPr kumimoji="0" lang="en-AU" sz="1600" b="0" i="0" u="none" strike="noStrike" kern="1200" cap="none" spc="0" normalizeH="0" baseline="0" noProof="0">
                      <a:ln>
                        <a:noFill/>
                      </a:ln>
                      <a:solidFill>
                        <a:srgbClr val="22272B"/>
                      </a:solidFill>
                      <a:effectLst/>
                      <a:uLnTx/>
                      <a:uFillTx/>
                      <a:latin typeface="Arial" panose="020B0604020202020204"/>
                      <a:ea typeface="+mn-ea"/>
                      <a:cs typeface="+mn-cs"/>
                    </a:endParaRPr>
                  </a:p>
                </p:txBody>
              </p:sp>
            </mc:Choice>
            <mc:Fallback xmlns="">
              <p:sp>
                <p:nvSpPr>
                  <p:cNvPr id="78" name="TextBox 77">
                    <a:extLst>
                      <a:ext uri="{FF2B5EF4-FFF2-40B4-BE49-F238E27FC236}">
                        <a16:creationId xmlns:a16="http://schemas.microsoft.com/office/drawing/2014/main" id="{329FF6CD-C516-5E32-E841-D3F9A3684356}"/>
                      </a:ext>
                    </a:extLst>
                  </p:cNvPr>
                  <p:cNvSpPr txBox="1">
                    <a:spLocks noRot="1" noChangeAspect="1" noMove="1" noResize="1" noEditPoints="1" noAdjustHandles="1" noChangeArrowheads="1" noChangeShapeType="1" noTextEdit="1"/>
                  </p:cNvSpPr>
                  <p:nvPr/>
                </p:nvSpPr>
                <p:spPr>
                  <a:xfrm>
                    <a:off x="4416942" y="1080154"/>
                    <a:ext cx="1016796" cy="606143"/>
                  </a:xfrm>
                  <a:prstGeom prst="rect">
                    <a:avLst/>
                  </a:prstGeom>
                  <a:blipFill>
                    <a:blip r:embed="rId6"/>
                    <a:stretch>
                      <a:fillRect t="-3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950CA216-7F59-F770-9070-90F456B1F9DB}"/>
                      </a:ext>
                    </a:extLst>
                  </p:cNvPr>
                  <p:cNvSpPr txBox="1"/>
                  <p:nvPr/>
                </p:nvSpPr>
                <p:spPr>
                  <a:xfrm>
                    <a:off x="5280479" y="1454836"/>
                    <a:ext cx="1016796" cy="358095"/>
                  </a:xfrm>
                  <a:prstGeom prst="rect">
                    <a:avLst/>
                  </a:prstGeom>
                  <a:noFill/>
                </p:spPr>
                <p:txBody>
                  <a:bodyPr wrap="none" lIns="0" tIns="0" rIns="0" bIns="0" rtlCol="0">
                    <a:noAutofit/>
                  </a:bodyPr>
                  <a:lstStyle/>
                  <a:p>
                    <a:pPr marL="0" marR="0" lvl="0" indent="0" algn="l" defTabSz="609585" rtl="0" eaLnBrk="1" fontAlgn="auto" latinLnBrk="0" hangingPunct="1">
                      <a:lnSpc>
                        <a:spcPts val="16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ctrlPr>
                            </m:fPr>
                            <m:num>
                              <m: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8</m:t>
                              </m:r>
                            </m:num>
                            <m:den>
                              <m: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44</m:t>
                              </m:r>
                            </m:den>
                          </m:f>
                        </m:oMath>
                      </m:oMathPara>
                    </a14:m>
                    <a:endParaRPr kumimoji="0" lang="en-AU" sz="1600" b="0" i="0" u="none" strike="noStrike" kern="1200" cap="none" spc="0" normalizeH="0" baseline="0" noProof="0">
                      <a:ln>
                        <a:noFill/>
                      </a:ln>
                      <a:solidFill>
                        <a:srgbClr val="22272B"/>
                      </a:solidFill>
                      <a:effectLst/>
                      <a:uLnTx/>
                      <a:uFillTx/>
                      <a:latin typeface="Arial" panose="020B0604020202020204"/>
                      <a:ea typeface="+mn-ea"/>
                      <a:cs typeface="+mn-cs"/>
                    </a:endParaRPr>
                  </a:p>
                </p:txBody>
              </p:sp>
            </mc:Choice>
            <mc:Fallback xmlns="">
              <p:sp>
                <p:nvSpPr>
                  <p:cNvPr id="85" name="TextBox 84">
                    <a:extLst>
                      <a:ext uri="{FF2B5EF4-FFF2-40B4-BE49-F238E27FC236}">
                        <a16:creationId xmlns:a16="http://schemas.microsoft.com/office/drawing/2014/main" id="{950CA216-7F59-F770-9070-90F456B1F9DB}"/>
                      </a:ext>
                    </a:extLst>
                  </p:cNvPr>
                  <p:cNvSpPr txBox="1">
                    <a:spLocks noRot="1" noChangeAspect="1" noMove="1" noResize="1" noEditPoints="1" noAdjustHandles="1" noChangeArrowheads="1" noChangeShapeType="1" noTextEdit="1"/>
                  </p:cNvSpPr>
                  <p:nvPr/>
                </p:nvSpPr>
                <p:spPr>
                  <a:xfrm>
                    <a:off x="5280479" y="1454836"/>
                    <a:ext cx="1016796" cy="358095"/>
                  </a:xfrm>
                  <a:prstGeom prst="rect">
                    <a:avLst/>
                  </a:prstGeom>
                  <a:blipFill>
                    <a:blip r:embed="rId7"/>
                    <a:stretch>
                      <a:fillRect t="-54237"/>
                    </a:stretch>
                  </a:blipFill>
                </p:spPr>
                <p:txBody>
                  <a:bodyPr/>
                  <a:lstStyle/>
                  <a:p>
                    <a:r>
                      <a:rPr lang="en-US">
                        <a:noFill/>
                      </a:rPr>
                      <a:t> </a:t>
                    </a:r>
                  </a:p>
                </p:txBody>
              </p:sp>
            </mc:Fallback>
          </mc:AlternateContent>
          <p:sp>
            <p:nvSpPr>
              <p:cNvPr id="6" name="Freeform: Shape 21">
                <a:extLst>
                  <a:ext uri="{FF2B5EF4-FFF2-40B4-BE49-F238E27FC236}">
                    <a16:creationId xmlns:a16="http://schemas.microsoft.com/office/drawing/2014/main" id="{B9A86ED6-F5E4-DA3D-63F6-7827985EEFD6}"/>
                  </a:ext>
                </a:extLst>
              </p:cNvPr>
              <p:cNvSpPr/>
              <p:nvPr/>
            </p:nvSpPr>
            <p:spPr>
              <a:xfrm>
                <a:off x="2319633" y="1566400"/>
                <a:ext cx="793747" cy="430691"/>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kern="1200"/>
                  <a:t>W</a:t>
                </a:r>
              </a:p>
            </p:txBody>
          </p:sp>
          <p:sp>
            <p:nvSpPr>
              <p:cNvPr id="32" name="Freeform: Shape 21">
                <a:extLst>
                  <a:ext uri="{FF2B5EF4-FFF2-40B4-BE49-F238E27FC236}">
                    <a16:creationId xmlns:a16="http://schemas.microsoft.com/office/drawing/2014/main" id="{1C29FB47-78EC-9928-1CB8-883F987458F1}"/>
                  </a:ext>
                </a:extLst>
              </p:cNvPr>
              <p:cNvSpPr/>
              <p:nvPr/>
            </p:nvSpPr>
            <p:spPr>
              <a:xfrm>
                <a:off x="6758264" y="1001638"/>
                <a:ext cx="793747" cy="430691"/>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kern="1200"/>
                  <a:t>W</a:t>
                </a:r>
              </a:p>
            </p:txBody>
          </p:sp>
          <p:sp>
            <p:nvSpPr>
              <p:cNvPr id="33" name="Freeform: Shape 21">
                <a:extLst>
                  <a:ext uri="{FF2B5EF4-FFF2-40B4-BE49-F238E27FC236}">
                    <a16:creationId xmlns:a16="http://schemas.microsoft.com/office/drawing/2014/main" id="{67B1691B-A091-0099-A414-558D2196A394}"/>
                  </a:ext>
                </a:extLst>
              </p:cNvPr>
              <p:cNvSpPr/>
              <p:nvPr/>
            </p:nvSpPr>
            <p:spPr>
              <a:xfrm>
                <a:off x="6766786" y="1558053"/>
                <a:ext cx="793747" cy="430691"/>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kern="1200"/>
                  <a:t>D</a:t>
                </a:r>
              </a:p>
            </p:txBody>
          </p:sp>
          <p:sp>
            <p:nvSpPr>
              <p:cNvPr id="35" name="Freeform: Shape 21">
                <a:extLst>
                  <a:ext uri="{FF2B5EF4-FFF2-40B4-BE49-F238E27FC236}">
                    <a16:creationId xmlns:a16="http://schemas.microsoft.com/office/drawing/2014/main" id="{C3063BEA-C6E2-5BB3-5CD9-21FE38810A81}"/>
                  </a:ext>
                </a:extLst>
              </p:cNvPr>
              <p:cNvSpPr/>
              <p:nvPr/>
            </p:nvSpPr>
            <p:spPr>
              <a:xfrm>
                <a:off x="6766786" y="2113790"/>
                <a:ext cx="793747" cy="430691"/>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kern="1200"/>
                  <a:t>L</a:t>
                </a:r>
              </a:p>
            </p:txBody>
          </p:sp>
          <mc:AlternateContent xmlns:mc="http://schemas.openxmlformats.org/markup-compatibility/2006" xmlns:a14="http://schemas.microsoft.com/office/drawing/2010/main">
            <mc:Choice Requires="a14">
              <p:sp>
                <p:nvSpPr>
                  <p:cNvPr id="104" name="TextBox 103">
                    <a:extLst>
                      <a:ext uri="{FF2B5EF4-FFF2-40B4-BE49-F238E27FC236}">
                        <a16:creationId xmlns:a16="http://schemas.microsoft.com/office/drawing/2014/main" id="{2FEB396D-9ECA-4D31-5391-837B8CA94B47}"/>
                      </a:ext>
                    </a:extLst>
                  </p:cNvPr>
                  <p:cNvSpPr txBox="1"/>
                  <p:nvPr/>
                </p:nvSpPr>
                <p:spPr>
                  <a:xfrm>
                    <a:off x="5893060" y="2002362"/>
                    <a:ext cx="1016796" cy="606143"/>
                  </a:xfrm>
                  <a:prstGeom prst="rect">
                    <a:avLst/>
                  </a:prstGeom>
                  <a:noFill/>
                </p:spPr>
                <p:txBody>
                  <a:bodyPr wrap="none" lIns="0" tIns="0" rIns="0" bIns="0" rtlCol="0">
                    <a:noAutofit/>
                  </a:bodyPr>
                  <a:lstStyle/>
                  <a:p>
                    <a:pPr marL="0" marR="0" lvl="0" indent="0" algn="l" defTabSz="609585" rtl="0" eaLnBrk="1" fontAlgn="auto" latinLnBrk="0" hangingPunct="1">
                      <a:lnSpc>
                        <a:spcPts val="16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ctrlPr>
                            </m:fPr>
                            <m:num>
                              <m: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24</m:t>
                              </m:r>
                            </m:num>
                            <m:den>
                              <m: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44</m:t>
                              </m:r>
                            </m:den>
                          </m:f>
                        </m:oMath>
                      </m:oMathPara>
                    </a14:m>
                    <a:endParaRPr kumimoji="0" lang="en-AU" sz="1600" b="0" i="0" u="none" strike="noStrike" kern="1200" cap="none" spc="0" normalizeH="0" baseline="0" noProof="0">
                      <a:ln>
                        <a:noFill/>
                      </a:ln>
                      <a:solidFill>
                        <a:srgbClr val="22272B"/>
                      </a:solidFill>
                      <a:effectLst/>
                      <a:uLnTx/>
                      <a:uFillTx/>
                      <a:latin typeface="Arial" panose="020B0604020202020204"/>
                      <a:ea typeface="+mn-ea"/>
                      <a:cs typeface="+mn-cs"/>
                    </a:endParaRPr>
                  </a:p>
                </p:txBody>
              </p:sp>
            </mc:Choice>
            <mc:Fallback xmlns="">
              <p:sp>
                <p:nvSpPr>
                  <p:cNvPr id="104" name="TextBox 103">
                    <a:extLst>
                      <a:ext uri="{FF2B5EF4-FFF2-40B4-BE49-F238E27FC236}">
                        <a16:creationId xmlns:a16="http://schemas.microsoft.com/office/drawing/2014/main" id="{2FEB396D-9ECA-4D31-5391-837B8CA94B47}"/>
                      </a:ext>
                    </a:extLst>
                  </p:cNvPr>
                  <p:cNvSpPr txBox="1">
                    <a:spLocks noRot="1" noChangeAspect="1" noMove="1" noResize="1" noEditPoints="1" noAdjustHandles="1" noChangeArrowheads="1" noChangeShapeType="1" noTextEdit="1"/>
                  </p:cNvSpPr>
                  <p:nvPr/>
                </p:nvSpPr>
                <p:spPr>
                  <a:xfrm>
                    <a:off x="5893060" y="2002362"/>
                    <a:ext cx="1016796" cy="606143"/>
                  </a:xfrm>
                  <a:prstGeom prst="rect">
                    <a:avLst/>
                  </a:prstGeom>
                  <a:blipFill>
                    <a:blip r:embed="rId8"/>
                    <a:stretch>
                      <a:fillRect t="-32323"/>
                    </a:stretch>
                  </a:blipFill>
                </p:spPr>
                <p:txBody>
                  <a:bodyPr/>
                  <a:lstStyle/>
                  <a:p>
                    <a:r>
                      <a:rPr lang="en-US">
                        <a:noFill/>
                      </a:rPr>
                      <a:t> </a:t>
                    </a:r>
                  </a:p>
                </p:txBody>
              </p:sp>
            </mc:Fallback>
          </mc:AlternateContent>
        </p:grpSp>
        <p:grpSp>
          <p:nvGrpSpPr>
            <p:cNvPr id="124" name="Group 123">
              <a:extLst>
                <a:ext uri="{FF2B5EF4-FFF2-40B4-BE49-F238E27FC236}">
                  <a16:creationId xmlns:a16="http://schemas.microsoft.com/office/drawing/2014/main" id="{6C905D50-5252-3683-4F90-056278396DE6}"/>
                </a:ext>
              </a:extLst>
            </p:cNvPr>
            <p:cNvGrpSpPr/>
            <p:nvPr/>
          </p:nvGrpSpPr>
          <p:grpSpPr>
            <a:xfrm>
              <a:off x="2329314" y="3019259"/>
              <a:ext cx="5240900" cy="1606867"/>
              <a:chOff x="2319633" y="1001638"/>
              <a:chExt cx="5240900" cy="1606867"/>
            </a:xfrm>
          </p:grpSpPr>
          <p:grpSp>
            <p:nvGrpSpPr>
              <p:cNvPr id="125" name="Group 124">
                <a:extLst>
                  <a:ext uri="{FF2B5EF4-FFF2-40B4-BE49-F238E27FC236}">
                    <a16:creationId xmlns:a16="http://schemas.microsoft.com/office/drawing/2014/main" id="{73669C81-7C97-6F12-969B-1362540A304C}"/>
                  </a:ext>
                </a:extLst>
              </p:cNvPr>
              <p:cNvGrpSpPr/>
              <p:nvPr/>
            </p:nvGrpSpPr>
            <p:grpSpPr>
              <a:xfrm>
                <a:off x="3038326" y="1150579"/>
                <a:ext cx="3981378" cy="1253283"/>
                <a:chOff x="3065563" y="3151144"/>
                <a:chExt cx="3981378" cy="1253283"/>
              </a:xfrm>
            </p:grpSpPr>
            <p:sp>
              <p:nvSpPr>
                <p:cNvPr id="133" name="Freeform: Shape 18">
                  <a:extLst>
                    <a:ext uri="{FF2B5EF4-FFF2-40B4-BE49-F238E27FC236}">
                      <a16:creationId xmlns:a16="http://schemas.microsoft.com/office/drawing/2014/main" id="{CB69A6D8-691B-04AE-0DD5-E9F08EC6506C}"/>
                    </a:ext>
                  </a:extLst>
                </p:cNvPr>
                <p:cNvSpPr/>
                <p:nvPr/>
              </p:nvSpPr>
              <p:spPr>
                <a:xfrm>
                  <a:off x="3065563" y="3636939"/>
                  <a:ext cx="3981378" cy="264364"/>
                </a:xfrm>
                <a:custGeom>
                  <a:avLst/>
                  <a:gdLst>
                    <a:gd name="connsiteX0" fmla="*/ 0 w 1684507"/>
                    <a:gd name="connsiteY0" fmla="*/ 36526 h 73053"/>
                    <a:gd name="connsiteX1" fmla="*/ 1684507 w 1684507"/>
                    <a:gd name="connsiteY1" fmla="*/ 36526 h 73053"/>
                  </a:gdLst>
                  <a:ahLst/>
                  <a:cxnLst>
                    <a:cxn ang="0">
                      <a:pos x="connsiteX0" y="connsiteY0"/>
                    </a:cxn>
                    <a:cxn ang="0">
                      <a:pos x="connsiteX1" y="connsiteY1"/>
                    </a:cxn>
                  </a:cxnLst>
                  <a:rect l="l" t="t" r="r" b="b"/>
                  <a:pathLst>
                    <a:path w="1684507" h="73053">
                      <a:moveTo>
                        <a:pt x="0" y="36526"/>
                      </a:moveTo>
                      <a:lnTo>
                        <a:pt x="1684507" y="36526"/>
                      </a:lnTo>
                    </a:path>
                  </a:pathLst>
                </a:custGeom>
                <a:noFill/>
                <a:ln w="19050">
                  <a:solidFill>
                    <a:schemeClr val="tx1">
                      <a:lumMod val="50000"/>
                      <a:lumOff val="50000"/>
                    </a:schemeClr>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812840" tIns="-5586" rIns="812841" bIns="-5587" numCol="1" spcCol="1270" anchor="ctr" anchorCtr="0">
                  <a:noAutofit/>
                </a:bodyPr>
                <a:lstStyle/>
                <a:p>
                  <a:pPr marL="0" lvl="0" indent="0" algn="ctr" defTabSz="266700">
                    <a:lnSpc>
                      <a:spcPct val="90000"/>
                    </a:lnSpc>
                    <a:spcBef>
                      <a:spcPct val="0"/>
                    </a:spcBef>
                    <a:spcAft>
                      <a:spcPct val="35000"/>
                    </a:spcAft>
                    <a:buNone/>
                  </a:pPr>
                  <a:endParaRPr lang="en-AU" sz="600" kern="1200"/>
                </a:p>
              </p:txBody>
            </p:sp>
            <p:cxnSp>
              <p:nvCxnSpPr>
                <p:cNvPr id="134" name="Straight Connector 133">
                  <a:extLst>
                    <a:ext uri="{FF2B5EF4-FFF2-40B4-BE49-F238E27FC236}">
                      <a16:creationId xmlns:a16="http://schemas.microsoft.com/office/drawing/2014/main" id="{480E8A77-7CA9-CDB0-5D0B-44303030049B}"/>
                    </a:ext>
                  </a:extLst>
                </p:cNvPr>
                <p:cNvCxnSpPr>
                  <a:cxnSpLocks/>
                </p:cNvCxnSpPr>
                <p:nvPr/>
              </p:nvCxnSpPr>
              <p:spPr>
                <a:xfrm flipH="1">
                  <a:off x="3078629" y="3151144"/>
                  <a:ext cx="3792651" cy="619335"/>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8A232618-10D6-1DDC-755A-0F2005DB9EC0}"/>
                    </a:ext>
                  </a:extLst>
                </p:cNvPr>
                <p:cNvCxnSpPr>
                  <a:cxnSpLocks/>
                </p:cNvCxnSpPr>
                <p:nvPr/>
              </p:nvCxnSpPr>
              <p:spPr>
                <a:xfrm flipH="1" flipV="1">
                  <a:off x="3104139" y="3784876"/>
                  <a:ext cx="3860506" cy="619551"/>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26" name="TextBox 125">
                    <a:extLst>
                      <a:ext uri="{FF2B5EF4-FFF2-40B4-BE49-F238E27FC236}">
                        <a16:creationId xmlns:a16="http://schemas.microsoft.com/office/drawing/2014/main" id="{FDFB0572-AC89-C313-2605-FCA0F1AFAC13}"/>
                      </a:ext>
                    </a:extLst>
                  </p:cNvPr>
                  <p:cNvSpPr txBox="1"/>
                  <p:nvPr/>
                </p:nvSpPr>
                <p:spPr>
                  <a:xfrm>
                    <a:off x="4416942" y="1080154"/>
                    <a:ext cx="1016796" cy="606143"/>
                  </a:xfrm>
                  <a:prstGeom prst="rect">
                    <a:avLst/>
                  </a:prstGeom>
                  <a:noFill/>
                </p:spPr>
                <p:txBody>
                  <a:bodyPr wrap="none" lIns="0" tIns="0" rIns="0" bIns="0" rtlCol="0">
                    <a:noAutofit/>
                  </a:bodyPr>
                  <a:lstStyle/>
                  <a:p>
                    <a:pPr marL="0" marR="0" lvl="0" indent="0" algn="l" defTabSz="609585" rtl="0" eaLnBrk="1" fontAlgn="auto" latinLnBrk="0" hangingPunct="1">
                      <a:lnSpc>
                        <a:spcPts val="16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ctrlPr>
                            </m:fPr>
                            <m:num>
                              <m: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12</m:t>
                              </m:r>
                            </m:num>
                            <m:den>
                              <m: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44</m:t>
                              </m:r>
                            </m:den>
                          </m:f>
                        </m:oMath>
                      </m:oMathPara>
                    </a14:m>
                    <a:endParaRPr kumimoji="0" lang="en-AU" sz="1600" b="0" i="0" u="none" strike="noStrike" kern="1200" cap="none" spc="0" normalizeH="0" baseline="0" noProof="0">
                      <a:ln>
                        <a:noFill/>
                      </a:ln>
                      <a:solidFill>
                        <a:srgbClr val="22272B"/>
                      </a:solidFill>
                      <a:effectLst/>
                      <a:uLnTx/>
                      <a:uFillTx/>
                      <a:latin typeface="Arial" panose="020B0604020202020204"/>
                      <a:ea typeface="+mn-ea"/>
                      <a:cs typeface="+mn-cs"/>
                    </a:endParaRPr>
                  </a:p>
                </p:txBody>
              </p:sp>
            </mc:Choice>
            <mc:Fallback xmlns="">
              <p:sp>
                <p:nvSpPr>
                  <p:cNvPr id="126" name="TextBox 125">
                    <a:extLst>
                      <a:ext uri="{FF2B5EF4-FFF2-40B4-BE49-F238E27FC236}">
                        <a16:creationId xmlns:a16="http://schemas.microsoft.com/office/drawing/2014/main" id="{FDFB0572-AC89-C313-2605-FCA0F1AFAC13}"/>
                      </a:ext>
                    </a:extLst>
                  </p:cNvPr>
                  <p:cNvSpPr txBox="1">
                    <a:spLocks noRot="1" noChangeAspect="1" noMove="1" noResize="1" noEditPoints="1" noAdjustHandles="1" noChangeArrowheads="1" noChangeShapeType="1" noTextEdit="1"/>
                  </p:cNvSpPr>
                  <p:nvPr/>
                </p:nvSpPr>
                <p:spPr>
                  <a:xfrm>
                    <a:off x="4416942" y="1080154"/>
                    <a:ext cx="1016796" cy="606143"/>
                  </a:xfrm>
                  <a:prstGeom prst="rect">
                    <a:avLst/>
                  </a:prstGeom>
                  <a:blipFill>
                    <a:blip r:embed="rId6"/>
                    <a:stretch>
                      <a:fillRect t="-3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7" name="TextBox 126">
                    <a:extLst>
                      <a:ext uri="{FF2B5EF4-FFF2-40B4-BE49-F238E27FC236}">
                        <a16:creationId xmlns:a16="http://schemas.microsoft.com/office/drawing/2014/main" id="{5B250681-6449-AD39-F1D8-4C9F20A354C7}"/>
                      </a:ext>
                    </a:extLst>
                  </p:cNvPr>
                  <p:cNvSpPr txBox="1"/>
                  <p:nvPr/>
                </p:nvSpPr>
                <p:spPr>
                  <a:xfrm>
                    <a:off x="5280479" y="1454836"/>
                    <a:ext cx="1016796" cy="358095"/>
                  </a:xfrm>
                  <a:prstGeom prst="rect">
                    <a:avLst/>
                  </a:prstGeom>
                  <a:noFill/>
                </p:spPr>
                <p:txBody>
                  <a:bodyPr wrap="none" lIns="0" tIns="0" rIns="0" bIns="0" rtlCol="0">
                    <a:noAutofit/>
                  </a:bodyPr>
                  <a:lstStyle/>
                  <a:p>
                    <a:pPr marL="0" marR="0" lvl="0" indent="0" algn="l" defTabSz="609585" rtl="0" eaLnBrk="1" fontAlgn="auto" latinLnBrk="0" hangingPunct="1">
                      <a:lnSpc>
                        <a:spcPts val="16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ctrlPr>
                            </m:fPr>
                            <m:num>
                              <m: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8</m:t>
                              </m:r>
                            </m:num>
                            <m:den>
                              <m: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44</m:t>
                              </m:r>
                            </m:den>
                          </m:f>
                        </m:oMath>
                      </m:oMathPara>
                    </a14:m>
                    <a:endParaRPr kumimoji="0" lang="en-AU" sz="1600" b="0" i="0" u="none" strike="noStrike" kern="1200" cap="none" spc="0" normalizeH="0" baseline="0" noProof="0">
                      <a:ln>
                        <a:noFill/>
                      </a:ln>
                      <a:solidFill>
                        <a:srgbClr val="22272B"/>
                      </a:solidFill>
                      <a:effectLst/>
                      <a:uLnTx/>
                      <a:uFillTx/>
                      <a:latin typeface="Arial" panose="020B0604020202020204"/>
                      <a:ea typeface="+mn-ea"/>
                      <a:cs typeface="+mn-cs"/>
                    </a:endParaRPr>
                  </a:p>
                </p:txBody>
              </p:sp>
            </mc:Choice>
            <mc:Fallback xmlns="">
              <p:sp>
                <p:nvSpPr>
                  <p:cNvPr id="127" name="TextBox 126">
                    <a:extLst>
                      <a:ext uri="{FF2B5EF4-FFF2-40B4-BE49-F238E27FC236}">
                        <a16:creationId xmlns:a16="http://schemas.microsoft.com/office/drawing/2014/main" id="{5B250681-6449-AD39-F1D8-4C9F20A354C7}"/>
                      </a:ext>
                    </a:extLst>
                  </p:cNvPr>
                  <p:cNvSpPr txBox="1">
                    <a:spLocks noRot="1" noChangeAspect="1" noMove="1" noResize="1" noEditPoints="1" noAdjustHandles="1" noChangeArrowheads="1" noChangeShapeType="1" noTextEdit="1"/>
                  </p:cNvSpPr>
                  <p:nvPr/>
                </p:nvSpPr>
                <p:spPr>
                  <a:xfrm>
                    <a:off x="5280479" y="1454836"/>
                    <a:ext cx="1016796" cy="358095"/>
                  </a:xfrm>
                  <a:prstGeom prst="rect">
                    <a:avLst/>
                  </a:prstGeom>
                  <a:blipFill>
                    <a:blip r:embed="rId9"/>
                    <a:stretch>
                      <a:fillRect t="-55172"/>
                    </a:stretch>
                  </a:blipFill>
                </p:spPr>
                <p:txBody>
                  <a:bodyPr/>
                  <a:lstStyle/>
                  <a:p>
                    <a:r>
                      <a:rPr lang="en-US">
                        <a:noFill/>
                      </a:rPr>
                      <a:t> </a:t>
                    </a:r>
                  </a:p>
                </p:txBody>
              </p:sp>
            </mc:Fallback>
          </mc:AlternateContent>
          <p:sp>
            <p:nvSpPr>
              <p:cNvPr id="128" name="Freeform: Shape 21">
                <a:extLst>
                  <a:ext uri="{FF2B5EF4-FFF2-40B4-BE49-F238E27FC236}">
                    <a16:creationId xmlns:a16="http://schemas.microsoft.com/office/drawing/2014/main" id="{E80100FC-21BC-C5D3-E3C3-A92393602581}"/>
                  </a:ext>
                </a:extLst>
              </p:cNvPr>
              <p:cNvSpPr/>
              <p:nvPr/>
            </p:nvSpPr>
            <p:spPr>
              <a:xfrm>
                <a:off x="2319633" y="1566400"/>
                <a:ext cx="793747" cy="430691"/>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kern="1200"/>
                  <a:t>D</a:t>
                </a:r>
              </a:p>
            </p:txBody>
          </p:sp>
          <p:sp>
            <p:nvSpPr>
              <p:cNvPr id="129" name="Freeform: Shape 21">
                <a:extLst>
                  <a:ext uri="{FF2B5EF4-FFF2-40B4-BE49-F238E27FC236}">
                    <a16:creationId xmlns:a16="http://schemas.microsoft.com/office/drawing/2014/main" id="{9070179D-A591-F6C2-48E0-389C6405101A}"/>
                  </a:ext>
                </a:extLst>
              </p:cNvPr>
              <p:cNvSpPr/>
              <p:nvPr/>
            </p:nvSpPr>
            <p:spPr>
              <a:xfrm>
                <a:off x="6758264" y="1001638"/>
                <a:ext cx="793747" cy="430691"/>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kern="1200"/>
                  <a:t>W</a:t>
                </a:r>
              </a:p>
            </p:txBody>
          </p:sp>
          <p:sp>
            <p:nvSpPr>
              <p:cNvPr id="130" name="Freeform: Shape 21">
                <a:extLst>
                  <a:ext uri="{FF2B5EF4-FFF2-40B4-BE49-F238E27FC236}">
                    <a16:creationId xmlns:a16="http://schemas.microsoft.com/office/drawing/2014/main" id="{A02E986F-6E46-B32B-7C3D-CB754754CB69}"/>
                  </a:ext>
                </a:extLst>
              </p:cNvPr>
              <p:cNvSpPr/>
              <p:nvPr/>
            </p:nvSpPr>
            <p:spPr>
              <a:xfrm>
                <a:off x="6766786" y="1558053"/>
                <a:ext cx="793747" cy="430691"/>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kern="1200"/>
                  <a:t>D</a:t>
                </a:r>
              </a:p>
            </p:txBody>
          </p:sp>
          <p:sp>
            <p:nvSpPr>
              <p:cNvPr id="131" name="Freeform: Shape 21">
                <a:extLst>
                  <a:ext uri="{FF2B5EF4-FFF2-40B4-BE49-F238E27FC236}">
                    <a16:creationId xmlns:a16="http://schemas.microsoft.com/office/drawing/2014/main" id="{268BFF5A-091D-5428-1CF2-A9BD7365B8C3}"/>
                  </a:ext>
                </a:extLst>
              </p:cNvPr>
              <p:cNvSpPr/>
              <p:nvPr/>
            </p:nvSpPr>
            <p:spPr>
              <a:xfrm>
                <a:off x="6766786" y="2113790"/>
                <a:ext cx="793747" cy="430691"/>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kern="1200"/>
                  <a:t>L</a:t>
                </a:r>
              </a:p>
            </p:txBody>
          </p:sp>
          <mc:AlternateContent xmlns:mc="http://schemas.openxmlformats.org/markup-compatibility/2006" xmlns:a14="http://schemas.microsoft.com/office/drawing/2010/main">
            <mc:Choice Requires="a14">
              <p:sp>
                <p:nvSpPr>
                  <p:cNvPr id="132" name="TextBox 131">
                    <a:extLst>
                      <a:ext uri="{FF2B5EF4-FFF2-40B4-BE49-F238E27FC236}">
                        <a16:creationId xmlns:a16="http://schemas.microsoft.com/office/drawing/2014/main" id="{8DEBED50-CB8E-48D2-F40D-5A0646234DE1}"/>
                      </a:ext>
                    </a:extLst>
                  </p:cNvPr>
                  <p:cNvSpPr txBox="1"/>
                  <p:nvPr/>
                </p:nvSpPr>
                <p:spPr>
                  <a:xfrm>
                    <a:off x="5893060" y="2002362"/>
                    <a:ext cx="1016796" cy="606143"/>
                  </a:xfrm>
                  <a:prstGeom prst="rect">
                    <a:avLst/>
                  </a:prstGeom>
                  <a:noFill/>
                </p:spPr>
                <p:txBody>
                  <a:bodyPr wrap="none" lIns="0" tIns="0" rIns="0" bIns="0" rtlCol="0">
                    <a:noAutofit/>
                  </a:bodyPr>
                  <a:lstStyle/>
                  <a:p>
                    <a:pPr marL="0" marR="0" lvl="0" indent="0" algn="l" defTabSz="609585" rtl="0" eaLnBrk="1" fontAlgn="auto" latinLnBrk="0" hangingPunct="1">
                      <a:lnSpc>
                        <a:spcPts val="16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ctrlPr>
                            </m:fPr>
                            <m:num>
                              <m: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24</m:t>
                              </m:r>
                            </m:num>
                            <m:den>
                              <m: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44</m:t>
                              </m:r>
                            </m:den>
                          </m:f>
                        </m:oMath>
                      </m:oMathPara>
                    </a14:m>
                    <a:endParaRPr kumimoji="0" lang="en-AU" sz="1600" b="0" i="0" u="none" strike="noStrike" kern="1200" cap="none" spc="0" normalizeH="0" baseline="0" noProof="0">
                      <a:ln>
                        <a:noFill/>
                      </a:ln>
                      <a:solidFill>
                        <a:srgbClr val="22272B"/>
                      </a:solidFill>
                      <a:effectLst/>
                      <a:uLnTx/>
                      <a:uFillTx/>
                      <a:latin typeface="Arial" panose="020B0604020202020204"/>
                      <a:ea typeface="+mn-ea"/>
                      <a:cs typeface="+mn-cs"/>
                    </a:endParaRPr>
                  </a:p>
                </p:txBody>
              </p:sp>
            </mc:Choice>
            <mc:Fallback xmlns="">
              <p:sp>
                <p:nvSpPr>
                  <p:cNvPr id="132" name="TextBox 131">
                    <a:extLst>
                      <a:ext uri="{FF2B5EF4-FFF2-40B4-BE49-F238E27FC236}">
                        <a16:creationId xmlns:a16="http://schemas.microsoft.com/office/drawing/2014/main" id="{8DEBED50-CB8E-48D2-F40D-5A0646234DE1}"/>
                      </a:ext>
                    </a:extLst>
                  </p:cNvPr>
                  <p:cNvSpPr txBox="1">
                    <a:spLocks noRot="1" noChangeAspect="1" noMove="1" noResize="1" noEditPoints="1" noAdjustHandles="1" noChangeArrowheads="1" noChangeShapeType="1" noTextEdit="1"/>
                  </p:cNvSpPr>
                  <p:nvPr/>
                </p:nvSpPr>
                <p:spPr>
                  <a:xfrm>
                    <a:off x="5893060" y="2002362"/>
                    <a:ext cx="1016796" cy="606143"/>
                  </a:xfrm>
                  <a:prstGeom prst="rect">
                    <a:avLst/>
                  </a:prstGeom>
                  <a:blipFill>
                    <a:blip r:embed="rId10"/>
                    <a:stretch>
                      <a:fillRect t="-32000"/>
                    </a:stretch>
                  </a:blipFill>
                </p:spPr>
                <p:txBody>
                  <a:bodyPr/>
                  <a:lstStyle/>
                  <a:p>
                    <a:r>
                      <a:rPr lang="en-US">
                        <a:noFill/>
                      </a:rPr>
                      <a:t> </a:t>
                    </a:r>
                  </a:p>
                </p:txBody>
              </p:sp>
            </mc:Fallback>
          </mc:AlternateContent>
        </p:grpSp>
        <p:grpSp>
          <p:nvGrpSpPr>
            <p:cNvPr id="136" name="Group 135">
              <a:extLst>
                <a:ext uri="{FF2B5EF4-FFF2-40B4-BE49-F238E27FC236}">
                  <a16:creationId xmlns:a16="http://schemas.microsoft.com/office/drawing/2014/main" id="{170F5EA4-B649-C0BF-FD98-8731E6DD91CD}"/>
                </a:ext>
              </a:extLst>
            </p:cNvPr>
            <p:cNvGrpSpPr/>
            <p:nvPr/>
          </p:nvGrpSpPr>
          <p:grpSpPr>
            <a:xfrm>
              <a:off x="2329314" y="4801875"/>
              <a:ext cx="5240900" cy="1584360"/>
              <a:chOff x="2319633" y="1024145"/>
              <a:chExt cx="5240900" cy="1584360"/>
            </a:xfrm>
          </p:grpSpPr>
          <p:grpSp>
            <p:nvGrpSpPr>
              <p:cNvPr id="137" name="Group 136">
                <a:extLst>
                  <a:ext uri="{FF2B5EF4-FFF2-40B4-BE49-F238E27FC236}">
                    <a16:creationId xmlns:a16="http://schemas.microsoft.com/office/drawing/2014/main" id="{54CC4592-078A-829A-60ED-82021E3C4F11}"/>
                  </a:ext>
                </a:extLst>
              </p:cNvPr>
              <p:cNvGrpSpPr/>
              <p:nvPr/>
            </p:nvGrpSpPr>
            <p:grpSpPr>
              <a:xfrm>
                <a:off x="3038326" y="1150579"/>
                <a:ext cx="3981378" cy="1253283"/>
                <a:chOff x="3065563" y="3151144"/>
                <a:chExt cx="3981378" cy="1253283"/>
              </a:xfrm>
            </p:grpSpPr>
            <p:sp>
              <p:nvSpPr>
                <p:cNvPr id="145" name="Freeform: Shape 18">
                  <a:extLst>
                    <a:ext uri="{FF2B5EF4-FFF2-40B4-BE49-F238E27FC236}">
                      <a16:creationId xmlns:a16="http://schemas.microsoft.com/office/drawing/2014/main" id="{217297BB-1D5E-2FB3-18E0-5289A24C3965}"/>
                    </a:ext>
                  </a:extLst>
                </p:cNvPr>
                <p:cNvSpPr/>
                <p:nvPr/>
              </p:nvSpPr>
              <p:spPr>
                <a:xfrm>
                  <a:off x="3065563" y="3636939"/>
                  <a:ext cx="3981378" cy="264364"/>
                </a:xfrm>
                <a:custGeom>
                  <a:avLst/>
                  <a:gdLst>
                    <a:gd name="connsiteX0" fmla="*/ 0 w 1684507"/>
                    <a:gd name="connsiteY0" fmla="*/ 36526 h 73053"/>
                    <a:gd name="connsiteX1" fmla="*/ 1684507 w 1684507"/>
                    <a:gd name="connsiteY1" fmla="*/ 36526 h 73053"/>
                  </a:gdLst>
                  <a:ahLst/>
                  <a:cxnLst>
                    <a:cxn ang="0">
                      <a:pos x="connsiteX0" y="connsiteY0"/>
                    </a:cxn>
                    <a:cxn ang="0">
                      <a:pos x="connsiteX1" y="connsiteY1"/>
                    </a:cxn>
                  </a:cxnLst>
                  <a:rect l="l" t="t" r="r" b="b"/>
                  <a:pathLst>
                    <a:path w="1684507" h="73053">
                      <a:moveTo>
                        <a:pt x="0" y="36526"/>
                      </a:moveTo>
                      <a:lnTo>
                        <a:pt x="1684507" y="36526"/>
                      </a:lnTo>
                    </a:path>
                  </a:pathLst>
                </a:custGeom>
                <a:noFill/>
                <a:ln w="19050">
                  <a:solidFill>
                    <a:schemeClr val="tx1">
                      <a:lumMod val="50000"/>
                      <a:lumOff val="50000"/>
                    </a:schemeClr>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812840" tIns="-5586" rIns="812841" bIns="-5587" numCol="1" spcCol="1270" anchor="ctr" anchorCtr="0">
                  <a:noAutofit/>
                </a:bodyPr>
                <a:lstStyle/>
                <a:p>
                  <a:pPr marL="0" lvl="0" indent="0" algn="ctr" defTabSz="266700">
                    <a:lnSpc>
                      <a:spcPct val="90000"/>
                    </a:lnSpc>
                    <a:spcBef>
                      <a:spcPct val="0"/>
                    </a:spcBef>
                    <a:spcAft>
                      <a:spcPct val="35000"/>
                    </a:spcAft>
                    <a:buNone/>
                  </a:pPr>
                  <a:endParaRPr lang="en-AU" sz="600" kern="1200"/>
                </a:p>
              </p:txBody>
            </p:sp>
            <p:cxnSp>
              <p:nvCxnSpPr>
                <p:cNvPr id="146" name="Straight Connector 145">
                  <a:extLst>
                    <a:ext uri="{FF2B5EF4-FFF2-40B4-BE49-F238E27FC236}">
                      <a16:creationId xmlns:a16="http://schemas.microsoft.com/office/drawing/2014/main" id="{5B0CC160-CFEF-30D6-AC94-8720ED75CA8A}"/>
                    </a:ext>
                  </a:extLst>
                </p:cNvPr>
                <p:cNvCxnSpPr>
                  <a:cxnSpLocks/>
                </p:cNvCxnSpPr>
                <p:nvPr/>
              </p:nvCxnSpPr>
              <p:spPr>
                <a:xfrm flipH="1">
                  <a:off x="3078629" y="3151144"/>
                  <a:ext cx="3792651" cy="619335"/>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B4848883-4B2E-2C63-08D8-A7C5CC167768}"/>
                    </a:ext>
                  </a:extLst>
                </p:cNvPr>
                <p:cNvCxnSpPr>
                  <a:cxnSpLocks/>
                </p:cNvCxnSpPr>
                <p:nvPr/>
              </p:nvCxnSpPr>
              <p:spPr>
                <a:xfrm flipH="1" flipV="1">
                  <a:off x="3104139" y="3784876"/>
                  <a:ext cx="3860506" cy="619551"/>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38" name="TextBox 137">
                    <a:extLst>
                      <a:ext uri="{FF2B5EF4-FFF2-40B4-BE49-F238E27FC236}">
                        <a16:creationId xmlns:a16="http://schemas.microsoft.com/office/drawing/2014/main" id="{31CC239C-027A-8EE6-A183-8AFFFB1533AB}"/>
                      </a:ext>
                    </a:extLst>
                  </p:cNvPr>
                  <p:cNvSpPr txBox="1"/>
                  <p:nvPr/>
                </p:nvSpPr>
                <p:spPr>
                  <a:xfrm>
                    <a:off x="4416942" y="1080154"/>
                    <a:ext cx="1016796" cy="606143"/>
                  </a:xfrm>
                  <a:prstGeom prst="rect">
                    <a:avLst/>
                  </a:prstGeom>
                  <a:noFill/>
                </p:spPr>
                <p:txBody>
                  <a:bodyPr wrap="none" lIns="0" tIns="0" rIns="0" bIns="0" rtlCol="0">
                    <a:noAutofit/>
                  </a:bodyPr>
                  <a:lstStyle/>
                  <a:p>
                    <a:pPr marL="0" marR="0" lvl="0" indent="0" algn="l" defTabSz="609585" rtl="0" eaLnBrk="1" fontAlgn="auto" latinLnBrk="0" hangingPunct="1">
                      <a:lnSpc>
                        <a:spcPts val="16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ctrlPr>
                            </m:fPr>
                            <m:num>
                              <m: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12</m:t>
                              </m:r>
                            </m:num>
                            <m:den>
                              <m: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44</m:t>
                              </m:r>
                            </m:den>
                          </m:f>
                        </m:oMath>
                      </m:oMathPara>
                    </a14:m>
                    <a:endParaRPr kumimoji="0" lang="en-AU" sz="1600" b="0" i="0" u="none" strike="noStrike" kern="1200" cap="none" spc="0" normalizeH="0" baseline="0" noProof="0">
                      <a:ln>
                        <a:noFill/>
                      </a:ln>
                      <a:solidFill>
                        <a:srgbClr val="22272B"/>
                      </a:solidFill>
                      <a:effectLst/>
                      <a:uLnTx/>
                      <a:uFillTx/>
                      <a:latin typeface="Arial" panose="020B0604020202020204"/>
                      <a:ea typeface="+mn-ea"/>
                      <a:cs typeface="+mn-cs"/>
                    </a:endParaRPr>
                  </a:p>
                </p:txBody>
              </p:sp>
            </mc:Choice>
            <mc:Fallback xmlns="">
              <p:sp>
                <p:nvSpPr>
                  <p:cNvPr id="138" name="TextBox 137">
                    <a:extLst>
                      <a:ext uri="{FF2B5EF4-FFF2-40B4-BE49-F238E27FC236}">
                        <a16:creationId xmlns:a16="http://schemas.microsoft.com/office/drawing/2014/main" id="{31CC239C-027A-8EE6-A183-8AFFFB1533AB}"/>
                      </a:ext>
                    </a:extLst>
                  </p:cNvPr>
                  <p:cNvSpPr txBox="1">
                    <a:spLocks noRot="1" noChangeAspect="1" noMove="1" noResize="1" noEditPoints="1" noAdjustHandles="1" noChangeArrowheads="1" noChangeShapeType="1" noTextEdit="1"/>
                  </p:cNvSpPr>
                  <p:nvPr/>
                </p:nvSpPr>
                <p:spPr>
                  <a:xfrm>
                    <a:off x="4416942" y="1080154"/>
                    <a:ext cx="1016796" cy="606143"/>
                  </a:xfrm>
                  <a:prstGeom prst="rect">
                    <a:avLst/>
                  </a:prstGeom>
                  <a:blipFill>
                    <a:blip r:embed="rId5"/>
                    <a:stretch>
                      <a:fillRect t="-323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9" name="TextBox 138">
                    <a:extLst>
                      <a:ext uri="{FF2B5EF4-FFF2-40B4-BE49-F238E27FC236}">
                        <a16:creationId xmlns:a16="http://schemas.microsoft.com/office/drawing/2014/main" id="{7E413529-51A8-FA3A-B8A3-CA2BED2A6602}"/>
                      </a:ext>
                    </a:extLst>
                  </p:cNvPr>
                  <p:cNvSpPr txBox="1"/>
                  <p:nvPr/>
                </p:nvSpPr>
                <p:spPr>
                  <a:xfrm>
                    <a:off x="5280479" y="1454836"/>
                    <a:ext cx="1016796" cy="358095"/>
                  </a:xfrm>
                  <a:prstGeom prst="rect">
                    <a:avLst/>
                  </a:prstGeom>
                  <a:noFill/>
                </p:spPr>
                <p:txBody>
                  <a:bodyPr wrap="none" lIns="0" tIns="0" rIns="0" bIns="0" rtlCol="0">
                    <a:noAutofit/>
                  </a:bodyPr>
                  <a:lstStyle/>
                  <a:p>
                    <a:pPr marL="0" marR="0" lvl="0" indent="0" algn="l" defTabSz="609585" rtl="0" eaLnBrk="1" fontAlgn="auto" latinLnBrk="0" hangingPunct="1">
                      <a:lnSpc>
                        <a:spcPts val="16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ctrlPr>
                            </m:fPr>
                            <m:num>
                              <m: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8</m:t>
                              </m:r>
                            </m:num>
                            <m:den>
                              <m: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44</m:t>
                              </m:r>
                            </m:den>
                          </m:f>
                        </m:oMath>
                      </m:oMathPara>
                    </a14:m>
                    <a:endParaRPr kumimoji="0" lang="en-AU" sz="1600" b="0" i="0" u="none" strike="noStrike" kern="1200" cap="none" spc="0" normalizeH="0" baseline="0" noProof="0">
                      <a:ln>
                        <a:noFill/>
                      </a:ln>
                      <a:solidFill>
                        <a:srgbClr val="22272B"/>
                      </a:solidFill>
                      <a:effectLst/>
                      <a:uLnTx/>
                      <a:uFillTx/>
                      <a:latin typeface="Arial" panose="020B0604020202020204"/>
                      <a:ea typeface="+mn-ea"/>
                      <a:cs typeface="+mn-cs"/>
                    </a:endParaRPr>
                  </a:p>
                </p:txBody>
              </p:sp>
            </mc:Choice>
            <mc:Fallback xmlns="">
              <p:sp>
                <p:nvSpPr>
                  <p:cNvPr id="139" name="TextBox 138">
                    <a:extLst>
                      <a:ext uri="{FF2B5EF4-FFF2-40B4-BE49-F238E27FC236}">
                        <a16:creationId xmlns:a16="http://schemas.microsoft.com/office/drawing/2014/main" id="{7E413529-51A8-FA3A-B8A3-CA2BED2A6602}"/>
                      </a:ext>
                    </a:extLst>
                  </p:cNvPr>
                  <p:cNvSpPr txBox="1">
                    <a:spLocks noRot="1" noChangeAspect="1" noMove="1" noResize="1" noEditPoints="1" noAdjustHandles="1" noChangeArrowheads="1" noChangeShapeType="1" noTextEdit="1"/>
                  </p:cNvSpPr>
                  <p:nvPr/>
                </p:nvSpPr>
                <p:spPr>
                  <a:xfrm>
                    <a:off x="5280479" y="1454836"/>
                    <a:ext cx="1016796" cy="358095"/>
                  </a:xfrm>
                  <a:prstGeom prst="rect">
                    <a:avLst/>
                  </a:prstGeom>
                  <a:blipFill>
                    <a:blip r:embed="rId7"/>
                    <a:stretch>
                      <a:fillRect t="-54237"/>
                    </a:stretch>
                  </a:blipFill>
                </p:spPr>
                <p:txBody>
                  <a:bodyPr/>
                  <a:lstStyle/>
                  <a:p>
                    <a:r>
                      <a:rPr lang="en-US">
                        <a:noFill/>
                      </a:rPr>
                      <a:t> </a:t>
                    </a:r>
                  </a:p>
                </p:txBody>
              </p:sp>
            </mc:Fallback>
          </mc:AlternateContent>
          <p:sp>
            <p:nvSpPr>
              <p:cNvPr id="140" name="Freeform: Shape 21">
                <a:extLst>
                  <a:ext uri="{FF2B5EF4-FFF2-40B4-BE49-F238E27FC236}">
                    <a16:creationId xmlns:a16="http://schemas.microsoft.com/office/drawing/2014/main" id="{991A272F-EB16-A686-83D5-A9328988D0C1}"/>
                  </a:ext>
                </a:extLst>
              </p:cNvPr>
              <p:cNvSpPr/>
              <p:nvPr/>
            </p:nvSpPr>
            <p:spPr>
              <a:xfrm>
                <a:off x="2319633" y="1566400"/>
                <a:ext cx="793747" cy="430691"/>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kern="1200"/>
                  <a:t>L</a:t>
                </a:r>
              </a:p>
            </p:txBody>
          </p:sp>
          <p:sp>
            <p:nvSpPr>
              <p:cNvPr id="141" name="Freeform: Shape 21">
                <a:extLst>
                  <a:ext uri="{FF2B5EF4-FFF2-40B4-BE49-F238E27FC236}">
                    <a16:creationId xmlns:a16="http://schemas.microsoft.com/office/drawing/2014/main" id="{D5C20F54-8741-C037-0568-2FBAA202C27C}"/>
                  </a:ext>
                </a:extLst>
              </p:cNvPr>
              <p:cNvSpPr/>
              <p:nvPr/>
            </p:nvSpPr>
            <p:spPr>
              <a:xfrm>
                <a:off x="6766785" y="1024145"/>
                <a:ext cx="793747" cy="430691"/>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kern="1200"/>
                  <a:t>W</a:t>
                </a:r>
              </a:p>
            </p:txBody>
          </p:sp>
          <p:sp>
            <p:nvSpPr>
              <p:cNvPr id="142" name="Freeform: Shape 21">
                <a:extLst>
                  <a:ext uri="{FF2B5EF4-FFF2-40B4-BE49-F238E27FC236}">
                    <a16:creationId xmlns:a16="http://schemas.microsoft.com/office/drawing/2014/main" id="{D3127FE8-42B9-A4B9-53F4-BAFC1E5A6880}"/>
                  </a:ext>
                </a:extLst>
              </p:cNvPr>
              <p:cNvSpPr/>
              <p:nvPr/>
            </p:nvSpPr>
            <p:spPr>
              <a:xfrm>
                <a:off x="6766786" y="1558053"/>
                <a:ext cx="793747" cy="430691"/>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kern="1200"/>
                  <a:t>D</a:t>
                </a:r>
              </a:p>
            </p:txBody>
          </p:sp>
          <p:sp>
            <p:nvSpPr>
              <p:cNvPr id="143" name="Freeform: Shape 21">
                <a:extLst>
                  <a:ext uri="{FF2B5EF4-FFF2-40B4-BE49-F238E27FC236}">
                    <a16:creationId xmlns:a16="http://schemas.microsoft.com/office/drawing/2014/main" id="{867E4AC9-1638-D56F-25BB-6FB6A684B602}"/>
                  </a:ext>
                </a:extLst>
              </p:cNvPr>
              <p:cNvSpPr/>
              <p:nvPr/>
            </p:nvSpPr>
            <p:spPr>
              <a:xfrm>
                <a:off x="6766786" y="2113790"/>
                <a:ext cx="793747" cy="430691"/>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kern="1200"/>
                  <a:t>L</a:t>
                </a:r>
              </a:p>
            </p:txBody>
          </p:sp>
          <mc:AlternateContent xmlns:mc="http://schemas.openxmlformats.org/markup-compatibility/2006" xmlns:a14="http://schemas.microsoft.com/office/drawing/2010/main">
            <mc:Choice Requires="a14">
              <p:sp>
                <p:nvSpPr>
                  <p:cNvPr id="144" name="TextBox 143">
                    <a:extLst>
                      <a:ext uri="{FF2B5EF4-FFF2-40B4-BE49-F238E27FC236}">
                        <a16:creationId xmlns:a16="http://schemas.microsoft.com/office/drawing/2014/main" id="{E24E734F-7852-F340-6772-F7A35C2FAFC7}"/>
                      </a:ext>
                    </a:extLst>
                  </p:cNvPr>
                  <p:cNvSpPr txBox="1"/>
                  <p:nvPr/>
                </p:nvSpPr>
                <p:spPr>
                  <a:xfrm>
                    <a:off x="5893060" y="2002362"/>
                    <a:ext cx="1016796" cy="606143"/>
                  </a:xfrm>
                  <a:prstGeom prst="rect">
                    <a:avLst/>
                  </a:prstGeom>
                  <a:noFill/>
                </p:spPr>
                <p:txBody>
                  <a:bodyPr wrap="none" lIns="0" tIns="0" rIns="0" bIns="0" rtlCol="0">
                    <a:noAutofit/>
                  </a:bodyPr>
                  <a:lstStyle/>
                  <a:p>
                    <a:pPr marL="0" marR="0" lvl="0" indent="0" algn="l" defTabSz="609585" rtl="0" eaLnBrk="1" fontAlgn="auto" latinLnBrk="0" hangingPunct="1">
                      <a:lnSpc>
                        <a:spcPts val="16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ctrlPr>
                            </m:fPr>
                            <m:num>
                              <m: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24</m:t>
                              </m:r>
                            </m:num>
                            <m:den>
                              <m: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44</m:t>
                              </m:r>
                            </m:den>
                          </m:f>
                        </m:oMath>
                      </m:oMathPara>
                    </a14:m>
                    <a:endParaRPr kumimoji="0" lang="en-AU" sz="1600" b="0" i="0" u="none" strike="noStrike" kern="1200" cap="none" spc="0" normalizeH="0" baseline="0" noProof="0">
                      <a:ln>
                        <a:noFill/>
                      </a:ln>
                      <a:solidFill>
                        <a:srgbClr val="22272B"/>
                      </a:solidFill>
                      <a:effectLst/>
                      <a:uLnTx/>
                      <a:uFillTx/>
                      <a:latin typeface="Arial" panose="020B0604020202020204"/>
                      <a:ea typeface="+mn-ea"/>
                      <a:cs typeface="+mn-cs"/>
                    </a:endParaRPr>
                  </a:p>
                </p:txBody>
              </p:sp>
            </mc:Choice>
            <mc:Fallback xmlns="">
              <p:sp>
                <p:nvSpPr>
                  <p:cNvPr id="144" name="TextBox 143">
                    <a:extLst>
                      <a:ext uri="{FF2B5EF4-FFF2-40B4-BE49-F238E27FC236}">
                        <a16:creationId xmlns:a16="http://schemas.microsoft.com/office/drawing/2014/main" id="{E24E734F-7852-F340-6772-F7A35C2FAFC7}"/>
                      </a:ext>
                    </a:extLst>
                  </p:cNvPr>
                  <p:cNvSpPr txBox="1">
                    <a:spLocks noRot="1" noChangeAspect="1" noMove="1" noResize="1" noEditPoints="1" noAdjustHandles="1" noChangeArrowheads="1" noChangeShapeType="1" noTextEdit="1"/>
                  </p:cNvSpPr>
                  <p:nvPr/>
                </p:nvSpPr>
                <p:spPr>
                  <a:xfrm>
                    <a:off x="5893060" y="2002362"/>
                    <a:ext cx="1016796" cy="606143"/>
                  </a:xfrm>
                  <a:prstGeom prst="rect">
                    <a:avLst/>
                  </a:prstGeom>
                  <a:blipFill>
                    <a:blip r:embed="rId10"/>
                    <a:stretch>
                      <a:fillRect t="-32000"/>
                    </a:stretch>
                  </a:blipFill>
                </p:spPr>
                <p:txBody>
                  <a:bodyPr/>
                  <a:lstStyle/>
                  <a:p>
                    <a:r>
                      <a:rPr lang="en-US">
                        <a:noFill/>
                      </a:rPr>
                      <a:t> </a:t>
                    </a:r>
                  </a:p>
                </p:txBody>
              </p:sp>
            </mc:Fallback>
          </mc:AlternateContent>
        </p:grpSp>
        <p:sp>
          <p:nvSpPr>
            <p:cNvPr id="175" name="Freeform: Shape 21">
              <a:extLst>
                <a:ext uri="{FF2B5EF4-FFF2-40B4-BE49-F238E27FC236}">
                  <a16:creationId xmlns:a16="http://schemas.microsoft.com/office/drawing/2014/main" id="{57BE4D8E-99B8-1D8D-57CE-93A44C60D668}"/>
                </a:ext>
              </a:extLst>
            </p:cNvPr>
            <p:cNvSpPr/>
            <p:nvPr/>
          </p:nvSpPr>
          <p:spPr>
            <a:xfrm>
              <a:off x="7663665" y="1139211"/>
              <a:ext cx="793747" cy="430691"/>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kern="1200"/>
                <a:t>WW</a:t>
              </a:r>
            </a:p>
          </p:txBody>
        </p:sp>
        <p:sp>
          <p:nvSpPr>
            <p:cNvPr id="176" name="Freeform: Shape 21">
              <a:extLst>
                <a:ext uri="{FF2B5EF4-FFF2-40B4-BE49-F238E27FC236}">
                  <a16:creationId xmlns:a16="http://schemas.microsoft.com/office/drawing/2014/main" id="{EFE5B9F6-D9BA-33FC-B56A-D55FB7BC403D}"/>
                </a:ext>
              </a:extLst>
            </p:cNvPr>
            <p:cNvSpPr/>
            <p:nvPr/>
          </p:nvSpPr>
          <p:spPr>
            <a:xfrm>
              <a:off x="7663665" y="1689454"/>
              <a:ext cx="793747" cy="430691"/>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kern="1200"/>
                <a:t>WD</a:t>
              </a:r>
            </a:p>
          </p:txBody>
        </p:sp>
        <p:sp>
          <p:nvSpPr>
            <p:cNvPr id="177" name="Freeform: Shape 21">
              <a:extLst>
                <a:ext uri="{FF2B5EF4-FFF2-40B4-BE49-F238E27FC236}">
                  <a16:creationId xmlns:a16="http://schemas.microsoft.com/office/drawing/2014/main" id="{89C18CB3-4708-F9A7-7AFC-23DD0F3495FB}"/>
                </a:ext>
              </a:extLst>
            </p:cNvPr>
            <p:cNvSpPr/>
            <p:nvPr/>
          </p:nvSpPr>
          <p:spPr>
            <a:xfrm>
              <a:off x="7663665" y="2245320"/>
              <a:ext cx="793747" cy="430691"/>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kern="1200"/>
                <a:t>WL</a:t>
              </a:r>
            </a:p>
          </p:txBody>
        </p:sp>
        <p:sp>
          <p:nvSpPr>
            <p:cNvPr id="178" name="Freeform: Shape 21">
              <a:extLst>
                <a:ext uri="{FF2B5EF4-FFF2-40B4-BE49-F238E27FC236}">
                  <a16:creationId xmlns:a16="http://schemas.microsoft.com/office/drawing/2014/main" id="{828F71B3-4F56-68A0-05CA-EFD36063FE91}"/>
                </a:ext>
              </a:extLst>
            </p:cNvPr>
            <p:cNvSpPr/>
            <p:nvPr/>
          </p:nvSpPr>
          <p:spPr>
            <a:xfrm>
              <a:off x="7663665" y="3032304"/>
              <a:ext cx="793747" cy="430691"/>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kern="1200"/>
                <a:t>DW</a:t>
              </a:r>
            </a:p>
          </p:txBody>
        </p:sp>
        <p:sp>
          <p:nvSpPr>
            <p:cNvPr id="179" name="Freeform: Shape 21">
              <a:extLst>
                <a:ext uri="{FF2B5EF4-FFF2-40B4-BE49-F238E27FC236}">
                  <a16:creationId xmlns:a16="http://schemas.microsoft.com/office/drawing/2014/main" id="{5204D9A2-6191-03F2-1830-968FC11D3083}"/>
                </a:ext>
              </a:extLst>
            </p:cNvPr>
            <p:cNvSpPr/>
            <p:nvPr/>
          </p:nvSpPr>
          <p:spPr>
            <a:xfrm>
              <a:off x="7663665" y="3574421"/>
              <a:ext cx="793747" cy="430691"/>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kern="1200"/>
                <a:t>DD</a:t>
              </a:r>
            </a:p>
          </p:txBody>
        </p:sp>
        <p:sp>
          <p:nvSpPr>
            <p:cNvPr id="180" name="Freeform: Shape 21">
              <a:extLst>
                <a:ext uri="{FF2B5EF4-FFF2-40B4-BE49-F238E27FC236}">
                  <a16:creationId xmlns:a16="http://schemas.microsoft.com/office/drawing/2014/main" id="{3CDD11A7-2B1D-F56A-C520-3746AC50209D}"/>
                </a:ext>
              </a:extLst>
            </p:cNvPr>
            <p:cNvSpPr/>
            <p:nvPr/>
          </p:nvSpPr>
          <p:spPr>
            <a:xfrm>
              <a:off x="7663665" y="4136552"/>
              <a:ext cx="793747" cy="430691"/>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kern="1200"/>
                <a:t>DL</a:t>
              </a:r>
            </a:p>
          </p:txBody>
        </p:sp>
        <p:sp>
          <p:nvSpPr>
            <p:cNvPr id="181" name="Freeform: Shape 21">
              <a:extLst>
                <a:ext uri="{FF2B5EF4-FFF2-40B4-BE49-F238E27FC236}">
                  <a16:creationId xmlns:a16="http://schemas.microsoft.com/office/drawing/2014/main" id="{09E237F2-886C-1B9B-2C9D-1625522F5C13}"/>
                </a:ext>
              </a:extLst>
            </p:cNvPr>
            <p:cNvSpPr/>
            <p:nvPr/>
          </p:nvSpPr>
          <p:spPr>
            <a:xfrm>
              <a:off x="7663665" y="4796120"/>
              <a:ext cx="793747" cy="430691"/>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kern="1200"/>
                <a:t>LW</a:t>
              </a:r>
            </a:p>
          </p:txBody>
        </p:sp>
        <p:sp>
          <p:nvSpPr>
            <p:cNvPr id="182" name="Freeform: Shape 21">
              <a:extLst>
                <a:ext uri="{FF2B5EF4-FFF2-40B4-BE49-F238E27FC236}">
                  <a16:creationId xmlns:a16="http://schemas.microsoft.com/office/drawing/2014/main" id="{0C90CA81-AC3A-A83B-8F54-BA202677800C}"/>
                </a:ext>
              </a:extLst>
            </p:cNvPr>
            <p:cNvSpPr/>
            <p:nvPr/>
          </p:nvSpPr>
          <p:spPr>
            <a:xfrm>
              <a:off x="7663665" y="5350755"/>
              <a:ext cx="793747" cy="430691"/>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kern="1200"/>
                <a:t>LD</a:t>
              </a:r>
            </a:p>
          </p:txBody>
        </p:sp>
        <p:sp>
          <p:nvSpPr>
            <p:cNvPr id="183" name="Freeform: Shape 21">
              <a:extLst>
                <a:ext uri="{FF2B5EF4-FFF2-40B4-BE49-F238E27FC236}">
                  <a16:creationId xmlns:a16="http://schemas.microsoft.com/office/drawing/2014/main" id="{4683AE01-1695-C43E-EF19-E9AA304C3C62}"/>
                </a:ext>
              </a:extLst>
            </p:cNvPr>
            <p:cNvSpPr/>
            <p:nvPr/>
          </p:nvSpPr>
          <p:spPr>
            <a:xfrm>
              <a:off x="7663665" y="5891519"/>
              <a:ext cx="793747" cy="430691"/>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kern="1200"/>
                <a:t>LL</a:t>
              </a:r>
            </a:p>
          </p:txBody>
        </p:sp>
        <p:sp>
          <p:nvSpPr>
            <p:cNvPr id="184" name="Freeform: Shape 21">
              <a:extLst>
                <a:ext uri="{FF2B5EF4-FFF2-40B4-BE49-F238E27FC236}">
                  <a16:creationId xmlns:a16="http://schemas.microsoft.com/office/drawing/2014/main" id="{1C7848D3-C6D7-2587-4E49-18CB7326D221}"/>
                </a:ext>
              </a:extLst>
            </p:cNvPr>
            <p:cNvSpPr/>
            <p:nvPr/>
          </p:nvSpPr>
          <p:spPr>
            <a:xfrm>
              <a:off x="8536771" y="1146203"/>
              <a:ext cx="793747" cy="430691"/>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a:solidFill>
              <a:srgbClr val="64BB4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a:solidFill>
                    <a:schemeClr val="tx1"/>
                  </a:solidFill>
                </a:rPr>
                <a:t>9</a:t>
              </a:r>
              <a:endParaRPr lang="en-AU" sz="1800" kern="1200">
                <a:solidFill>
                  <a:schemeClr val="tx1"/>
                </a:solidFill>
              </a:endParaRPr>
            </a:p>
          </p:txBody>
        </p:sp>
        <p:sp>
          <p:nvSpPr>
            <p:cNvPr id="185" name="Freeform: Shape 21">
              <a:extLst>
                <a:ext uri="{FF2B5EF4-FFF2-40B4-BE49-F238E27FC236}">
                  <a16:creationId xmlns:a16="http://schemas.microsoft.com/office/drawing/2014/main" id="{EE6E2492-8E58-2138-AE0B-FF94B835A3C7}"/>
                </a:ext>
              </a:extLst>
            </p:cNvPr>
            <p:cNvSpPr/>
            <p:nvPr/>
          </p:nvSpPr>
          <p:spPr>
            <a:xfrm>
              <a:off x="8536771" y="1693344"/>
              <a:ext cx="793747" cy="430691"/>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a:solidFill>
              <a:srgbClr val="64BB4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a:solidFill>
                    <a:schemeClr val="tx1"/>
                  </a:solidFill>
                </a:rPr>
                <a:t>4</a:t>
              </a:r>
              <a:endParaRPr lang="en-AU" sz="1800" kern="1200">
                <a:solidFill>
                  <a:schemeClr val="tx1"/>
                </a:solidFill>
              </a:endParaRPr>
            </a:p>
          </p:txBody>
        </p:sp>
        <p:sp>
          <p:nvSpPr>
            <p:cNvPr id="186" name="Freeform: Shape 21">
              <a:extLst>
                <a:ext uri="{FF2B5EF4-FFF2-40B4-BE49-F238E27FC236}">
                  <a16:creationId xmlns:a16="http://schemas.microsoft.com/office/drawing/2014/main" id="{F801D0A2-EFE3-BECF-1163-02971856D2E8}"/>
                </a:ext>
              </a:extLst>
            </p:cNvPr>
            <p:cNvSpPr/>
            <p:nvPr/>
          </p:nvSpPr>
          <p:spPr>
            <a:xfrm>
              <a:off x="8536771" y="3027468"/>
              <a:ext cx="793747" cy="430691"/>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a:solidFill>
              <a:srgbClr val="64BB4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a:solidFill>
                    <a:schemeClr val="tx1"/>
                  </a:solidFill>
                </a:rPr>
                <a:t>4</a:t>
              </a:r>
              <a:endParaRPr lang="en-AU" sz="1800" kern="1200">
                <a:solidFill>
                  <a:schemeClr val="tx1"/>
                </a:solidFill>
              </a:endParaRPr>
            </a:p>
          </p:txBody>
        </p:sp>
      </p:grpSp>
      <mc:AlternateContent xmlns:mc="http://schemas.openxmlformats.org/markup-compatibility/2006" xmlns:a14="http://schemas.microsoft.com/office/drawing/2010/main">
        <mc:Choice Requires="a14">
          <p:sp>
            <p:nvSpPr>
              <p:cNvPr id="189" name="Alternative Process 188">
                <a:extLst>
                  <a:ext uri="{FF2B5EF4-FFF2-40B4-BE49-F238E27FC236}">
                    <a16:creationId xmlns:a16="http://schemas.microsoft.com/office/drawing/2014/main" id="{5CCFB4A7-8E88-75A0-A746-FB9706693858}"/>
                  </a:ext>
                </a:extLst>
              </p:cNvPr>
              <p:cNvSpPr/>
              <p:nvPr/>
            </p:nvSpPr>
            <p:spPr>
              <a:xfrm>
                <a:off x="10359135" y="1016735"/>
                <a:ext cx="1566522" cy="726798"/>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lIns="91440" bIns="9144" rtlCol="0" anchor="ctr" anchorCtr="1"/>
              <a:lstStyle/>
              <a:p>
                <a:pPr algn="ctr">
                  <a:lnSpc>
                    <a:spcPts val="1800"/>
                  </a:lnSpc>
                </a:pPr>
                <a14:m>
                  <m:oMathPara xmlns:m="http://schemas.openxmlformats.org/officeDocument/2006/math">
                    <m:oMathParaPr>
                      <m:jc m:val="centerGroup"/>
                    </m:oMathParaPr>
                    <m:oMath xmlns:m="http://schemas.openxmlformats.org/officeDocument/2006/math">
                      <m:f>
                        <m:fPr>
                          <m:ctrlPr>
                            <a:rPr kumimoji="0" lang="en-AU" sz="1800" b="0" i="1" u="none" strike="noStrike" kern="1200" cap="none" spc="0" normalizeH="0" baseline="0" noProof="0" smtClean="0">
                              <a:ln>
                                <a:noFill/>
                              </a:ln>
                              <a:solidFill>
                                <a:srgbClr val="FFFFFF"/>
                              </a:solidFill>
                              <a:effectLst/>
                              <a:uLnTx/>
                              <a:uFillTx/>
                              <a:latin typeface="Cambria Math" panose="02040503050406030204" pitchFamily="18" charset="0"/>
                            </a:rPr>
                          </m:ctrlPr>
                        </m:fPr>
                        <m:num>
                          <m:r>
                            <a:rPr kumimoji="0" lang="en-AU" sz="1800" b="0" i="1" u="none" strike="noStrike" kern="1200" cap="none" spc="0" normalizeH="0" baseline="0" noProof="0" smtClean="0">
                              <a:ln>
                                <a:noFill/>
                              </a:ln>
                              <a:solidFill>
                                <a:srgbClr val="FFFFFF"/>
                              </a:solidFill>
                              <a:effectLst/>
                              <a:uLnTx/>
                              <a:uFillTx/>
                              <a:latin typeface="Cambria Math" panose="02040503050406030204" pitchFamily="18" charset="0"/>
                            </a:rPr>
                            <m:t>12</m:t>
                          </m:r>
                        </m:num>
                        <m:den>
                          <m:r>
                            <a:rPr kumimoji="0" lang="en-AU" sz="1800" b="0" i="1" u="none" strike="noStrike" kern="1200" cap="none" spc="0" normalizeH="0" baseline="0" noProof="0" smtClean="0">
                              <a:ln>
                                <a:noFill/>
                              </a:ln>
                              <a:solidFill>
                                <a:srgbClr val="FFFFFF"/>
                              </a:solidFill>
                              <a:effectLst/>
                              <a:uLnTx/>
                              <a:uFillTx/>
                              <a:latin typeface="Cambria Math" panose="02040503050406030204" pitchFamily="18" charset="0"/>
                            </a:rPr>
                            <m:t>44</m:t>
                          </m:r>
                        </m:den>
                      </m:f>
                      <m:r>
                        <a:rPr kumimoji="0" lang="en-AU" sz="1800" b="0" i="1" u="none" strike="noStrike" kern="1200" cap="none" spc="0" normalizeH="0" baseline="0" noProof="0" smtClean="0">
                          <a:ln>
                            <a:noFill/>
                          </a:ln>
                          <a:solidFill>
                            <a:srgbClr val="FFFFFF"/>
                          </a:solidFill>
                          <a:effectLst/>
                          <a:uLnTx/>
                          <a:uFillTx/>
                          <a:latin typeface="Cambria Math" panose="02040503050406030204" pitchFamily="18" charset="0"/>
                        </a:rPr>
                        <m:t>×</m:t>
                      </m:r>
                      <m:f>
                        <m:fPr>
                          <m:ctrlPr>
                            <a:rPr kumimoji="0" lang="en-AU" sz="1800" b="0" i="1" u="none" strike="noStrike" kern="1200" cap="none" spc="0" normalizeH="0" baseline="0" noProof="0" smtClean="0">
                              <a:ln>
                                <a:noFill/>
                              </a:ln>
                              <a:solidFill>
                                <a:srgbClr val="FFFFFF"/>
                              </a:solidFill>
                              <a:effectLst/>
                              <a:uLnTx/>
                              <a:uFillTx/>
                              <a:latin typeface="Cambria Math" panose="02040503050406030204" pitchFamily="18" charset="0"/>
                            </a:rPr>
                          </m:ctrlPr>
                        </m:fPr>
                        <m:num>
                          <m:r>
                            <a:rPr kumimoji="0" lang="en-AU" sz="1800" b="0" i="1" u="none" strike="noStrike" kern="1200" cap="none" spc="0" normalizeH="0" baseline="0" noProof="0" smtClean="0">
                              <a:ln>
                                <a:noFill/>
                              </a:ln>
                              <a:solidFill>
                                <a:srgbClr val="FFFFFF"/>
                              </a:solidFill>
                              <a:effectLst/>
                              <a:uLnTx/>
                              <a:uFillTx/>
                              <a:latin typeface="Cambria Math" panose="02040503050406030204" pitchFamily="18" charset="0"/>
                            </a:rPr>
                            <m:t>12</m:t>
                          </m:r>
                        </m:num>
                        <m:den>
                          <m:r>
                            <a:rPr kumimoji="0" lang="en-AU" sz="1800" b="0" i="1" u="none" strike="noStrike" kern="1200" cap="none" spc="0" normalizeH="0" baseline="0" noProof="0" smtClean="0">
                              <a:ln>
                                <a:noFill/>
                              </a:ln>
                              <a:solidFill>
                                <a:srgbClr val="FFFFFF"/>
                              </a:solidFill>
                              <a:effectLst/>
                              <a:uLnTx/>
                              <a:uFillTx/>
                              <a:latin typeface="Cambria Math" panose="02040503050406030204" pitchFamily="18" charset="0"/>
                            </a:rPr>
                            <m:t>44</m:t>
                          </m:r>
                        </m:den>
                      </m:f>
                    </m:oMath>
                  </m:oMathPara>
                </a14:m>
                <a:endParaRPr lang="en-US" sz="1800"/>
              </a:p>
            </p:txBody>
          </p:sp>
        </mc:Choice>
        <mc:Fallback xmlns="">
          <p:sp>
            <p:nvSpPr>
              <p:cNvPr id="189" name="Alternative Process 188">
                <a:extLst>
                  <a:ext uri="{FF2B5EF4-FFF2-40B4-BE49-F238E27FC236}">
                    <a16:creationId xmlns:a16="http://schemas.microsoft.com/office/drawing/2014/main" id="{5CCFB4A7-8E88-75A0-A746-FB9706693858}"/>
                  </a:ext>
                </a:extLst>
              </p:cNvPr>
              <p:cNvSpPr>
                <a:spLocks noRot="1" noChangeAspect="1" noMove="1" noResize="1" noEditPoints="1" noAdjustHandles="1" noChangeArrowheads="1" noChangeShapeType="1" noTextEdit="1"/>
              </p:cNvSpPr>
              <p:nvPr/>
            </p:nvSpPr>
            <p:spPr>
              <a:xfrm>
                <a:off x="10359135" y="1016735"/>
                <a:ext cx="1566522" cy="726798"/>
              </a:xfrm>
              <a:prstGeom prst="flowChartAlternateProcess">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8" name="Alternative Process 187">
                <a:extLst>
                  <a:ext uri="{FF2B5EF4-FFF2-40B4-BE49-F238E27FC236}">
                    <a16:creationId xmlns:a16="http://schemas.microsoft.com/office/drawing/2014/main" id="{7B50A569-B264-8C2A-3FD9-7FD6F900DCF9}"/>
                  </a:ext>
                </a:extLst>
              </p:cNvPr>
              <p:cNvSpPr/>
              <p:nvPr/>
            </p:nvSpPr>
            <p:spPr>
              <a:xfrm>
                <a:off x="10359135" y="1803720"/>
                <a:ext cx="1566522" cy="726798"/>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lIns="91440" bIns="9144" rtlCol="0" anchor="ctr" anchorCtr="1"/>
              <a:lstStyle/>
              <a:p>
                <a:pPr algn="ctr">
                  <a:lnSpc>
                    <a:spcPts val="1800"/>
                  </a:lnSpc>
                </a:pPr>
                <a14:m>
                  <m:oMathPara xmlns:m="http://schemas.openxmlformats.org/officeDocument/2006/math">
                    <m:oMathParaPr>
                      <m:jc m:val="centerGroup"/>
                    </m:oMathParaPr>
                    <m:oMath xmlns:m="http://schemas.openxmlformats.org/officeDocument/2006/math">
                      <m:f>
                        <m:fPr>
                          <m:ctrlPr>
                            <a:rPr kumimoji="0" lang="en-AU" sz="1800" b="0" i="1" u="none" strike="noStrike" kern="1200" cap="none" spc="0" normalizeH="0" baseline="0" noProof="0" smtClean="0">
                              <a:ln>
                                <a:noFill/>
                              </a:ln>
                              <a:solidFill>
                                <a:srgbClr val="FFFFFF"/>
                              </a:solidFill>
                              <a:effectLst/>
                              <a:uLnTx/>
                              <a:uFillTx/>
                              <a:latin typeface="Cambria Math" panose="02040503050406030204" pitchFamily="18" charset="0"/>
                            </a:rPr>
                          </m:ctrlPr>
                        </m:fPr>
                        <m:num>
                          <m:r>
                            <a:rPr kumimoji="0" lang="en-AU" sz="1800" b="0" i="1" u="none" strike="noStrike" kern="1200" cap="none" spc="0" normalizeH="0" baseline="0" noProof="0" smtClean="0">
                              <a:ln>
                                <a:noFill/>
                              </a:ln>
                              <a:solidFill>
                                <a:srgbClr val="FFFFFF"/>
                              </a:solidFill>
                              <a:effectLst/>
                              <a:uLnTx/>
                              <a:uFillTx/>
                              <a:latin typeface="Cambria Math" panose="02040503050406030204" pitchFamily="18" charset="0"/>
                            </a:rPr>
                            <m:t>12</m:t>
                          </m:r>
                        </m:num>
                        <m:den>
                          <m:r>
                            <a:rPr kumimoji="0" lang="en-AU" sz="1800" b="0" i="1" u="none" strike="noStrike" kern="1200" cap="none" spc="0" normalizeH="0" baseline="0" noProof="0" smtClean="0">
                              <a:ln>
                                <a:noFill/>
                              </a:ln>
                              <a:solidFill>
                                <a:srgbClr val="FFFFFF"/>
                              </a:solidFill>
                              <a:effectLst/>
                              <a:uLnTx/>
                              <a:uFillTx/>
                              <a:latin typeface="Cambria Math" panose="02040503050406030204" pitchFamily="18" charset="0"/>
                            </a:rPr>
                            <m:t>44</m:t>
                          </m:r>
                        </m:den>
                      </m:f>
                      <m:r>
                        <a:rPr kumimoji="0" lang="en-AU" sz="1800" b="0" i="1" u="none" strike="noStrike" kern="1200" cap="none" spc="0" normalizeH="0" baseline="0" noProof="0" smtClean="0">
                          <a:ln>
                            <a:noFill/>
                          </a:ln>
                          <a:solidFill>
                            <a:srgbClr val="FFFFFF"/>
                          </a:solidFill>
                          <a:effectLst/>
                          <a:uLnTx/>
                          <a:uFillTx/>
                          <a:latin typeface="Cambria Math" panose="02040503050406030204" pitchFamily="18" charset="0"/>
                        </a:rPr>
                        <m:t>×</m:t>
                      </m:r>
                      <m:f>
                        <m:fPr>
                          <m:ctrlPr>
                            <a:rPr kumimoji="0" lang="en-AU" sz="1800" b="0" i="1" u="none" strike="noStrike" kern="1200" cap="none" spc="0" normalizeH="0" baseline="0" noProof="0" smtClean="0">
                              <a:ln>
                                <a:noFill/>
                              </a:ln>
                              <a:solidFill>
                                <a:srgbClr val="FFFFFF"/>
                              </a:solidFill>
                              <a:effectLst/>
                              <a:uLnTx/>
                              <a:uFillTx/>
                              <a:latin typeface="Cambria Math" panose="02040503050406030204" pitchFamily="18" charset="0"/>
                            </a:rPr>
                          </m:ctrlPr>
                        </m:fPr>
                        <m:num>
                          <m:r>
                            <a:rPr kumimoji="0" lang="en-AU" sz="1800" b="0" i="1" u="none" strike="noStrike" kern="1200" cap="none" spc="0" normalizeH="0" baseline="0" noProof="0" smtClean="0">
                              <a:ln>
                                <a:noFill/>
                              </a:ln>
                              <a:solidFill>
                                <a:srgbClr val="FFFFFF"/>
                              </a:solidFill>
                              <a:effectLst/>
                              <a:uLnTx/>
                              <a:uFillTx/>
                              <a:latin typeface="Cambria Math" panose="02040503050406030204" pitchFamily="18" charset="0"/>
                            </a:rPr>
                            <m:t>8</m:t>
                          </m:r>
                        </m:num>
                        <m:den>
                          <m:r>
                            <a:rPr kumimoji="0" lang="en-AU" sz="1800" b="0" i="1" u="none" strike="noStrike" kern="1200" cap="none" spc="0" normalizeH="0" baseline="0" noProof="0" smtClean="0">
                              <a:ln>
                                <a:noFill/>
                              </a:ln>
                              <a:solidFill>
                                <a:srgbClr val="FFFFFF"/>
                              </a:solidFill>
                              <a:effectLst/>
                              <a:uLnTx/>
                              <a:uFillTx/>
                              <a:latin typeface="Cambria Math" panose="02040503050406030204" pitchFamily="18" charset="0"/>
                            </a:rPr>
                            <m:t>44</m:t>
                          </m:r>
                        </m:den>
                      </m:f>
                    </m:oMath>
                  </m:oMathPara>
                </a14:m>
                <a:endParaRPr lang="en-US" sz="1800"/>
              </a:p>
            </p:txBody>
          </p:sp>
        </mc:Choice>
        <mc:Fallback xmlns="">
          <p:sp>
            <p:nvSpPr>
              <p:cNvPr id="188" name="Alternative Process 187">
                <a:extLst>
                  <a:ext uri="{FF2B5EF4-FFF2-40B4-BE49-F238E27FC236}">
                    <a16:creationId xmlns:a16="http://schemas.microsoft.com/office/drawing/2014/main" id="{7B50A569-B264-8C2A-3FD9-7FD6F900DCF9}"/>
                  </a:ext>
                </a:extLst>
              </p:cNvPr>
              <p:cNvSpPr>
                <a:spLocks noRot="1" noChangeAspect="1" noMove="1" noResize="1" noEditPoints="1" noAdjustHandles="1" noChangeArrowheads="1" noChangeShapeType="1" noTextEdit="1"/>
              </p:cNvSpPr>
              <p:nvPr/>
            </p:nvSpPr>
            <p:spPr>
              <a:xfrm>
                <a:off x="10359135" y="1803720"/>
                <a:ext cx="1566522" cy="726798"/>
              </a:xfrm>
              <a:prstGeom prst="flowChartAlternateProcess">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7" name="Alternative Process 186">
                <a:extLst>
                  <a:ext uri="{FF2B5EF4-FFF2-40B4-BE49-F238E27FC236}">
                    <a16:creationId xmlns:a16="http://schemas.microsoft.com/office/drawing/2014/main" id="{D644D7D4-8273-DA21-561D-34BECE8449DA}"/>
                  </a:ext>
                </a:extLst>
              </p:cNvPr>
              <p:cNvSpPr/>
              <p:nvPr/>
            </p:nvSpPr>
            <p:spPr>
              <a:xfrm>
                <a:off x="10386714" y="2820895"/>
                <a:ext cx="1566522" cy="726798"/>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lIns="91440" bIns="9144" rtlCol="0" anchor="ctr" anchorCtr="1"/>
              <a:lstStyle/>
              <a:p>
                <a:pPr algn="ctr">
                  <a:lnSpc>
                    <a:spcPts val="1800"/>
                  </a:lnSpc>
                </a:pPr>
                <a14:m>
                  <m:oMathPara xmlns:m="http://schemas.openxmlformats.org/officeDocument/2006/math">
                    <m:oMathParaPr>
                      <m:jc m:val="centerGroup"/>
                    </m:oMathParaPr>
                    <m:oMath xmlns:m="http://schemas.openxmlformats.org/officeDocument/2006/math">
                      <m:f>
                        <m:fPr>
                          <m:ctrlPr>
                            <a:rPr kumimoji="0" lang="en-AU" sz="1800" b="0" i="1" u="none" strike="noStrike" kern="1200" cap="none" spc="0" normalizeH="0" baseline="0" noProof="0" smtClean="0">
                              <a:ln>
                                <a:noFill/>
                              </a:ln>
                              <a:solidFill>
                                <a:srgbClr val="FFFFFF"/>
                              </a:solidFill>
                              <a:effectLst/>
                              <a:uLnTx/>
                              <a:uFillTx/>
                              <a:latin typeface="Cambria Math" panose="02040503050406030204" pitchFamily="18" charset="0"/>
                            </a:rPr>
                          </m:ctrlPr>
                        </m:fPr>
                        <m:num>
                          <m:r>
                            <a:rPr kumimoji="0" lang="en-AU" sz="1800" b="0" i="1" u="none" strike="noStrike" kern="1200" cap="none" spc="0" normalizeH="0" baseline="0" noProof="0" smtClean="0">
                              <a:ln>
                                <a:noFill/>
                              </a:ln>
                              <a:solidFill>
                                <a:srgbClr val="FFFFFF"/>
                              </a:solidFill>
                              <a:effectLst/>
                              <a:uLnTx/>
                              <a:uFillTx/>
                              <a:latin typeface="Cambria Math" panose="02040503050406030204" pitchFamily="18" charset="0"/>
                            </a:rPr>
                            <m:t>8</m:t>
                          </m:r>
                        </m:num>
                        <m:den>
                          <m:r>
                            <a:rPr kumimoji="0" lang="en-AU" sz="1800" b="0" i="1" u="none" strike="noStrike" kern="1200" cap="none" spc="0" normalizeH="0" baseline="0" noProof="0" smtClean="0">
                              <a:ln>
                                <a:noFill/>
                              </a:ln>
                              <a:solidFill>
                                <a:srgbClr val="FFFFFF"/>
                              </a:solidFill>
                              <a:effectLst/>
                              <a:uLnTx/>
                              <a:uFillTx/>
                              <a:latin typeface="Cambria Math" panose="02040503050406030204" pitchFamily="18" charset="0"/>
                            </a:rPr>
                            <m:t>44</m:t>
                          </m:r>
                        </m:den>
                      </m:f>
                      <m:r>
                        <a:rPr kumimoji="0" lang="en-AU" sz="1800" b="0" i="1" u="none" strike="noStrike" kern="1200" cap="none" spc="0" normalizeH="0" baseline="0" noProof="0" smtClean="0">
                          <a:ln>
                            <a:noFill/>
                          </a:ln>
                          <a:solidFill>
                            <a:srgbClr val="FFFFFF"/>
                          </a:solidFill>
                          <a:effectLst/>
                          <a:uLnTx/>
                          <a:uFillTx/>
                          <a:latin typeface="Cambria Math" panose="02040503050406030204" pitchFamily="18" charset="0"/>
                        </a:rPr>
                        <m:t>×</m:t>
                      </m:r>
                      <m:f>
                        <m:fPr>
                          <m:ctrlPr>
                            <a:rPr kumimoji="0" lang="en-AU" sz="1800" b="0" i="1" u="none" strike="noStrike" kern="1200" cap="none" spc="0" normalizeH="0" baseline="0" noProof="0" smtClean="0">
                              <a:ln>
                                <a:noFill/>
                              </a:ln>
                              <a:solidFill>
                                <a:srgbClr val="FFFFFF"/>
                              </a:solidFill>
                              <a:effectLst/>
                              <a:uLnTx/>
                              <a:uFillTx/>
                              <a:latin typeface="Cambria Math" panose="02040503050406030204" pitchFamily="18" charset="0"/>
                            </a:rPr>
                          </m:ctrlPr>
                        </m:fPr>
                        <m:num>
                          <m:r>
                            <a:rPr kumimoji="0" lang="en-AU" sz="1800" b="0" i="1" u="none" strike="noStrike" kern="1200" cap="none" spc="0" normalizeH="0" baseline="0" noProof="0" smtClean="0">
                              <a:ln>
                                <a:noFill/>
                              </a:ln>
                              <a:solidFill>
                                <a:srgbClr val="FFFFFF"/>
                              </a:solidFill>
                              <a:effectLst/>
                              <a:uLnTx/>
                              <a:uFillTx/>
                              <a:latin typeface="Cambria Math" panose="02040503050406030204" pitchFamily="18" charset="0"/>
                            </a:rPr>
                            <m:t>12</m:t>
                          </m:r>
                        </m:num>
                        <m:den>
                          <m:r>
                            <a:rPr kumimoji="0" lang="en-AU" sz="1800" b="0" i="1" u="none" strike="noStrike" kern="1200" cap="none" spc="0" normalizeH="0" baseline="0" noProof="0" smtClean="0">
                              <a:ln>
                                <a:noFill/>
                              </a:ln>
                              <a:solidFill>
                                <a:srgbClr val="FFFFFF"/>
                              </a:solidFill>
                              <a:effectLst/>
                              <a:uLnTx/>
                              <a:uFillTx/>
                              <a:latin typeface="Cambria Math" panose="02040503050406030204" pitchFamily="18" charset="0"/>
                            </a:rPr>
                            <m:t>44</m:t>
                          </m:r>
                        </m:den>
                      </m:f>
                    </m:oMath>
                  </m:oMathPara>
                </a14:m>
                <a:endParaRPr lang="en-US" sz="1800"/>
              </a:p>
            </p:txBody>
          </p:sp>
        </mc:Choice>
        <mc:Fallback xmlns="">
          <p:sp>
            <p:nvSpPr>
              <p:cNvPr id="187" name="Alternative Process 186">
                <a:extLst>
                  <a:ext uri="{FF2B5EF4-FFF2-40B4-BE49-F238E27FC236}">
                    <a16:creationId xmlns:a16="http://schemas.microsoft.com/office/drawing/2014/main" id="{D644D7D4-8273-DA21-561D-34BECE8449DA}"/>
                  </a:ext>
                </a:extLst>
              </p:cNvPr>
              <p:cNvSpPr>
                <a:spLocks noRot="1" noChangeAspect="1" noMove="1" noResize="1" noEditPoints="1" noAdjustHandles="1" noChangeArrowheads="1" noChangeShapeType="1" noTextEdit="1"/>
              </p:cNvSpPr>
              <p:nvPr/>
            </p:nvSpPr>
            <p:spPr>
              <a:xfrm>
                <a:off x="10386714" y="2820895"/>
                <a:ext cx="1566522" cy="726798"/>
              </a:xfrm>
              <a:prstGeom prst="flowChartAlternateProcess">
                <a:avLst/>
              </a:prstGeom>
              <a:blipFill>
                <a:blip r:embed="rId13"/>
                <a:stretch>
                  <a:fillRect/>
                </a:stretch>
              </a:blipFill>
            </p:spPr>
            <p:txBody>
              <a:bodyPr/>
              <a:lstStyle/>
              <a:p>
                <a:r>
                  <a:rPr lang="en-US">
                    <a:noFill/>
                  </a:rPr>
                  <a:t> </a:t>
                </a:r>
              </a:p>
            </p:txBody>
          </p:sp>
        </mc:Fallback>
      </mc:AlternateContent>
      <p:grpSp>
        <p:nvGrpSpPr>
          <p:cNvPr id="192" name="Group 191">
            <a:extLst>
              <a:ext uri="{FF2B5EF4-FFF2-40B4-BE49-F238E27FC236}">
                <a16:creationId xmlns:a16="http://schemas.microsoft.com/office/drawing/2014/main" id="{DE9E127C-4592-1175-D212-AF8C2DF7D182}"/>
              </a:ext>
            </a:extLst>
          </p:cNvPr>
          <p:cNvGrpSpPr/>
          <p:nvPr/>
        </p:nvGrpSpPr>
        <p:grpSpPr>
          <a:xfrm>
            <a:off x="9031126" y="3620381"/>
            <a:ext cx="2863623" cy="1681609"/>
            <a:chOff x="9031126" y="3620381"/>
            <a:chExt cx="2863623" cy="1681609"/>
          </a:xfrm>
        </p:grpSpPr>
        <p:sp>
          <p:nvSpPr>
            <p:cNvPr id="190" name="Right Triangle 15">
              <a:extLst>
                <a:ext uri="{FF2B5EF4-FFF2-40B4-BE49-F238E27FC236}">
                  <a16:creationId xmlns:a16="http://schemas.microsoft.com/office/drawing/2014/main" id="{948AC334-9247-6521-D183-1205959E80A8}"/>
                </a:ext>
              </a:extLst>
            </p:cNvPr>
            <p:cNvSpPr/>
            <p:nvPr/>
          </p:nvSpPr>
          <p:spPr>
            <a:xfrm rot="21391130" flipH="1">
              <a:off x="10633588" y="3620381"/>
              <a:ext cx="619195" cy="1056232"/>
            </a:xfrm>
            <a:custGeom>
              <a:avLst/>
              <a:gdLst>
                <a:gd name="connsiteX0" fmla="*/ 0 w 338328"/>
                <a:gd name="connsiteY0" fmla="*/ 1005840 h 1005840"/>
                <a:gd name="connsiteX1" fmla="*/ 0 w 338328"/>
                <a:gd name="connsiteY1" fmla="*/ 0 h 1005840"/>
                <a:gd name="connsiteX2" fmla="*/ 338328 w 338328"/>
                <a:gd name="connsiteY2" fmla="*/ 1005840 h 1005840"/>
                <a:gd name="connsiteX3" fmla="*/ 0 w 338328"/>
                <a:gd name="connsiteY3" fmla="*/ 1005840 h 1005840"/>
                <a:gd name="connsiteX0" fmla="*/ 128016 w 338328"/>
                <a:gd name="connsiteY0" fmla="*/ 1005840 h 1005840"/>
                <a:gd name="connsiteX1" fmla="*/ 0 w 338328"/>
                <a:gd name="connsiteY1" fmla="*/ 0 h 1005840"/>
                <a:gd name="connsiteX2" fmla="*/ 338328 w 338328"/>
                <a:gd name="connsiteY2" fmla="*/ 1005840 h 1005840"/>
                <a:gd name="connsiteX3" fmla="*/ 128016 w 338328"/>
                <a:gd name="connsiteY3" fmla="*/ 1005840 h 1005840"/>
                <a:gd name="connsiteX0" fmla="*/ 118872 w 338328"/>
                <a:gd name="connsiteY0" fmla="*/ 1024128 h 1024128"/>
                <a:gd name="connsiteX1" fmla="*/ 0 w 338328"/>
                <a:gd name="connsiteY1" fmla="*/ 0 h 1024128"/>
                <a:gd name="connsiteX2" fmla="*/ 338328 w 338328"/>
                <a:gd name="connsiteY2" fmla="*/ 1005840 h 1024128"/>
                <a:gd name="connsiteX3" fmla="*/ 118872 w 338328"/>
                <a:gd name="connsiteY3" fmla="*/ 1024128 h 1024128"/>
                <a:gd name="connsiteX0" fmla="*/ 219456 w 438912"/>
                <a:gd name="connsiteY0" fmla="*/ 1152144 h 1152144"/>
                <a:gd name="connsiteX1" fmla="*/ 0 w 438912"/>
                <a:gd name="connsiteY1" fmla="*/ 0 h 1152144"/>
                <a:gd name="connsiteX2" fmla="*/ 438912 w 438912"/>
                <a:gd name="connsiteY2" fmla="*/ 1133856 h 1152144"/>
                <a:gd name="connsiteX3" fmla="*/ 219456 w 438912"/>
                <a:gd name="connsiteY3" fmla="*/ 1152144 h 1152144"/>
              </a:gdLst>
              <a:ahLst/>
              <a:cxnLst>
                <a:cxn ang="0">
                  <a:pos x="connsiteX0" y="connsiteY0"/>
                </a:cxn>
                <a:cxn ang="0">
                  <a:pos x="connsiteX1" y="connsiteY1"/>
                </a:cxn>
                <a:cxn ang="0">
                  <a:pos x="connsiteX2" y="connsiteY2"/>
                </a:cxn>
                <a:cxn ang="0">
                  <a:pos x="connsiteX3" y="connsiteY3"/>
                </a:cxn>
              </a:cxnLst>
              <a:rect l="l" t="t" r="r" b="b"/>
              <a:pathLst>
                <a:path w="438912" h="1152144">
                  <a:moveTo>
                    <a:pt x="219456" y="1152144"/>
                  </a:moveTo>
                  <a:lnTo>
                    <a:pt x="0" y="0"/>
                  </a:lnTo>
                  <a:lnTo>
                    <a:pt x="438912" y="1133856"/>
                  </a:lnTo>
                  <a:lnTo>
                    <a:pt x="219456" y="1152144"/>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ounded Rectangle 190">
              <a:extLst>
                <a:ext uri="{FF2B5EF4-FFF2-40B4-BE49-F238E27FC236}">
                  <a16:creationId xmlns:a16="http://schemas.microsoft.com/office/drawing/2014/main" id="{49516E2F-4CDF-E5EF-32C1-252C332988B9}"/>
                </a:ext>
              </a:extLst>
            </p:cNvPr>
            <p:cNvSpPr/>
            <p:nvPr/>
          </p:nvSpPr>
          <p:spPr>
            <a:xfrm>
              <a:off x="9031126" y="4665775"/>
              <a:ext cx="2863623" cy="636215"/>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tIns="90000" rIns="90000" bIns="90000" rtlCol="0" anchor="t"/>
            <a:lstStyle/>
            <a:p>
              <a:pPr>
                <a:lnSpc>
                  <a:spcPts val="1800"/>
                </a:lnSpc>
              </a:pPr>
              <a:r>
                <a:rPr lang="en-AU" sz="1800"/>
                <a:t>Why have these fractions been multiplied?</a:t>
              </a:r>
            </a:p>
            <a:p>
              <a:pPr algn="ctr"/>
              <a:endParaRPr lang="en-US"/>
            </a:p>
          </p:txBody>
        </p:sp>
      </p:grpSp>
      <p:sp>
        <p:nvSpPr>
          <p:cNvPr id="2" name="Slide Number Placeholder 1">
            <a:extLst>
              <a:ext uri="{FF2B5EF4-FFF2-40B4-BE49-F238E27FC236}">
                <a16:creationId xmlns:a16="http://schemas.microsoft.com/office/drawing/2014/main" id="{6E4BAFE8-3242-DDFE-E5E1-AC4FC79A316F}"/>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Arial" panose="020B060402020202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31</a:t>
            </a:fld>
            <a:endParaRPr kumimoji="0" lang="en-AU" sz="1200" b="0" i="0" u="none" strike="noStrike" kern="1200" cap="none" spc="0" normalizeH="0" baseline="0" noProof="0">
              <a:ln>
                <a:noFill/>
              </a:ln>
              <a:solidFill>
                <a:srgbClr val="22272B"/>
              </a:solidFill>
              <a:effectLst/>
              <a:uLnTx/>
              <a:uFillTx/>
              <a:latin typeface="Arial" panose="020B0604020202020204"/>
              <a:ea typeface="+mn-ea"/>
              <a:cs typeface="+mn-cs"/>
            </a:endParaRPr>
          </a:p>
        </p:txBody>
      </p:sp>
    </p:spTree>
    <p:extLst>
      <p:ext uri="{BB962C8B-B14F-4D97-AF65-F5344CB8AC3E}">
        <p14:creationId xmlns:p14="http://schemas.microsoft.com/office/powerpoint/2010/main" val="2695617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FF99B4-A850-93C4-F4F2-6FA2D2FECBB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5593406-89B2-31A5-0AEA-98793A5E6E42}"/>
              </a:ext>
            </a:extLst>
          </p:cNvPr>
          <p:cNvSpPr>
            <a:spLocks noGrp="1"/>
          </p:cNvSpPr>
          <p:nvPr>
            <p:ph type="title"/>
          </p:nvPr>
        </p:nvSpPr>
        <p:spPr>
          <a:xfrm>
            <a:off x="360000" y="280192"/>
            <a:ext cx="11484000" cy="545601"/>
          </a:xfrm>
        </p:spPr>
        <p:txBody>
          <a:bodyPr/>
          <a:lstStyle/>
          <a:p>
            <a:pPr algn="ctr"/>
            <a:r>
              <a:rPr lang="en-AU">
                <a:latin typeface="+mj-lt"/>
              </a:rPr>
              <a:t>Will the Dorking Wanders remain in the competition? </a:t>
            </a:r>
            <a:r>
              <a:rPr lang="en-AU" sz="3600"/>
              <a:t>(8)</a:t>
            </a:r>
            <a:br>
              <a:rPr lang="en-AU" sz="3600"/>
            </a:br>
            <a:endParaRPr lang="en-AU" sz="3600"/>
          </a:p>
        </p:txBody>
      </p:sp>
      <p:grpSp>
        <p:nvGrpSpPr>
          <p:cNvPr id="3" name="Group 2" descr="The same tree diagram as the previous slide. ">
            <a:extLst>
              <a:ext uri="{FF2B5EF4-FFF2-40B4-BE49-F238E27FC236}">
                <a16:creationId xmlns:a16="http://schemas.microsoft.com/office/drawing/2014/main" id="{E6B914C2-CA42-9CD5-D1B7-AB50332D8A8F}"/>
              </a:ext>
            </a:extLst>
          </p:cNvPr>
          <p:cNvGrpSpPr/>
          <p:nvPr/>
        </p:nvGrpSpPr>
        <p:grpSpPr>
          <a:xfrm>
            <a:off x="482413" y="1130387"/>
            <a:ext cx="8848105" cy="5255848"/>
            <a:chOff x="482413" y="1130387"/>
            <a:chExt cx="8848105" cy="5255848"/>
          </a:xfrm>
        </p:grpSpPr>
        <p:sp>
          <p:nvSpPr>
            <p:cNvPr id="10" name="Freeform: Shape 18">
              <a:extLst>
                <a:ext uri="{FF2B5EF4-FFF2-40B4-BE49-F238E27FC236}">
                  <a16:creationId xmlns:a16="http://schemas.microsoft.com/office/drawing/2014/main" id="{E84F7CBE-ED5F-48A0-CC41-7F10BD8DE5A0}"/>
                </a:ext>
              </a:extLst>
            </p:cNvPr>
            <p:cNvSpPr/>
            <p:nvPr/>
          </p:nvSpPr>
          <p:spPr>
            <a:xfrm>
              <a:off x="483601" y="3647906"/>
              <a:ext cx="1872261" cy="264364"/>
            </a:xfrm>
            <a:custGeom>
              <a:avLst/>
              <a:gdLst>
                <a:gd name="connsiteX0" fmla="*/ 0 w 1684507"/>
                <a:gd name="connsiteY0" fmla="*/ 36526 h 73053"/>
                <a:gd name="connsiteX1" fmla="*/ 1684507 w 1684507"/>
                <a:gd name="connsiteY1" fmla="*/ 36526 h 73053"/>
              </a:gdLst>
              <a:ahLst/>
              <a:cxnLst>
                <a:cxn ang="0">
                  <a:pos x="connsiteX0" y="connsiteY0"/>
                </a:cxn>
                <a:cxn ang="0">
                  <a:pos x="connsiteX1" y="connsiteY1"/>
                </a:cxn>
              </a:cxnLst>
              <a:rect l="l" t="t" r="r" b="b"/>
              <a:pathLst>
                <a:path w="1684507" h="73053">
                  <a:moveTo>
                    <a:pt x="0" y="36526"/>
                  </a:moveTo>
                  <a:lnTo>
                    <a:pt x="1684507" y="36526"/>
                  </a:lnTo>
                </a:path>
              </a:pathLst>
            </a:custGeom>
            <a:noFill/>
            <a:ln w="19050">
              <a:solidFill>
                <a:schemeClr val="tx1">
                  <a:lumMod val="50000"/>
                  <a:lumOff val="50000"/>
                </a:schemeClr>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812840" tIns="-5586" rIns="812841" bIns="-5587" numCol="1" spcCol="1270" anchor="ctr" anchorCtr="0">
              <a:noAutofit/>
            </a:bodyPr>
            <a:lstStyle/>
            <a:p>
              <a:pPr marL="0" lvl="0" indent="0" algn="ctr" defTabSz="266700">
                <a:lnSpc>
                  <a:spcPct val="90000"/>
                </a:lnSpc>
                <a:spcBef>
                  <a:spcPct val="0"/>
                </a:spcBef>
                <a:spcAft>
                  <a:spcPct val="35000"/>
                </a:spcAft>
                <a:buNone/>
              </a:pPr>
              <a:endParaRPr lang="en-AU" sz="600" kern="1200"/>
            </a:p>
          </p:txBody>
        </p:sp>
        <p:cxnSp>
          <p:nvCxnSpPr>
            <p:cNvPr id="15" name="Straight Connector 14">
              <a:extLst>
                <a:ext uri="{FF2B5EF4-FFF2-40B4-BE49-F238E27FC236}">
                  <a16:creationId xmlns:a16="http://schemas.microsoft.com/office/drawing/2014/main" id="{AC31B4E7-9E04-9585-88AA-D0BA458A6345}"/>
                </a:ext>
              </a:extLst>
            </p:cNvPr>
            <p:cNvCxnSpPr>
              <a:cxnSpLocks/>
            </p:cNvCxnSpPr>
            <p:nvPr/>
          </p:nvCxnSpPr>
          <p:spPr>
            <a:xfrm flipH="1">
              <a:off x="482413" y="1897305"/>
              <a:ext cx="1914917" cy="1887769"/>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D1AB977-A287-36C3-4C7B-0CF0B354CA5C}"/>
                </a:ext>
              </a:extLst>
            </p:cNvPr>
            <p:cNvCxnSpPr>
              <a:cxnSpLocks/>
            </p:cNvCxnSpPr>
            <p:nvPr/>
          </p:nvCxnSpPr>
          <p:spPr>
            <a:xfrm flipH="1" flipV="1">
              <a:off x="482413" y="3785074"/>
              <a:ext cx="1942469" cy="1805587"/>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6E849FE3-F179-0D9C-BE3B-914B4F076857}"/>
                    </a:ext>
                  </a:extLst>
                </p:cNvPr>
                <p:cNvSpPr txBox="1"/>
                <p:nvPr/>
              </p:nvSpPr>
              <p:spPr>
                <a:xfrm>
                  <a:off x="1278224" y="4731747"/>
                  <a:ext cx="1016796" cy="606143"/>
                </a:xfrm>
                <a:prstGeom prst="rect">
                  <a:avLst/>
                </a:prstGeom>
                <a:noFill/>
              </p:spPr>
              <p:txBody>
                <a:bodyPr wrap="none" lIns="0" tIns="0" rIns="0" bIns="0" rtlCol="0">
                  <a:noAutofit/>
                </a:bodyPr>
                <a:lstStyle/>
                <a:p>
                  <a:pPr marL="0" marR="0" lvl="0" indent="0" algn="l" defTabSz="609585" rtl="0" eaLnBrk="1" fontAlgn="auto" latinLnBrk="0" hangingPunct="1">
                    <a:lnSpc>
                      <a:spcPts val="16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ctrlPr>
                          </m:fPr>
                          <m:num>
                            <m: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24</m:t>
                            </m:r>
                          </m:num>
                          <m:den>
                            <m: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44</m:t>
                            </m:r>
                          </m:den>
                        </m:f>
                      </m:oMath>
                    </m:oMathPara>
                  </a14:m>
                  <a:endParaRPr kumimoji="0" lang="en-AU" sz="1600" b="0" i="0" u="none" strike="noStrike" kern="1200" cap="none" spc="0" normalizeH="0" baseline="0" noProof="0">
                    <a:ln>
                      <a:noFill/>
                    </a:ln>
                    <a:solidFill>
                      <a:srgbClr val="22272B"/>
                    </a:solidFill>
                    <a:effectLst/>
                    <a:uLnTx/>
                    <a:uFillTx/>
                    <a:latin typeface="Arial" panose="020B0604020202020204"/>
                    <a:ea typeface="+mn-ea"/>
                    <a:cs typeface="+mn-cs"/>
                  </a:endParaRPr>
                </a:p>
              </p:txBody>
            </p:sp>
          </mc:Choice>
          <mc:Fallback xmlns="">
            <p:sp>
              <p:nvSpPr>
                <p:cNvPr id="79" name="TextBox 78">
                  <a:extLst>
                    <a:ext uri="{FF2B5EF4-FFF2-40B4-BE49-F238E27FC236}">
                      <a16:creationId xmlns:a16="http://schemas.microsoft.com/office/drawing/2014/main" id="{6E849FE3-F179-0D9C-BE3B-914B4F076857}"/>
                    </a:ext>
                  </a:extLst>
                </p:cNvPr>
                <p:cNvSpPr txBox="1">
                  <a:spLocks noRot="1" noChangeAspect="1" noMove="1" noResize="1" noEditPoints="1" noAdjustHandles="1" noChangeArrowheads="1" noChangeShapeType="1" noTextEdit="1"/>
                </p:cNvSpPr>
                <p:nvPr/>
              </p:nvSpPr>
              <p:spPr>
                <a:xfrm>
                  <a:off x="1278224" y="4731747"/>
                  <a:ext cx="1016796" cy="606143"/>
                </a:xfrm>
                <a:prstGeom prst="rect">
                  <a:avLst/>
                </a:prstGeom>
                <a:blipFill>
                  <a:blip r:embed="rId3"/>
                  <a:stretch>
                    <a:fillRect t="-3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98F0E3A0-A93D-2652-FCFD-CFD560649428}"/>
                    </a:ext>
                  </a:extLst>
                </p:cNvPr>
                <p:cNvSpPr txBox="1"/>
                <p:nvPr/>
              </p:nvSpPr>
              <p:spPr>
                <a:xfrm>
                  <a:off x="1266184" y="3476494"/>
                  <a:ext cx="1016796" cy="606143"/>
                </a:xfrm>
                <a:prstGeom prst="rect">
                  <a:avLst/>
                </a:prstGeom>
                <a:noFill/>
              </p:spPr>
              <p:txBody>
                <a:bodyPr wrap="none" lIns="0" tIns="0" rIns="0" bIns="0" rtlCol="0">
                  <a:noAutofit/>
                </a:bodyPr>
                <a:lstStyle/>
                <a:p>
                  <a:pPr marL="0" marR="0" lvl="0" indent="0" algn="l" defTabSz="609585" rtl="0" eaLnBrk="1" fontAlgn="auto" latinLnBrk="0" hangingPunct="1">
                    <a:lnSpc>
                      <a:spcPts val="16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ctrlPr>
                          </m:fPr>
                          <m:num>
                            <m: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8</m:t>
                            </m:r>
                          </m:num>
                          <m:den>
                            <m: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44</m:t>
                            </m:r>
                          </m:den>
                        </m:f>
                      </m:oMath>
                    </m:oMathPara>
                  </a14:m>
                  <a:endParaRPr kumimoji="0" lang="en-AU" sz="1600" b="0" i="0" u="none" strike="noStrike" kern="1200" cap="none" spc="0" normalizeH="0" baseline="0" noProof="0">
                    <a:ln>
                      <a:noFill/>
                    </a:ln>
                    <a:solidFill>
                      <a:srgbClr val="22272B"/>
                    </a:solidFill>
                    <a:effectLst/>
                    <a:uLnTx/>
                    <a:uFillTx/>
                    <a:latin typeface="Arial" panose="020B0604020202020204"/>
                    <a:ea typeface="+mn-ea"/>
                    <a:cs typeface="+mn-cs"/>
                  </a:endParaRPr>
                </a:p>
              </p:txBody>
            </p:sp>
          </mc:Choice>
          <mc:Fallback xmlns="">
            <p:sp>
              <p:nvSpPr>
                <p:cNvPr id="80" name="TextBox 79">
                  <a:extLst>
                    <a:ext uri="{FF2B5EF4-FFF2-40B4-BE49-F238E27FC236}">
                      <a16:creationId xmlns:a16="http://schemas.microsoft.com/office/drawing/2014/main" id="{98F0E3A0-A93D-2652-FCFD-CFD560649428}"/>
                    </a:ext>
                  </a:extLst>
                </p:cNvPr>
                <p:cNvSpPr txBox="1">
                  <a:spLocks noRot="1" noChangeAspect="1" noMove="1" noResize="1" noEditPoints="1" noAdjustHandles="1" noChangeArrowheads="1" noChangeShapeType="1" noTextEdit="1"/>
                </p:cNvSpPr>
                <p:nvPr/>
              </p:nvSpPr>
              <p:spPr>
                <a:xfrm>
                  <a:off x="1266184" y="3476494"/>
                  <a:ext cx="1016796" cy="606143"/>
                </a:xfrm>
                <a:prstGeom prst="rect">
                  <a:avLst/>
                </a:prstGeom>
                <a:blipFill>
                  <a:blip r:embed="rId4"/>
                  <a:stretch>
                    <a:fillRect t="-3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 name="TextBox 81">
                  <a:extLst>
                    <a:ext uri="{FF2B5EF4-FFF2-40B4-BE49-F238E27FC236}">
                      <a16:creationId xmlns:a16="http://schemas.microsoft.com/office/drawing/2014/main" id="{6AA557C5-7A1B-0551-D046-DC4ED2495FCC}"/>
                    </a:ext>
                  </a:extLst>
                </p:cNvPr>
                <p:cNvSpPr txBox="1"/>
                <p:nvPr/>
              </p:nvSpPr>
              <p:spPr>
                <a:xfrm>
                  <a:off x="1327261" y="1943295"/>
                  <a:ext cx="1016796" cy="606143"/>
                </a:xfrm>
                <a:prstGeom prst="rect">
                  <a:avLst/>
                </a:prstGeom>
                <a:noFill/>
              </p:spPr>
              <p:txBody>
                <a:bodyPr wrap="none" lIns="0" tIns="0" rIns="0" bIns="0" rtlCol="0">
                  <a:noAutofit/>
                </a:bodyPr>
                <a:lstStyle/>
                <a:p>
                  <a:pPr marL="0" marR="0" lvl="0" indent="0" algn="l" defTabSz="609585" rtl="0" eaLnBrk="1" fontAlgn="auto" latinLnBrk="0" hangingPunct="1">
                    <a:lnSpc>
                      <a:spcPts val="16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ctrlPr>
                          </m:fPr>
                          <m:num>
                            <m: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12</m:t>
                            </m:r>
                          </m:num>
                          <m:den>
                            <m: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44</m:t>
                            </m:r>
                          </m:den>
                        </m:f>
                      </m:oMath>
                    </m:oMathPara>
                  </a14:m>
                  <a:endParaRPr kumimoji="0" lang="en-AU" sz="1600" b="0" i="0" u="none" strike="noStrike" kern="1200" cap="none" spc="0" normalizeH="0" baseline="0" noProof="0">
                    <a:ln>
                      <a:noFill/>
                    </a:ln>
                    <a:solidFill>
                      <a:srgbClr val="22272B"/>
                    </a:solidFill>
                    <a:effectLst/>
                    <a:uLnTx/>
                    <a:uFillTx/>
                    <a:latin typeface="Arial" panose="020B0604020202020204"/>
                    <a:ea typeface="+mn-ea"/>
                    <a:cs typeface="+mn-cs"/>
                  </a:endParaRPr>
                </a:p>
              </p:txBody>
            </p:sp>
          </mc:Choice>
          <mc:Fallback xmlns="">
            <p:sp>
              <p:nvSpPr>
                <p:cNvPr id="82" name="TextBox 81">
                  <a:extLst>
                    <a:ext uri="{FF2B5EF4-FFF2-40B4-BE49-F238E27FC236}">
                      <a16:creationId xmlns:a16="http://schemas.microsoft.com/office/drawing/2014/main" id="{6AA557C5-7A1B-0551-D046-DC4ED2495FCC}"/>
                    </a:ext>
                  </a:extLst>
                </p:cNvPr>
                <p:cNvSpPr txBox="1">
                  <a:spLocks noRot="1" noChangeAspect="1" noMove="1" noResize="1" noEditPoints="1" noAdjustHandles="1" noChangeArrowheads="1" noChangeShapeType="1" noTextEdit="1"/>
                </p:cNvSpPr>
                <p:nvPr/>
              </p:nvSpPr>
              <p:spPr>
                <a:xfrm>
                  <a:off x="1327261" y="1943295"/>
                  <a:ext cx="1016796" cy="606143"/>
                </a:xfrm>
                <a:prstGeom prst="rect">
                  <a:avLst/>
                </a:prstGeom>
                <a:blipFill>
                  <a:blip r:embed="rId5"/>
                  <a:stretch>
                    <a:fillRect t="-32323"/>
                  </a:stretch>
                </a:blipFill>
              </p:spPr>
              <p:txBody>
                <a:bodyPr/>
                <a:lstStyle/>
                <a:p>
                  <a:r>
                    <a:rPr lang="en-US">
                      <a:noFill/>
                    </a:rPr>
                    <a:t> </a:t>
                  </a:r>
                </a:p>
              </p:txBody>
            </p:sp>
          </mc:Fallback>
        </mc:AlternateContent>
        <p:grpSp>
          <p:nvGrpSpPr>
            <p:cNvPr id="110" name="Group 109">
              <a:extLst>
                <a:ext uri="{FF2B5EF4-FFF2-40B4-BE49-F238E27FC236}">
                  <a16:creationId xmlns:a16="http://schemas.microsoft.com/office/drawing/2014/main" id="{7EA7AE13-390A-1527-1C86-4121D307F94F}"/>
                </a:ext>
              </a:extLst>
            </p:cNvPr>
            <p:cNvGrpSpPr/>
            <p:nvPr/>
          </p:nvGrpSpPr>
          <p:grpSpPr>
            <a:xfrm>
              <a:off x="2329314" y="1130387"/>
              <a:ext cx="5240900" cy="1606867"/>
              <a:chOff x="2319633" y="1001638"/>
              <a:chExt cx="5240900" cy="1606867"/>
            </a:xfrm>
          </p:grpSpPr>
          <p:grpSp>
            <p:nvGrpSpPr>
              <p:cNvPr id="61" name="Group 60">
                <a:extLst>
                  <a:ext uri="{FF2B5EF4-FFF2-40B4-BE49-F238E27FC236}">
                    <a16:creationId xmlns:a16="http://schemas.microsoft.com/office/drawing/2014/main" id="{06F15962-6929-3C53-168D-084F28BB4F38}"/>
                  </a:ext>
                </a:extLst>
              </p:cNvPr>
              <p:cNvGrpSpPr/>
              <p:nvPr/>
            </p:nvGrpSpPr>
            <p:grpSpPr>
              <a:xfrm>
                <a:off x="3038326" y="1150579"/>
                <a:ext cx="3981378" cy="1253283"/>
                <a:chOff x="3065563" y="3151144"/>
                <a:chExt cx="3981378" cy="1253283"/>
              </a:xfrm>
            </p:grpSpPr>
            <p:sp>
              <p:nvSpPr>
                <p:cNvPr id="62" name="Freeform: Shape 18">
                  <a:extLst>
                    <a:ext uri="{FF2B5EF4-FFF2-40B4-BE49-F238E27FC236}">
                      <a16:creationId xmlns:a16="http://schemas.microsoft.com/office/drawing/2014/main" id="{9A44E039-F2DA-F6A0-2DB7-58E5A6BDD780}"/>
                    </a:ext>
                  </a:extLst>
                </p:cNvPr>
                <p:cNvSpPr/>
                <p:nvPr/>
              </p:nvSpPr>
              <p:spPr>
                <a:xfrm>
                  <a:off x="3065563" y="3636939"/>
                  <a:ext cx="3981378" cy="264364"/>
                </a:xfrm>
                <a:custGeom>
                  <a:avLst/>
                  <a:gdLst>
                    <a:gd name="connsiteX0" fmla="*/ 0 w 1684507"/>
                    <a:gd name="connsiteY0" fmla="*/ 36526 h 73053"/>
                    <a:gd name="connsiteX1" fmla="*/ 1684507 w 1684507"/>
                    <a:gd name="connsiteY1" fmla="*/ 36526 h 73053"/>
                  </a:gdLst>
                  <a:ahLst/>
                  <a:cxnLst>
                    <a:cxn ang="0">
                      <a:pos x="connsiteX0" y="connsiteY0"/>
                    </a:cxn>
                    <a:cxn ang="0">
                      <a:pos x="connsiteX1" y="connsiteY1"/>
                    </a:cxn>
                  </a:cxnLst>
                  <a:rect l="l" t="t" r="r" b="b"/>
                  <a:pathLst>
                    <a:path w="1684507" h="73053">
                      <a:moveTo>
                        <a:pt x="0" y="36526"/>
                      </a:moveTo>
                      <a:lnTo>
                        <a:pt x="1684507" y="36526"/>
                      </a:lnTo>
                    </a:path>
                  </a:pathLst>
                </a:custGeom>
                <a:noFill/>
                <a:ln w="19050">
                  <a:solidFill>
                    <a:schemeClr val="tx1">
                      <a:lumMod val="50000"/>
                      <a:lumOff val="50000"/>
                    </a:schemeClr>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812840" tIns="-5586" rIns="812841" bIns="-5587" numCol="1" spcCol="1270" anchor="ctr" anchorCtr="0">
                  <a:noAutofit/>
                </a:bodyPr>
                <a:lstStyle/>
                <a:p>
                  <a:pPr marL="0" lvl="0" indent="0" algn="ctr" defTabSz="266700">
                    <a:lnSpc>
                      <a:spcPct val="90000"/>
                    </a:lnSpc>
                    <a:spcBef>
                      <a:spcPct val="0"/>
                    </a:spcBef>
                    <a:spcAft>
                      <a:spcPct val="35000"/>
                    </a:spcAft>
                    <a:buNone/>
                  </a:pPr>
                  <a:endParaRPr lang="en-AU" sz="600" kern="1200"/>
                </a:p>
              </p:txBody>
            </p:sp>
            <p:cxnSp>
              <p:nvCxnSpPr>
                <p:cNvPr id="63" name="Straight Connector 62">
                  <a:extLst>
                    <a:ext uri="{FF2B5EF4-FFF2-40B4-BE49-F238E27FC236}">
                      <a16:creationId xmlns:a16="http://schemas.microsoft.com/office/drawing/2014/main" id="{495AC1A1-F5B9-EDFC-08F4-8EC1D6A13120}"/>
                    </a:ext>
                  </a:extLst>
                </p:cNvPr>
                <p:cNvCxnSpPr>
                  <a:cxnSpLocks/>
                </p:cNvCxnSpPr>
                <p:nvPr/>
              </p:nvCxnSpPr>
              <p:spPr>
                <a:xfrm flipH="1">
                  <a:off x="3078629" y="3151144"/>
                  <a:ext cx="3792651" cy="619335"/>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471BE444-66A8-50BA-4558-31A5A3080329}"/>
                    </a:ext>
                  </a:extLst>
                </p:cNvPr>
                <p:cNvCxnSpPr>
                  <a:cxnSpLocks/>
                </p:cNvCxnSpPr>
                <p:nvPr/>
              </p:nvCxnSpPr>
              <p:spPr>
                <a:xfrm flipH="1" flipV="1">
                  <a:off x="3104139" y="3784876"/>
                  <a:ext cx="3860506" cy="619551"/>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329FF6CD-C516-5E32-E841-D3F9A3684356}"/>
                      </a:ext>
                    </a:extLst>
                  </p:cNvPr>
                  <p:cNvSpPr txBox="1"/>
                  <p:nvPr/>
                </p:nvSpPr>
                <p:spPr>
                  <a:xfrm>
                    <a:off x="4416942" y="1080154"/>
                    <a:ext cx="1016796" cy="606143"/>
                  </a:xfrm>
                  <a:prstGeom prst="rect">
                    <a:avLst/>
                  </a:prstGeom>
                  <a:noFill/>
                </p:spPr>
                <p:txBody>
                  <a:bodyPr wrap="none" lIns="0" tIns="0" rIns="0" bIns="0" rtlCol="0">
                    <a:noAutofit/>
                  </a:bodyPr>
                  <a:lstStyle/>
                  <a:p>
                    <a:pPr marL="0" marR="0" lvl="0" indent="0" algn="l" defTabSz="609585" rtl="0" eaLnBrk="1" fontAlgn="auto" latinLnBrk="0" hangingPunct="1">
                      <a:lnSpc>
                        <a:spcPts val="16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ctrlPr>
                            </m:fPr>
                            <m:num>
                              <m: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12</m:t>
                              </m:r>
                            </m:num>
                            <m:den>
                              <m: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44</m:t>
                              </m:r>
                            </m:den>
                          </m:f>
                        </m:oMath>
                      </m:oMathPara>
                    </a14:m>
                    <a:endParaRPr kumimoji="0" lang="en-AU" sz="1600" b="0" i="0" u="none" strike="noStrike" kern="1200" cap="none" spc="0" normalizeH="0" baseline="0" noProof="0">
                      <a:ln>
                        <a:noFill/>
                      </a:ln>
                      <a:solidFill>
                        <a:srgbClr val="22272B"/>
                      </a:solidFill>
                      <a:effectLst/>
                      <a:uLnTx/>
                      <a:uFillTx/>
                      <a:latin typeface="Arial" panose="020B0604020202020204"/>
                      <a:ea typeface="+mn-ea"/>
                      <a:cs typeface="+mn-cs"/>
                    </a:endParaRPr>
                  </a:p>
                </p:txBody>
              </p:sp>
            </mc:Choice>
            <mc:Fallback xmlns="">
              <p:sp>
                <p:nvSpPr>
                  <p:cNvPr id="78" name="TextBox 77">
                    <a:extLst>
                      <a:ext uri="{FF2B5EF4-FFF2-40B4-BE49-F238E27FC236}">
                        <a16:creationId xmlns:a16="http://schemas.microsoft.com/office/drawing/2014/main" id="{329FF6CD-C516-5E32-E841-D3F9A3684356}"/>
                      </a:ext>
                    </a:extLst>
                  </p:cNvPr>
                  <p:cNvSpPr txBox="1">
                    <a:spLocks noRot="1" noChangeAspect="1" noMove="1" noResize="1" noEditPoints="1" noAdjustHandles="1" noChangeArrowheads="1" noChangeShapeType="1" noTextEdit="1"/>
                  </p:cNvSpPr>
                  <p:nvPr/>
                </p:nvSpPr>
                <p:spPr>
                  <a:xfrm>
                    <a:off x="4416942" y="1080154"/>
                    <a:ext cx="1016796" cy="606143"/>
                  </a:xfrm>
                  <a:prstGeom prst="rect">
                    <a:avLst/>
                  </a:prstGeom>
                  <a:blipFill>
                    <a:blip r:embed="rId6"/>
                    <a:stretch>
                      <a:fillRect t="-3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950CA216-7F59-F770-9070-90F456B1F9DB}"/>
                      </a:ext>
                    </a:extLst>
                  </p:cNvPr>
                  <p:cNvSpPr txBox="1"/>
                  <p:nvPr/>
                </p:nvSpPr>
                <p:spPr>
                  <a:xfrm>
                    <a:off x="5280479" y="1454836"/>
                    <a:ext cx="1016796" cy="358095"/>
                  </a:xfrm>
                  <a:prstGeom prst="rect">
                    <a:avLst/>
                  </a:prstGeom>
                  <a:noFill/>
                </p:spPr>
                <p:txBody>
                  <a:bodyPr wrap="none" lIns="0" tIns="0" rIns="0" bIns="0" rtlCol="0">
                    <a:noAutofit/>
                  </a:bodyPr>
                  <a:lstStyle/>
                  <a:p>
                    <a:pPr marL="0" marR="0" lvl="0" indent="0" algn="l" defTabSz="609585" rtl="0" eaLnBrk="1" fontAlgn="auto" latinLnBrk="0" hangingPunct="1">
                      <a:lnSpc>
                        <a:spcPts val="16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ctrlPr>
                            </m:fPr>
                            <m:num>
                              <m: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8</m:t>
                              </m:r>
                            </m:num>
                            <m:den>
                              <m: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44</m:t>
                              </m:r>
                            </m:den>
                          </m:f>
                        </m:oMath>
                      </m:oMathPara>
                    </a14:m>
                    <a:endParaRPr kumimoji="0" lang="en-AU" sz="1600" b="0" i="0" u="none" strike="noStrike" kern="1200" cap="none" spc="0" normalizeH="0" baseline="0" noProof="0">
                      <a:ln>
                        <a:noFill/>
                      </a:ln>
                      <a:solidFill>
                        <a:srgbClr val="22272B"/>
                      </a:solidFill>
                      <a:effectLst/>
                      <a:uLnTx/>
                      <a:uFillTx/>
                      <a:latin typeface="Arial" panose="020B0604020202020204"/>
                      <a:ea typeface="+mn-ea"/>
                      <a:cs typeface="+mn-cs"/>
                    </a:endParaRPr>
                  </a:p>
                </p:txBody>
              </p:sp>
            </mc:Choice>
            <mc:Fallback xmlns="">
              <p:sp>
                <p:nvSpPr>
                  <p:cNvPr id="85" name="TextBox 84">
                    <a:extLst>
                      <a:ext uri="{FF2B5EF4-FFF2-40B4-BE49-F238E27FC236}">
                        <a16:creationId xmlns:a16="http://schemas.microsoft.com/office/drawing/2014/main" id="{950CA216-7F59-F770-9070-90F456B1F9DB}"/>
                      </a:ext>
                    </a:extLst>
                  </p:cNvPr>
                  <p:cNvSpPr txBox="1">
                    <a:spLocks noRot="1" noChangeAspect="1" noMove="1" noResize="1" noEditPoints="1" noAdjustHandles="1" noChangeArrowheads="1" noChangeShapeType="1" noTextEdit="1"/>
                  </p:cNvSpPr>
                  <p:nvPr/>
                </p:nvSpPr>
                <p:spPr>
                  <a:xfrm>
                    <a:off x="5280479" y="1454836"/>
                    <a:ext cx="1016796" cy="358095"/>
                  </a:xfrm>
                  <a:prstGeom prst="rect">
                    <a:avLst/>
                  </a:prstGeom>
                  <a:blipFill>
                    <a:blip r:embed="rId7"/>
                    <a:stretch>
                      <a:fillRect t="-54237"/>
                    </a:stretch>
                  </a:blipFill>
                </p:spPr>
                <p:txBody>
                  <a:bodyPr/>
                  <a:lstStyle/>
                  <a:p>
                    <a:r>
                      <a:rPr lang="en-US">
                        <a:noFill/>
                      </a:rPr>
                      <a:t> </a:t>
                    </a:r>
                  </a:p>
                </p:txBody>
              </p:sp>
            </mc:Fallback>
          </mc:AlternateContent>
          <p:sp>
            <p:nvSpPr>
              <p:cNvPr id="6" name="Freeform: Shape 21">
                <a:extLst>
                  <a:ext uri="{FF2B5EF4-FFF2-40B4-BE49-F238E27FC236}">
                    <a16:creationId xmlns:a16="http://schemas.microsoft.com/office/drawing/2014/main" id="{B9A86ED6-F5E4-DA3D-63F6-7827985EEFD6}"/>
                  </a:ext>
                </a:extLst>
              </p:cNvPr>
              <p:cNvSpPr/>
              <p:nvPr/>
            </p:nvSpPr>
            <p:spPr>
              <a:xfrm>
                <a:off x="2319633" y="1566400"/>
                <a:ext cx="793747" cy="430691"/>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kern="1200"/>
                  <a:t>W</a:t>
                </a:r>
              </a:p>
            </p:txBody>
          </p:sp>
          <p:sp>
            <p:nvSpPr>
              <p:cNvPr id="32" name="Freeform: Shape 21">
                <a:extLst>
                  <a:ext uri="{FF2B5EF4-FFF2-40B4-BE49-F238E27FC236}">
                    <a16:creationId xmlns:a16="http://schemas.microsoft.com/office/drawing/2014/main" id="{1C29FB47-78EC-9928-1CB8-883F987458F1}"/>
                  </a:ext>
                </a:extLst>
              </p:cNvPr>
              <p:cNvSpPr/>
              <p:nvPr/>
            </p:nvSpPr>
            <p:spPr>
              <a:xfrm>
                <a:off x="6758264" y="1001638"/>
                <a:ext cx="793747" cy="430691"/>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kern="1200"/>
                  <a:t>W</a:t>
                </a:r>
              </a:p>
            </p:txBody>
          </p:sp>
          <p:sp>
            <p:nvSpPr>
              <p:cNvPr id="33" name="Freeform: Shape 21">
                <a:extLst>
                  <a:ext uri="{FF2B5EF4-FFF2-40B4-BE49-F238E27FC236}">
                    <a16:creationId xmlns:a16="http://schemas.microsoft.com/office/drawing/2014/main" id="{67B1691B-A091-0099-A414-558D2196A394}"/>
                  </a:ext>
                </a:extLst>
              </p:cNvPr>
              <p:cNvSpPr/>
              <p:nvPr/>
            </p:nvSpPr>
            <p:spPr>
              <a:xfrm>
                <a:off x="6766786" y="1558053"/>
                <a:ext cx="793747" cy="430691"/>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kern="1200"/>
                  <a:t>D</a:t>
                </a:r>
              </a:p>
            </p:txBody>
          </p:sp>
          <p:sp>
            <p:nvSpPr>
              <p:cNvPr id="35" name="Freeform: Shape 21">
                <a:extLst>
                  <a:ext uri="{FF2B5EF4-FFF2-40B4-BE49-F238E27FC236}">
                    <a16:creationId xmlns:a16="http://schemas.microsoft.com/office/drawing/2014/main" id="{C3063BEA-C6E2-5BB3-5CD9-21FE38810A81}"/>
                  </a:ext>
                </a:extLst>
              </p:cNvPr>
              <p:cNvSpPr/>
              <p:nvPr/>
            </p:nvSpPr>
            <p:spPr>
              <a:xfrm>
                <a:off x="6766786" y="2113790"/>
                <a:ext cx="793747" cy="430691"/>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kern="1200"/>
                  <a:t>L</a:t>
                </a:r>
              </a:p>
            </p:txBody>
          </p:sp>
          <mc:AlternateContent xmlns:mc="http://schemas.openxmlformats.org/markup-compatibility/2006" xmlns:a14="http://schemas.microsoft.com/office/drawing/2010/main">
            <mc:Choice Requires="a14">
              <p:sp>
                <p:nvSpPr>
                  <p:cNvPr id="104" name="TextBox 103">
                    <a:extLst>
                      <a:ext uri="{FF2B5EF4-FFF2-40B4-BE49-F238E27FC236}">
                        <a16:creationId xmlns:a16="http://schemas.microsoft.com/office/drawing/2014/main" id="{2FEB396D-9ECA-4D31-5391-837B8CA94B47}"/>
                      </a:ext>
                    </a:extLst>
                  </p:cNvPr>
                  <p:cNvSpPr txBox="1"/>
                  <p:nvPr/>
                </p:nvSpPr>
                <p:spPr>
                  <a:xfrm>
                    <a:off x="5893060" y="2002362"/>
                    <a:ext cx="1016796" cy="606143"/>
                  </a:xfrm>
                  <a:prstGeom prst="rect">
                    <a:avLst/>
                  </a:prstGeom>
                  <a:noFill/>
                </p:spPr>
                <p:txBody>
                  <a:bodyPr wrap="none" lIns="0" tIns="0" rIns="0" bIns="0" rtlCol="0">
                    <a:noAutofit/>
                  </a:bodyPr>
                  <a:lstStyle/>
                  <a:p>
                    <a:pPr marL="0" marR="0" lvl="0" indent="0" algn="l" defTabSz="609585" rtl="0" eaLnBrk="1" fontAlgn="auto" latinLnBrk="0" hangingPunct="1">
                      <a:lnSpc>
                        <a:spcPts val="16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ctrlPr>
                            </m:fPr>
                            <m:num>
                              <m: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24</m:t>
                              </m:r>
                            </m:num>
                            <m:den>
                              <m: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44</m:t>
                              </m:r>
                            </m:den>
                          </m:f>
                        </m:oMath>
                      </m:oMathPara>
                    </a14:m>
                    <a:endParaRPr kumimoji="0" lang="en-AU" sz="1600" b="0" i="0" u="none" strike="noStrike" kern="1200" cap="none" spc="0" normalizeH="0" baseline="0" noProof="0">
                      <a:ln>
                        <a:noFill/>
                      </a:ln>
                      <a:solidFill>
                        <a:srgbClr val="22272B"/>
                      </a:solidFill>
                      <a:effectLst/>
                      <a:uLnTx/>
                      <a:uFillTx/>
                      <a:latin typeface="Arial" panose="020B0604020202020204"/>
                      <a:ea typeface="+mn-ea"/>
                      <a:cs typeface="+mn-cs"/>
                    </a:endParaRPr>
                  </a:p>
                </p:txBody>
              </p:sp>
            </mc:Choice>
            <mc:Fallback xmlns="">
              <p:sp>
                <p:nvSpPr>
                  <p:cNvPr id="104" name="TextBox 103">
                    <a:extLst>
                      <a:ext uri="{FF2B5EF4-FFF2-40B4-BE49-F238E27FC236}">
                        <a16:creationId xmlns:a16="http://schemas.microsoft.com/office/drawing/2014/main" id="{2FEB396D-9ECA-4D31-5391-837B8CA94B47}"/>
                      </a:ext>
                    </a:extLst>
                  </p:cNvPr>
                  <p:cNvSpPr txBox="1">
                    <a:spLocks noRot="1" noChangeAspect="1" noMove="1" noResize="1" noEditPoints="1" noAdjustHandles="1" noChangeArrowheads="1" noChangeShapeType="1" noTextEdit="1"/>
                  </p:cNvSpPr>
                  <p:nvPr/>
                </p:nvSpPr>
                <p:spPr>
                  <a:xfrm>
                    <a:off x="5893060" y="2002362"/>
                    <a:ext cx="1016796" cy="606143"/>
                  </a:xfrm>
                  <a:prstGeom prst="rect">
                    <a:avLst/>
                  </a:prstGeom>
                  <a:blipFill>
                    <a:blip r:embed="rId8"/>
                    <a:stretch>
                      <a:fillRect t="-32323"/>
                    </a:stretch>
                  </a:blipFill>
                </p:spPr>
                <p:txBody>
                  <a:bodyPr/>
                  <a:lstStyle/>
                  <a:p>
                    <a:r>
                      <a:rPr lang="en-US">
                        <a:noFill/>
                      </a:rPr>
                      <a:t> </a:t>
                    </a:r>
                  </a:p>
                </p:txBody>
              </p:sp>
            </mc:Fallback>
          </mc:AlternateContent>
        </p:grpSp>
        <p:grpSp>
          <p:nvGrpSpPr>
            <p:cNvPr id="124" name="Group 123">
              <a:extLst>
                <a:ext uri="{FF2B5EF4-FFF2-40B4-BE49-F238E27FC236}">
                  <a16:creationId xmlns:a16="http://schemas.microsoft.com/office/drawing/2014/main" id="{6C905D50-5252-3683-4F90-056278396DE6}"/>
                </a:ext>
              </a:extLst>
            </p:cNvPr>
            <p:cNvGrpSpPr/>
            <p:nvPr/>
          </p:nvGrpSpPr>
          <p:grpSpPr>
            <a:xfrm>
              <a:off x="2329314" y="3019259"/>
              <a:ext cx="5240900" cy="1606867"/>
              <a:chOff x="2319633" y="1001638"/>
              <a:chExt cx="5240900" cy="1606867"/>
            </a:xfrm>
          </p:grpSpPr>
          <p:grpSp>
            <p:nvGrpSpPr>
              <p:cNvPr id="125" name="Group 124">
                <a:extLst>
                  <a:ext uri="{FF2B5EF4-FFF2-40B4-BE49-F238E27FC236}">
                    <a16:creationId xmlns:a16="http://schemas.microsoft.com/office/drawing/2014/main" id="{73669C81-7C97-6F12-969B-1362540A304C}"/>
                  </a:ext>
                </a:extLst>
              </p:cNvPr>
              <p:cNvGrpSpPr/>
              <p:nvPr/>
            </p:nvGrpSpPr>
            <p:grpSpPr>
              <a:xfrm>
                <a:off x="3038326" y="1150579"/>
                <a:ext cx="3981378" cy="1253283"/>
                <a:chOff x="3065563" y="3151144"/>
                <a:chExt cx="3981378" cy="1253283"/>
              </a:xfrm>
            </p:grpSpPr>
            <p:sp>
              <p:nvSpPr>
                <p:cNvPr id="133" name="Freeform: Shape 18">
                  <a:extLst>
                    <a:ext uri="{FF2B5EF4-FFF2-40B4-BE49-F238E27FC236}">
                      <a16:creationId xmlns:a16="http://schemas.microsoft.com/office/drawing/2014/main" id="{CB69A6D8-691B-04AE-0DD5-E9F08EC6506C}"/>
                    </a:ext>
                  </a:extLst>
                </p:cNvPr>
                <p:cNvSpPr/>
                <p:nvPr/>
              </p:nvSpPr>
              <p:spPr>
                <a:xfrm>
                  <a:off x="3065563" y="3636939"/>
                  <a:ext cx="3981378" cy="264364"/>
                </a:xfrm>
                <a:custGeom>
                  <a:avLst/>
                  <a:gdLst>
                    <a:gd name="connsiteX0" fmla="*/ 0 w 1684507"/>
                    <a:gd name="connsiteY0" fmla="*/ 36526 h 73053"/>
                    <a:gd name="connsiteX1" fmla="*/ 1684507 w 1684507"/>
                    <a:gd name="connsiteY1" fmla="*/ 36526 h 73053"/>
                  </a:gdLst>
                  <a:ahLst/>
                  <a:cxnLst>
                    <a:cxn ang="0">
                      <a:pos x="connsiteX0" y="connsiteY0"/>
                    </a:cxn>
                    <a:cxn ang="0">
                      <a:pos x="connsiteX1" y="connsiteY1"/>
                    </a:cxn>
                  </a:cxnLst>
                  <a:rect l="l" t="t" r="r" b="b"/>
                  <a:pathLst>
                    <a:path w="1684507" h="73053">
                      <a:moveTo>
                        <a:pt x="0" y="36526"/>
                      </a:moveTo>
                      <a:lnTo>
                        <a:pt x="1684507" y="36526"/>
                      </a:lnTo>
                    </a:path>
                  </a:pathLst>
                </a:custGeom>
                <a:noFill/>
                <a:ln w="19050">
                  <a:solidFill>
                    <a:schemeClr val="tx1">
                      <a:lumMod val="50000"/>
                      <a:lumOff val="50000"/>
                    </a:schemeClr>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812840" tIns="-5586" rIns="812841" bIns="-5587" numCol="1" spcCol="1270" anchor="ctr" anchorCtr="0">
                  <a:noAutofit/>
                </a:bodyPr>
                <a:lstStyle/>
                <a:p>
                  <a:pPr marL="0" lvl="0" indent="0" algn="ctr" defTabSz="266700">
                    <a:lnSpc>
                      <a:spcPct val="90000"/>
                    </a:lnSpc>
                    <a:spcBef>
                      <a:spcPct val="0"/>
                    </a:spcBef>
                    <a:spcAft>
                      <a:spcPct val="35000"/>
                    </a:spcAft>
                    <a:buNone/>
                  </a:pPr>
                  <a:endParaRPr lang="en-AU" sz="600" kern="1200"/>
                </a:p>
              </p:txBody>
            </p:sp>
            <p:cxnSp>
              <p:nvCxnSpPr>
                <p:cNvPr id="134" name="Straight Connector 133">
                  <a:extLst>
                    <a:ext uri="{FF2B5EF4-FFF2-40B4-BE49-F238E27FC236}">
                      <a16:creationId xmlns:a16="http://schemas.microsoft.com/office/drawing/2014/main" id="{480E8A77-7CA9-CDB0-5D0B-44303030049B}"/>
                    </a:ext>
                  </a:extLst>
                </p:cNvPr>
                <p:cNvCxnSpPr>
                  <a:cxnSpLocks/>
                </p:cNvCxnSpPr>
                <p:nvPr/>
              </p:nvCxnSpPr>
              <p:spPr>
                <a:xfrm flipH="1">
                  <a:off x="3078629" y="3151144"/>
                  <a:ext cx="3792651" cy="619335"/>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8A232618-10D6-1DDC-755A-0F2005DB9EC0}"/>
                    </a:ext>
                  </a:extLst>
                </p:cNvPr>
                <p:cNvCxnSpPr>
                  <a:cxnSpLocks/>
                </p:cNvCxnSpPr>
                <p:nvPr/>
              </p:nvCxnSpPr>
              <p:spPr>
                <a:xfrm flipH="1" flipV="1">
                  <a:off x="3104139" y="3784876"/>
                  <a:ext cx="3860506" cy="619551"/>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26" name="TextBox 125">
                    <a:extLst>
                      <a:ext uri="{FF2B5EF4-FFF2-40B4-BE49-F238E27FC236}">
                        <a16:creationId xmlns:a16="http://schemas.microsoft.com/office/drawing/2014/main" id="{FDFB0572-AC89-C313-2605-FCA0F1AFAC13}"/>
                      </a:ext>
                    </a:extLst>
                  </p:cNvPr>
                  <p:cNvSpPr txBox="1"/>
                  <p:nvPr/>
                </p:nvSpPr>
                <p:spPr>
                  <a:xfrm>
                    <a:off x="4416942" y="1080154"/>
                    <a:ext cx="1016796" cy="606143"/>
                  </a:xfrm>
                  <a:prstGeom prst="rect">
                    <a:avLst/>
                  </a:prstGeom>
                  <a:noFill/>
                </p:spPr>
                <p:txBody>
                  <a:bodyPr wrap="none" lIns="0" tIns="0" rIns="0" bIns="0" rtlCol="0">
                    <a:noAutofit/>
                  </a:bodyPr>
                  <a:lstStyle/>
                  <a:p>
                    <a:pPr marL="0" marR="0" lvl="0" indent="0" algn="l" defTabSz="609585" rtl="0" eaLnBrk="1" fontAlgn="auto" latinLnBrk="0" hangingPunct="1">
                      <a:lnSpc>
                        <a:spcPts val="16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ctrlPr>
                            </m:fPr>
                            <m:num>
                              <m: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12</m:t>
                              </m:r>
                            </m:num>
                            <m:den>
                              <m: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44</m:t>
                              </m:r>
                            </m:den>
                          </m:f>
                        </m:oMath>
                      </m:oMathPara>
                    </a14:m>
                    <a:endParaRPr kumimoji="0" lang="en-AU" sz="1600" b="0" i="0" u="none" strike="noStrike" kern="1200" cap="none" spc="0" normalizeH="0" baseline="0" noProof="0">
                      <a:ln>
                        <a:noFill/>
                      </a:ln>
                      <a:solidFill>
                        <a:srgbClr val="22272B"/>
                      </a:solidFill>
                      <a:effectLst/>
                      <a:uLnTx/>
                      <a:uFillTx/>
                      <a:latin typeface="Arial" panose="020B0604020202020204"/>
                      <a:ea typeface="+mn-ea"/>
                      <a:cs typeface="+mn-cs"/>
                    </a:endParaRPr>
                  </a:p>
                </p:txBody>
              </p:sp>
            </mc:Choice>
            <mc:Fallback xmlns="">
              <p:sp>
                <p:nvSpPr>
                  <p:cNvPr id="126" name="TextBox 125">
                    <a:extLst>
                      <a:ext uri="{FF2B5EF4-FFF2-40B4-BE49-F238E27FC236}">
                        <a16:creationId xmlns:a16="http://schemas.microsoft.com/office/drawing/2014/main" id="{FDFB0572-AC89-C313-2605-FCA0F1AFAC13}"/>
                      </a:ext>
                    </a:extLst>
                  </p:cNvPr>
                  <p:cNvSpPr txBox="1">
                    <a:spLocks noRot="1" noChangeAspect="1" noMove="1" noResize="1" noEditPoints="1" noAdjustHandles="1" noChangeArrowheads="1" noChangeShapeType="1" noTextEdit="1"/>
                  </p:cNvSpPr>
                  <p:nvPr/>
                </p:nvSpPr>
                <p:spPr>
                  <a:xfrm>
                    <a:off x="4416942" y="1080154"/>
                    <a:ext cx="1016796" cy="606143"/>
                  </a:xfrm>
                  <a:prstGeom prst="rect">
                    <a:avLst/>
                  </a:prstGeom>
                  <a:blipFill>
                    <a:blip r:embed="rId6"/>
                    <a:stretch>
                      <a:fillRect t="-3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7" name="TextBox 126">
                    <a:extLst>
                      <a:ext uri="{FF2B5EF4-FFF2-40B4-BE49-F238E27FC236}">
                        <a16:creationId xmlns:a16="http://schemas.microsoft.com/office/drawing/2014/main" id="{5B250681-6449-AD39-F1D8-4C9F20A354C7}"/>
                      </a:ext>
                    </a:extLst>
                  </p:cNvPr>
                  <p:cNvSpPr txBox="1"/>
                  <p:nvPr/>
                </p:nvSpPr>
                <p:spPr>
                  <a:xfrm>
                    <a:off x="5280479" y="1454836"/>
                    <a:ext cx="1016796" cy="358095"/>
                  </a:xfrm>
                  <a:prstGeom prst="rect">
                    <a:avLst/>
                  </a:prstGeom>
                  <a:noFill/>
                </p:spPr>
                <p:txBody>
                  <a:bodyPr wrap="none" lIns="0" tIns="0" rIns="0" bIns="0" rtlCol="0">
                    <a:noAutofit/>
                  </a:bodyPr>
                  <a:lstStyle/>
                  <a:p>
                    <a:pPr marL="0" marR="0" lvl="0" indent="0" algn="l" defTabSz="609585" rtl="0" eaLnBrk="1" fontAlgn="auto" latinLnBrk="0" hangingPunct="1">
                      <a:lnSpc>
                        <a:spcPts val="16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ctrlPr>
                            </m:fPr>
                            <m:num>
                              <m: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8</m:t>
                              </m:r>
                            </m:num>
                            <m:den>
                              <m: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44</m:t>
                              </m:r>
                            </m:den>
                          </m:f>
                        </m:oMath>
                      </m:oMathPara>
                    </a14:m>
                    <a:endParaRPr kumimoji="0" lang="en-AU" sz="1600" b="0" i="0" u="none" strike="noStrike" kern="1200" cap="none" spc="0" normalizeH="0" baseline="0" noProof="0">
                      <a:ln>
                        <a:noFill/>
                      </a:ln>
                      <a:solidFill>
                        <a:srgbClr val="22272B"/>
                      </a:solidFill>
                      <a:effectLst/>
                      <a:uLnTx/>
                      <a:uFillTx/>
                      <a:latin typeface="Arial" panose="020B0604020202020204"/>
                      <a:ea typeface="+mn-ea"/>
                      <a:cs typeface="+mn-cs"/>
                    </a:endParaRPr>
                  </a:p>
                </p:txBody>
              </p:sp>
            </mc:Choice>
            <mc:Fallback xmlns="">
              <p:sp>
                <p:nvSpPr>
                  <p:cNvPr id="127" name="TextBox 126">
                    <a:extLst>
                      <a:ext uri="{FF2B5EF4-FFF2-40B4-BE49-F238E27FC236}">
                        <a16:creationId xmlns:a16="http://schemas.microsoft.com/office/drawing/2014/main" id="{5B250681-6449-AD39-F1D8-4C9F20A354C7}"/>
                      </a:ext>
                    </a:extLst>
                  </p:cNvPr>
                  <p:cNvSpPr txBox="1">
                    <a:spLocks noRot="1" noChangeAspect="1" noMove="1" noResize="1" noEditPoints="1" noAdjustHandles="1" noChangeArrowheads="1" noChangeShapeType="1" noTextEdit="1"/>
                  </p:cNvSpPr>
                  <p:nvPr/>
                </p:nvSpPr>
                <p:spPr>
                  <a:xfrm>
                    <a:off x="5280479" y="1454836"/>
                    <a:ext cx="1016796" cy="358095"/>
                  </a:xfrm>
                  <a:prstGeom prst="rect">
                    <a:avLst/>
                  </a:prstGeom>
                  <a:blipFill>
                    <a:blip r:embed="rId9"/>
                    <a:stretch>
                      <a:fillRect t="-55172"/>
                    </a:stretch>
                  </a:blipFill>
                </p:spPr>
                <p:txBody>
                  <a:bodyPr/>
                  <a:lstStyle/>
                  <a:p>
                    <a:r>
                      <a:rPr lang="en-US">
                        <a:noFill/>
                      </a:rPr>
                      <a:t> </a:t>
                    </a:r>
                  </a:p>
                </p:txBody>
              </p:sp>
            </mc:Fallback>
          </mc:AlternateContent>
          <p:sp>
            <p:nvSpPr>
              <p:cNvPr id="128" name="Freeform: Shape 21">
                <a:extLst>
                  <a:ext uri="{FF2B5EF4-FFF2-40B4-BE49-F238E27FC236}">
                    <a16:creationId xmlns:a16="http://schemas.microsoft.com/office/drawing/2014/main" id="{E80100FC-21BC-C5D3-E3C3-A92393602581}"/>
                  </a:ext>
                </a:extLst>
              </p:cNvPr>
              <p:cNvSpPr/>
              <p:nvPr/>
            </p:nvSpPr>
            <p:spPr>
              <a:xfrm>
                <a:off x="2319633" y="1566400"/>
                <a:ext cx="793747" cy="430691"/>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kern="1200"/>
                  <a:t>D</a:t>
                </a:r>
              </a:p>
            </p:txBody>
          </p:sp>
          <p:sp>
            <p:nvSpPr>
              <p:cNvPr id="129" name="Freeform: Shape 21">
                <a:extLst>
                  <a:ext uri="{FF2B5EF4-FFF2-40B4-BE49-F238E27FC236}">
                    <a16:creationId xmlns:a16="http://schemas.microsoft.com/office/drawing/2014/main" id="{9070179D-A591-F6C2-48E0-389C6405101A}"/>
                  </a:ext>
                </a:extLst>
              </p:cNvPr>
              <p:cNvSpPr/>
              <p:nvPr/>
            </p:nvSpPr>
            <p:spPr>
              <a:xfrm>
                <a:off x="6758264" y="1001638"/>
                <a:ext cx="793747" cy="430691"/>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kern="1200"/>
                  <a:t>W</a:t>
                </a:r>
              </a:p>
            </p:txBody>
          </p:sp>
          <p:sp>
            <p:nvSpPr>
              <p:cNvPr id="130" name="Freeform: Shape 21">
                <a:extLst>
                  <a:ext uri="{FF2B5EF4-FFF2-40B4-BE49-F238E27FC236}">
                    <a16:creationId xmlns:a16="http://schemas.microsoft.com/office/drawing/2014/main" id="{A02E986F-6E46-B32B-7C3D-CB754754CB69}"/>
                  </a:ext>
                </a:extLst>
              </p:cNvPr>
              <p:cNvSpPr/>
              <p:nvPr/>
            </p:nvSpPr>
            <p:spPr>
              <a:xfrm>
                <a:off x="6766786" y="1558053"/>
                <a:ext cx="793747" cy="430691"/>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kern="1200"/>
                  <a:t>D</a:t>
                </a:r>
              </a:p>
            </p:txBody>
          </p:sp>
          <p:sp>
            <p:nvSpPr>
              <p:cNvPr id="131" name="Freeform: Shape 21">
                <a:extLst>
                  <a:ext uri="{FF2B5EF4-FFF2-40B4-BE49-F238E27FC236}">
                    <a16:creationId xmlns:a16="http://schemas.microsoft.com/office/drawing/2014/main" id="{268BFF5A-091D-5428-1CF2-A9BD7365B8C3}"/>
                  </a:ext>
                </a:extLst>
              </p:cNvPr>
              <p:cNvSpPr/>
              <p:nvPr/>
            </p:nvSpPr>
            <p:spPr>
              <a:xfrm>
                <a:off x="6766786" y="2113790"/>
                <a:ext cx="793747" cy="430691"/>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kern="1200"/>
                  <a:t>L</a:t>
                </a:r>
              </a:p>
            </p:txBody>
          </p:sp>
          <mc:AlternateContent xmlns:mc="http://schemas.openxmlformats.org/markup-compatibility/2006" xmlns:a14="http://schemas.microsoft.com/office/drawing/2010/main">
            <mc:Choice Requires="a14">
              <p:sp>
                <p:nvSpPr>
                  <p:cNvPr id="132" name="TextBox 131">
                    <a:extLst>
                      <a:ext uri="{FF2B5EF4-FFF2-40B4-BE49-F238E27FC236}">
                        <a16:creationId xmlns:a16="http://schemas.microsoft.com/office/drawing/2014/main" id="{8DEBED50-CB8E-48D2-F40D-5A0646234DE1}"/>
                      </a:ext>
                    </a:extLst>
                  </p:cNvPr>
                  <p:cNvSpPr txBox="1"/>
                  <p:nvPr/>
                </p:nvSpPr>
                <p:spPr>
                  <a:xfrm>
                    <a:off x="5893060" y="2002362"/>
                    <a:ext cx="1016796" cy="606143"/>
                  </a:xfrm>
                  <a:prstGeom prst="rect">
                    <a:avLst/>
                  </a:prstGeom>
                  <a:noFill/>
                </p:spPr>
                <p:txBody>
                  <a:bodyPr wrap="none" lIns="0" tIns="0" rIns="0" bIns="0" rtlCol="0">
                    <a:noAutofit/>
                  </a:bodyPr>
                  <a:lstStyle/>
                  <a:p>
                    <a:pPr marL="0" marR="0" lvl="0" indent="0" algn="l" defTabSz="609585" rtl="0" eaLnBrk="1" fontAlgn="auto" latinLnBrk="0" hangingPunct="1">
                      <a:lnSpc>
                        <a:spcPts val="16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ctrlPr>
                            </m:fPr>
                            <m:num>
                              <m: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24</m:t>
                              </m:r>
                            </m:num>
                            <m:den>
                              <m: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44</m:t>
                              </m:r>
                            </m:den>
                          </m:f>
                        </m:oMath>
                      </m:oMathPara>
                    </a14:m>
                    <a:endParaRPr kumimoji="0" lang="en-AU" sz="1600" b="0" i="0" u="none" strike="noStrike" kern="1200" cap="none" spc="0" normalizeH="0" baseline="0" noProof="0">
                      <a:ln>
                        <a:noFill/>
                      </a:ln>
                      <a:solidFill>
                        <a:srgbClr val="22272B"/>
                      </a:solidFill>
                      <a:effectLst/>
                      <a:uLnTx/>
                      <a:uFillTx/>
                      <a:latin typeface="Arial" panose="020B0604020202020204"/>
                      <a:ea typeface="+mn-ea"/>
                      <a:cs typeface="+mn-cs"/>
                    </a:endParaRPr>
                  </a:p>
                </p:txBody>
              </p:sp>
            </mc:Choice>
            <mc:Fallback xmlns="">
              <p:sp>
                <p:nvSpPr>
                  <p:cNvPr id="132" name="TextBox 131">
                    <a:extLst>
                      <a:ext uri="{FF2B5EF4-FFF2-40B4-BE49-F238E27FC236}">
                        <a16:creationId xmlns:a16="http://schemas.microsoft.com/office/drawing/2014/main" id="{8DEBED50-CB8E-48D2-F40D-5A0646234DE1}"/>
                      </a:ext>
                    </a:extLst>
                  </p:cNvPr>
                  <p:cNvSpPr txBox="1">
                    <a:spLocks noRot="1" noChangeAspect="1" noMove="1" noResize="1" noEditPoints="1" noAdjustHandles="1" noChangeArrowheads="1" noChangeShapeType="1" noTextEdit="1"/>
                  </p:cNvSpPr>
                  <p:nvPr/>
                </p:nvSpPr>
                <p:spPr>
                  <a:xfrm>
                    <a:off x="5893060" y="2002362"/>
                    <a:ext cx="1016796" cy="606143"/>
                  </a:xfrm>
                  <a:prstGeom prst="rect">
                    <a:avLst/>
                  </a:prstGeom>
                  <a:blipFill>
                    <a:blip r:embed="rId10"/>
                    <a:stretch>
                      <a:fillRect t="-32000"/>
                    </a:stretch>
                  </a:blipFill>
                </p:spPr>
                <p:txBody>
                  <a:bodyPr/>
                  <a:lstStyle/>
                  <a:p>
                    <a:r>
                      <a:rPr lang="en-US">
                        <a:noFill/>
                      </a:rPr>
                      <a:t> </a:t>
                    </a:r>
                  </a:p>
                </p:txBody>
              </p:sp>
            </mc:Fallback>
          </mc:AlternateContent>
        </p:grpSp>
        <p:grpSp>
          <p:nvGrpSpPr>
            <p:cNvPr id="136" name="Group 135">
              <a:extLst>
                <a:ext uri="{FF2B5EF4-FFF2-40B4-BE49-F238E27FC236}">
                  <a16:creationId xmlns:a16="http://schemas.microsoft.com/office/drawing/2014/main" id="{170F5EA4-B649-C0BF-FD98-8731E6DD91CD}"/>
                </a:ext>
              </a:extLst>
            </p:cNvPr>
            <p:cNvGrpSpPr/>
            <p:nvPr/>
          </p:nvGrpSpPr>
          <p:grpSpPr>
            <a:xfrm>
              <a:off x="2329314" y="4801875"/>
              <a:ext cx="5240900" cy="1584360"/>
              <a:chOff x="2319633" y="1024145"/>
              <a:chExt cx="5240900" cy="1584360"/>
            </a:xfrm>
          </p:grpSpPr>
          <p:grpSp>
            <p:nvGrpSpPr>
              <p:cNvPr id="137" name="Group 136">
                <a:extLst>
                  <a:ext uri="{FF2B5EF4-FFF2-40B4-BE49-F238E27FC236}">
                    <a16:creationId xmlns:a16="http://schemas.microsoft.com/office/drawing/2014/main" id="{54CC4592-078A-829A-60ED-82021E3C4F11}"/>
                  </a:ext>
                </a:extLst>
              </p:cNvPr>
              <p:cNvGrpSpPr/>
              <p:nvPr/>
            </p:nvGrpSpPr>
            <p:grpSpPr>
              <a:xfrm>
                <a:off x="3038326" y="1150579"/>
                <a:ext cx="3981378" cy="1253283"/>
                <a:chOff x="3065563" y="3151144"/>
                <a:chExt cx="3981378" cy="1253283"/>
              </a:xfrm>
            </p:grpSpPr>
            <p:sp>
              <p:nvSpPr>
                <p:cNvPr id="145" name="Freeform: Shape 18">
                  <a:extLst>
                    <a:ext uri="{FF2B5EF4-FFF2-40B4-BE49-F238E27FC236}">
                      <a16:creationId xmlns:a16="http://schemas.microsoft.com/office/drawing/2014/main" id="{217297BB-1D5E-2FB3-18E0-5289A24C3965}"/>
                    </a:ext>
                  </a:extLst>
                </p:cNvPr>
                <p:cNvSpPr/>
                <p:nvPr/>
              </p:nvSpPr>
              <p:spPr>
                <a:xfrm>
                  <a:off x="3065563" y="3636939"/>
                  <a:ext cx="3981378" cy="264364"/>
                </a:xfrm>
                <a:custGeom>
                  <a:avLst/>
                  <a:gdLst>
                    <a:gd name="connsiteX0" fmla="*/ 0 w 1684507"/>
                    <a:gd name="connsiteY0" fmla="*/ 36526 h 73053"/>
                    <a:gd name="connsiteX1" fmla="*/ 1684507 w 1684507"/>
                    <a:gd name="connsiteY1" fmla="*/ 36526 h 73053"/>
                  </a:gdLst>
                  <a:ahLst/>
                  <a:cxnLst>
                    <a:cxn ang="0">
                      <a:pos x="connsiteX0" y="connsiteY0"/>
                    </a:cxn>
                    <a:cxn ang="0">
                      <a:pos x="connsiteX1" y="connsiteY1"/>
                    </a:cxn>
                  </a:cxnLst>
                  <a:rect l="l" t="t" r="r" b="b"/>
                  <a:pathLst>
                    <a:path w="1684507" h="73053">
                      <a:moveTo>
                        <a:pt x="0" y="36526"/>
                      </a:moveTo>
                      <a:lnTo>
                        <a:pt x="1684507" y="36526"/>
                      </a:lnTo>
                    </a:path>
                  </a:pathLst>
                </a:custGeom>
                <a:noFill/>
                <a:ln w="19050">
                  <a:solidFill>
                    <a:schemeClr val="tx1">
                      <a:lumMod val="50000"/>
                      <a:lumOff val="50000"/>
                    </a:schemeClr>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812840" tIns="-5586" rIns="812841" bIns="-5587" numCol="1" spcCol="1270" anchor="ctr" anchorCtr="0">
                  <a:noAutofit/>
                </a:bodyPr>
                <a:lstStyle/>
                <a:p>
                  <a:pPr marL="0" lvl="0" indent="0" algn="ctr" defTabSz="266700">
                    <a:lnSpc>
                      <a:spcPct val="90000"/>
                    </a:lnSpc>
                    <a:spcBef>
                      <a:spcPct val="0"/>
                    </a:spcBef>
                    <a:spcAft>
                      <a:spcPct val="35000"/>
                    </a:spcAft>
                    <a:buNone/>
                  </a:pPr>
                  <a:endParaRPr lang="en-AU" sz="600" kern="1200"/>
                </a:p>
              </p:txBody>
            </p:sp>
            <p:cxnSp>
              <p:nvCxnSpPr>
                <p:cNvPr id="146" name="Straight Connector 145">
                  <a:extLst>
                    <a:ext uri="{FF2B5EF4-FFF2-40B4-BE49-F238E27FC236}">
                      <a16:creationId xmlns:a16="http://schemas.microsoft.com/office/drawing/2014/main" id="{5B0CC160-CFEF-30D6-AC94-8720ED75CA8A}"/>
                    </a:ext>
                  </a:extLst>
                </p:cNvPr>
                <p:cNvCxnSpPr>
                  <a:cxnSpLocks/>
                </p:cNvCxnSpPr>
                <p:nvPr/>
              </p:nvCxnSpPr>
              <p:spPr>
                <a:xfrm flipH="1">
                  <a:off x="3078629" y="3151144"/>
                  <a:ext cx="3792651" cy="619335"/>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B4848883-4B2E-2C63-08D8-A7C5CC167768}"/>
                    </a:ext>
                  </a:extLst>
                </p:cNvPr>
                <p:cNvCxnSpPr>
                  <a:cxnSpLocks/>
                </p:cNvCxnSpPr>
                <p:nvPr/>
              </p:nvCxnSpPr>
              <p:spPr>
                <a:xfrm flipH="1" flipV="1">
                  <a:off x="3104139" y="3784876"/>
                  <a:ext cx="3860506" cy="619551"/>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38" name="TextBox 137">
                    <a:extLst>
                      <a:ext uri="{FF2B5EF4-FFF2-40B4-BE49-F238E27FC236}">
                        <a16:creationId xmlns:a16="http://schemas.microsoft.com/office/drawing/2014/main" id="{31CC239C-027A-8EE6-A183-8AFFFB1533AB}"/>
                      </a:ext>
                    </a:extLst>
                  </p:cNvPr>
                  <p:cNvSpPr txBox="1"/>
                  <p:nvPr/>
                </p:nvSpPr>
                <p:spPr>
                  <a:xfrm>
                    <a:off x="4416942" y="1080154"/>
                    <a:ext cx="1016796" cy="606143"/>
                  </a:xfrm>
                  <a:prstGeom prst="rect">
                    <a:avLst/>
                  </a:prstGeom>
                  <a:noFill/>
                </p:spPr>
                <p:txBody>
                  <a:bodyPr wrap="none" lIns="0" tIns="0" rIns="0" bIns="0" rtlCol="0">
                    <a:noAutofit/>
                  </a:bodyPr>
                  <a:lstStyle/>
                  <a:p>
                    <a:pPr marL="0" marR="0" lvl="0" indent="0" algn="l" defTabSz="609585" rtl="0" eaLnBrk="1" fontAlgn="auto" latinLnBrk="0" hangingPunct="1">
                      <a:lnSpc>
                        <a:spcPts val="16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ctrlPr>
                            </m:fPr>
                            <m:num>
                              <m: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12</m:t>
                              </m:r>
                            </m:num>
                            <m:den>
                              <m: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44</m:t>
                              </m:r>
                            </m:den>
                          </m:f>
                        </m:oMath>
                      </m:oMathPara>
                    </a14:m>
                    <a:endParaRPr kumimoji="0" lang="en-AU" sz="1600" b="0" i="0" u="none" strike="noStrike" kern="1200" cap="none" spc="0" normalizeH="0" baseline="0" noProof="0">
                      <a:ln>
                        <a:noFill/>
                      </a:ln>
                      <a:solidFill>
                        <a:srgbClr val="22272B"/>
                      </a:solidFill>
                      <a:effectLst/>
                      <a:uLnTx/>
                      <a:uFillTx/>
                      <a:latin typeface="Arial" panose="020B0604020202020204"/>
                      <a:ea typeface="+mn-ea"/>
                      <a:cs typeface="+mn-cs"/>
                    </a:endParaRPr>
                  </a:p>
                </p:txBody>
              </p:sp>
            </mc:Choice>
            <mc:Fallback xmlns="">
              <p:sp>
                <p:nvSpPr>
                  <p:cNvPr id="138" name="TextBox 137">
                    <a:extLst>
                      <a:ext uri="{FF2B5EF4-FFF2-40B4-BE49-F238E27FC236}">
                        <a16:creationId xmlns:a16="http://schemas.microsoft.com/office/drawing/2014/main" id="{31CC239C-027A-8EE6-A183-8AFFFB1533AB}"/>
                      </a:ext>
                    </a:extLst>
                  </p:cNvPr>
                  <p:cNvSpPr txBox="1">
                    <a:spLocks noRot="1" noChangeAspect="1" noMove="1" noResize="1" noEditPoints="1" noAdjustHandles="1" noChangeArrowheads="1" noChangeShapeType="1" noTextEdit="1"/>
                  </p:cNvSpPr>
                  <p:nvPr/>
                </p:nvSpPr>
                <p:spPr>
                  <a:xfrm>
                    <a:off x="4416942" y="1080154"/>
                    <a:ext cx="1016796" cy="606143"/>
                  </a:xfrm>
                  <a:prstGeom prst="rect">
                    <a:avLst/>
                  </a:prstGeom>
                  <a:blipFill>
                    <a:blip r:embed="rId5"/>
                    <a:stretch>
                      <a:fillRect t="-323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9" name="TextBox 138">
                    <a:extLst>
                      <a:ext uri="{FF2B5EF4-FFF2-40B4-BE49-F238E27FC236}">
                        <a16:creationId xmlns:a16="http://schemas.microsoft.com/office/drawing/2014/main" id="{7E413529-51A8-FA3A-B8A3-CA2BED2A6602}"/>
                      </a:ext>
                    </a:extLst>
                  </p:cNvPr>
                  <p:cNvSpPr txBox="1"/>
                  <p:nvPr/>
                </p:nvSpPr>
                <p:spPr>
                  <a:xfrm>
                    <a:off x="5280479" y="1454836"/>
                    <a:ext cx="1016796" cy="358095"/>
                  </a:xfrm>
                  <a:prstGeom prst="rect">
                    <a:avLst/>
                  </a:prstGeom>
                  <a:noFill/>
                </p:spPr>
                <p:txBody>
                  <a:bodyPr wrap="none" lIns="0" tIns="0" rIns="0" bIns="0" rtlCol="0">
                    <a:noAutofit/>
                  </a:bodyPr>
                  <a:lstStyle/>
                  <a:p>
                    <a:pPr marL="0" marR="0" lvl="0" indent="0" algn="l" defTabSz="609585" rtl="0" eaLnBrk="1" fontAlgn="auto" latinLnBrk="0" hangingPunct="1">
                      <a:lnSpc>
                        <a:spcPts val="16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ctrlPr>
                            </m:fPr>
                            <m:num>
                              <m: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8</m:t>
                              </m:r>
                            </m:num>
                            <m:den>
                              <m: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44</m:t>
                              </m:r>
                            </m:den>
                          </m:f>
                        </m:oMath>
                      </m:oMathPara>
                    </a14:m>
                    <a:endParaRPr kumimoji="0" lang="en-AU" sz="1600" b="0" i="0" u="none" strike="noStrike" kern="1200" cap="none" spc="0" normalizeH="0" baseline="0" noProof="0">
                      <a:ln>
                        <a:noFill/>
                      </a:ln>
                      <a:solidFill>
                        <a:srgbClr val="22272B"/>
                      </a:solidFill>
                      <a:effectLst/>
                      <a:uLnTx/>
                      <a:uFillTx/>
                      <a:latin typeface="Arial" panose="020B0604020202020204"/>
                      <a:ea typeface="+mn-ea"/>
                      <a:cs typeface="+mn-cs"/>
                    </a:endParaRPr>
                  </a:p>
                </p:txBody>
              </p:sp>
            </mc:Choice>
            <mc:Fallback xmlns="">
              <p:sp>
                <p:nvSpPr>
                  <p:cNvPr id="139" name="TextBox 138">
                    <a:extLst>
                      <a:ext uri="{FF2B5EF4-FFF2-40B4-BE49-F238E27FC236}">
                        <a16:creationId xmlns:a16="http://schemas.microsoft.com/office/drawing/2014/main" id="{7E413529-51A8-FA3A-B8A3-CA2BED2A6602}"/>
                      </a:ext>
                    </a:extLst>
                  </p:cNvPr>
                  <p:cNvSpPr txBox="1">
                    <a:spLocks noRot="1" noChangeAspect="1" noMove="1" noResize="1" noEditPoints="1" noAdjustHandles="1" noChangeArrowheads="1" noChangeShapeType="1" noTextEdit="1"/>
                  </p:cNvSpPr>
                  <p:nvPr/>
                </p:nvSpPr>
                <p:spPr>
                  <a:xfrm>
                    <a:off x="5280479" y="1454836"/>
                    <a:ext cx="1016796" cy="358095"/>
                  </a:xfrm>
                  <a:prstGeom prst="rect">
                    <a:avLst/>
                  </a:prstGeom>
                  <a:blipFill>
                    <a:blip r:embed="rId7"/>
                    <a:stretch>
                      <a:fillRect t="-54237"/>
                    </a:stretch>
                  </a:blipFill>
                </p:spPr>
                <p:txBody>
                  <a:bodyPr/>
                  <a:lstStyle/>
                  <a:p>
                    <a:r>
                      <a:rPr lang="en-US">
                        <a:noFill/>
                      </a:rPr>
                      <a:t> </a:t>
                    </a:r>
                  </a:p>
                </p:txBody>
              </p:sp>
            </mc:Fallback>
          </mc:AlternateContent>
          <p:sp>
            <p:nvSpPr>
              <p:cNvPr id="140" name="Freeform: Shape 21">
                <a:extLst>
                  <a:ext uri="{FF2B5EF4-FFF2-40B4-BE49-F238E27FC236}">
                    <a16:creationId xmlns:a16="http://schemas.microsoft.com/office/drawing/2014/main" id="{991A272F-EB16-A686-83D5-A9328988D0C1}"/>
                  </a:ext>
                </a:extLst>
              </p:cNvPr>
              <p:cNvSpPr/>
              <p:nvPr/>
            </p:nvSpPr>
            <p:spPr>
              <a:xfrm>
                <a:off x="2319633" y="1566400"/>
                <a:ext cx="793747" cy="430691"/>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kern="1200"/>
                  <a:t>L</a:t>
                </a:r>
              </a:p>
            </p:txBody>
          </p:sp>
          <p:sp>
            <p:nvSpPr>
              <p:cNvPr id="141" name="Freeform: Shape 21">
                <a:extLst>
                  <a:ext uri="{FF2B5EF4-FFF2-40B4-BE49-F238E27FC236}">
                    <a16:creationId xmlns:a16="http://schemas.microsoft.com/office/drawing/2014/main" id="{D5C20F54-8741-C037-0568-2FBAA202C27C}"/>
                  </a:ext>
                </a:extLst>
              </p:cNvPr>
              <p:cNvSpPr/>
              <p:nvPr/>
            </p:nvSpPr>
            <p:spPr>
              <a:xfrm>
                <a:off x="6766785" y="1024145"/>
                <a:ext cx="793747" cy="430691"/>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kern="1200"/>
                  <a:t>W</a:t>
                </a:r>
              </a:p>
            </p:txBody>
          </p:sp>
          <p:sp>
            <p:nvSpPr>
              <p:cNvPr id="142" name="Freeform: Shape 21">
                <a:extLst>
                  <a:ext uri="{FF2B5EF4-FFF2-40B4-BE49-F238E27FC236}">
                    <a16:creationId xmlns:a16="http://schemas.microsoft.com/office/drawing/2014/main" id="{D3127FE8-42B9-A4B9-53F4-BAFC1E5A6880}"/>
                  </a:ext>
                </a:extLst>
              </p:cNvPr>
              <p:cNvSpPr/>
              <p:nvPr/>
            </p:nvSpPr>
            <p:spPr>
              <a:xfrm>
                <a:off x="6766786" y="1558053"/>
                <a:ext cx="793747" cy="430691"/>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kern="1200"/>
                  <a:t>D</a:t>
                </a:r>
              </a:p>
            </p:txBody>
          </p:sp>
          <p:sp>
            <p:nvSpPr>
              <p:cNvPr id="143" name="Freeform: Shape 21">
                <a:extLst>
                  <a:ext uri="{FF2B5EF4-FFF2-40B4-BE49-F238E27FC236}">
                    <a16:creationId xmlns:a16="http://schemas.microsoft.com/office/drawing/2014/main" id="{867E4AC9-1638-D56F-25BB-6FB6A684B602}"/>
                  </a:ext>
                </a:extLst>
              </p:cNvPr>
              <p:cNvSpPr/>
              <p:nvPr/>
            </p:nvSpPr>
            <p:spPr>
              <a:xfrm>
                <a:off x="6766786" y="2113790"/>
                <a:ext cx="793747" cy="430691"/>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kern="1200"/>
                  <a:t>L</a:t>
                </a:r>
              </a:p>
            </p:txBody>
          </p:sp>
          <mc:AlternateContent xmlns:mc="http://schemas.openxmlformats.org/markup-compatibility/2006" xmlns:a14="http://schemas.microsoft.com/office/drawing/2010/main">
            <mc:Choice Requires="a14">
              <p:sp>
                <p:nvSpPr>
                  <p:cNvPr id="144" name="TextBox 143">
                    <a:extLst>
                      <a:ext uri="{FF2B5EF4-FFF2-40B4-BE49-F238E27FC236}">
                        <a16:creationId xmlns:a16="http://schemas.microsoft.com/office/drawing/2014/main" id="{E24E734F-7852-F340-6772-F7A35C2FAFC7}"/>
                      </a:ext>
                    </a:extLst>
                  </p:cNvPr>
                  <p:cNvSpPr txBox="1"/>
                  <p:nvPr/>
                </p:nvSpPr>
                <p:spPr>
                  <a:xfrm>
                    <a:off x="5893060" y="2002362"/>
                    <a:ext cx="1016796" cy="606143"/>
                  </a:xfrm>
                  <a:prstGeom prst="rect">
                    <a:avLst/>
                  </a:prstGeom>
                  <a:noFill/>
                </p:spPr>
                <p:txBody>
                  <a:bodyPr wrap="none" lIns="0" tIns="0" rIns="0" bIns="0" rtlCol="0">
                    <a:noAutofit/>
                  </a:bodyPr>
                  <a:lstStyle/>
                  <a:p>
                    <a:pPr marL="0" marR="0" lvl="0" indent="0" algn="l" defTabSz="609585" rtl="0" eaLnBrk="1" fontAlgn="auto" latinLnBrk="0" hangingPunct="1">
                      <a:lnSpc>
                        <a:spcPts val="16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ctrlPr>
                            </m:fPr>
                            <m:num>
                              <m: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24</m:t>
                              </m:r>
                            </m:num>
                            <m:den>
                              <m: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44</m:t>
                              </m:r>
                            </m:den>
                          </m:f>
                        </m:oMath>
                      </m:oMathPara>
                    </a14:m>
                    <a:endParaRPr kumimoji="0" lang="en-AU" sz="1600" b="0" i="0" u="none" strike="noStrike" kern="1200" cap="none" spc="0" normalizeH="0" baseline="0" noProof="0">
                      <a:ln>
                        <a:noFill/>
                      </a:ln>
                      <a:solidFill>
                        <a:srgbClr val="22272B"/>
                      </a:solidFill>
                      <a:effectLst/>
                      <a:uLnTx/>
                      <a:uFillTx/>
                      <a:latin typeface="Arial" panose="020B0604020202020204"/>
                      <a:ea typeface="+mn-ea"/>
                      <a:cs typeface="+mn-cs"/>
                    </a:endParaRPr>
                  </a:p>
                </p:txBody>
              </p:sp>
            </mc:Choice>
            <mc:Fallback xmlns="">
              <p:sp>
                <p:nvSpPr>
                  <p:cNvPr id="144" name="TextBox 143">
                    <a:extLst>
                      <a:ext uri="{FF2B5EF4-FFF2-40B4-BE49-F238E27FC236}">
                        <a16:creationId xmlns:a16="http://schemas.microsoft.com/office/drawing/2014/main" id="{E24E734F-7852-F340-6772-F7A35C2FAFC7}"/>
                      </a:ext>
                    </a:extLst>
                  </p:cNvPr>
                  <p:cNvSpPr txBox="1">
                    <a:spLocks noRot="1" noChangeAspect="1" noMove="1" noResize="1" noEditPoints="1" noAdjustHandles="1" noChangeArrowheads="1" noChangeShapeType="1" noTextEdit="1"/>
                  </p:cNvSpPr>
                  <p:nvPr/>
                </p:nvSpPr>
                <p:spPr>
                  <a:xfrm>
                    <a:off x="5893060" y="2002362"/>
                    <a:ext cx="1016796" cy="606143"/>
                  </a:xfrm>
                  <a:prstGeom prst="rect">
                    <a:avLst/>
                  </a:prstGeom>
                  <a:blipFill>
                    <a:blip r:embed="rId10"/>
                    <a:stretch>
                      <a:fillRect t="-32000"/>
                    </a:stretch>
                  </a:blipFill>
                </p:spPr>
                <p:txBody>
                  <a:bodyPr/>
                  <a:lstStyle/>
                  <a:p>
                    <a:r>
                      <a:rPr lang="en-US">
                        <a:noFill/>
                      </a:rPr>
                      <a:t> </a:t>
                    </a:r>
                  </a:p>
                </p:txBody>
              </p:sp>
            </mc:Fallback>
          </mc:AlternateContent>
        </p:grpSp>
        <p:sp>
          <p:nvSpPr>
            <p:cNvPr id="175" name="Freeform: Shape 21">
              <a:extLst>
                <a:ext uri="{FF2B5EF4-FFF2-40B4-BE49-F238E27FC236}">
                  <a16:creationId xmlns:a16="http://schemas.microsoft.com/office/drawing/2014/main" id="{57BE4D8E-99B8-1D8D-57CE-93A44C60D668}"/>
                </a:ext>
              </a:extLst>
            </p:cNvPr>
            <p:cNvSpPr/>
            <p:nvPr/>
          </p:nvSpPr>
          <p:spPr>
            <a:xfrm>
              <a:off x="7663665" y="1139211"/>
              <a:ext cx="793747" cy="430691"/>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kern="1200"/>
                <a:t>WW</a:t>
              </a:r>
            </a:p>
          </p:txBody>
        </p:sp>
        <p:sp>
          <p:nvSpPr>
            <p:cNvPr id="176" name="Freeform: Shape 21">
              <a:extLst>
                <a:ext uri="{FF2B5EF4-FFF2-40B4-BE49-F238E27FC236}">
                  <a16:creationId xmlns:a16="http://schemas.microsoft.com/office/drawing/2014/main" id="{EFE5B9F6-D9BA-33FC-B56A-D55FB7BC403D}"/>
                </a:ext>
              </a:extLst>
            </p:cNvPr>
            <p:cNvSpPr/>
            <p:nvPr/>
          </p:nvSpPr>
          <p:spPr>
            <a:xfrm>
              <a:off x="7663665" y="1689454"/>
              <a:ext cx="793747" cy="430691"/>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kern="1200"/>
                <a:t>WD</a:t>
              </a:r>
            </a:p>
          </p:txBody>
        </p:sp>
        <p:sp>
          <p:nvSpPr>
            <p:cNvPr id="177" name="Freeform: Shape 21">
              <a:extLst>
                <a:ext uri="{FF2B5EF4-FFF2-40B4-BE49-F238E27FC236}">
                  <a16:creationId xmlns:a16="http://schemas.microsoft.com/office/drawing/2014/main" id="{89C18CB3-4708-F9A7-7AFC-23DD0F3495FB}"/>
                </a:ext>
              </a:extLst>
            </p:cNvPr>
            <p:cNvSpPr/>
            <p:nvPr/>
          </p:nvSpPr>
          <p:spPr>
            <a:xfrm>
              <a:off x="7663665" y="2245320"/>
              <a:ext cx="793747" cy="430691"/>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kern="1200"/>
                <a:t>WL</a:t>
              </a:r>
            </a:p>
          </p:txBody>
        </p:sp>
        <p:sp>
          <p:nvSpPr>
            <p:cNvPr id="178" name="Freeform: Shape 21">
              <a:extLst>
                <a:ext uri="{FF2B5EF4-FFF2-40B4-BE49-F238E27FC236}">
                  <a16:creationId xmlns:a16="http://schemas.microsoft.com/office/drawing/2014/main" id="{828F71B3-4F56-68A0-05CA-EFD36063FE91}"/>
                </a:ext>
              </a:extLst>
            </p:cNvPr>
            <p:cNvSpPr/>
            <p:nvPr/>
          </p:nvSpPr>
          <p:spPr>
            <a:xfrm>
              <a:off x="7663665" y="3032304"/>
              <a:ext cx="793747" cy="430691"/>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kern="1200"/>
                <a:t>DW</a:t>
              </a:r>
            </a:p>
          </p:txBody>
        </p:sp>
        <p:sp>
          <p:nvSpPr>
            <p:cNvPr id="179" name="Freeform: Shape 21">
              <a:extLst>
                <a:ext uri="{FF2B5EF4-FFF2-40B4-BE49-F238E27FC236}">
                  <a16:creationId xmlns:a16="http://schemas.microsoft.com/office/drawing/2014/main" id="{5204D9A2-6191-03F2-1830-968FC11D3083}"/>
                </a:ext>
              </a:extLst>
            </p:cNvPr>
            <p:cNvSpPr/>
            <p:nvPr/>
          </p:nvSpPr>
          <p:spPr>
            <a:xfrm>
              <a:off x="7663665" y="3574421"/>
              <a:ext cx="793747" cy="430691"/>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kern="1200"/>
                <a:t>DD</a:t>
              </a:r>
            </a:p>
          </p:txBody>
        </p:sp>
        <p:sp>
          <p:nvSpPr>
            <p:cNvPr id="180" name="Freeform: Shape 21">
              <a:extLst>
                <a:ext uri="{FF2B5EF4-FFF2-40B4-BE49-F238E27FC236}">
                  <a16:creationId xmlns:a16="http://schemas.microsoft.com/office/drawing/2014/main" id="{3CDD11A7-2B1D-F56A-C520-3746AC50209D}"/>
                </a:ext>
              </a:extLst>
            </p:cNvPr>
            <p:cNvSpPr/>
            <p:nvPr/>
          </p:nvSpPr>
          <p:spPr>
            <a:xfrm>
              <a:off x="7663665" y="4136552"/>
              <a:ext cx="793747" cy="430691"/>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kern="1200"/>
                <a:t>DL</a:t>
              </a:r>
            </a:p>
          </p:txBody>
        </p:sp>
        <p:sp>
          <p:nvSpPr>
            <p:cNvPr id="181" name="Freeform: Shape 21">
              <a:extLst>
                <a:ext uri="{FF2B5EF4-FFF2-40B4-BE49-F238E27FC236}">
                  <a16:creationId xmlns:a16="http://schemas.microsoft.com/office/drawing/2014/main" id="{09E237F2-886C-1B9B-2C9D-1625522F5C13}"/>
                </a:ext>
              </a:extLst>
            </p:cNvPr>
            <p:cNvSpPr/>
            <p:nvPr/>
          </p:nvSpPr>
          <p:spPr>
            <a:xfrm>
              <a:off x="7663665" y="4796120"/>
              <a:ext cx="793747" cy="430691"/>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kern="1200"/>
                <a:t>LW</a:t>
              </a:r>
            </a:p>
          </p:txBody>
        </p:sp>
        <p:sp>
          <p:nvSpPr>
            <p:cNvPr id="182" name="Freeform: Shape 21">
              <a:extLst>
                <a:ext uri="{FF2B5EF4-FFF2-40B4-BE49-F238E27FC236}">
                  <a16:creationId xmlns:a16="http://schemas.microsoft.com/office/drawing/2014/main" id="{0C90CA81-AC3A-A83B-8F54-BA202677800C}"/>
                </a:ext>
              </a:extLst>
            </p:cNvPr>
            <p:cNvSpPr/>
            <p:nvPr/>
          </p:nvSpPr>
          <p:spPr>
            <a:xfrm>
              <a:off x="7663665" y="5350755"/>
              <a:ext cx="793747" cy="430691"/>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kern="1200"/>
                <a:t>LD</a:t>
              </a:r>
            </a:p>
          </p:txBody>
        </p:sp>
        <p:sp>
          <p:nvSpPr>
            <p:cNvPr id="183" name="Freeform: Shape 21">
              <a:extLst>
                <a:ext uri="{FF2B5EF4-FFF2-40B4-BE49-F238E27FC236}">
                  <a16:creationId xmlns:a16="http://schemas.microsoft.com/office/drawing/2014/main" id="{4683AE01-1695-C43E-EF19-E9AA304C3C62}"/>
                </a:ext>
              </a:extLst>
            </p:cNvPr>
            <p:cNvSpPr/>
            <p:nvPr/>
          </p:nvSpPr>
          <p:spPr>
            <a:xfrm>
              <a:off x="7663665" y="5862454"/>
              <a:ext cx="793747" cy="430691"/>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kern="1200"/>
                <a:t>LL</a:t>
              </a:r>
            </a:p>
          </p:txBody>
        </p:sp>
        <p:sp>
          <p:nvSpPr>
            <p:cNvPr id="184" name="Freeform: Shape 21">
              <a:extLst>
                <a:ext uri="{FF2B5EF4-FFF2-40B4-BE49-F238E27FC236}">
                  <a16:creationId xmlns:a16="http://schemas.microsoft.com/office/drawing/2014/main" id="{1C7848D3-C6D7-2587-4E49-18CB7326D221}"/>
                </a:ext>
              </a:extLst>
            </p:cNvPr>
            <p:cNvSpPr/>
            <p:nvPr/>
          </p:nvSpPr>
          <p:spPr>
            <a:xfrm>
              <a:off x="8536771" y="1146203"/>
              <a:ext cx="793747" cy="430691"/>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a:solidFill>
              <a:srgbClr val="64BB4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a:solidFill>
                    <a:schemeClr val="tx1"/>
                  </a:solidFill>
                </a:rPr>
                <a:t>9</a:t>
              </a:r>
              <a:endParaRPr lang="en-AU" sz="1800" kern="1200">
                <a:solidFill>
                  <a:schemeClr val="tx1"/>
                </a:solidFill>
              </a:endParaRPr>
            </a:p>
          </p:txBody>
        </p:sp>
        <p:sp>
          <p:nvSpPr>
            <p:cNvPr id="185" name="Freeform: Shape 21">
              <a:extLst>
                <a:ext uri="{FF2B5EF4-FFF2-40B4-BE49-F238E27FC236}">
                  <a16:creationId xmlns:a16="http://schemas.microsoft.com/office/drawing/2014/main" id="{EE6E2492-8E58-2138-AE0B-FF94B835A3C7}"/>
                </a:ext>
              </a:extLst>
            </p:cNvPr>
            <p:cNvSpPr/>
            <p:nvPr/>
          </p:nvSpPr>
          <p:spPr>
            <a:xfrm>
              <a:off x="8536771" y="1693344"/>
              <a:ext cx="793747" cy="430691"/>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a:solidFill>
              <a:srgbClr val="64BB4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a:solidFill>
                    <a:schemeClr val="tx1"/>
                  </a:solidFill>
                </a:rPr>
                <a:t>4</a:t>
              </a:r>
              <a:endParaRPr lang="en-AU" sz="1800" kern="1200">
                <a:solidFill>
                  <a:schemeClr val="tx1"/>
                </a:solidFill>
              </a:endParaRPr>
            </a:p>
          </p:txBody>
        </p:sp>
        <p:sp>
          <p:nvSpPr>
            <p:cNvPr id="186" name="Freeform: Shape 21">
              <a:extLst>
                <a:ext uri="{FF2B5EF4-FFF2-40B4-BE49-F238E27FC236}">
                  <a16:creationId xmlns:a16="http://schemas.microsoft.com/office/drawing/2014/main" id="{F801D0A2-EFE3-BECF-1163-02971856D2E8}"/>
                </a:ext>
              </a:extLst>
            </p:cNvPr>
            <p:cNvSpPr/>
            <p:nvPr/>
          </p:nvSpPr>
          <p:spPr>
            <a:xfrm>
              <a:off x="8536771" y="3027468"/>
              <a:ext cx="793747" cy="430691"/>
            </a:xfrm>
            <a:custGeom>
              <a:avLst/>
              <a:gdLst>
                <a:gd name="connsiteX0" fmla="*/ 0 w 2168876"/>
                <a:gd name="connsiteY0" fmla="*/ 86753 h 867534"/>
                <a:gd name="connsiteX1" fmla="*/ 86753 w 2168876"/>
                <a:gd name="connsiteY1" fmla="*/ 0 h 867534"/>
                <a:gd name="connsiteX2" fmla="*/ 2082123 w 2168876"/>
                <a:gd name="connsiteY2" fmla="*/ 0 h 867534"/>
                <a:gd name="connsiteX3" fmla="*/ 2168876 w 2168876"/>
                <a:gd name="connsiteY3" fmla="*/ 86753 h 867534"/>
                <a:gd name="connsiteX4" fmla="*/ 2168876 w 2168876"/>
                <a:gd name="connsiteY4" fmla="*/ 780781 h 867534"/>
                <a:gd name="connsiteX5" fmla="*/ 2082123 w 2168876"/>
                <a:gd name="connsiteY5" fmla="*/ 867534 h 867534"/>
                <a:gd name="connsiteX6" fmla="*/ 86753 w 2168876"/>
                <a:gd name="connsiteY6" fmla="*/ 867534 h 867534"/>
                <a:gd name="connsiteX7" fmla="*/ 0 w 2168876"/>
                <a:gd name="connsiteY7" fmla="*/ 780781 h 867534"/>
                <a:gd name="connsiteX8" fmla="*/ 0 w 2168876"/>
                <a:gd name="connsiteY8" fmla="*/ 86753 h 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76" h="867534">
                  <a:moveTo>
                    <a:pt x="0" y="86753"/>
                  </a:moveTo>
                  <a:cubicBezTo>
                    <a:pt x="0" y="38841"/>
                    <a:pt x="38841" y="0"/>
                    <a:pt x="86753" y="0"/>
                  </a:cubicBezTo>
                  <a:lnTo>
                    <a:pt x="2082123" y="0"/>
                  </a:lnTo>
                  <a:cubicBezTo>
                    <a:pt x="2130035" y="0"/>
                    <a:pt x="2168876" y="38841"/>
                    <a:pt x="2168876" y="86753"/>
                  </a:cubicBezTo>
                  <a:lnTo>
                    <a:pt x="2168876" y="780781"/>
                  </a:lnTo>
                  <a:cubicBezTo>
                    <a:pt x="2168876" y="828693"/>
                    <a:pt x="2130035" y="867534"/>
                    <a:pt x="2082123" y="867534"/>
                  </a:cubicBezTo>
                  <a:lnTo>
                    <a:pt x="86753" y="867534"/>
                  </a:lnTo>
                  <a:cubicBezTo>
                    <a:pt x="38841" y="867534"/>
                    <a:pt x="0" y="828693"/>
                    <a:pt x="0" y="780781"/>
                  </a:cubicBezTo>
                  <a:lnTo>
                    <a:pt x="0" y="86753"/>
                  </a:lnTo>
                  <a:close/>
                </a:path>
              </a:pathLst>
            </a:custGeom>
            <a:solidFill>
              <a:srgbClr val="64BB4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699" tIns="59699" rIns="59699" bIns="59699" numCol="1" spcCol="1270" anchor="ctr" anchorCtr="0">
              <a:noAutofit/>
            </a:bodyPr>
            <a:lstStyle/>
            <a:p>
              <a:pPr marL="0" lvl="0" indent="0" algn="ctr" defTabSz="2400300">
                <a:lnSpc>
                  <a:spcPct val="90000"/>
                </a:lnSpc>
                <a:spcBef>
                  <a:spcPct val="0"/>
                </a:spcBef>
                <a:spcAft>
                  <a:spcPct val="35000"/>
                </a:spcAft>
                <a:buNone/>
              </a:pPr>
              <a:r>
                <a:rPr lang="en-AU" sz="1800">
                  <a:solidFill>
                    <a:schemeClr val="tx1"/>
                  </a:solidFill>
                </a:rPr>
                <a:t>4</a:t>
              </a:r>
              <a:endParaRPr lang="en-AU" sz="1800" kern="1200">
                <a:solidFill>
                  <a:schemeClr val="tx1"/>
                </a:solidFill>
              </a:endParaRPr>
            </a:p>
          </p:txBody>
        </p:sp>
      </p:grpSp>
      <mc:AlternateContent xmlns:mc="http://schemas.openxmlformats.org/markup-compatibility/2006" xmlns:a14="http://schemas.microsoft.com/office/drawing/2010/main">
        <mc:Choice Requires="a14">
          <p:sp>
            <p:nvSpPr>
              <p:cNvPr id="189" name="Alternative Process 188">
                <a:extLst>
                  <a:ext uri="{FF2B5EF4-FFF2-40B4-BE49-F238E27FC236}">
                    <a16:creationId xmlns:a16="http://schemas.microsoft.com/office/drawing/2014/main" id="{5CCFB4A7-8E88-75A0-A746-FB9706693858}"/>
                  </a:ext>
                </a:extLst>
              </p:cNvPr>
              <p:cNvSpPr/>
              <p:nvPr/>
            </p:nvSpPr>
            <p:spPr>
              <a:xfrm>
                <a:off x="10359135" y="1016735"/>
                <a:ext cx="1566522" cy="726798"/>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lIns="91440" bIns="9144" rtlCol="0" anchor="ctr" anchorCtr="1"/>
              <a:lstStyle/>
              <a:p>
                <a:pPr algn="ctr">
                  <a:lnSpc>
                    <a:spcPts val="1800"/>
                  </a:lnSpc>
                </a:pPr>
                <a14:m>
                  <m:oMathPara xmlns:m="http://schemas.openxmlformats.org/officeDocument/2006/math">
                    <m:oMathParaPr>
                      <m:jc m:val="centerGroup"/>
                    </m:oMathParaPr>
                    <m:oMath xmlns:m="http://schemas.openxmlformats.org/officeDocument/2006/math">
                      <m:f>
                        <m:fPr>
                          <m:ctrlPr>
                            <a:rPr kumimoji="0" lang="en-AU" sz="1800" b="0" i="1" u="none" strike="noStrike" kern="1200" cap="none" spc="0" normalizeH="0" baseline="0" noProof="0" smtClean="0">
                              <a:ln>
                                <a:noFill/>
                              </a:ln>
                              <a:solidFill>
                                <a:srgbClr val="FFFFFF"/>
                              </a:solidFill>
                              <a:effectLst/>
                              <a:uLnTx/>
                              <a:uFillTx/>
                              <a:latin typeface="Cambria Math" panose="02040503050406030204" pitchFamily="18" charset="0"/>
                            </a:rPr>
                          </m:ctrlPr>
                        </m:fPr>
                        <m:num>
                          <m:r>
                            <a:rPr kumimoji="0" lang="en-AU" sz="1800" b="0" i="1" u="none" strike="noStrike" kern="1200" cap="none" spc="0" normalizeH="0" baseline="0" noProof="0" smtClean="0">
                              <a:ln>
                                <a:noFill/>
                              </a:ln>
                              <a:solidFill>
                                <a:srgbClr val="FFFFFF"/>
                              </a:solidFill>
                              <a:effectLst/>
                              <a:uLnTx/>
                              <a:uFillTx/>
                              <a:latin typeface="Cambria Math" panose="02040503050406030204" pitchFamily="18" charset="0"/>
                            </a:rPr>
                            <m:t>12</m:t>
                          </m:r>
                        </m:num>
                        <m:den>
                          <m:r>
                            <a:rPr kumimoji="0" lang="en-AU" sz="1800" b="0" i="1" u="none" strike="noStrike" kern="1200" cap="none" spc="0" normalizeH="0" baseline="0" noProof="0" smtClean="0">
                              <a:ln>
                                <a:noFill/>
                              </a:ln>
                              <a:solidFill>
                                <a:srgbClr val="FFFFFF"/>
                              </a:solidFill>
                              <a:effectLst/>
                              <a:uLnTx/>
                              <a:uFillTx/>
                              <a:latin typeface="Cambria Math" panose="02040503050406030204" pitchFamily="18" charset="0"/>
                            </a:rPr>
                            <m:t>44</m:t>
                          </m:r>
                        </m:den>
                      </m:f>
                      <m:r>
                        <a:rPr kumimoji="0" lang="en-AU" sz="1800" b="0" i="1" u="none" strike="noStrike" kern="1200" cap="none" spc="0" normalizeH="0" baseline="0" noProof="0" smtClean="0">
                          <a:ln>
                            <a:noFill/>
                          </a:ln>
                          <a:solidFill>
                            <a:srgbClr val="FFFFFF"/>
                          </a:solidFill>
                          <a:effectLst/>
                          <a:uLnTx/>
                          <a:uFillTx/>
                          <a:latin typeface="Cambria Math" panose="02040503050406030204" pitchFamily="18" charset="0"/>
                        </a:rPr>
                        <m:t>×</m:t>
                      </m:r>
                      <m:f>
                        <m:fPr>
                          <m:ctrlPr>
                            <a:rPr kumimoji="0" lang="en-AU" sz="1800" b="0" i="1" u="none" strike="noStrike" kern="1200" cap="none" spc="0" normalizeH="0" baseline="0" noProof="0" smtClean="0">
                              <a:ln>
                                <a:noFill/>
                              </a:ln>
                              <a:solidFill>
                                <a:srgbClr val="FFFFFF"/>
                              </a:solidFill>
                              <a:effectLst/>
                              <a:uLnTx/>
                              <a:uFillTx/>
                              <a:latin typeface="Cambria Math" panose="02040503050406030204" pitchFamily="18" charset="0"/>
                            </a:rPr>
                          </m:ctrlPr>
                        </m:fPr>
                        <m:num>
                          <m:r>
                            <a:rPr kumimoji="0" lang="en-AU" sz="1800" b="0" i="1" u="none" strike="noStrike" kern="1200" cap="none" spc="0" normalizeH="0" baseline="0" noProof="0" smtClean="0">
                              <a:ln>
                                <a:noFill/>
                              </a:ln>
                              <a:solidFill>
                                <a:srgbClr val="FFFFFF"/>
                              </a:solidFill>
                              <a:effectLst/>
                              <a:uLnTx/>
                              <a:uFillTx/>
                              <a:latin typeface="Cambria Math" panose="02040503050406030204" pitchFamily="18" charset="0"/>
                            </a:rPr>
                            <m:t>12</m:t>
                          </m:r>
                        </m:num>
                        <m:den>
                          <m:r>
                            <a:rPr kumimoji="0" lang="en-AU" sz="1800" b="0" i="1" u="none" strike="noStrike" kern="1200" cap="none" spc="0" normalizeH="0" baseline="0" noProof="0" smtClean="0">
                              <a:ln>
                                <a:noFill/>
                              </a:ln>
                              <a:solidFill>
                                <a:srgbClr val="FFFFFF"/>
                              </a:solidFill>
                              <a:effectLst/>
                              <a:uLnTx/>
                              <a:uFillTx/>
                              <a:latin typeface="Cambria Math" panose="02040503050406030204" pitchFamily="18" charset="0"/>
                            </a:rPr>
                            <m:t>44</m:t>
                          </m:r>
                        </m:den>
                      </m:f>
                    </m:oMath>
                  </m:oMathPara>
                </a14:m>
                <a:endParaRPr lang="en-US" sz="1800"/>
              </a:p>
            </p:txBody>
          </p:sp>
        </mc:Choice>
        <mc:Fallback xmlns="">
          <p:sp>
            <p:nvSpPr>
              <p:cNvPr id="189" name="Alternative Process 188">
                <a:extLst>
                  <a:ext uri="{FF2B5EF4-FFF2-40B4-BE49-F238E27FC236}">
                    <a16:creationId xmlns:a16="http://schemas.microsoft.com/office/drawing/2014/main" id="{5CCFB4A7-8E88-75A0-A746-FB9706693858}"/>
                  </a:ext>
                </a:extLst>
              </p:cNvPr>
              <p:cNvSpPr>
                <a:spLocks noRot="1" noChangeAspect="1" noMove="1" noResize="1" noEditPoints="1" noAdjustHandles="1" noChangeArrowheads="1" noChangeShapeType="1" noTextEdit="1"/>
              </p:cNvSpPr>
              <p:nvPr/>
            </p:nvSpPr>
            <p:spPr>
              <a:xfrm>
                <a:off x="10359135" y="1016735"/>
                <a:ext cx="1566522" cy="726798"/>
              </a:xfrm>
              <a:prstGeom prst="flowChartAlternateProcess">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8" name="Alternative Process 187">
                <a:extLst>
                  <a:ext uri="{FF2B5EF4-FFF2-40B4-BE49-F238E27FC236}">
                    <a16:creationId xmlns:a16="http://schemas.microsoft.com/office/drawing/2014/main" id="{7B50A569-B264-8C2A-3FD9-7FD6F900DCF9}"/>
                  </a:ext>
                </a:extLst>
              </p:cNvPr>
              <p:cNvSpPr/>
              <p:nvPr/>
            </p:nvSpPr>
            <p:spPr>
              <a:xfrm>
                <a:off x="10359135" y="1803720"/>
                <a:ext cx="1566522" cy="726798"/>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lIns="91440" bIns="9144" rtlCol="0" anchor="ctr" anchorCtr="1"/>
              <a:lstStyle/>
              <a:p>
                <a:pPr algn="ctr">
                  <a:lnSpc>
                    <a:spcPts val="1800"/>
                  </a:lnSpc>
                </a:pPr>
                <a14:m>
                  <m:oMathPara xmlns:m="http://schemas.openxmlformats.org/officeDocument/2006/math">
                    <m:oMathParaPr>
                      <m:jc m:val="centerGroup"/>
                    </m:oMathParaPr>
                    <m:oMath xmlns:m="http://schemas.openxmlformats.org/officeDocument/2006/math">
                      <m:f>
                        <m:fPr>
                          <m:ctrlPr>
                            <a:rPr kumimoji="0" lang="en-AU" sz="1800" b="0" i="1" u="none" strike="noStrike" kern="1200" cap="none" spc="0" normalizeH="0" baseline="0" noProof="0" smtClean="0">
                              <a:ln>
                                <a:noFill/>
                              </a:ln>
                              <a:solidFill>
                                <a:srgbClr val="FFFFFF"/>
                              </a:solidFill>
                              <a:effectLst/>
                              <a:uLnTx/>
                              <a:uFillTx/>
                              <a:latin typeface="Cambria Math" panose="02040503050406030204" pitchFamily="18" charset="0"/>
                            </a:rPr>
                          </m:ctrlPr>
                        </m:fPr>
                        <m:num>
                          <m:r>
                            <a:rPr kumimoji="0" lang="en-AU" sz="1800" b="0" i="1" u="none" strike="noStrike" kern="1200" cap="none" spc="0" normalizeH="0" baseline="0" noProof="0" smtClean="0">
                              <a:ln>
                                <a:noFill/>
                              </a:ln>
                              <a:solidFill>
                                <a:srgbClr val="FFFFFF"/>
                              </a:solidFill>
                              <a:effectLst/>
                              <a:uLnTx/>
                              <a:uFillTx/>
                              <a:latin typeface="Cambria Math" panose="02040503050406030204" pitchFamily="18" charset="0"/>
                            </a:rPr>
                            <m:t>12</m:t>
                          </m:r>
                        </m:num>
                        <m:den>
                          <m:r>
                            <a:rPr kumimoji="0" lang="en-AU" sz="1800" b="0" i="1" u="none" strike="noStrike" kern="1200" cap="none" spc="0" normalizeH="0" baseline="0" noProof="0" smtClean="0">
                              <a:ln>
                                <a:noFill/>
                              </a:ln>
                              <a:solidFill>
                                <a:srgbClr val="FFFFFF"/>
                              </a:solidFill>
                              <a:effectLst/>
                              <a:uLnTx/>
                              <a:uFillTx/>
                              <a:latin typeface="Cambria Math" panose="02040503050406030204" pitchFamily="18" charset="0"/>
                            </a:rPr>
                            <m:t>44</m:t>
                          </m:r>
                        </m:den>
                      </m:f>
                      <m:r>
                        <a:rPr kumimoji="0" lang="en-AU" sz="1800" b="0" i="1" u="none" strike="noStrike" kern="1200" cap="none" spc="0" normalizeH="0" baseline="0" noProof="0" smtClean="0">
                          <a:ln>
                            <a:noFill/>
                          </a:ln>
                          <a:solidFill>
                            <a:srgbClr val="FFFFFF"/>
                          </a:solidFill>
                          <a:effectLst/>
                          <a:uLnTx/>
                          <a:uFillTx/>
                          <a:latin typeface="Cambria Math" panose="02040503050406030204" pitchFamily="18" charset="0"/>
                        </a:rPr>
                        <m:t>×</m:t>
                      </m:r>
                      <m:f>
                        <m:fPr>
                          <m:ctrlPr>
                            <a:rPr kumimoji="0" lang="en-AU" sz="1800" b="0" i="1" u="none" strike="noStrike" kern="1200" cap="none" spc="0" normalizeH="0" baseline="0" noProof="0" smtClean="0">
                              <a:ln>
                                <a:noFill/>
                              </a:ln>
                              <a:solidFill>
                                <a:srgbClr val="FFFFFF"/>
                              </a:solidFill>
                              <a:effectLst/>
                              <a:uLnTx/>
                              <a:uFillTx/>
                              <a:latin typeface="Cambria Math" panose="02040503050406030204" pitchFamily="18" charset="0"/>
                            </a:rPr>
                          </m:ctrlPr>
                        </m:fPr>
                        <m:num>
                          <m:r>
                            <a:rPr kumimoji="0" lang="en-AU" sz="1800" b="0" i="1" u="none" strike="noStrike" kern="1200" cap="none" spc="0" normalizeH="0" baseline="0" noProof="0" smtClean="0">
                              <a:ln>
                                <a:noFill/>
                              </a:ln>
                              <a:solidFill>
                                <a:srgbClr val="FFFFFF"/>
                              </a:solidFill>
                              <a:effectLst/>
                              <a:uLnTx/>
                              <a:uFillTx/>
                              <a:latin typeface="Cambria Math" panose="02040503050406030204" pitchFamily="18" charset="0"/>
                            </a:rPr>
                            <m:t>8</m:t>
                          </m:r>
                        </m:num>
                        <m:den>
                          <m:r>
                            <a:rPr kumimoji="0" lang="en-AU" sz="1800" b="0" i="1" u="none" strike="noStrike" kern="1200" cap="none" spc="0" normalizeH="0" baseline="0" noProof="0" smtClean="0">
                              <a:ln>
                                <a:noFill/>
                              </a:ln>
                              <a:solidFill>
                                <a:srgbClr val="FFFFFF"/>
                              </a:solidFill>
                              <a:effectLst/>
                              <a:uLnTx/>
                              <a:uFillTx/>
                              <a:latin typeface="Cambria Math" panose="02040503050406030204" pitchFamily="18" charset="0"/>
                            </a:rPr>
                            <m:t>44</m:t>
                          </m:r>
                        </m:den>
                      </m:f>
                    </m:oMath>
                  </m:oMathPara>
                </a14:m>
                <a:endParaRPr lang="en-US" sz="1800"/>
              </a:p>
            </p:txBody>
          </p:sp>
        </mc:Choice>
        <mc:Fallback xmlns="">
          <p:sp>
            <p:nvSpPr>
              <p:cNvPr id="188" name="Alternative Process 187">
                <a:extLst>
                  <a:ext uri="{FF2B5EF4-FFF2-40B4-BE49-F238E27FC236}">
                    <a16:creationId xmlns:a16="http://schemas.microsoft.com/office/drawing/2014/main" id="{7B50A569-B264-8C2A-3FD9-7FD6F900DCF9}"/>
                  </a:ext>
                </a:extLst>
              </p:cNvPr>
              <p:cNvSpPr>
                <a:spLocks noRot="1" noChangeAspect="1" noMove="1" noResize="1" noEditPoints="1" noAdjustHandles="1" noChangeArrowheads="1" noChangeShapeType="1" noTextEdit="1"/>
              </p:cNvSpPr>
              <p:nvPr/>
            </p:nvSpPr>
            <p:spPr>
              <a:xfrm>
                <a:off x="10359135" y="1803720"/>
                <a:ext cx="1566522" cy="726798"/>
              </a:xfrm>
              <a:prstGeom prst="flowChartAlternateProcess">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7" name="Alternative Process 186">
                <a:extLst>
                  <a:ext uri="{FF2B5EF4-FFF2-40B4-BE49-F238E27FC236}">
                    <a16:creationId xmlns:a16="http://schemas.microsoft.com/office/drawing/2014/main" id="{D644D7D4-8273-DA21-561D-34BECE8449DA}"/>
                  </a:ext>
                </a:extLst>
              </p:cNvPr>
              <p:cNvSpPr/>
              <p:nvPr/>
            </p:nvSpPr>
            <p:spPr>
              <a:xfrm>
                <a:off x="10386714" y="2820895"/>
                <a:ext cx="1566522" cy="726798"/>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lIns="91440" bIns="9144" rtlCol="0" anchor="ctr" anchorCtr="1"/>
              <a:lstStyle/>
              <a:p>
                <a:pPr algn="ctr">
                  <a:lnSpc>
                    <a:spcPts val="1800"/>
                  </a:lnSpc>
                </a:pPr>
                <a14:m>
                  <m:oMathPara xmlns:m="http://schemas.openxmlformats.org/officeDocument/2006/math">
                    <m:oMathParaPr>
                      <m:jc m:val="centerGroup"/>
                    </m:oMathParaPr>
                    <m:oMath xmlns:m="http://schemas.openxmlformats.org/officeDocument/2006/math">
                      <m:f>
                        <m:fPr>
                          <m:ctrlPr>
                            <a:rPr kumimoji="0" lang="en-AU" sz="1800" b="0" i="1" u="none" strike="noStrike" kern="1200" cap="none" spc="0" normalizeH="0" baseline="0" noProof="0" smtClean="0">
                              <a:ln>
                                <a:noFill/>
                              </a:ln>
                              <a:solidFill>
                                <a:srgbClr val="FFFFFF"/>
                              </a:solidFill>
                              <a:effectLst/>
                              <a:uLnTx/>
                              <a:uFillTx/>
                              <a:latin typeface="Cambria Math" panose="02040503050406030204" pitchFamily="18" charset="0"/>
                            </a:rPr>
                          </m:ctrlPr>
                        </m:fPr>
                        <m:num>
                          <m:r>
                            <a:rPr kumimoji="0" lang="en-AU" sz="1800" b="0" i="1" u="none" strike="noStrike" kern="1200" cap="none" spc="0" normalizeH="0" baseline="0" noProof="0" smtClean="0">
                              <a:ln>
                                <a:noFill/>
                              </a:ln>
                              <a:solidFill>
                                <a:srgbClr val="FFFFFF"/>
                              </a:solidFill>
                              <a:effectLst/>
                              <a:uLnTx/>
                              <a:uFillTx/>
                              <a:latin typeface="Cambria Math" panose="02040503050406030204" pitchFamily="18" charset="0"/>
                            </a:rPr>
                            <m:t>8</m:t>
                          </m:r>
                        </m:num>
                        <m:den>
                          <m:r>
                            <a:rPr kumimoji="0" lang="en-AU" sz="1800" b="0" i="1" u="none" strike="noStrike" kern="1200" cap="none" spc="0" normalizeH="0" baseline="0" noProof="0" smtClean="0">
                              <a:ln>
                                <a:noFill/>
                              </a:ln>
                              <a:solidFill>
                                <a:srgbClr val="FFFFFF"/>
                              </a:solidFill>
                              <a:effectLst/>
                              <a:uLnTx/>
                              <a:uFillTx/>
                              <a:latin typeface="Cambria Math" panose="02040503050406030204" pitchFamily="18" charset="0"/>
                            </a:rPr>
                            <m:t>44</m:t>
                          </m:r>
                        </m:den>
                      </m:f>
                      <m:r>
                        <a:rPr kumimoji="0" lang="en-AU" sz="1800" b="0" i="1" u="none" strike="noStrike" kern="1200" cap="none" spc="0" normalizeH="0" baseline="0" noProof="0" smtClean="0">
                          <a:ln>
                            <a:noFill/>
                          </a:ln>
                          <a:solidFill>
                            <a:srgbClr val="FFFFFF"/>
                          </a:solidFill>
                          <a:effectLst/>
                          <a:uLnTx/>
                          <a:uFillTx/>
                          <a:latin typeface="Cambria Math" panose="02040503050406030204" pitchFamily="18" charset="0"/>
                        </a:rPr>
                        <m:t>×</m:t>
                      </m:r>
                      <m:f>
                        <m:fPr>
                          <m:ctrlPr>
                            <a:rPr kumimoji="0" lang="en-AU" sz="1800" b="0" i="1" u="none" strike="noStrike" kern="1200" cap="none" spc="0" normalizeH="0" baseline="0" noProof="0" smtClean="0">
                              <a:ln>
                                <a:noFill/>
                              </a:ln>
                              <a:solidFill>
                                <a:srgbClr val="FFFFFF"/>
                              </a:solidFill>
                              <a:effectLst/>
                              <a:uLnTx/>
                              <a:uFillTx/>
                              <a:latin typeface="Cambria Math" panose="02040503050406030204" pitchFamily="18" charset="0"/>
                            </a:rPr>
                          </m:ctrlPr>
                        </m:fPr>
                        <m:num>
                          <m:r>
                            <a:rPr kumimoji="0" lang="en-AU" sz="1800" b="0" i="1" u="none" strike="noStrike" kern="1200" cap="none" spc="0" normalizeH="0" baseline="0" noProof="0" smtClean="0">
                              <a:ln>
                                <a:noFill/>
                              </a:ln>
                              <a:solidFill>
                                <a:srgbClr val="FFFFFF"/>
                              </a:solidFill>
                              <a:effectLst/>
                              <a:uLnTx/>
                              <a:uFillTx/>
                              <a:latin typeface="Cambria Math" panose="02040503050406030204" pitchFamily="18" charset="0"/>
                            </a:rPr>
                            <m:t>12</m:t>
                          </m:r>
                        </m:num>
                        <m:den>
                          <m:r>
                            <a:rPr kumimoji="0" lang="en-AU" sz="1800" b="0" i="1" u="none" strike="noStrike" kern="1200" cap="none" spc="0" normalizeH="0" baseline="0" noProof="0" smtClean="0">
                              <a:ln>
                                <a:noFill/>
                              </a:ln>
                              <a:solidFill>
                                <a:srgbClr val="FFFFFF"/>
                              </a:solidFill>
                              <a:effectLst/>
                              <a:uLnTx/>
                              <a:uFillTx/>
                              <a:latin typeface="Cambria Math" panose="02040503050406030204" pitchFamily="18" charset="0"/>
                            </a:rPr>
                            <m:t>44</m:t>
                          </m:r>
                        </m:den>
                      </m:f>
                    </m:oMath>
                  </m:oMathPara>
                </a14:m>
                <a:endParaRPr lang="en-US" sz="1800"/>
              </a:p>
            </p:txBody>
          </p:sp>
        </mc:Choice>
        <mc:Fallback xmlns="">
          <p:sp>
            <p:nvSpPr>
              <p:cNvPr id="187" name="Alternative Process 186">
                <a:extLst>
                  <a:ext uri="{FF2B5EF4-FFF2-40B4-BE49-F238E27FC236}">
                    <a16:creationId xmlns:a16="http://schemas.microsoft.com/office/drawing/2014/main" id="{D644D7D4-8273-DA21-561D-34BECE8449DA}"/>
                  </a:ext>
                </a:extLst>
              </p:cNvPr>
              <p:cNvSpPr>
                <a:spLocks noRot="1" noChangeAspect="1" noMove="1" noResize="1" noEditPoints="1" noAdjustHandles="1" noChangeArrowheads="1" noChangeShapeType="1" noTextEdit="1"/>
              </p:cNvSpPr>
              <p:nvPr/>
            </p:nvSpPr>
            <p:spPr>
              <a:xfrm>
                <a:off x="10386714" y="2820895"/>
                <a:ext cx="1566522" cy="726798"/>
              </a:xfrm>
              <a:prstGeom prst="flowChartAlternateProcess">
                <a:avLst/>
              </a:prstGeom>
              <a:blipFill>
                <a:blip r:embed="rId13"/>
                <a:stretch>
                  <a:fillRect/>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6E4BAFE8-3242-DDFE-E5E1-AC4FC79A316F}"/>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Arial" panose="020B060402020202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32</a:t>
            </a:fld>
            <a:endParaRPr kumimoji="0" lang="en-AU" sz="1200" b="0" i="0" u="none" strike="noStrike" kern="1200" cap="none" spc="0" normalizeH="0" baseline="0" noProof="0">
              <a:ln>
                <a:noFill/>
              </a:ln>
              <a:solidFill>
                <a:srgbClr val="22272B"/>
              </a:solidFill>
              <a:effectLst/>
              <a:uLnTx/>
              <a:uFillTx/>
              <a:latin typeface="Arial" panose="020B0604020202020204"/>
              <a:ea typeface="+mn-ea"/>
              <a:cs typeface="+mn-cs"/>
            </a:endParaRPr>
          </a:p>
        </p:txBody>
      </p:sp>
    </p:spTree>
    <p:extLst>
      <p:ext uri="{BB962C8B-B14F-4D97-AF65-F5344CB8AC3E}">
        <p14:creationId xmlns:p14="http://schemas.microsoft.com/office/powerpoint/2010/main" val="3398535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B702ED-D698-1EBD-A1B5-3D59DD346F9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9D7F4A4-F638-B6F9-6779-8BACEC7C7B57}"/>
              </a:ext>
            </a:extLst>
          </p:cNvPr>
          <p:cNvSpPr>
            <a:spLocks noGrp="1"/>
          </p:cNvSpPr>
          <p:nvPr>
            <p:ph type="title"/>
          </p:nvPr>
        </p:nvSpPr>
        <p:spPr>
          <a:xfrm>
            <a:off x="360000" y="280192"/>
            <a:ext cx="11484000" cy="545601"/>
          </a:xfrm>
        </p:spPr>
        <p:txBody>
          <a:bodyPr/>
          <a:lstStyle/>
          <a:p>
            <a:pPr algn="ctr"/>
            <a:r>
              <a:rPr lang="en-AU">
                <a:latin typeface="+mj-lt"/>
              </a:rPr>
              <a:t>Will the Dorking Wanders remain in the competition? </a:t>
            </a:r>
            <a:r>
              <a:rPr lang="en-AU" sz="3600"/>
              <a:t>(9)</a:t>
            </a:r>
            <a:br>
              <a:rPr lang="en-AU" sz="3600"/>
            </a:br>
            <a:endParaRPr lang="en-AU" sz="3600"/>
          </a:p>
        </p:txBody>
      </p:sp>
      <p:pic>
        <p:nvPicPr>
          <p:cNvPr id="3" name="Picture 2" descr="The same tree diagram as the previous slide, showing the calculations you would make to obtain the probability of WW, WD and DW that was analysed on the previous slide. ">
            <a:extLst>
              <a:ext uri="{FF2B5EF4-FFF2-40B4-BE49-F238E27FC236}">
                <a16:creationId xmlns:a16="http://schemas.microsoft.com/office/drawing/2014/main" id="{B42F5880-43AE-A4D5-BAFC-11A45FADDED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60000" y="1132078"/>
            <a:ext cx="7772400" cy="3637388"/>
          </a:xfrm>
          <a:prstGeom prst="rect">
            <a:avLst/>
          </a:prstGeom>
        </p:spPr>
      </p:pic>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7AC38FD0-C57F-5FAF-65C8-4ED3F47CEBC1}"/>
                  </a:ext>
                </a:extLst>
              </p:cNvPr>
              <p:cNvSpPr/>
              <p:nvPr/>
            </p:nvSpPr>
            <p:spPr>
              <a:xfrm>
                <a:off x="-849622" y="4701439"/>
                <a:ext cx="9913257" cy="204896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AU" sz="20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𝑃</m:t>
                    </m:r>
                    <m:d>
                      <m:dPr>
                        <m:ctrlPr>
                          <a:rPr kumimoji="0" lang="en-AU" sz="20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dPr>
                      <m:e>
                        <m:r>
                          <a:rPr kumimoji="0" lang="en-AU" sz="20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𝑟𝑒𝑚𝑎𝑖𝑛</m:t>
                        </m:r>
                        <m:r>
                          <a:rPr kumimoji="0" lang="en-AU" sz="20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 </m:t>
                        </m:r>
                        <m:r>
                          <a:rPr kumimoji="0" lang="en-AU" sz="20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𝑖𝑛</m:t>
                        </m:r>
                        <m:r>
                          <a:rPr kumimoji="0" lang="en-AU" sz="20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 </m:t>
                        </m:r>
                        <m:r>
                          <a:rPr kumimoji="0" lang="en-AU" sz="20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𝑡h𝑒</m:t>
                        </m:r>
                        <m:r>
                          <a:rPr kumimoji="0" lang="en-AU" sz="20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 </m:t>
                        </m:r>
                        <m:r>
                          <a:rPr kumimoji="0" lang="en-AU" sz="20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𝑐𝑜𝑚𝑝𝑒𝑡𝑖𝑡𝑖𝑜𝑛</m:t>
                        </m:r>
                      </m:e>
                    </m:d>
                    <m:r>
                      <a:rPr kumimoji="0" lang="en-AU" sz="20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m:t>
                    </m:r>
                    <m:d>
                      <m:dPr>
                        <m:ctrlPr>
                          <a:rPr kumimoji="0" lang="en-AU" sz="20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dPr>
                      <m:e>
                        <m:f>
                          <m:fPr>
                            <m:ctrlPr>
                              <a:rPr kumimoji="0" lang="en-AU" sz="2000" b="0" i="1" u="none" strike="noStrike" kern="1200" cap="none" spc="0" normalizeH="0" baseline="0" noProof="0">
                                <a:ln>
                                  <a:noFill/>
                                </a:ln>
                                <a:solidFill>
                                  <a:schemeClr val="tx1"/>
                                </a:solidFill>
                                <a:effectLst/>
                                <a:uLnTx/>
                                <a:uFillTx/>
                                <a:latin typeface="Cambria Math" panose="02040503050406030204" pitchFamily="18" charset="0"/>
                                <a:ea typeface="+mn-ea"/>
                                <a:cs typeface="+mn-cs"/>
                              </a:rPr>
                            </m:ctrlPr>
                          </m:fPr>
                          <m:num>
                            <m:r>
                              <a:rPr kumimoji="0" lang="en-AU" sz="2000" b="0" i="1" u="none" strike="noStrike" kern="1200" cap="none" spc="0" normalizeH="0" baseline="0" noProof="0">
                                <a:ln>
                                  <a:noFill/>
                                </a:ln>
                                <a:solidFill>
                                  <a:schemeClr val="tx1"/>
                                </a:solidFill>
                                <a:effectLst/>
                                <a:uLnTx/>
                                <a:uFillTx/>
                                <a:latin typeface="Cambria Math" panose="02040503050406030204" pitchFamily="18" charset="0"/>
                                <a:ea typeface="+mn-ea"/>
                                <a:cs typeface="+mn-cs"/>
                              </a:rPr>
                              <m:t>12</m:t>
                            </m:r>
                          </m:num>
                          <m:den>
                            <m:r>
                              <a:rPr kumimoji="0" lang="en-AU" sz="2000" b="0" i="1" u="none" strike="noStrike" kern="1200" cap="none" spc="0" normalizeH="0" baseline="0" noProof="0">
                                <a:ln>
                                  <a:noFill/>
                                </a:ln>
                                <a:solidFill>
                                  <a:schemeClr val="tx1"/>
                                </a:solidFill>
                                <a:effectLst/>
                                <a:uLnTx/>
                                <a:uFillTx/>
                                <a:latin typeface="Cambria Math" panose="02040503050406030204" pitchFamily="18" charset="0"/>
                                <a:ea typeface="+mn-ea"/>
                                <a:cs typeface="+mn-cs"/>
                              </a:rPr>
                              <m:t>44</m:t>
                            </m:r>
                          </m:den>
                        </m:f>
                        <m:r>
                          <a:rPr kumimoji="0" lang="en-AU" sz="2000" b="0" i="1" u="none" strike="noStrike" kern="1200" cap="none" spc="0" normalizeH="0" baseline="0" noProof="0">
                            <a:ln>
                              <a:noFill/>
                            </a:ln>
                            <a:solidFill>
                              <a:schemeClr val="tx1"/>
                            </a:solidFill>
                            <a:effectLst/>
                            <a:uLnTx/>
                            <a:uFillTx/>
                            <a:latin typeface="Cambria Math" panose="02040503050406030204" pitchFamily="18" charset="0"/>
                            <a:ea typeface="+mn-ea"/>
                            <a:cs typeface="+mn-cs"/>
                          </a:rPr>
                          <m:t>×</m:t>
                        </m:r>
                        <m:f>
                          <m:fPr>
                            <m:ctrlPr>
                              <a:rPr kumimoji="0" lang="en-AU" sz="2000" b="0" i="1" u="none" strike="noStrike" kern="1200" cap="none" spc="0" normalizeH="0" baseline="0" noProof="0">
                                <a:ln>
                                  <a:noFill/>
                                </a:ln>
                                <a:solidFill>
                                  <a:schemeClr val="tx1"/>
                                </a:solidFill>
                                <a:effectLst/>
                                <a:uLnTx/>
                                <a:uFillTx/>
                                <a:latin typeface="Cambria Math" panose="02040503050406030204" pitchFamily="18" charset="0"/>
                                <a:ea typeface="+mn-ea"/>
                                <a:cs typeface="+mn-cs"/>
                              </a:rPr>
                            </m:ctrlPr>
                          </m:fPr>
                          <m:num>
                            <m:r>
                              <a:rPr kumimoji="0" lang="en-AU" sz="2000" b="0" i="1" u="none" strike="noStrike" kern="1200" cap="none" spc="0" normalizeH="0" baseline="0" noProof="0">
                                <a:ln>
                                  <a:noFill/>
                                </a:ln>
                                <a:solidFill>
                                  <a:schemeClr val="tx1"/>
                                </a:solidFill>
                                <a:effectLst/>
                                <a:uLnTx/>
                                <a:uFillTx/>
                                <a:latin typeface="Cambria Math" panose="02040503050406030204" pitchFamily="18" charset="0"/>
                                <a:ea typeface="+mn-ea"/>
                                <a:cs typeface="+mn-cs"/>
                              </a:rPr>
                              <m:t>12</m:t>
                            </m:r>
                          </m:num>
                          <m:den>
                            <m:r>
                              <a:rPr kumimoji="0" lang="en-AU" sz="2000" b="0" i="1" u="none" strike="noStrike" kern="1200" cap="none" spc="0" normalizeH="0" baseline="0" noProof="0">
                                <a:ln>
                                  <a:noFill/>
                                </a:ln>
                                <a:solidFill>
                                  <a:schemeClr val="tx1"/>
                                </a:solidFill>
                                <a:effectLst/>
                                <a:uLnTx/>
                                <a:uFillTx/>
                                <a:latin typeface="Cambria Math" panose="02040503050406030204" pitchFamily="18" charset="0"/>
                                <a:ea typeface="+mn-ea"/>
                                <a:cs typeface="+mn-cs"/>
                              </a:rPr>
                              <m:t>44</m:t>
                            </m:r>
                          </m:den>
                        </m:f>
                      </m:e>
                    </m:d>
                    <m:r>
                      <a:rPr kumimoji="0" lang="en-AU" sz="20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m:t>
                    </m:r>
                    <m:d>
                      <m:dPr>
                        <m:ctrlPr>
                          <a:rPr kumimoji="0" lang="en-AU" sz="20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dPr>
                      <m:e>
                        <m:f>
                          <m:fPr>
                            <m:ctrlPr>
                              <a:rPr kumimoji="0" lang="en-AU" sz="2000" b="0" i="1" u="none" strike="noStrike" kern="1200" cap="none" spc="0" normalizeH="0" baseline="0" noProof="0">
                                <a:ln>
                                  <a:noFill/>
                                </a:ln>
                                <a:solidFill>
                                  <a:schemeClr val="tx1"/>
                                </a:solidFill>
                                <a:effectLst/>
                                <a:uLnTx/>
                                <a:uFillTx/>
                                <a:latin typeface="Cambria Math" panose="02040503050406030204" pitchFamily="18" charset="0"/>
                                <a:ea typeface="+mn-ea"/>
                                <a:cs typeface="+mn-cs"/>
                              </a:rPr>
                            </m:ctrlPr>
                          </m:fPr>
                          <m:num>
                            <m:r>
                              <a:rPr kumimoji="0" lang="en-AU" sz="2000" b="0" i="1" u="none" strike="noStrike" kern="1200" cap="none" spc="0" normalizeH="0" baseline="0" noProof="0">
                                <a:ln>
                                  <a:noFill/>
                                </a:ln>
                                <a:solidFill>
                                  <a:schemeClr val="tx1"/>
                                </a:solidFill>
                                <a:effectLst/>
                                <a:uLnTx/>
                                <a:uFillTx/>
                                <a:latin typeface="Cambria Math" panose="02040503050406030204" pitchFamily="18" charset="0"/>
                                <a:ea typeface="+mn-ea"/>
                                <a:cs typeface="+mn-cs"/>
                              </a:rPr>
                              <m:t>12</m:t>
                            </m:r>
                          </m:num>
                          <m:den>
                            <m:r>
                              <a:rPr kumimoji="0" lang="en-AU" sz="2000" b="0" i="1" u="none" strike="noStrike" kern="1200" cap="none" spc="0" normalizeH="0" baseline="0" noProof="0">
                                <a:ln>
                                  <a:noFill/>
                                </a:ln>
                                <a:solidFill>
                                  <a:schemeClr val="tx1"/>
                                </a:solidFill>
                                <a:effectLst/>
                                <a:uLnTx/>
                                <a:uFillTx/>
                                <a:latin typeface="Cambria Math" panose="02040503050406030204" pitchFamily="18" charset="0"/>
                                <a:ea typeface="+mn-ea"/>
                                <a:cs typeface="+mn-cs"/>
                              </a:rPr>
                              <m:t>44</m:t>
                            </m:r>
                          </m:den>
                        </m:f>
                        <m:r>
                          <a:rPr kumimoji="0" lang="en-AU" sz="2000" b="0" i="1" u="none" strike="noStrike" kern="1200" cap="none" spc="0" normalizeH="0" baseline="0" noProof="0">
                            <a:ln>
                              <a:noFill/>
                            </a:ln>
                            <a:solidFill>
                              <a:schemeClr val="tx1"/>
                            </a:solidFill>
                            <a:effectLst/>
                            <a:uLnTx/>
                            <a:uFillTx/>
                            <a:latin typeface="Cambria Math" panose="02040503050406030204" pitchFamily="18" charset="0"/>
                            <a:ea typeface="+mn-ea"/>
                            <a:cs typeface="+mn-cs"/>
                          </a:rPr>
                          <m:t>×</m:t>
                        </m:r>
                        <m:f>
                          <m:fPr>
                            <m:ctrlPr>
                              <a:rPr kumimoji="0" lang="en-AU" sz="2000" b="0" i="1" u="none" strike="noStrike" kern="1200" cap="none" spc="0" normalizeH="0" baseline="0" noProof="0">
                                <a:ln>
                                  <a:noFill/>
                                </a:ln>
                                <a:solidFill>
                                  <a:schemeClr val="tx1"/>
                                </a:solidFill>
                                <a:effectLst/>
                                <a:uLnTx/>
                                <a:uFillTx/>
                                <a:latin typeface="Cambria Math" panose="02040503050406030204" pitchFamily="18" charset="0"/>
                                <a:ea typeface="+mn-ea"/>
                                <a:cs typeface="+mn-cs"/>
                              </a:rPr>
                            </m:ctrlPr>
                          </m:fPr>
                          <m:num>
                            <m:r>
                              <a:rPr kumimoji="0" lang="en-AU" sz="2000" b="0" i="1" u="none" strike="noStrike" kern="1200" cap="none" spc="0" normalizeH="0" baseline="0" noProof="0">
                                <a:ln>
                                  <a:noFill/>
                                </a:ln>
                                <a:solidFill>
                                  <a:schemeClr val="tx1"/>
                                </a:solidFill>
                                <a:effectLst/>
                                <a:uLnTx/>
                                <a:uFillTx/>
                                <a:latin typeface="Cambria Math" panose="02040503050406030204" pitchFamily="18" charset="0"/>
                                <a:ea typeface="+mn-ea"/>
                                <a:cs typeface="+mn-cs"/>
                              </a:rPr>
                              <m:t>8</m:t>
                            </m:r>
                          </m:num>
                          <m:den>
                            <m:r>
                              <a:rPr kumimoji="0" lang="en-AU" sz="2000" b="0" i="1" u="none" strike="noStrike" kern="1200" cap="none" spc="0" normalizeH="0" baseline="0" noProof="0">
                                <a:ln>
                                  <a:noFill/>
                                </a:ln>
                                <a:solidFill>
                                  <a:schemeClr val="tx1"/>
                                </a:solidFill>
                                <a:effectLst/>
                                <a:uLnTx/>
                                <a:uFillTx/>
                                <a:latin typeface="Cambria Math" panose="02040503050406030204" pitchFamily="18" charset="0"/>
                                <a:ea typeface="+mn-ea"/>
                                <a:cs typeface="+mn-cs"/>
                              </a:rPr>
                              <m:t>44</m:t>
                            </m:r>
                          </m:den>
                        </m:f>
                      </m:e>
                    </m:d>
                    <m:r>
                      <a:rPr kumimoji="0" lang="en-AU" sz="20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m:t>
                    </m:r>
                    <m:f>
                      <m:fPr>
                        <m:ctrlPr>
                          <a:rPr kumimoji="0" lang="en-AU" sz="2000" b="0" i="1" u="none" strike="noStrike" kern="1200" cap="none" spc="0" normalizeH="0" baseline="0" noProof="0">
                            <a:ln>
                              <a:noFill/>
                            </a:ln>
                            <a:solidFill>
                              <a:schemeClr val="tx1"/>
                            </a:solidFill>
                            <a:effectLst/>
                            <a:uLnTx/>
                            <a:uFillTx/>
                            <a:latin typeface="Cambria Math" panose="02040503050406030204" pitchFamily="18" charset="0"/>
                            <a:ea typeface="+mn-ea"/>
                            <a:cs typeface="+mn-cs"/>
                          </a:rPr>
                        </m:ctrlPr>
                      </m:fPr>
                      <m:num>
                        <m:r>
                          <a:rPr kumimoji="0" lang="en-AU" sz="2000" b="0" i="1" u="none" strike="noStrike" kern="1200" cap="none" spc="0" normalizeH="0" baseline="0" noProof="0">
                            <a:ln>
                              <a:noFill/>
                            </a:ln>
                            <a:solidFill>
                              <a:schemeClr val="tx1"/>
                            </a:solidFill>
                            <a:effectLst/>
                            <a:uLnTx/>
                            <a:uFillTx/>
                            <a:latin typeface="Cambria Math" panose="02040503050406030204" pitchFamily="18" charset="0"/>
                            <a:ea typeface="+mn-ea"/>
                            <a:cs typeface="+mn-cs"/>
                          </a:rPr>
                          <m:t>8</m:t>
                        </m:r>
                      </m:num>
                      <m:den>
                        <m:r>
                          <a:rPr kumimoji="0" lang="en-AU" sz="2000" b="0" i="1" u="none" strike="noStrike" kern="1200" cap="none" spc="0" normalizeH="0" baseline="0" noProof="0">
                            <a:ln>
                              <a:noFill/>
                            </a:ln>
                            <a:solidFill>
                              <a:schemeClr val="tx1"/>
                            </a:solidFill>
                            <a:effectLst/>
                            <a:uLnTx/>
                            <a:uFillTx/>
                            <a:latin typeface="Cambria Math" panose="02040503050406030204" pitchFamily="18" charset="0"/>
                            <a:ea typeface="+mn-ea"/>
                            <a:cs typeface="+mn-cs"/>
                          </a:rPr>
                          <m:t>44</m:t>
                        </m:r>
                      </m:den>
                    </m:f>
                    <m:r>
                      <a:rPr kumimoji="0" lang="en-AU" sz="2000" b="0" i="1" u="none" strike="noStrike" kern="1200" cap="none" spc="0" normalizeH="0" baseline="0" noProof="0">
                        <a:ln>
                          <a:noFill/>
                        </a:ln>
                        <a:solidFill>
                          <a:schemeClr val="tx1"/>
                        </a:solidFill>
                        <a:effectLst/>
                        <a:uLnTx/>
                        <a:uFillTx/>
                        <a:latin typeface="Cambria Math" panose="02040503050406030204" pitchFamily="18" charset="0"/>
                        <a:ea typeface="+mn-ea"/>
                        <a:cs typeface="+mn-cs"/>
                      </a:rPr>
                      <m:t>×</m:t>
                    </m:r>
                    <m:f>
                      <m:fPr>
                        <m:ctrlPr>
                          <a:rPr kumimoji="0" lang="en-AU" sz="2000" b="0" i="1" u="none" strike="noStrike" kern="1200" cap="none" spc="0" normalizeH="0" baseline="0" noProof="0">
                            <a:ln>
                              <a:noFill/>
                            </a:ln>
                            <a:solidFill>
                              <a:schemeClr val="tx1"/>
                            </a:solidFill>
                            <a:effectLst/>
                            <a:uLnTx/>
                            <a:uFillTx/>
                            <a:latin typeface="Cambria Math" panose="02040503050406030204" pitchFamily="18" charset="0"/>
                            <a:ea typeface="+mn-ea"/>
                            <a:cs typeface="+mn-cs"/>
                          </a:rPr>
                        </m:ctrlPr>
                      </m:fPr>
                      <m:num>
                        <m:r>
                          <a:rPr kumimoji="0" lang="en-AU" sz="2000" b="0" i="1" u="none" strike="noStrike" kern="1200" cap="none" spc="0" normalizeH="0" baseline="0" noProof="0">
                            <a:ln>
                              <a:noFill/>
                            </a:ln>
                            <a:solidFill>
                              <a:schemeClr val="tx1"/>
                            </a:solidFill>
                            <a:effectLst/>
                            <a:uLnTx/>
                            <a:uFillTx/>
                            <a:latin typeface="Cambria Math" panose="02040503050406030204" pitchFamily="18" charset="0"/>
                            <a:ea typeface="+mn-ea"/>
                            <a:cs typeface="+mn-cs"/>
                          </a:rPr>
                          <m:t>12</m:t>
                        </m:r>
                      </m:num>
                      <m:den>
                        <m:r>
                          <a:rPr kumimoji="0" lang="en-AU" sz="2000" b="0" i="1" u="none" strike="noStrike" kern="1200" cap="none" spc="0" normalizeH="0" baseline="0" noProof="0">
                            <a:ln>
                              <a:noFill/>
                            </a:ln>
                            <a:solidFill>
                              <a:schemeClr val="tx1"/>
                            </a:solidFill>
                            <a:effectLst/>
                            <a:uLnTx/>
                            <a:uFillTx/>
                            <a:latin typeface="Cambria Math" panose="02040503050406030204" pitchFamily="18" charset="0"/>
                            <a:ea typeface="+mn-ea"/>
                            <a:cs typeface="+mn-cs"/>
                          </a:rPr>
                          <m:t>44</m:t>
                        </m:r>
                      </m:den>
                    </m:f>
                  </m:oMath>
                </a14:m>
                <a:r>
                  <a:rPr kumimoji="0" lang="en-AU" sz="2000" b="0" i="0" u="none" strike="noStrike" kern="1200" cap="none" spc="0" normalizeH="0" baseline="0" noProof="0">
                    <a:ln>
                      <a:noFill/>
                    </a:ln>
                    <a:solidFill>
                      <a:schemeClr val="tx1"/>
                    </a:solidFill>
                    <a:effectLst/>
                    <a:uLnTx/>
                    <a:uFillTx/>
                    <a:latin typeface="Arial" panose="020B0604020202020204"/>
                    <a:ea typeface="+mn-ea"/>
                    <a:cs typeface="+mn-cs"/>
                  </a:rPr>
                  <a:t>)</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AU" sz="2000" b="0" i="0" u="none" strike="noStrike" kern="1200" cap="none" spc="0" normalizeH="0" baseline="0" noProof="0">
                    <a:ln>
                      <a:noFill/>
                    </a:ln>
                    <a:solidFill>
                      <a:schemeClr val="tx1"/>
                    </a:solidFill>
                    <a:effectLst/>
                    <a:uLnTx/>
                    <a:uFillTx/>
                    <a:latin typeface="Arial" panose="020B0604020202020204"/>
                    <a:ea typeface="+mn-ea"/>
                    <a:cs typeface="+mn-cs"/>
                  </a:rPr>
                  <a:t> </a:t>
                </a:r>
                <a:br>
                  <a:rPr kumimoji="0" lang="en-AU" sz="2000" b="0" i="0" u="none" strike="noStrike" kern="1200" cap="none" spc="0" normalizeH="0" baseline="0" noProof="0">
                    <a:ln>
                      <a:noFill/>
                    </a:ln>
                    <a:solidFill>
                      <a:schemeClr val="tx1"/>
                    </a:solidFill>
                    <a:effectLst/>
                    <a:uLnTx/>
                    <a:uFillTx/>
                    <a:latin typeface="Arial" panose="020B0604020202020204"/>
                    <a:ea typeface="+mn-ea"/>
                    <a:cs typeface="+mn-cs"/>
                  </a:rPr>
                </a:br>
                <a14:m>
                  <m:oMathPara xmlns:m="http://schemas.openxmlformats.org/officeDocument/2006/math">
                    <m:oMathParaPr>
                      <m:jc m:val="centerGroup"/>
                    </m:oMathParaPr>
                    <m:oMath xmlns:m="http://schemas.openxmlformats.org/officeDocument/2006/math">
                      <m:r>
                        <a:rPr kumimoji="0" lang="en-AU" sz="20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m:t>
                      </m:r>
                      <m:f>
                        <m:fPr>
                          <m:ctrlPr>
                            <a:rPr kumimoji="0" lang="en-AU" sz="20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fPr>
                        <m:num>
                          <m:r>
                            <a:rPr kumimoji="0" lang="en-AU" sz="20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21</m:t>
                          </m:r>
                        </m:num>
                        <m:den>
                          <m:r>
                            <a:rPr kumimoji="0" lang="en-AU" sz="20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121</m:t>
                          </m:r>
                        </m:den>
                      </m:f>
                    </m:oMath>
                  </m:oMathPara>
                </a14:m>
                <a:endParaRPr kumimoji="0" lang="en-AU" sz="2000" b="0" i="0" u="none" strike="noStrike" kern="1200" cap="none" spc="0" normalizeH="0" baseline="0" noProof="0">
                  <a:ln>
                    <a:noFill/>
                  </a:ln>
                  <a:solidFill>
                    <a:schemeClr val="tx1"/>
                  </a:solidFill>
                  <a:effectLst/>
                  <a:uLnTx/>
                  <a:uFillTx/>
                  <a:latin typeface="Arial" panose="020B0604020202020204"/>
                  <a:ea typeface="+mn-ea"/>
                  <a:cs typeface="+mn-cs"/>
                </a:endParaRPr>
              </a:p>
            </p:txBody>
          </p:sp>
        </mc:Choice>
        <mc:Fallback xmlns="">
          <p:sp>
            <p:nvSpPr>
              <p:cNvPr id="8" name="Rectangle 7">
                <a:extLst>
                  <a:ext uri="{FF2B5EF4-FFF2-40B4-BE49-F238E27FC236}">
                    <a16:creationId xmlns:a16="http://schemas.microsoft.com/office/drawing/2014/main" id="{7AC38FD0-C57F-5FAF-65C8-4ED3F47CEBC1}"/>
                  </a:ext>
                </a:extLst>
              </p:cNvPr>
              <p:cNvSpPr>
                <a:spLocks noRot="1" noChangeAspect="1" noMove="1" noResize="1" noEditPoints="1" noAdjustHandles="1" noChangeArrowheads="1" noChangeShapeType="1" noTextEdit="1"/>
              </p:cNvSpPr>
              <p:nvPr/>
            </p:nvSpPr>
            <p:spPr>
              <a:xfrm>
                <a:off x="-849622" y="4701439"/>
                <a:ext cx="9913257" cy="2048966"/>
              </a:xfrm>
              <a:prstGeom prst="rect">
                <a:avLst/>
              </a:prstGeom>
              <a:blipFill>
                <a:blip r:embed="rId4"/>
                <a:stretch>
                  <a:fillRect/>
                </a:stretch>
              </a:blipFill>
              <a:ln>
                <a:noFill/>
              </a:ln>
            </p:spPr>
            <p:txBody>
              <a:bodyPr/>
              <a:lstStyle/>
              <a:p>
                <a:r>
                  <a:rPr lang="en-US">
                    <a:noFill/>
                  </a:rPr>
                  <a:t> </a:t>
                </a:r>
              </a:p>
            </p:txBody>
          </p:sp>
        </mc:Fallback>
      </mc:AlternateContent>
      <p:sp>
        <p:nvSpPr>
          <p:cNvPr id="4" name="Slide Number Placeholder 1">
            <a:extLst>
              <a:ext uri="{FF2B5EF4-FFF2-40B4-BE49-F238E27FC236}">
                <a16:creationId xmlns:a16="http://schemas.microsoft.com/office/drawing/2014/main" id="{3C08B0AC-92E2-B367-F523-7EE07AF2F145}"/>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Arial" panose="020B060402020202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33</a:t>
            </a:fld>
            <a:endParaRPr kumimoji="0" lang="en-AU" sz="1200" b="0" i="0" u="none" strike="noStrike" kern="1200" cap="none" spc="0" normalizeH="0" baseline="0" noProof="0">
              <a:ln>
                <a:noFill/>
              </a:ln>
              <a:solidFill>
                <a:srgbClr val="22272B"/>
              </a:solidFill>
              <a:effectLst/>
              <a:uLnTx/>
              <a:uFillTx/>
              <a:latin typeface="Arial" panose="020B0604020202020204"/>
              <a:ea typeface="+mn-ea"/>
              <a:cs typeface="+mn-cs"/>
            </a:endParaRPr>
          </a:p>
        </p:txBody>
      </p:sp>
    </p:spTree>
    <p:extLst>
      <p:ext uri="{BB962C8B-B14F-4D97-AF65-F5344CB8AC3E}">
        <p14:creationId xmlns:p14="http://schemas.microsoft.com/office/powerpoint/2010/main" val="3472736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a:ln>
                  <a:noFill/>
                </a:ln>
                <a:solidFill>
                  <a:srgbClr val="CBEDFD"/>
                </a:solidFill>
                <a:effectLst/>
                <a:uLnTx/>
                <a:uFillTx/>
                <a:ea typeface="+mn-ea"/>
                <a:cs typeface="+mn-cs"/>
              </a:rPr>
              <a:t> </a:t>
            </a:r>
            <a:r>
              <a:rPr kumimoji="0" lang="en-AU" sz="1200" b="0" i="0" u="none" strike="noStrike" kern="1200" cap="none" spc="0" normalizeH="0" baseline="0" noProof="0">
                <a:ln>
                  <a:noFill/>
                </a:ln>
                <a:solidFill>
                  <a:srgbClr val="FFFFFF"/>
                </a:solidFill>
                <a:effectLst/>
                <a:uLnTx/>
                <a:uFillTx/>
                <a:ea typeface="+mn-ea"/>
                <a:cs typeface="+mn-cs"/>
              </a:rPr>
              <a:t>and the NSW Curriculum website </a:t>
            </a:r>
            <a:r>
              <a:rPr kumimoji="0" lang="en-AU" sz="1200" b="0" i="0" u="none" strike="noStrike" kern="1200" cap="none" spc="0" normalizeH="0" baseline="0" noProof="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AU" sz="1200" u="sng">
                <a:solidFill>
                  <a:schemeClr val="accent2">
                    <a:lumMod val="75000"/>
                  </a:schemeClr>
                </a:solidFill>
                <a:effectLst/>
                <a:latin typeface="Arial" panose="020B0604020202020204" pitchFamily="34" charset="0"/>
                <a:ea typeface="Calibri" panose="020F0502020204030204" pitchFamily="34" charset="0"/>
                <a:hlinkClick r:id="rId6">
                  <a:extLst>
                    <a:ext uri="{A12FA001-AC4F-418D-AE19-62706E023703}">
                      <ahyp:hlinkClr xmlns:ahyp="http://schemas.microsoft.com/office/drawing/2018/hyperlinkcolor" val="tx"/>
                    </a:ext>
                  </a:extLst>
                </a:hlinkClick>
              </a:rPr>
              <a:t>Mathematics Advanced 11–12 Syllabus</a:t>
            </a:r>
            <a:r>
              <a:rPr lang="en-AU" sz="1200">
                <a:solidFill>
                  <a:schemeClr val="accent2">
                    <a:lumMod val="75000"/>
                  </a:schemeClr>
                </a:solidFill>
                <a:effectLst/>
                <a:latin typeface="Arial" panose="020B0604020202020204" pitchFamily="34" charset="0"/>
                <a:ea typeface="Calibri" panose="020F0502020204030204" pitchFamily="34" charset="0"/>
              </a:rPr>
              <a:t> </a:t>
            </a:r>
            <a:r>
              <a:rPr lang="en-AU" sz="1200">
                <a:effectLst/>
                <a:latin typeface="Arial" panose="020B0604020202020204" pitchFamily="34" charset="0"/>
                <a:ea typeface="Calibri" panose="020F0502020204030204" pitchFamily="34" charset="0"/>
              </a:rPr>
              <a:t>© NSW Education Standards Authority (NESA) for and on behalf of the Crown in right of the State of New South Wales, 2024.</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34</a:t>
            </a:fld>
            <a:endParaRPr lang="en-AU"/>
          </a:p>
        </p:txBody>
      </p:sp>
    </p:spTree>
    <p:extLst>
      <p:ext uri="{BB962C8B-B14F-4D97-AF65-F5344CB8AC3E}">
        <p14:creationId xmlns:p14="http://schemas.microsoft.com/office/powerpoint/2010/main" val="2465767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a:solidFill>
                  <a:schemeClr val="bg1"/>
                </a:solidFill>
              </a:rPr>
              <a:t>The copyright material published in this resource is subject to the </a:t>
            </a:r>
            <a:r>
              <a:rPr lang="en-AU" sz="1200" i="1">
                <a:solidFill>
                  <a:schemeClr val="bg1"/>
                </a:solidFill>
              </a:rPr>
              <a:t>Copyright Act 1968</a:t>
            </a:r>
            <a:r>
              <a:rPr lang="en-AU" sz="120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a:solidFill>
                  <a:schemeClr val="bg1"/>
                </a:solidFill>
              </a:rPr>
              <a:t>Copyright material available in this resource and owned by the NSW Department of Education is licensed under a </a:t>
            </a:r>
            <a:r>
              <a:rPr lang="en-AU" sz="120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a:solidFill>
                  <a:schemeClr val="bg1"/>
                </a:solidFill>
              </a:rPr>
              <a:t>.</a:t>
            </a:r>
          </a:p>
          <a:p>
            <a:pPr algn="l">
              <a:lnSpc>
                <a:spcPct val="150000"/>
              </a:lnSpc>
              <a:spcAft>
                <a:spcPts val="600"/>
              </a:spcAft>
            </a:pPr>
            <a:r>
              <a:rPr lang="en-AU" sz="1200">
                <a:solidFill>
                  <a:schemeClr val="bg1"/>
                </a:solidFill>
              </a:rPr>
              <a:t>This license allows you to share and adapt the material for any purpose, even commercially.</a:t>
            </a:r>
          </a:p>
          <a:p>
            <a:pPr algn="l">
              <a:lnSpc>
                <a:spcPct val="150000"/>
              </a:lnSpc>
              <a:spcAft>
                <a:spcPts val="600"/>
              </a:spcAft>
            </a:pPr>
            <a:r>
              <a:rPr lang="en-AU" sz="1200">
                <a:solidFill>
                  <a:schemeClr val="bg1"/>
                </a:solidFill>
              </a:rPr>
              <a:t>Attribution should be given to © State of New South Wales (Department of Education), 2025.</a:t>
            </a:r>
          </a:p>
          <a:p>
            <a:pPr algn="l">
              <a:lnSpc>
                <a:spcPct val="150000"/>
              </a:lnSpc>
            </a:pPr>
            <a:r>
              <a:rPr lang="en-AU" sz="120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a:solidFill>
                  <a:schemeClr val="bg1"/>
                </a:solidFill>
                <a:latin typeface="+mj-lt"/>
              </a:rPr>
              <a:t>Links to third-party material and websites</a:t>
            </a:r>
          </a:p>
          <a:p>
            <a:pPr algn="l">
              <a:lnSpc>
                <a:spcPct val="150000"/>
              </a:lnSpc>
              <a:spcAft>
                <a:spcPts val="600"/>
              </a:spcAft>
            </a:pPr>
            <a:r>
              <a:rPr lang="en-AU" sz="120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a:solidFill>
                  <a:schemeClr val="bg1"/>
                </a:solidFill>
              </a:rPr>
              <a:t>Copyright Act 1968 </a:t>
            </a:r>
            <a:r>
              <a:rPr lang="en-AU" sz="1200">
                <a:solidFill>
                  <a:schemeClr val="bg1"/>
                </a:solidFill>
              </a:rPr>
              <a:t>(Cth). The department accepts no responsibility for content on third-party websites. </a:t>
            </a:r>
          </a:p>
        </p:txBody>
      </p:sp>
    </p:spTree>
    <p:extLst>
      <p:ext uri="{BB962C8B-B14F-4D97-AF65-F5344CB8AC3E}">
        <p14:creationId xmlns:p14="http://schemas.microsoft.com/office/powerpoint/2010/main" val="3303566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CF6B04-29EE-AC15-4D22-5531060EB517}"/>
              </a:ext>
            </a:extLst>
          </p:cNvPr>
          <p:cNvSpPr>
            <a:spLocks noGrp="1"/>
          </p:cNvSpPr>
          <p:nvPr>
            <p:ph type="title"/>
          </p:nvPr>
        </p:nvSpPr>
        <p:spPr>
          <a:xfrm>
            <a:off x="348000" y="360000"/>
            <a:ext cx="11484000" cy="545601"/>
          </a:xfrm>
        </p:spPr>
        <p:txBody>
          <a:bodyPr/>
          <a:lstStyle/>
          <a:p>
            <a:r>
              <a:rPr lang="en-AU">
                <a:latin typeface="+mj-lt"/>
              </a:rPr>
              <a:t>What do you notice and wonder?</a:t>
            </a:r>
          </a:p>
        </p:txBody>
      </p:sp>
      <p:pic>
        <p:nvPicPr>
          <p:cNvPr id="1026" name="Picture 2" descr="A family tree diagram made using gummy bears. The bears are arranged on a hand-drawn genealogical chart, with different colours representing &quot;parents&quot; and &quot;offspring.&quot; Some gummy bears appear to be a mix of two colours, playfully suggesting inherited traits. The diagram is drawn on white paper with black lines connecting the &quot;family members.&quot;">
            <a:extLst>
              <a:ext uri="{FF2B5EF4-FFF2-40B4-BE49-F238E27FC236}">
                <a16:creationId xmlns:a16="http://schemas.microsoft.com/office/drawing/2014/main" id="{09D38B57-1940-15C1-D5DF-85020C5DA94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p:blipFill>
        <p:spPr bwMode="auto">
          <a:xfrm>
            <a:off x="348000" y="1377432"/>
            <a:ext cx="4683714" cy="461606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6F47698-41F8-9A4A-F206-34B6B6687536}"/>
              </a:ext>
            </a:extLst>
          </p:cNvPr>
          <p:cNvSpPr txBox="1"/>
          <p:nvPr/>
        </p:nvSpPr>
        <p:spPr>
          <a:xfrm>
            <a:off x="348000" y="6472259"/>
            <a:ext cx="10919591" cy="261610"/>
          </a:xfrm>
          <a:prstGeom prst="rect">
            <a:avLst/>
          </a:prstGeom>
          <a:noFill/>
        </p:spPr>
        <p:txBody>
          <a:bodyPr wrap="square">
            <a:spAutoFit/>
          </a:bodyPr>
          <a:lstStyle/>
          <a:p>
            <a:r>
              <a:rPr lang="en-AU" sz="1100"/>
              <a:t>Gummy Bear Genetic Table" from </a:t>
            </a:r>
            <a:r>
              <a:rPr lang="en-AU" sz="1100">
                <a:hlinkClick r:id="rId4"/>
              </a:rPr>
              <a:t>ScienceAlert</a:t>
            </a:r>
            <a:r>
              <a:rPr lang="en-AU" sz="1100"/>
              <a:t>. Image used under the Creative Commons License.</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a:p>
        </p:txBody>
      </p:sp>
    </p:spTree>
    <p:extLst>
      <p:ext uri="{BB962C8B-B14F-4D97-AF65-F5344CB8AC3E}">
        <p14:creationId xmlns:p14="http://schemas.microsoft.com/office/powerpoint/2010/main" val="1238473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000EEA-41FD-5C26-F06F-EA19C0A216E0}"/>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0E7CEFB2-2B7D-537C-6BAA-21E9C90F0C45}"/>
              </a:ext>
            </a:extLst>
          </p:cNvPr>
          <p:cNvSpPr>
            <a:spLocks noGrp="1"/>
          </p:cNvSpPr>
          <p:nvPr>
            <p:ph type="title"/>
          </p:nvPr>
        </p:nvSpPr>
        <p:spPr>
          <a:xfrm>
            <a:off x="358467" y="360000"/>
            <a:ext cx="11484000" cy="545601"/>
          </a:xfrm>
        </p:spPr>
        <p:txBody>
          <a:bodyPr/>
          <a:lstStyle/>
          <a:p>
            <a:r>
              <a:rPr lang="en-AU"/>
              <a:t>Simplified genetics model (1)</a:t>
            </a:r>
          </a:p>
        </p:txBody>
      </p:sp>
      <p:sp>
        <p:nvSpPr>
          <p:cNvPr id="3" name="Text Placeholder 12">
            <a:extLst>
              <a:ext uri="{FF2B5EF4-FFF2-40B4-BE49-F238E27FC236}">
                <a16:creationId xmlns:a16="http://schemas.microsoft.com/office/drawing/2014/main" id="{5340FF21-E448-0375-5156-A6211B9EFA86}"/>
              </a:ext>
            </a:extLst>
          </p:cNvPr>
          <p:cNvSpPr>
            <a:spLocks noGrp="1"/>
          </p:cNvSpPr>
          <p:nvPr>
            <p:ph type="body" sz="quarter" idx="18"/>
          </p:nvPr>
        </p:nvSpPr>
        <p:spPr>
          <a:xfrm>
            <a:off x="358467" y="885629"/>
            <a:ext cx="11483998" cy="356423"/>
          </a:xfrm>
        </p:spPr>
        <p:txBody>
          <a:bodyPr/>
          <a:lstStyle/>
          <a:p>
            <a:r>
              <a:rPr lang="en-AU">
                <a:latin typeface="+mj-lt"/>
              </a:rPr>
              <a:t>Worked example</a:t>
            </a:r>
          </a:p>
        </p:txBody>
      </p:sp>
      <p:sp>
        <p:nvSpPr>
          <p:cNvPr id="6" name="TextBox 5">
            <a:extLst>
              <a:ext uri="{FF2B5EF4-FFF2-40B4-BE49-F238E27FC236}">
                <a16:creationId xmlns:a16="http://schemas.microsoft.com/office/drawing/2014/main" id="{AF4D064A-811F-46AC-B5A4-A80C002F67B0}"/>
              </a:ext>
            </a:extLst>
          </p:cNvPr>
          <p:cNvSpPr txBox="1"/>
          <p:nvPr/>
        </p:nvSpPr>
        <p:spPr>
          <a:xfrm>
            <a:off x="358467" y="1498372"/>
            <a:ext cx="10454338" cy="3309498"/>
          </a:xfrm>
          <a:prstGeom prst="roundRect">
            <a:avLst>
              <a:gd name="adj" fmla="val 5849"/>
            </a:avLst>
          </a:prstGeom>
          <a:ln>
            <a:noFill/>
          </a:ln>
        </p:spPr>
        <p:style>
          <a:lnRef idx="2">
            <a:schemeClr val="accent6">
              <a:shade val="15000"/>
            </a:schemeClr>
          </a:lnRef>
          <a:fillRef idx="1">
            <a:schemeClr val="accent6"/>
          </a:fillRef>
          <a:effectRef idx="0">
            <a:schemeClr val="accent6"/>
          </a:effectRef>
          <a:fontRef idx="minor">
            <a:schemeClr val="lt1"/>
          </a:fontRef>
        </p:style>
        <p:txBody>
          <a:bodyPr wrap="square" lIns="360000" tIns="0" rIns="360000" bIns="0" rtlCol="0" anchor="t">
            <a:noAutofit/>
          </a:bodyPr>
          <a:lstStyle/>
          <a:p>
            <a:pPr>
              <a:lnSpc>
                <a:spcPct val="150000"/>
              </a:lnSpc>
            </a:pPr>
            <a:r>
              <a:rPr lang="en-AU" sz="1800">
                <a:solidFill>
                  <a:schemeClr val="tx1"/>
                </a:solidFill>
              </a:rPr>
              <a:t> Brown eyes (B) are dominant over blue eyes (b), which means that a person with one B and one b allele (genotype Bb) will have brown eyes, not blue. </a:t>
            </a:r>
            <a:br>
              <a:rPr lang="en-AU" sz="1800">
                <a:solidFill>
                  <a:schemeClr val="tx1"/>
                </a:solidFill>
              </a:rPr>
            </a:br>
            <a:br>
              <a:rPr lang="en-AU" sz="1800">
                <a:solidFill>
                  <a:schemeClr val="tx1"/>
                </a:solidFill>
              </a:rPr>
            </a:br>
            <a:r>
              <a:rPr lang="en-AU" sz="1800">
                <a:solidFill>
                  <a:schemeClr val="tx1"/>
                </a:solidFill>
              </a:rPr>
              <a:t>If one parent has brown eyes with the genotype Bb and the other parent also has brown eyes with the genotype bB. </a:t>
            </a:r>
          </a:p>
          <a:p>
            <a:pPr>
              <a:lnSpc>
                <a:spcPct val="150000"/>
              </a:lnSpc>
            </a:pPr>
            <a:r>
              <a:rPr lang="en-AU" sz="1800">
                <a:solidFill>
                  <a:schemeClr val="tx1"/>
                </a:solidFill>
              </a:rPr>
              <a:t>What is the probability that their child will have blue eyes?</a:t>
            </a:r>
          </a:p>
          <a:p>
            <a:pPr>
              <a:lnSpc>
                <a:spcPct val="150000"/>
              </a:lnSpc>
            </a:pPr>
            <a:r>
              <a:rPr lang="en-AU" sz="1800">
                <a:solidFill>
                  <a:schemeClr val="tx1"/>
                </a:solidFill>
              </a:rPr>
              <a:t>Note: A person inherits one allele from each parent’s genotype (BB, Bb or bb)</a:t>
            </a:r>
          </a:p>
          <a:p>
            <a:pPr>
              <a:lnSpc>
                <a:spcPct val="200000"/>
              </a:lnSpc>
            </a:pPr>
            <a:endParaRPr lang="en-AU" sz="1800">
              <a:solidFill>
                <a:schemeClr val="tx1"/>
              </a:solidFill>
            </a:endParaRPr>
          </a:p>
        </p:txBody>
      </p:sp>
      <p:sp>
        <p:nvSpPr>
          <p:cNvPr id="2" name="Slide Number Placeholder 1">
            <a:extLst>
              <a:ext uri="{FF2B5EF4-FFF2-40B4-BE49-F238E27FC236}">
                <a16:creationId xmlns:a16="http://schemas.microsoft.com/office/drawing/2014/main" id="{CE2393CA-B634-6EC8-4B2D-10FDEABF517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a:t>
            </a:fld>
            <a:endParaRPr lang="en-AU"/>
          </a:p>
        </p:txBody>
      </p:sp>
    </p:spTree>
    <p:extLst>
      <p:ext uri="{BB962C8B-B14F-4D97-AF65-F5344CB8AC3E}">
        <p14:creationId xmlns:p14="http://schemas.microsoft.com/office/powerpoint/2010/main" val="279686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BCE7E-1CB3-E0F9-0403-E9B1873CA69A}"/>
            </a:ext>
          </a:extLst>
        </p:cNvPr>
        <p:cNvGrpSpPr/>
        <p:nvPr/>
      </p:nvGrpSpPr>
      <p:grpSpPr>
        <a:xfrm>
          <a:off x="0" y="0"/>
          <a:ext cx="0" cy="0"/>
          <a:chOff x="0" y="0"/>
          <a:chExt cx="0" cy="0"/>
        </a:xfrm>
      </p:grpSpPr>
      <p:sp>
        <p:nvSpPr>
          <p:cNvPr id="14" name="Title 13">
            <a:extLst>
              <a:ext uri="{FF2B5EF4-FFF2-40B4-BE49-F238E27FC236}">
                <a16:creationId xmlns:a16="http://schemas.microsoft.com/office/drawing/2014/main" id="{96D53384-1E36-5849-5685-9E6B75419C1D}"/>
              </a:ext>
            </a:extLst>
          </p:cNvPr>
          <p:cNvSpPr>
            <a:spLocks noGrp="1"/>
          </p:cNvSpPr>
          <p:nvPr>
            <p:ph type="title"/>
          </p:nvPr>
        </p:nvSpPr>
        <p:spPr/>
        <p:txBody>
          <a:bodyPr/>
          <a:lstStyle/>
          <a:p>
            <a:r>
              <a:rPr lang="en-AU"/>
              <a:t>Simplified genetics model (2)</a:t>
            </a:r>
          </a:p>
        </p:txBody>
      </p:sp>
      <p:sp>
        <p:nvSpPr>
          <p:cNvPr id="29" name="Text Placeholder 12">
            <a:extLst>
              <a:ext uri="{FF2B5EF4-FFF2-40B4-BE49-F238E27FC236}">
                <a16:creationId xmlns:a16="http://schemas.microsoft.com/office/drawing/2014/main" id="{9774B81B-558D-5704-35BC-99B1F3E01F9D}"/>
              </a:ext>
            </a:extLst>
          </p:cNvPr>
          <p:cNvSpPr>
            <a:spLocks noGrp="1"/>
          </p:cNvSpPr>
          <p:nvPr>
            <p:ph type="body" sz="quarter" idx="18"/>
          </p:nvPr>
        </p:nvSpPr>
        <p:spPr>
          <a:xfrm>
            <a:off x="360000" y="885629"/>
            <a:ext cx="11483998" cy="356423"/>
          </a:xfrm>
        </p:spPr>
        <p:txBody>
          <a:bodyPr/>
          <a:lstStyle/>
          <a:p>
            <a:r>
              <a:rPr lang="en-AU">
                <a:latin typeface="+mj-lt"/>
              </a:rPr>
              <a:t>Worked example</a:t>
            </a:r>
          </a:p>
        </p:txBody>
      </p:sp>
      <p:sp>
        <p:nvSpPr>
          <p:cNvPr id="18" name="Rounded Rectangle 17">
            <a:extLst>
              <a:ext uri="{FF2B5EF4-FFF2-40B4-BE49-F238E27FC236}">
                <a16:creationId xmlns:a16="http://schemas.microsoft.com/office/drawing/2014/main" id="{2597A23F-7EA4-5E07-1348-D4AFB2C9949E}"/>
              </a:ext>
            </a:extLst>
          </p:cNvPr>
          <p:cNvSpPr/>
          <p:nvPr/>
        </p:nvSpPr>
        <p:spPr>
          <a:xfrm>
            <a:off x="373132" y="1406829"/>
            <a:ext cx="5526024" cy="886968"/>
          </a:xfrm>
          <a:prstGeom prst="roundRect">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r>
              <a:rPr lang="en-AU" sz="1800">
                <a:solidFill>
                  <a:schemeClr val="tx1"/>
                </a:solidFill>
              </a:rPr>
              <a:t>Parent 1 – Bb, Parent 2 – bB. </a:t>
            </a:r>
          </a:p>
          <a:p>
            <a:r>
              <a:rPr lang="en-AU" sz="1800">
                <a:solidFill>
                  <a:schemeClr val="tx1"/>
                </a:solidFill>
              </a:rPr>
              <a:t>What is the probability that the child has blue eyes?</a:t>
            </a:r>
            <a:endParaRPr lang="en-AU" sz="1800"/>
          </a:p>
        </p:txBody>
      </p:sp>
      <p:grpSp>
        <p:nvGrpSpPr>
          <p:cNvPr id="3" name="Group 2" descr="4 headings that will be used for a tree diagram. The first is for the first outcome which is indicating which eye colour parent one has. The second is indicating the eye colour of the other parents eye colour. The third heading will show the sample space of the possible child's eye colour, reading off the tree diagram and the final heading will indicate the eye colour. ">
            <a:extLst>
              <a:ext uri="{FF2B5EF4-FFF2-40B4-BE49-F238E27FC236}">
                <a16:creationId xmlns:a16="http://schemas.microsoft.com/office/drawing/2014/main" id="{A62B372A-71E4-A18B-5184-E2DB74A5819E}"/>
              </a:ext>
            </a:extLst>
          </p:cNvPr>
          <p:cNvGrpSpPr/>
          <p:nvPr/>
        </p:nvGrpSpPr>
        <p:grpSpPr>
          <a:xfrm>
            <a:off x="1089199" y="2580337"/>
            <a:ext cx="8983367" cy="907142"/>
            <a:chOff x="1089199" y="2580337"/>
            <a:chExt cx="8983367" cy="907142"/>
          </a:xfrm>
        </p:grpSpPr>
        <p:sp>
          <p:nvSpPr>
            <p:cNvPr id="40" name="TextBox 39">
              <a:extLst>
                <a:ext uri="{FF2B5EF4-FFF2-40B4-BE49-F238E27FC236}">
                  <a16:creationId xmlns:a16="http://schemas.microsoft.com/office/drawing/2014/main" id="{AB41340C-6198-728A-1A0C-9CB4A4F96522}"/>
                </a:ext>
              </a:extLst>
            </p:cNvPr>
            <p:cNvSpPr txBox="1"/>
            <p:nvPr/>
          </p:nvSpPr>
          <p:spPr>
            <a:xfrm>
              <a:off x="1089199" y="2978752"/>
              <a:ext cx="1448438" cy="508727"/>
            </a:xfrm>
            <a:prstGeom prst="rect">
              <a:avLst/>
            </a:prstGeom>
            <a:noFill/>
          </p:spPr>
          <p:txBody>
            <a:bodyPr wrap="none" lIns="0" tIns="0" rIns="0" bIns="0" rtlCol="0">
              <a:noAutofit/>
            </a:bodyPr>
            <a:lstStyle/>
            <a:p>
              <a:pPr algn="l">
                <a:lnSpc>
                  <a:spcPct val="75000"/>
                </a:lnSpc>
              </a:pPr>
              <a:r>
                <a:rPr lang="en-AU" sz="1800"/>
                <a:t>Parent 1</a:t>
              </a:r>
              <a:br>
                <a:rPr lang="en-AU" sz="1800"/>
              </a:br>
              <a:r>
                <a:rPr lang="en-AU" sz="1800"/>
                <a:t>eye colour</a:t>
              </a:r>
            </a:p>
          </p:txBody>
        </p:sp>
        <p:sp>
          <p:nvSpPr>
            <p:cNvPr id="21" name="TextBox 20">
              <a:extLst>
                <a:ext uri="{FF2B5EF4-FFF2-40B4-BE49-F238E27FC236}">
                  <a16:creationId xmlns:a16="http://schemas.microsoft.com/office/drawing/2014/main" id="{A61E6C68-1402-8281-8C00-A796948BBFF3}"/>
                </a:ext>
              </a:extLst>
            </p:cNvPr>
            <p:cNvSpPr txBox="1"/>
            <p:nvPr/>
          </p:nvSpPr>
          <p:spPr>
            <a:xfrm>
              <a:off x="3572555" y="2614164"/>
              <a:ext cx="1460183" cy="705540"/>
            </a:xfrm>
            <a:prstGeom prst="rect">
              <a:avLst/>
            </a:prstGeom>
            <a:noFill/>
          </p:spPr>
          <p:txBody>
            <a:bodyPr wrap="none" lIns="0" tIns="0" rIns="0" bIns="0" rtlCol="0">
              <a:noAutofit/>
            </a:bodyPr>
            <a:lstStyle/>
            <a:p>
              <a:pPr algn="l">
                <a:lnSpc>
                  <a:spcPct val="75000"/>
                </a:lnSpc>
              </a:pPr>
              <a:r>
                <a:rPr lang="en-AU" sz="1800"/>
                <a:t>Parent 2 </a:t>
              </a:r>
              <a:br>
                <a:rPr lang="en-AU" sz="1800"/>
              </a:br>
              <a:r>
                <a:rPr lang="en-AU" sz="1800"/>
                <a:t>eye colour</a:t>
              </a:r>
            </a:p>
          </p:txBody>
        </p:sp>
        <p:sp>
          <p:nvSpPr>
            <p:cNvPr id="22" name="TextBox 21">
              <a:extLst>
                <a:ext uri="{FF2B5EF4-FFF2-40B4-BE49-F238E27FC236}">
                  <a16:creationId xmlns:a16="http://schemas.microsoft.com/office/drawing/2014/main" id="{C267B635-A4DB-16D5-A631-C03E96319714}"/>
                </a:ext>
              </a:extLst>
            </p:cNvPr>
            <p:cNvSpPr txBox="1"/>
            <p:nvPr/>
          </p:nvSpPr>
          <p:spPr>
            <a:xfrm>
              <a:off x="5696369" y="2616786"/>
              <a:ext cx="1606801" cy="705540"/>
            </a:xfrm>
            <a:prstGeom prst="rect">
              <a:avLst/>
            </a:prstGeom>
            <a:noFill/>
          </p:spPr>
          <p:txBody>
            <a:bodyPr wrap="none" lIns="0" tIns="0" rIns="0" bIns="0" rtlCol="0">
              <a:noAutofit/>
            </a:bodyPr>
            <a:lstStyle/>
            <a:p>
              <a:pPr algn="l">
                <a:lnSpc>
                  <a:spcPct val="75000"/>
                </a:lnSpc>
              </a:pPr>
              <a:r>
                <a:rPr lang="en-AU" sz="1800"/>
                <a:t>Child’s eye colour </a:t>
              </a:r>
            </a:p>
            <a:p>
              <a:pPr algn="l">
                <a:lnSpc>
                  <a:spcPct val="75000"/>
                </a:lnSpc>
              </a:pPr>
              <a:r>
                <a:rPr lang="en-AU" sz="1800"/>
                <a:t>sample space</a:t>
              </a:r>
            </a:p>
          </p:txBody>
        </p:sp>
        <p:sp>
          <p:nvSpPr>
            <p:cNvPr id="23" name="TextBox 22">
              <a:extLst>
                <a:ext uri="{FF2B5EF4-FFF2-40B4-BE49-F238E27FC236}">
                  <a16:creationId xmlns:a16="http://schemas.microsoft.com/office/drawing/2014/main" id="{75DDF200-F7E9-4D1A-9170-228357FF1A1B}"/>
                </a:ext>
              </a:extLst>
            </p:cNvPr>
            <p:cNvSpPr txBox="1"/>
            <p:nvPr/>
          </p:nvSpPr>
          <p:spPr>
            <a:xfrm>
              <a:off x="8108867" y="2580337"/>
              <a:ext cx="1963699" cy="705540"/>
            </a:xfrm>
            <a:prstGeom prst="rect">
              <a:avLst/>
            </a:prstGeom>
            <a:noFill/>
          </p:spPr>
          <p:txBody>
            <a:bodyPr wrap="none" lIns="0" tIns="0" rIns="0" bIns="0" rtlCol="0">
              <a:noAutofit/>
            </a:bodyPr>
            <a:lstStyle/>
            <a:p>
              <a:pPr algn="l"/>
              <a:r>
                <a:rPr lang="en-AU" sz="1800"/>
                <a:t>Child’s eye colour</a:t>
              </a:r>
            </a:p>
          </p:txBody>
        </p:sp>
      </p:grpSp>
      <p:grpSp>
        <p:nvGrpSpPr>
          <p:cNvPr id="17" name="Group 16" descr="Textbox reading &quot;What are the two possible alleles that a mother can pass to her child?&quot; with arrow pointing to &quot;Parent  1 eye colour&quot;">
            <a:extLst>
              <a:ext uri="{FF2B5EF4-FFF2-40B4-BE49-F238E27FC236}">
                <a16:creationId xmlns:a16="http://schemas.microsoft.com/office/drawing/2014/main" id="{9E71CFFE-7AD7-E146-4213-163BB2687AD9}"/>
              </a:ext>
            </a:extLst>
          </p:cNvPr>
          <p:cNvGrpSpPr/>
          <p:nvPr/>
        </p:nvGrpSpPr>
        <p:grpSpPr>
          <a:xfrm>
            <a:off x="645530" y="3496824"/>
            <a:ext cx="3904488" cy="1892808"/>
            <a:chOff x="1463040" y="2697480"/>
            <a:chExt cx="3904488" cy="1892808"/>
          </a:xfrm>
        </p:grpSpPr>
        <p:sp>
          <p:nvSpPr>
            <p:cNvPr id="15" name="Rounded Rectangle 14">
              <a:extLst>
                <a:ext uri="{FF2B5EF4-FFF2-40B4-BE49-F238E27FC236}">
                  <a16:creationId xmlns:a16="http://schemas.microsoft.com/office/drawing/2014/main" id="{7E2C7686-2E80-891F-F3BA-3F200A951B0C}"/>
                </a:ext>
              </a:extLst>
            </p:cNvPr>
            <p:cNvSpPr/>
            <p:nvPr/>
          </p:nvSpPr>
          <p:spPr>
            <a:xfrm>
              <a:off x="1463040" y="3831336"/>
              <a:ext cx="3904488" cy="758952"/>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0000" tIns="90000" rIns="90000" bIns="90000" rtlCol="0" anchor="t"/>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a:ln>
                    <a:noFill/>
                  </a:ln>
                  <a:solidFill>
                    <a:srgbClr val="FFFFFF"/>
                  </a:solidFill>
                  <a:effectLst/>
                  <a:uLnTx/>
                  <a:uFillTx/>
                  <a:latin typeface="Arial" panose="020B0604020202020204"/>
                  <a:ea typeface="+mn-ea"/>
                  <a:cs typeface="+mn-cs"/>
                </a:rPr>
                <a:t>What are the two possible alleles that a mother can pass to her child?</a:t>
              </a:r>
            </a:p>
            <a:p>
              <a:pPr algn="ctr"/>
              <a:endParaRPr lang="en-US"/>
            </a:p>
          </p:txBody>
        </p:sp>
        <p:sp>
          <p:nvSpPr>
            <p:cNvPr id="16" name="Right Triangle 15" descr="Arrow pointing to Parent 1 eye colour">
              <a:extLst>
                <a:ext uri="{FF2B5EF4-FFF2-40B4-BE49-F238E27FC236}">
                  <a16:creationId xmlns:a16="http://schemas.microsoft.com/office/drawing/2014/main" id="{28CB882B-5035-F3C3-95E6-7E1151C67281}"/>
                </a:ext>
                <a:ext uri="{C183D7F6-B498-43B3-948B-1728B52AA6E4}">
                  <adec:decorative xmlns:adec="http://schemas.microsoft.com/office/drawing/2017/decorative" val="0"/>
                </a:ext>
              </a:extLst>
            </p:cNvPr>
            <p:cNvSpPr/>
            <p:nvPr/>
          </p:nvSpPr>
          <p:spPr>
            <a:xfrm flipH="1">
              <a:off x="1938528" y="2697480"/>
              <a:ext cx="438912" cy="1152144"/>
            </a:xfrm>
            <a:custGeom>
              <a:avLst/>
              <a:gdLst>
                <a:gd name="connsiteX0" fmla="*/ 0 w 338328"/>
                <a:gd name="connsiteY0" fmla="*/ 1005840 h 1005840"/>
                <a:gd name="connsiteX1" fmla="*/ 0 w 338328"/>
                <a:gd name="connsiteY1" fmla="*/ 0 h 1005840"/>
                <a:gd name="connsiteX2" fmla="*/ 338328 w 338328"/>
                <a:gd name="connsiteY2" fmla="*/ 1005840 h 1005840"/>
                <a:gd name="connsiteX3" fmla="*/ 0 w 338328"/>
                <a:gd name="connsiteY3" fmla="*/ 1005840 h 1005840"/>
                <a:gd name="connsiteX0" fmla="*/ 128016 w 338328"/>
                <a:gd name="connsiteY0" fmla="*/ 1005840 h 1005840"/>
                <a:gd name="connsiteX1" fmla="*/ 0 w 338328"/>
                <a:gd name="connsiteY1" fmla="*/ 0 h 1005840"/>
                <a:gd name="connsiteX2" fmla="*/ 338328 w 338328"/>
                <a:gd name="connsiteY2" fmla="*/ 1005840 h 1005840"/>
                <a:gd name="connsiteX3" fmla="*/ 128016 w 338328"/>
                <a:gd name="connsiteY3" fmla="*/ 1005840 h 1005840"/>
                <a:gd name="connsiteX0" fmla="*/ 118872 w 338328"/>
                <a:gd name="connsiteY0" fmla="*/ 1024128 h 1024128"/>
                <a:gd name="connsiteX1" fmla="*/ 0 w 338328"/>
                <a:gd name="connsiteY1" fmla="*/ 0 h 1024128"/>
                <a:gd name="connsiteX2" fmla="*/ 338328 w 338328"/>
                <a:gd name="connsiteY2" fmla="*/ 1005840 h 1024128"/>
                <a:gd name="connsiteX3" fmla="*/ 118872 w 338328"/>
                <a:gd name="connsiteY3" fmla="*/ 1024128 h 1024128"/>
                <a:gd name="connsiteX0" fmla="*/ 219456 w 438912"/>
                <a:gd name="connsiteY0" fmla="*/ 1152144 h 1152144"/>
                <a:gd name="connsiteX1" fmla="*/ 0 w 438912"/>
                <a:gd name="connsiteY1" fmla="*/ 0 h 1152144"/>
                <a:gd name="connsiteX2" fmla="*/ 438912 w 438912"/>
                <a:gd name="connsiteY2" fmla="*/ 1133856 h 1152144"/>
                <a:gd name="connsiteX3" fmla="*/ 219456 w 438912"/>
                <a:gd name="connsiteY3" fmla="*/ 1152144 h 1152144"/>
              </a:gdLst>
              <a:ahLst/>
              <a:cxnLst>
                <a:cxn ang="0">
                  <a:pos x="connsiteX0" y="connsiteY0"/>
                </a:cxn>
                <a:cxn ang="0">
                  <a:pos x="connsiteX1" y="connsiteY1"/>
                </a:cxn>
                <a:cxn ang="0">
                  <a:pos x="connsiteX2" y="connsiteY2"/>
                </a:cxn>
                <a:cxn ang="0">
                  <a:pos x="connsiteX3" y="connsiteY3"/>
                </a:cxn>
              </a:cxnLst>
              <a:rect l="l" t="t" r="r" b="b"/>
              <a:pathLst>
                <a:path w="438912" h="1152144">
                  <a:moveTo>
                    <a:pt x="219456" y="1152144"/>
                  </a:moveTo>
                  <a:lnTo>
                    <a:pt x="0" y="0"/>
                  </a:lnTo>
                  <a:lnTo>
                    <a:pt x="438912" y="1133856"/>
                  </a:lnTo>
                  <a:lnTo>
                    <a:pt x="219456" y="1152144"/>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Slide Number Placeholder 1">
            <a:extLst>
              <a:ext uri="{FF2B5EF4-FFF2-40B4-BE49-F238E27FC236}">
                <a16:creationId xmlns:a16="http://schemas.microsoft.com/office/drawing/2014/main" id="{4DED39D1-DC79-1BC7-82F0-6163A335AE2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a:p>
        </p:txBody>
      </p:sp>
    </p:spTree>
    <p:extLst>
      <p:ext uri="{BB962C8B-B14F-4D97-AF65-F5344CB8AC3E}">
        <p14:creationId xmlns:p14="http://schemas.microsoft.com/office/powerpoint/2010/main" val="1095101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FAC897-FD2C-612D-C8F7-A6973A6EB380}"/>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5BD57919-AC65-F234-A226-A6DC52F72A64}"/>
              </a:ext>
            </a:extLst>
          </p:cNvPr>
          <p:cNvSpPr>
            <a:spLocks noGrp="1"/>
          </p:cNvSpPr>
          <p:nvPr>
            <p:ph type="title"/>
          </p:nvPr>
        </p:nvSpPr>
        <p:spPr/>
        <p:txBody>
          <a:bodyPr/>
          <a:lstStyle/>
          <a:p>
            <a:r>
              <a:rPr lang="en-AU"/>
              <a:t>Simplified genetics model (3)</a:t>
            </a:r>
          </a:p>
        </p:txBody>
      </p:sp>
      <p:sp>
        <p:nvSpPr>
          <p:cNvPr id="52" name="Text Placeholder 10">
            <a:extLst>
              <a:ext uri="{FF2B5EF4-FFF2-40B4-BE49-F238E27FC236}">
                <a16:creationId xmlns:a16="http://schemas.microsoft.com/office/drawing/2014/main" id="{95A7DC88-B39D-85DB-0C1C-AD8BD36E03B1}"/>
              </a:ext>
            </a:extLst>
          </p:cNvPr>
          <p:cNvSpPr>
            <a:spLocks noGrp="1"/>
          </p:cNvSpPr>
          <p:nvPr>
            <p:ph type="body" sz="quarter" idx="18"/>
          </p:nvPr>
        </p:nvSpPr>
        <p:spPr>
          <a:xfrm>
            <a:off x="360000" y="925816"/>
            <a:ext cx="11484000" cy="310015"/>
          </a:xfrm>
        </p:spPr>
        <p:txBody>
          <a:bodyPr/>
          <a:lstStyle/>
          <a:p>
            <a:r>
              <a:rPr lang="en-AU"/>
              <a:t>Worked example – self-explanation prompts</a:t>
            </a:r>
          </a:p>
        </p:txBody>
      </p:sp>
      <p:sp>
        <p:nvSpPr>
          <p:cNvPr id="30" name="Rounded Rectangle 29">
            <a:extLst>
              <a:ext uri="{FF2B5EF4-FFF2-40B4-BE49-F238E27FC236}">
                <a16:creationId xmlns:a16="http://schemas.microsoft.com/office/drawing/2014/main" id="{B38B8E6A-D36D-558D-9FF5-E7D5A14D2B00}"/>
              </a:ext>
            </a:extLst>
          </p:cNvPr>
          <p:cNvSpPr/>
          <p:nvPr/>
        </p:nvSpPr>
        <p:spPr>
          <a:xfrm>
            <a:off x="373132" y="1406829"/>
            <a:ext cx="5526024" cy="886968"/>
          </a:xfrm>
          <a:prstGeom prst="roundRect">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r>
              <a:rPr lang="en-AU" sz="1800">
                <a:solidFill>
                  <a:schemeClr val="tx1"/>
                </a:solidFill>
              </a:rPr>
              <a:t>Parent 1 – Bb, Parent 2 – bB. </a:t>
            </a:r>
          </a:p>
          <a:p>
            <a:r>
              <a:rPr lang="en-AU" sz="1800">
                <a:solidFill>
                  <a:schemeClr val="tx1"/>
                </a:solidFill>
              </a:rPr>
              <a:t>What is the probability that the child has blue eyes?</a:t>
            </a:r>
            <a:endParaRPr lang="en-AU" sz="1800"/>
          </a:p>
        </p:txBody>
      </p:sp>
      <p:grpSp>
        <p:nvGrpSpPr>
          <p:cNvPr id="5" name="Group 4" descr="4 headings that will be used for a tree diagram. The first is for the first outcome which is indicating which eye colour parent one has. The second is indicating the eye colour of the other parents eye colour. The third heading will show the sample space of the possible child's eye colour, reading off the tree diagram and the final heading will indicate the eye colour. The first branch of the tree diagram has been draw, to show Parent 1's eye colour being split into two outcomes: 'B' and 'b'. ">
            <a:extLst>
              <a:ext uri="{FF2B5EF4-FFF2-40B4-BE49-F238E27FC236}">
                <a16:creationId xmlns:a16="http://schemas.microsoft.com/office/drawing/2014/main" id="{17C7283C-4CB7-7500-3A92-8ED79D3BB274}"/>
              </a:ext>
            </a:extLst>
          </p:cNvPr>
          <p:cNvGrpSpPr/>
          <p:nvPr/>
        </p:nvGrpSpPr>
        <p:grpSpPr>
          <a:xfrm>
            <a:off x="773758" y="2580337"/>
            <a:ext cx="9298808" cy="3268826"/>
            <a:chOff x="773758" y="2580337"/>
            <a:chExt cx="9298808" cy="3268826"/>
          </a:xfrm>
        </p:grpSpPr>
        <p:sp>
          <p:nvSpPr>
            <p:cNvPr id="45" name="Freeform: Shape 12">
              <a:extLst>
                <a:ext uri="{FF2B5EF4-FFF2-40B4-BE49-F238E27FC236}">
                  <a16:creationId xmlns:a16="http://schemas.microsoft.com/office/drawing/2014/main" id="{C4494EE7-7FC9-76A9-7311-BB2C14352D7C}"/>
                </a:ext>
                <a:ext uri="{C183D7F6-B498-43B3-948B-1728B52AA6E4}">
                  <adec:decorative xmlns:adec="http://schemas.microsoft.com/office/drawing/2017/decorative" val="1"/>
                </a:ext>
              </a:extLst>
            </p:cNvPr>
            <p:cNvSpPr/>
            <p:nvPr/>
          </p:nvSpPr>
          <p:spPr>
            <a:xfrm rot="18289469">
              <a:off x="289120" y="4244545"/>
              <a:ext cx="1000471" cy="31195"/>
            </a:xfrm>
            <a:custGeom>
              <a:avLst/>
              <a:gdLst>
                <a:gd name="connsiteX0" fmla="*/ 0 w 1296639"/>
                <a:gd name="connsiteY0" fmla="*/ 20214 h 40429"/>
                <a:gd name="connsiteX1" fmla="*/ 1296639 w 1296639"/>
                <a:gd name="connsiteY1" fmla="*/ 20214 h 40429"/>
              </a:gdLst>
              <a:ahLst/>
              <a:cxnLst>
                <a:cxn ang="0">
                  <a:pos x="connsiteX0" y="connsiteY0"/>
                </a:cxn>
                <a:cxn ang="0">
                  <a:pos x="connsiteX1" y="connsiteY1"/>
                </a:cxn>
              </a:cxnLst>
              <a:rect l="l" t="t" r="r" b="b"/>
              <a:pathLst>
                <a:path w="1296639" h="40429">
                  <a:moveTo>
                    <a:pt x="0" y="20214"/>
                  </a:moveTo>
                  <a:lnTo>
                    <a:pt x="1296639" y="20214"/>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628603" tIns="-12201" rIns="628604" bIns="-12202" numCol="1" spcCol="1270" anchor="ctr" anchorCtr="0">
              <a:noAutofit/>
            </a:bodyPr>
            <a:lstStyle/>
            <a:p>
              <a:pPr marL="0" lvl="0" indent="0" algn="ctr" defTabSz="222250">
                <a:lnSpc>
                  <a:spcPct val="90000"/>
                </a:lnSpc>
                <a:spcBef>
                  <a:spcPct val="0"/>
                </a:spcBef>
                <a:spcAft>
                  <a:spcPct val="35000"/>
                </a:spcAft>
                <a:buNone/>
              </a:pPr>
              <a:endParaRPr lang="en-AU" sz="500" kern="1200"/>
            </a:p>
          </p:txBody>
        </p:sp>
        <p:sp>
          <p:nvSpPr>
            <p:cNvPr id="46" name="Freeform: Shape 13">
              <a:extLst>
                <a:ext uri="{FF2B5EF4-FFF2-40B4-BE49-F238E27FC236}">
                  <a16:creationId xmlns:a16="http://schemas.microsoft.com/office/drawing/2014/main" id="{91756851-4AF0-078B-5F75-44D6734045B1}"/>
                </a:ext>
              </a:extLst>
            </p:cNvPr>
            <p:cNvSpPr/>
            <p:nvPr/>
          </p:nvSpPr>
          <p:spPr>
            <a:xfrm>
              <a:off x="1065920" y="3488560"/>
              <a:ext cx="1428333" cy="714166"/>
            </a:xfrm>
            <a:custGeom>
              <a:avLst/>
              <a:gdLst>
                <a:gd name="connsiteX0" fmla="*/ 0 w 1851161"/>
                <a:gd name="connsiteY0" fmla="*/ 92558 h 925580"/>
                <a:gd name="connsiteX1" fmla="*/ 92558 w 1851161"/>
                <a:gd name="connsiteY1" fmla="*/ 0 h 925580"/>
                <a:gd name="connsiteX2" fmla="*/ 1758603 w 1851161"/>
                <a:gd name="connsiteY2" fmla="*/ 0 h 925580"/>
                <a:gd name="connsiteX3" fmla="*/ 1851161 w 1851161"/>
                <a:gd name="connsiteY3" fmla="*/ 92558 h 925580"/>
                <a:gd name="connsiteX4" fmla="*/ 1851161 w 1851161"/>
                <a:gd name="connsiteY4" fmla="*/ 833022 h 925580"/>
                <a:gd name="connsiteX5" fmla="*/ 1758603 w 1851161"/>
                <a:gd name="connsiteY5" fmla="*/ 925580 h 925580"/>
                <a:gd name="connsiteX6" fmla="*/ 92558 w 1851161"/>
                <a:gd name="connsiteY6" fmla="*/ 925580 h 925580"/>
                <a:gd name="connsiteX7" fmla="*/ 0 w 1851161"/>
                <a:gd name="connsiteY7" fmla="*/ 833022 h 925580"/>
                <a:gd name="connsiteX8" fmla="*/ 0 w 1851161"/>
                <a:gd name="connsiteY8" fmla="*/ 92558 h 92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1161" h="925580">
                  <a:moveTo>
                    <a:pt x="0" y="92558"/>
                  </a:moveTo>
                  <a:cubicBezTo>
                    <a:pt x="0" y="41440"/>
                    <a:pt x="41440" y="0"/>
                    <a:pt x="92558" y="0"/>
                  </a:cubicBezTo>
                  <a:lnTo>
                    <a:pt x="1758603" y="0"/>
                  </a:lnTo>
                  <a:cubicBezTo>
                    <a:pt x="1809721" y="0"/>
                    <a:pt x="1851161" y="41440"/>
                    <a:pt x="1851161" y="92558"/>
                  </a:cubicBezTo>
                  <a:lnTo>
                    <a:pt x="1851161" y="833022"/>
                  </a:lnTo>
                  <a:cubicBezTo>
                    <a:pt x="1851161" y="884140"/>
                    <a:pt x="1809721" y="925580"/>
                    <a:pt x="1758603" y="925580"/>
                  </a:cubicBezTo>
                  <a:lnTo>
                    <a:pt x="92558" y="925580"/>
                  </a:lnTo>
                  <a:cubicBezTo>
                    <a:pt x="41440" y="925580"/>
                    <a:pt x="0" y="884140"/>
                    <a:pt x="0" y="833022"/>
                  </a:cubicBezTo>
                  <a:lnTo>
                    <a:pt x="0" y="9255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9334" tIns="49334" rIns="49334" bIns="49334" numCol="1" spcCol="1270" anchor="ctr" anchorCtr="0">
              <a:noAutofit/>
            </a:bodyPr>
            <a:lstStyle/>
            <a:p>
              <a:pPr marL="0" lvl="0" indent="0" algn="ctr" defTabSz="1555750">
                <a:lnSpc>
                  <a:spcPct val="90000"/>
                </a:lnSpc>
                <a:spcBef>
                  <a:spcPct val="0"/>
                </a:spcBef>
                <a:spcAft>
                  <a:spcPct val="35000"/>
                </a:spcAft>
                <a:buNone/>
              </a:pPr>
              <a:r>
                <a:rPr lang="en-AU" kern="1200"/>
                <a:t>B</a:t>
              </a:r>
            </a:p>
          </p:txBody>
        </p:sp>
        <p:sp>
          <p:nvSpPr>
            <p:cNvPr id="48" name="Freeform: Shape 19">
              <a:extLst>
                <a:ext uri="{FF2B5EF4-FFF2-40B4-BE49-F238E27FC236}">
                  <a16:creationId xmlns:a16="http://schemas.microsoft.com/office/drawing/2014/main" id="{FC092945-E432-AB0B-3D87-A5D954269447}"/>
                </a:ext>
              </a:extLst>
            </p:cNvPr>
            <p:cNvSpPr/>
            <p:nvPr/>
          </p:nvSpPr>
          <p:spPr>
            <a:xfrm>
              <a:off x="1075023" y="5134997"/>
              <a:ext cx="1428333" cy="714166"/>
            </a:xfrm>
            <a:custGeom>
              <a:avLst/>
              <a:gdLst>
                <a:gd name="connsiteX0" fmla="*/ 0 w 1851161"/>
                <a:gd name="connsiteY0" fmla="*/ 92558 h 925580"/>
                <a:gd name="connsiteX1" fmla="*/ 92558 w 1851161"/>
                <a:gd name="connsiteY1" fmla="*/ 0 h 925580"/>
                <a:gd name="connsiteX2" fmla="*/ 1758603 w 1851161"/>
                <a:gd name="connsiteY2" fmla="*/ 0 h 925580"/>
                <a:gd name="connsiteX3" fmla="*/ 1851161 w 1851161"/>
                <a:gd name="connsiteY3" fmla="*/ 92558 h 925580"/>
                <a:gd name="connsiteX4" fmla="*/ 1851161 w 1851161"/>
                <a:gd name="connsiteY4" fmla="*/ 833022 h 925580"/>
                <a:gd name="connsiteX5" fmla="*/ 1758603 w 1851161"/>
                <a:gd name="connsiteY5" fmla="*/ 925580 h 925580"/>
                <a:gd name="connsiteX6" fmla="*/ 92558 w 1851161"/>
                <a:gd name="connsiteY6" fmla="*/ 925580 h 925580"/>
                <a:gd name="connsiteX7" fmla="*/ 0 w 1851161"/>
                <a:gd name="connsiteY7" fmla="*/ 833022 h 925580"/>
                <a:gd name="connsiteX8" fmla="*/ 0 w 1851161"/>
                <a:gd name="connsiteY8" fmla="*/ 92558 h 92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1161" h="925580">
                  <a:moveTo>
                    <a:pt x="0" y="92558"/>
                  </a:moveTo>
                  <a:cubicBezTo>
                    <a:pt x="0" y="41440"/>
                    <a:pt x="41440" y="0"/>
                    <a:pt x="92558" y="0"/>
                  </a:cubicBezTo>
                  <a:lnTo>
                    <a:pt x="1758603" y="0"/>
                  </a:lnTo>
                  <a:cubicBezTo>
                    <a:pt x="1809721" y="0"/>
                    <a:pt x="1851161" y="41440"/>
                    <a:pt x="1851161" y="92558"/>
                  </a:cubicBezTo>
                  <a:lnTo>
                    <a:pt x="1851161" y="833022"/>
                  </a:lnTo>
                  <a:cubicBezTo>
                    <a:pt x="1851161" y="884140"/>
                    <a:pt x="1809721" y="925580"/>
                    <a:pt x="1758603" y="925580"/>
                  </a:cubicBezTo>
                  <a:lnTo>
                    <a:pt x="92558" y="925580"/>
                  </a:lnTo>
                  <a:cubicBezTo>
                    <a:pt x="41440" y="925580"/>
                    <a:pt x="0" y="884140"/>
                    <a:pt x="0" y="833022"/>
                  </a:cubicBezTo>
                  <a:lnTo>
                    <a:pt x="0" y="9255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9334" tIns="49334" rIns="49334" bIns="49334" numCol="1" spcCol="1270" anchor="ctr" anchorCtr="0">
              <a:noAutofit/>
            </a:bodyPr>
            <a:lstStyle/>
            <a:p>
              <a:pPr marL="0" lvl="0" indent="0" algn="ctr" defTabSz="1555750">
                <a:lnSpc>
                  <a:spcPct val="90000"/>
                </a:lnSpc>
                <a:spcBef>
                  <a:spcPct val="0"/>
                </a:spcBef>
                <a:spcAft>
                  <a:spcPct val="35000"/>
                </a:spcAft>
                <a:buNone/>
              </a:pPr>
              <a:r>
                <a:rPr lang="en-AU" kern="1200"/>
                <a:t> b</a:t>
              </a:r>
            </a:p>
          </p:txBody>
        </p:sp>
        <p:sp>
          <p:nvSpPr>
            <p:cNvPr id="47" name="Freeform: Shape 18">
              <a:extLst>
                <a:ext uri="{FF2B5EF4-FFF2-40B4-BE49-F238E27FC236}">
                  <a16:creationId xmlns:a16="http://schemas.microsoft.com/office/drawing/2014/main" id="{962E1B01-13B0-92F8-CB3D-AEA41CC275EB}"/>
                </a:ext>
                <a:ext uri="{C183D7F6-B498-43B3-948B-1728B52AA6E4}">
                  <adec:decorative xmlns:adec="http://schemas.microsoft.com/office/drawing/2017/decorative" val="1"/>
                </a:ext>
              </a:extLst>
            </p:cNvPr>
            <p:cNvSpPr/>
            <p:nvPr/>
          </p:nvSpPr>
          <p:spPr>
            <a:xfrm rot="3310531">
              <a:off x="289120" y="5065837"/>
              <a:ext cx="1000471" cy="31195"/>
            </a:xfrm>
            <a:custGeom>
              <a:avLst/>
              <a:gdLst>
                <a:gd name="connsiteX0" fmla="*/ 0 w 1296639"/>
                <a:gd name="connsiteY0" fmla="*/ 20214 h 40429"/>
                <a:gd name="connsiteX1" fmla="*/ 1296639 w 1296639"/>
                <a:gd name="connsiteY1" fmla="*/ 20214 h 40429"/>
              </a:gdLst>
              <a:ahLst/>
              <a:cxnLst>
                <a:cxn ang="0">
                  <a:pos x="connsiteX0" y="connsiteY0"/>
                </a:cxn>
                <a:cxn ang="0">
                  <a:pos x="connsiteX1" y="connsiteY1"/>
                </a:cxn>
              </a:cxnLst>
              <a:rect l="l" t="t" r="r" b="b"/>
              <a:pathLst>
                <a:path w="1296639" h="40429">
                  <a:moveTo>
                    <a:pt x="0" y="20214"/>
                  </a:moveTo>
                  <a:lnTo>
                    <a:pt x="1296639" y="20214"/>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628604" tIns="-12202" rIns="628603" bIns="-12201" numCol="1" spcCol="1270" anchor="ctr" anchorCtr="0">
              <a:noAutofit/>
            </a:bodyPr>
            <a:lstStyle/>
            <a:p>
              <a:pPr marL="0" lvl="0" indent="0" algn="ctr" defTabSz="222250">
                <a:lnSpc>
                  <a:spcPct val="90000"/>
                </a:lnSpc>
                <a:spcBef>
                  <a:spcPct val="0"/>
                </a:spcBef>
                <a:spcAft>
                  <a:spcPct val="35000"/>
                </a:spcAft>
                <a:buNone/>
              </a:pPr>
              <a:endParaRPr lang="en-AU" sz="500" kern="1200"/>
            </a:p>
          </p:txBody>
        </p:sp>
        <p:sp>
          <p:nvSpPr>
            <p:cNvPr id="37" name="TextBox 36">
              <a:extLst>
                <a:ext uri="{FF2B5EF4-FFF2-40B4-BE49-F238E27FC236}">
                  <a16:creationId xmlns:a16="http://schemas.microsoft.com/office/drawing/2014/main" id="{0F3612A5-A104-B799-25A6-183995641AF7}"/>
                </a:ext>
              </a:extLst>
            </p:cNvPr>
            <p:cNvSpPr txBox="1"/>
            <p:nvPr/>
          </p:nvSpPr>
          <p:spPr>
            <a:xfrm>
              <a:off x="3572555" y="2614164"/>
              <a:ext cx="1460183" cy="705540"/>
            </a:xfrm>
            <a:prstGeom prst="rect">
              <a:avLst/>
            </a:prstGeom>
            <a:noFill/>
          </p:spPr>
          <p:txBody>
            <a:bodyPr wrap="none" lIns="0" tIns="0" rIns="0" bIns="0" rtlCol="0">
              <a:noAutofit/>
            </a:bodyPr>
            <a:lstStyle/>
            <a:p>
              <a:pPr algn="l">
                <a:lnSpc>
                  <a:spcPct val="75000"/>
                </a:lnSpc>
              </a:pPr>
              <a:r>
                <a:rPr lang="en-AU" sz="1800"/>
                <a:t>Parent 2 </a:t>
              </a:r>
              <a:br>
                <a:rPr lang="en-AU" sz="1800"/>
              </a:br>
              <a:r>
                <a:rPr lang="en-AU" sz="1800"/>
                <a:t>eye colour</a:t>
              </a:r>
            </a:p>
          </p:txBody>
        </p:sp>
        <p:sp>
          <p:nvSpPr>
            <p:cNvPr id="38" name="TextBox 37">
              <a:extLst>
                <a:ext uri="{FF2B5EF4-FFF2-40B4-BE49-F238E27FC236}">
                  <a16:creationId xmlns:a16="http://schemas.microsoft.com/office/drawing/2014/main" id="{CEFC78EF-5526-1D3F-107A-AB486D0C01CA}"/>
                </a:ext>
              </a:extLst>
            </p:cNvPr>
            <p:cNvSpPr txBox="1"/>
            <p:nvPr/>
          </p:nvSpPr>
          <p:spPr>
            <a:xfrm>
              <a:off x="5696369" y="2616786"/>
              <a:ext cx="1606801" cy="705540"/>
            </a:xfrm>
            <a:prstGeom prst="rect">
              <a:avLst/>
            </a:prstGeom>
            <a:noFill/>
          </p:spPr>
          <p:txBody>
            <a:bodyPr wrap="none" lIns="0" tIns="0" rIns="0" bIns="0" rtlCol="0">
              <a:noAutofit/>
            </a:bodyPr>
            <a:lstStyle/>
            <a:p>
              <a:pPr algn="l">
                <a:lnSpc>
                  <a:spcPct val="75000"/>
                </a:lnSpc>
              </a:pPr>
              <a:r>
                <a:rPr lang="en-AU" sz="1800"/>
                <a:t>Child’s eye colour </a:t>
              </a:r>
            </a:p>
            <a:p>
              <a:pPr algn="l">
                <a:lnSpc>
                  <a:spcPct val="75000"/>
                </a:lnSpc>
              </a:pPr>
              <a:r>
                <a:rPr lang="en-AU" sz="1800"/>
                <a:t>sample space</a:t>
              </a:r>
            </a:p>
          </p:txBody>
        </p:sp>
        <p:sp>
          <p:nvSpPr>
            <p:cNvPr id="39" name="TextBox 38">
              <a:extLst>
                <a:ext uri="{FF2B5EF4-FFF2-40B4-BE49-F238E27FC236}">
                  <a16:creationId xmlns:a16="http://schemas.microsoft.com/office/drawing/2014/main" id="{D75BB3E6-3B10-FD92-1C97-2753C22549C2}"/>
                </a:ext>
              </a:extLst>
            </p:cNvPr>
            <p:cNvSpPr txBox="1"/>
            <p:nvPr/>
          </p:nvSpPr>
          <p:spPr>
            <a:xfrm>
              <a:off x="8108867" y="2580337"/>
              <a:ext cx="1963699" cy="705540"/>
            </a:xfrm>
            <a:prstGeom prst="rect">
              <a:avLst/>
            </a:prstGeom>
            <a:noFill/>
          </p:spPr>
          <p:txBody>
            <a:bodyPr wrap="none" lIns="0" tIns="0" rIns="0" bIns="0" rtlCol="0">
              <a:noAutofit/>
            </a:bodyPr>
            <a:lstStyle/>
            <a:p>
              <a:pPr algn="l"/>
              <a:r>
                <a:rPr lang="en-AU" sz="1800"/>
                <a:t>Child’s eye colour</a:t>
              </a:r>
            </a:p>
          </p:txBody>
        </p:sp>
        <p:sp>
          <p:nvSpPr>
            <p:cNvPr id="49" name="TextBox 48">
              <a:extLst>
                <a:ext uri="{FF2B5EF4-FFF2-40B4-BE49-F238E27FC236}">
                  <a16:creationId xmlns:a16="http://schemas.microsoft.com/office/drawing/2014/main" id="{70EBD073-7BCA-E210-19A9-4C3BE1FB8B2F}"/>
                </a:ext>
              </a:extLst>
            </p:cNvPr>
            <p:cNvSpPr txBox="1"/>
            <p:nvPr/>
          </p:nvSpPr>
          <p:spPr>
            <a:xfrm>
              <a:off x="1089199" y="2978752"/>
              <a:ext cx="1448438" cy="508727"/>
            </a:xfrm>
            <a:prstGeom prst="rect">
              <a:avLst/>
            </a:prstGeom>
            <a:noFill/>
          </p:spPr>
          <p:txBody>
            <a:bodyPr wrap="none" lIns="0" tIns="0" rIns="0" bIns="0" rtlCol="0">
              <a:noAutofit/>
            </a:bodyPr>
            <a:lstStyle/>
            <a:p>
              <a:pPr algn="l">
                <a:lnSpc>
                  <a:spcPct val="75000"/>
                </a:lnSpc>
              </a:pPr>
              <a:r>
                <a:rPr lang="en-AU" sz="1800"/>
                <a:t>Parent 1</a:t>
              </a:r>
              <a:br>
                <a:rPr lang="en-AU" sz="1800"/>
              </a:br>
              <a:r>
                <a:rPr lang="en-AU" sz="1800"/>
                <a:t>eye colour</a:t>
              </a:r>
            </a:p>
          </p:txBody>
        </p:sp>
      </p:grpSp>
      <p:grpSp>
        <p:nvGrpSpPr>
          <p:cNvPr id="24" name="Group 23">
            <a:extLst>
              <a:ext uri="{FF2B5EF4-FFF2-40B4-BE49-F238E27FC236}">
                <a16:creationId xmlns:a16="http://schemas.microsoft.com/office/drawing/2014/main" id="{EC7F9FBB-3AA6-0B1E-EF55-14BD5FA171A8}"/>
              </a:ext>
            </a:extLst>
          </p:cNvPr>
          <p:cNvGrpSpPr/>
          <p:nvPr/>
        </p:nvGrpSpPr>
        <p:grpSpPr>
          <a:xfrm>
            <a:off x="3929325" y="2993079"/>
            <a:ext cx="3023899" cy="2710950"/>
            <a:chOff x="4092827" y="2357236"/>
            <a:chExt cx="3023899" cy="2710950"/>
          </a:xfrm>
        </p:grpSpPr>
        <p:sp>
          <p:nvSpPr>
            <p:cNvPr id="18" name="Rounded Rectangle 17">
              <a:extLst>
                <a:ext uri="{FF2B5EF4-FFF2-40B4-BE49-F238E27FC236}">
                  <a16:creationId xmlns:a16="http://schemas.microsoft.com/office/drawing/2014/main" id="{3B8A13AC-8619-AB7B-5E9B-D6AA49442610}"/>
                </a:ext>
              </a:extLst>
            </p:cNvPr>
            <p:cNvSpPr/>
            <p:nvPr/>
          </p:nvSpPr>
          <p:spPr>
            <a:xfrm>
              <a:off x="4092827" y="3902219"/>
              <a:ext cx="3023899" cy="1165967"/>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0000" tIns="90000" rIns="90000" bIns="90000" rtlCol="0" anchor="t"/>
            <a:lstStyle/>
            <a:p>
              <a:r>
                <a:rPr lang="en-AU" sz="1800"/>
                <a:t>What are the two possible alleles that a Parent 2 can pass to her child?</a:t>
              </a:r>
            </a:p>
            <a:p>
              <a:pPr algn="ctr"/>
              <a:endParaRPr lang="en-US"/>
            </a:p>
          </p:txBody>
        </p:sp>
        <p:sp>
          <p:nvSpPr>
            <p:cNvPr id="22" name="Right Triangle 15" descr="Arrow pointing to Parent 2 eye colour in the image.">
              <a:extLst>
                <a:ext uri="{FF2B5EF4-FFF2-40B4-BE49-F238E27FC236}">
                  <a16:creationId xmlns:a16="http://schemas.microsoft.com/office/drawing/2014/main" id="{D2842CC1-EE24-47BC-FD30-A5DC4C9B2F96}"/>
                </a:ext>
                <a:ext uri="{C183D7F6-B498-43B3-948B-1728B52AA6E4}">
                  <adec:decorative xmlns:adec="http://schemas.microsoft.com/office/drawing/2017/decorative" val="0"/>
                </a:ext>
              </a:extLst>
            </p:cNvPr>
            <p:cNvSpPr/>
            <p:nvPr/>
          </p:nvSpPr>
          <p:spPr>
            <a:xfrm flipH="1">
              <a:off x="4574286" y="2357236"/>
              <a:ext cx="345079" cy="1612889"/>
            </a:xfrm>
            <a:custGeom>
              <a:avLst/>
              <a:gdLst>
                <a:gd name="connsiteX0" fmla="*/ 0 w 338328"/>
                <a:gd name="connsiteY0" fmla="*/ 1005840 h 1005840"/>
                <a:gd name="connsiteX1" fmla="*/ 0 w 338328"/>
                <a:gd name="connsiteY1" fmla="*/ 0 h 1005840"/>
                <a:gd name="connsiteX2" fmla="*/ 338328 w 338328"/>
                <a:gd name="connsiteY2" fmla="*/ 1005840 h 1005840"/>
                <a:gd name="connsiteX3" fmla="*/ 0 w 338328"/>
                <a:gd name="connsiteY3" fmla="*/ 1005840 h 1005840"/>
                <a:gd name="connsiteX0" fmla="*/ 128016 w 338328"/>
                <a:gd name="connsiteY0" fmla="*/ 1005840 h 1005840"/>
                <a:gd name="connsiteX1" fmla="*/ 0 w 338328"/>
                <a:gd name="connsiteY1" fmla="*/ 0 h 1005840"/>
                <a:gd name="connsiteX2" fmla="*/ 338328 w 338328"/>
                <a:gd name="connsiteY2" fmla="*/ 1005840 h 1005840"/>
                <a:gd name="connsiteX3" fmla="*/ 128016 w 338328"/>
                <a:gd name="connsiteY3" fmla="*/ 1005840 h 1005840"/>
                <a:gd name="connsiteX0" fmla="*/ 118872 w 338328"/>
                <a:gd name="connsiteY0" fmla="*/ 1024128 h 1024128"/>
                <a:gd name="connsiteX1" fmla="*/ 0 w 338328"/>
                <a:gd name="connsiteY1" fmla="*/ 0 h 1024128"/>
                <a:gd name="connsiteX2" fmla="*/ 338328 w 338328"/>
                <a:gd name="connsiteY2" fmla="*/ 1005840 h 1024128"/>
                <a:gd name="connsiteX3" fmla="*/ 118872 w 338328"/>
                <a:gd name="connsiteY3" fmla="*/ 1024128 h 1024128"/>
                <a:gd name="connsiteX0" fmla="*/ 219456 w 438912"/>
                <a:gd name="connsiteY0" fmla="*/ 1152144 h 1152144"/>
                <a:gd name="connsiteX1" fmla="*/ 0 w 438912"/>
                <a:gd name="connsiteY1" fmla="*/ 0 h 1152144"/>
                <a:gd name="connsiteX2" fmla="*/ 438912 w 438912"/>
                <a:gd name="connsiteY2" fmla="*/ 1133856 h 1152144"/>
                <a:gd name="connsiteX3" fmla="*/ 219456 w 438912"/>
                <a:gd name="connsiteY3" fmla="*/ 1152144 h 1152144"/>
                <a:gd name="connsiteX0" fmla="*/ -1 w 219455"/>
                <a:gd name="connsiteY0" fmla="*/ 1648330 h 1648330"/>
                <a:gd name="connsiteX1" fmla="*/ 83288 w 219455"/>
                <a:gd name="connsiteY1" fmla="*/ 0 h 1648330"/>
                <a:gd name="connsiteX2" fmla="*/ 219455 w 219455"/>
                <a:gd name="connsiteY2" fmla="*/ 1630042 h 1648330"/>
                <a:gd name="connsiteX3" fmla="*/ -1 w 219455"/>
                <a:gd name="connsiteY3" fmla="*/ 1648330 h 1648330"/>
                <a:gd name="connsiteX0" fmla="*/ 0 w 384590"/>
                <a:gd name="connsiteY0" fmla="*/ 1619977 h 1630042"/>
                <a:gd name="connsiteX1" fmla="*/ 248423 w 384590"/>
                <a:gd name="connsiteY1" fmla="*/ 0 h 1630042"/>
                <a:gd name="connsiteX2" fmla="*/ 384590 w 384590"/>
                <a:gd name="connsiteY2" fmla="*/ 1630042 h 1630042"/>
                <a:gd name="connsiteX3" fmla="*/ 0 w 384590"/>
                <a:gd name="connsiteY3" fmla="*/ 1619977 h 1630042"/>
                <a:gd name="connsiteX0" fmla="*/ 0 w 430459"/>
                <a:gd name="connsiteY0" fmla="*/ 1619977 h 1622953"/>
                <a:gd name="connsiteX1" fmla="*/ 248423 w 430459"/>
                <a:gd name="connsiteY1" fmla="*/ 0 h 1622953"/>
                <a:gd name="connsiteX2" fmla="*/ 430459 w 430459"/>
                <a:gd name="connsiteY2" fmla="*/ 1622953 h 1622953"/>
                <a:gd name="connsiteX3" fmla="*/ 0 w 430459"/>
                <a:gd name="connsiteY3" fmla="*/ 1619977 h 1622953"/>
                <a:gd name="connsiteX0" fmla="*/ 17625 w 448084"/>
                <a:gd name="connsiteY0" fmla="*/ 1641242 h 1644218"/>
                <a:gd name="connsiteX1" fmla="*/ 0 w 448084"/>
                <a:gd name="connsiteY1" fmla="*/ 0 h 1644218"/>
                <a:gd name="connsiteX2" fmla="*/ 448084 w 448084"/>
                <a:gd name="connsiteY2" fmla="*/ 1644218 h 1644218"/>
                <a:gd name="connsiteX3" fmla="*/ 17625 w 448084"/>
                <a:gd name="connsiteY3" fmla="*/ 1641242 h 1644218"/>
                <a:gd name="connsiteX0" fmla="*/ 0 w 468602"/>
                <a:gd name="connsiteY0" fmla="*/ 1676684 h 1679660"/>
                <a:gd name="connsiteX1" fmla="*/ 468602 w 468602"/>
                <a:gd name="connsiteY1" fmla="*/ 0 h 1679660"/>
                <a:gd name="connsiteX2" fmla="*/ 430459 w 468602"/>
                <a:gd name="connsiteY2" fmla="*/ 1679660 h 1679660"/>
                <a:gd name="connsiteX3" fmla="*/ 0 w 468602"/>
                <a:gd name="connsiteY3" fmla="*/ 1676684 h 1679660"/>
                <a:gd name="connsiteX0" fmla="*/ 0 w 661258"/>
                <a:gd name="connsiteY0" fmla="*/ 1662508 h 1679660"/>
                <a:gd name="connsiteX1" fmla="*/ 661258 w 661258"/>
                <a:gd name="connsiteY1" fmla="*/ 0 h 1679660"/>
                <a:gd name="connsiteX2" fmla="*/ 623115 w 661258"/>
                <a:gd name="connsiteY2" fmla="*/ 1679660 h 1679660"/>
                <a:gd name="connsiteX3" fmla="*/ 0 w 661258"/>
                <a:gd name="connsiteY3" fmla="*/ 1662508 h 1679660"/>
                <a:gd name="connsiteX0" fmla="*/ 0 w 468602"/>
                <a:gd name="connsiteY0" fmla="*/ 1612889 h 1679660"/>
                <a:gd name="connsiteX1" fmla="*/ 468602 w 468602"/>
                <a:gd name="connsiteY1" fmla="*/ 0 h 1679660"/>
                <a:gd name="connsiteX2" fmla="*/ 430459 w 468602"/>
                <a:gd name="connsiteY2" fmla="*/ 1679660 h 1679660"/>
                <a:gd name="connsiteX3" fmla="*/ 0 w 468602"/>
                <a:gd name="connsiteY3" fmla="*/ 1612889 h 1679660"/>
                <a:gd name="connsiteX0" fmla="*/ 0 w 468602"/>
                <a:gd name="connsiteY0" fmla="*/ 1612889 h 1612889"/>
                <a:gd name="connsiteX1" fmla="*/ 468602 w 468602"/>
                <a:gd name="connsiteY1" fmla="*/ 0 h 1612889"/>
                <a:gd name="connsiteX2" fmla="*/ 430459 w 468602"/>
                <a:gd name="connsiteY2" fmla="*/ 1608777 h 1612889"/>
                <a:gd name="connsiteX3" fmla="*/ 0 w 468602"/>
                <a:gd name="connsiteY3" fmla="*/ 1612889 h 1612889"/>
              </a:gdLst>
              <a:ahLst/>
              <a:cxnLst>
                <a:cxn ang="0">
                  <a:pos x="connsiteX0" y="connsiteY0"/>
                </a:cxn>
                <a:cxn ang="0">
                  <a:pos x="connsiteX1" y="connsiteY1"/>
                </a:cxn>
                <a:cxn ang="0">
                  <a:pos x="connsiteX2" y="connsiteY2"/>
                </a:cxn>
                <a:cxn ang="0">
                  <a:pos x="connsiteX3" y="connsiteY3"/>
                </a:cxn>
              </a:cxnLst>
              <a:rect l="l" t="t" r="r" b="b"/>
              <a:pathLst>
                <a:path w="468602" h="1612889">
                  <a:moveTo>
                    <a:pt x="0" y="1612889"/>
                  </a:moveTo>
                  <a:lnTo>
                    <a:pt x="468602" y="0"/>
                  </a:lnTo>
                  <a:lnTo>
                    <a:pt x="430459" y="1608777"/>
                  </a:lnTo>
                  <a:lnTo>
                    <a:pt x="0" y="1612889"/>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Slide Number Placeholder 1">
            <a:extLst>
              <a:ext uri="{FF2B5EF4-FFF2-40B4-BE49-F238E27FC236}">
                <a16:creationId xmlns:a16="http://schemas.microsoft.com/office/drawing/2014/main" id="{C0E554B5-3DA7-0D97-ECC1-D6EC10595A4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a:p>
        </p:txBody>
      </p:sp>
    </p:spTree>
    <p:extLst>
      <p:ext uri="{BB962C8B-B14F-4D97-AF65-F5344CB8AC3E}">
        <p14:creationId xmlns:p14="http://schemas.microsoft.com/office/powerpoint/2010/main" val="1633196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87E09-260B-36C5-FCA6-33B4524C056C}"/>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86FDAA91-0DFE-B781-5142-A3844E6CDA39}"/>
              </a:ext>
            </a:extLst>
          </p:cNvPr>
          <p:cNvSpPr>
            <a:spLocks noGrp="1"/>
          </p:cNvSpPr>
          <p:nvPr>
            <p:ph type="title"/>
          </p:nvPr>
        </p:nvSpPr>
        <p:spPr/>
        <p:txBody>
          <a:bodyPr/>
          <a:lstStyle/>
          <a:p>
            <a:r>
              <a:rPr lang="en-AU"/>
              <a:t>Simplified genetics model (4)</a:t>
            </a:r>
          </a:p>
        </p:txBody>
      </p:sp>
      <p:sp>
        <p:nvSpPr>
          <p:cNvPr id="11" name="Text Placeholder 10">
            <a:extLst>
              <a:ext uri="{FF2B5EF4-FFF2-40B4-BE49-F238E27FC236}">
                <a16:creationId xmlns:a16="http://schemas.microsoft.com/office/drawing/2014/main" id="{88E14D49-3C93-2782-4856-AB31F5A84F45}"/>
              </a:ext>
            </a:extLst>
          </p:cNvPr>
          <p:cNvSpPr>
            <a:spLocks noGrp="1"/>
          </p:cNvSpPr>
          <p:nvPr>
            <p:ph type="body" sz="quarter" idx="18"/>
          </p:nvPr>
        </p:nvSpPr>
        <p:spPr>
          <a:xfrm>
            <a:off x="360000" y="925816"/>
            <a:ext cx="11484000" cy="310015"/>
          </a:xfrm>
        </p:spPr>
        <p:txBody>
          <a:bodyPr/>
          <a:lstStyle/>
          <a:p>
            <a:r>
              <a:rPr lang="en-AU"/>
              <a:t>Worked example – self-explanation prompts</a:t>
            </a:r>
          </a:p>
        </p:txBody>
      </p:sp>
      <p:sp>
        <p:nvSpPr>
          <p:cNvPr id="34" name="Rounded Rectangle 33">
            <a:extLst>
              <a:ext uri="{FF2B5EF4-FFF2-40B4-BE49-F238E27FC236}">
                <a16:creationId xmlns:a16="http://schemas.microsoft.com/office/drawing/2014/main" id="{D93E245A-454B-7D18-F140-7AD90A60EE72}"/>
              </a:ext>
            </a:extLst>
          </p:cNvPr>
          <p:cNvSpPr/>
          <p:nvPr/>
        </p:nvSpPr>
        <p:spPr>
          <a:xfrm>
            <a:off x="373132" y="1406829"/>
            <a:ext cx="5526024" cy="886968"/>
          </a:xfrm>
          <a:prstGeom prst="roundRect">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r>
              <a:rPr lang="en-AU" sz="1800">
                <a:solidFill>
                  <a:schemeClr val="tx1"/>
                </a:solidFill>
              </a:rPr>
              <a:t>Parent 1 – Bb, Parent 2 – bB. </a:t>
            </a:r>
          </a:p>
          <a:p>
            <a:r>
              <a:rPr lang="en-AU" sz="1800">
                <a:solidFill>
                  <a:schemeClr val="tx1"/>
                </a:solidFill>
              </a:rPr>
              <a:t>What is the probability that the child has blue eyes?</a:t>
            </a:r>
            <a:endParaRPr lang="en-AU" sz="1800"/>
          </a:p>
        </p:txBody>
      </p:sp>
      <p:grpSp>
        <p:nvGrpSpPr>
          <p:cNvPr id="77" name="Group 76" descr="4 headings that will be used for a tree diagram. The first is for the first outcome which is indicating which eye colour parent one has. The second is indicating the eye colour of the other parents eye colour. The third heading will show the sample space of the possible child's eye colour, reading off the tree diagram. The first branch of the tree diagram has been draw, to show Parent 1's eye colour being split into two outcomes: 'B' and 'b'. From each of these outcomes, a second branch has been drawn off each to show Parent 2's eye colour being split into two outcomes 'B' and 'b'. Reading off the branches, the under the third heading we can see 'BB', 'Bb', 'bB' and 'bb'.  ">
            <a:extLst>
              <a:ext uri="{FF2B5EF4-FFF2-40B4-BE49-F238E27FC236}">
                <a16:creationId xmlns:a16="http://schemas.microsoft.com/office/drawing/2014/main" id="{FD1223F4-0B2B-E21B-7E28-E50319337EBF}"/>
              </a:ext>
            </a:extLst>
          </p:cNvPr>
          <p:cNvGrpSpPr/>
          <p:nvPr/>
        </p:nvGrpSpPr>
        <p:grpSpPr>
          <a:xfrm>
            <a:off x="773758" y="2614164"/>
            <a:ext cx="6529412" cy="3645645"/>
            <a:chOff x="773758" y="2614164"/>
            <a:chExt cx="6529412" cy="3645645"/>
          </a:xfrm>
        </p:grpSpPr>
        <p:sp>
          <p:nvSpPr>
            <p:cNvPr id="56" name="Freeform: Shape 12">
              <a:extLst>
                <a:ext uri="{FF2B5EF4-FFF2-40B4-BE49-F238E27FC236}">
                  <a16:creationId xmlns:a16="http://schemas.microsoft.com/office/drawing/2014/main" id="{A4A810C1-218F-996B-57A1-0EEEFD5AAC66}"/>
                </a:ext>
                <a:ext uri="{C183D7F6-B498-43B3-948B-1728B52AA6E4}">
                  <adec:decorative xmlns:adec="http://schemas.microsoft.com/office/drawing/2017/decorative" val="1"/>
                </a:ext>
              </a:extLst>
            </p:cNvPr>
            <p:cNvSpPr/>
            <p:nvPr/>
          </p:nvSpPr>
          <p:spPr>
            <a:xfrm rot="18289469">
              <a:off x="289120" y="4244545"/>
              <a:ext cx="1000471" cy="31195"/>
            </a:xfrm>
            <a:custGeom>
              <a:avLst/>
              <a:gdLst>
                <a:gd name="connsiteX0" fmla="*/ 0 w 1296639"/>
                <a:gd name="connsiteY0" fmla="*/ 20214 h 40429"/>
                <a:gd name="connsiteX1" fmla="*/ 1296639 w 1296639"/>
                <a:gd name="connsiteY1" fmla="*/ 20214 h 40429"/>
              </a:gdLst>
              <a:ahLst/>
              <a:cxnLst>
                <a:cxn ang="0">
                  <a:pos x="connsiteX0" y="connsiteY0"/>
                </a:cxn>
                <a:cxn ang="0">
                  <a:pos x="connsiteX1" y="connsiteY1"/>
                </a:cxn>
              </a:cxnLst>
              <a:rect l="l" t="t" r="r" b="b"/>
              <a:pathLst>
                <a:path w="1296639" h="40429">
                  <a:moveTo>
                    <a:pt x="0" y="20214"/>
                  </a:moveTo>
                  <a:lnTo>
                    <a:pt x="1296639" y="20214"/>
                  </a:lnTo>
                </a:path>
              </a:pathLst>
            </a:custGeom>
            <a:noFill/>
            <a:ln>
              <a:solidFill>
                <a:schemeClr val="tx1">
                  <a:lumMod val="50000"/>
                  <a:lumOff val="50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628603" tIns="-12201" rIns="628604" bIns="-12202" numCol="1" spcCol="1270" anchor="ctr" anchorCtr="0">
              <a:noAutofit/>
            </a:bodyPr>
            <a:lstStyle/>
            <a:p>
              <a:pPr marL="0" lvl="0" indent="0" algn="ctr" defTabSz="222250">
                <a:lnSpc>
                  <a:spcPct val="90000"/>
                </a:lnSpc>
                <a:spcBef>
                  <a:spcPct val="0"/>
                </a:spcBef>
                <a:spcAft>
                  <a:spcPct val="35000"/>
                </a:spcAft>
                <a:buNone/>
              </a:pPr>
              <a:endParaRPr lang="en-AU" sz="500" kern="1200"/>
            </a:p>
          </p:txBody>
        </p:sp>
        <p:sp>
          <p:nvSpPr>
            <p:cNvPr id="57" name="Freeform: Shape 13">
              <a:extLst>
                <a:ext uri="{FF2B5EF4-FFF2-40B4-BE49-F238E27FC236}">
                  <a16:creationId xmlns:a16="http://schemas.microsoft.com/office/drawing/2014/main" id="{8804256D-6CC3-AE56-9608-3C57226AEA19}"/>
                </a:ext>
              </a:extLst>
            </p:cNvPr>
            <p:cNvSpPr/>
            <p:nvPr/>
          </p:nvSpPr>
          <p:spPr>
            <a:xfrm>
              <a:off x="1065920" y="3488560"/>
              <a:ext cx="1428333" cy="714166"/>
            </a:xfrm>
            <a:custGeom>
              <a:avLst/>
              <a:gdLst>
                <a:gd name="connsiteX0" fmla="*/ 0 w 1851161"/>
                <a:gd name="connsiteY0" fmla="*/ 92558 h 925580"/>
                <a:gd name="connsiteX1" fmla="*/ 92558 w 1851161"/>
                <a:gd name="connsiteY1" fmla="*/ 0 h 925580"/>
                <a:gd name="connsiteX2" fmla="*/ 1758603 w 1851161"/>
                <a:gd name="connsiteY2" fmla="*/ 0 h 925580"/>
                <a:gd name="connsiteX3" fmla="*/ 1851161 w 1851161"/>
                <a:gd name="connsiteY3" fmla="*/ 92558 h 925580"/>
                <a:gd name="connsiteX4" fmla="*/ 1851161 w 1851161"/>
                <a:gd name="connsiteY4" fmla="*/ 833022 h 925580"/>
                <a:gd name="connsiteX5" fmla="*/ 1758603 w 1851161"/>
                <a:gd name="connsiteY5" fmla="*/ 925580 h 925580"/>
                <a:gd name="connsiteX6" fmla="*/ 92558 w 1851161"/>
                <a:gd name="connsiteY6" fmla="*/ 925580 h 925580"/>
                <a:gd name="connsiteX7" fmla="*/ 0 w 1851161"/>
                <a:gd name="connsiteY7" fmla="*/ 833022 h 925580"/>
                <a:gd name="connsiteX8" fmla="*/ 0 w 1851161"/>
                <a:gd name="connsiteY8" fmla="*/ 92558 h 92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1161" h="925580">
                  <a:moveTo>
                    <a:pt x="0" y="92558"/>
                  </a:moveTo>
                  <a:cubicBezTo>
                    <a:pt x="0" y="41440"/>
                    <a:pt x="41440" y="0"/>
                    <a:pt x="92558" y="0"/>
                  </a:cubicBezTo>
                  <a:lnTo>
                    <a:pt x="1758603" y="0"/>
                  </a:lnTo>
                  <a:cubicBezTo>
                    <a:pt x="1809721" y="0"/>
                    <a:pt x="1851161" y="41440"/>
                    <a:pt x="1851161" y="92558"/>
                  </a:cubicBezTo>
                  <a:lnTo>
                    <a:pt x="1851161" y="833022"/>
                  </a:lnTo>
                  <a:cubicBezTo>
                    <a:pt x="1851161" y="884140"/>
                    <a:pt x="1809721" y="925580"/>
                    <a:pt x="1758603" y="925580"/>
                  </a:cubicBezTo>
                  <a:lnTo>
                    <a:pt x="92558" y="925580"/>
                  </a:lnTo>
                  <a:cubicBezTo>
                    <a:pt x="41440" y="925580"/>
                    <a:pt x="0" y="884140"/>
                    <a:pt x="0" y="833022"/>
                  </a:cubicBezTo>
                  <a:lnTo>
                    <a:pt x="0" y="9255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9334" tIns="49334" rIns="49334" bIns="49334" numCol="1" spcCol="1270" anchor="ctr" anchorCtr="0">
              <a:noAutofit/>
            </a:bodyPr>
            <a:lstStyle/>
            <a:p>
              <a:pPr marL="0" lvl="0" indent="0" algn="ctr" defTabSz="1555750">
                <a:lnSpc>
                  <a:spcPct val="90000"/>
                </a:lnSpc>
                <a:spcBef>
                  <a:spcPct val="0"/>
                </a:spcBef>
                <a:spcAft>
                  <a:spcPct val="35000"/>
                </a:spcAft>
                <a:buNone/>
              </a:pPr>
              <a:r>
                <a:rPr lang="en-AU" kern="1200"/>
                <a:t>B</a:t>
              </a:r>
            </a:p>
          </p:txBody>
        </p:sp>
        <p:sp>
          <p:nvSpPr>
            <p:cNvPr id="58" name="Freeform: Shape 15">
              <a:extLst>
                <a:ext uri="{FF2B5EF4-FFF2-40B4-BE49-F238E27FC236}">
                  <a16:creationId xmlns:a16="http://schemas.microsoft.com/office/drawing/2014/main" id="{DA50BA64-466B-060F-8A7C-9951F6DD0F90}"/>
                </a:ext>
              </a:extLst>
            </p:cNvPr>
            <p:cNvSpPr/>
            <p:nvPr/>
          </p:nvSpPr>
          <p:spPr>
            <a:xfrm>
              <a:off x="3577958" y="3081768"/>
              <a:ext cx="1428333" cy="714166"/>
            </a:xfrm>
            <a:custGeom>
              <a:avLst/>
              <a:gdLst>
                <a:gd name="connsiteX0" fmla="*/ 0 w 1851161"/>
                <a:gd name="connsiteY0" fmla="*/ 92558 h 925580"/>
                <a:gd name="connsiteX1" fmla="*/ 92558 w 1851161"/>
                <a:gd name="connsiteY1" fmla="*/ 0 h 925580"/>
                <a:gd name="connsiteX2" fmla="*/ 1758603 w 1851161"/>
                <a:gd name="connsiteY2" fmla="*/ 0 h 925580"/>
                <a:gd name="connsiteX3" fmla="*/ 1851161 w 1851161"/>
                <a:gd name="connsiteY3" fmla="*/ 92558 h 925580"/>
                <a:gd name="connsiteX4" fmla="*/ 1851161 w 1851161"/>
                <a:gd name="connsiteY4" fmla="*/ 833022 h 925580"/>
                <a:gd name="connsiteX5" fmla="*/ 1758603 w 1851161"/>
                <a:gd name="connsiteY5" fmla="*/ 925580 h 925580"/>
                <a:gd name="connsiteX6" fmla="*/ 92558 w 1851161"/>
                <a:gd name="connsiteY6" fmla="*/ 925580 h 925580"/>
                <a:gd name="connsiteX7" fmla="*/ 0 w 1851161"/>
                <a:gd name="connsiteY7" fmla="*/ 833022 h 925580"/>
                <a:gd name="connsiteX8" fmla="*/ 0 w 1851161"/>
                <a:gd name="connsiteY8" fmla="*/ 92558 h 92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1161" h="925580">
                  <a:moveTo>
                    <a:pt x="0" y="92558"/>
                  </a:moveTo>
                  <a:cubicBezTo>
                    <a:pt x="0" y="41440"/>
                    <a:pt x="41440" y="0"/>
                    <a:pt x="92558" y="0"/>
                  </a:cubicBezTo>
                  <a:lnTo>
                    <a:pt x="1758603" y="0"/>
                  </a:lnTo>
                  <a:cubicBezTo>
                    <a:pt x="1809721" y="0"/>
                    <a:pt x="1851161" y="41440"/>
                    <a:pt x="1851161" y="92558"/>
                  </a:cubicBezTo>
                  <a:lnTo>
                    <a:pt x="1851161" y="833022"/>
                  </a:lnTo>
                  <a:cubicBezTo>
                    <a:pt x="1851161" y="884140"/>
                    <a:pt x="1809721" y="925580"/>
                    <a:pt x="1758603" y="925580"/>
                  </a:cubicBezTo>
                  <a:lnTo>
                    <a:pt x="92558" y="925580"/>
                  </a:lnTo>
                  <a:cubicBezTo>
                    <a:pt x="41440" y="925580"/>
                    <a:pt x="0" y="884140"/>
                    <a:pt x="0" y="833022"/>
                  </a:cubicBezTo>
                  <a:lnTo>
                    <a:pt x="0" y="9255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9334" tIns="49334" rIns="49334" bIns="49334" numCol="1" spcCol="1270" anchor="ctr" anchorCtr="0">
              <a:noAutofit/>
            </a:bodyPr>
            <a:lstStyle/>
            <a:p>
              <a:pPr marL="0" lvl="0" indent="0" algn="ctr" defTabSz="1555750">
                <a:lnSpc>
                  <a:spcPct val="90000"/>
                </a:lnSpc>
                <a:spcBef>
                  <a:spcPct val="0"/>
                </a:spcBef>
                <a:spcAft>
                  <a:spcPct val="35000"/>
                </a:spcAft>
                <a:buNone/>
              </a:pPr>
              <a:r>
                <a:rPr lang="en-AU" kern="1200"/>
                <a:t>B</a:t>
              </a:r>
            </a:p>
          </p:txBody>
        </p:sp>
        <p:sp>
          <p:nvSpPr>
            <p:cNvPr id="59" name="Freeform: Shape 17">
              <a:extLst>
                <a:ext uri="{FF2B5EF4-FFF2-40B4-BE49-F238E27FC236}">
                  <a16:creationId xmlns:a16="http://schemas.microsoft.com/office/drawing/2014/main" id="{0C800735-0BDB-6DB2-9692-F70891DD4B84}"/>
                </a:ext>
              </a:extLst>
            </p:cNvPr>
            <p:cNvSpPr/>
            <p:nvPr/>
          </p:nvSpPr>
          <p:spPr>
            <a:xfrm>
              <a:off x="3577958" y="3903059"/>
              <a:ext cx="1428333" cy="714166"/>
            </a:xfrm>
            <a:custGeom>
              <a:avLst/>
              <a:gdLst>
                <a:gd name="connsiteX0" fmla="*/ 0 w 1851161"/>
                <a:gd name="connsiteY0" fmla="*/ 92558 h 925580"/>
                <a:gd name="connsiteX1" fmla="*/ 92558 w 1851161"/>
                <a:gd name="connsiteY1" fmla="*/ 0 h 925580"/>
                <a:gd name="connsiteX2" fmla="*/ 1758603 w 1851161"/>
                <a:gd name="connsiteY2" fmla="*/ 0 h 925580"/>
                <a:gd name="connsiteX3" fmla="*/ 1851161 w 1851161"/>
                <a:gd name="connsiteY3" fmla="*/ 92558 h 925580"/>
                <a:gd name="connsiteX4" fmla="*/ 1851161 w 1851161"/>
                <a:gd name="connsiteY4" fmla="*/ 833022 h 925580"/>
                <a:gd name="connsiteX5" fmla="*/ 1758603 w 1851161"/>
                <a:gd name="connsiteY5" fmla="*/ 925580 h 925580"/>
                <a:gd name="connsiteX6" fmla="*/ 92558 w 1851161"/>
                <a:gd name="connsiteY6" fmla="*/ 925580 h 925580"/>
                <a:gd name="connsiteX7" fmla="*/ 0 w 1851161"/>
                <a:gd name="connsiteY7" fmla="*/ 833022 h 925580"/>
                <a:gd name="connsiteX8" fmla="*/ 0 w 1851161"/>
                <a:gd name="connsiteY8" fmla="*/ 92558 h 92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1161" h="925580">
                  <a:moveTo>
                    <a:pt x="0" y="92558"/>
                  </a:moveTo>
                  <a:cubicBezTo>
                    <a:pt x="0" y="41440"/>
                    <a:pt x="41440" y="0"/>
                    <a:pt x="92558" y="0"/>
                  </a:cubicBezTo>
                  <a:lnTo>
                    <a:pt x="1758603" y="0"/>
                  </a:lnTo>
                  <a:cubicBezTo>
                    <a:pt x="1809721" y="0"/>
                    <a:pt x="1851161" y="41440"/>
                    <a:pt x="1851161" y="92558"/>
                  </a:cubicBezTo>
                  <a:lnTo>
                    <a:pt x="1851161" y="833022"/>
                  </a:lnTo>
                  <a:cubicBezTo>
                    <a:pt x="1851161" y="884140"/>
                    <a:pt x="1809721" y="925580"/>
                    <a:pt x="1758603" y="925580"/>
                  </a:cubicBezTo>
                  <a:lnTo>
                    <a:pt x="92558" y="925580"/>
                  </a:lnTo>
                  <a:cubicBezTo>
                    <a:pt x="41440" y="925580"/>
                    <a:pt x="0" y="884140"/>
                    <a:pt x="0" y="833022"/>
                  </a:cubicBezTo>
                  <a:lnTo>
                    <a:pt x="0" y="9255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9334" tIns="49334" rIns="49334" bIns="49334" numCol="1" spcCol="1270" anchor="ctr" anchorCtr="0">
              <a:noAutofit/>
            </a:bodyPr>
            <a:lstStyle/>
            <a:p>
              <a:pPr marL="0" lvl="0" indent="0" algn="ctr" defTabSz="1555750">
                <a:lnSpc>
                  <a:spcPct val="90000"/>
                </a:lnSpc>
                <a:spcBef>
                  <a:spcPct val="0"/>
                </a:spcBef>
                <a:spcAft>
                  <a:spcPct val="35000"/>
                </a:spcAft>
                <a:buNone/>
              </a:pPr>
              <a:r>
                <a:rPr lang="en-AU" kern="1200"/>
                <a:t>b</a:t>
              </a:r>
            </a:p>
          </p:txBody>
        </p:sp>
        <p:sp>
          <p:nvSpPr>
            <p:cNvPr id="60" name="Freeform: Shape 18">
              <a:extLst>
                <a:ext uri="{FF2B5EF4-FFF2-40B4-BE49-F238E27FC236}">
                  <a16:creationId xmlns:a16="http://schemas.microsoft.com/office/drawing/2014/main" id="{C8683DAC-360C-7F62-18B8-F95B1125743C}"/>
                </a:ext>
                <a:ext uri="{C183D7F6-B498-43B3-948B-1728B52AA6E4}">
                  <adec:decorative xmlns:adec="http://schemas.microsoft.com/office/drawing/2017/decorative" val="1"/>
                </a:ext>
              </a:extLst>
            </p:cNvPr>
            <p:cNvSpPr/>
            <p:nvPr/>
          </p:nvSpPr>
          <p:spPr>
            <a:xfrm rot="3310531">
              <a:off x="289120" y="5065837"/>
              <a:ext cx="1000471" cy="31195"/>
            </a:xfrm>
            <a:custGeom>
              <a:avLst/>
              <a:gdLst>
                <a:gd name="connsiteX0" fmla="*/ 0 w 1296639"/>
                <a:gd name="connsiteY0" fmla="*/ 20214 h 40429"/>
                <a:gd name="connsiteX1" fmla="*/ 1296639 w 1296639"/>
                <a:gd name="connsiteY1" fmla="*/ 20214 h 40429"/>
              </a:gdLst>
              <a:ahLst/>
              <a:cxnLst>
                <a:cxn ang="0">
                  <a:pos x="connsiteX0" y="connsiteY0"/>
                </a:cxn>
                <a:cxn ang="0">
                  <a:pos x="connsiteX1" y="connsiteY1"/>
                </a:cxn>
              </a:cxnLst>
              <a:rect l="l" t="t" r="r" b="b"/>
              <a:pathLst>
                <a:path w="1296639" h="40429">
                  <a:moveTo>
                    <a:pt x="0" y="20214"/>
                  </a:moveTo>
                  <a:lnTo>
                    <a:pt x="1296639" y="20214"/>
                  </a:lnTo>
                </a:path>
              </a:pathLst>
            </a:custGeom>
            <a:noFill/>
            <a:ln>
              <a:solidFill>
                <a:schemeClr val="tx1">
                  <a:lumMod val="50000"/>
                  <a:lumOff val="50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628604" tIns="-12202" rIns="628603" bIns="-12201" numCol="1" spcCol="1270" anchor="ctr" anchorCtr="0">
              <a:noAutofit/>
            </a:bodyPr>
            <a:lstStyle/>
            <a:p>
              <a:pPr marL="0" lvl="0" indent="0" algn="ctr" defTabSz="222250">
                <a:lnSpc>
                  <a:spcPct val="90000"/>
                </a:lnSpc>
                <a:spcBef>
                  <a:spcPct val="0"/>
                </a:spcBef>
                <a:spcAft>
                  <a:spcPct val="35000"/>
                </a:spcAft>
                <a:buNone/>
              </a:pPr>
              <a:endParaRPr lang="en-AU" sz="500" kern="1200"/>
            </a:p>
          </p:txBody>
        </p:sp>
        <p:sp>
          <p:nvSpPr>
            <p:cNvPr id="61" name="Freeform: Shape 19">
              <a:extLst>
                <a:ext uri="{FF2B5EF4-FFF2-40B4-BE49-F238E27FC236}">
                  <a16:creationId xmlns:a16="http://schemas.microsoft.com/office/drawing/2014/main" id="{8EFAB0C3-A052-C2F3-BC09-D11EA14FCF48}"/>
                </a:ext>
              </a:extLst>
            </p:cNvPr>
            <p:cNvSpPr/>
            <p:nvPr/>
          </p:nvSpPr>
          <p:spPr>
            <a:xfrm>
              <a:off x="1075023" y="5134997"/>
              <a:ext cx="1428333" cy="714166"/>
            </a:xfrm>
            <a:custGeom>
              <a:avLst/>
              <a:gdLst>
                <a:gd name="connsiteX0" fmla="*/ 0 w 1851161"/>
                <a:gd name="connsiteY0" fmla="*/ 92558 h 925580"/>
                <a:gd name="connsiteX1" fmla="*/ 92558 w 1851161"/>
                <a:gd name="connsiteY1" fmla="*/ 0 h 925580"/>
                <a:gd name="connsiteX2" fmla="*/ 1758603 w 1851161"/>
                <a:gd name="connsiteY2" fmla="*/ 0 h 925580"/>
                <a:gd name="connsiteX3" fmla="*/ 1851161 w 1851161"/>
                <a:gd name="connsiteY3" fmla="*/ 92558 h 925580"/>
                <a:gd name="connsiteX4" fmla="*/ 1851161 w 1851161"/>
                <a:gd name="connsiteY4" fmla="*/ 833022 h 925580"/>
                <a:gd name="connsiteX5" fmla="*/ 1758603 w 1851161"/>
                <a:gd name="connsiteY5" fmla="*/ 925580 h 925580"/>
                <a:gd name="connsiteX6" fmla="*/ 92558 w 1851161"/>
                <a:gd name="connsiteY6" fmla="*/ 925580 h 925580"/>
                <a:gd name="connsiteX7" fmla="*/ 0 w 1851161"/>
                <a:gd name="connsiteY7" fmla="*/ 833022 h 925580"/>
                <a:gd name="connsiteX8" fmla="*/ 0 w 1851161"/>
                <a:gd name="connsiteY8" fmla="*/ 92558 h 92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1161" h="925580">
                  <a:moveTo>
                    <a:pt x="0" y="92558"/>
                  </a:moveTo>
                  <a:cubicBezTo>
                    <a:pt x="0" y="41440"/>
                    <a:pt x="41440" y="0"/>
                    <a:pt x="92558" y="0"/>
                  </a:cubicBezTo>
                  <a:lnTo>
                    <a:pt x="1758603" y="0"/>
                  </a:lnTo>
                  <a:cubicBezTo>
                    <a:pt x="1809721" y="0"/>
                    <a:pt x="1851161" y="41440"/>
                    <a:pt x="1851161" y="92558"/>
                  </a:cubicBezTo>
                  <a:lnTo>
                    <a:pt x="1851161" y="833022"/>
                  </a:lnTo>
                  <a:cubicBezTo>
                    <a:pt x="1851161" y="884140"/>
                    <a:pt x="1809721" y="925580"/>
                    <a:pt x="1758603" y="925580"/>
                  </a:cubicBezTo>
                  <a:lnTo>
                    <a:pt x="92558" y="925580"/>
                  </a:lnTo>
                  <a:cubicBezTo>
                    <a:pt x="41440" y="925580"/>
                    <a:pt x="0" y="884140"/>
                    <a:pt x="0" y="833022"/>
                  </a:cubicBezTo>
                  <a:lnTo>
                    <a:pt x="0" y="9255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9334" tIns="49334" rIns="49334" bIns="49334" numCol="1" spcCol="1270" anchor="ctr" anchorCtr="0">
              <a:noAutofit/>
            </a:bodyPr>
            <a:lstStyle/>
            <a:p>
              <a:pPr marL="0" lvl="0" indent="0" algn="ctr" defTabSz="1555750">
                <a:lnSpc>
                  <a:spcPct val="90000"/>
                </a:lnSpc>
                <a:spcBef>
                  <a:spcPct val="0"/>
                </a:spcBef>
                <a:spcAft>
                  <a:spcPct val="35000"/>
                </a:spcAft>
                <a:buNone/>
              </a:pPr>
              <a:r>
                <a:rPr lang="en-AU" kern="1200"/>
                <a:t> b</a:t>
              </a:r>
            </a:p>
          </p:txBody>
        </p:sp>
        <p:sp>
          <p:nvSpPr>
            <p:cNvPr id="62" name="Freeform: Shape 21">
              <a:extLst>
                <a:ext uri="{FF2B5EF4-FFF2-40B4-BE49-F238E27FC236}">
                  <a16:creationId xmlns:a16="http://schemas.microsoft.com/office/drawing/2014/main" id="{32B47957-76F3-4A1F-5944-80F05933F045}"/>
                </a:ext>
              </a:extLst>
            </p:cNvPr>
            <p:cNvSpPr/>
            <p:nvPr/>
          </p:nvSpPr>
          <p:spPr>
            <a:xfrm>
              <a:off x="3577958" y="4724351"/>
              <a:ext cx="1428333" cy="714166"/>
            </a:xfrm>
            <a:custGeom>
              <a:avLst/>
              <a:gdLst>
                <a:gd name="connsiteX0" fmla="*/ 0 w 1851161"/>
                <a:gd name="connsiteY0" fmla="*/ 92558 h 925580"/>
                <a:gd name="connsiteX1" fmla="*/ 92558 w 1851161"/>
                <a:gd name="connsiteY1" fmla="*/ 0 h 925580"/>
                <a:gd name="connsiteX2" fmla="*/ 1758603 w 1851161"/>
                <a:gd name="connsiteY2" fmla="*/ 0 h 925580"/>
                <a:gd name="connsiteX3" fmla="*/ 1851161 w 1851161"/>
                <a:gd name="connsiteY3" fmla="*/ 92558 h 925580"/>
                <a:gd name="connsiteX4" fmla="*/ 1851161 w 1851161"/>
                <a:gd name="connsiteY4" fmla="*/ 833022 h 925580"/>
                <a:gd name="connsiteX5" fmla="*/ 1758603 w 1851161"/>
                <a:gd name="connsiteY5" fmla="*/ 925580 h 925580"/>
                <a:gd name="connsiteX6" fmla="*/ 92558 w 1851161"/>
                <a:gd name="connsiteY6" fmla="*/ 925580 h 925580"/>
                <a:gd name="connsiteX7" fmla="*/ 0 w 1851161"/>
                <a:gd name="connsiteY7" fmla="*/ 833022 h 925580"/>
                <a:gd name="connsiteX8" fmla="*/ 0 w 1851161"/>
                <a:gd name="connsiteY8" fmla="*/ 92558 h 92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1161" h="925580">
                  <a:moveTo>
                    <a:pt x="0" y="92558"/>
                  </a:moveTo>
                  <a:cubicBezTo>
                    <a:pt x="0" y="41440"/>
                    <a:pt x="41440" y="0"/>
                    <a:pt x="92558" y="0"/>
                  </a:cubicBezTo>
                  <a:lnTo>
                    <a:pt x="1758603" y="0"/>
                  </a:lnTo>
                  <a:cubicBezTo>
                    <a:pt x="1809721" y="0"/>
                    <a:pt x="1851161" y="41440"/>
                    <a:pt x="1851161" y="92558"/>
                  </a:cubicBezTo>
                  <a:lnTo>
                    <a:pt x="1851161" y="833022"/>
                  </a:lnTo>
                  <a:cubicBezTo>
                    <a:pt x="1851161" y="884140"/>
                    <a:pt x="1809721" y="925580"/>
                    <a:pt x="1758603" y="925580"/>
                  </a:cubicBezTo>
                  <a:lnTo>
                    <a:pt x="92558" y="925580"/>
                  </a:lnTo>
                  <a:cubicBezTo>
                    <a:pt x="41440" y="925580"/>
                    <a:pt x="0" y="884140"/>
                    <a:pt x="0" y="833022"/>
                  </a:cubicBezTo>
                  <a:lnTo>
                    <a:pt x="0" y="9255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9334" tIns="49334" rIns="49334" bIns="49334" numCol="1" spcCol="1270" anchor="ctr" anchorCtr="0">
              <a:noAutofit/>
            </a:bodyPr>
            <a:lstStyle/>
            <a:p>
              <a:pPr marL="0" lvl="0" indent="0" algn="ctr" defTabSz="1555750">
                <a:lnSpc>
                  <a:spcPct val="90000"/>
                </a:lnSpc>
                <a:spcBef>
                  <a:spcPct val="0"/>
                </a:spcBef>
                <a:spcAft>
                  <a:spcPct val="35000"/>
                </a:spcAft>
                <a:buNone/>
              </a:pPr>
              <a:r>
                <a:rPr lang="en-AU" kern="1200"/>
                <a:t>B</a:t>
              </a:r>
            </a:p>
          </p:txBody>
        </p:sp>
        <p:sp>
          <p:nvSpPr>
            <p:cNvPr id="63" name="Freeform: Shape 23">
              <a:extLst>
                <a:ext uri="{FF2B5EF4-FFF2-40B4-BE49-F238E27FC236}">
                  <a16:creationId xmlns:a16="http://schemas.microsoft.com/office/drawing/2014/main" id="{93533481-C7F5-C825-EFA2-DB71F6F24392}"/>
                </a:ext>
              </a:extLst>
            </p:cNvPr>
            <p:cNvSpPr/>
            <p:nvPr/>
          </p:nvSpPr>
          <p:spPr>
            <a:xfrm>
              <a:off x="3577958" y="5545643"/>
              <a:ext cx="1428333" cy="714166"/>
            </a:xfrm>
            <a:custGeom>
              <a:avLst/>
              <a:gdLst>
                <a:gd name="connsiteX0" fmla="*/ 0 w 1851161"/>
                <a:gd name="connsiteY0" fmla="*/ 92558 h 925580"/>
                <a:gd name="connsiteX1" fmla="*/ 92558 w 1851161"/>
                <a:gd name="connsiteY1" fmla="*/ 0 h 925580"/>
                <a:gd name="connsiteX2" fmla="*/ 1758603 w 1851161"/>
                <a:gd name="connsiteY2" fmla="*/ 0 h 925580"/>
                <a:gd name="connsiteX3" fmla="*/ 1851161 w 1851161"/>
                <a:gd name="connsiteY3" fmla="*/ 92558 h 925580"/>
                <a:gd name="connsiteX4" fmla="*/ 1851161 w 1851161"/>
                <a:gd name="connsiteY4" fmla="*/ 833022 h 925580"/>
                <a:gd name="connsiteX5" fmla="*/ 1758603 w 1851161"/>
                <a:gd name="connsiteY5" fmla="*/ 925580 h 925580"/>
                <a:gd name="connsiteX6" fmla="*/ 92558 w 1851161"/>
                <a:gd name="connsiteY6" fmla="*/ 925580 h 925580"/>
                <a:gd name="connsiteX7" fmla="*/ 0 w 1851161"/>
                <a:gd name="connsiteY7" fmla="*/ 833022 h 925580"/>
                <a:gd name="connsiteX8" fmla="*/ 0 w 1851161"/>
                <a:gd name="connsiteY8" fmla="*/ 92558 h 92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1161" h="925580">
                  <a:moveTo>
                    <a:pt x="0" y="92558"/>
                  </a:moveTo>
                  <a:cubicBezTo>
                    <a:pt x="0" y="41440"/>
                    <a:pt x="41440" y="0"/>
                    <a:pt x="92558" y="0"/>
                  </a:cubicBezTo>
                  <a:lnTo>
                    <a:pt x="1758603" y="0"/>
                  </a:lnTo>
                  <a:cubicBezTo>
                    <a:pt x="1809721" y="0"/>
                    <a:pt x="1851161" y="41440"/>
                    <a:pt x="1851161" y="92558"/>
                  </a:cubicBezTo>
                  <a:lnTo>
                    <a:pt x="1851161" y="833022"/>
                  </a:lnTo>
                  <a:cubicBezTo>
                    <a:pt x="1851161" y="884140"/>
                    <a:pt x="1809721" y="925580"/>
                    <a:pt x="1758603" y="925580"/>
                  </a:cubicBezTo>
                  <a:lnTo>
                    <a:pt x="92558" y="925580"/>
                  </a:lnTo>
                  <a:cubicBezTo>
                    <a:pt x="41440" y="925580"/>
                    <a:pt x="0" y="884140"/>
                    <a:pt x="0" y="833022"/>
                  </a:cubicBezTo>
                  <a:lnTo>
                    <a:pt x="0" y="9255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9334" tIns="49334" rIns="49334" bIns="49334" numCol="1" spcCol="1270" anchor="ctr" anchorCtr="0">
              <a:noAutofit/>
            </a:bodyPr>
            <a:lstStyle/>
            <a:p>
              <a:pPr marL="0" lvl="0" indent="0" algn="ctr" defTabSz="1555750">
                <a:lnSpc>
                  <a:spcPct val="90000"/>
                </a:lnSpc>
                <a:spcBef>
                  <a:spcPct val="0"/>
                </a:spcBef>
                <a:spcAft>
                  <a:spcPct val="35000"/>
                </a:spcAft>
                <a:buNone/>
              </a:pPr>
              <a:r>
                <a:rPr lang="en-AU" kern="1200"/>
                <a:t>b</a:t>
              </a:r>
            </a:p>
          </p:txBody>
        </p:sp>
        <p:sp>
          <p:nvSpPr>
            <p:cNvPr id="64" name="TextBox 63">
              <a:extLst>
                <a:ext uri="{FF2B5EF4-FFF2-40B4-BE49-F238E27FC236}">
                  <a16:creationId xmlns:a16="http://schemas.microsoft.com/office/drawing/2014/main" id="{9B0E8F7A-2336-9FD9-ACD8-ABD8266FE349}"/>
                </a:ext>
              </a:extLst>
            </p:cNvPr>
            <p:cNvSpPr txBox="1"/>
            <p:nvPr/>
          </p:nvSpPr>
          <p:spPr>
            <a:xfrm>
              <a:off x="1089199" y="2978752"/>
              <a:ext cx="1448438" cy="508727"/>
            </a:xfrm>
            <a:prstGeom prst="rect">
              <a:avLst/>
            </a:prstGeom>
            <a:noFill/>
          </p:spPr>
          <p:txBody>
            <a:bodyPr wrap="none" lIns="0" tIns="0" rIns="0" bIns="0" rtlCol="0">
              <a:noAutofit/>
            </a:bodyPr>
            <a:lstStyle/>
            <a:p>
              <a:pPr algn="l">
                <a:lnSpc>
                  <a:spcPct val="75000"/>
                </a:lnSpc>
              </a:pPr>
              <a:r>
                <a:rPr lang="en-AU" sz="1800"/>
                <a:t>Parent 1</a:t>
              </a:r>
              <a:br>
                <a:rPr lang="en-AU" sz="1800"/>
              </a:br>
              <a:r>
                <a:rPr lang="en-AU" sz="1800"/>
                <a:t>eye colour</a:t>
              </a:r>
            </a:p>
          </p:txBody>
        </p:sp>
        <p:sp>
          <p:nvSpPr>
            <p:cNvPr id="65" name="TextBox 64">
              <a:extLst>
                <a:ext uri="{FF2B5EF4-FFF2-40B4-BE49-F238E27FC236}">
                  <a16:creationId xmlns:a16="http://schemas.microsoft.com/office/drawing/2014/main" id="{BCED0A3D-4B92-0F34-0825-AA8233A301CC}"/>
                </a:ext>
              </a:extLst>
            </p:cNvPr>
            <p:cNvSpPr txBox="1"/>
            <p:nvPr/>
          </p:nvSpPr>
          <p:spPr>
            <a:xfrm>
              <a:off x="3572555" y="2614164"/>
              <a:ext cx="1460183" cy="705540"/>
            </a:xfrm>
            <a:prstGeom prst="rect">
              <a:avLst/>
            </a:prstGeom>
            <a:noFill/>
          </p:spPr>
          <p:txBody>
            <a:bodyPr wrap="none" lIns="0" tIns="0" rIns="0" bIns="0" rtlCol="0">
              <a:noAutofit/>
            </a:bodyPr>
            <a:lstStyle/>
            <a:p>
              <a:pPr algn="l">
                <a:lnSpc>
                  <a:spcPct val="75000"/>
                </a:lnSpc>
              </a:pPr>
              <a:r>
                <a:rPr lang="en-AU" sz="1800"/>
                <a:t>Parent 2 </a:t>
              </a:r>
              <a:br>
                <a:rPr lang="en-AU" sz="1800"/>
              </a:br>
              <a:r>
                <a:rPr lang="en-AU" sz="1800"/>
                <a:t>eye colour</a:t>
              </a:r>
            </a:p>
          </p:txBody>
        </p:sp>
        <p:sp>
          <p:nvSpPr>
            <p:cNvPr id="66" name="TextBox 65">
              <a:extLst>
                <a:ext uri="{FF2B5EF4-FFF2-40B4-BE49-F238E27FC236}">
                  <a16:creationId xmlns:a16="http://schemas.microsoft.com/office/drawing/2014/main" id="{30C77B61-9368-A666-89F5-1092FC678321}"/>
                </a:ext>
              </a:extLst>
            </p:cNvPr>
            <p:cNvSpPr txBox="1"/>
            <p:nvPr/>
          </p:nvSpPr>
          <p:spPr>
            <a:xfrm>
              <a:off x="5696369" y="2616786"/>
              <a:ext cx="1606801" cy="705540"/>
            </a:xfrm>
            <a:prstGeom prst="rect">
              <a:avLst/>
            </a:prstGeom>
            <a:noFill/>
          </p:spPr>
          <p:txBody>
            <a:bodyPr wrap="none" lIns="0" tIns="0" rIns="0" bIns="0" rtlCol="0">
              <a:noAutofit/>
            </a:bodyPr>
            <a:lstStyle/>
            <a:p>
              <a:pPr algn="l">
                <a:lnSpc>
                  <a:spcPct val="75000"/>
                </a:lnSpc>
              </a:pPr>
              <a:r>
                <a:rPr lang="en-AU" sz="1800"/>
                <a:t>Child’s eye colour </a:t>
              </a:r>
            </a:p>
            <a:p>
              <a:pPr algn="l">
                <a:lnSpc>
                  <a:spcPct val="75000"/>
                </a:lnSpc>
              </a:pPr>
              <a:r>
                <a:rPr lang="en-AU" sz="1800"/>
                <a:t>sample space</a:t>
              </a:r>
            </a:p>
          </p:txBody>
        </p:sp>
        <p:sp>
          <p:nvSpPr>
            <p:cNvPr id="67" name="Freeform: Shape 27">
              <a:extLst>
                <a:ext uri="{FF2B5EF4-FFF2-40B4-BE49-F238E27FC236}">
                  <a16:creationId xmlns:a16="http://schemas.microsoft.com/office/drawing/2014/main" id="{8C3E872A-683D-D904-A54F-E0A03E39C0B4}"/>
                </a:ext>
              </a:extLst>
            </p:cNvPr>
            <p:cNvSpPr/>
            <p:nvPr/>
          </p:nvSpPr>
          <p:spPr>
            <a:xfrm>
              <a:off x="5710694" y="3163395"/>
              <a:ext cx="1291642" cy="525578"/>
            </a:xfrm>
            <a:custGeom>
              <a:avLst/>
              <a:gdLst>
                <a:gd name="connsiteX0" fmla="*/ 0 w 1851161"/>
                <a:gd name="connsiteY0" fmla="*/ 92558 h 925580"/>
                <a:gd name="connsiteX1" fmla="*/ 92558 w 1851161"/>
                <a:gd name="connsiteY1" fmla="*/ 0 h 925580"/>
                <a:gd name="connsiteX2" fmla="*/ 1758603 w 1851161"/>
                <a:gd name="connsiteY2" fmla="*/ 0 h 925580"/>
                <a:gd name="connsiteX3" fmla="*/ 1851161 w 1851161"/>
                <a:gd name="connsiteY3" fmla="*/ 92558 h 925580"/>
                <a:gd name="connsiteX4" fmla="*/ 1851161 w 1851161"/>
                <a:gd name="connsiteY4" fmla="*/ 833022 h 925580"/>
                <a:gd name="connsiteX5" fmla="*/ 1758603 w 1851161"/>
                <a:gd name="connsiteY5" fmla="*/ 925580 h 925580"/>
                <a:gd name="connsiteX6" fmla="*/ 92558 w 1851161"/>
                <a:gd name="connsiteY6" fmla="*/ 925580 h 925580"/>
                <a:gd name="connsiteX7" fmla="*/ 0 w 1851161"/>
                <a:gd name="connsiteY7" fmla="*/ 833022 h 925580"/>
                <a:gd name="connsiteX8" fmla="*/ 0 w 1851161"/>
                <a:gd name="connsiteY8" fmla="*/ 92558 h 92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1161" h="925580">
                  <a:moveTo>
                    <a:pt x="0" y="92558"/>
                  </a:moveTo>
                  <a:cubicBezTo>
                    <a:pt x="0" y="41440"/>
                    <a:pt x="41440" y="0"/>
                    <a:pt x="92558" y="0"/>
                  </a:cubicBezTo>
                  <a:lnTo>
                    <a:pt x="1758603" y="0"/>
                  </a:lnTo>
                  <a:cubicBezTo>
                    <a:pt x="1809721" y="0"/>
                    <a:pt x="1851161" y="41440"/>
                    <a:pt x="1851161" y="92558"/>
                  </a:cubicBezTo>
                  <a:lnTo>
                    <a:pt x="1851161" y="833022"/>
                  </a:lnTo>
                  <a:cubicBezTo>
                    <a:pt x="1851161" y="884140"/>
                    <a:pt x="1809721" y="925580"/>
                    <a:pt x="1758603" y="925580"/>
                  </a:cubicBezTo>
                  <a:lnTo>
                    <a:pt x="92558" y="925580"/>
                  </a:lnTo>
                  <a:cubicBezTo>
                    <a:pt x="41440" y="925580"/>
                    <a:pt x="0" y="884140"/>
                    <a:pt x="0" y="833022"/>
                  </a:cubicBezTo>
                  <a:lnTo>
                    <a:pt x="0" y="9255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9334" tIns="49334" rIns="49334" bIns="49334" numCol="1" spcCol="1270" anchor="ctr" anchorCtr="0">
              <a:noAutofit/>
            </a:bodyPr>
            <a:lstStyle/>
            <a:p>
              <a:pPr marL="0" lvl="0" indent="0" algn="ctr" defTabSz="1555750">
                <a:lnSpc>
                  <a:spcPct val="90000"/>
                </a:lnSpc>
                <a:spcBef>
                  <a:spcPct val="0"/>
                </a:spcBef>
                <a:spcAft>
                  <a:spcPct val="35000"/>
                </a:spcAft>
                <a:buNone/>
              </a:pPr>
              <a:r>
                <a:rPr lang="en-AU" kern="1200"/>
                <a:t>BB</a:t>
              </a:r>
            </a:p>
          </p:txBody>
        </p:sp>
        <p:sp>
          <p:nvSpPr>
            <p:cNvPr id="68" name="Freeform: Shape 28">
              <a:extLst>
                <a:ext uri="{FF2B5EF4-FFF2-40B4-BE49-F238E27FC236}">
                  <a16:creationId xmlns:a16="http://schemas.microsoft.com/office/drawing/2014/main" id="{3A06D24C-CABA-1400-4475-43F5FB814423}"/>
                </a:ext>
              </a:extLst>
            </p:cNvPr>
            <p:cNvSpPr/>
            <p:nvPr/>
          </p:nvSpPr>
          <p:spPr>
            <a:xfrm>
              <a:off x="5710694" y="3972794"/>
              <a:ext cx="1291642" cy="525578"/>
            </a:xfrm>
            <a:custGeom>
              <a:avLst/>
              <a:gdLst>
                <a:gd name="connsiteX0" fmla="*/ 0 w 1851161"/>
                <a:gd name="connsiteY0" fmla="*/ 92558 h 925580"/>
                <a:gd name="connsiteX1" fmla="*/ 92558 w 1851161"/>
                <a:gd name="connsiteY1" fmla="*/ 0 h 925580"/>
                <a:gd name="connsiteX2" fmla="*/ 1758603 w 1851161"/>
                <a:gd name="connsiteY2" fmla="*/ 0 h 925580"/>
                <a:gd name="connsiteX3" fmla="*/ 1851161 w 1851161"/>
                <a:gd name="connsiteY3" fmla="*/ 92558 h 925580"/>
                <a:gd name="connsiteX4" fmla="*/ 1851161 w 1851161"/>
                <a:gd name="connsiteY4" fmla="*/ 833022 h 925580"/>
                <a:gd name="connsiteX5" fmla="*/ 1758603 w 1851161"/>
                <a:gd name="connsiteY5" fmla="*/ 925580 h 925580"/>
                <a:gd name="connsiteX6" fmla="*/ 92558 w 1851161"/>
                <a:gd name="connsiteY6" fmla="*/ 925580 h 925580"/>
                <a:gd name="connsiteX7" fmla="*/ 0 w 1851161"/>
                <a:gd name="connsiteY7" fmla="*/ 833022 h 925580"/>
                <a:gd name="connsiteX8" fmla="*/ 0 w 1851161"/>
                <a:gd name="connsiteY8" fmla="*/ 92558 h 92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1161" h="925580">
                  <a:moveTo>
                    <a:pt x="0" y="92558"/>
                  </a:moveTo>
                  <a:cubicBezTo>
                    <a:pt x="0" y="41440"/>
                    <a:pt x="41440" y="0"/>
                    <a:pt x="92558" y="0"/>
                  </a:cubicBezTo>
                  <a:lnTo>
                    <a:pt x="1758603" y="0"/>
                  </a:lnTo>
                  <a:cubicBezTo>
                    <a:pt x="1809721" y="0"/>
                    <a:pt x="1851161" y="41440"/>
                    <a:pt x="1851161" y="92558"/>
                  </a:cubicBezTo>
                  <a:lnTo>
                    <a:pt x="1851161" y="833022"/>
                  </a:lnTo>
                  <a:cubicBezTo>
                    <a:pt x="1851161" y="884140"/>
                    <a:pt x="1809721" y="925580"/>
                    <a:pt x="1758603" y="925580"/>
                  </a:cubicBezTo>
                  <a:lnTo>
                    <a:pt x="92558" y="925580"/>
                  </a:lnTo>
                  <a:cubicBezTo>
                    <a:pt x="41440" y="925580"/>
                    <a:pt x="0" y="884140"/>
                    <a:pt x="0" y="833022"/>
                  </a:cubicBezTo>
                  <a:lnTo>
                    <a:pt x="0" y="9255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9334" tIns="49334" rIns="49334" bIns="49334" numCol="1" spcCol="1270" anchor="ctr" anchorCtr="0">
              <a:noAutofit/>
            </a:bodyPr>
            <a:lstStyle/>
            <a:p>
              <a:pPr marL="0" lvl="0" indent="0" algn="ctr" defTabSz="1555750">
                <a:lnSpc>
                  <a:spcPct val="90000"/>
                </a:lnSpc>
                <a:spcBef>
                  <a:spcPct val="0"/>
                </a:spcBef>
                <a:spcAft>
                  <a:spcPct val="35000"/>
                </a:spcAft>
                <a:buNone/>
              </a:pPr>
              <a:r>
                <a:rPr lang="en-AU" kern="1200"/>
                <a:t>Bb</a:t>
              </a:r>
            </a:p>
          </p:txBody>
        </p:sp>
        <p:sp>
          <p:nvSpPr>
            <p:cNvPr id="69" name="Freeform: Shape 29">
              <a:extLst>
                <a:ext uri="{FF2B5EF4-FFF2-40B4-BE49-F238E27FC236}">
                  <a16:creationId xmlns:a16="http://schemas.microsoft.com/office/drawing/2014/main" id="{657287E3-EA50-126D-BFFE-FB6E3C36CE32}"/>
                </a:ext>
              </a:extLst>
            </p:cNvPr>
            <p:cNvSpPr/>
            <p:nvPr/>
          </p:nvSpPr>
          <p:spPr>
            <a:xfrm>
              <a:off x="5710694" y="4782192"/>
              <a:ext cx="1291642" cy="525578"/>
            </a:xfrm>
            <a:custGeom>
              <a:avLst/>
              <a:gdLst>
                <a:gd name="connsiteX0" fmla="*/ 0 w 1851161"/>
                <a:gd name="connsiteY0" fmla="*/ 92558 h 925580"/>
                <a:gd name="connsiteX1" fmla="*/ 92558 w 1851161"/>
                <a:gd name="connsiteY1" fmla="*/ 0 h 925580"/>
                <a:gd name="connsiteX2" fmla="*/ 1758603 w 1851161"/>
                <a:gd name="connsiteY2" fmla="*/ 0 h 925580"/>
                <a:gd name="connsiteX3" fmla="*/ 1851161 w 1851161"/>
                <a:gd name="connsiteY3" fmla="*/ 92558 h 925580"/>
                <a:gd name="connsiteX4" fmla="*/ 1851161 w 1851161"/>
                <a:gd name="connsiteY4" fmla="*/ 833022 h 925580"/>
                <a:gd name="connsiteX5" fmla="*/ 1758603 w 1851161"/>
                <a:gd name="connsiteY5" fmla="*/ 925580 h 925580"/>
                <a:gd name="connsiteX6" fmla="*/ 92558 w 1851161"/>
                <a:gd name="connsiteY6" fmla="*/ 925580 h 925580"/>
                <a:gd name="connsiteX7" fmla="*/ 0 w 1851161"/>
                <a:gd name="connsiteY7" fmla="*/ 833022 h 925580"/>
                <a:gd name="connsiteX8" fmla="*/ 0 w 1851161"/>
                <a:gd name="connsiteY8" fmla="*/ 92558 h 92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1161" h="925580">
                  <a:moveTo>
                    <a:pt x="0" y="92558"/>
                  </a:moveTo>
                  <a:cubicBezTo>
                    <a:pt x="0" y="41440"/>
                    <a:pt x="41440" y="0"/>
                    <a:pt x="92558" y="0"/>
                  </a:cubicBezTo>
                  <a:lnTo>
                    <a:pt x="1758603" y="0"/>
                  </a:lnTo>
                  <a:cubicBezTo>
                    <a:pt x="1809721" y="0"/>
                    <a:pt x="1851161" y="41440"/>
                    <a:pt x="1851161" y="92558"/>
                  </a:cubicBezTo>
                  <a:lnTo>
                    <a:pt x="1851161" y="833022"/>
                  </a:lnTo>
                  <a:cubicBezTo>
                    <a:pt x="1851161" y="884140"/>
                    <a:pt x="1809721" y="925580"/>
                    <a:pt x="1758603" y="925580"/>
                  </a:cubicBezTo>
                  <a:lnTo>
                    <a:pt x="92558" y="925580"/>
                  </a:lnTo>
                  <a:cubicBezTo>
                    <a:pt x="41440" y="925580"/>
                    <a:pt x="0" y="884140"/>
                    <a:pt x="0" y="833022"/>
                  </a:cubicBezTo>
                  <a:lnTo>
                    <a:pt x="0" y="9255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9334" tIns="49334" rIns="49334" bIns="49334" numCol="1" spcCol="1270" anchor="ctr" anchorCtr="0">
              <a:noAutofit/>
            </a:bodyPr>
            <a:lstStyle/>
            <a:p>
              <a:pPr marL="0" lvl="0" indent="0" algn="ctr" defTabSz="1555750">
                <a:lnSpc>
                  <a:spcPct val="90000"/>
                </a:lnSpc>
                <a:spcBef>
                  <a:spcPct val="0"/>
                </a:spcBef>
                <a:spcAft>
                  <a:spcPct val="35000"/>
                </a:spcAft>
                <a:buNone/>
              </a:pPr>
              <a:r>
                <a:rPr lang="en-AU" kern="1200"/>
                <a:t>bB</a:t>
              </a:r>
            </a:p>
          </p:txBody>
        </p:sp>
        <p:sp>
          <p:nvSpPr>
            <p:cNvPr id="70" name="Freeform: Shape 30">
              <a:extLst>
                <a:ext uri="{FF2B5EF4-FFF2-40B4-BE49-F238E27FC236}">
                  <a16:creationId xmlns:a16="http://schemas.microsoft.com/office/drawing/2014/main" id="{175169A0-6F9E-8913-78E7-F3CC014ED16A}"/>
                </a:ext>
              </a:extLst>
            </p:cNvPr>
            <p:cNvSpPr/>
            <p:nvPr/>
          </p:nvSpPr>
          <p:spPr>
            <a:xfrm>
              <a:off x="5710694" y="5639936"/>
              <a:ext cx="1291642" cy="525578"/>
            </a:xfrm>
            <a:custGeom>
              <a:avLst/>
              <a:gdLst>
                <a:gd name="connsiteX0" fmla="*/ 0 w 1851161"/>
                <a:gd name="connsiteY0" fmla="*/ 92558 h 925580"/>
                <a:gd name="connsiteX1" fmla="*/ 92558 w 1851161"/>
                <a:gd name="connsiteY1" fmla="*/ 0 h 925580"/>
                <a:gd name="connsiteX2" fmla="*/ 1758603 w 1851161"/>
                <a:gd name="connsiteY2" fmla="*/ 0 h 925580"/>
                <a:gd name="connsiteX3" fmla="*/ 1851161 w 1851161"/>
                <a:gd name="connsiteY3" fmla="*/ 92558 h 925580"/>
                <a:gd name="connsiteX4" fmla="*/ 1851161 w 1851161"/>
                <a:gd name="connsiteY4" fmla="*/ 833022 h 925580"/>
                <a:gd name="connsiteX5" fmla="*/ 1758603 w 1851161"/>
                <a:gd name="connsiteY5" fmla="*/ 925580 h 925580"/>
                <a:gd name="connsiteX6" fmla="*/ 92558 w 1851161"/>
                <a:gd name="connsiteY6" fmla="*/ 925580 h 925580"/>
                <a:gd name="connsiteX7" fmla="*/ 0 w 1851161"/>
                <a:gd name="connsiteY7" fmla="*/ 833022 h 925580"/>
                <a:gd name="connsiteX8" fmla="*/ 0 w 1851161"/>
                <a:gd name="connsiteY8" fmla="*/ 92558 h 92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1161" h="925580">
                  <a:moveTo>
                    <a:pt x="0" y="92558"/>
                  </a:moveTo>
                  <a:cubicBezTo>
                    <a:pt x="0" y="41440"/>
                    <a:pt x="41440" y="0"/>
                    <a:pt x="92558" y="0"/>
                  </a:cubicBezTo>
                  <a:lnTo>
                    <a:pt x="1758603" y="0"/>
                  </a:lnTo>
                  <a:cubicBezTo>
                    <a:pt x="1809721" y="0"/>
                    <a:pt x="1851161" y="41440"/>
                    <a:pt x="1851161" y="92558"/>
                  </a:cubicBezTo>
                  <a:lnTo>
                    <a:pt x="1851161" y="833022"/>
                  </a:lnTo>
                  <a:cubicBezTo>
                    <a:pt x="1851161" y="884140"/>
                    <a:pt x="1809721" y="925580"/>
                    <a:pt x="1758603" y="925580"/>
                  </a:cubicBezTo>
                  <a:lnTo>
                    <a:pt x="92558" y="925580"/>
                  </a:lnTo>
                  <a:cubicBezTo>
                    <a:pt x="41440" y="925580"/>
                    <a:pt x="0" y="884140"/>
                    <a:pt x="0" y="833022"/>
                  </a:cubicBezTo>
                  <a:lnTo>
                    <a:pt x="0" y="9255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9334" tIns="49334" rIns="49334" bIns="49334" numCol="1" spcCol="1270" anchor="ctr" anchorCtr="0">
              <a:noAutofit/>
            </a:bodyPr>
            <a:lstStyle/>
            <a:p>
              <a:pPr marL="0" lvl="0" indent="0" algn="ctr" defTabSz="1555750">
                <a:lnSpc>
                  <a:spcPct val="90000"/>
                </a:lnSpc>
                <a:spcBef>
                  <a:spcPct val="0"/>
                </a:spcBef>
                <a:spcAft>
                  <a:spcPct val="35000"/>
                </a:spcAft>
                <a:buNone/>
              </a:pPr>
              <a:r>
                <a:rPr lang="en-AU"/>
                <a:t>bb</a:t>
              </a:r>
              <a:endParaRPr lang="en-AU" kern="1200"/>
            </a:p>
          </p:txBody>
        </p:sp>
        <p:grpSp>
          <p:nvGrpSpPr>
            <p:cNvPr id="71" name="Group 70">
              <a:extLst>
                <a:ext uri="{FF2B5EF4-FFF2-40B4-BE49-F238E27FC236}">
                  <a16:creationId xmlns:a16="http://schemas.microsoft.com/office/drawing/2014/main" id="{EECDB1D6-E43C-4B9B-C14C-F8FF9A922F97}"/>
                </a:ext>
              </a:extLst>
            </p:cNvPr>
            <p:cNvGrpSpPr/>
            <p:nvPr/>
          </p:nvGrpSpPr>
          <p:grpSpPr>
            <a:xfrm>
              <a:off x="2730415" y="3588284"/>
              <a:ext cx="913404" cy="502918"/>
              <a:chOff x="2446883" y="3588284"/>
              <a:chExt cx="913404" cy="502918"/>
            </a:xfrm>
          </p:grpSpPr>
          <p:sp>
            <p:nvSpPr>
              <p:cNvPr id="72" name="Freeform: Shape 14">
                <a:extLst>
                  <a:ext uri="{FF2B5EF4-FFF2-40B4-BE49-F238E27FC236}">
                    <a16:creationId xmlns:a16="http://schemas.microsoft.com/office/drawing/2014/main" id="{AC741B45-2E74-72CE-C27B-6B978C4979AA}"/>
                  </a:ext>
                  <a:ext uri="{C183D7F6-B498-43B3-948B-1728B52AA6E4}">
                    <adec:decorative xmlns:adec="http://schemas.microsoft.com/office/drawing/2017/decorative" val="1"/>
                  </a:ext>
                </a:extLst>
              </p:cNvPr>
              <p:cNvSpPr/>
              <p:nvPr/>
            </p:nvSpPr>
            <p:spPr>
              <a:xfrm rot="19787552">
                <a:off x="2450426" y="3588284"/>
                <a:ext cx="909861" cy="45719"/>
              </a:xfrm>
              <a:custGeom>
                <a:avLst/>
                <a:gdLst>
                  <a:gd name="connsiteX0" fmla="*/ 0 w 911885"/>
                  <a:gd name="connsiteY0" fmla="*/ 20214 h 40429"/>
                  <a:gd name="connsiteX1" fmla="*/ 911885 w 911885"/>
                  <a:gd name="connsiteY1" fmla="*/ 20214 h 40429"/>
                </a:gdLst>
                <a:ahLst/>
                <a:cxnLst>
                  <a:cxn ang="0">
                    <a:pos x="connsiteX0" y="connsiteY0"/>
                  </a:cxn>
                  <a:cxn ang="0">
                    <a:pos x="connsiteX1" y="connsiteY1"/>
                  </a:cxn>
                </a:cxnLst>
                <a:rect l="l" t="t" r="r" b="b"/>
                <a:pathLst>
                  <a:path w="911885" h="40429">
                    <a:moveTo>
                      <a:pt x="0" y="20214"/>
                    </a:moveTo>
                    <a:lnTo>
                      <a:pt x="911885" y="20214"/>
                    </a:lnTo>
                  </a:path>
                </a:pathLst>
              </a:custGeom>
              <a:noFill/>
              <a:ln>
                <a:solidFill>
                  <a:schemeClr val="tx1">
                    <a:lumMod val="50000"/>
                    <a:lumOff val="50000"/>
                  </a:schemeClr>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45845" tIns="-2583" rIns="445846" bIns="-2583" numCol="1" spcCol="1270" anchor="ctr" anchorCtr="0">
                <a:noAutofit/>
              </a:bodyPr>
              <a:lstStyle/>
              <a:p>
                <a:pPr marL="0" lvl="0" indent="0" algn="ctr" defTabSz="222250">
                  <a:lnSpc>
                    <a:spcPct val="90000"/>
                  </a:lnSpc>
                  <a:spcBef>
                    <a:spcPct val="0"/>
                  </a:spcBef>
                  <a:spcAft>
                    <a:spcPct val="35000"/>
                  </a:spcAft>
                  <a:buNone/>
                </a:pPr>
                <a:endParaRPr lang="en-AU" sz="500" kern="1200"/>
              </a:p>
            </p:txBody>
          </p:sp>
          <p:sp>
            <p:nvSpPr>
              <p:cNvPr id="73" name="Freeform: Shape 14">
                <a:extLst>
                  <a:ext uri="{FF2B5EF4-FFF2-40B4-BE49-F238E27FC236}">
                    <a16:creationId xmlns:a16="http://schemas.microsoft.com/office/drawing/2014/main" id="{B7118AFC-2066-FBDD-2F7B-0DBE7CEAB162}"/>
                  </a:ext>
                  <a:ext uri="{C183D7F6-B498-43B3-948B-1728B52AA6E4}">
                    <adec:decorative xmlns:adec="http://schemas.microsoft.com/office/drawing/2017/decorative" val="1"/>
                  </a:ext>
                </a:extLst>
              </p:cNvPr>
              <p:cNvSpPr/>
              <p:nvPr/>
            </p:nvSpPr>
            <p:spPr>
              <a:xfrm rot="1812448" flipV="1">
                <a:off x="2446883" y="4045482"/>
                <a:ext cx="909861" cy="45720"/>
              </a:xfrm>
              <a:custGeom>
                <a:avLst/>
                <a:gdLst>
                  <a:gd name="connsiteX0" fmla="*/ 0 w 911885"/>
                  <a:gd name="connsiteY0" fmla="*/ 20214 h 40429"/>
                  <a:gd name="connsiteX1" fmla="*/ 911885 w 911885"/>
                  <a:gd name="connsiteY1" fmla="*/ 20214 h 40429"/>
                </a:gdLst>
                <a:ahLst/>
                <a:cxnLst>
                  <a:cxn ang="0">
                    <a:pos x="connsiteX0" y="connsiteY0"/>
                  </a:cxn>
                  <a:cxn ang="0">
                    <a:pos x="connsiteX1" y="connsiteY1"/>
                  </a:cxn>
                </a:cxnLst>
                <a:rect l="l" t="t" r="r" b="b"/>
                <a:pathLst>
                  <a:path w="911885" h="40429">
                    <a:moveTo>
                      <a:pt x="0" y="20214"/>
                    </a:moveTo>
                    <a:lnTo>
                      <a:pt x="911885" y="20214"/>
                    </a:lnTo>
                  </a:path>
                </a:pathLst>
              </a:custGeom>
              <a:noFill/>
              <a:ln>
                <a:solidFill>
                  <a:schemeClr val="tx1">
                    <a:lumMod val="50000"/>
                    <a:lumOff val="50000"/>
                  </a:schemeClr>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45845" tIns="-2583" rIns="445846" bIns="-2583" numCol="1" spcCol="1270" anchor="ctr" anchorCtr="0">
                <a:noAutofit/>
              </a:bodyPr>
              <a:lstStyle/>
              <a:p>
                <a:pPr marL="0" lvl="0" indent="0" algn="ctr" defTabSz="222250">
                  <a:lnSpc>
                    <a:spcPct val="90000"/>
                  </a:lnSpc>
                  <a:spcBef>
                    <a:spcPct val="0"/>
                  </a:spcBef>
                  <a:spcAft>
                    <a:spcPct val="35000"/>
                  </a:spcAft>
                  <a:buNone/>
                </a:pPr>
                <a:endParaRPr lang="en-AU" sz="500" kern="1200"/>
              </a:p>
            </p:txBody>
          </p:sp>
        </p:grpSp>
        <p:grpSp>
          <p:nvGrpSpPr>
            <p:cNvPr id="74" name="Group 73">
              <a:extLst>
                <a:ext uri="{FF2B5EF4-FFF2-40B4-BE49-F238E27FC236}">
                  <a16:creationId xmlns:a16="http://schemas.microsoft.com/office/drawing/2014/main" id="{E237EDB0-9590-9DA1-6109-DDACB40D2244}"/>
                </a:ext>
              </a:extLst>
            </p:cNvPr>
            <p:cNvGrpSpPr/>
            <p:nvPr/>
          </p:nvGrpSpPr>
          <p:grpSpPr>
            <a:xfrm>
              <a:off x="2733962" y="5250512"/>
              <a:ext cx="913404" cy="502918"/>
              <a:chOff x="2446883" y="3588284"/>
              <a:chExt cx="913404" cy="502918"/>
            </a:xfrm>
          </p:grpSpPr>
          <p:sp>
            <p:nvSpPr>
              <p:cNvPr id="75" name="Freeform: Shape 14">
                <a:extLst>
                  <a:ext uri="{FF2B5EF4-FFF2-40B4-BE49-F238E27FC236}">
                    <a16:creationId xmlns:a16="http://schemas.microsoft.com/office/drawing/2014/main" id="{9F768204-B4B0-5C1D-AED9-2D8FD809B4A4}"/>
                  </a:ext>
                  <a:ext uri="{C183D7F6-B498-43B3-948B-1728B52AA6E4}">
                    <adec:decorative xmlns:adec="http://schemas.microsoft.com/office/drawing/2017/decorative" val="1"/>
                  </a:ext>
                </a:extLst>
              </p:cNvPr>
              <p:cNvSpPr/>
              <p:nvPr/>
            </p:nvSpPr>
            <p:spPr>
              <a:xfrm rot="19787552">
                <a:off x="2450426" y="3588284"/>
                <a:ext cx="909861" cy="45719"/>
              </a:xfrm>
              <a:custGeom>
                <a:avLst/>
                <a:gdLst>
                  <a:gd name="connsiteX0" fmla="*/ 0 w 911885"/>
                  <a:gd name="connsiteY0" fmla="*/ 20214 h 40429"/>
                  <a:gd name="connsiteX1" fmla="*/ 911885 w 911885"/>
                  <a:gd name="connsiteY1" fmla="*/ 20214 h 40429"/>
                </a:gdLst>
                <a:ahLst/>
                <a:cxnLst>
                  <a:cxn ang="0">
                    <a:pos x="connsiteX0" y="connsiteY0"/>
                  </a:cxn>
                  <a:cxn ang="0">
                    <a:pos x="connsiteX1" y="connsiteY1"/>
                  </a:cxn>
                </a:cxnLst>
                <a:rect l="l" t="t" r="r" b="b"/>
                <a:pathLst>
                  <a:path w="911885" h="40429">
                    <a:moveTo>
                      <a:pt x="0" y="20214"/>
                    </a:moveTo>
                    <a:lnTo>
                      <a:pt x="911885" y="20214"/>
                    </a:lnTo>
                  </a:path>
                </a:pathLst>
              </a:custGeom>
              <a:noFill/>
              <a:ln>
                <a:solidFill>
                  <a:schemeClr val="tx1">
                    <a:lumMod val="50000"/>
                    <a:lumOff val="50000"/>
                  </a:schemeClr>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45845" tIns="-2583" rIns="445846" bIns="-2583" numCol="1" spcCol="1270" anchor="ctr" anchorCtr="0">
                <a:noAutofit/>
              </a:bodyPr>
              <a:lstStyle/>
              <a:p>
                <a:pPr marL="0" lvl="0" indent="0" algn="ctr" defTabSz="222250">
                  <a:lnSpc>
                    <a:spcPct val="90000"/>
                  </a:lnSpc>
                  <a:spcBef>
                    <a:spcPct val="0"/>
                  </a:spcBef>
                  <a:spcAft>
                    <a:spcPct val="35000"/>
                  </a:spcAft>
                  <a:buNone/>
                </a:pPr>
                <a:endParaRPr lang="en-AU" sz="500" kern="1200"/>
              </a:p>
            </p:txBody>
          </p:sp>
          <p:sp>
            <p:nvSpPr>
              <p:cNvPr id="76" name="Freeform: Shape 14">
                <a:extLst>
                  <a:ext uri="{FF2B5EF4-FFF2-40B4-BE49-F238E27FC236}">
                    <a16:creationId xmlns:a16="http://schemas.microsoft.com/office/drawing/2014/main" id="{E89947AB-0530-A98E-DF4A-B407CC91BB4B}"/>
                  </a:ext>
                  <a:ext uri="{C183D7F6-B498-43B3-948B-1728B52AA6E4}">
                    <adec:decorative xmlns:adec="http://schemas.microsoft.com/office/drawing/2017/decorative" val="1"/>
                  </a:ext>
                </a:extLst>
              </p:cNvPr>
              <p:cNvSpPr/>
              <p:nvPr/>
            </p:nvSpPr>
            <p:spPr>
              <a:xfrm rot="1812448" flipV="1">
                <a:off x="2446883" y="4045482"/>
                <a:ext cx="909861" cy="45720"/>
              </a:xfrm>
              <a:custGeom>
                <a:avLst/>
                <a:gdLst>
                  <a:gd name="connsiteX0" fmla="*/ 0 w 911885"/>
                  <a:gd name="connsiteY0" fmla="*/ 20214 h 40429"/>
                  <a:gd name="connsiteX1" fmla="*/ 911885 w 911885"/>
                  <a:gd name="connsiteY1" fmla="*/ 20214 h 40429"/>
                </a:gdLst>
                <a:ahLst/>
                <a:cxnLst>
                  <a:cxn ang="0">
                    <a:pos x="connsiteX0" y="connsiteY0"/>
                  </a:cxn>
                  <a:cxn ang="0">
                    <a:pos x="connsiteX1" y="connsiteY1"/>
                  </a:cxn>
                </a:cxnLst>
                <a:rect l="l" t="t" r="r" b="b"/>
                <a:pathLst>
                  <a:path w="911885" h="40429">
                    <a:moveTo>
                      <a:pt x="0" y="20214"/>
                    </a:moveTo>
                    <a:lnTo>
                      <a:pt x="911885" y="20214"/>
                    </a:lnTo>
                  </a:path>
                </a:pathLst>
              </a:custGeom>
              <a:noFill/>
              <a:ln>
                <a:solidFill>
                  <a:schemeClr val="tx1">
                    <a:lumMod val="50000"/>
                    <a:lumOff val="50000"/>
                  </a:schemeClr>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45845" tIns="-2583" rIns="445846" bIns="-2583" numCol="1" spcCol="1270" anchor="ctr" anchorCtr="0">
                <a:noAutofit/>
              </a:bodyPr>
              <a:lstStyle/>
              <a:p>
                <a:pPr marL="0" lvl="0" indent="0" algn="ctr" defTabSz="222250">
                  <a:lnSpc>
                    <a:spcPct val="90000"/>
                  </a:lnSpc>
                  <a:spcBef>
                    <a:spcPct val="0"/>
                  </a:spcBef>
                  <a:spcAft>
                    <a:spcPct val="35000"/>
                  </a:spcAft>
                  <a:buNone/>
                </a:pPr>
                <a:endParaRPr lang="en-AU" sz="500" kern="1200"/>
              </a:p>
            </p:txBody>
          </p:sp>
        </p:grpSp>
      </p:grpSp>
      <p:sp>
        <p:nvSpPr>
          <p:cNvPr id="4" name="Speech Bubble: Rectangle with Corners Rounded 3" descr="Text pointing to &quot;Child’s eye colour &#10;sample space&quot;.&#10;">
            <a:extLst>
              <a:ext uri="{FF2B5EF4-FFF2-40B4-BE49-F238E27FC236}">
                <a16:creationId xmlns:a16="http://schemas.microsoft.com/office/drawing/2014/main" id="{7EACC0F5-2E6C-81F5-D448-967C22E127F4}"/>
              </a:ext>
            </a:extLst>
          </p:cNvPr>
          <p:cNvSpPr/>
          <p:nvPr/>
        </p:nvSpPr>
        <p:spPr>
          <a:xfrm>
            <a:off x="7961019" y="4463104"/>
            <a:ext cx="2939114" cy="990634"/>
          </a:xfrm>
          <a:prstGeom prst="wedgeRoundRectCallout">
            <a:avLst>
              <a:gd name="adj1" fmla="val -66316"/>
              <a:gd name="adj2" fmla="val -197812"/>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a:t>Does the order of inheritance matter? (Bb vs bB)? Why or why not?</a:t>
            </a:r>
          </a:p>
        </p:txBody>
      </p:sp>
      <p:sp>
        <p:nvSpPr>
          <p:cNvPr id="2" name="Slide Number Placeholder 1">
            <a:extLst>
              <a:ext uri="{FF2B5EF4-FFF2-40B4-BE49-F238E27FC236}">
                <a16:creationId xmlns:a16="http://schemas.microsoft.com/office/drawing/2014/main" id="{B3BDF515-7915-4C18-1CD6-33F43B9EB2C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a:p>
        </p:txBody>
      </p:sp>
    </p:spTree>
    <p:extLst>
      <p:ext uri="{BB962C8B-B14F-4D97-AF65-F5344CB8AC3E}">
        <p14:creationId xmlns:p14="http://schemas.microsoft.com/office/powerpoint/2010/main" val="339907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8F4BF3-63AF-3828-69B4-B442CA260F59}"/>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2D2EF1BB-7AC7-29DB-BCB9-4FE2C0909879}"/>
              </a:ext>
            </a:extLst>
          </p:cNvPr>
          <p:cNvSpPr>
            <a:spLocks noGrp="1"/>
          </p:cNvSpPr>
          <p:nvPr>
            <p:ph type="title"/>
          </p:nvPr>
        </p:nvSpPr>
        <p:spPr/>
        <p:txBody>
          <a:bodyPr/>
          <a:lstStyle/>
          <a:p>
            <a:r>
              <a:rPr lang="en-AU"/>
              <a:t>Simplified genetics model (5)</a:t>
            </a:r>
          </a:p>
        </p:txBody>
      </p:sp>
      <p:sp>
        <p:nvSpPr>
          <p:cNvPr id="8" name="Text Placeholder 7">
            <a:extLst>
              <a:ext uri="{FF2B5EF4-FFF2-40B4-BE49-F238E27FC236}">
                <a16:creationId xmlns:a16="http://schemas.microsoft.com/office/drawing/2014/main" id="{BCEB6A8B-E4C7-803B-1159-12B92D80F2CE}"/>
              </a:ext>
            </a:extLst>
          </p:cNvPr>
          <p:cNvSpPr>
            <a:spLocks noGrp="1"/>
          </p:cNvSpPr>
          <p:nvPr>
            <p:ph type="body" sz="quarter" idx="18"/>
          </p:nvPr>
        </p:nvSpPr>
        <p:spPr>
          <a:xfrm>
            <a:off x="360000" y="925816"/>
            <a:ext cx="11484000" cy="310015"/>
          </a:xfrm>
        </p:spPr>
        <p:txBody>
          <a:bodyPr/>
          <a:lstStyle/>
          <a:p>
            <a:r>
              <a:rPr lang="en-AU"/>
              <a:t>Worked example</a:t>
            </a:r>
          </a:p>
        </p:txBody>
      </p:sp>
      <p:sp>
        <p:nvSpPr>
          <p:cNvPr id="96" name="Rounded Rectangle 95">
            <a:extLst>
              <a:ext uri="{FF2B5EF4-FFF2-40B4-BE49-F238E27FC236}">
                <a16:creationId xmlns:a16="http://schemas.microsoft.com/office/drawing/2014/main" id="{961321B5-310E-59A1-12E9-1B51FAEC6951}"/>
              </a:ext>
            </a:extLst>
          </p:cNvPr>
          <p:cNvSpPr/>
          <p:nvPr/>
        </p:nvSpPr>
        <p:spPr>
          <a:xfrm>
            <a:off x="373132" y="1406829"/>
            <a:ext cx="5526024" cy="886968"/>
          </a:xfrm>
          <a:prstGeom prst="roundRect">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r>
              <a:rPr lang="en-AU" sz="1800">
                <a:solidFill>
                  <a:schemeClr val="tx1"/>
                </a:solidFill>
              </a:rPr>
              <a:t>Parent 1 – Bb, Parent 2 – bB. </a:t>
            </a:r>
          </a:p>
          <a:p>
            <a:r>
              <a:rPr lang="en-AU" sz="1800">
                <a:solidFill>
                  <a:schemeClr val="tx1"/>
                </a:solidFill>
              </a:rPr>
              <a:t>What is the probability that the child has blue eyes?</a:t>
            </a:r>
            <a:endParaRPr lang="en-AU" sz="1800"/>
          </a:p>
        </p:txBody>
      </p:sp>
      <p:grpSp>
        <p:nvGrpSpPr>
          <p:cNvPr id="5" name="Group 4" descr="4 headings that will be used for a tree diagram. The first is for the first outcome which is indicating which eye colour parent one has. The second is indicating the eye colour of the other parents eye colour. The third heading will show the sample space of the possible child's eye colour, reading off the tree diagram. The first branch of the tree diagram has been draw, to show Parent 1's eye colour being split into two outcomes: 'B' and 'b'. From each of these outcomes, a second branch has been drawn off each to show Parent 2's eye colour being split into two outcomes 'B' and 'b'. Reading off the branches, the under the third heading we can see 'BB', 'Bb', 'bB' and 'bb'. The 4th column has been completed to indicate the tree diagram shows that the child's eye colour can be: Brown, Brown, Brown or blue. With crosses against Brown and a smiley face against blue. ">
            <a:extLst>
              <a:ext uri="{FF2B5EF4-FFF2-40B4-BE49-F238E27FC236}">
                <a16:creationId xmlns:a16="http://schemas.microsoft.com/office/drawing/2014/main" id="{14669A8E-76BD-1F04-4BD3-153F5AD71E0D}"/>
              </a:ext>
            </a:extLst>
          </p:cNvPr>
          <p:cNvGrpSpPr/>
          <p:nvPr/>
        </p:nvGrpSpPr>
        <p:grpSpPr>
          <a:xfrm>
            <a:off x="773758" y="2580337"/>
            <a:ext cx="9298808" cy="3679472"/>
            <a:chOff x="773758" y="2580337"/>
            <a:chExt cx="9298808" cy="3679472"/>
          </a:xfrm>
        </p:grpSpPr>
        <p:sp>
          <p:nvSpPr>
            <p:cNvPr id="7" name="Freeform: Shape 12">
              <a:extLst>
                <a:ext uri="{FF2B5EF4-FFF2-40B4-BE49-F238E27FC236}">
                  <a16:creationId xmlns:a16="http://schemas.microsoft.com/office/drawing/2014/main" id="{DA3F8365-8A07-4608-F768-344111C873BC}"/>
                </a:ext>
                <a:ext uri="{C183D7F6-B498-43B3-948B-1728B52AA6E4}">
                  <adec:decorative xmlns:adec="http://schemas.microsoft.com/office/drawing/2017/decorative" val="1"/>
                </a:ext>
              </a:extLst>
            </p:cNvPr>
            <p:cNvSpPr/>
            <p:nvPr/>
          </p:nvSpPr>
          <p:spPr>
            <a:xfrm rot="18289469">
              <a:off x="289120" y="4244545"/>
              <a:ext cx="1000471" cy="31195"/>
            </a:xfrm>
            <a:custGeom>
              <a:avLst/>
              <a:gdLst>
                <a:gd name="connsiteX0" fmla="*/ 0 w 1296639"/>
                <a:gd name="connsiteY0" fmla="*/ 20214 h 40429"/>
                <a:gd name="connsiteX1" fmla="*/ 1296639 w 1296639"/>
                <a:gd name="connsiteY1" fmla="*/ 20214 h 40429"/>
              </a:gdLst>
              <a:ahLst/>
              <a:cxnLst>
                <a:cxn ang="0">
                  <a:pos x="connsiteX0" y="connsiteY0"/>
                </a:cxn>
                <a:cxn ang="0">
                  <a:pos x="connsiteX1" y="connsiteY1"/>
                </a:cxn>
              </a:cxnLst>
              <a:rect l="l" t="t" r="r" b="b"/>
              <a:pathLst>
                <a:path w="1296639" h="40429">
                  <a:moveTo>
                    <a:pt x="0" y="20214"/>
                  </a:moveTo>
                  <a:lnTo>
                    <a:pt x="1296639" y="20214"/>
                  </a:lnTo>
                </a:path>
              </a:pathLst>
            </a:custGeom>
            <a:noFill/>
            <a:ln>
              <a:solidFill>
                <a:schemeClr val="tx1">
                  <a:lumMod val="50000"/>
                  <a:lumOff val="50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628603" tIns="-12201" rIns="628604" bIns="-12202" numCol="1" spcCol="1270" anchor="ctr" anchorCtr="0">
              <a:noAutofit/>
            </a:bodyPr>
            <a:lstStyle/>
            <a:p>
              <a:pPr marL="0" lvl="0" indent="0" algn="ctr" defTabSz="222250">
                <a:lnSpc>
                  <a:spcPct val="90000"/>
                </a:lnSpc>
                <a:spcBef>
                  <a:spcPct val="0"/>
                </a:spcBef>
                <a:spcAft>
                  <a:spcPct val="35000"/>
                </a:spcAft>
                <a:buNone/>
              </a:pPr>
              <a:endParaRPr lang="en-AU" sz="500" kern="1200"/>
            </a:p>
          </p:txBody>
        </p:sp>
        <p:sp>
          <p:nvSpPr>
            <p:cNvPr id="9" name="Freeform: Shape 13">
              <a:extLst>
                <a:ext uri="{FF2B5EF4-FFF2-40B4-BE49-F238E27FC236}">
                  <a16:creationId xmlns:a16="http://schemas.microsoft.com/office/drawing/2014/main" id="{5901EC63-2E3A-9159-01E0-7BAB77A88925}"/>
                </a:ext>
              </a:extLst>
            </p:cNvPr>
            <p:cNvSpPr/>
            <p:nvPr/>
          </p:nvSpPr>
          <p:spPr>
            <a:xfrm>
              <a:off x="1065920" y="3488560"/>
              <a:ext cx="1428333" cy="714166"/>
            </a:xfrm>
            <a:custGeom>
              <a:avLst/>
              <a:gdLst>
                <a:gd name="connsiteX0" fmla="*/ 0 w 1851161"/>
                <a:gd name="connsiteY0" fmla="*/ 92558 h 925580"/>
                <a:gd name="connsiteX1" fmla="*/ 92558 w 1851161"/>
                <a:gd name="connsiteY1" fmla="*/ 0 h 925580"/>
                <a:gd name="connsiteX2" fmla="*/ 1758603 w 1851161"/>
                <a:gd name="connsiteY2" fmla="*/ 0 h 925580"/>
                <a:gd name="connsiteX3" fmla="*/ 1851161 w 1851161"/>
                <a:gd name="connsiteY3" fmla="*/ 92558 h 925580"/>
                <a:gd name="connsiteX4" fmla="*/ 1851161 w 1851161"/>
                <a:gd name="connsiteY4" fmla="*/ 833022 h 925580"/>
                <a:gd name="connsiteX5" fmla="*/ 1758603 w 1851161"/>
                <a:gd name="connsiteY5" fmla="*/ 925580 h 925580"/>
                <a:gd name="connsiteX6" fmla="*/ 92558 w 1851161"/>
                <a:gd name="connsiteY6" fmla="*/ 925580 h 925580"/>
                <a:gd name="connsiteX7" fmla="*/ 0 w 1851161"/>
                <a:gd name="connsiteY7" fmla="*/ 833022 h 925580"/>
                <a:gd name="connsiteX8" fmla="*/ 0 w 1851161"/>
                <a:gd name="connsiteY8" fmla="*/ 92558 h 92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1161" h="925580">
                  <a:moveTo>
                    <a:pt x="0" y="92558"/>
                  </a:moveTo>
                  <a:cubicBezTo>
                    <a:pt x="0" y="41440"/>
                    <a:pt x="41440" y="0"/>
                    <a:pt x="92558" y="0"/>
                  </a:cubicBezTo>
                  <a:lnTo>
                    <a:pt x="1758603" y="0"/>
                  </a:lnTo>
                  <a:cubicBezTo>
                    <a:pt x="1809721" y="0"/>
                    <a:pt x="1851161" y="41440"/>
                    <a:pt x="1851161" y="92558"/>
                  </a:cubicBezTo>
                  <a:lnTo>
                    <a:pt x="1851161" y="833022"/>
                  </a:lnTo>
                  <a:cubicBezTo>
                    <a:pt x="1851161" y="884140"/>
                    <a:pt x="1809721" y="925580"/>
                    <a:pt x="1758603" y="925580"/>
                  </a:cubicBezTo>
                  <a:lnTo>
                    <a:pt x="92558" y="925580"/>
                  </a:lnTo>
                  <a:cubicBezTo>
                    <a:pt x="41440" y="925580"/>
                    <a:pt x="0" y="884140"/>
                    <a:pt x="0" y="833022"/>
                  </a:cubicBezTo>
                  <a:lnTo>
                    <a:pt x="0" y="9255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9334" tIns="49334" rIns="49334" bIns="49334" numCol="1" spcCol="1270" anchor="ctr" anchorCtr="0">
              <a:noAutofit/>
            </a:bodyPr>
            <a:lstStyle/>
            <a:p>
              <a:pPr marL="0" lvl="0" indent="0" algn="ctr" defTabSz="1555750">
                <a:lnSpc>
                  <a:spcPct val="90000"/>
                </a:lnSpc>
                <a:spcBef>
                  <a:spcPct val="0"/>
                </a:spcBef>
                <a:spcAft>
                  <a:spcPct val="35000"/>
                </a:spcAft>
                <a:buNone/>
              </a:pPr>
              <a:r>
                <a:rPr lang="en-AU" kern="1200"/>
                <a:t>B</a:t>
              </a:r>
            </a:p>
          </p:txBody>
        </p:sp>
        <p:sp>
          <p:nvSpPr>
            <p:cNvPr id="19" name="Freeform: Shape 15">
              <a:extLst>
                <a:ext uri="{FF2B5EF4-FFF2-40B4-BE49-F238E27FC236}">
                  <a16:creationId xmlns:a16="http://schemas.microsoft.com/office/drawing/2014/main" id="{621A98DE-ED4D-9B49-015F-799FC4C45ABD}"/>
                </a:ext>
              </a:extLst>
            </p:cNvPr>
            <p:cNvSpPr/>
            <p:nvPr/>
          </p:nvSpPr>
          <p:spPr>
            <a:xfrm>
              <a:off x="3577958" y="3081768"/>
              <a:ext cx="1428333" cy="714166"/>
            </a:xfrm>
            <a:custGeom>
              <a:avLst/>
              <a:gdLst>
                <a:gd name="connsiteX0" fmla="*/ 0 w 1851161"/>
                <a:gd name="connsiteY0" fmla="*/ 92558 h 925580"/>
                <a:gd name="connsiteX1" fmla="*/ 92558 w 1851161"/>
                <a:gd name="connsiteY1" fmla="*/ 0 h 925580"/>
                <a:gd name="connsiteX2" fmla="*/ 1758603 w 1851161"/>
                <a:gd name="connsiteY2" fmla="*/ 0 h 925580"/>
                <a:gd name="connsiteX3" fmla="*/ 1851161 w 1851161"/>
                <a:gd name="connsiteY3" fmla="*/ 92558 h 925580"/>
                <a:gd name="connsiteX4" fmla="*/ 1851161 w 1851161"/>
                <a:gd name="connsiteY4" fmla="*/ 833022 h 925580"/>
                <a:gd name="connsiteX5" fmla="*/ 1758603 w 1851161"/>
                <a:gd name="connsiteY5" fmla="*/ 925580 h 925580"/>
                <a:gd name="connsiteX6" fmla="*/ 92558 w 1851161"/>
                <a:gd name="connsiteY6" fmla="*/ 925580 h 925580"/>
                <a:gd name="connsiteX7" fmla="*/ 0 w 1851161"/>
                <a:gd name="connsiteY7" fmla="*/ 833022 h 925580"/>
                <a:gd name="connsiteX8" fmla="*/ 0 w 1851161"/>
                <a:gd name="connsiteY8" fmla="*/ 92558 h 92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1161" h="925580">
                  <a:moveTo>
                    <a:pt x="0" y="92558"/>
                  </a:moveTo>
                  <a:cubicBezTo>
                    <a:pt x="0" y="41440"/>
                    <a:pt x="41440" y="0"/>
                    <a:pt x="92558" y="0"/>
                  </a:cubicBezTo>
                  <a:lnTo>
                    <a:pt x="1758603" y="0"/>
                  </a:lnTo>
                  <a:cubicBezTo>
                    <a:pt x="1809721" y="0"/>
                    <a:pt x="1851161" y="41440"/>
                    <a:pt x="1851161" y="92558"/>
                  </a:cubicBezTo>
                  <a:lnTo>
                    <a:pt x="1851161" y="833022"/>
                  </a:lnTo>
                  <a:cubicBezTo>
                    <a:pt x="1851161" y="884140"/>
                    <a:pt x="1809721" y="925580"/>
                    <a:pt x="1758603" y="925580"/>
                  </a:cubicBezTo>
                  <a:lnTo>
                    <a:pt x="92558" y="925580"/>
                  </a:lnTo>
                  <a:cubicBezTo>
                    <a:pt x="41440" y="925580"/>
                    <a:pt x="0" y="884140"/>
                    <a:pt x="0" y="833022"/>
                  </a:cubicBezTo>
                  <a:lnTo>
                    <a:pt x="0" y="9255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9334" tIns="49334" rIns="49334" bIns="49334" numCol="1" spcCol="1270" anchor="ctr" anchorCtr="0">
              <a:noAutofit/>
            </a:bodyPr>
            <a:lstStyle/>
            <a:p>
              <a:pPr marL="0" lvl="0" indent="0" algn="ctr" defTabSz="1555750">
                <a:lnSpc>
                  <a:spcPct val="90000"/>
                </a:lnSpc>
                <a:spcBef>
                  <a:spcPct val="0"/>
                </a:spcBef>
                <a:spcAft>
                  <a:spcPct val="35000"/>
                </a:spcAft>
                <a:buNone/>
              </a:pPr>
              <a:r>
                <a:rPr lang="en-AU" kern="1200"/>
                <a:t>B</a:t>
              </a:r>
            </a:p>
          </p:txBody>
        </p:sp>
        <p:sp>
          <p:nvSpPr>
            <p:cNvPr id="38" name="Freeform: Shape 17">
              <a:extLst>
                <a:ext uri="{FF2B5EF4-FFF2-40B4-BE49-F238E27FC236}">
                  <a16:creationId xmlns:a16="http://schemas.microsoft.com/office/drawing/2014/main" id="{B090D769-9901-7F0D-02C6-8D4BFE147E67}"/>
                </a:ext>
              </a:extLst>
            </p:cNvPr>
            <p:cNvSpPr/>
            <p:nvPr/>
          </p:nvSpPr>
          <p:spPr>
            <a:xfrm>
              <a:off x="3577958" y="3903059"/>
              <a:ext cx="1428333" cy="714166"/>
            </a:xfrm>
            <a:custGeom>
              <a:avLst/>
              <a:gdLst>
                <a:gd name="connsiteX0" fmla="*/ 0 w 1851161"/>
                <a:gd name="connsiteY0" fmla="*/ 92558 h 925580"/>
                <a:gd name="connsiteX1" fmla="*/ 92558 w 1851161"/>
                <a:gd name="connsiteY1" fmla="*/ 0 h 925580"/>
                <a:gd name="connsiteX2" fmla="*/ 1758603 w 1851161"/>
                <a:gd name="connsiteY2" fmla="*/ 0 h 925580"/>
                <a:gd name="connsiteX3" fmla="*/ 1851161 w 1851161"/>
                <a:gd name="connsiteY3" fmla="*/ 92558 h 925580"/>
                <a:gd name="connsiteX4" fmla="*/ 1851161 w 1851161"/>
                <a:gd name="connsiteY4" fmla="*/ 833022 h 925580"/>
                <a:gd name="connsiteX5" fmla="*/ 1758603 w 1851161"/>
                <a:gd name="connsiteY5" fmla="*/ 925580 h 925580"/>
                <a:gd name="connsiteX6" fmla="*/ 92558 w 1851161"/>
                <a:gd name="connsiteY6" fmla="*/ 925580 h 925580"/>
                <a:gd name="connsiteX7" fmla="*/ 0 w 1851161"/>
                <a:gd name="connsiteY7" fmla="*/ 833022 h 925580"/>
                <a:gd name="connsiteX8" fmla="*/ 0 w 1851161"/>
                <a:gd name="connsiteY8" fmla="*/ 92558 h 92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1161" h="925580">
                  <a:moveTo>
                    <a:pt x="0" y="92558"/>
                  </a:moveTo>
                  <a:cubicBezTo>
                    <a:pt x="0" y="41440"/>
                    <a:pt x="41440" y="0"/>
                    <a:pt x="92558" y="0"/>
                  </a:cubicBezTo>
                  <a:lnTo>
                    <a:pt x="1758603" y="0"/>
                  </a:lnTo>
                  <a:cubicBezTo>
                    <a:pt x="1809721" y="0"/>
                    <a:pt x="1851161" y="41440"/>
                    <a:pt x="1851161" y="92558"/>
                  </a:cubicBezTo>
                  <a:lnTo>
                    <a:pt x="1851161" y="833022"/>
                  </a:lnTo>
                  <a:cubicBezTo>
                    <a:pt x="1851161" y="884140"/>
                    <a:pt x="1809721" y="925580"/>
                    <a:pt x="1758603" y="925580"/>
                  </a:cubicBezTo>
                  <a:lnTo>
                    <a:pt x="92558" y="925580"/>
                  </a:lnTo>
                  <a:cubicBezTo>
                    <a:pt x="41440" y="925580"/>
                    <a:pt x="0" y="884140"/>
                    <a:pt x="0" y="833022"/>
                  </a:cubicBezTo>
                  <a:lnTo>
                    <a:pt x="0" y="9255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9334" tIns="49334" rIns="49334" bIns="49334" numCol="1" spcCol="1270" anchor="ctr" anchorCtr="0">
              <a:noAutofit/>
            </a:bodyPr>
            <a:lstStyle/>
            <a:p>
              <a:pPr marL="0" lvl="0" indent="0" algn="ctr" defTabSz="1555750">
                <a:lnSpc>
                  <a:spcPct val="90000"/>
                </a:lnSpc>
                <a:spcBef>
                  <a:spcPct val="0"/>
                </a:spcBef>
                <a:spcAft>
                  <a:spcPct val="35000"/>
                </a:spcAft>
                <a:buNone/>
              </a:pPr>
              <a:r>
                <a:rPr lang="en-AU" kern="1200"/>
                <a:t>b</a:t>
              </a:r>
            </a:p>
          </p:txBody>
        </p:sp>
        <p:sp>
          <p:nvSpPr>
            <p:cNvPr id="39" name="Freeform: Shape 18">
              <a:extLst>
                <a:ext uri="{FF2B5EF4-FFF2-40B4-BE49-F238E27FC236}">
                  <a16:creationId xmlns:a16="http://schemas.microsoft.com/office/drawing/2014/main" id="{3D8B54FB-4437-320B-4A3A-6835794BDC00}"/>
                </a:ext>
                <a:ext uri="{C183D7F6-B498-43B3-948B-1728B52AA6E4}">
                  <adec:decorative xmlns:adec="http://schemas.microsoft.com/office/drawing/2017/decorative" val="1"/>
                </a:ext>
              </a:extLst>
            </p:cNvPr>
            <p:cNvSpPr/>
            <p:nvPr/>
          </p:nvSpPr>
          <p:spPr>
            <a:xfrm rot="3310531">
              <a:off x="289120" y="5065837"/>
              <a:ext cx="1000471" cy="31195"/>
            </a:xfrm>
            <a:custGeom>
              <a:avLst/>
              <a:gdLst>
                <a:gd name="connsiteX0" fmla="*/ 0 w 1296639"/>
                <a:gd name="connsiteY0" fmla="*/ 20214 h 40429"/>
                <a:gd name="connsiteX1" fmla="*/ 1296639 w 1296639"/>
                <a:gd name="connsiteY1" fmla="*/ 20214 h 40429"/>
              </a:gdLst>
              <a:ahLst/>
              <a:cxnLst>
                <a:cxn ang="0">
                  <a:pos x="connsiteX0" y="connsiteY0"/>
                </a:cxn>
                <a:cxn ang="0">
                  <a:pos x="connsiteX1" y="connsiteY1"/>
                </a:cxn>
              </a:cxnLst>
              <a:rect l="l" t="t" r="r" b="b"/>
              <a:pathLst>
                <a:path w="1296639" h="40429">
                  <a:moveTo>
                    <a:pt x="0" y="20214"/>
                  </a:moveTo>
                  <a:lnTo>
                    <a:pt x="1296639" y="20214"/>
                  </a:lnTo>
                </a:path>
              </a:pathLst>
            </a:custGeom>
            <a:noFill/>
            <a:ln>
              <a:solidFill>
                <a:schemeClr val="tx1">
                  <a:lumMod val="50000"/>
                  <a:lumOff val="50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628604" tIns="-12202" rIns="628603" bIns="-12201" numCol="1" spcCol="1270" anchor="ctr" anchorCtr="0">
              <a:noAutofit/>
            </a:bodyPr>
            <a:lstStyle/>
            <a:p>
              <a:pPr marL="0" lvl="0" indent="0" algn="ctr" defTabSz="222250">
                <a:lnSpc>
                  <a:spcPct val="90000"/>
                </a:lnSpc>
                <a:spcBef>
                  <a:spcPct val="0"/>
                </a:spcBef>
                <a:spcAft>
                  <a:spcPct val="35000"/>
                </a:spcAft>
                <a:buNone/>
              </a:pPr>
              <a:endParaRPr lang="en-AU" sz="500" kern="1200"/>
            </a:p>
          </p:txBody>
        </p:sp>
        <p:sp>
          <p:nvSpPr>
            <p:cNvPr id="40" name="Freeform: Shape 19">
              <a:extLst>
                <a:ext uri="{FF2B5EF4-FFF2-40B4-BE49-F238E27FC236}">
                  <a16:creationId xmlns:a16="http://schemas.microsoft.com/office/drawing/2014/main" id="{2372AC15-4227-DC12-7E30-5BC654A5672B}"/>
                </a:ext>
              </a:extLst>
            </p:cNvPr>
            <p:cNvSpPr/>
            <p:nvPr/>
          </p:nvSpPr>
          <p:spPr>
            <a:xfrm>
              <a:off x="1075023" y="5134997"/>
              <a:ext cx="1428333" cy="714166"/>
            </a:xfrm>
            <a:custGeom>
              <a:avLst/>
              <a:gdLst>
                <a:gd name="connsiteX0" fmla="*/ 0 w 1851161"/>
                <a:gd name="connsiteY0" fmla="*/ 92558 h 925580"/>
                <a:gd name="connsiteX1" fmla="*/ 92558 w 1851161"/>
                <a:gd name="connsiteY1" fmla="*/ 0 h 925580"/>
                <a:gd name="connsiteX2" fmla="*/ 1758603 w 1851161"/>
                <a:gd name="connsiteY2" fmla="*/ 0 h 925580"/>
                <a:gd name="connsiteX3" fmla="*/ 1851161 w 1851161"/>
                <a:gd name="connsiteY3" fmla="*/ 92558 h 925580"/>
                <a:gd name="connsiteX4" fmla="*/ 1851161 w 1851161"/>
                <a:gd name="connsiteY4" fmla="*/ 833022 h 925580"/>
                <a:gd name="connsiteX5" fmla="*/ 1758603 w 1851161"/>
                <a:gd name="connsiteY5" fmla="*/ 925580 h 925580"/>
                <a:gd name="connsiteX6" fmla="*/ 92558 w 1851161"/>
                <a:gd name="connsiteY6" fmla="*/ 925580 h 925580"/>
                <a:gd name="connsiteX7" fmla="*/ 0 w 1851161"/>
                <a:gd name="connsiteY7" fmla="*/ 833022 h 925580"/>
                <a:gd name="connsiteX8" fmla="*/ 0 w 1851161"/>
                <a:gd name="connsiteY8" fmla="*/ 92558 h 92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1161" h="925580">
                  <a:moveTo>
                    <a:pt x="0" y="92558"/>
                  </a:moveTo>
                  <a:cubicBezTo>
                    <a:pt x="0" y="41440"/>
                    <a:pt x="41440" y="0"/>
                    <a:pt x="92558" y="0"/>
                  </a:cubicBezTo>
                  <a:lnTo>
                    <a:pt x="1758603" y="0"/>
                  </a:lnTo>
                  <a:cubicBezTo>
                    <a:pt x="1809721" y="0"/>
                    <a:pt x="1851161" y="41440"/>
                    <a:pt x="1851161" y="92558"/>
                  </a:cubicBezTo>
                  <a:lnTo>
                    <a:pt x="1851161" y="833022"/>
                  </a:lnTo>
                  <a:cubicBezTo>
                    <a:pt x="1851161" y="884140"/>
                    <a:pt x="1809721" y="925580"/>
                    <a:pt x="1758603" y="925580"/>
                  </a:cubicBezTo>
                  <a:lnTo>
                    <a:pt x="92558" y="925580"/>
                  </a:lnTo>
                  <a:cubicBezTo>
                    <a:pt x="41440" y="925580"/>
                    <a:pt x="0" y="884140"/>
                    <a:pt x="0" y="833022"/>
                  </a:cubicBezTo>
                  <a:lnTo>
                    <a:pt x="0" y="9255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9334" tIns="49334" rIns="49334" bIns="49334" numCol="1" spcCol="1270" anchor="ctr" anchorCtr="0">
              <a:noAutofit/>
            </a:bodyPr>
            <a:lstStyle/>
            <a:p>
              <a:pPr marL="0" lvl="0" indent="0" algn="ctr" defTabSz="1555750">
                <a:lnSpc>
                  <a:spcPct val="90000"/>
                </a:lnSpc>
                <a:spcBef>
                  <a:spcPct val="0"/>
                </a:spcBef>
                <a:spcAft>
                  <a:spcPct val="35000"/>
                </a:spcAft>
                <a:buNone/>
              </a:pPr>
              <a:r>
                <a:rPr lang="en-AU" kern="1200"/>
                <a:t> b</a:t>
              </a:r>
            </a:p>
          </p:txBody>
        </p:sp>
        <p:sp>
          <p:nvSpPr>
            <p:cNvPr id="41" name="Freeform: Shape 21">
              <a:extLst>
                <a:ext uri="{FF2B5EF4-FFF2-40B4-BE49-F238E27FC236}">
                  <a16:creationId xmlns:a16="http://schemas.microsoft.com/office/drawing/2014/main" id="{172AAE52-837F-307D-F20C-69F9869E7D84}"/>
                </a:ext>
              </a:extLst>
            </p:cNvPr>
            <p:cNvSpPr/>
            <p:nvPr/>
          </p:nvSpPr>
          <p:spPr>
            <a:xfrm>
              <a:off x="3577958" y="4724351"/>
              <a:ext cx="1428333" cy="714166"/>
            </a:xfrm>
            <a:custGeom>
              <a:avLst/>
              <a:gdLst>
                <a:gd name="connsiteX0" fmla="*/ 0 w 1851161"/>
                <a:gd name="connsiteY0" fmla="*/ 92558 h 925580"/>
                <a:gd name="connsiteX1" fmla="*/ 92558 w 1851161"/>
                <a:gd name="connsiteY1" fmla="*/ 0 h 925580"/>
                <a:gd name="connsiteX2" fmla="*/ 1758603 w 1851161"/>
                <a:gd name="connsiteY2" fmla="*/ 0 h 925580"/>
                <a:gd name="connsiteX3" fmla="*/ 1851161 w 1851161"/>
                <a:gd name="connsiteY3" fmla="*/ 92558 h 925580"/>
                <a:gd name="connsiteX4" fmla="*/ 1851161 w 1851161"/>
                <a:gd name="connsiteY4" fmla="*/ 833022 h 925580"/>
                <a:gd name="connsiteX5" fmla="*/ 1758603 w 1851161"/>
                <a:gd name="connsiteY5" fmla="*/ 925580 h 925580"/>
                <a:gd name="connsiteX6" fmla="*/ 92558 w 1851161"/>
                <a:gd name="connsiteY6" fmla="*/ 925580 h 925580"/>
                <a:gd name="connsiteX7" fmla="*/ 0 w 1851161"/>
                <a:gd name="connsiteY7" fmla="*/ 833022 h 925580"/>
                <a:gd name="connsiteX8" fmla="*/ 0 w 1851161"/>
                <a:gd name="connsiteY8" fmla="*/ 92558 h 92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1161" h="925580">
                  <a:moveTo>
                    <a:pt x="0" y="92558"/>
                  </a:moveTo>
                  <a:cubicBezTo>
                    <a:pt x="0" y="41440"/>
                    <a:pt x="41440" y="0"/>
                    <a:pt x="92558" y="0"/>
                  </a:cubicBezTo>
                  <a:lnTo>
                    <a:pt x="1758603" y="0"/>
                  </a:lnTo>
                  <a:cubicBezTo>
                    <a:pt x="1809721" y="0"/>
                    <a:pt x="1851161" y="41440"/>
                    <a:pt x="1851161" y="92558"/>
                  </a:cubicBezTo>
                  <a:lnTo>
                    <a:pt x="1851161" y="833022"/>
                  </a:lnTo>
                  <a:cubicBezTo>
                    <a:pt x="1851161" y="884140"/>
                    <a:pt x="1809721" y="925580"/>
                    <a:pt x="1758603" y="925580"/>
                  </a:cubicBezTo>
                  <a:lnTo>
                    <a:pt x="92558" y="925580"/>
                  </a:lnTo>
                  <a:cubicBezTo>
                    <a:pt x="41440" y="925580"/>
                    <a:pt x="0" y="884140"/>
                    <a:pt x="0" y="833022"/>
                  </a:cubicBezTo>
                  <a:lnTo>
                    <a:pt x="0" y="9255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9334" tIns="49334" rIns="49334" bIns="49334" numCol="1" spcCol="1270" anchor="ctr" anchorCtr="0">
              <a:noAutofit/>
            </a:bodyPr>
            <a:lstStyle/>
            <a:p>
              <a:pPr marL="0" lvl="0" indent="0" algn="ctr" defTabSz="1555750">
                <a:lnSpc>
                  <a:spcPct val="90000"/>
                </a:lnSpc>
                <a:spcBef>
                  <a:spcPct val="0"/>
                </a:spcBef>
                <a:spcAft>
                  <a:spcPct val="35000"/>
                </a:spcAft>
                <a:buNone/>
              </a:pPr>
              <a:r>
                <a:rPr lang="en-AU" kern="1200"/>
                <a:t>B</a:t>
              </a:r>
            </a:p>
          </p:txBody>
        </p:sp>
        <p:sp>
          <p:nvSpPr>
            <p:cNvPr id="42" name="Freeform: Shape 23">
              <a:extLst>
                <a:ext uri="{FF2B5EF4-FFF2-40B4-BE49-F238E27FC236}">
                  <a16:creationId xmlns:a16="http://schemas.microsoft.com/office/drawing/2014/main" id="{9949A7BF-940D-C49B-E29A-677AD7279336}"/>
                </a:ext>
              </a:extLst>
            </p:cNvPr>
            <p:cNvSpPr/>
            <p:nvPr/>
          </p:nvSpPr>
          <p:spPr>
            <a:xfrm>
              <a:off x="3577958" y="5545643"/>
              <a:ext cx="1428333" cy="714166"/>
            </a:xfrm>
            <a:custGeom>
              <a:avLst/>
              <a:gdLst>
                <a:gd name="connsiteX0" fmla="*/ 0 w 1851161"/>
                <a:gd name="connsiteY0" fmla="*/ 92558 h 925580"/>
                <a:gd name="connsiteX1" fmla="*/ 92558 w 1851161"/>
                <a:gd name="connsiteY1" fmla="*/ 0 h 925580"/>
                <a:gd name="connsiteX2" fmla="*/ 1758603 w 1851161"/>
                <a:gd name="connsiteY2" fmla="*/ 0 h 925580"/>
                <a:gd name="connsiteX3" fmla="*/ 1851161 w 1851161"/>
                <a:gd name="connsiteY3" fmla="*/ 92558 h 925580"/>
                <a:gd name="connsiteX4" fmla="*/ 1851161 w 1851161"/>
                <a:gd name="connsiteY4" fmla="*/ 833022 h 925580"/>
                <a:gd name="connsiteX5" fmla="*/ 1758603 w 1851161"/>
                <a:gd name="connsiteY5" fmla="*/ 925580 h 925580"/>
                <a:gd name="connsiteX6" fmla="*/ 92558 w 1851161"/>
                <a:gd name="connsiteY6" fmla="*/ 925580 h 925580"/>
                <a:gd name="connsiteX7" fmla="*/ 0 w 1851161"/>
                <a:gd name="connsiteY7" fmla="*/ 833022 h 925580"/>
                <a:gd name="connsiteX8" fmla="*/ 0 w 1851161"/>
                <a:gd name="connsiteY8" fmla="*/ 92558 h 92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1161" h="925580">
                  <a:moveTo>
                    <a:pt x="0" y="92558"/>
                  </a:moveTo>
                  <a:cubicBezTo>
                    <a:pt x="0" y="41440"/>
                    <a:pt x="41440" y="0"/>
                    <a:pt x="92558" y="0"/>
                  </a:cubicBezTo>
                  <a:lnTo>
                    <a:pt x="1758603" y="0"/>
                  </a:lnTo>
                  <a:cubicBezTo>
                    <a:pt x="1809721" y="0"/>
                    <a:pt x="1851161" y="41440"/>
                    <a:pt x="1851161" y="92558"/>
                  </a:cubicBezTo>
                  <a:lnTo>
                    <a:pt x="1851161" y="833022"/>
                  </a:lnTo>
                  <a:cubicBezTo>
                    <a:pt x="1851161" y="884140"/>
                    <a:pt x="1809721" y="925580"/>
                    <a:pt x="1758603" y="925580"/>
                  </a:cubicBezTo>
                  <a:lnTo>
                    <a:pt x="92558" y="925580"/>
                  </a:lnTo>
                  <a:cubicBezTo>
                    <a:pt x="41440" y="925580"/>
                    <a:pt x="0" y="884140"/>
                    <a:pt x="0" y="833022"/>
                  </a:cubicBezTo>
                  <a:lnTo>
                    <a:pt x="0" y="9255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9334" tIns="49334" rIns="49334" bIns="49334" numCol="1" spcCol="1270" anchor="ctr" anchorCtr="0">
              <a:noAutofit/>
            </a:bodyPr>
            <a:lstStyle/>
            <a:p>
              <a:pPr marL="0" lvl="0" indent="0" algn="ctr" defTabSz="1555750">
                <a:lnSpc>
                  <a:spcPct val="90000"/>
                </a:lnSpc>
                <a:spcBef>
                  <a:spcPct val="0"/>
                </a:spcBef>
                <a:spcAft>
                  <a:spcPct val="35000"/>
                </a:spcAft>
                <a:buNone/>
              </a:pPr>
              <a:r>
                <a:rPr lang="en-AU" kern="1200"/>
                <a:t>b</a:t>
              </a:r>
            </a:p>
          </p:txBody>
        </p:sp>
        <p:sp>
          <p:nvSpPr>
            <p:cNvPr id="43" name="TextBox 42">
              <a:extLst>
                <a:ext uri="{FF2B5EF4-FFF2-40B4-BE49-F238E27FC236}">
                  <a16:creationId xmlns:a16="http://schemas.microsoft.com/office/drawing/2014/main" id="{AAC0C13F-DA50-7D17-02D4-260483C60312}"/>
                </a:ext>
              </a:extLst>
            </p:cNvPr>
            <p:cNvSpPr txBox="1"/>
            <p:nvPr/>
          </p:nvSpPr>
          <p:spPr>
            <a:xfrm>
              <a:off x="1089199" y="2978752"/>
              <a:ext cx="1448438" cy="508727"/>
            </a:xfrm>
            <a:prstGeom prst="rect">
              <a:avLst/>
            </a:prstGeom>
            <a:noFill/>
          </p:spPr>
          <p:txBody>
            <a:bodyPr wrap="none" lIns="0" tIns="0" rIns="0" bIns="0" rtlCol="0">
              <a:noAutofit/>
            </a:bodyPr>
            <a:lstStyle/>
            <a:p>
              <a:pPr algn="l">
                <a:lnSpc>
                  <a:spcPct val="75000"/>
                </a:lnSpc>
              </a:pPr>
              <a:r>
                <a:rPr lang="en-AU" sz="1800"/>
                <a:t>Parent 1</a:t>
              </a:r>
              <a:br>
                <a:rPr lang="en-AU" sz="1800"/>
              </a:br>
              <a:r>
                <a:rPr lang="en-AU" sz="1800"/>
                <a:t>eye colour</a:t>
              </a:r>
            </a:p>
          </p:txBody>
        </p:sp>
        <p:sp>
          <p:nvSpPr>
            <p:cNvPr id="44" name="TextBox 43">
              <a:extLst>
                <a:ext uri="{FF2B5EF4-FFF2-40B4-BE49-F238E27FC236}">
                  <a16:creationId xmlns:a16="http://schemas.microsoft.com/office/drawing/2014/main" id="{8C45BDEA-7F51-43A4-8482-89854BC04E7D}"/>
                </a:ext>
              </a:extLst>
            </p:cNvPr>
            <p:cNvSpPr txBox="1"/>
            <p:nvPr/>
          </p:nvSpPr>
          <p:spPr>
            <a:xfrm>
              <a:off x="3572555" y="2614164"/>
              <a:ext cx="1460183" cy="705540"/>
            </a:xfrm>
            <a:prstGeom prst="rect">
              <a:avLst/>
            </a:prstGeom>
            <a:noFill/>
          </p:spPr>
          <p:txBody>
            <a:bodyPr wrap="none" lIns="0" tIns="0" rIns="0" bIns="0" rtlCol="0">
              <a:noAutofit/>
            </a:bodyPr>
            <a:lstStyle/>
            <a:p>
              <a:pPr algn="l">
                <a:lnSpc>
                  <a:spcPct val="75000"/>
                </a:lnSpc>
              </a:pPr>
              <a:r>
                <a:rPr lang="en-AU" sz="1800"/>
                <a:t>Parent 2 </a:t>
              </a:r>
              <a:br>
                <a:rPr lang="en-AU" sz="1800"/>
              </a:br>
              <a:r>
                <a:rPr lang="en-AU" sz="1800"/>
                <a:t>eye colour</a:t>
              </a:r>
            </a:p>
          </p:txBody>
        </p:sp>
        <p:sp>
          <p:nvSpPr>
            <p:cNvPr id="45" name="TextBox 44">
              <a:extLst>
                <a:ext uri="{FF2B5EF4-FFF2-40B4-BE49-F238E27FC236}">
                  <a16:creationId xmlns:a16="http://schemas.microsoft.com/office/drawing/2014/main" id="{FD42285C-B066-2E14-2155-7942F0A79A8C}"/>
                </a:ext>
              </a:extLst>
            </p:cNvPr>
            <p:cNvSpPr txBox="1"/>
            <p:nvPr/>
          </p:nvSpPr>
          <p:spPr>
            <a:xfrm>
              <a:off x="5696369" y="2616786"/>
              <a:ext cx="1606801" cy="705540"/>
            </a:xfrm>
            <a:prstGeom prst="rect">
              <a:avLst/>
            </a:prstGeom>
            <a:noFill/>
          </p:spPr>
          <p:txBody>
            <a:bodyPr wrap="none" lIns="0" tIns="0" rIns="0" bIns="0" rtlCol="0">
              <a:noAutofit/>
            </a:bodyPr>
            <a:lstStyle/>
            <a:p>
              <a:pPr algn="l">
                <a:lnSpc>
                  <a:spcPct val="75000"/>
                </a:lnSpc>
              </a:pPr>
              <a:r>
                <a:rPr lang="en-AU" sz="1800"/>
                <a:t>Child’s eye colour </a:t>
              </a:r>
            </a:p>
            <a:p>
              <a:pPr algn="l">
                <a:lnSpc>
                  <a:spcPct val="75000"/>
                </a:lnSpc>
              </a:pPr>
              <a:r>
                <a:rPr lang="en-AU" sz="1800"/>
                <a:t>sample space</a:t>
              </a:r>
            </a:p>
          </p:txBody>
        </p:sp>
        <p:sp>
          <p:nvSpPr>
            <p:cNvPr id="46" name="Freeform: Shape 27">
              <a:extLst>
                <a:ext uri="{FF2B5EF4-FFF2-40B4-BE49-F238E27FC236}">
                  <a16:creationId xmlns:a16="http://schemas.microsoft.com/office/drawing/2014/main" id="{228B4218-F598-586D-9648-431CEEC62DA6}"/>
                </a:ext>
              </a:extLst>
            </p:cNvPr>
            <p:cNvSpPr/>
            <p:nvPr/>
          </p:nvSpPr>
          <p:spPr>
            <a:xfrm>
              <a:off x="5710694" y="3163395"/>
              <a:ext cx="1291642" cy="525578"/>
            </a:xfrm>
            <a:custGeom>
              <a:avLst/>
              <a:gdLst>
                <a:gd name="connsiteX0" fmla="*/ 0 w 1851161"/>
                <a:gd name="connsiteY0" fmla="*/ 92558 h 925580"/>
                <a:gd name="connsiteX1" fmla="*/ 92558 w 1851161"/>
                <a:gd name="connsiteY1" fmla="*/ 0 h 925580"/>
                <a:gd name="connsiteX2" fmla="*/ 1758603 w 1851161"/>
                <a:gd name="connsiteY2" fmla="*/ 0 h 925580"/>
                <a:gd name="connsiteX3" fmla="*/ 1851161 w 1851161"/>
                <a:gd name="connsiteY3" fmla="*/ 92558 h 925580"/>
                <a:gd name="connsiteX4" fmla="*/ 1851161 w 1851161"/>
                <a:gd name="connsiteY4" fmla="*/ 833022 h 925580"/>
                <a:gd name="connsiteX5" fmla="*/ 1758603 w 1851161"/>
                <a:gd name="connsiteY5" fmla="*/ 925580 h 925580"/>
                <a:gd name="connsiteX6" fmla="*/ 92558 w 1851161"/>
                <a:gd name="connsiteY6" fmla="*/ 925580 h 925580"/>
                <a:gd name="connsiteX7" fmla="*/ 0 w 1851161"/>
                <a:gd name="connsiteY7" fmla="*/ 833022 h 925580"/>
                <a:gd name="connsiteX8" fmla="*/ 0 w 1851161"/>
                <a:gd name="connsiteY8" fmla="*/ 92558 h 92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1161" h="925580">
                  <a:moveTo>
                    <a:pt x="0" y="92558"/>
                  </a:moveTo>
                  <a:cubicBezTo>
                    <a:pt x="0" y="41440"/>
                    <a:pt x="41440" y="0"/>
                    <a:pt x="92558" y="0"/>
                  </a:cubicBezTo>
                  <a:lnTo>
                    <a:pt x="1758603" y="0"/>
                  </a:lnTo>
                  <a:cubicBezTo>
                    <a:pt x="1809721" y="0"/>
                    <a:pt x="1851161" y="41440"/>
                    <a:pt x="1851161" y="92558"/>
                  </a:cubicBezTo>
                  <a:lnTo>
                    <a:pt x="1851161" y="833022"/>
                  </a:lnTo>
                  <a:cubicBezTo>
                    <a:pt x="1851161" y="884140"/>
                    <a:pt x="1809721" y="925580"/>
                    <a:pt x="1758603" y="925580"/>
                  </a:cubicBezTo>
                  <a:lnTo>
                    <a:pt x="92558" y="925580"/>
                  </a:lnTo>
                  <a:cubicBezTo>
                    <a:pt x="41440" y="925580"/>
                    <a:pt x="0" y="884140"/>
                    <a:pt x="0" y="833022"/>
                  </a:cubicBezTo>
                  <a:lnTo>
                    <a:pt x="0" y="9255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9334" tIns="49334" rIns="49334" bIns="49334" numCol="1" spcCol="1270" anchor="ctr" anchorCtr="0">
              <a:noAutofit/>
            </a:bodyPr>
            <a:lstStyle/>
            <a:p>
              <a:pPr marL="0" lvl="0" indent="0" algn="ctr" defTabSz="1555750">
                <a:lnSpc>
                  <a:spcPct val="90000"/>
                </a:lnSpc>
                <a:spcBef>
                  <a:spcPct val="0"/>
                </a:spcBef>
                <a:spcAft>
                  <a:spcPct val="35000"/>
                </a:spcAft>
                <a:buNone/>
              </a:pPr>
              <a:r>
                <a:rPr lang="en-AU" kern="1200"/>
                <a:t>BB</a:t>
              </a:r>
            </a:p>
          </p:txBody>
        </p:sp>
        <p:sp>
          <p:nvSpPr>
            <p:cNvPr id="47" name="Freeform: Shape 28">
              <a:extLst>
                <a:ext uri="{FF2B5EF4-FFF2-40B4-BE49-F238E27FC236}">
                  <a16:creationId xmlns:a16="http://schemas.microsoft.com/office/drawing/2014/main" id="{212CEADF-D96B-B93A-E230-E99ADFCDA5D4}"/>
                </a:ext>
              </a:extLst>
            </p:cNvPr>
            <p:cNvSpPr/>
            <p:nvPr/>
          </p:nvSpPr>
          <p:spPr>
            <a:xfrm>
              <a:off x="5710694" y="3972794"/>
              <a:ext cx="1291642" cy="525578"/>
            </a:xfrm>
            <a:custGeom>
              <a:avLst/>
              <a:gdLst>
                <a:gd name="connsiteX0" fmla="*/ 0 w 1851161"/>
                <a:gd name="connsiteY0" fmla="*/ 92558 h 925580"/>
                <a:gd name="connsiteX1" fmla="*/ 92558 w 1851161"/>
                <a:gd name="connsiteY1" fmla="*/ 0 h 925580"/>
                <a:gd name="connsiteX2" fmla="*/ 1758603 w 1851161"/>
                <a:gd name="connsiteY2" fmla="*/ 0 h 925580"/>
                <a:gd name="connsiteX3" fmla="*/ 1851161 w 1851161"/>
                <a:gd name="connsiteY3" fmla="*/ 92558 h 925580"/>
                <a:gd name="connsiteX4" fmla="*/ 1851161 w 1851161"/>
                <a:gd name="connsiteY4" fmla="*/ 833022 h 925580"/>
                <a:gd name="connsiteX5" fmla="*/ 1758603 w 1851161"/>
                <a:gd name="connsiteY5" fmla="*/ 925580 h 925580"/>
                <a:gd name="connsiteX6" fmla="*/ 92558 w 1851161"/>
                <a:gd name="connsiteY6" fmla="*/ 925580 h 925580"/>
                <a:gd name="connsiteX7" fmla="*/ 0 w 1851161"/>
                <a:gd name="connsiteY7" fmla="*/ 833022 h 925580"/>
                <a:gd name="connsiteX8" fmla="*/ 0 w 1851161"/>
                <a:gd name="connsiteY8" fmla="*/ 92558 h 92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1161" h="925580">
                  <a:moveTo>
                    <a:pt x="0" y="92558"/>
                  </a:moveTo>
                  <a:cubicBezTo>
                    <a:pt x="0" y="41440"/>
                    <a:pt x="41440" y="0"/>
                    <a:pt x="92558" y="0"/>
                  </a:cubicBezTo>
                  <a:lnTo>
                    <a:pt x="1758603" y="0"/>
                  </a:lnTo>
                  <a:cubicBezTo>
                    <a:pt x="1809721" y="0"/>
                    <a:pt x="1851161" y="41440"/>
                    <a:pt x="1851161" y="92558"/>
                  </a:cubicBezTo>
                  <a:lnTo>
                    <a:pt x="1851161" y="833022"/>
                  </a:lnTo>
                  <a:cubicBezTo>
                    <a:pt x="1851161" y="884140"/>
                    <a:pt x="1809721" y="925580"/>
                    <a:pt x="1758603" y="925580"/>
                  </a:cubicBezTo>
                  <a:lnTo>
                    <a:pt x="92558" y="925580"/>
                  </a:lnTo>
                  <a:cubicBezTo>
                    <a:pt x="41440" y="925580"/>
                    <a:pt x="0" y="884140"/>
                    <a:pt x="0" y="833022"/>
                  </a:cubicBezTo>
                  <a:lnTo>
                    <a:pt x="0" y="9255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9334" tIns="49334" rIns="49334" bIns="49334" numCol="1" spcCol="1270" anchor="ctr" anchorCtr="0">
              <a:noAutofit/>
            </a:bodyPr>
            <a:lstStyle/>
            <a:p>
              <a:pPr marL="0" lvl="0" indent="0" algn="ctr" defTabSz="1555750">
                <a:lnSpc>
                  <a:spcPct val="90000"/>
                </a:lnSpc>
                <a:spcBef>
                  <a:spcPct val="0"/>
                </a:spcBef>
                <a:spcAft>
                  <a:spcPct val="35000"/>
                </a:spcAft>
                <a:buNone/>
              </a:pPr>
              <a:r>
                <a:rPr lang="en-AU" kern="1200"/>
                <a:t>Bb</a:t>
              </a:r>
            </a:p>
          </p:txBody>
        </p:sp>
        <p:sp>
          <p:nvSpPr>
            <p:cNvPr id="48" name="Freeform: Shape 29">
              <a:extLst>
                <a:ext uri="{FF2B5EF4-FFF2-40B4-BE49-F238E27FC236}">
                  <a16:creationId xmlns:a16="http://schemas.microsoft.com/office/drawing/2014/main" id="{F1C09CFC-1A55-E119-B7D2-AF67EAE000EB}"/>
                </a:ext>
              </a:extLst>
            </p:cNvPr>
            <p:cNvSpPr/>
            <p:nvPr/>
          </p:nvSpPr>
          <p:spPr>
            <a:xfrm>
              <a:off x="5710694" y="4782192"/>
              <a:ext cx="1291642" cy="525578"/>
            </a:xfrm>
            <a:custGeom>
              <a:avLst/>
              <a:gdLst>
                <a:gd name="connsiteX0" fmla="*/ 0 w 1851161"/>
                <a:gd name="connsiteY0" fmla="*/ 92558 h 925580"/>
                <a:gd name="connsiteX1" fmla="*/ 92558 w 1851161"/>
                <a:gd name="connsiteY1" fmla="*/ 0 h 925580"/>
                <a:gd name="connsiteX2" fmla="*/ 1758603 w 1851161"/>
                <a:gd name="connsiteY2" fmla="*/ 0 h 925580"/>
                <a:gd name="connsiteX3" fmla="*/ 1851161 w 1851161"/>
                <a:gd name="connsiteY3" fmla="*/ 92558 h 925580"/>
                <a:gd name="connsiteX4" fmla="*/ 1851161 w 1851161"/>
                <a:gd name="connsiteY4" fmla="*/ 833022 h 925580"/>
                <a:gd name="connsiteX5" fmla="*/ 1758603 w 1851161"/>
                <a:gd name="connsiteY5" fmla="*/ 925580 h 925580"/>
                <a:gd name="connsiteX6" fmla="*/ 92558 w 1851161"/>
                <a:gd name="connsiteY6" fmla="*/ 925580 h 925580"/>
                <a:gd name="connsiteX7" fmla="*/ 0 w 1851161"/>
                <a:gd name="connsiteY7" fmla="*/ 833022 h 925580"/>
                <a:gd name="connsiteX8" fmla="*/ 0 w 1851161"/>
                <a:gd name="connsiteY8" fmla="*/ 92558 h 92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1161" h="925580">
                  <a:moveTo>
                    <a:pt x="0" y="92558"/>
                  </a:moveTo>
                  <a:cubicBezTo>
                    <a:pt x="0" y="41440"/>
                    <a:pt x="41440" y="0"/>
                    <a:pt x="92558" y="0"/>
                  </a:cubicBezTo>
                  <a:lnTo>
                    <a:pt x="1758603" y="0"/>
                  </a:lnTo>
                  <a:cubicBezTo>
                    <a:pt x="1809721" y="0"/>
                    <a:pt x="1851161" y="41440"/>
                    <a:pt x="1851161" y="92558"/>
                  </a:cubicBezTo>
                  <a:lnTo>
                    <a:pt x="1851161" y="833022"/>
                  </a:lnTo>
                  <a:cubicBezTo>
                    <a:pt x="1851161" y="884140"/>
                    <a:pt x="1809721" y="925580"/>
                    <a:pt x="1758603" y="925580"/>
                  </a:cubicBezTo>
                  <a:lnTo>
                    <a:pt x="92558" y="925580"/>
                  </a:lnTo>
                  <a:cubicBezTo>
                    <a:pt x="41440" y="925580"/>
                    <a:pt x="0" y="884140"/>
                    <a:pt x="0" y="833022"/>
                  </a:cubicBezTo>
                  <a:lnTo>
                    <a:pt x="0" y="9255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9334" tIns="49334" rIns="49334" bIns="49334" numCol="1" spcCol="1270" anchor="ctr" anchorCtr="0">
              <a:noAutofit/>
            </a:bodyPr>
            <a:lstStyle/>
            <a:p>
              <a:pPr marL="0" lvl="0" indent="0" algn="ctr" defTabSz="1555750">
                <a:lnSpc>
                  <a:spcPct val="90000"/>
                </a:lnSpc>
                <a:spcBef>
                  <a:spcPct val="0"/>
                </a:spcBef>
                <a:spcAft>
                  <a:spcPct val="35000"/>
                </a:spcAft>
                <a:buNone/>
              </a:pPr>
              <a:r>
                <a:rPr lang="en-AU" kern="1200"/>
                <a:t>bB</a:t>
              </a:r>
            </a:p>
          </p:txBody>
        </p:sp>
        <p:sp>
          <p:nvSpPr>
            <p:cNvPr id="49" name="Freeform: Shape 30">
              <a:extLst>
                <a:ext uri="{FF2B5EF4-FFF2-40B4-BE49-F238E27FC236}">
                  <a16:creationId xmlns:a16="http://schemas.microsoft.com/office/drawing/2014/main" id="{63AE3DAB-8CBE-0E4B-E4CF-E76A63BD1C26}"/>
                </a:ext>
              </a:extLst>
            </p:cNvPr>
            <p:cNvSpPr/>
            <p:nvPr/>
          </p:nvSpPr>
          <p:spPr>
            <a:xfrm>
              <a:off x="5710694" y="5639936"/>
              <a:ext cx="1291642" cy="525578"/>
            </a:xfrm>
            <a:custGeom>
              <a:avLst/>
              <a:gdLst>
                <a:gd name="connsiteX0" fmla="*/ 0 w 1851161"/>
                <a:gd name="connsiteY0" fmla="*/ 92558 h 925580"/>
                <a:gd name="connsiteX1" fmla="*/ 92558 w 1851161"/>
                <a:gd name="connsiteY1" fmla="*/ 0 h 925580"/>
                <a:gd name="connsiteX2" fmla="*/ 1758603 w 1851161"/>
                <a:gd name="connsiteY2" fmla="*/ 0 h 925580"/>
                <a:gd name="connsiteX3" fmla="*/ 1851161 w 1851161"/>
                <a:gd name="connsiteY3" fmla="*/ 92558 h 925580"/>
                <a:gd name="connsiteX4" fmla="*/ 1851161 w 1851161"/>
                <a:gd name="connsiteY4" fmla="*/ 833022 h 925580"/>
                <a:gd name="connsiteX5" fmla="*/ 1758603 w 1851161"/>
                <a:gd name="connsiteY5" fmla="*/ 925580 h 925580"/>
                <a:gd name="connsiteX6" fmla="*/ 92558 w 1851161"/>
                <a:gd name="connsiteY6" fmla="*/ 925580 h 925580"/>
                <a:gd name="connsiteX7" fmla="*/ 0 w 1851161"/>
                <a:gd name="connsiteY7" fmla="*/ 833022 h 925580"/>
                <a:gd name="connsiteX8" fmla="*/ 0 w 1851161"/>
                <a:gd name="connsiteY8" fmla="*/ 92558 h 92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1161" h="925580">
                  <a:moveTo>
                    <a:pt x="0" y="92558"/>
                  </a:moveTo>
                  <a:cubicBezTo>
                    <a:pt x="0" y="41440"/>
                    <a:pt x="41440" y="0"/>
                    <a:pt x="92558" y="0"/>
                  </a:cubicBezTo>
                  <a:lnTo>
                    <a:pt x="1758603" y="0"/>
                  </a:lnTo>
                  <a:cubicBezTo>
                    <a:pt x="1809721" y="0"/>
                    <a:pt x="1851161" y="41440"/>
                    <a:pt x="1851161" y="92558"/>
                  </a:cubicBezTo>
                  <a:lnTo>
                    <a:pt x="1851161" y="833022"/>
                  </a:lnTo>
                  <a:cubicBezTo>
                    <a:pt x="1851161" y="884140"/>
                    <a:pt x="1809721" y="925580"/>
                    <a:pt x="1758603" y="925580"/>
                  </a:cubicBezTo>
                  <a:lnTo>
                    <a:pt x="92558" y="925580"/>
                  </a:lnTo>
                  <a:cubicBezTo>
                    <a:pt x="41440" y="925580"/>
                    <a:pt x="0" y="884140"/>
                    <a:pt x="0" y="833022"/>
                  </a:cubicBezTo>
                  <a:lnTo>
                    <a:pt x="0" y="9255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9334" tIns="49334" rIns="49334" bIns="49334" numCol="1" spcCol="1270" anchor="ctr" anchorCtr="0">
              <a:noAutofit/>
            </a:bodyPr>
            <a:lstStyle/>
            <a:p>
              <a:pPr marL="0" lvl="0" indent="0" algn="ctr" defTabSz="1555750">
                <a:lnSpc>
                  <a:spcPct val="90000"/>
                </a:lnSpc>
                <a:spcBef>
                  <a:spcPct val="0"/>
                </a:spcBef>
                <a:spcAft>
                  <a:spcPct val="35000"/>
                </a:spcAft>
                <a:buNone/>
              </a:pPr>
              <a:r>
                <a:rPr lang="en-AU"/>
                <a:t>bb</a:t>
              </a:r>
              <a:endParaRPr lang="en-AU" kern="1200"/>
            </a:p>
          </p:txBody>
        </p:sp>
        <p:sp>
          <p:nvSpPr>
            <p:cNvPr id="50" name="TextBox 49">
              <a:extLst>
                <a:ext uri="{FF2B5EF4-FFF2-40B4-BE49-F238E27FC236}">
                  <a16:creationId xmlns:a16="http://schemas.microsoft.com/office/drawing/2014/main" id="{434CC9B7-B354-4DA8-97F0-08C9504971DD}"/>
                </a:ext>
              </a:extLst>
            </p:cNvPr>
            <p:cNvSpPr txBox="1"/>
            <p:nvPr/>
          </p:nvSpPr>
          <p:spPr>
            <a:xfrm>
              <a:off x="8108867" y="2580337"/>
              <a:ext cx="1963699" cy="705540"/>
            </a:xfrm>
            <a:prstGeom prst="rect">
              <a:avLst/>
            </a:prstGeom>
            <a:noFill/>
          </p:spPr>
          <p:txBody>
            <a:bodyPr wrap="none" lIns="0" tIns="0" rIns="0" bIns="0" rtlCol="0">
              <a:noAutofit/>
            </a:bodyPr>
            <a:lstStyle/>
            <a:p>
              <a:pPr algn="l"/>
              <a:r>
                <a:rPr lang="en-AU" sz="1800"/>
                <a:t>Child’s eye colour</a:t>
              </a:r>
            </a:p>
          </p:txBody>
        </p:sp>
        <p:grpSp>
          <p:nvGrpSpPr>
            <p:cNvPr id="59" name="Group 58">
              <a:extLst>
                <a:ext uri="{FF2B5EF4-FFF2-40B4-BE49-F238E27FC236}">
                  <a16:creationId xmlns:a16="http://schemas.microsoft.com/office/drawing/2014/main" id="{EB3592DE-4557-9247-7256-4006F7E0CDBC}"/>
                </a:ext>
              </a:extLst>
            </p:cNvPr>
            <p:cNvGrpSpPr/>
            <p:nvPr/>
          </p:nvGrpSpPr>
          <p:grpSpPr>
            <a:xfrm>
              <a:off x="2730415" y="3588284"/>
              <a:ext cx="913404" cy="502918"/>
              <a:chOff x="2446883" y="3588284"/>
              <a:chExt cx="913404" cy="502918"/>
            </a:xfrm>
          </p:grpSpPr>
          <p:sp>
            <p:nvSpPr>
              <p:cNvPr id="63" name="Freeform: Shape 14">
                <a:extLst>
                  <a:ext uri="{FF2B5EF4-FFF2-40B4-BE49-F238E27FC236}">
                    <a16:creationId xmlns:a16="http://schemas.microsoft.com/office/drawing/2014/main" id="{362243D4-93DE-AB0E-B9C9-7A33C4FC4BD9}"/>
                  </a:ext>
                  <a:ext uri="{C183D7F6-B498-43B3-948B-1728B52AA6E4}">
                    <adec:decorative xmlns:adec="http://schemas.microsoft.com/office/drawing/2017/decorative" val="1"/>
                  </a:ext>
                </a:extLst>
              </p:cNvPr>
              <p:cNvSpPr/>
              <p:nvPr/>
            </p:nvSpPr>
            <p:spPr>
              <a:xfrm rot="19787552">
                <a:off x="2450426" y="3588284"/>
                <a:ext cx="909861" cy="45719"/>
              </a:xfrm>
              <a:custGeom>
                <a:avLst/>
                <a:gdLst>
                  <a:gd name="connsiteX0" fmla="*/ 0 w 911885"/>
                  <a:gd name="connsiteY0" fmla="*/ 20214 h 40429"/>
                  <a:gd name="connsiteX1" fmla="*/ 911885 w 911885"/>
                  <a:gd name="connsiteY1" fmla="*/ 20214 h 40429"/>
                </a:gdLst>
                <a:ahLst/>
                <a:cxnLst>
                  <a:cxn ang="0">
                    <a:pos x="connsiteX0" y="connsiteY0"/>
                  </a:cxn>
                  <a:cxn ang="0">
                    <a:pos x="connsiteX1" y="connsiteY1"/>
                  </a:cxn>
                </a:cxnLst>
                <a:rect l="l" t="t" r="r" b="b"/>
                <a:pathLst>
                  <a:path w="911885" h="40429">
                    <a:moveTo>
                      <a:pt x="0" y="20214"/>
                    </a:moveTo>
                    <a:lnTo>
                      <a:pt x="911885" y="20214"/>
                    </a:lnTo>
                  </a:path>
                </a:pathLst>
              </a:custGeom>
              <a:noFill/>
              <a:ln>
                <a:solidFill>
                  <a:schemeClr val="tx1">
                    <a:lumMod val="50000"/>
                    <a:lumOff val="50000"/>
                  </a:schemeClr>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45845" tIns="-2583" rIns="445846" bIns="-2583" numCol="1" spcCol="1270" anchor="ctr" anchorCtr="0">
                <a:noAutofit/>
              </a:bodyPr>
              <a:lstStyle/>
              <a:p>
                <a:pPr marL="0" lvl="0" indent="0" algn="ctr" defTabSz="222250">
                  <a:lnSpc>
                    <a:spcPct val="90000"/>
                  </a:lnSpc>
                  <a:spcBef>
                    <a:spcPct val="0"/>
                  </a:spcBef>
                  <a:spcAft>
                    <a:spcPct val="35000"/>
                  </a:spcAft>
                  <a:buNone/>
                </a:pPr>
                <a:endParaRPr lang="en-AU" sz="500" kern="1200"/>
              </a:p>
            </p:txBody>
          </p:sp>
          <p:sp>
            <p:nvSpPr>
              <p:cNvPr id="64" name="Freeform: Shape 14">
                <a:extLst>
                  <a:ext uri="{FF2B5EF4-FFF2-40B4-BE49-F238E27FC236}">
                    <a16:creationId xmlns:a16="http://schemas.microsoft.com/office/drawing/2014/main" id="{AFFFF45B-A2B4-4952-EDCE-514B81099D5A}"/>
                  </a:ext>
                  <a:ext uri="{C183D7F6-B498-43B3-948B-1728B52AA6E4}">
                    <adec:decorative xmlns:adec="http://schemas.microsoft.com/office/drawing/2017/decorative" val="1"/>
                  </a:ext>
                </a:extLst>
              </p:cNvPr>
              <p:cNvSpPr/>
              <p:nvPr/>
            </p:nvSpPr>
            <p:spPr>
              <a:xfrm rot="1812448" flipV="1">
                <a:off x="2446883" y="4045482"/>
                <a:ext cx="909861" cy="45720"/>
              </a:xfrm>
              <a:custGeom>
                <a:avLst/>
                <a:gdLst>
                  <a:gd name="connsiteX0" fmla="*/ 0 w 911885"/>
                  <a:gd name="connsiteY0" fmla="*/ 20214 h 40429"/>
                  <a:gd name="connsiteX1" fmla="*/ 911885 w 911885"/>
                  <a:gd name="connsiteY1" fmla="*/ 20214 h 40429"/>
                </a:gdLst>
                <a:ahLst/>
                <a:cxnLst>
                  <a:cxn ang="0">
                    <a:pos x="connsiteX0" y="connsiteY0"/>
                  </a:cxn>
                  <a:cxn ang="0">
                    <a:pos x="connsiteX1" y="connsiteY1"/>
                  </a:cxn>
                </a:cxnLst>
                <a:rect l="l" t="t" r="r" b="b"/>
                <a:pathLst>
                  <a:path w="911885" h="40429">
                    <a:moveTo>
                      <a:pt x="0" y="20214"/>
                    </a:moveTo>
                    <a:lnTo>
                      <a:pt x="911885" y="20214"/>
                    </a:lnTo>
                  </a:path>
                </a:pathLst>
              </a:custGeom>
              <a:noFill/>
              <a:ln>
                <a:solidFill>
                  <a:schemeClr val="tx1">
                    <a:lumMod val="50000"/>
                    <a:lumOff val="50000"/>
                  </a:schemeClr>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45845" tIns="-2583" rIns="445846" bIns="-2583" numCol="1" spcCol="1270" anchor="ctr" anchorCtr="0">
                <a:noAutofit/>
              </a:bodyPr>
              <a:lstStyle/>
              <a:p>
                <a:pPr marL="0" lvl="0" indent="0" algn="ctr" defTabSz="222250">
                  <a:lnSpc>
                    <a:spcPct val="90000"/>
                  </a:lnSpc>
                  <a:spcBef>
                    <a:spcPct val="0"/>
                  </a:spcBef>
                  <a:spcAft>
                    <a:spcPct val="35000"/>
                  </a:spcAft>
                  <a:buNone/>
                </a:pPr>
                <a:endParaRPr lang="en-AU" sz="500" kern="1200"/>
              </a:p>
            </p:txBody>
          </p:sp>
        </p:grpSp>
        <p:grpSp>
          <p:nvGrpSpPr>
            <p:cNvPr id="60" name="Group 59">
              <a:extLst>
                <a:ext uri="{FF2B5EF4-FFF2-40B4-BE49-F238E27FC236}">
                  <a16:creationId xmlns:a16="http://schemas.microsoft.com/office/drawing/2014/main" id="{A22F8129-5BBA-F18B-A537-53EDB80BC3FA}"/>
                </a:ext>
              </a:extLst>
            </p:cNvPr>
            <p:cNvGrpSpPr/>
            <p:nvPr/>
          </p:nvGrpSpPr>
          <p:grpSpPr>
            <a:xfrm>
              <a:off x="2733962" y="5250512"/>
              <a:ext cx="913404" cy="502918"/>
              <a:chOff x="2446883" y="3588284"/>
              <a:chExt cx="913404" cy="502918"/>
            </a:xfrm>
          </p:grpSpPr>
          <p:sp>
            <p:nvSpPr>
              <p:cNvPr id="61" name="Freeform: Shape 14">
                <a:extLst>
                  <a:ext uri="{FF2B5EF4-FFF2-40B4-BE49-F238E27FC236}">
                    <a16:creationId xmlns:a16="http://schemas.microsoft.com/office/drawing/2014/main" id="{88A92F91-E2A7-DE39-6A56-4DC99A4B7C76}"/>
                  </a:ext>
                  <a:ext uri="{C183D7F6-B498-43B3-948B-1728B52AA6E4}">
                    <adec:decorative xmlns:adec="http://schemas.microsoft.com/office/drawing/2017/decorative" val="1"/>
                  </a:ext>
                </a:extLst>
              </p:cNvPr>
              <p:cNvSpPr/>
              <p:nvPr/>
            </p:nvSpPr>
            <p:spPr>
              <a:xfrm rot="19787552">
                <a:off x="2450426" y="3588284"/>
                <a:ext cx="909861" cy="45719"/>
              </a:xfrm>
              <a:custGeom>
                <a:avLst/>
                <a:gdLst>
                  <a:gd name="connsiteX0" fmla="*/ 0 w 911885"/>
                  <a:gd name="connsiteY0" fmla="*/ 20214 h 40429"/>
                  <a:gd name="connsiteX1" fmla="*/ 911885 w 911885"/>
                  <a:gd name="connsiteY1" fmla="*/ 20214 h 40429"/>
                </a:gdLst>
                <a:ahLst/>
                <a:cxnLst>
                  <a:cxn ang="0">
                    <a:pos x="connsiteX0" y="connsiteY0"/>
                  </a:cxn>
                  <a:cxn ang="0">
                    <a:pos x="connsiteX1" y="connsiteY1"/>
                  </a:cxn>
                </a:cxnLst>
                <a:rect l="l" t="t" r="r" b="b"/>
                <a:pathLst>
                  <a:path w="911885" h="40429">
                    <a:moveTo>
                      <a:pt x="0" y="20214"/>
                    </a:moveTo>
                    <a:lnTo>
                      <a:pt x="911885" y="20214"/>
                    </a:lnTo>
                  </a:path>
                </a:pathLst>
              </a:custGeom>
              <a:noFill/>
              <a:ln>
                <a:solidFill>
                  <a:schemeClr val="tx1">
                    <a:lumMod val="50000"/>
                    <a:lumOff val="50000"/>
                  </a:schemeClr>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45845" tIns="-2583" rIns="445846" bIns="-2583" numCol="1" spcCol="1270" anchor="ctr" anchorCtr="0">
                <a:noAutofit/>
              </a:bodyPr>
              <a:lstStyle/>
              <a:p>
                <a:pPr marL="0" lvl="0" indent="0" algn="ctr" defTabSz="222250">
                  <a:lnSpc>
                    <a:spcPct val="90000"/>
                  </a:lnSpc>
                  <a:spcBef>
                    <a:spcPct val="0"/>
                  </a:spcBef>
                  <a:spcAft>
                    <a:spcPct val="35000"/>
                  </a:spcAft>
                  <a:buNone/>
                </a:pPr>
                <a:endParaRPr lang="en-AU" sz="500" kern="1200"/>
              </a:p>
            </p:txBody>
          </p:sp>
          <p:sp>
            <p:nvSpPr>
              <p:cNvPr id="62" name="Freeform: Shape 14">
                <a:extLst>
                  <a:ext uri="{FF2B5EF4-FFF2-40B4-BE49-F238E27FC236}">
                    <a16:creationId xmlns:a16="http://schemas.microsoft.com/office/drawing/2014/main" id="{742C9C51-1EB3-E792-5D35-A07F49F54AC4}"/>
                  </a:ext>
                  <a:ext uri="{C183D7F6-B498-43B3-948B-1728B52AA6E4}">
                    <adec:decorative xmlns:adec="http://schemas.microsoft.com/office/drawing/2017/decorative" val="1"/>
                  </a:ext>
                </a:extLst>
              </p:cNvPr>
              <p:cNvSpPr/>
              <p:nvPr/>
            </p:nvSpPr>
            <p:spPr>
              <a:xfrm rot="1812448" flipV="1">
                <a:off x="2446883" y="4045482"/>
                <a:ext cx="909861" cy="45720"/>
              </a:xfrm>
              <a:custGeom>
                <a:avLst/>
                <a:gdLst>
                  <a:gd name="connsiteX0" fmla="*/ 0 w 911885"/>
                  <a:gd name="connsiteY0" fmla="*/ 20214 h 40429"/>
                  <a:gd name="connsiteX1" fmla="*/ 911885 w 911885"/>
                  <a:gd name="connsiteY1" fmla="*/ 20214 h 40429"/>
                </a:gdLst>
                <a:ahLst/>
                <a:cxnLst>
                  <a:cxn ang="0">
                    <a:pos x="connsiteX0" y="connsiteY0"/>
                  </a:cxn>
                  <a:cxn ang="0">
                    <a:pos x="connsiteX1" y="connsiteY1"/>
                  </a:cxn>
                </a:cxnLst>
                <a:rect l="l" t="t" r="r" b="b"/>
                <a:pathLst>
                  <a:path w="911885" h="40429">
                    <a:moveTo>
                      <a:pt x="0" y="20214"/>
                    </a:moveTo>
                    <a:lnTo>
                      <a:pt x="911885" y="20214"/>
                    </a:lnTo>
                  </a:path>
                </a:pathLst>
              </a:custGeom>
              <a:noFill/>
              <a:ln>
                <a:solidFill>
                  <a:schemeClr val="tx1">
                    <a:lumMod val="50000"/>
                    <a:lumOff val="50000"/>
                  </a:schemeClr>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45845" tIns="-2583" rIns="445846" bIns="-2583" numCol="1" spcCol="1270" anchor="ctr" anchorCtr="0">
                <a:noAutofit/>
              </a:bodyPr>
              <a:lstStyle/>
              <a:p>
                <a:pPr marL="0" lvl="0" indent="0" algn="ctr" defTabSz="222250">
                  <a:lnSpc>
                    <a:spcPct val="90000"/>
                  </a:lnSpc>
                  <a:spcBef>
                    <a:spcPct val="0"/>
                  </a:spcBef>
                  <a:spcAft>
                    <a:spcPct val="35000"/>
                  </a:spcAft>
                  <a:buNone/>
                </a:pPr>
                <a:endParaRPr lang="en-AU" sz="500" kern="1200"/>
              </a:p>
            </p:txBody>
          </p:sp>
        </p:grpSp>
      </p:grpSp>
      <p:sp>
        <p:nvSpPr>
          <p:cNvPr id="33" name="Freeform: Shape 32">
            <a:extLst>
              <a:ext uri="{FF2B5EF4-FFF2-40B4-BE49-F238E27FC236}">
                <a16:creationId xmlns:a16="http://schemas.microsoft.com/office/drawing/2014/main" id="{D35BBB4E-6F81-1C6A-E5BA-CD74BCE485CB}"/>
              </a:ext>
            </a:extLst>
          </p:cNvPr>
          <p:cNvSpPr/>
          <p:nvPr/>
        </p:nvSpPr>
        <p:spPr>
          <a:xfrm>
            <a:off x="8098681" y="3093713"/>
            <a:ext cx="1239100" cy="554618"/>
          </a:xfrm>
          <a:custGeom>
            <a:avLst/>
            <a:gdLst>
              <a:gd name="connsiteX0" fmla="*/ 0 w 1851161"/>
              <a:gd name="connsiteY0" fmla="*/ 92558 h 925580"/>
              <a:gd name="connsiteX1" fmla="*/ 92558 w 1851161"/>
              <a:gd name="connsiteY1" fmla="*/ 0 h 925580"/>
              <a:gd name="connsiteX2" fmla="*/ 1758603 w 1851161"/>
              <a:gd name="connsiteY2" fmla="*/ 0 h 925580"/>
              <a:gd name="connsiteX3" fmla="*/ 1851161 w 1851161"/>
              <a:gd name="connsiteY3" fmla="*/ 92558 h 925580"/>
              <a:gd name="connsiteX4" fmla="*/ 1851161 w 1851161"/>
              <a:gd name="connsiteY4" fmla="*/ 833022 h 925580"/>
              <a:gd name="connsiteX5" fmla="*/ 1758603 w 1851161"/>
              <a:gd name="connsiteY5" fmla="*/ 925580 h 925580"/>
              <a:gd name="connsiteX6" fmla="*/ 92558 w 1851161"/>
              <a:gd name="connsiteY6" fmla="*/ 925580 h 925580"/>
              <a:gd name="connsiteX7" fmla="*/ 0 w 1851161"/>
              <a:gd name="connsiteY7" fmla="*/ 833022 h 925580"/>
              <a:gd name="connsiteX8" fmla="*/ 0 w 1851161"/>
              <a:gd name="connsiteY8" fmla="*/ 92558 h 92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1161" h="925580">
                <a:moveTo>
                  <a:pt x="0" y="92558"/>
                </a:moveTo>
                <a:cubicBezTo>
                  <a:pt x="0" y="41440"/>
                  <a:pt x="41440" y="0"/>
                  <a:pt x="92558" y="0"/>
                </a:cubicBezTo>
                <a:lnTo>
                  <a:pt x="1758603" y="0"/>
                </a:lnTo>
                <a:cubicBezTo>
                  <a:pt x="1809721" y="0"/>
                  <a:pt x="1851161" y="41440"/>
                  <a:pt x="1851161" y="92558"/>
                </a:cubicBezTo>
                <a:lnTo>
                  <a:pt x="1851161" y="833022"/>
                </a:lnTo>
                <a:cubicBezTo>
                  <a:pt x="1851161" y="884140"/>
                  <a:pt x="1809721" y="925580"/>
                  <a:pt x="1758603" y="925580"/>
                </a:cubicBezTo>
                <a:lnTo>
                  <a:pt x="92558" y="925580"/>
                </a:lnTo>
                <a:cubicBezTo>
                  <a:pt x="41440" y="925580"/>
                  <a:pt x="0" y="884140"/>
                  <a:pt x="0" y="833022"/>
                </a:cubicBezTo>
                <a:lnTo>
                  <a:pt x="0" y="9255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9334" tIns="49334" rIns="49334" bIns="49334" numCol="1" spcCol="1270" anchor="ctr" anchorCtr="0">
            <a:noAutofit/>
          </a:bodyPr>
          <a:lstStyle/>
          <a:p>
            <a:pPr marL="0" lvl="0" indent="0" algn="ctr" defTabSz="1555750">
              <a:lnSpc>
                <a:spcPct val="90000"/>
              </a:lnSpc>
              <a:spcBef>
                <a:spcPct val="0"/>
              </a:spcBef>
              <a:spcAft>
                <a:spcPct val="35000"/>
              </a:spcAft>
              <a:buNone/>
            </a:pPr>
            <a:r>
              <a:rPr lang="en-AU" kern="1200"/>
              <a:t>Brown</a:t>
            </a:r>
          </a:p>
        </p:txBody>
      </p:sp>
      <p:sp>
        <p:nvSpPr>
          <p:cNvPr id="10" name="Multiplication Sign 9">
            <a:extLst>
              <a:ext uri="{FF2B5EF4-FFF2-40B4-BE49-F238E27FC236}">
                <a16:creationId xmlns:a16="http://schemas.microsoft.com/office/drawing/2014/main" id="{081167E6-FCED-DFA4-6DA7-ED5865BBC936}"/>
              </a:ext>
              <a:ext uri="{C183D7F6-B498-43B3-948B-1728B52AA6E4}">
                <adec:decorative xmlns:adec="http://schemas.microsoft.com/office/drawing/2017/decorative" val="1"/>
              </a:ext>
            </a:extLst>
          </p:cNvPr>
          <p:cNvSpPr/>
          <p:nvPr/>
        </p:nvSpPr>
        <p:spPr>
          <a:xfrm>
            <a:off x="9547617" y="3076262"/>
            <a:ext cx="687120" cy="586148"/>
          </a:xfrm>
          <a:prstGeom prst="mathMultiply">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4" name="Freeform: Shape 33">
            <a:extLst>
              <a:ext uri="{FF2B5EF4-FFF2-40B4-BE49-F238E27FC236}">
                <a16:creationId xmlns:a16="http://schemas.microsoft.com/office/drawing/2014/main" id="{F9656C0F-EF60-1CFD-90DE-2ED228C3B3FE}"/>
              </a:ext>
            </a:extLst>
          </p:cNvPr>
          <p:cNvSpPr/>
          <p:nvPr/>
        </p:nvSpPr>
        <p:spPr>
          <a:xfrm>
            <a:off x="8098681" y="3906548"/>
            <a:ext cx="1239100" cy="554618"/>
          </a:xfrm>
          <a:custGeom>
            <a:avLst/>
            <a:gdLst>
              <a:gd name="connsiteX0" fmla="*/ 0 w 1851161"/>
              <a:gd name="connsiteY0" fmla="*/ 92558 h 925580"/>
              <a:gd name="connsiteX1" fmla="*/ 92558 w 1851161"/>
              <a:gd name="connsiteY1" fmla="*/ 0 h 925580"/>
              <a:gd name="connsiteX2" fmla="*/ 1758603 w 1851161"/>
              <a:gd name="connsiteY2" fmla="*/ 0 h 925580"/>
              <a:gd name="connsiteX3" fmla="*/ 1851161 w 1851161"/>
              <a:gd name="connsiteY3" fmla="*/ 92558 h 925580"/>
              <a:gd name="connsiteX4" fmla="*/ 1851161 w 1851161"/>
              <a:gd name="connsiteY4" fmla="*/ 833022 h 925580"/>
              <a:gd name="connsiteX5" fmla="*/ 1758603 w 1851161"/>
              <a:gd name="connsiteY5" fmla="*/ 925580 h 925580"/>
              <a:gd name="connsiteX6" fmla="*/ 92558 w 1851161"/>
              <a:gd name="connsiteY6" fmla="*/ 925580 h 925580"/>
              <a:gd name="connsiteX7" fmla="*/ 0 w 1851161"/>
              <a:gd name="connsiteY7" fmla="*/ 833022 h 925580"/>
              <a:gd name="connsiteX8" fmla="*/ 0 w 1851161"/>
              <a:gd name="connsiteY8" fmla="*/ 92558 h 92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1161" h="925580">
                <a:moveTo>
                  <a:pt x="0" y="92558"/>
                </a:moveTo>
                <a:cubicBezTo>
                  <a:pt x="0" y="41440"/>
                  <a:pt x="41440" y="0"/>
                  <a:pt x="92558" y="0"/>
                </a:cubicBezTo>
                <a:lnTo>
                  <a:pt x="1758603" y="0"/>
                </a:lnTo>
                <a:cubicBezTo>
                  <a:pt x="1809721" y="0"/>
                  <a:pt x="1851161" y="41440"/>
                  <a:pt x="1851161" y="92558"/>
                </a:cubicBezTo>
                <a:lnTo>
                  <a:pt x="1851161" y="833022"/>
                </a:lnTo>
                <a:cubicBezTo>
                  <a:pt x="1851161" y="884140"/>
                  <a:pt x="1809721" y="925580"/>
                  <a:pt x="1758603" y="925580"/>
                </a:cubicBezTo>
                <a:lnTo>
                  <a:pt x="92558" y="925580"/>
                </a:lnTo>
                <a:cubicBezTo>
                  <a:pt x="41440" y="925580"/>
                  <a:pt x="0" y="884140"/>
                  <a:pt x="0" y="833022"/>
                </a:cubicBezTo>
                <a:lnTo>
                  <a:pt x="0" y="9255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9334" tIns="49334" rIns="49334" bIns="49334" numCol="1" spcCol="1270" anchor="ctr" anchorCtr="0">
            <a:noAutofit/>
          </a:bodyPr>
          <a:lstStyle/>
          <a:p>
            <a:pPr marL="0" lvl="0" indent="0" algn="ctr" defTabSz="1555750">
              <a:lnSpc>
                <a:spcPct val="90000"/>
              </a:lnSpc>
              <a:spcBef>
                <a:spcPct val="0"/>
              </a:spcBef>
              <a:spcAft>
                <a:spcPct val="35000"/>
              </a:spcAft>
              <a:buNone/>
            </a:pPr>
            <a:r>
              <a:rPr lang="en-AU" kern="1200"/>
              <a:t>Brown</a:t>
            </a:r>
          </a:p>
        </p:txBody>
      </p:sp>
      <p:sp>
        <p:nvSpPr>
          <p:cNvPr id="11" name="Multiplication Sign 10">
            <a:extLst>
              <a:ext uri="{FF2B5EF4-FFF2-40B4-BE49-F238E27FC236}">
                <a16:creationId xmlns:a16="http://schemas.microsoft.com/office/drawing/2014/main" id="{53FCB208-4885-DDA3-50C2-F7AB7686C052}"/>
              </a:ext>
              <a:ext uri="{C183D7F6-B498-43B3-948B-1728B52AA6E4}">
                <adec:decorative xmlns:adec="http://schemas.microsoft.com/office/drawing/2017/decorative" val="1"/>
              </a:ext>
            </a:extLst>
          </p:cNvPr>
          <p:cNvSpPr/>
          <p:nvPr/>
        </p:nvSpPr>
        <p:spPr>
          <a:xfrm>
            <a:off x="9547617" y="3909978"/>
            <a:ext cx="687120" cy="586148"/>
          </a:xfrm>
          <a:prstGeom prst="mathMultiply">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Freeform: Shape 34">
            <a:extLst>
              <a:ext uri="{FF2B5EF4-FFF2-40B4-BE49-F238E27FC236}">
                <a16:creationId xmlns:a16="http://schemas.microsoft.com/office/drawing/2014/main" id="{F1296F24-FF51-D1F4-9425-E2CBAAA31A3F}"/>
              </a:ext>
            </a:extLst>
          </p:cNvPr>
          <p:cNvSpPr/>
          <p:nvPr/>
        </p:nvSpPr>
        <p:spPr>
          <a:xfrm>
            <a:off x="8098681" y="4743605"/>
            <a:ext cx="1239100" cy="554618"/>
          </a:xfrm>
          <a:custGeom>
            <a:avLst/>
            <a:gdLst>
              <a:gd name="connsiteX0" fmla="*/ 0 w 1851161"/>
              <a:gd name="connsiteY0" fmla="*/ 92558 h 925580"/>
              <a:gd name="connsiteX1" fmla="*/ 92558 w 1851161"/>
              <a:gd name="connsiteY1" fmla="*/ 0 h 925580"/>
              <a:gd name="connsiteX2" fmla="*/ 1758603 w 1851161"/>
              <a:gd name="connsiteY2" fmla="*/ 0 h 925580"/>
              <a:gd name="connsiteX3" fmla="*/ 1851161 w 1851161"/>
              <a:gd name="connsiteY3" fmla="*/ 92558 h 925580"/>
              <a:gd name="connsiteX4" fmla="*/ 1851161 w 1851161"/>
              <a:gd name="connsiteY4" fmla="*/ 833022 h 925580"/>
              <a:gd name="connsiteX5" fmla="*/ 1758603 w 1851161"/>
              <a:gd name="connsiteY5" fmla="*/ 925580 h 925580"/>
              <a:gd name="connsiteX6" fmla="*/ 92558 w 1851161"/>
              <a:gd name="connsiteY6" fmla="*/ 925580 h 925580"/>
              <a:gd name="connsiteX7" fmla="*/ 0 w 1851161"/>
              <a:gd name="connsiteY7" fmla="*/ 833022 h 925580"/>
              <a:gd name="connsiteX8" fmla="*/ 0 w 1851161"/>
              <a:gd name="connsiteY8" fmla="*/ 92558 h 92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1161" h="925580">
                <a:moveTo>
                  <a:pt x="0" y="92558"/>
                </a:moveTo>
                <a:cubicBezTo>
                  <a:pt x="0" y="41440"/>
                  <a:pt x="41440" y="0"/>
                  <a:pt x="92558" y="0"/>
                </a:cubicBezTo>
                <a:lnTo>
                  <a:pt x="1758603" y="0"/>
                </a:lnTo>
                <a:cubicBezTo>
                  <a:pt x="1809721" y="0"/>
                  <a:pt x="1851161" y="41440"/>
                  <a:pt x="1851161" y="92558"/>
                </a:cubicBezTo>
                <a:lnTo>
                  <a:pt x="1851161" y="833022"/>
                </a:lnTo>
                <a:cubicBezTo>
                  <a:pt x="1851161" y="884140"/>
                  <a:pt x="1809721" y="925580"/>
                  <a:pt x="1758603" y="925580"/>
                </a:cubicBezTo>
                <a:lnTo>
                  <a:pt x="92558" y="925580"/>
                </a:lnTo>
                <a:cubicBezTo>
                  <a:pt x="41440" y="925580"/>
                  <a:pt x="0" y="884140"/>
                  <a:pt x="0" y="833022"/>
                </a:cubicBezTo>
                <a:lnTo>
                  <a:pt x="0" y="9255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9334" tIns="49334" rIns="49334" bIns="49334" numCol="1" spcCol="1270" anchor="ctr" anchorCtr="0">
            <a:noAutofit/>
          </a:bodyPr>
          <a:lstStyle/>
          <a:p>
            <a:pPr marL="0" lvl="0" indent="0" algn="ctr" defTabSz="1555750">
              <a:lnSpc>
                <a:spcPct val="90000"/>
              </a:lnSpc>
              <a:spcBef>
                <a:spcPct val="0"/>
              </a:spcBef>
              <a:spcAft>
                <a:spcPct val="35000"/>
              </a:spcAft>
              <a:buNone/>
            </a:pPr>
            <a:r>
              <a:rPr lang="en-AU" kern="1200"/>
              <a:t>Brown</a:t>
            </a:r>
          </a:p>
        </p:txBody>
      </p:sp>
      <p:sp>
        <p:nvSpPr>
          <p:cNvPr id="12" name="Multiplication Sign 11">
            <a:extLst>
              <a:ext uri="{FF2B5EF4-FFF2-40B4-BE49-F238E27FC236}">
                <a16:creationId xmlns:a16="http://schemas.microsoft.com/office/drawing/2014/main" id="{1E3E948A-B636-6664-0B0D-CBAFFECC57FE}"/>
              </a:ext>
              <a:ext uri="{C183D7F6-B498-43B3-948B-1728B52AA6E4}">
                <adec:decorative xmlns:adec="http://schemas.microsoft.com/office/drawing/2017/decorative" val="1"/>
              </a:ext>
            </a:extLst>
          </p:cNvPr>
          <p:cNvSpPr/>
          <p:nvPr/>
        </p:nvSpPr>
        <p:spPr>
          <a:xfrm>
            <a:off x="9547617" y="4699290"/>
            <a:ext cx="687120" cy="586148"/>
          </a:xfrm>
          <a:prstGeom prst="mathMultiply">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 name="Freeform: Shape 35">
            <a:extLst>
              <a:ext uri="{FF2B5EF4-FFF2-40B4-BE49-F238E27FC236}">
                <a16:creationId xmlns:a16="http://schemas.microsoft.com/office/drawing/2014/main" id="{759F9761-B92E-56A2-AB81-BD2BDAEACB14}"/>
              </a:ext>
            </a:extLst>
          </p:cNvPr>
          <p:cNvSpPr/>
          <p:nvPr/>
        </p:nvSpPr>
        <p:spPr>
          <a:xfrm>
            <a:off x="8080514" y="5600929"/>
            <a:ext cx="1239100" cy="554618"/>
          </a:xfrm>
          <a:custGeom>
            <a:avLst/>
            <a:gdLst>
              <a:gd name="connsiteX0" fmla="*/ 0 w 1851161"/>
              <a:gd name="connsiteY0" fmla="*/ 92558 h 925580"/>
              <a:gd name="connsiteX1" fmla="*/ 92558 w 1851161"/>
              <a:gd name="connsiteY1" fmla="*/ 0 h 925580"/>
              <a:gd name="connsiteX2" fmla="*/ 1758603 w 1851161"/>
              <a:gd name="connsiteY2" fmla="*/ 0 h 925580"/>
              <a:gd name="connsiteX3" fmla="*/ 1851161 w 1851161"/>
              <a:gd name="connsiteY3" fmla="*/ 92558 h 925580"/>
              <a:gd name="connsiteX4" fmla="*/ 1851161 w 1851161"/>
              <a:gd name="connsiteY4" fmla="*/ 833022 h 925580"/>
              <a:gd name="connsiteX5" fmla="*/ 1758603 w 1851161"/>
              <a:gd name="connsiteY5" fmla="*/ 925580 h 925580"/>
              <a:gd name="connsiteX6" fmla="*/ 92558 w 1851161"/>
              <a:gd name="connsiteY6" fmla="*/ 925580 h 925580"/>
              <a:gd name="connsiteX7" fmla="*/ 0 w 1851161"/>
              <a:gd name="connsiteY7" fmla="*/ 833022 h 925580"/>
              <a:gd name="connsiteX8" fmla="*/ 0 w 1851161"/>
              <a:gd name="connsiteY8" fmla="*/ 92558 h 92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1161" h="925580">
                <a:moveTo>
                  <a:pt x="0" y="92558"/>
                </a:moveTo>
                <a:cubicBezTo>
                  <a:pt x="0" y="41440"/>
                  <a:pt x="41440" y="0"/>
                  <a:pt x="92558" y="0"/>
                </a:cubicBezTo>
                <a:lnTo>
                  <a:pt x="1758603" y="0"/>
                </a:lnTo>
                <a:cubicBezTo>
                  <a:pt x="1809721" y="0"/>
                  <a:pt x="1851161" y="41440"/>
                  <a:pt x="1851161" y="92558"/>
                </a:cubicBezTo>
                <a:lnTo>
                  <a:pt x="1851161" y="833022"/>
                </a:lnTo>
                <a:cubicBezTo>
                  <a:pt x="1851161" y="884140"/>
                  <a:pt x="1809721" y="925580"/>
                  <a:pt x="1758603" y="925580"/>
                </a:cubicBezTo>
                <a:lnTo>
                  <a:pt x="92558" y="925580"/>
                </a:lnTo>
                <a:cubicBezTo>
                  <a:pt x="41440" y="925580"/>
                  <a:pt x="0" y="884140"/>
                  <a:pt x="0" y="833022"/>
                </a:cubicBezTo>
                <a:lnTo>
                  <a:pt x="0" y="9255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9334" tIns="49334" rIns="49334" bIns="49334" numCol="1" spcCol="1270" anchor="ctr" anchorCtr="0">
            <a:noAutofit/>
          </a:bodyPr>
          <a:lstStyle/>
          <a:p>
            <a:pPr marL="0" lvl="0" indent="0" algn="ctr" defTabSz="1555750">
              <a:lnSpc>
                <a:spcPct val="90000"/>
              </a:lnSpc>
              <a:spcBef>
                <a:spcPct val="0"/>
              </a:spcBef>
              <a:spcAft>
                <a:spcPct val="35000"/>
              </a:spcAft>
              <a:buNone/>
            </a:pPr>
            <a:r>
              <a:rPr lang="en-AU"/>
              <a:t>blue</a:t>
            </a:r>
            <a:endParaRPr lang="en-AU" kern="1200"/>
          </a:p>
        </p:txBody>
      </p:sp>
      <p:sp>
        <p:nvSpPr>
          <p:cNvPr id="37" name="Smiley Face 36">
            <a:extLst>
              <a:ext uri="{FF2B5EF4-FFF2-40B4-BE49-F238E27FC236}">
                <a16:creationId xmlns:a16="http://schemas.microsoft.com/office/drawing/2014/main" id="{25D377CE-7434-03EA-8B32-523B072FEE02}"/>
              </a:ext>
              <a:ext uri="{C183D7F6-B498-43B3-948B-1728B52AA6E4}">
                <adec:decorative xmlns:adec="http://schemas.microsoft.com/office/drawing/2017/decorative" val="1"/>
              </a:ext>
            </a:extLst>
          </p:cNvPr>
          <p:cNvSpPr/>
          <p:nvPr/>
        </p:nvSpPr>
        <p:spPr>
          <a:xfrm>
            <a:off x="9607730" y="5592958"/>
            <a:ext cx="559664" cy="537397"/>
          </a:xfrm>
          <a:prstGeom prst="smileyFac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Slide Number Placeholder 1">
            <a:extLst>
              <a:ext uri="{FF2B5EF4-FFF2-40B4-BE49-F238E27FC236}">
                <a16:creationId xmlns:a16="http://schemas.microsoft.com/office/drawing/2014/main" id="{15DB7217-22E3-BB02-651C-1322C725531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a:p>
        </p:txBody>
      </p:sp>
    </p:spTree>
    <p:extLst>
      <p:ext uri="{BB962C8B-B14F-4D97-AF65-F5344CB8AC3E}">
        <p14:creationId xmlns:p14="http://schemas.microsoft.com/office/powerpoint/2010/main" val="444657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37" grpId="0" animBg="1"/>
    </p:bldLst>
  </p:timing>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6" ma:contentTypeDescription="Create a new document." ma:contentTypeScope="" ma:versionID="bd9d83f4f7a921f66e63e4f31d495b0d">
  <xsd:schema xmlns:xsd="http://www.w3.org/2001/XMLSchema" xmlns:xs="http://www.w3.org/2001/XMLSchema" xmlns:p="http://schemas.microsoft.com/office/2006/metadata/properties" xmlns:ns2="98740c54-966f-451d-a76c-e38eb7fddd55" xmlns:ns3="094ce8ca-8c20-4eb0-bb23-b47a1c76b753" targetNamespace="http://schemas.microsoft.com/office/2006/metadata/properties" ma:root="true" ma:fieldsID="e5cf10fac62e9c3b0af7a5100ae284e5" ns2:_="" ns3:_="">
    <xsd:import namespace="98740c54-966f-451d-a76c-e38eb7fddd55"/>
    <xsd:import namespace="094ce8ca-8c20-4eb0-bb23-b47a1c76b7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4ce8ca-8c20-4eb0-bb23-b47a1c76b75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8740c54-966f-451d-a76c-e38eb7fddd55">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4002DF7-A538-44A0-AECA-9FECB5BBBB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740c54-966f-451d-a76c-e38eb7fddd55"/>
    <ds:schemaRef ds:uri="094ce8ca-8c20-4eb0-bb23-b47a1c76b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EB377FF-CCC3-4BAC-814F-7341ECF58AF3}">
  <ds:schemaRefs>
    <ds:schemaRef ds:uri="http://purl.org/dc/elements/1.1/"/>
    <ds:schemaRef ds:uri="http://schemas.microsoft.com/office/2006/documentManagement/types"/>
    <ds:schemaRef ds:uri="http://schemas.openxmlformats.org/package/2006/metadata/core-properties"/>
    <ds:schemaRef ds:uri="http://www.w3.org/XML/1998/namespace"/>
    <ds:schemaRef ds:uri="http://schemas.microsoft.com/office/infopath/2007/PartnerControls"/>
    <ds:schemaRef ds:uri="http://purl.org/dc/dcmitype/"/>
    <ds:schemaRef ds:uri="094ce8ca-8c20-4eb0-bb23-b47a1c76b753"/>
    <ds:schemaRef ds:uri="98740c54-966f-451d-a76c-e38eb7fddd55"/>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F132B49C-5473-4885-B89C-AB9AD27E1F9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NSWG Corporate</Template>
  <TotalTime>17</TotalTime>
  <Words>2627</Words>
  <Application>Microsoft Office PowerPoint</Application>
  <PresentationFormat>Widescreen</PresentationFormat>
  <Paragraphs>660</Paragraphs>
  <Slides>35</Slides>
  <Notes>31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Calibri</vt:lpstr>
      <vt:lpstr>Times New Roman</vt:lpstr>
      <vt:lpstr>Arial</vt:lpstr>
      <vt:lpstr>Cambria Math</vt:lpstr>
      <vt:lpstr>Public Sans</vt:lpstr>
      <vt:lpstr>NSWG Corporate</vt:lpstr>
      <vt:lpstr>Tree diagrams and arrays</vt:lpstr>
      <vt:lpstr>Learning intentions and success criteria</vt:lpstr>
      <vt:lpstr>Activating prior knowledge</vt:lpstr>
      <vt:lpstr>What do you notice and wonder?</vt:lpstr>
      <vt:lpstr>Simplified genetics model (1)</vt:lpstr>
      <vt:lpstr>Simplified genetics model (2)</vt:lpstr>
      <vt:lpstr>Simplified genetics model (3)</vt:lpstr>
      <vt:lpstr>Simplified genetics model (4)</vt:lpstr>
      <vt:lpstr>Simplified genetics model (5)</vt:lpstr>
      <vt:lpstr>Simplified genetics model (6)</vt:lpstr>
      <vt:lpstr>Simplified genetics model (7)</vt:lpstr>
      <vt:lpstr>Connecting learning</vt:lpstr>
      <vt:lpstr>Tree diagram (1)</vt:lpstr>
      <vt:lpstr>Tree diagram (2)</vt:lpstr>
      <vt:lpstr>Tree diagram (3)</vt:lpstr>
      <vt:lpstr>Tree diagram (4)</vt:lpstr>
      <vt:lpstr>Tree diagram (5)</vt:lpstr>
      <vt:lpstr>Tree diagram (6)</vt:lpstr>
      <vt:lpstr>Tree diagram (7)</vt:lpstr>
      <vt:lpstr>Releasing responsibility</vt:lpstr>
      <vt:lpstr>Dice Battle (1)</vt:lpstr>
      <vt:lpstr>Dice Battle (2)</vt:lpstr>
      <vt:lpstr>Independent practice</vt:lpstr>
      <vt:lpstr>Approaching questions</vt:lpstr>
      <vt:lpstr>Will the Dorking Wanders remain in the competition? (1)</vt:lpstr>
      <vt:lpstr>Will the Dorking Wanders remain in the competition? (2)</vt:lpstr>
      <vt:lpstr>Will the Dorking Wanders remain in the competition? (3) </vt:lpstr>
      <vt:lpstr>Will the Dorking Wanders remain in the competition? (4) </vt:lpstr>
      <vt:lpstr>Will the Dorking Wanders remain in the competition? (5) </vt:lpstr>
      <vt:lpstr>Will the Dorking Wanders remain in the competition? (6) </vt:lpstr>
      <vt:lpstr>Will the Dorking Wanders remain in the competition? (7) </vt:lpstr>
      <vt:lpstr>Will the Dorking Wanders remain in the competition? (8) </vt:lpstr>
      <vt:lpstr>Will the Dorking Wanders remain in the competition? (9) </vt:lpstr>
      <vt:lpstr>References</vt:lpstr>
      <vt:lpstr>Copyright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 lesson 5 – Tree diagrams and arrays – slide deck</dc:title>
  <dc:subject>Maths</dc:subject>
  <dc:creator>NSW Department of Education</dc:creator>
  <cp:keywords/>
  <dc:description/>
  <dcterms:created xsi:type="dcterms:W3CDTF">2025-05-18T23:50:41Z</dcterms:created>
  <dcterms:modified xsi:type="dcterms:W3CDTF">2025-06-02T01:41:47Z</dcterms:modified>
  <cp:category>Stage 6-advanced -unit 1</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2024-07-31T04:44:31Z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86cc9e70-6da9-4653-95a8-be9aa2ad5056</vt:lpwstr>
  </property>
  <property fmtid="{D5CDD505-2E9C-101B-9397-08002B2CF9AE}" pid="8" name="MSIP_Label_b603dfd7-d93a-4381-a340-2995d8282205_ContentBits">
    <vt:lpwstr>0</vt:lpwstr>
  </property>
  <property fmtid="{D5CDD505-2E9C-101B-9397-08002B2CF9AE}" pid="9" name="ContentTypeId">
    <vt:lpwstr>0x010100C6BC20BCFB223D4189F17F47419ECBA2</vt:lpwstr>
  </property>
  <property fmtid="{D5CDD505-2E9C-101B-9397-08002B2CF9AE}" pid="10" name="MediaServiceImageTags">
    <vt:lpwstr/>
  </property>
</Properties>
</file>