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2"/>
  </p:notesMasterIdLst>
  <p:handoutMasterIdLst>
    <p:handoutMasterId r:id="rId23"/>
  </p:handoutMasterIdLst>
  <p:sldIdLst>
    <p:sldId id="257" r:id="rId2"/>
    <p:sldId id="289" r:id="rId3"/>
    <p:sldId id="362" r:id="rId4"/>
    <p:sldId id="363" r:id="rId5"/>
    <p:sldId id="364" r:id="rId6"/>
    <p:sldId id="365" r:id="rId7"/>
    <p:sldId id="366" r:id="rId8"/>
    <p:sldId id="367" r:id="rId9"/>
    <p:sldId id="368" r:id="rId10"/>
    <p:sldId id="369" r:id="rId11"/>
    <p:sldId id="370" r:id="rId12"/>
    <p:sldId id="371" r:id="rId13"/>
    <p:sldId id="372" r:id="rId14"/>
    <p:sldId id="373" r:id="rId15"/>
    <p:sldId id="358" r:id="rId16"/>
    <p:sldId id="375" r:id="rId17"/>
    <p:sldId id="374" r:id="rId18"/>
    <p:sldId id="380" r:id="rId19"/>
    <p:sldId id="360" r:id="rId20"/>
    <p:sldId id="361" r:id="rId21"/>
  </p:sldIdLst>
  <p:sldSz cx="12192000" cy="6858000"/>
  <p:notesSz cx="6858000" cy="9144000"/>
  <p:embeddedFontLst>
    <p:embeddedFont>
      <p:font typeface="Public Sans" pitchFamily="2" charset="0"/>
      <p:regular r:id="rId24"/>
      <p:bold r:id="rId25"/>
      <p:italic r:id="rId26"/>
      <p:boldItalic r:id="rId27"/>
    </p:embeddedFont>
    <p:embeddedFont>
      <p:font typeface="Public Sans Light" pitchFamily="2" charset="0"/>
      <p:regular r:id="rId28"/>
      <p:italic r:id="rId29"/>
    </p:embeddedFont>
    <p:embeddedFont>
      <p:font typeface="Public Sans SemiBold" pitchFamily="2" charset="0"/>
      <p:bold r:id="rId30"/>
      <p:boldItalic r:id="rId31"/>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34CBB4B3-3397-45FC-769A-8FC378E8FA1C}" name="Kim McGown" initials="KM" userId="S::Kim.McGown@det.nsw.edu.au::918567f1-a53d-4ed9-b182-ffed37b9591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A6E1"/>
    <a:srgbClr val="CDD3D6"/>
    <a:srgbClr val="EBEBEB"/>
    <a:srgbClr val="FFFFFF"/>
    <a:srgbClr val="00296C"/>
    <a:srgbClr val="146CFD"/>
    <a:srgbClr val="0070C0"/>
    <a:srgbClr val="CBEDFD"/>
    <a:srgbClr val="002664"/>
    <a:srgbClr val="0046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79F09F-34FF-43A1-B03F-569557BD7DDF}" v="1" dt="2024-04-03T00:25:50.654"/>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28" autoAdjust="0"/>
    <p:restoredTop sz="86179" autoAdjust="0"/>
  </p:normalViewPr>
  <p:slideViewPr>
    <p:cSldViewPr snapToGrid="0">
      <p:cViewPr varScale="1">
        <p:scale>
          <a:sx n="48" d="100"/>
          <a:sy n="48" d="100"/>
        </p:scale>
        <p:origin x="957" y="27"/>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3/04/2024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3/04/2024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2785895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785668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21418097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3568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3457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54684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2627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119341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3633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42492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414831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144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9717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676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40183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70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78210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1189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1200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7595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178705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134"/>
          <a:stretch/>
        </p:blipFill>
        <p:spPr>
          <a:xfrm>
            <a:off x="6134780" y="359998"/>
            <a:ext cx="661191" cy="723198"/>
          </a:xfrm>
          <a:prstGeom prst="rect">
            <a:avLst/>
          </a:prstGeom>
        </p:spPr>
      </p:pic>
    </p:spTree>
    <p:extLst>
      <p:ext uri="{BB962C8B-B14F-4D97-AF65-F5344CB8AC3E}">
        <p14:creationId xmlns:p14="http://schemas.microsoft.com/office/powerpoint/2010/main" val="25229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dirty="0"/>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383655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222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134"/>
          <a:stretch/>
        </p:blipFill>
        <p:spPr>
          <a:xfrm>
            <a:off x="6134780" y="359998"/>
            <a:ext cx="661191" cy="723198"/>
          </a:xfrm>
          <a:prstGeom prst="rect">
            <a:avLst/>
          </a:prstGeom>
        </p:spPr>
      </p:pic>
    </p:spTree>
    <p:extLst>
      <p:ext uri="{BB962C8B-B14F-4D97-AF65-F5344CB8AC3E}">
        <p14:creationId xmlns:p14="http://schemas.microsoft.com/office/powerpoint/2010/main" val="7814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1" cstate="screen">
            <a:extLst>
              <a:ext uri="{28A0092B-C50C-407E-A947-70E740481C1C}">
                <a14:useLocalDpi xmlns:a14="http://schemas.microsoft.com/office/drawing/2010/main" val="0"/>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728" r:id="rId4"/>
    <p:sldLayoutId id="2147483729" r:id="rId5"/>
    <p:sldLayoutId id="2147483731" r:id="rId6"/>
    <p:sldLayoutId id="2147483730" r:id="rId7"/>
    <p:sldLayoutId id="2147483732" r:id="rId8"/>
    <p:sldLayoutId id="2147483740" r:id="rId9"/>
    <p:sldLayoutId id="2147483715" r:id="rId10"/>
    <p:sldLayoutId id="2147483736" r:id="rId11"/>
    <p:sldLayoutId id="2147483737" r:id="rId12"/>
    <p:sldLayoutId id="2147483738" r:id="rId13"/>
    <p:sldLayoutId id="2147483716" r:id="rId14"/>
    <p:sldLayoutId id="2147483717" r:id="rId15"/>
    <p:sldLayoutId id="2147483718" r:id="rId16"/>
    <p:sldLayoutId id="2147483719" r:id="rId17"/>
    <p:sldLayoutId id="2147483742" r:id="rId18"/>
    <p:sldLayoutId id="2147483720" r:id="rId19"/>
    <p:sldLayoutId id="2147483733" r:id="rId20"/>
    <p:sldLayoutId id="2147483721" r:id="rId21"/>
    <p:sldLayoutId id="2147483734" r:id="rId22"/>
    <p:sldLayoutId id="2147483722" r:id="rId23"/>
    <p:sldLayoutId id="2147483735" r:id="rId24"/>
    <p:sldLayoutId id="2147483723" r:id="rId25"/>
    <p:sldLayoutId id="2147483724" r:id="rId26"/>
    <p:sldLayoutId id="2147483725" r:id="rId27"/>
    <p:sldLayoutId id="2147483743" r:id="rId28"/>
    <p:sldLayoutId id="2147483744"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6.xml"/><Relationship Id="rId5" Type="http://schemas.openxmlformats.org/officeDocument/2006/relationships/image" Target="../media/image30.jpe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hyperlink" Target="https://educationstandards.nsw.edu.au/wps/portal/nesa/home" TargetMode="External"/><Relationship Id="rId2" Type="http://schemas.openxmlformats.org/officeDocument/2006/relationships/hyperlink" Target="https://educationstandards.nsw.edu.au/wps/portal/nesa/mini-footer/copyright" TargetMode="External"/><Relationship Id="rId1" Type="http://schemas.openxmlformats.org/officeDocument/2006/relationships/slideLayout" Target="../slideLayouts/slideLayout28.xml"/><Relationship Id="rId4" Type="http://schemas.openxmlformats.org/officeDocument/2006/relationships/hyperlink" Target="https://curriculum.nsw.edu.au/"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it-IT" i="1" dirty="0"/>
              <a:t>Che ore sono?</a:t>
            </a:r>
          </a:p>
        </p:txBody>
      </p:sp>
      <p:sp>
        <p:nvSpPr>
          <p:cNvPr id="10" name="Text Placeholder 9">
            <a:extLst>
              <a:ext uri="{FF2B5EF4-FFF2-40B4-BE49-F238E27FC236}">
                <a16:creationId xmlns:a16="http://schemas.microsoft.com/office/drawing/2014/main" id="{009E86FB-EA8A-0987-3DAA-0DB014323D7B}"/>
              </a:ext>
            </a:extLst>
          </p:cNvPr>
          <p:cNvSpPr>
            <a:spLocks noGrp="1"/>
          </p:cNvSpPr>
          <p:nvPr>
            <p:ph type="body" sz="quarter" idx="14"/>
          </p:nvPr>
        </p:nvSpPr>
        <p:spPr/>
        <p:txBody>
          <a:bodyPr/>
          <a:lstStyle/>
          <a:p>
            <a:r>
              <a:rPr lang="en-AU" sz="2000" dirty="0">
                <a:latin typeface="+mj-lt"/>
              </a:rPr>
              <a:t>What time is it? – times on the hour and past the hour</a:t>
            </a:r>
          </a:p>
        </p:txBody>
      </p:sp>
      <p:sp>
        <p:nvSpPr>
          <p:cNvPr id="3" name="Footer Placeholder 2">
            <a:extLst>
              <a:ext uri="{FF2B5EF4-FFF2-40B4-BE49-F238E27FC236}">
                <a16:creationId xmlns:a16="http://schemas.microsoft.com/office/drawing/2014/main" id="{8396F773-FCED-2CBE-9BE7-2C35CA2E1C29}"/>
              </a:ext>
            </a:extLst>
          </p:cNvPr>
          <p:cNvSpPr>
            <a:spLocks noGrp="1"/>
          </p:cNvSpPr>
          <p:nvPr>
            <p:ph type="ftr" sz="quarter" idx="3"/>
          </p:nvPr>
        </p:nvSpPr>
        <p:spPr/>
        <p:txBody>
          <a:bodyPr/>
          <a:lstStyle/>
          <a:p>
            <a:r>
              <a:rPr lang="en-US" dirty="0">
                <a:latin typeface="+mn-lt"/>
              </a:rPr>
              <a:t>NSW Department of Education</a:t>
            </a:r>
            <a:endParaRPr lang="en-AU" dirty="0">
              <a:latin typeface="+mn-lt"/>
            </a:endParaRPr>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42B78237-D95C-F2D9-8247-CB1511388EF9}"/>
              </a:ext>
            </a:extLst>
          </p:cNvPr>
          <p:cNvSpPr>
            <a:spLocks noGrp="1"/>
          </p:cNvSpPr>
          <p:nvPr>
            <p:ph type="title"/>
          </p:nvPr>
        </p:nvSpPr>
        <p:spPr>
          <a:xfrm>
            <a:off x="360000" y="360000"/>
            <a:ext cx="10080000" cy="545601"/>
          </a:xfrm>
        </p:spPr>
        <p:txBody>
          <a:bodyPr/>
          <a:lstStyle/>
          <a:p>
            <a:r>
              <a:rPr lang="it-IT" i="1" dirty="0"/>
              <a:t>Che ore sono? </a:t>
            </a:r>
            <a:r>
              <a:rPr lang="it-IT" dirty="0"/>
              <a:t>(8 of 14)</a:t>
            </a:r>
            <a:endParaRPr lang="it-IT" i="1" dirty="0"/>
          </a:p>
        </p:txBody>
      </p:sp>
      <p:sp>
        <p:nvSpPr>
          <p:cNvPr id="20" name="Text Placeholder 3">
            <a:extLst>
              <a:ext uri="{FF2B5EF4-FFF2-40B4-BE49-F238E27FC236}">
                <a16:creationId xmlns:a16="http://schemas.microsoft.com/office/drawing/2014/main" id="{AB757D21-8612-85E4-A471-920A7DC17E2D}"/>
              </a:ext>
            </a:extLst>
          </p:cNvPr>
          <p:cNvSpPr>
            <a:spLocks noGrp="1"/>
          </p:cNvSpPr>
          <p:nvPr>
            <p:ph type="body" sz="quarter" idx="18"/>
          </p:nvPr>
        </p:nvSpPr>
        <p:spPr>
          <a:xfrm>
            <a:off x="360000" y="982520"/>
            <a:ext cx="10080000" cy="310015"/>
          </a:xfrm>
        </p:spPr>
        <p:txBody>
          <a:bodyPr/>
          <a:lstStyle/>
          <a:p>
            <a:r>
              <a:rPr lang="en-US" dirty="0"/>
              <a:t>What time is it?</a:t>
            </a:r>
          </a:p>
        </p:txBody>
      </p:sp>
      <p:pic>
        <p:nvPicPr>
          <p:cNvPr id="4" name="Content Placeholder 3" descr="A clock showing hands at 9 o'clock">
            <a:extLst>
              <a:ext uri="{FF2B5EF4-FFF2-40B4-BE49-F238E27FC236}">
                <a16:creationId xmlns:a16="http://schemas.microsoft.com/office/drawing/2014/main" id="{2C9BA301-DB90-7484-1DFE-41822344E5C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60000" y="1402452"/>
            <a:ext cx="5088458" cy="4860000"/>
          </a:xfrm>
        </p:spPr>
      </p:pic>
      <p:sp>
        <p:nvSpPr>
          <p:cNvPr id="22" name="Content Placeholder 5">
            <a:extLst>
              <a:ext uri="{FF2B5EF4-FFF2-40B4-BE49-F238E27FC236}">
                <a16:creationId xmlns:a16="http://schemas.microsoft.com/office/drawing/2014/main" id="{185FFBBE-A7A0-66CB-B90E-773CE9139C12}"/>
              </a:ext>
            </a:extLst>
          </p:cNvPr>
          <p:cNvSpPr>
            <a:spLocks noGrp="1"/>
          </p:cNvSpPr>
          <p:nvPr>
            <p:ph sz="half" idx="19"/>
          </p:nvPr>
        </p:nvSpPr>
        <p:spPr>
          <a:xfrm>
            <a:off x="6848964" y="3059227"/>
            <a:ext cx="4635036" cy="1281729"/>
          </a:xfrm>
        </p:spPr>
        <p:txBody>
          <a:bodyPr/>
          <a:lstStyle/>
          <a:p>
            <a:r>
              <a:rPr lang="en-US" sz="6000" i="1" dirty="0"/>
              <a:t>Sono le nove.</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10</a:t>
            </a:fld>
            <a:endParaRPr lang="en-AU"/>
          </a:p>
        </p:txBody>
      </p:sp>
    </p:spTree>
    <p:extLst>
      <p:ext uri="{BB962C8B-B14F-4D97-AF65-F5344CB8AC3E}">
        <p14:creationId xmlns:p14="http://schemas.microsoft.com/office/powerpoint/2010/main" val="2089908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42B78237-D95C-F2D9-8247-CB1511388EF9}"/>
              </a:ext>
            </a:extLst>
          </p:cNvPr>
          <p:cNvSpPr>
            <a:spLocks noGrp="1"/>
          </p:cNvSpPr>
          <p:nvPr>
            <p:ph type="title"/>
          </p:nvPr>
        </p:nvSpPr>
        <p:spPr>
          <a:xfrm>
            <a:off x="360000" y="360000"/>
            <a:ext cx="10080000" cy="545601"/>
          </a:xfrm>
        </p:spPr>
        <p:txBody>
          <a:bodyPr/>
          <a:lstStyle/>
          <a:p>
            <a:r>
              <a:rPr lang="it-IT" i="1" dirty="0"/>
              <a:t>Che ore sono? </a:t>
            </a:r>
            <a:r>
              <a:rPr lang="it-IT" dirty="0"/>
              <a:t>(9 of 14)</a:t>
            </a:r>
            <a:endParaRPr lang="it-IT" i="1" dirty="0"/>
          </a:p>
        </p:txBody>
      </p:sp>
      <p:sp>
        <p:nvSpPr>
          <p:cNvPr id="20" name="Text Placeholder 3">
            <a:extLst>
              <a:ext uri="{FF2B5EF4-FFF2-40B4-BE49-F238E27FC236}">
                <a16:creationId xmlns:a16="http://schemas.microsoft.com/office/drawing/2014/main" id="{AB757D21-8612-85E4-A471-920A7DC17E2D}"/>
              </a:ext>
            </a:extLst>
          </p:cNvPr>
          <p:cNvSpPr>
            <a:spLocks noGrp="1"/>
          </p:cNvSpPr>
          <p:nvPr>
            <p:ph type="body" sz="quarter" idx="18"/>
          </p:nvPr>
        </p:nvSpPr>
        <p:spPr>
          <a:xfrm>
            <a:off x="360000" y="982520"/>
            <a:ext cx="10080000" cy="310015"/>
          </a:xfrm>
        </p:spPr>
        <p:txBody>
          <a:bodyPr/>
          <a:lstStyle/>
          <a:p>
            <a:r>
              <a:rPr lang="en-US" dirty="0"/>
              <a:t>What time is it?</a:t>
            </a:r>
          </a:p>
        </p:txBody>
      </p:sp>
      <p:pic>
        <p:nvPicPr>
          <p:cNvPr id="4" name="Content Placeholder 3" descr="A clock showing hands at 10 o'clock">
            <a:extLst>
              <a:ext uri="{FF2B5EF4-FFF2-40B4-BE49-F238E27FC236}">
                <a16:creationId xmlns:a16="http://schemas.microsoft.com/office/drawing/2014/main" id="{B6B5110B-EB32-4967-8FF7-68942F7F0C8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60000" y="1378607"/>
            <a:ext cx="5187115" cy="4860000"/>
          </a:xfrm>
        </p:spPr>
      </p:pic>
      <p:sp>
        <p:nvSpPr>
          <p:cNvPr id="22" name="Content Placeholder 5">
            <a:extLst>
              <a:ext uri="{FF2B5EF4-FFF2-40B4-BE49-F238E27FC236}">
                <a16:creationId xmlns:a16="http://schemas.microsoft.com/office/drawing/2014/main" id="{185FFBBE-A7A0-66CB-B90E-773CE9139C12}"/>
              </a:ext>
            </a:extLst>
          </p:cNvPr>
          <p:cNvSpPr>
            <a:spLocks noGrp="1"/>
          </p:cNvSpPr>
          <p:nvPr>
            <p:ph sz="half" idx="19"/>
          </p:nvPr>
        </p:nvSpPr>
        <p:spPr>
          <a:xfrm>
            <a:off x="6851488" y="3037114"/>
            <a:ext cx="4632512" cy="1325272"/>
          </a:xfrm>
        </p:spPr>
        <p:txBody>
          <a:bodyPr/>
          <a:lstStyle/>
          <a:p>
            <a:r>
              <a:rPr lang="en-US" sz="6000" i="1" dirty="0"/>
              <a:t>Sono le dieci.</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11</a:t>
            </a:fld>
            <a:endParaRPr lang="en-AU"/>
          </a:p>
        </p:txBody>
      </p:sp>
    </p:spTree>
    <p:extLst>
      <p:ext uri="{BB962C8B-B14F-4D97-AF65-F5344CB8AC3E}">
        <p14:creationId xmlns:p14="http://schemas.microsoft.com/office/powerpoint/2010/main" val="2915634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42B78237-D95C-F2D9-8247-CB1511388EF9}"/>
              </a:ext>
            </a:extLst>
          </p:cNvPr>
          <p:cNvSpPr>
            <a:spLocks noGrp="1"/>
          </p:cNvSpPr>
          <p:nvPr>
            <p:ph type="title"/>
          </p:nvPr>
        </p:nvSpPr>
        <p:spPr>
          <a:xfrm>
            <a:off x="360000" y="360000"/>
            <a:ext cx="10080000" cy="545601"/>
          </a:xfrm>
        </p:spPr>
        <p:txBody>
          <a:bodyPr/>
          <a:lstStyle/>
          <a:p>
            <a:r>
              <a:rPr lang="it-IT" i="1" dirty="0"/>
              <a:t>Che ore sono? </a:t>
            </a:r>
            <a:r>
              <a:rPr lang="it-IT" dirty="0"/>
              <a:t>(10 of 14)</a:t>
            </a:r>
            <a:endParaRPr lang="it-IT" i="1" dirty="0"/>
          </a:p>
        </p:txBody>
      </p:sp>
      <p:sp>
        <p:nvSpPr>
          <p:cNvPr id="20" name="Text Placeholder 3">
            <a:extLst>
              <a:ext uri="{FF2B5EF4-FFF2-40B4-BE49-F238E27FC236}">
                <a16:creationId xmlns:a16="http://schemas.microsoft.com/office/drawing/2014/main" id="{AB757D21-8612-85E4-A471-920A7DC17E2D}"/>
              </a:ext>
            </a:extLst>
          </p:cNvPr>
          <p:cNvSpPr>
            <a:spLocks noGrp="1"/>
          </p:cNvSpPr>
          <p:nvPr>
            <p:ph type="body" sz="quarter" idx="18"/>
          </p:nvPr>
        </p:nvSpPr>
        <p:spPr>
          <a:xfrm>
            <a:off x="360000" y="982520"/>
            <a:ext cx="10080000" cy="310015"/>
          </a:xfrm>
        </p:spPr>
        <p:txBody>
          <a:bodyPr/>
          <a:lstStyle/>
          <a:p>
            <a:r>
              <a:rPr lang="en-US" dirty="0"/>
              <a:t>What time is it?</a:t>
            </a:r>
          </a:p>
        </p:txBody>
      </p:sp>
      <p:pic>
        <p:nvPicPr>
          <p:cNvPr id="4" name="Content Placeholder 3" descr="A clock showing hands at 11 o'clock">
            <a:extLst>
              <a:ext uri="{FF2B5EF4-FFF2-40B4-BE49-F238E27FC236}">
                <a16:creationId xmlns:a16="http://schemas.microsoft.com/office/drawing/2014/main" id="{BE249B2F-7E99-1AC7-9183-88500235528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60000" y="1485363"/>
            <a:ext cx="5117450" cy="4788000"/>
          </a:xfrm>
        </p:spPr>
      </p:pic>
      <p:sp>
        <p:nvSpPr>
          <p:cNvPr id="22" name="Content Placeholder 5">
            <a:extLst>
              <a:ext uri="{FF2B5EF4-FFF2-40B4-BE49-F238E27FC236}">
                <a16:creationId xmlns:a16="http://schemas.microsoft.com/office/drawing/2014/main" id="{185FFBBE-A7A0-66CB-B90E-773CE9139C12}"/>
              </a:ext>
            </a:extLst>
          </p:cNvPr>
          <p:cNvSpPr>
            <a:spLocks noGrp="1"/>
          </p:cNvSpPr>
          <p:nvPr>
            <p:ph sz="half" idx="19"/>
          </p:nvPr>
        </p:nvSpPr>
        <p:spPr>
          <a:xfrm>
            <a:off x="7870371" y="2285998"/>
            <a:ext cx="2893322" cy="2685987"/>
          </a:xfrm>
        </p:spPr>
        <p:txBody>
          <a:bodyPr/>
          <a:lstStyle/>
          <a:p>
            <a:r>
              <a:rPr lang="en-US" sz="6000" i="1" dirty="0"/>
              <a:t>Sono le undici.</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12</a:t>
            </a:fld>
            <a:endParaRPr lang="en-AU"/>
          </a:p>
        </p:txBody>
      </p:sp>
    </p:spTree>
    <p:extLst>
      <p:ext uri="{BB962C8B-B14F-4D97-AF65-F5344CB8AC3E}">
        <p14:creationId xmlns:p14="http://schemas.microsoft.com/office/powerpoint/2010/main" val="1281183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42B78237-D95C-F2D9-8247-CB1511388EF9}"/>
              </a:ext>
            </a:extLst>
          </p:cNvPr>
          <p:cNvSpPr>
            <a:spLocks noGrp="1"/>
          </p:cNvSpPr>
          <p:nvPr>
            <p:ph type="title"/>
          </p:nvPr>
        </p:nvSpPr>
        <p:spPr>
          <a:xfrm>
            <a:off x="360000" y="360000"/>
            <a:ext cx="10080000" cy="545601"/>
          </a:xfrm>
        </p:spPr>
        <p:txBody>
          <a:bodyPr/>
          <a:lstStyle/>
          <a:p>
            <a:r>
              <a:rPr lang="it-IT" i="1" dirty="0"/>
              <a:t>Che ore sono? </a:t>
            </a:r>
            <a:r>
              <a:rPr lang="it-IT" dirty="0"/>
              <a:t>(11 of 14)</a:t>
            </a:r>
          </a:p>
        </p:txBody>
      </p:sp>
      <p:sp>
        <p:nvSpPr>
          <p:cNvPr id="20" name="Text Placeholder 3">
            <a:extLst>
              <a:ext uri="{FF2B5EF4-FFF2-40B4-BE49-F238E27FC236}">
                <a16:creationId xmlns:a16="http://schemas.microsoft.com/office/drawing/2014/main" id="{AB757D21-8612-85E4-A471-920A7DC17E2D}"/>
              </a:ext>
            </a:extLst>
          </p:cNvPr>
          <p:cNvSpPr>
            <a:spLocks noGrp="1"/>
          </p:cNvSpPr>
          <p:nvPr>
            <p:ph type="body" sz="quarter" idx="18"/>
          </p:nvPr>
        </p:nvSpPr>
        <p:spPr>
          <a:xfrm>
            <a:off x="360000" y="982520"/>
            <a:ext cx="10080000" cy="310015"/>
          </a:xfrm>
        </p:spPr>
        <p:txBody>
          <a:bodyPr/>
          <a:lstStyle/>
          <a:p>
            <a:r>
              <a:rPr lang="en-US" dirty="0"/>
              <a:t>What time is it?</a:t>
            </a:r>
          </a:p>
        </p:txBody>
      </p:sp>
      <p:pic>
        <p:nvPicPr>
          <p:cNvPr id="4" name="Content Placeholder 3" descr="A clock showing hands at 12 o'clock">
            <a:extLst>
              <a:ext uri="{FF2B5EF4-FFF2-40B4-BE49-F238E27FC236}">
                <a16:creationId xmlns:a16="http://schemas.microsoft.com/office/drawing/2014/main" id="{FDF865D1-43A3-9A57-14F9-A5193167D7D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60000" y="1405822"/>
            <a:ext cx="5123353" cy="4860000"/>
          </a:xfrm>
        </p:spPr>
      </p:pic>
      <p:sp>
        <p:nvSpPr>
          <p:cNvPr id="22" name="Content Placeholder 5">
            <a:extLst>
              <a:ext uri="{FF2B5EF4-FFF2-40B4-BE49-F238E27FC236}">
                <a16:creationId xmlns:a16="http://schemas.microsoft.com/office/drawing/2014/main" id="{185FFBBE-A7A0-66CB-B90E-773CE9139C12}"/>
              </a:ext>
            </a:extLst>
          </p:cNvPr>
          <p:cNvSpPr>
            <a:spLocks noGrp="1"/>
          </p:cNvSpPr>
          <p:nvPr>
            <p:ph sz="half" idx="19"/>
          </p:nvPr>
        </p:nvSpPr>
        <p:spPr>
          <a:xfrm>
            <a:off x="7892142" y="2340429"/>
            <a:ext cx="2925979" cy="2773072"/>
          </a:xfrm>
        </p:spPr>
        <p:txBody>
          <a:bodyPr/>
          <a:lstStyle/>
          <a:p>
            <a:r>
              <a:rPr lang="en-US" sz="6000" i="1" dirty="0"/>
              <a:t>Sono le dodici.</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13</a:t>
            </a:fld>
            <a:endParaRPr lang="en-AU"/>
          </a:p>
        </p:txBody>
      </p:sp>
    </p:spTree>
    <p:extLst>
      <p:ext uri="{BB962C8B-B14F-4D97-AF65-F5344CB8AC3E}">
        <p14:creationId xmlns:p14="http://schemas.microsoft.com/office/powerpoint/2010/main" val="77994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AE8C644E-BAF1-B276-4E20-9EE6D2BFECFC}"/>
              </a:ext>
            </a:extLst>
          </p:cNvPr>
          <p:cNvSpPr>
            <a:spLocks noGrp="1"/>
          </p:cNvSpPr>
          <p:nvPr>
            <p:ph type="title"/>
          </p:nvPr>
        </p:nvSpPr>
        <p:spPr>
          <a:xfrm>
            <a:off x="360000" y="360000"/>
            <a:ext cx="10080000" cy="545601"/>
          </a:xfrm>
        </p:spPr>
        <p:txBody>
          <a:bodyPr anchor="t">
            <a:normAutofit/>
          </a:bodyPr>
          <a:lstStyle/>
          <a:p>
            <a:r>
              <a:rPr lang="it-IT" i="1" dirty="0"/>
              <a:t>Che ore sono? Che ora è? </a:t>
            </a:r>
            <a:r>
              <a:rPr lang="it-IT" dirty="0"/>
              <a:t>(2 of 2)</a:t>
            </a:r>
            <a:r>
              <a:rPr lang="it-IT" i="1" dirty="0"/>
              <a:t> </a:t>
            </a:r>
          </a:p>
        </p:txBody>
      </p:sp>
      <p:sp>
        <p:nvSpPr>
          <p:cNvPr id="39" name="Text Placeholder 4">
            <a:extLst>
              <a:ext uri="{FF2B5EF4-FFF2-40B4-BE49-F238E27FC236}">
                <a16:creationId xmlns:a16="http://schemas.microsoft.com/office/drawing/2014/main" id="{12708273-640C-FC06-8F3B-4D7FF416046D}"/>
              </a:ext>
            </a:extLst>
          </p:cNvPr>
          <p:cNvSpPr>
            <a:spLocks noGrp="1"/>
          </p:cNvSpPr>
          <p:nvPr>
            <p:ph type="body" sz="quarter" idx="18"/>
          </p:nvPr>
        </p:nvSpPr>
        <p:spPr>
          <a:xfrm>
            <a:off x="360000" y="982520"/>
            <a:ext cx="10080000" cy="310015"/>
          </a:xfrm>
        </p:spPr>
        <p:txBody>
          <a:bodyPr/>
          <a:lstStyle/>
          <a:p>
            <a:r>
              <a:rPr lang="en-US" dirty="0"/>
              <a:t>What time is it?</a:t>
            </a:r>
          </a:p>
        </p:txBody>
      </p:sp>
      <p:grpSp>
        <p:nvGrpSpPr>
          <p:cNvPr id="10" name="Group 9" descr="È mezzogiorno">
            <a:extLst>
              <a:ext uri="{FF2B5EF4-FFF2-40B4-BE49-F238E27FC236}">
                <a16:creationId xmlns:a16="http://schemas.microsoft.com/office/drawing/2014/main" id="{C9BC507F-E5C6-B98D-C76C-395299C74331}"/>
              </a:ext>
            </a:extLst>
          </p:cNvPr>
          <p:cNvGrpSpPr/>
          <p:nvPr/>
        </p:nvGrpSpPr>
        <p:grpSpPr>
          <a:xfrm>
            <a:off x="360000" y="2219386"/>
            <a:ext cx="5944313" cy="946337"/>
            <a:chOff x="183680" y="3763956"/>
            <a:chExt cx="5944313" cy="946337"/>
          </a:xfrm>
        </p:grpSpPr>
        <p:sp>
          <p:nvSpPr>
            <p:cNvPr id="7" name="Content Placeholder 2">
              <a:extLst>
                <a:ext uri="{FF2B5EF4-FFF2-40B4-BE49-F238E27FC236}">
                  <a16:creationId xmlns:a16="http://schemas.microsoft.com/office/drawing/2014/main" id="{B36AFBCC-D678-0E8A-8B33-369771A5B728}"/>
                </a:ext>
              </a:extLst>
            </p:cNvPr>
            <p:cNvSpPr txBox="1">
              <a:spLocks/>
            </p:cNvSpPr>
            <p:nvPr/>
          </p:nvSpPr>
          <p:spPr>
            <a:xfrm>
              <a:off x="1115893" y="3763956"/>
              <a:ext cx="5012100" cy="946337"/>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i="1" dirty="0"/>
                <a:t>È </a:t>
              </a:r>
              <a:r>
                <a:rPr lang="it-IT" sz="3600" i="1" dirty="0"/>
                <a:t>mezzogiorno</a:t>
              </a:r>
            </a:p>
          </p:txBody>
        </p:sp>
        <p:pic>
          <p:nvPicPr>
            <p:cNvPr id="8" name="Picture 7" descr="sun">
              <a:extLst>
                <a:ext uri="{FF2B5EF4-FFF2-40B4-BE49-F238E27FC236}">
                  <a16:creationId xmlns:a16="http://schemas.microsoft.com/office/drawing/2014/main" id="{44381D0B-67F1-3857-FCB0-2A7F66CFB5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680" y="3763956"/>
              <a:ext cx="852871" cy="946337"/>
            </a:xfrm>
            <a:prstGeom prst="rect">
              <a:avLst/>
            </a:prstGeom>
          </p:spPr>
        </p:pic>
      </p:grpSp>
      <p:grpSp>
        <p:nvGrpSpPr>
          <p:cNvPr id="6" name="Group 5" descr="È mezzanotte">
            <a:extLst>
              <a:ext uri="{FF2B5EF4-FFF2-40B4-BE49-F238E27FC236}">
                <a16:creationId xmlns:a16="http://schemas.microsoft.com/office/drawing/2014/main" id="{FE213F34-5664-0660-FB6C-BAE575676FC2}"/>
              </a:ext>
            </a:extLst>
          </p:cNvPr>
          <p:cNvGrpSpPr/>
          <p:nvPr/>
        </p:nvGrpSpPr>
        <p:grpSpPr>
          <a:xfrm>
            <a:off x="360000" y="4546929"/>
            <a:ext cx="5768960" cy="946337"/>
            <a:chOff x="39798" y="3423355"/>
            <a:chExt cx="5768960" cy="946337"/>
          </a:xfrm>
        </p:grpSpPr>
        <p:pic>
          <p:nvPicPr>
            <p:cNvPr id="4" name="Picture 3" descr="moon and stars">
              <a:extLst>
                <a:ext uri="{FF2B5EF4-FFF2-40B4-BE49-F238E27FC236}">
                  <a16:creationId xmlns:a16="http://schemas.microsoft.com/office/drawing/2014/main" id="{5EE36CEA-0F77-D15A-D220-24F376A7EB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98" y="3423355"/>
              <a:ext cx="934470" cy="946337"/>
            </a:xfrm>
            <a:prstGeom prst="rect">
              <a:avLst/>
            </a:prstGeom>
          </p:spPr>
        </p:pic>
        <p:sp>
          <p:nvSpPr>
            <p:cNvPr id="5" name="Content Placeholder 2">
              <a:extLst>
                <a:ext uri="{FF2B5EF4-FFF2-40B4-BE49-F238E27FC236}">
                  <a16:creationId xmlns:a16="http://schemas.microsoft.com/office/drawing/2014/main" id="{6605BDDE-7D1E-015A-55CE-26CBC33C51F1}"/>
                </a:ext>
              </a:extLst>
            </p:cNvPr>
            <p:cNvSpPr txBox="1">
              <a:spLocks/>
            </p:cNvSpPr>
            <p:nvPr/>
          </p:nvSpPr>
          <p:spPr>
            <a:xfrm>
              <a:off x="1147364" y="3498023"/>
              <a:ext cx="4661394" cy="797001"/>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i="1" dirty="0"/>
                <a:t>È </a:t>
              </a:r>
              <a:r>
                <a:rPr lang="it-IT" sz="3600" i="1" dirty="0"/>
                <a:t>mezzanotte</a:t>
              </a:r>
            </a:p>
          </p:txBody>
        </p:sp>
      </p:grpSp>
      <p:pic>
        <p:nvPicPr>
          <p:cNvPr id="12" name="Content Placeholder 11" descr="A digital clock showing 12 o'clock">
            <a:extLst>
              <a:ext uri="{FF2B5EF4-FFF2-40B4-BE49-F238E27FC236}">
                <a16:creationId xmlns:a16="http://schemas.microsoft.com/office/drawing/2014/main" id="{1018637E-923D-C952-1834-5010A768B7A3}"/>
              </a:ext>
            </a:extLst>
          </p:cNvPr>
          <p:cNvPicPr>
            <a:picLocks noGrp="1" noChangeAspect="1"/>
          </p:cNvPicPr>
          <p:nvPr>
            <p:ph type="pic" sz="quarter" idx="19"/>
          </p:nvPr>
        </p:nvPicPr>
        <p:blipFill>
          <a:blip r:embed="rId5">
            <a:extLst>
              <a:ext uri="{28A0092B-C50C-407E-A947-70E740481C1C}">
                <a14:useLocalDpi xmlns:a14="http://schemas.microsoft.com/office/drawing/2010/main" val="0"/>
              </a:ext>
            </a:extLst>
          </a:blip>
          <a:stretch/>
        </p:blipFill>
        <p:spPr>
          <a:xfrm>
            <a:off x="5222886" y="2219386"/>
            <a:ext cx="6806831" cy="3199212"/>
          </a:xfrm>
          <a:noFill/>
        </p:spPr>
      </p:pic>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14</a:t>
            </a:fld>
            <a:endParaRPr lang="en-AU"/>
          </a:p>
        </p:txBody>
      </p:sp>
    </p:spTree>
    <p:extLst>
      <p:ext uri="{BB962C8B-B14F-4D97-AF65-F5344CB8AC3E}">
        <p14:creationId xmlns:p14="http://schemas.microsoft.com/office/powerpoint/2010/main" val="86445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484399B-8E6B-DF6F-A3EB-E289D3A109A7}"/>
              </a:ext>
            </a:extLst>
          </p:cNvPr>
          <p:cNvSpPr>
            <a:spLocks noGrp="1"/>
          </p:cNvSpPr>
          <p:nvPr>
            <p:ph type="title" idx="4294967295"/>
          </p:nvPr>
        </p:nvSpPr>
        <p:spPr>
          <a:xfrm>
            <a:off x="457547" y="541210"/>
            <a:ext cx="10079038" cy="547687"/>
          </a:xfrm>
        </p:spPr>
        <p:txBody>
          <a:bodyPr/>
          <a:lstStyle/>
          <a:p>
            <a:r>
              <a:rPr lang="it-IT" i="1" dirty="0">
                <a:solidFill>
                  <a:schemeClr val="accent1"/>
                </a:solidFill>
              </a:rPr>
              <a:t>Che ore sono? </a:t>
            </a:r>
            <a:r>
              <a:rPr lang="it-IT" dirty="0"/>
              <a:t>(12 of 14)</a:t>
            </a:r>
            <a:endParaRPr lang="it-IT" i="1" dirty="0">
              <a:solidFill>
                <a:schemeClr val="accent1"/>
              </a:solidFill>
            </a:endParaRPr>
          </a:p>
        </p:txBody>
      </p:sp>
      <p:grpSp>
        <p:nvGrpSpPr>
          <p:cNvPr id="8" name="Group 7" descr="A clock without hands.">
            <a:extLst>
              <a:ext uri="{FF2B5EF4-FFF2-40B4-BE49-F238E27FC236}">
                <a16:creationId xmlns:a16="http://schemas.microsoft.com/office/drawing/2014/main" id="{71169B64-DBE2-7D64-CA5F-FA869DA8EF0A}"/>
              </a:ext>
            </a:extLst>
          </p:cNvPr>
          <p:cNvGrpSpPr/>
          <p:nvPr/>
        </p:nvGrpSpPr>
        <p:grpSpPr>
          <a:xfrm>
            <a:off x="457547" y="1563938"/>
            <a:ext cx="5076000" cy="4860000"/>
            <a:chOff x="457547" y="1563612"/>
            <a:chExt cx="4746812" cy="4502816"/>
          </a:xfrm>
        </p:grpSpPr>
        <p:pic>
          <p:nvPicPr>
            <p:cNvPr id="3" name="Content Placeholder 3" descr="A clock showing hands at 12 o'clock">
              <a:extLst>
                <a:ext uri="{FF2B5EF4-FFF2-40B4-BE49-F238E27FC236}">
                  <a16:creationId xmlns:a16="http://schemas.microsoft.com/office/drawing/2014/main" id="{C8947A7D-57C6-55BB-3CE7-3B0E97BD2D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547" y="1563612"/>
              <a:ext cx="4746812" cy="4502816"/>
            </a:xfrm>
            <a:prstGeom prst="rect">
              <a:avLst/>
            </a:prstGeom>
          </p:spPr>
        </p:pic>
        <p:sp>
          <p:nvSpPr>
            <p:cNvPr id="4" name="Rectangle 3">
              <a:extLst>
                <a:ext uri="{FF2B5EF4-FFF2-40B4-BE49-F238E27FC236}">
                  <a16:creationId xmlns:a16="http://schemas.microsoft.com/office/drawing/2014/main" id="{56D1FBAB-328D-EB4B-F7BB-83CA3C6BE851}"/>
                </a:ext>
              </a:extLst>
            </p:cNvPr>
            <p:cNvSpPr/>
            <p:nvPr/>
          </p:nvSpPr>
          <p:spPr>
            <a:xfrm>
              <a:off x="2340429" y="2579914"/>
              <a:ext cx="881742" cy="15022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3B9AAC6A-E36B-6F9E-94E5-AE29C9D16C6C}"/>
                </a:ext>
              </a:extLst>
            </p:cNvPr>
            <p:cNvSpPr/>
            <p:nvPr/>
          </p:nvSpPr>
          <p:spPr>
            <a:xfrm>
              <a:off x="2705485" y="3739205"/>
              <a:ext cx="151629" cy="151629"/>
            </a:xfrm>
            <a:prstGeom prst="ellipse">
              <a:avLst/>
            </a:prstGeom>
            <a:solidFill>
              <a:srgbClr val="33A6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7" name="Text Placeholder 6">
            <a:extLst>
              <a:ext uri="{FF2B5EF4-FFF2-40B4-BE49-F238E27FC236}">
                <a16:creationId xmlns:a16="http://schemas.microsoft.com/office/drawing/2014/main" id="{3F3050BB-1FFA-82DB-A5BF-0A61677CF84B}"/>
              </a:ext>
            </a:extLst>
          </p:cNvPr>
          <p:cNvSpPr>
            <a:spLocks noGrp="1"/>
          </p:cNvSpPr>
          <p:nvPr>
            <p:ph type="body" sz="quarter" idx="4294967295"/>
          </p:nvPr>
        </p:nvSpPr>
        <p:spPr>
          <a:xfrm>
            <a:off x="6096000" y="1563938"/>
            <a:ext cx="4887905" cy="4787704"/>
          </a:xfrm>
        </p:spPr>
        <p:txBody>
          <a:bodyPr/>
          <a:lstStyle/>
          <a:p>
            <a:r>
              <a:rPr lang="en-AU" sz="2400" dirty="0">
                <a:solidFill>
                  <a:schemeClr val="accent2"/>
                </a:solidFill>
              </a:rPr>
              <a:t>2:05</a:t>
            </a:r>
            <a:r>
              <a:rPr lang="en-AU" sz="2400" dirty="0"/>
              <a:t> </a:t>
            </a:r>
            <a:r>
              <a:rPr lang="it-IT" sz="2400" i="1" dirty="0"/>
              <a:t>Sono le due e cinque</a:t>
            </a:r>
          </a:p>
          <a:p>
            <a:r>
              <a:rPr lang="it-IT" sz="2400" dirty="0">
                <a:solidFill>
                  <a:schemeClr val="accent2"/>
                </a:solidFill>
              </a:rPr>
              <a:t>2:07</a:t>
            </a:r>
            <a:r>
              <a:rPr lang="it-IT" sz="2400" dirty="0"/>
              <a:t> </a:t>
            </a:r>
            <a:r>
              <a:rPr lang="it-IT" sz="2400" i="1" dirty="0"/>
              <a:t>Sono le due e sette</a:t>
            </a:r>
          </a:p>
          <a:p>
            <a:r>
              <a:rPr lang="it-IT" sz="2400" dirty="0">
                <a:solidFill>
                  <a:schemeClr val="accent2"/>
                </a:solidFill>
              </a:rPr>
              <a:t>2:08</a:t>
            </a:r>
            <a:r>
              <a:rPr lang="it-IT" sz="2400" dirty="0"/>
              <a:t> </a:t>
            </a:r>
            <a:r>
              <a:rPr lang="it-IT" sz="2400" i="1" dirty="0"/>
              <a:t>Sono le due e otto</a:t>
            </a:r>
          </a:p>
          <a:p>
            <a:r>
              <a:rPr lang="it-IT" sz="2400" dirty="0">
                <a:solidFill>
                  <a:schemeClr val="accent2"/>
                </a:solidFill>
              </a:rPr>
              <a:t>3:10</a:t>
            </a:r>
            <a:r>
              <a:rPr lang="it-IT" sz="2400" dirty="0"/>
              <a:t> </a:t>
            </a:r>
            <a:r>
              <a:rPr lang="it-IT" sz="2400" i="1" dirty="0"/>
              <a:t>Sono le tre e dieci</a:t>
            </a:r>
          </a:p>
          <a:p>
            <a:r>
              <a:rPr lang="it-IT" sz="2400" dirty="0">
                <a:solidFill>
                  <a:schemeClr val="accent2"/>
                </a:solidFill>
              </a:rPr>
              <a:t>3:15</a:t>
            </a:r>
            <a:r>
              <a:rPr lang="it-IT" sz="2400" dirty="0"/>
              <a:t> </a:t>
            </a:r>
            <a:r>
              <a:rPr lang="it-IT" sz="2400" i="1" dirty="0"/>
              <a:t>Sono le tre e quindici</a:t>
            </a:r>
          </a:p>
          <a:p>
            <a:r>
              <a:rPr lang="it-IT" sz="2400" dirty="0">
                <a:solidFill>
                  <a:schemeClr val="accent2"/>
                </a:solidFill>
              </a:rPr>
              <a:t>4:20</a:t>
            </a:r>
            <a:r>
              <a:rPr lang="it-IT" sz="2400" dirty="0"/>
              <a:t> </a:t>
            </a:r>
            <a:r>
              <a:rPr lang="it-IT" sz="2400" i="1" dirty="0"/>
              <a:t>Sono le quattro e venti</a:t>
            </a:r>
          </a:p>
          <a:p>
            <a:r>
              <a:rPr lang="it-IT" sz="2400" dirty="0">
                <a:solidFill>
                  <a:schemeClr val="accent2"/>
                </a:solidFill>
              </a:rPr>
              <a:t>4:25</a:t>
            </a:r>
            <a:r>
              <a:rPr lang="it-IT" sz="2400" dirty="0"/>
              <a:t> </a:t>
            </a:r>
            <a:r>
              <a:rPr lang="it-IT" sz="2400" i="1" dirty="0"/>
              <a:t>Sono le quattro e venticinque</a:t>
            </a:r>
          </a:p>
        </p:txBody>
      </p:sp>
      <p:sp>
        <p:nvSpPr>
          <p:cNvPr id="2" name="Slide Number Placeholder 1">
            <a:extLst>
              <a:ext uri="{FF2B5EF4-FFF2-40B4-BE49-F238E27FC236}">
                <a16:creationId xmlns:a16="http://schemas.microsoft.com/office/drawing/2014/main" id="{FE99FCAD-B981-9BBC-C5BF-914232435E0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a:p>
        </p:txBody>
      </p:sp>
    </p:spTree>
    <p:extLst>
      <p:ext uri="{BB962C8B-B14F-4D97-AF65-F5344CB8AC3E}">
        <p14:creationId xmlns:p14="http://schemas.microsoft.com/office/powerpoint/2010/main" val="106354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AE8C644E-BAF1-B276-4E20-9EE6D2BFECFC}"/>
              </a:ext>
            </a:extLst>
          </p:cNvPr>
          <p:cNvSpPr>
            <a:spLocks noGrp="1"/>
          </p:cNvSpPr>
          <p:nvPr>
            <p:ph type="title"/>
          </p:nvPr>
        </p:nvSpPr>
        <p:spPr>
          <a:xfrm>
            <a:off x="360000" y="702000"/>
            <a:ext cx="10080000" cy="545601"/>
          </a:xfrm>
        </p:spPr>
        <p:txBody>
          <a:bodyPr/>
          <a:lstStyle/>
          <a:p>
            <a:r>
              <a:rPr lang="it-IT" i="1" dirty="0"/>
              <a:t>Che ore sono? </a:t>
            </a:r>
            <a:r>
              <a:rPr lang="it-IT" dirty="0"/>
              <a:t>(13 of 14)</a:t>
            </a:r>
            <a:endParaRPr lang="it-IT" i="1" dirty="0"/>
          </a:p>
        </p:txBody>
      </p:sp>
      <p:pic>
        <p:nvPicPr>
          <p:cNvPr id="4" name="Content Placeholder 3" descr="A digital clock showing 2:15">
            <a:extLst>
              <a:ext uri="{FF2B5EF4-FFF2-40B4-BE49-F238E27FC236}">
                <a16:creationId xmlns:a16="http://schemas.microsoft.com/office/drawing/2014/main" id="{A3A978D7-AE27-2581-AE77-5B1D6DB27BE2}"/>
              </a:ext>
            </a:extLst>
          </p:cNvPr>
          <p:cNvPicPr>
            <a:picLocks noGrp="1" noChangeAspect="1"/>
          </p:cNvPicPr>
          <p:nvPr>
            <p:ph type="pic" sz="quarter" idx="19"/>
          </p:nvPr>
        </p:nvPicPr>
        <p:blipFill>
          <a:blip r:embed="rId2">
            <a:extLst>
              <a:ext uri="{28A0092B-C50C-407E-A947-70E740481C1C}">
                <a14:useLocalDpi xmlns:a14="http://schemas.microsoft.com/office/drawing/2010/main" val="0"/>
              </a:ext>
            </a:extLst>
          </a:blip>
          <a:stretch/>
        </p:blipFill>
        <p:spPr>
          <a:xfrm>
            <a:off x="2493283" y="1563286"/>
            <a:ext cx="7205434" cy="3242444"/>
          </a:xfrm>
          <a:noFill/>
        </p:spPr>
      </p:pic>
      <p:sp>
        <p:nvSpPr>
          <p:cNvPr id="27" name="Content Placeholder 2">
            <a:extLst>
              <a:ext uri="{FF2B5EF4-FFF2-40B4-BE49-F238E27FC236}">
                <a16:creationId xmlns:a16="http://schemas.microsoft.com/office/drawing/2014/main" id="{02F4A9EE-E4CD-8D2D-51D3-61EEBA9FBD43}"/>
              </a:ext>
            </a:extLst>
          </p:cNvPr>
          <p:cNvSpPr>
            <a:spLocks noGrp="1"/>
          </p:cNvSpPr>
          <p:nvPr>
            <p:ph idx="1"/>
          </p:nvPr>
        </p:nvSpPr>
        <p:spPr>
          <a:xfrm>
            <a:off x="3053247" y="4805730"/>
            <a:ext cx="6085506" cy="1113675"/>
          </a:xfrm>
        </p:spPr>
        <p:txBody>
          <a:bodyPr/>
          <a:lstStyle/>
          <a:p>
            <a:pPr algn="ctr"/>
            <a:r>
              <a:rPr lang="it-IT" sz="3600" i="1" dirty="0"/>
              <a:t>Sono le due e un quarto.</a:t>
            </a:r>
            <a:endParaRPr lang="en-US" sz="3600" i="1" dirty="0"/>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16</a:t>
            </a:fld>
            <a:endParaRPr lang="en-AU"/>
          </a:p>
        </p:txBody>
      </p:sp>
    </p:spTree>
    <p:extLst>
      <p:ext uri="{BB962C8B-B14F-4D97-AF65-F5344CB8AC3E}">
        <p14:creationId xmlns:p14="http://schemas.microsoft.com/office/powerpoint/2010/main" val="18291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AE8C644E-BAF1-B276-4E20-9EE6D2BFECFC}"/>
              </a:ext>
            </a:extLst>
          </p:cNvPr>
          <p:cNvSpPr>
            <a:spLocks noGrp="1"/>
          </p:cNvSpPr>
          <p:nvPr>
            <p:ph type="title"/>
          </p:nvPr>
        </p:nvSpPr>
        <p:spPr>
          <a:xfrm>
            <a:off x="360000" y="714395"/>
            <a:ext cx="10080000" cy="545601"/>
          </a:xfrm>
        </p:spPr>
        <p:txBody>
          <a:bodyPr anchor="t">
            <a:normAutofit/>
          </a:bodyPr>
          <a:lstStyle/>
          <a:p>
            <a:r>
              <a:rPr lang="it-IT" i="1" dirty="0"/>
              <a:t>Che ore sono? </a:t>
            </a:r>
            <a:r>
              <a:rPr lang="it-IT" dirty="0"/>
              <a:t>(14 of 14)</a:t>
            </a:r>
            <a:endParaRPr lang="it-IT" i="1" dirty="0"/>
          </a:p>
        </p:txBody>
      </p:sp>
      <p:pic>
        <p:nvPicPr>
          <p:cNvPr id="9" name="Content Placeholder 8" descr="A digital clock showing 7:30">
            <a:extLst>
              <a:ext uri="{FF2B5EF4-FFF2-40B4-BE49-F238E27FC236}">
                <a16:creationId xmlns:a16="http://schemas.microsoft.com/office/drawing/2014/main" id="{21F1228A-58DC-9B78-5032-31EB4642D7C0}"/>
              </a:ext>
            </a:extLst>
          </p:cNvPr>
          <p:cNvPicPr>
            <a:picLocks noGrp="1" noChangeAspect="1"/>
          </p:cNvPicPr>
          <p:nvPr>
            <p:ph type="pic" sz="quarter" idx="19"/>
          </p:nvPr>
        </p:nvPicPr>
        <p:blipFill>
          <a:blip r:embed="rId2">
            <a:extLst>
              <a:ext uri="{28A0092B-C50C-407E-A947-70E740481C1C}">
                <a14:useLocalDpi xmlns:a14="http://schemas.microsoft.com/office/drawing/2010/main" val="0"/>
              </a:ext>
            </a:extLst>
          </a:blip>
          <a:stretch/>
        </p:blipFill>
        <p:spPr>
          <a:xfrm>
            <a:off x="2331725" y="1697435"/>
            <a:ext cx="7432761" cy="3419067"/>
          </a:xfrm>
          <a:noFill/>
        </p:spPr>
      </p:pic>
      <p:sp>
        <p:nvSpPr>
          <p:cNvPr id="34" name="Content Placeholder 2">
            <a:extLst>
              <a:ext uri="{FF2B5EF4-FFF2-40B4-BE49-F238E27FC236}">
                <a16:creationId xmlns:a16="http://schemas.microsoft.com/office/drawing/2014/main" id="{8AFB5E84-1406-D915-3A43-DBCAA99F2421}"/>
              </a:ext>
            </a:extLst>
          </p:cNvPr>
          <p:cNvSpPr>
            <a:spLocks noGrp="1"/>
          </p:cNvSpPr>
          <p:nvPr>
            <p:ph idx="1"/>
          </p:nvPr>
        </p:nvSpPr>
        <p:spPr>
          <a:xfrm>
            <a:off x="3257936" y="4983500"/>
            <a:ext cx="5580339" cy="1006628"/>
          </a:xfrm>
        </p:spPr>
        <p:txBody>
          <a:bodyPr/>
          <a:lstStyle/>
          <a:p>
            <a:pPr algn="ctr"/>
            <a:r>
              <a:rPr lang="en-US" sz="3600" i="1" dirty="0"/>
              <a:t>Sono le </a:t>
            </a:r>
            <a:r>
              <a:rPr lang="en-US" sz="3600" i="1" dirty="0" err="1"/>
              <a:t>sette</a:t>
            </a:r>
            <a:r>
              <a:rPr lang="en-US" sz="3600" i="1" dirty="0"/>
              <a:t> e mezza.</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17</a:t>
            </a:fld>
            <a:endParaRPr lang="en-AU"/>
          </a:p>
        </p:txBody>
      </p:sp>
    </p:spTree>
    <p:extLst>
      <p:ext uri="{BB962C8B-B14F-4D97-AF65-F5344CB8AC3E}">
        <p14:creationId xmlns:p14="http://schemas.microsoft.com/office/powerpoint/2010/main" val="884800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0FEFFDA-3EDF-84F0-A438-A4345378200C}"/>
              </a:ext>
            </a:extLst>
          </p:cNvPr>
          <p:cNvSpPr>
            <a:spLocks noGrp="1"/>
          </p:cNvSpPr>
          <p:nvPr>
            <p:ph type="title"/>
          </p:nvPr>
        </p:nvSpPr>
        <p:spPr>
          <a:xfrm>
            <a:off x="360000" y="360000"/>
            <a:ext cx="10080000" cy="545601"/>
          </a:xfrm>
        </p:spPr>
        <p:txBody>
          <a:bodyPr/>
          <a:lstStyle/>
          <a:p>
            <a:r>
              <a:rPr lang="en-AU" i="1" dirty="0"/>
              <a:t>I </a:t>
            </a:r>
            <a:r>
              <a:rPr lang="en-AU" i="1" dirty="0" err="1"/>
              <a:t>momenti</a:t>
            </a:r>
            <a:r>
              <a:rPr lang="en-AU" i="1" dirty="0"/>
              <a:t> </a:t>
            </a:r>
            <a:r>
              <a:rPr lang="en-AU" i="1" dirty="0" err="1"/>
              <a:t>della</a:t>
            </a:r>
            <a:r>
              <a:rPr lang="en-AU" i="1" dirty="0"/>
              <a:t> </a:t>
            </a:r>
            <a:r>
              <a:rPr lang="en-AU" i="1" dirty="0" err="1"/>
              <a:t>giornata</a:t>
            </a:r>
            <a:endParaRPr lang="en-AU" i="1" dirty="0"/>
          </a:p>
        </p:txBody>
      </p:sp>
      <p:grpSp>
        <p:nvGrpSpPr>
          <p:cNvPr id="11" name="Group 10" descr="di mattina">
            <a:extLst>
              <a:ext uri="{FF2B5EF4-FFF2-40B4-BE49-F238E27FC236}">
                <a16:creationId xmlns:a16="http://schemas.microsoft.com/office/drawing/2014/main" id="{B1D8C097-AEDD-F179-512B-88F5F854CFDF}"/>
              </a:ext>
            </a:extLst>
          </p:cNvPr>
          <p:cNvGrpSpPr/>
          <p:nvPr/>
        </p:nvGrpSpPr>
        <p:grpSpPr>
          <a:xfrm>
            <a:off x="360000" y="1683001"/>
            <a:ext cx="5019256" cy="937717"/>
            <a:chOff x="360000" y="1683001"/>
            <a:chExt cx="5019256" cy="937717"/>
          </a:xfrm>
        </p:grpSpPr>
        <p:sp>
          <p:nvSpPr>
            <p:cNvPr id="3" name="TextBox 2">
              <a:extLst>
                <a:ext uri="{FF2B5EF4-FFF2-40B4-BE49-F238E27FC236}">
                  <a16:creationId xmlns:a16="http://schemas.microsoft.com/office/drawing/2014/main" id="{32C0109E-371A-8766-6528-F38530C4733A}"/>
                </a:ext>
              </a:extLst>
            </p:cNvPr>
            <p:cNvSpPr txBox="1"/>
            <p:nvPr/>
          </p:nvSpPr>
          <p:spPr>
            <a:xfrm>
              <a:off x="360000" y="1782173"/>
              <a:ext cx="3570285" cy="739372"/>
            </a:xfrm>
            <a:prstGeom prst="rect">
              <a:avLst/>
            </a:prstGeom>
            <a:noFill/>
          </p:spPr>
          <p:txBody>
            <a:bodyPr wrap="square" lIns="0" tIns="0" rIns="0" bIns="0" rtlCol="0">
              <a:noAutofit/>
            </a:bodyPr>
            <a:lstStyle/>
            <a:p>
              <a:pPr algn="l"/>
              <a:r>
                <a:rPr lang="en-AU" sz="3600" i="1" dirty="0"/>
                <a:t> </a:t>
              </a:r>
              <a:r>
                <a:rPr lang="it-IT" sz="3600" i="1" dirty="0"/>
                <a:t>di mattina</a:t>
              </a:r>
            </a:p>
          </p:txBody>
        </p:sp>
        <p:pic>
          <p:nvPicPr>
            <p:cNvPr id="14" name="Picture 13" descr="sun rising with picture of rooster">
              <a:extLst>
                <a:ext uri="{FF2B5EF4-FFF2-40B4-BE49-F238E27FC236}">
                  <a16:creationId xmlns:a16="http://schemas.microsoft.com/office/drawing/2014/main" id="{F732B9AE-7C72-F3BD-01E2-78B783AD16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7335" y="1683001"/>
              <a:ext cx="1321921" cy="937717"/>
            </a:xfrm>
            <a:prstGeom prst="rect">
              <a:avLst/>
            </a:prstGeom>
          </p:spPr>
        </p:pic>
      </p:grpSp>
      <p:grpSp>
        <p:nvGrpSpPr>
          <p:cNvPr id="12" name="Group 11" descr="del pomeriggio">
            <a:extLst>
              <a:ext uri="{FF2B5EF4-FFF2-40B4-BE49-F238E27FC236}">
                <a16:creationId xmlns:a16="http://schemas.microsoft.com/office/drawing/2014/main" id="{8A5D571C-121C-68F1-F277-9DF06A902384}"/>
              </a:ext>
            </a:extLst>
          </p:cNvPr>
          <p:cNvGrpSpPr/>
          <p:nvPr/>
        </p:nvGrpSpPr>
        <p:grpSpPr>
          <a:xfrm>
            <a:off x="360000" y="2825939"/>
            <a:ext cx="5384277" cy="863444"/>
            <a:chOff x="360000" y="2825939"/>
            <a:chExt cx="5384277" cy="863444"/>
          </a:xfrm>
        </p:grpSpPr>
        <p:sp>
          <p:nvSpPr>
            <p:cNvPr id="18" name="TextBox 17">
              <a:extLst>
                <a:ext uri="{FF2B5EF4-FFF2-40B4-BE49-F238E27FC236}">
                  <a16:creationId xmlns:a16="http://schemas.microsoft.com/office/drawing/2014/main" id="{EB014D66-B40F-C29A-DEA4-654E92888C9C}"/>
                </a:ext>
              </a:extLst>
            </p:cNvPr>
            <p:cNvSpPr txBox="1"/>
            <p:nvPr/>
          </p:nvSpPr>
          <p:spPr>
            <a:xfrm>
              <a:off x="360000" y="2974179"/>
              <a:ext cx="5384277" cy="566964"/>
            </a:xfrm>
            <a:prstGeom prst="rect">
              <a:avLst/>
            </a:prstGeom>
            <a:noFill/>
          </p:spPr>
          <p:txBody>
            <a:bodyPr wrap="square" lIns="0" tIns="0" rIns="0" bIns="0" rtlCol="0">
              <a:noAutofit/>
            </a:bodyPr>
            <a:lstStyle/>
            <a:p>
              <a:pPr algn="l"/>
              <a:r>
                <a:rPr lang="en-AU" sz="3600" i="1" dirty="0"/>
                <a:t> </a:t>
              </a:r>
              <a:r>
                <a:rPr lang="it-IT" sz="3600" i="1" dirty="0"/>
                <a:t>del pomeriggio</a:t>
              </a:r>
            </a:p>
          </p:txBody>
        </p:sp>
        <p:pic>
          <p:nvPicPr>
            <p:cNvPr id="22" name="Picture 21" descr="afternoon">
              <a:extLst>
                <a:ext uri="{FF2B5EF4-FFF2-40B4-BE49-F238E27FC236}">
                  <a16:creationId xmlns:a16="http://schemas.microsoft.com/office/drawing/2014/main" id="{E5DF4CBA-4014-C7AF-D007-3E9BD12592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5563" y="2825939"/>
              <a:ext cx="1363693" cy="863444"/>
            </a:xfrm>
            <a:prstGeom prst="rect">
              <a:avLst/>
            </a:prstGeom>
          </p:spPr>
        </p:pic>
      </p:grpSp>
      <p:grpSp>
        <p:nvGrpSpPr>
          <p:cNvPr id="13" name="Group 12" descr="di sera">
            <a:extLst>
              <a:ext uri="{FF2B5EF4-FFF2-40B4-BE49-F238E27FC236}">
                <a16:creationId xmlns:a16="http://schemas.microsoft.com/office/drawing/2014/main" id="{2A302802-C236-7195-97A0-95F090ACB80B}"/>
              </a:ext>
            </a:extLst>
          </p:cNvPr>
          <p:cNvGrpSpPr/>
          <p:nvPr/>
        </p:nvGrpSpPr>
        <p:grpSpPr>
          <a:xfrm>
            <a:off x="360000" y="3967950"/>
            <a:ext cx="5019256" cy="937717"/>
            <a:chOff x="360000" y="3967950"/>
            <a:chExt cx="5019256" cy="937717"/>
          </a:xfrm>
        </p:grpSpPr>
        <p:pic>
          <p:nvPicPr>
            <p:cNvPr id="16" name="Picture 15" descr="evening">
              <a:extLst>
                <a:ext uri="{FF2B5EF4-FFF2-40B4-BE49-F238E27FC236}">
                  <a16:creationId xmlns:a16="http://schemas.microsoft.com/office/drawing/2014/main" id="{C1446654-A13D-B874-87BB-A3F4B03F72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7684" y="3967950"/>
              <a:ext cx="1391572" cy="937717"/>
            </a:xfrm>
            <a:prstGeom prst="rect">
              <a:avLst/>
            </a:prstGeom>
          </p:spPr>
        </p:pic>
        <p:sp>
          <p:nvSpPr>
            <p:cNvPr id="17" name="TextBox 16">
              <a:extLst>
                <a:ext uri="{FF2B5EF4-FFF2-40B4-BE49-F238E27FC236}">
                  <a16:creationId xmlns:a16="http://schemas.microsoft.com/office/drawing/2014/main" id="{560F1768-96AA-6BEC-3C21-F80485464B97}"/>
                </a:ext>
              </a:extLst>
            </p:cNvPr>
            <p:cNvSpPr txBox="1"/>
            <p:nvPr/>
          </p:nvSpPr>
          <p:spPr>
            <a:xfrm>
              <a:off x="360000" y="4153326"/>
              <a:ext cx="2827089" cy="566964"/>
            </a:xfrm>
            <a:prstGeom prst="rect">
              <a:avLst/>
            </a:prstGeom>
            <a:noFill/>
          </p:spPr>
          <p:txBody>
            <a:bodyPr wrap="square" lIns="0" tIns="0" rIns="0" bIns="0" rtlCol="0">
              <a:noAutofit/>
            </a:bodyPr>
            <a:lstStyle/>
            <a:p>
              <a:pPr algn="l"/>
              <a:r>
                <a:rPr lang="en-AU" sz="5400" i="1" dirty="0"/>
                <a:t> </a:t>
              </a:r>
              <a:r>
                <a:rPr lang="it-IT" sz="3600" i="1" dirty="0"/>
                <a:t>di sera</a:t>
              </a:r>
            </a:p>
          </p:txBody>
        </p:sp>
      </p:grpSp>
      <p:grpSp>
        <p:nvGrpSpPr>
          <p:cNvPr id="15" name="Group 14" descr="di notte">
            <a:extLst>
              <a:ext uri="{FF2B5EF4-FFF2-40B4-BE49-F238E27FC236}">
                <a16:creationId xmlns:a16="http://schemas.microsoft.com/office/drawing/2014/main" id="{79833081-2363-3CA9-37DD-931D3EE1003E}"/>
              </a:ext>
            </a:extLst>
          </p:cNvPr>
          <p:cNvGrpSpPr/>
          <p:nvPr/>
        </p:nvGrpSpPr>
        <p:grpSpPr>
          <a:xfrm>
            <a:off x="360000" y="5180463"/>
            <a:ext cx="5019256" cy="937717"/>
            <a:chOff x="360000" y="5180463"/>
            <a:chExt cx="5019256" cy="937717"/>
          </a:xfrm>
        </p:grpSpPr>
        <p:sp>
          <p:nvSpPr>
            <p:cNvPr id="8" name="TextBox 7">
              <a:extLst>
                <a:ext uri="{FF2B5EF4-FFF2-40B4-BE49-F238E27FC236}">
                  <a16:creationId xmlns:a16="http://schemas.microsoft.com/office/drawing/2014/main" id="{65FADFE0-B169-18D2-F9AF-01F844FE94C9}"/>
                </a:ext>
              </a:extLst>
            </p:cNvPr>
            <p:cNvSpPr txBox="1"/>
            <p:nvPr/>
          </p:nvSpPr>
          <p:spPr>
            <a:xfrm>
              <a:off x="360000" y="5365839"/>
              <a:ext cx="2827089" cy="566964"/>
            </a:xfrm>
            <a:prstGeom prst="rect">
              <a:avLst/>
            </a:prstGeom>
            <a:noFill/>
          </p:spPr>
          <p:txBody>
            <a:bodyPr wrap="square" lIns="0" tIns="0" rIns="0" bIns="0" rtlCol="0">
              <a:noAutofit/>
            </a:bodyPr>
            <a:lstStyle/>
            <a:p>
              <a:pPr algn="l"/>
              <a:r>
                <a:rPr lang="en-AU" sz="5400" i="1" dirty="0"/>
                <a:t> </a:t>
              </a:r>
              <a:r>
                <a:rPr lang="en-AU" sz="3600" i="1" dirty="0"/>
                <a:t>di notte</a:t>
              </a:r>
            </a:p>
          </p:txBody>
        </p:sp>
        <p:pic>
          <p:nvPicPr>
            <p:cNvPr id="24" name="Picture 23" descr="night">
              <a:extLst>
                <a:ext uri="{FF2B5EF4-FFF2-40B4-BE49-F238E27FC236}">
                  <a16:creationId xmlns:a16="http://schemas.microsoft.com/office/drawing/2014/main" id="{185968F1-2FE0-8BCE-4D56-A366036AA689}"/>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999419" y="5180463"/>
              <a:ext cx="1379837" cy="937717"/>
            </a:xfrm>
            <a:prstGeom prst="rect">
              <a:avLst/>
            </a:prstGeom>
          </p:spPr>
        </p:pic>
      </p:grpSp>
      <p:sp>
        <p:nvSpPr>
          <p:cNvPr id="2" name="Slide Number Placeholder 1">
            <a:extLst>
              <a:ext uri="{FF2B5EF4-FFF2-40B4-BE49-F238E27FC236}">
                <a16:creationId xmlns:a16="http://schemas.microsoft.com/office/drawing/2014/main" id="{C4C3E3C6-38B8-809C-C2AE-FE619B7CC1C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18</a:t>
            </a:fld>
            <a:endParaRPr lang="en-AU"/>
          </a:p>
        </p:txBody>
      </p:sp>
    </p:spTree>
    <p:extLst>
      <p:ext uri="{BB962C8B-B14F-4D97-AF65-F5344CB8AC3E}">
        <p14:creationId xmlns:p14="http://schemas.microsoft.com/office/powerpoint/2010/main" val="2945593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latin typeface="Public Sans Light"/>
                <a:ea typeface="+mn-ea"/>
                <a:cs typeface="+mn-cs"/>
                <a:hlinkClick r:id="rId2">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latin typeface="Public Sans Light"/>
                <a:ea typeface="+mn-ea"/>
                <a:cs typeface="+mn-cs"/>
                <a:hlinkClick r:id="rId3">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latin typeface="Public Sans Light"/>
                <a:ea typeface="+mn-ea"/>
                <a:cs typeface="+mn-cs"/>
              </a:rPr>
              <a:t> </a:t>
            </a: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latin typeface="Public Sans Light"/>
                <a:ea typeface="+mn-ea"/>
                <a:cs typeface="+mn-cs"/>
                <a:hlinkClick r:id="rId4">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r>
              <a:rPr lang="en-AU" dirty="0"/>
              <a:t>Modern Languages K–10 </a:t>
            </a:r>
            <a:r>
              <a:rPr lang="en-AU" dirty="0">
                <a:latin typeface="Public Sans Light" pitchFamily="2" charset="0"/>
              </a:rPr>
              <a:t>© </a:t>
            </a:r>
            <a:r>
              <a:rPr lang="en-AU" dirty="0"/>
              <a:t>Syllabus NSW Education Standards Authority (NESA) for and on behalf of the Crown in right of the State of New South Wales, </a:t>
            </a:r>
            <a:r>
              <a:rPr lang="en-AU"/>
              <a:t>2023.</a:t>
            </a:r>
            <a:endParaRPr lang="en-AU" dirty="0"/>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19</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42B78237-D95C-F2D9-8247-CB1511388EF9}"/>
              </a:ext>
            </a:extLst>
          </p:cNvPr>
          <p:cNvSpPr>
            <a:spLocks noGrp="1"/>
          </p:cNvSpPr>
          <p:nvPr>
            <p:ph type="title"/>
          </p:nvPr>
        </p:nvSpPr>
        <p:spPr>
          <a:xfrm>
            <a:off x="360000" y="360000"/>
            <a:ext cx="10080000" cy="545601"/>
          </a:xfrm>
        </p:spPr>
        <p:txBody>
          <a:bodyPr/>
          <a:lstStyle/>
          <a:p>
            <a:r>
              <a:rPr lang="it-IT" i="1" dirty="0"/>
              <a:t>Che ore sono? Che ora è? </a:t>
            </a:r>
            <a:r>
              <a:rPr lang="it-IT" dirty="0"/>
              <a:t>(1 of 2)</a:t>
            </a:r>
            <a:endParaRPr lang="it-IT" i="1" dirty="0"/>
          </a:p>
        </p:txBody>
      </p:sp>
      <p:sp>
        <p:nvSpPr>
          <p:cNvPr id="20" name="Text Placeholder 3">
            <a:extLst>
              <a:ext uri="{FF2B5EF4-FFF2-40B4-BE49-F238E27FC236}">
                <a16:creationId xmlns:a16="http://schemas.microsoft.com/office/drawing/2014/main" id="{AB757D21-8612-85E4-A471-920A7DC17E2D}"/>
              </a:ext>
            </a:extLst>
          </p:cNvPr>
          <p:cNvSpPr>
            <a:spLocks noGrp="1"/>
          </p:cNvSpPr>
          <p:nvPr>
            <p:ph type="body" sz="quarter" idx="18"/>
          </p:nvPr>
        </p:nvSpPr>
        <p:spPr>
          <a:xfrm>
            <a:off x="360000" y="982520"/>
            <a:ext cx="10080000" cy="310015"/>
          </a:xfrm>
        </p:spPr>
        <p:txBody>
          <a:bodyPr/>
          <a:lstStyle/>
          <a:p>
            <a:r>
              <a:rPr lang="en-US" dirty="0"/>
              <a:t>What time is it?</a:t>
            </a:r>
          </a:p>
        </p:txBody>
      </p:sp>
      <p:pic>
        <p:nvPicPr>
          <p:cNvPr id="17" name="Content Placeholder 16" descr="A clock showing hands at 1 o'clock">
            <a:extLst>
              <a:ext uri="{FF2B5EF4-FFF2-40B4-BE49-F238E27FC236}">
                <a16:creationId xmlns:a16="http://schemas.microsoft.com/office/drawing/2014/main" id="{348C3DA8-6849-4913-8A97-3046C06A0512}"/>
              </a:ext>
              <a:ext uri="{C183D7F6-B498-43B3-948B-1728B52AA6E4}">
                <adec:decorative xmlns:adec="http://schemas.microsoft.com/office/drawing/2017/decorative" val="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60000" y="1530574"/>
            <a:ext cx="5108399" cy="4752000"/>
          </a:xfrm>
        </p:spPr>
      </p:pic>
      <p:sp>
        <p:nvSpPr>
          <p:cNvPr id="22" name="Content Placeholder 5">
            <a:extLst>
              <a:ext uri="{FF2B5EF4-FFF2-40B4-BE49-F238E27FC236}">
                <a16:creationId xmlns:a16="http://schemas.microsoft.com/office/drawing/2014/main" id="{185FFBBE-A7A0-66CB-B90E-773CE9139C12}"/>
              </a:ext>
            </a:extLst>
          </p:cNvPr>
          <p:cNvSpPr>
            <a:spLocks noGrp="1"/>
          </p:cNvSpPr>
          <p:nvPr>
            <p:ph sz="half" idx="19"/>
          </p:nvPr>
        </p:nvSpPr>
        <p:spPr>
          <a:xfrm>
            <a:off x="7927678" y="3085867"/>
            <a:ext cx="2512322" cy="1292615"/>
          </a:xfrm>
        </p:spPr>
        <p:txBody>
          <a:bodyPr/>
          <a:lstStyle/>
          <a:p>
            <a:r>
              <a:rPr lang="en-US" sz="6000" i="1" dirty="0"/>
              <a:t>È l’una.</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2</a:t>
            </a:fld>
            <a:endParaRPr lang="en-AU"/>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hlinkClick r:id="rId2">
                  <a:extLst>
                    <a:ext uri="{A12FA001-AC4F-418D-AE19-62706E023703}">
                      <ahyp:hlinkClr xmlns:ahyp="http://schemas.microsoft.com/office/drawing/2018/hyperlinkcolor" val="tx"/>
                    </a:ext>
                  </a:extLst>
                </a:hlinkClick>
              </a:rPr>
              <a:t>© </a:t>
            </a:r>
            <a:r>
              <a:rPr lang="en-AU" dirty="0">
                <a:hlinkClick r:id="rId2">
                  <a:extLst>
                    <a:ext uri="{A12FA001-AC4F-418D-AE19-62706E023703}">
                      <ahyp:hlinkClr xmlns:ahyp="http://schemas.microsoft.com/office/drawing/2018/hyperlinkcolor" val="tx"/>
                    </a:ext>
                  </a:extLst>
                </a:hlinkClick>
              </a:rPr>
              <a:t>State of New South Wales (Department of Education), 2024</a:t>
            </a:r>
            <a:endParaRPr lang="en-AU" dirty="0"/>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2024.</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 party’s website, you acknowledge that the terms of use, including license terms set out on the third-party’s website apply to the use which may be made of the materials on that third-party website or where permitted by the </a:t>
            </a:r>
            <a:r>
              <a:rPr lang="en-AU" sz="1200" i="1" dirty="0">
                <a:solidFill>
                  <a:schemeClr val="bg1"/>
                </a:solidFill>
                <a:latin typeface="+mj-lt"/>
              </a:rPr>
              <a:t>Copyright Act 1968 </a:t>
            </a:r>
            <a:r>
              <a:rPr lang="en-AU" sz="1200" dirty="0">
                <a:solidFill>
                  <a:schemeClr val="bg1"/>
                </a:solidFill>
                <a:latin typeface="+mj-lt"/>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42B78237-D95C-F2D9-8247-CB1511388EF9}"/>
              </a:ext>
            </a:extLst>
          </p:cNvPr>
          <p:cNvSpPr>
            <a:spLocks noGrp="1"/>
          </p:cNvSpPr>
          <p:nvPr>
            <p:ph type="title"/>
          </p:nvPr>
        </p:nvSpPr>
        <p:spPr>
          <a:xfrm>
            <a:off x="360000" y="360000"/>
            <a:ext cx="10080000" cy="545601"/>
          </a:xfrm>
        </p:spPr>
        <p:txBody>
          <a:bodyPr/>
          <a:lstStyle/>
          <a:p>
            <a:r>
              <a:rPr lang="it-IT" i="1" dirty="0"/>
              <a:t>Che ore sono? </a:t>
            </a:r>
            <a:r>
              <a:rPr lang="it-IT" dirty="0"/>
              <a:t>(1 of 14)</a:t>
            </a:r>
            <a:endParaRPr lang="it-IT" i="1" dirty="0"/>
          </a:p>
        </p:txBody>
      </p:sp>
      <p:sp>
        <p:nvSpPr>
          <p:cNvPr id="20" name="Text Placeholder 3">
            <a:extLst>
              <a:ext uri="{FF2B5EF4-FFF2-40B4-BE49-F238E27FC236}">
                <a16:creationId xmlns:a16="http://schemas.microsoft.com/office/drawing/2014/main" id="{AB757D21-8612-85E4-A471-920A7DC17E2D}"/>
              </a:ext>
            </a:extLst>
          </p:cNvPr>
          <p:cNvSpPr>
            <a:spLocks noGrp="1"/>
          </p:cNvSpPr>
          <p:nvPr>
            <p:ph type="body" sz="quarter" idx="18"/>
          </p:nvPr>
        </p:nvSpPr>
        <p:spPr>
          <a:xfrm>
            <a:off x="360000" y="982520"/>
            <a:ext cx="10080000" cy="310015"/>
          </a:xfrm>
        </p:spPr>
        <p:txBody>
          <a:bodyPr/>
          <a:lstStyle/>
          <a:p>
            <a:r>
              <a:rPr lang="en-US" dirty="0"/>
              <a:t>What time is it?</a:t>
            </a:r>
          </a:p>
        </p:txBody>
      </p:sp>
      <p:pic>
        <p:nvPicPr>
          <p:cNvPr id="8" name="Content Placeholder 7" descr="A clock showing hands at 2 o'clock">
            <a:extLst>
              <a:ext uri="{FF2B5EF4-FFF2-40B4-BE49-F238E27FC236}">
                <a16:creationId xmlns:a16="http://schemas.microsoft.com/office/drawing/2014/main" id="{FBC39C1C-F557-E09A-D298-C07F34C6B98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60000" y="1565848"/>
            <a:ext cx="4924951" cy="4608000"/>
          </a:xfrm>
        </p:spPr>
      </p:pic>
      <p:sp>
        <p:nvSpPr>
          <p:cNvPr id="22" name="Content Placeholder 5">
            <a:extLst>
              <a:ext uri="{FF2B5EF4-FFF2-40B4-BE49-F238E27FC236}">
                <a16:creationId xmlns:a16="http://schemas.microsoft.com/office/drawing/2014/main" id="{185FFBBE-A7A0-66CB-B90E-773CE9139C12}"/>
              </a:ext>
            </a:extLst>
          </p:cNvPr>
          <p:cNvSpPr>
            <a:spLocks noGrp="1"/>
          </p:cNvSpPr>
          <p:nvPr>
            <p:ph sz="half" idx="19"/>
          </p:nvPr>
        </p:nvSpPr>
        <p:spPr>
          <a:xfrm>
            <a:off x="7075713" y="2973170"/>
            <a:ext cx="4275807" cy="1249072"/>
          </a:xfrm>
        </p:spPr>
        <p:txBody>
          <a:bodyPr/>
          <a:lstStyle/>
          <a:p>
            <a:r>
              <a:rPr lang="en-US" sz="6000" i="1" dirty="0"/>
              <a:t>Sono le due.</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3</a:t>
            </a:fld>
            <a:endParaRPr lang="en-AU"/>
          </a:p>
        </p:txBody>
      </p:sp>
    </p:spTree>
    <p:extLst>
      <p:ext uri="{BB962C8B-B14F-4D97-AF65-F5344CB8AC3E}">
        <p14:creationId xmlns:p14="http://schemas.microsoft.com/office/powerpoint/2010/main" val="3680382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42B78237-D95C-F2D9-8247-CB1511388EF9}"/>
              </a:ext>
            </a:extLst>
          </p:cNvPr>
          <p:cNvSpPr>
            <a:spLocks noGrp="1"/>
          </p:cNvSpPr>
          <p:nvPr>
            <p:ph type="title"/>
          </p:nvPr>
        </p:nvSpPr>
        <p:spPr>
          <a:xfrm>
            <a:off x="360000" y="360000"/>
            <a:ext cx="10080000" cy="545601"/>
          </a:xfrm>
        </p:spPr>
        <p:txBody>
          <a:bodyPr/>
          <a:lstStyle/>
          <a:p>
            <a:r>
              <a:rPr lang="it-IT" i="1" dirty="0"/>
              <a:t>Che ore sono? </a:t>
            </a:r>
            <a:r>
              <a:rPr lang="it-IT" dirty="0"/>
              <a:t>(2 of 14)</a:t>
            </a:r>
            <a:endParaRPr lang="it-IT" i="1" dirty="0"/>
          </a:p>
        </p:txBody>
      </p:sp>
      <p:sp>
        <p:nvSpPr>
          <p:cNvPr id="20" name="Text Placeholder 3">
            <a:extLst>
              <a:ext uri="{FF2B5EF4-FFF2-40B4-BE49-F238E27FC236}">
                <a16:creationId xmlns:a16="http://schemas.microsoft.com/office/drawing/2014/main" id="{AB757D21-8612-85E4-A471-920A7DC17E2D}"/>
              </a:ext>
            </a:extLst>
          </p:cNvPr>
          <p:cNvSpPr>
            <a:spLocks noGrp="1"/>
          </p:cNvSpPr>
          <p:nvPr>
            <p:ph type="body" sz="quarter" idx="18"/>
          </p:nvPr>
        </p:nvSpPr>
        <p:spPr>
          <a:xfrm>
            <a:off x="360000" y="982520"/>
            <a:ext cx="10080000" cy="310015"/>
          </a:xfrm>
        </p:spPr>
        <p:txBody>
          <a:bodyPr/>
          <a:lstStyle/>
          <a:p>
            <a:r>
              <a:rPr lang="en-US" dirty="0"/>
              <a:t>What time is it?</a:t>
            </a:r>
          </a:p>
        </p:txBody>
      </p:sp>
      <p:pic>
        <p:nvPicPr>
          <p:cNvPr id="8" name="Content Placeholder 7" descr="A clock showing hands at 3 o'clock">
            <a:extLst>
              <a:ext uri="{FF2B5EF4-FFF2-40B4-BE49-F238E27FC236}">
                <a16:creationId xmlns:a16="http://schemas.microsoft.com/office/drawing/2014/main" id="{4A5AEE97-5C52-78EA-F1F6-6C92E717E6E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40862" y="1451308"/>
            <a:ext cx="5393140" cy="4752000"/>
          </a:xfrm>
        </p:spPr>
      </p:pic>
      <p:sp>
        <p:nvSpPr>
          <p:cNvPr id="22" name="Content Placeholder 5">
            <a:extLst>
              <a:ext uri="{FF2B5EF4-FFF2-40B4-BE49-F238E27FC236}">
                <a16:creationId xmlns:a16="http://schemas.microsoft.com/office/drawing/2014/main" id="{185FFBBE-A7A0-66CB-B90E-773CE9139C12}"/>
              </a:ext>
            </a:extLst>
          </p:cNvPr>
          <p:cNvSpPr>
            <a:spLocks noGrp="1"/>
          </p:cNvSpPr>
          <p:nvPr>
            <p:ph sz="half" idx="19"/>
          </p:nvPr>
        </p:nvSpPr>
        <p:spPr>
          <a:xfrm>
            <a:off x="7272736" y="3006830"/>
            <a:ext cx="4003664" cy="1292615"/>
          </a:xfrm>
        </p:spPr>
        <p:txBody>
          <a:bodyPr/>
          <a:lstStyle/>
          <a:p>
            <a:r>
              <a:rPr lang="en-US" sz="6000" i="1" dirty="0"/>
              <a:t>Sono le tre.</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4</a:t>
            </a:fld>
            <a:endParaRPr lang="en-AU"/>
          </a:p>
        </p:txBody>
      </p:sp>
    </p:spTree>
    <p:extLst>
      <p:ext uri="{BB962C8B-B14F-4D97-AF65-F5344CB8AC3E}">
        <p14:creationId xmlns:p14="http://schemas.microsoft.com/office/powerpoint/2010/main" val="2533578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42B78237-D95C-F2D9-8247-CB1511388EF9}"/>
              </a:ext>
            </a:extLst>
          </p:cNvPr>
          <p:cNvSpPr>
            <a:spLocks noGrp="1"/>
          </p:cNvSpPr>
          <p:nvPr>
            <p:ph type="title"/>
          </p:nvPr>
        </p:nvSpPr>
        <p:spPr>
          <a:xfrm>
            <a:off x="360000" y="360000"/>
            <a:ext cx="10080000" cy="545601"/>
          </a:xfrm>
        </p:spPr>
        <p:txBody>
          <a:bodyPr/>
          <a:lstStyle/>
          <a:p>
            <a:r>
              <a:rPr lang="it-IT" i="1" dirty="0"/>
              <a:t>Che ore sono? </a:t>
            </a:r>
            <a:r>
              <a:rPr lang="it-IT" dirty="0"/>
              <a:t>(3 of 14)</a:t>
            </a:r>
            <a:endParaRPr lang="it-IT" i="1" dirty="0"/>
          </a:p>
        </p:txBody>
      </p:sp>
      <p:sp>
        <p:nvSpPr>
          <p:cNvPr id="20" name="Text Placeholder 3">
            <a:extLst>
              <a:ext uri="{FF2B5EF4-FFF2-40B4-BE49-F238E27FC236}">
                <a16:creationId xmlns:a16="http://schemas.microsoft.com/office/drawing/2014/main" id="{AB757D21-8612-85E4-A471-920A7DC17E2D}"/>
              </a:ext>
            </a:extLst>
          </p:cNvPr>
          <p:cNvSpPr>
            <a:spLocks noGrp="1"/>
          </p:cNvSpPr>
          <p:nvPr>
            <p:ph type="body" sz="quarter" idx="18"/>
          </p:nvPr>
        </p:nvSpPr>
        <p:spPr>
          <a:xfrm>
            <a:off x="360000" y="982520"/>
            <a:ext cx="10080000" cy="310015"/>
          </a:xfrm>
        </p:spPr>
        <p:txBody>
          <a:bodyPr/>
          <a:lstStyle/>
          <a:p>
            <a:r>
              <a:rPr lang="en-US" dirty="0"/>
              <a:t>What time is it?</a:t>
            </a:r>
          </a:p>
        </p:txBody>
      </p:sp>
      <p:pic>
        <p:nvPicPr>
          <p:cNvPr id="8" name="Content Placeholder 7" descr="A clock showing hands at 4 o'clock">
            <a:extLst>
              <a:ext uri="{FF2B5EF4-FFF2-40B4-BE49-F238E27FC236}">
                <a16:creationId xmlns:a16="http://schemas.microsoft.com/office/drawing/2014/main" id="{202E97CE-30BF-B47B-32E8-4D658231637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60000" y="1481247"/>
            <a:ext cx="4877057" cy="4680000"/>
          </a:xfrm>
        </p:spPr>
      </p:pic>
      <p:sp>
        <p:nvSpPr>
          <p:cNvPr id="22" name="Content Placeholder 5">
            <a:extLst>
              <a:ext uri="{FF2B5EF4-FFF2-40B4-BE49-F238E27FC236}">
                <a16:creationId xmlns:a16="http://schemas.microsoft.com/office/drawing/2014/main" id="{185FFBBE-A7A0-66CB-B90E-773CE9139C12}"/>
              </a:ext>
            </a:extLst>
          </p:cNvPr>
          <p:cNvSpPr>
            <a:spLocks noGrp="1"/>
          </p:cNvSpPr>
          <p:nvPr>
            <p:ph sz="half" idx="19"/>
          </p:nvPr>
        </p:nvSpPr>
        <p:spPr>
          <a:xfrm>
            <a:off x="7848600" y="2304083"/>
            <a:ext cx="2972142" cy="2729529"/>
          </a:xfrm>
        </p:spPr>
        <p:txBody>
          <a:bodyPr/>
          <a:lstStyle/>
          <a:p>
            <a:r>
              <a:rPr lang="en-US" sz="6000" i="1" dirty="0"/>
              <a:t>Sono le quattro.</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5</a:t>
            </a:fld>
            <a:endParaRPr lang="en-AU"/>
          </a:p>
        </p:txBody>
      </p:sp>
    </p:spTree>
    <p:extLst>
      <p:ext uri="{BB962C8B-B14F-4D97-AF65-F5344CB8AC3E}">
        <p14:creationId xmlns:p14="http://schemas.microsoft.com/office/powerpoint/2010/main" val="4104780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42B78237-D95C-F2D9-8247-CB1511388EF9}"/>
              </a:ext>
            </a:extLst>
          </p:cNvPr>
          <p:cNvSpPr>
            <a:spLocks noGrp="1"/>
          </p:cNvSpPr>
          <p:nvPr>
            <p:ph type="title"/>
          </p:nvPr>
        </p:nvSpPr>
        <p:spPr>
          <a:xfrm>
            <a:off x="360000" y="360000"/>
            <a:ext cx="10080000" cy="545601"/>
          </a:xfrm>
        </p:spPr>
        <p:txBody>
          <a:bodyPr/>
          <a:lstStyle/>
          <a:p>
            <a:r>
              <a:rPr lang="it-IT" i="1" dirty="0"/>
              <a:t>Che ore sono? </a:t>
            </a:r>
            <a:r>
              <a:rPr lang="it-IT" dirty="0"/>
              <a:t>(4 of 14)</a:t>
            </a:r>
            <a:endParaRPr lang="it-IT" i="1" dirty="0"/>
          </a:p>
        </p:txBody>
      </p:sp>
      <p:sp>
        <p:nvSpPr>
          <p:cNvPr id="20" name="Text Placeholder 3">
            <a:extLst>
              <a:ext uri="{FF2B5EF4-FFF2-40B4-BE49-F238E27FC236}">
                <a16:creationId xmlns:a16="http://schemas.microsoft.com/office/drawing/2014/main" id="{AB757D21-8612-85E4-A471-920A7DC17E2D}"/>
              </a:ext>
            </a:extLst>
          </p:cNvPr>
          <p:cNvSpPr>
            <a:spLocks noGrp="1"/>
          </p:cNvSpPr>
          <p:nvPr>
            <p:ph type="body" sz="quarter" idx="18"/>
          </p:nvPr>
        </p:nvSpPr>
        <p:spPr>
          <a:xfrm>
            <a:off x="360000" y="982520"/>
            <a:ext cx="10080000" cy="310015"/>
          </a:xfrm>
        </p:spPr>
        <p:txBody>
          <a:bodyPr/>
          <a:lstStyle/>
          <a:p>
            <a:r>
              <a:rPr lang="en-US" dirty="0"/>
              <a:t>What time is it?</a:t>
            </a:r>
          </a:p>
        </p:txBody>
      </p:sp>
      <p:pic>
        <p:nvPicPr>
          <p:cNvPr id="4" name="Content Placeholder 3" descr="A clock showing hands at 5 o'clock">
            <a:extLst>
              <a:ext uri="{FF2B5EF4-FFF2-40B4-BE49-F238E27FC236}">
                <a16:creationId xmlns:a16="http://schemas.microsoft.com/office/drawing/2014/main" id="{DB627E84-ABB8-2E30-08AF-1127E697046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60000" y="1448590"/>
            <a:ext cx="5460127" cy="4824000"/>
          </a:xfrm>
        </p:spPr>
      </p:pic>
      <p:sp>
        <p:nvSpPr>
          <p:cNvPr id="22" name="Content Placeholder 5">
            <a:extLst>
              <a:ext uri="{FF2B5EF4-FFF2-40B4-BE49-F238E27FC236}">
                <a16:creationId xmlns:a16="http://schemas.microsoft.com/office/drawing/2014/main" id="{185FFBBE-A7A0-66CB-B90E-773CE9139C12}"/>
              </a:ext>
            </a:extLst>
          </p:cNvPr>
          <p:cNvSpPr>
            <a:spLocks noGrp="1"/>
          </p:cNvSpPr>
          <p:nvPr>
            <p:ph sz="half" idx="19"/>
          </p:nvPr>
        </p:nvSpPr>
        <p:spPr>
          <a:xfrm>
            <a:off x="7881257" y="2325854"/>
            <a:ext cx="3002179" cy="2729529"/>
          </a:xfrm>
        </p:spPr>
        <p:txBody>
          <a:bodyPr/>
          <a:lstStyle/>
          <a:p>
            <a:r>
              <a:rPr lang="en-US" sz="6000" i="1" dirty="0"/>
              <a:t>Sono le cinque.</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6</a:t>
            </a:fld>
            <a:endParaRPr lang="en-AU"/>
          </a:p>
        </p:txBody>
      </p:sp>
    </p:spTree>
    <p:extLst>
      <p:ext uri="{BB962C8B-B14F-4D97-AF65-F5344CB8AC3E}">
        <p14:creationId xmlns:p14="http://schemas.microsoft.com/office/powerpoint/2010/main" val="888544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42B78237-D95C-F2D9-8247-CB1511388EF9}"/>
              </a:ext>
            </a:extLst>
          </p:cNvPr>
          <p:cNvSpPr>
            <a:spLocks noGrp="1"/>
          </p:cNvSpPr>
          <p:nvPr>
            <p:ph type="title"/>
          </p:nvPr>
        </p:nvSpPr>
        <p:spPr>
          <a:xfrm>
            <a:off x="360000" y="360000"/>
            <a:ext cx="10080000" cy="545601"/>
          </a:xfrm>
        </p:spPr>
        <p:txBody>
          <a:bodyPr/>
          <a:lstStyle/>
          <a:p>
            <a:r>
              <a:rPr lang="it-IT" i="1" dirty="0"/>
              <a:t>Che ore sono? </a:t>
            </a:r>
            <a:r>
              <a:rPr lang="it-IT" dirty="0"/>
              <a:t>(5 of 14)</a:t>
            </a:r>
            <a:endParaRPr lang="it-IT" i="1" dirty="0"/>
          </a:p>
        </p:txBody>
      </p:sp>
      <p:sp>
        <p:nvSpPr>
          <p:cNvPr id="20" name="Text Placeholder 3">
            <a:extLst>
              <a:ext uri="{FF2B5EF4-FFF2-40B4-BE49-F238E27FC236}">
                <a16:creationId xmlns:a16="http://schemas.microsoft.com/office/drawing/2014/main" id="{AB757D21-8612-85E4-A471-920A7DC17E2D}"/>
              </a:ext>
            </a:extLst>
          </p:cNvPr>
          <p:cNvSpPr>
            <a:spLocks noGrp="1"/>
          </p:cNvSpPr>
          <p:nvPr>
            <p:ph type="body" sz="quarter" idx="18"/>
          </p:nvPr>
        </p:nvSpPr>
        <p:spPr>
          <a:xfrm>
            <a:off x="360000" y="982520"/>
            <a:ext cx="10080000" cy="310015"/>
          </a:xfrm>
        </p:spPr>
        <p:txBody>
          <a:bodyPr/>
          <a:lstStyle/>
          <a:p>
            <a:r>
              <a:rPr lang="en-US" dirty="0"/>
              <a:t>What time is it?</a:t>
            </a:r>
          </a:p>
        </p:txBody>
      </p:sp>
      <p:pic>
        <p:nvPicPr>
          <p:cNvPr id="8" name="Content Placeholder 7" descr="A clock showing hands at 6 o'clock">
            <a:extLst>
              <a:ext uri="{FF2B5EF4-FFF2-40B4-BE49-F238E27FC236}">
                <a16:creationId xmlns:a16="http://schemas.microsoft.com/office/drawing/2014/main" id="{8160D1B4-3A71-F3FC-CF5F-EBD90C8C783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60000" y="1608401"/>
            <a:ext cx="4986903" cy="4608000"/>
          </a:xfrm>
        </p:spPr>
      </p:pic>
      <p:sp>
        <p:nvSpPr>
          <p:cNvPr id="22" name="Content Placeholder 5">
            <a:extLst>
              <a:ext uri="{FF2B5EF4-FFF2-40B4-BE49-F238E27FC236}">
                <a16:creationId xmlns:a16="http://schemas.microsoft.com/office/drawing/2014/main" id="{185FFBBE-A7A0-66CB-B90E-773CE9139C12}"/>
              </a:ext>
            </a:extLst>
          </p:cNvPr>
          <p:cNvSpPr>
            <a:spLocks noGrp="1"/>
          </p:cNvSpPr>
          <p:nvPr>
            <p:ph sz="half" idx="19"/>
          </p:nvPr>
        </p:nvSpPr>
        <p:spPr>
          <a:xfrm>
            <a:off x="7261850" y="3070150"/>
            <a:ext cx="3981893" cy="1270844"/>
          </a:xfrm>
        </p:spPr>
        <p:txBody>
          <a:bodyPr/>
          <a:lstStyle/>
          <a:p>
            <a:r>
              <a:rPr lang="en-US" sz="6000" i="1" dirty="0"/>
              <a:t>Sono le sei.</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7</a:t>
            </a:fld>
            <a:endParaRPr lang="en-AU"/>
          </a:p>
        </p:txBody>
      </p:sp>
    </p:spTree>
    <p:extLst>
      <p:ext uri="{BB962C8B-B14F-4D97-AF65-F5344CB8AC3E}">
        <p14:creationId xmlns:p14="http://schemas.microsoft.com/office/powerpoint/2010/main" val="1435645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42B78237-D95C-F2D9-8247-CB1511388EF9}"/>
              </a:ext>
            </a:extLst>
          </p:cNvPr>
          <p:cNvSpPr>
            <a:spLocks noGrp="1"/>
          </p:cNvSpPr>
          <p:nvPr>
            <p:ph type="title"/>
          </p:nvPr>
        </p:nvSpPr>
        <p:spPr>
          <a:xfrm>
            <a:off x="360000" y="360000"/>
            <a:ext cx="10080000" cy="545601"/>
          </a:xfrm>
        </p:spPr>
        <p:txBody>
          <a:bodyPr/>
          <a:lstStyle/>
          <a:p>
            <a:r>
              <a:rPr lang="it-IT" i="1" dirty="0"/>
              <a:t>Che ore sono? </a:t>
            </a:r>
            <a:r>
              <a:rPr lang="it-IT" dirty="0"/>
              <a:t>(6 of 14)</a:t>
            </a:r>
            <a:endParaRPr lang="it-IT" i="1" dirty="0"/>
          </a:p>
        </p:txBody>
      </p:sp>
      <p:sp>
        <p:nvSpPr>
          <p:cNvPr id="20" name="Text Placeholder 3">
            <a:extLst>
              <a:ext uri="{FF2B5EF4-FFF2-40B4-BE49-F238E27FC236}">
                <a16:creationId xmlns:a16="http://schemas.microsoft.com/office/drawing/2014/main" id="{AB757D21-8612-85E4-A471-920A7DC17E2D}"/>
              </a:ext>
            </a:extLst>
          </p:cNvPr>
          <p:cNvSpPr>
            <a:spLocks noGrp="1"/>
          </p:cNvSpPr>
          <p:nvPr>
            <p:ph type="body" sz="quarter" idx="18"/>
          </p:nvPr>
        </p:nvSpPr>
        <p:spPr>
          <a:xfrm>
            <a:off x="360000" y="982520"/>
            <a:ext cx="10080000" cy="310015"/>
          </a:xfrm>
        </p:spPr>
        <p:txBody>
          <a:bodyPr/>
          <a:lstStyle/>
          <a:p>
            <a:r>
              <a:rPr lang="en-US" dirty="0"/>
              <a:t>What time is it?</a:t>
            </a:r>
          </a:p>
        </p:txBody>
      </p:sp>
      <p:pic>
        <p:nvPicPr>
          <p:cNvPr id="4" name="Content Placeholder 3" descr="A clock showing hands at 7 o'clock">
            <a:extLst>
              <a:ext uri="{FF2B5EF4-FFF2-40B4-BE49-F238E27FC236}">
                <a16:creationId xmlns:a16="http://schemas.microsoft.com/office/drawing/2014/main" id="{13C9AF4D-6F61-CB09-2F14-EF19ACE7D2B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60000" y="1390775"/>
            <a:ext cx="5259140" cy="4860000"/>
          </a:xfrm>
        </p:spPr>
      </p:pic>
      <p:sp>
        <p:nvSpPr>
          <p:cNvPr id="22" name="Content Placeholder 5">
            <a:extLst>
              <a:ext uri="{FF2B5EF4-FFF2-40B4-BE49-F238E27FC236}">
                <a16:creationId xmlns:a16="http://schemas.microsoft.com/office/drawing/2014/main" id="{185FFBBE-A7A0-66CB-B90E-773CE9139C12}"/>
              </a:ext>
            </a:extLst>
          </p:cNvPr>
          <p:cNvSpPr>
            <a:spLocks noGrp="1"/>
          </p:cNvSpPr>
          <p:nvPr>
            <p:ph sz="half" idx="19"/>
          </p:nvPr>
        </p:nvSpPr>
        <p:spPr>
          <a:xfrm>
            <a:off x="6816363" y="3065611"/>
            <a:ext cx="4820093" cy="1314387"/>
          </a:xfrm>
        </p:spPr>
        <p:txBody>
          <a:bodyPr/>
          <a:lstStyle/>
          <a:p>
            <a:r>
              <a:rPr lang="en-US" sz="6000" i="1" dirty="0"/>
              <a:t>Sono le sette.</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8</a:t>
            </a:fld>
            <a:endParaRPr lang="en-AU"/>
          </a:p>
        </p:txBody>
      </p:sp>
    </p:spTree>
    <p:extLst>
      <p:ext uri="{BB962C8B-B14F-4D97-AF65-F5344CB8AC3E}">
        <p14:creationId xmlns:p14="http://schemas.microsoft.com/office/powerpoint/2010/main" val="2287251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42B78237-D95C-F2D9-8247-CB1511388EF9}"/>
              </a:ext>
            </a:extLst>
          </p:cNvPr>
          <p:cNvSpPr>
            <a:spLocks noGrp="1"/>
          </p:cNvSpPr>
          <p:nvPr>
            <p:ph type="title"/>
          </p:nvPr>
        </p:nvSpPr>
        <p:spPr>
          <a:xfrm>
            <a:off x="360000" y="360000"/>
            <a:ext cx="10080000" cy="545601"/>
          </a:xfrm>
        </p:spPr>
        <p:txBody>
          <a:bodyPr/>
          <a:lstStyle/>
          <a:p>
            <a:r>
              <a:rPr lang="it-IT" i="1" dirty="0"/>
              <a:t>Che ore sono? </a:t>
            </a:r>
            <a:r>
              <a:rPr lang="it-IT" dirty="0"/>
              <a:t>(7 of 14)</a:t>
            </a:r>
            <a:endParaRPr lang="it-IT" i="1" dirty="0"/>
          </a:p>
        </p:txBody>
      </p:sp>
      <p:sp>
        <p:nvSpPr>
          <p:cNvPr id="20" name="Text Placeholder 3">
            <a:extLst>
              <a:ext uri="{FF2B5EF4-FFF2-40B4-BE49-F238E27FC236}">
                <a16:creationId xmlns:a16="http://schemas.microsoft.com/office/drawing/2014/main" id="{AB757D21-8612-85E4-A471-920A7DC17E2D}"/>
              </a:ext>
            </a:extLst>
          </p:cNvPr>
          <p:cNvSpPr>
            <a:spLocks noGrp="1"/>
          </p:cNvSpPr>
          <p:nvPr>
            <p:ph type="body" sz="quarter" idx="18"/>
          </p:nvPr>
        </p:nvSpPr>
        <p:spPr>
          <a:xfrm>
            <a:off x="360000" y="982520"/>
            <a:ext cx="10080000" cy="310015"/>
          </a:xfrm>
        </p:spPr>
        <p:txBody>
          <a:bodyPr/>
          <a:lstStyle/>
          <a:p>
            <a:r>
              <a:rPr lang="en-US" dirty="0"/>
              <a:t>What time is it?</a:t>
            </a:r>
          </a:p>
        </p:txBody>
      </p:sp>
      <p:pic>
        <p:nvPicPr>
          <p:cNvPr id="4" name="Content Placeholder 3" descr="A clock showing hands at 8 o'clock">
            <a:extLst>
              <a:ext uri="{FF2B5EF4-FFF2-40B4-BE49-F238E27FC236}">
                <a16:creationId xmlns:a16="http://schemas.microsoft.com/office/drawing/2014/main" id="{389C3834-D4C3-072D-A5BF-EF5173A4292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60000" y="1510968"/>
            <a:ext cx="5417651" cy="4752000"/>
          </a:xfrm>
        </p:spPr>
      </p:pic>
      <p:sp>
        <p:nvSpPr>
          <p:cNvPr id="22" name="Content Placeholder 5">
            <a:extLst>
              <a:ext uri="{FF2B5EF4-FFF2-40B4-BE49-F238E27FC236}">
                <a16:creationId xmlns:a16="http://schemas.microsoft.com/office/drawing/2014/main" id="{185FFBBE-A7A0-66CB-B90E-773CE9139C12}"/>
              </a:ext>
            </a:extLst>
          </p:cNvPr>
          <p:cNvSpPr>
            <a:spLocks noGrp="1"/>
          </p:cNvSpPr>
          <p:nvPr>
            <p:ph sz="half" idx="19"/>
          </p:nvPr>
        </p:nvSpPr>
        <p:spPr>
          <a:xfrm>
            <a:off x="7044907" y="3037115"/>
            <a:ext cx="4439093" cy="1183758"/>
          </a:xfrm>
        </p:spPr>
        <p:txBody>
          <a:bodyPr/>
          <a:lstStyle/>
          <a:p>
            <a:r>
              <a:rPr lang="en-US" sz="6000" i="1" dirty="0"/>
              <a:t>Sono le otto.</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9</a:t>
            </a:fld>
            <a:endParaRPr lang="en-AU"/>
          </a:p>
        </p:txBody>
      </p:sp>
    </p:spTree>
    <p:extLst>
      <p:ext uri="{BB962C8B-B14F-4D97-AF65-F5344CB8AC3E}">
        <p14:creationId xmlns:p14="http://schemas.microsoft.com/office/powerpoint/2010/main" val="2624301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0</TotalTime>
  <Words>882</Words>
  <Application>Microsoft Office PowerPoint</Application>
  <PresentationFormat>Widescreen</PresentationFormat>
  <Paragraphs>98</Paragraphs>
  <Slides>20</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Public Sans</vt:lpstr>
      <vt:lpstr>Arial</vt:lpstr>
      <vt:lpstr>Public Sans SemiBold</vt:lpstr>
      <vt:lpstr>Times New Roman</vt:lpstr>
      <vt:lpstr>Public Sans Light</vt:lpstr>
      <vt:lpstr>NSWG Corporate</vt:lpstr>
      <vt:lpstr>Che ore sono?</vt:lpstr>
      <vt:lpstr>Che ore sono? Che ora è? (1 of 2)</vt:lpstr>
      <vt:lpstr>Che ore sono? (1 of 14)</vt:lpstr>
      <vt:lpstr>Che ore sono? (2 of 14)</vt:lpstr>
      <vt:lpstr>Che ore sono? (3 of 14)</vt:lpstr>
      <vt:lpstr>Che ore sono? (4 of 14)</vt:lpstr>
      <vt:lpstr>Che ore sono? (5 of 14)</vt:lpstr>
      <vt:lpstr>Che ore sono? (6 of 14)</vt:lpstr>
      <vt:lpstr>Che ore sono? (7 of 14)</vt:lpstr>
      <vt:lpstr>Che ore sono? (8 of 14)</vt:lpstr>
      <vt:lpstr>Che ore sono? (9 of 14)</vt:lpstr>
      <vt:lpstr>Che ore sono? (10 of 14)</vt:lpstr>
      <vt:lpstr>Che ore sono? (11 of 14)</vt:lpstr>
      <vt:lpstr>Che ore sono? Che ora è? (2 of 2) </vt:lpstr>
      <vt:lpstr>Che ore sono? (12 of 14)</vt:lpstr>
      <vt:lpstr>Che ore sono? (13 of 14)</vt:lpstr>
      <vt:lpstr>Che ore sono? (14 of 14)</vt:lpstr>
      <vt:lpstr>I momenti della giornata</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time is it?  (Che ore sono?)</dc:title>
  <dc:creator>NSW Department of Education</dc:creator>
  <dcterms:created xsi:type="dcterms:W3CDTF">2024-03-27T00:50:30Z</dcterms:created>
  <dcterms:modified xsi:type="dcterms:W3CDTF">2024-04-03T00:25:54Z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2024-03-27T00:50:52Z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76151fd0-a35e-4910-bb90-833ef411cb2b</vt:lpwstr>
  </property>
  <property fmtid="{D5CDD505-2E9C-101B-9397-08002B2CF9AE}" pid="8" name="MSIP_Label_b603dfd7-d93a-4381-a340-2995d8282205_ContentBits">
    <vt:lpwstr>0</vt:lpwstr>
  </property>
</Properties>
</file>