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8" r:id="rId1"/>
  </p:sldMasterIdLst>
  <p:notesMasterIdLst>
    <p:notesMasterId r:id="rId9"/>
  </p:notesMasterIdLst>
  <p:handoutMasterIdLst>
    <p:handoutMasterId r:id="rId10"/>
  </p:handoutMasterIdLst>
  <p:sldIdLst>
    <p:sldId id="257" r:id="rId2"/>
    <p:sldId id="2141411592" r:id="rId3"/>
    <p:sldId id="2141411587" r:id="rId4"/>
    <p:sldId id="2141411593" r:id="rId5"/>
    <p:sldId id="2141411591" r:id="rId6"/>
    <p:sldId id="416" r:id="rId7"/>
    <p:sldId id="2141411556" r:id="rId8"/>
  </p:sldIdLst>
  <p:sldSz cx="12192000" cy="6858000"/>
  <p:notesSz cx="6858000" cy="9144000"/>
  <p:embeddedFontLst>
    <p:embeddedFont>
      <p:font typeface="Public Sans" pitchFamily="2" charset="0"/>
      <p:regular r:id="rId11"/>
      <p:bold r:id="rId12"/>
      <p:italic r:id="rId13"/>
      <p:boldItalic r:id="rId14"/>
    </p:embeddedFont>
    <p:embeddedFont>
      <p:font typeface="Public Sans Light" pitchFamily="2" charset="0"/>
      <p:regular r:id="rId15"/>
      <p: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53" autoAdjust="0"/>
    <p:restoredTop sz="87026" autoAdjust="0"/>
  </p:normalViewPr>
  <p:slideViewPr>
    <p:cSldViewPr snapToGrid="0">
      <p:cViewPr varScale="1">
        <p:scale>
          <a:sx n="88" d="100"/>
          <a:sy n="88" d="100"/>
        </p:scale>
        <p:origin x="798" y="120"/>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78589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to students that when the word ‘and’ and ‘is’ fall beside each other, a ‘d’ must be added for stylistic and pronunciation reasons.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60320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779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47130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54251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34810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06654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1713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11853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14898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792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64472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55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01806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464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94448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8112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3535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46199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987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5788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7876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7847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6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41084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99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32301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24997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51136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27663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16532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37210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897153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mailto:anguagesNSW@det.nsw.edu.au" TargetMode="External"/><Relationship Id="rId2" Type="http://schemas.openxmlformats.org/officeDocument/2006/relationships/hyperlink" Target="https://www.sentencebuilders.com/about"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Sentence builders</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ea typeface="+mn-ea"/>
              <a:cs typeface="+mn-cs"/>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935807-B7B1-1665-3AC1-DD9BCFDE9E62}"/>
              </a:ext>
            </a:extLst>
          </p:cNvPr>
          <p:cNvSpPr>
            <a:spLocks noGrp="1"/>
          </p:cNvSpPr>
          <p:nvPr>
            <p:ph type="title"/>
          </p:nvPr>
        </p:nvSpPr>
        <p:spPr>
          <a:xfrm>
            <a:off x="360000" y="162000"/>
            <a:ext cx="10080000" cy="1008000"/>
          </a:xfrm>
        </p:spPr>
        <p:txBody>
          <a:bodyPr/>
          <a:lstStyle/>
          <a:p>
            <a:r>
              <a:rPr lang="en-AU" sz="3200" dirty="0"/>
              <a:t>My school day</a:t>
            </a:r>
          </a:p>
        </p:txBody>
      </p:sp>
      <p:graphicFrame>
        <p:nvGraphicFramePr>
          <p:cNvPr id="3" name="Table 2">
            <a:extLst>
              <a:ext uri="{FF2B5EF4-FFF2-40B4-BE49-F238E27FC236}">
                <a16:creationId xmlns:a16="http://schemas.microsoft.com/office/drawing/2014/main" id="{6882068A-C099-E6B0-A784-CEF8BD2643BD}"/>
              </a:ext>
            </a:extLst>
          </p:cNvPr>
          <p:cNvGraphicFramePr>
            <a:graphicFrameLocks noGrp="1"/>
          </p:cNvGraphicFramePr>
          <p:nvPr>
            <p:extLst>
              <p:ext uri="{D42A27DB-BD31-4B8C-83A1-F6EECF244321}">
                <p14:modId xmlns:p14="http://schemas.microsoft.com/office/powerpoint/2010/main" val="1769076644"/>
              </p:ext>
            </p:extLst>
          </p:nvPr>
        </p:nvGraphicFramePr>
        <p:xfrm>
          <a:off x="360000" y="716078"/>
          <a:ext cx="8153775" cy="5979922"/>
        </p:xfrm>
        <a:graphic>
          <a:graphicData uri="http://schemas.openxmlformats.org/drawingml/2006/table">
            <a:tbl>
              <a:tblPr firstRow="1" bandRow="1">
                <a:tableStyleId>{5940675A-B579-460E-94D1-54222C63F5DA}</a:tableStyleId>
              </a:tblPr>
              <a:tblGrid>
                <a:gridCol w="2105068">
                  <a:extLst>
                    <a:ext uri="{9D8B030D-6E8A-4147-A177-3AD203B41FA5}">
                      <a16:colId xmlns:a16="http://schemas.microsoft.com/office/drawing/2014/main" val="1417753238"/>
                    </a:ext>
                  </a:extLst>
                </a:gridCol>
                <a:gridCol w="1714523">
                  <a:extLst>
                    <a:ext uri="{9D8B030D-6E8A-4147-A177-3AD203B41FA5}">
                      <a16:colId xmlns:a16="http://schemas.microsoft.com/office/drawing/2014/main" val="2553002242"/>
                    </a:ext>
                  </a:extLst>
                </a:gridCol>
                <a:gridCol w="1205508">
                  <a:extLst>
                    <a:ext uri="{9D8B030D-6E8A-4147-A177-3AD203B41FA5}">
                      <a16:colId xmlns:a16="http://schemas.microsoft.com/office/drawing/2014/main" val="1266186944"/>
                    </a:ext>
                  </a:extLst>
                </a:gridCol>
                <a:gridCol w="1289168">
                  <a:extLst>
                    <a:ext uri="{9D8B030D-6E8A-4147-A177-3AD203B41FA5}">
                      <a16:colId xmlns:a16="http://schemas.microsoft.com/office/drawing/2014/main" val="54479870"/>
                    </a:ext>
                  </a:extLst>
                </a:gridCol>
                <a:gridCol w="1839508">
                  <a:extLst>
                    <a:ext uri="{9D8B030D-6E8A-4147-A177-3AD203B41FA5}">
                      <a16:colId xmlns:a16="http://schemas.microsoft.com/office/drawing/2014/main" val="917548601"/>
                    </a:ext>
                  </a:extLst>
                </a:gridCol>
              </a:tblGrid>
              <a:tr h="2639563">
                <a:tc>
                  <a:txBody>
                    <a:bodyPr/>
                    <a:lstStyle/>
                    <a:p>
                      <a:pPr>
                        <a:lnSpc>
                          <a:spcPct val="114000"/>
                        </a:lnSpc>
                        <a:spcAft>
                          <a:spcPts val="0"/>
                        </a:spcAft>
                      </a:pPr>
                      <a:r>
                        <a:rPr lang="it-IT" sz="1400" i="1" noProof="0" dirty="0"/>
                        <a:t>Arrivo a scuola</a:t>
                      </a:r>
                    </a:p>
                    <a:p>
                      <a:pPr>
                        <a:lnSpc>
                          <a:spcPct val="114000"/>
                        </a:lnSpc>
                        <a:spcAft>
                          <a:spcPts val="0"/>
                        </a:spcAft>
                      </a:pPr>
                      <a:r>
                        <a:rPr lang="it-IT" sz="1400" i="1" noProof="0" dirty="0"/>
                        <a:t>Torno a casa</a:t>
                      </a:r>
                    </a:p>
                    <a:p>
                      <a:pPr>
                        <a:lnSpc>
                          <a:spcPct val="114000"/>
                        </a:lnSpc>
                        <a:spcAft>
                          <a:spcPts val="0"/>
                        </a:spcAft>
                      </a:pPr>
                      <a:endParaRPr lang="it-IT" sz="1400" i="1" noProof="0" dirty="0"/>
                    </a:p>
                  </a:txBody>
                  <a:tcPr/>
                </a:tc>
                <a:tc>
                  <a:txBody>
                    <a:bodyPr/>
                    <a:lstStyle/>
                    <a:p>
                      <a:pPr>
                        <a:lnSpc>
                          <a:spcPct val="114000"/>
                        </a:lnSpc>
                        <a:spcAft>
                          <a:spcPts val="0"/>
                        </a:spcAft>
                      </a:pPr>
                      <a:r>
                        <a:rPr lang="it-IT" sz="1400" i="1" noProof="0" dirty="0"/>
                        <a:t>in bici</a:t>
                      </a:r>
                    </a:p>
                    <a:p>
                      <a:pPr>
                        <a:lnSpc>
                          <a:spcPct val="114000"/>
                        </a:lnSpc>
                        <a:spcAft>
                          <a:spcPts val="0"/>
                        </a:spcAft>
                      </a:pPr>
                      <a:r>
                        <a:rPr lang="it-IT" sz="1400" i="1" noProof="0" dirty="0"/>
                        <a:t>in treno</a:t>
                      </a:r>
                    </a:p>
                    <a:p>
                      <a:pPr>
                        <a:lnSpc>
                          <a:spcPct val="114000"/>
                        </a:lnSpc>
                        <a:spcAft>
                          <a:spcPts val="0"/>
                        </a:spcAft>
                      </a:pPr>
                      <a:r>
                        <a:rPr lang="it-IT" sz="1400" i="1" noProof="0" dirty="0"/>
                        <a:t>in macchina</a:t>
                      </a:r>
                    </a:p>
                    <a:p>
                      <a:pPr>
                        <a:lnSpc>
                          <a:spcPct val="114000"/>
                        </a:lnSpc>
                        <a:spcAft>
                          <a:spcPts val="0"/>
                        </a:spcAft>
                      </a:pPr>
                      <a:r>
                        <a:rPr lang="it-IT" sz="1400" i="1" noProof="0" dirty="0"/>
                        <a:t>in monopattino</a:t>
                      </a:r>
                    </a:p>
                    <a:p>
                      <a:pPr>
                        <a:lnSpc>
                          <a:spcPct val="114000"/>
                        </a:lnSpc>
                        <a:spcAft>
                          <a:spcPts val="0"/>
                        </a:spcAft>
                      </a:pPr>
                      <a:r>
                        <a:rPr lang="it-IT" sz="1400" i="1" noProof="0" dirty="0"/>
                        <a:t>in autobus</a:t>
                      </a:r>
                    </a:p>
                    <a:p>
                      <a:pPr>
                        <a:lnSpc>
                          <a:spcPct val="114000"/>
                        </a:lnSpc>
                        <a:spcAft>
                          <a:spcPts val="0"/>
                        </a:spcAft>
                      </a:pPr>
                      <a:r>
                        <a:rPr lang="it-IT" sz="1400" i="1" noProof="0" dirty="0"/>
                        <a:t>in motorino</a:t>
                      </a:r>
                    </a:p>
                    <a:p>
                      <a:pPr>
                        <a:lnSpc>
                          <a:spcPct val="114000"/>
                        </a:lnSpc>
                        <a:spcAft>
                          <a:spcPts val="0"/>
                        </a:spcAft>
                      </a:pPr>
                      <a:r>
                        <a:rPr lang="it-IT" sz="1400" i="1" noProof="0" dirty="0"/>
                        <a:t>a piedi</a:t>
                      </a:r>
                    </a:p>
                  </a:txBody>
                  <a:tcPr/>
                </a:tc>
                <a:tc>
                  <a:txBody>
                    <a:bodyPr/>
                    <a:lstStyle/>
                    <a:p>
                      <a:pPr>
                        <a:lnSpc>
                          <a:spcPct val="114000"/>
                        </a:lnSpc>
                        <a:spcAft>
                          <a:spcPts val="0"/>
                        </a:spcAft>
                      </a:pPr>
                      <a:r>
                        <a:rPr lang="it-IT" sz="1400" i="1" noProof="0" dirty="0"/>
                        <a:t>all’</a:t>
                      </a:r>
                    </a:p>
                    <a:p>
                      <a:pPr marL="0" marR="0" lvl="0" indent="0" algn="l" defTabSz="914377" rtl="0" eaLnBrk="1" fontAlgn="auto" latinLnBrk="0" hangingPunct="1">
                        <a:lnSpc>
                          <a:spcPct val="114000"/>
                        </a:lnSpc>
                        <a:spcBef>
                          <a:spcPts val="0"/>
                        </a:spcBef>
                        <a:spcAft>
                          <a:spcPts val="0"/>
                        </a:spcAft>
                        <a:buClrTx/>
                        <a:buSzTx/>
                        <a:buFontTx/>
                        <a:buNone/>
                        <a:tabLst/>
                        <a:defRPr/>
                      </a:pPr>
                      <a:r>
                        <a:rPr lang="it-IT" sz="1400" i="1" noProof="0" dirty="0"/>
                        <a:t>alle</a:t>
                      </a:r>
                    </a:p>
                    <a:p>
                      <a:pPr>
                        <a:lnSpc>
                          <a:spcPct val="114000"/>
                        </a:lnSpc>
                        <a:spcAft>
                          <a:spcPts val="0"/>
                        </a:spcAft>
                      </a:pPr>
                      <a:endParaRPr lang="it-IT" sz="1400" i="1" noProof="0" dirty="0"/>
                    </a:p>
                  </a:txBody>
                  <a:tcPr/>
                </a:tc>
                <a:tc>
                  <a:txBody>
                    <a:bodyPr/>
                    <a:lstStyle/>
                    <a:p>
                      <a:pPr>
                        <a:lnSpc>
                          <a:spcPct val="114000"/>
                        </a:lnSpc>
                        <a:spcAft>
                          <a:spcPts val="0"/>
                        </a:spcAft>
                      </a:pPr>
                      <a:r>
                        <a:rPr lang="it-IT" sz="1400" i="1" noProof="0" dirty="0"/>
                        <a:t>una</a:t>
                      </a:r>
                    </a:p>
                    <a:p>
                      <a:pPr>
                        <a:lnSpc>
                          <a:spcPct val="114000"/>
                        </a:lnSpc>
                        <a:spcAft>
                          <a:spcPts val="0"/>
                        </a:spcAft>
                      </a:pPr>
                      <a:r>
                        <a:rPr lang="it-IT" sz="1400" i="1" noProof="0" dirty="0"/>
                        <a:t>due</a:t>
                      </a:r>
                    </a:p>
                    <a:p>
                      <a:pPr>
                        <a:lnSpc>
                          <a:spcPct val="114000"/>
                        </a:lnSpc>
                        <a:spcAft>
                          <a:spcPts val="0"/>
                        </a:spcAft>
                      </a:pPr>
                      <a:r>
                        <a:rPr lang="it-IT" sz="1400" i="1" noProof="0" dirty="0"/>
                        <a:t>tre</a:t>
                      </a:r>
                    </a:p>
                    <a:p>
                      <a:pPr>
                        <a:lnSpc>
                          <a:spcPct val="114000"/>
                        </a:lnSpc>
                        <a:spcAft>
                          <a:spcPts val="0"/>
                        </a:spcAft>
                      </a:pPr>
                      <a:r>
                        <a:rPr lang="it-IT" sz="1400" i="1" noProof="0" dirty="0"/>
                        <a:t>quattro</a:t>
                      </a:r>
                    </a:p>
                    <a:p>
                      <a:pPr>
                        <a:lnSpc>
                          <a:spcPct val="114000"/>
                        </a:lnSpc>
                        <a:spcAft>
                          <a:spcPts val="0"/>
                        </a:spcAft>
                      </a:pPr>
                      <a:r>
                        <a:rPr lang="it-IT" sz="1400" i="1" noProof="0" dirty="0"/>
                        <a:t>cinque</a:t>
                      </a:r>
                    </a:p>
                    <a:p>
                      <a:pPr>
                        <a:lnSpc>
                          <a:spcPct val="114000"/>
                        </a:lnSpc>
                        <a:spcAft>
                          <a:spcPts val="0"/>
                        </a:spcAft>
                      </a:pPr>
                      <a:r>
                        <a:rPr lang="it-IT" sz="1400" i="1" noProof="0" dirty="0"/>
                        <a:t>sei</a:t>
                      </a:r>
                    </a:p>
                    <a:p>
                      <a:pPr>
                        <a:lnSpc>
                          <a:spcPct val="114000"/>
                        </a:lnSpc>
                        <a:spcAft>
                          <a:spcPts val="0"/>
                        </a:spcAft>
                      </a:pPr>
                      <a:r>
                        <a:rPr lang="it-IT" sz="1400" i="1" noProof="0" dirty="0"/>
                        <a:t>sette</a:t>
                      </a:r>
                    </a:p>
                    <a:p>
                      <a:pPr>
                        <a:lnSpc>
                          <a:spcPct val="114000"/>
                        </a:lnSpc>
                        <a:spcAft>
                          <a:spcPts val="0"/>
                        </a:spcAft>
                      </a:pPr>
                      <a:r>
                        <a:rPr lang="it-IT" sz="1400" i="1" noProof="0" dirty="0"/>
                        <a:t>otto</a:t>
                      </a:r>
                    </a:p>
                    <a:p>
                      <a:pPr>
                        <a:lnSpc>
                          <a:spcPct val="114000"/>
                        </a:lnSpc>
                        <a:spcAft>
                          <a:spcPts val="0"/>
                        </a:spcAft>
                      </a:pPr>
                      <a:r>
                        <a:rPr lang="it-IT" sz="1400" i="1" noProof="0" dirty="0"/>
                        <a:t>nove</a:t>
                      </a:r>
                    </a:p>
                    <a:p>
                      <a:pPr>
                        <a:lnSpc>
                          <a:spcPct val="114000"/>
                        </a:lnSpc>
                        <a:spcAft>
                          <a:spcPts val="0"/>
                        </a:spcAft>
                      </a:pPr>
                      <a:r>
                        <a:rPr lang="it-IT" sz="1400" i="1" noProof="0" dirty="0"/>
                        <a:t>dieci</a:t>
                      </a:r>
                    </a:p>
                    <a:p>
                      <a:pPr>
                        <a:lnSpc>
                          <a:spcPct val="114000"/>
                        </a:lnSpc>
                        <a:spcAft>
                          <a:spcPts val="0"/>
                        </a:spcAft>
                      </a:pPr>
                      <a:r>
                        <a:rPr lang="it-IT" sz="1400" i="1" noProof="0" dirty="0"/>
                        <a:t>undici</a:t>
                      </a:r>
                    </a:p>
                    <a:p>
                      <a:pPr>
                        <a:lnSpc>
                          <a:spcPct val="114000"/>
                        </a:lnSpc>
                        <a:spcAft>
                          <a:spcPts val="0"/>
                        </a:spcAft>
                      </a:pPr>
                      <a:r>
                        <a:rPr lang="it-IT" sz="1400" i="1" noProof="0" dirty="0"/>
                        <a:t>dodici</a:t>
                      </a:r>
                    </a:p>
                  </a:txBody>
                  <a:tcPr/>
                </a:tc>
                <a:tc>
                  <a:txBody>
                    <a:bodyPr/>
                    <a:lstStyle/>
                    <a:p>
                      <a:pPr>
                        <a:lnSpc>
                          <a:spcPct val="114000"/>
                        </a:lnSpc>
                        <a:spcAft>
                          <a:spcPts val="0"/>
                        </a:spcAft>
                      </a:pPr>
                      <a:r>
                        <a:rPr lang="it-IT" sz="1400" i="1" noProof="0" dirty="0"/>
                        <a:t>e cinque.</a:t>
                      </a:r>
                    </a:p>
                    <a:p>
                      <a:pPr>
                        <a:lnSpc>
                          <a:spcPct val="114000"/>
                        </a:lnSpc>
                        <a:spcAft>
                          <a:spcPts val="0"/>
                        </a:spcAft>
                      </a:pPr>
                      <a:r>
                        <a:rPr lang="it-IT" sz="1400" i="1" noProof="0" dirty="0"/>
                        <a:t>e dieci.</a:t>
                      </a:r>
                    </a:p>
                    <a:p>
                      <a:pPr>
                        <a:lnSpc>
                          <a:spcPct val="114000"/>
                        </a:lnSpc>
                        <a:spcAft>
                          <a:spcPts val="0"/>
                        </a:spcAft>
                      </a:pPr>
                      <a:r>
                        <a:rPr lang="it-IT" sz="1400" i="1" noProof="0" dirty="0"/>
                        <a:t>e un quarto.</a:t>
                      </a:r>
                    </a:p>
                    <a:p>
                      <a:pPr>
                        <a:lnSpc>
                          <a:spcPct val="114000"/>
                        </a:lnSpc>
                        <a:spcAft>
                          <a:spcPts val="0"/>
                        </a:spcAft>
                      </a:pPr>
                      <a:r>
                        <a:rPr lang="it-IT" sz="1400" i="1" noProof="0" dirty="0"/>
                        <a:t>e venti.</a:t>
                      </a:r>
                    </a:p>
                    <a:p>
                      <a:pPr>
                        <a:lnSpc>
                          <a:spcPct val="114000"/>
                        </a:lnSpc>
                        <a:spcAft>
                          <a:spcPts val="0"/>
                        </a:spcAft>
                      </a:pPr>
                      <a:r>
                        <a:rPr lang="it-IT" sz="1400" i="1" noProof="0" dirty="0"/>
                        <a:t>e venticinque.</a:t>
                      </a:r>
                    </a:p>
                    <a:p>
                      <a:pPr>
                        <a:lnSpc>
                          <a:spcPct val="114000"/>
                        </a:lnSpc>
                        <a:spcAft>
                          <a:spcPts val="0"/>
                        </a:spcAft>
                      </a:pPr>
                      <a:r>
                        <a:rPr lang="it-IT" sz="1400" i="1" noProof="0" dirty="0"/>
                        <a:t>e mezza.</a:t>
                      </a:r>
                    </a:p>
                    <a:p>
                      <a:pPr>
                        <a:lnSpc>
                          <a:spcPct val="114000"/>
                        </a:lnSpc>
                        <a:spcAft>
                          <a:spcPts val="0"/>
                        </a:spcAft>
                      </a:pPr>
                      <a:r>
                        <a:rPr lang="it-IT" sz="1400" i="1" noProof="0" dirty="0"/>
                        <a:t>e trentacinque.</a:t>
                      </a:r>
                    </a:p>
                    <a:p>
                      <a:pPr>
                        <a:lnSpc>
                          <a:spcPct val="114000"/>
                        </a:lnSpc>
                        <a:spcAft>
                          <a:spcPts val="0"/>
                        </a:spcAft>
                      </a:pPr>
                      <a:endParaRPr lang="it-IT" sz="1400" i="1" noProof="0" dirty="0"/>
                    </a:p>
                    <a:p>
                      <a:pPr>
                        <a:lnSpc>
                          <a:spcPct val="114000"/>
                        </a:lnSpc>
                        <a:spcAft>
                          <a:spcPts val="0"/>
                        </a:spcAft>
                      </a:pPr>
                      <a:endParaRPr lang="it-IT" sz="1400" i="1" noProof="0" dirty="0"/>
                    </a:p>
                  </a:txBody>
                  <a:tcPr/>
                </a:tc>
                <a:extLst>
                  <a:ext uri="{0D108BD9-81ED-4DB2-BD59-A6C34878D82A}">
                    <a16:rowId xmlns:a16="http://schemas.microsoft.com/office/drawing/2014/main" val="3235052869"/>
                  </a:ext>
                </a:extLst>
              </a:tr>
              <a:tr h="2639563">
                <a:tc>
                  <a:txBody>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lang="it-IT" sz="1400" i="1" noProof="0" dirty="0"/>
                        <a:t>Mangio a scuola</a:t>
                      </a:r>
                    </a:p>
                    <a:p>
                      <a:pPr>
                        <a:lnSpc>
                          <a:spcPct val="114000"/>
                        </a:lnSpc>
                        <a:spcAft>
                          <a:spcPts val="0"/>
                        </a:spcAft>
                      </a:pPr>
                      <a:endParaRPr lang="it-IT" sz="1400" i="1" noProof="0" dirty="0"/>
                    </a:p>
                  </a:txBody>
                  <a:tcPr/>
                </a:tc>
                <a:tc>
                  <a:txBody>
                    <a:bodyPr/>
                    <a:lstStyle/>
                    <a:p>
                      <a:pPr>
                        <a:lnSpc>
                          <a:spcPct val="114000"/>
                        </a:lnSpc>
                        <a:spcAft>
                          <a:spcPts val="0"/>
                        </a:spcAft>
                      </a:pPr>
                      <a:endParaRPr lang="it-IT" sz="1400" i="1" noProof="0" dirty="0"/>
                    </a:p>
                  </a:txBody>
                  <a:tcPr>
                    <a:solidFill>
                      <a:schemeClr val="bg2">
                        <a:lumMod val="75000"/>
                      </a:schemeClr>
                    </a:solidFill>
                  </a:tcPr>
                </a:tc>
                <a:tc>
                  <a:txBody>
                    <a:bodyPr/>
                    <a:lstStyle/>
                    <a:p>
                      <a:pPr>
                        <a:lnSpc>
                          <a:spcPct val="114000"/>
                        </a:lnSpc>
                        <a:spcAft>
                          <a:spcPts val="0"/>
                        </a:spcAft>
                      </a:pPr>
                      <a:r>
                        <a:rPr lang="it-IT" sz="1400" i="1" noProof="0" dirty="0"/>
                        <a:t>all’</a:t>
                      </a:r>
                    </a:p>
                    <a:p>
                      <a:pPr marL="0" marR="0" lvl="0" indent="0" algn="l" defTabSz="914377" rtl="0" eaLnBrk="1" fontAlgn="auto" latinLnBrk="0" hangingPunct="1">
                        <a:lnSpc>
                          <a:spcPct val="114000"/>
                        </a:lnSpc>
                        <a:spcBef>
                          <a:spcPts val="0"/>
                        </a:spcBef>
                        <a:spcAft>
                          <a:spcPts val="0"/>
                        </a:spcAft>
                        <a:buClrTx/>
                        <a:buSzTx/>
                        <a:buFontTx/>
                        <a:buNone/>
                        <a:tabLst/>
                        <a:defRPr/>
                      </a:pPr>
                      <a:r>
                        <a:rPr lang="it-IT" sz="1400" i="1" noProof="0" dirty="0"/>
                        <a:t>alle</a:t>
                      </a:r>
                    </a:p>
                  </a:txBody>
                  <a:tcPr/>
                </a:tc>
                <a:tc>
                  <a:txBody>
                    <a:bodyPr/>
                    <a:lstStyle/>
                    <a:p>
                      <a:pPr>
                        <a:lnSpc>
                          <a:spcPct val="114000"/>
                        </a:lnSpc>
                        <a:spcAft>
                          <a:spcPts val="0"/>
                        </a:spcAft>
                      </a:pPr>
                      <a:r>
                        <a:rPr lang="it-IT" sz="1400" i="1" noProof="0" dirty="0"/>
                        <a:t>una</a:t>
                      </a:r>
                    </a:p>
                    <a:p>
                      <a:pPr>
                        <a:lnSpc>
                          <a:spcPct val="114000"/>
                        </a:lnSpc>
                        <a:spcAft>
                          <a:spcPts val="0"/>
                        </a:spcAft>
                      </a:pPr>
                      <a:r>
                        <a:rPr lang="it-IT" sz="1400" i="1" noProof="0" dirty="0"/>
                        <a:t>due</a:t>
                      </a:r>
                    </a:p>
                    <a:p>
                      <a:pPr>
                        <a:lnSpc>
                          <a:spcPct val="114000"/>
                        </a:lnSpc>
                        <a:spcAft>
                          <a:spcPts val="0"/>
                        </a:spcAft>
                      </a:pPr>
                      <a:r>
                        <a:rPr lang="it-IT" sz="1400" i="1" noProof="0" dirty="0"/>
                        <a:t>tre</a:t>
                      </a:r>
                    </a:p>
                    <a:p>
                      <a:pPr>
                        <a:lnSpc>
                          <a:spcPct val="114000"/>
                        </a:lnSpc>
                        <a:spcAft>
                          <a:spcPts val="0"/>
                        </a:spcAft>
                      </a:pPr>
                      <a:r>
                        <a:rPr lang="it-IT" sz="1400" i="1" noProof="0" dirty="0"/>
                        <a:t>quattro</a:t>
                      </a:r>
                    </a:p>
                    <a:p>
                      <a:pPr>
                        <a:lnSpc>
                          <a:spcPct val="114000"/>
                        </a:lnSpc>
                        <a:spcAft>
                          <a:spcPts val="0"/>
                        </a:spcAft>
                      </a:pPr>
                      <a:r>
                        <a:rPr lang="it-IT" sz="1400" i="1" noProof="0" dirty="0"/>
                        <a:t>cinque</a:t>
                      </a:r>
                    </a:p>
                    <a:p>
                      <a:pPr>
                        <a:lnSpc>
                          <a:spcPct val="114000"/>
                        </a:lnSpc>
                        <a:spcAft>
                          <a:spcPts val="0"/>
                        </a:spcAft>
                      </a:pPr>
                      <a:r>
                        <a:rPr lang="it-IT" sz="1400" i="1" noProof="0" dirty="0"/>
                        <a:t>sei</a:t>
                      </a:r>
                    </a:p>
                    <a:p>
                      <a:pPr>
                        <a:lnSpc>
                          <a:spcPct val="114000"/>
                        </a:lnSpc>
                        <a:spcAft>
                          <a:spcPts val="0"/>
                        </a:spcAft>
                      </a:pPr>
                      <a:r>
                        <a:rPr lang="it-IT" sz="1400" i="1" noProof="0" dirty="0"/>
                        <a:t>sette</a:t>
                      </a:r>
                    </a:p>
                    <a:p>
                      <a:pPr>
                        <a:lnSpc>
                          <a:spcPct val="114000"/>
                        </a:lnSpc>
                        <a:spcAft>
                          <a:spcPts val="0"/>
                        </a:spcAft>
                      </a:pPr>
                      <a:r>
                        <a:rPr lang="it-IT" sz="1400" i="1" noProof="0" dirty="0"/>
                        <a:t>otto</a:t>
                      </a:r>
                    </a:p>
                    <a:p>
                      <a:pPr>
                        <a:lnSpc>
                          <a:spcPct val="114000"/>
                        </a:lnSpc>
                        <a:spcAft>
                          <a:spcPts val="0"/>
                        </a:spcAft>
                      </a:pPr>
                      <a:r>
                        <a:rPr lang="it-IT" sz="1400" i="1" noProof="0" dirty="0"/>
                        <a:t>nove</a:t>
                      </a:r>
                    </a:p>
                    <a:p>
                      <a:pPr>
                        <a:lnSpc>
                          <a:spcPct val="114000"/>
                        </a:lnSpc>
                        <a:spcAft>
                          <a:spcPts val="0"/>
                        </a:spcAft>
                      </a:pPr>
                      <a:r>
                        <a:rPr lang="it-IT" sz="1400" i="1" noProof="0" dirty="0"/>
                        <a:t>dieci</a:t>
                      </a:r>
                    </a:p>
                    <a:p>
                      <a:pPr>
                        <a:lnSpc>
                          <a:spcPct val="114000"/>
                        </a:lnSpc>
                        <a:spcAft>
                          <a:spcPts val="0"/>
                        </a:spcAft>
                      </a:pPr>
                      <a:r>
                        <a:rPr lang="it-IT" sz="1400" i="1" noProof="0" dirty="0"/>
                        <a:t>undici</a:t>
                      </a:r>
                    </a:p>
                    <a:p>
                      <a:pPr>
                        <a:lnSpc>
                          <a:spcPct val="114000"/>
                        </a:lnSpc>
                        <a:spcAft>
                          <a:spcPts val="0"/>
                        </a:spcAft>
                      </a:pPr>
                      <a:r>
                        <a:rPr lang="it-IT" sz="1400" i="1" noProof="0" dirty="0"/>
                        <a:t>dodici</a:t>
                      </a:r>
                    </a:p>
                  </a:txBody>
                  <a:tcPr/>
                </a:tc>
                <a:tc>
                  <a:txBody>
                    <a:bodyPr/>
                    <a:lstStyle/>
                    <a:p>
                      <a:pPr>
                        <a:lnSpc>
                          <a:spcPct val="114000"/>
                        </a:lnSpc>
                        <a:spcAft>
                          <a:spcPts val="0"/>
                        </a:spcAft>
                      </a:pPr>
                      <a:r>
                        <a:rPr lang="it-IT" sz="1400" i="1" noProof="0" dirty="0"/>
                        <a:t>e cinque.</a:t>
                      </a:r>
                    </a:p>
                    <a:p>
                      <a:pPr>
                        <a:lnSpc>
                          <a:spcPct val="114000"/>
                        </a:lnSpc>
                        <a:spcAft>
                          <a:spcPts val="0"/>
                        </a:spcAft>
                      </a:pPr>
                      <a:r>
                        <a:rPr lang="it-IT" sz="1400" i="1" noProof="0" dirty="0"/>
                        <a:t>e dieci.</a:t>
                      </a:r>
                    </a:p>
                    <a:p>
                      <a:pPr>
                        <a:lnSpc>
                          <a:spcPct val="114000"/>
                        </a:lnSpc>
                        <a:spcAft>
                          <a:spcPts val="0"/>
                        </a:spcAft>
                      </a:pPr>
                      <a:r>
                        <a:rPr lang="it-IT" sz="1400" i="1" noProof="0" dirty="0"/>
                        <a:t>e un quarto.</a:t>
                      </a:r>
                    </a:p>
                    <a:p>
                      <a:pPr>
                        <a:lnSpc>
                          <a:spcPct val="114000"/>
                        </a:lnSpc>
                        <a:spcAft>
                          <a:spcPts val="0"/>
                        </a:spcAft>
                      </a:pPr>
                      <a:r>
                        <a:rPr lang="it-IT" sz="1400" i="1" noProof="0" dirty="0"/>
                        <a:t>e venti.</a:t>
                      </a:r>
                    </a:p>
                    <a:p>
                      <a:pPr>
                        <a:lnSpc>
                          <a:spcPct val="114000"/>
                        </a:lnSpc>
                        <a:spcAft>
                          <a:spcPts val="0"/>
                        </a:spcAft>
                      </a:pPr>
                      <a:r>
                        <a:rPr lang="it-IT" sz="1400" i="1" noProof="0" dirty="0"/>
                        <a:t>e venticinque.</a:t>
                      </a:r>
                    </a:p>
                    <a:p>
                      <a:pPr>
                        <a:lnSpc>
                          <a:spcPct val="114000"/>
                        </a:lnSpc>
                        <a:spcAft>
                          <a:spcPts val="0"/>
                        </a:spcAft>
                      </a:pPr>
                      <a:r>
                        <a:rPr lang="it-IT" sz="1400" i="1" noProof="0" dirty="0"/>
                        <a:t>e mezza.</a:t>
                      </a:r>
                    </a:p>
                    <a:p>
                      <a:pPr>
                        <a:lnSpc>
                          <a:spcPct val="114000"/>
                        </a:lnSpc>
                        <a:spcAft>
                          <a:spcPts val="0"/>
                        </a:spcAft>
                      </a:pPr>
                      <a:r>
                        <a:rPr lang="it-IT" sz="1400" i="1" noProof="0" dirty="0"/>
                        <a:t>e trentacinque.</a:t>
                      </a:r>
                    </a:p>
                    <a:p>
                      <a:pPr>
                        <a:lnSpc>
                          <a:spcPct val="114000"/>
                        </a:lnSpc>
                        <a:spcAft>
                          <a:spcPts val="0"/>
                        </a:spcAft>
                      </a:pPr>
                      <a:endParaRPr lang="it-IT" sz="1400" i="1" noProof="0" dirty="0"/>
                    </a:p>
                  </a:txBody>
                  <a:tcPr/>
                </a:tc>
                <a:extLst>
                  <a:ext uri="{0D108BD9-81ED-4DB2-BD59-A6C34878D82A}">
                    <a16:rowId xmlns:a16="http://schemas.microsoft.com/office/drawing/2014/main" val="3424913039"/>
                  </a:ext>
                </a:extLst>
              </a:tr>
            </a:tbl>
          </a:graphicData>
        </a:graphic>
      </p:graphicFrame>
      <p:sp>
        <p:nvSpPr>
          <p:cNvPr id="2" name="Slide Number Placeholder 1">
            <a:extLst>
              <a:ext uri="{FF2B5EF4-FFF2-40B4-BE49-F238E27FC236}">
                <a16:creationId xmlns:a16="http://schemas.microsoft.com/office/drawing/2014/main" id="{A81F13B5-A18F-5EA8-6CBC-E3E115C20F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78058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80978A-4531-113F-0D9B-7CBC65ACFFEB}"/>
              </a:ext>
            </a:extLst>
          </p:cNvPr>
          <p:cNvSpPr>
            <a:spLocks noGrp="1"/>
          </p:cNvSpPr>
          <p:nvPr>
            <p:ph type="title"/>
          </p:nvPr>
        </p:nvSpPr>
        <p:spPr>
          <a:xfrm>
            <a:off x="348000" y="360000"/>
            <a:ext cx="10080000" cy="1008000"/>
          </a:xfrm>
        </p:spPr>
        <p:txBody>
          <a:bodyPr/>
          <a:lstStyle/>
          <a:p>
            <a:r>
              <a:rPr lang="en-AU" sz="3600" dirty="0"/>
              <a:t>Expressing likes and dislikes</a:t>
            </a:r>
            <a:endParaRPr lang="en-AU" dirty="0"/>
          </a:p>
        </p:txBody>
      </p:sp>
      <p:graphicFrame>
        <p:nvGraphicFramePr>
          <p:cNvPr id="3" name="Table 2">
            <a:extLst>
              <a:ext uri="{FF2B5EF4-FFF2-40B4-BE49-F238E27FC236}">
                <a16:creationId xmlns:a16="http://schemas.microsoft.com/office/drawing/2014/main" id="{5702FA5F-3DA4-A923-E73A-E291D74EF2C9}"/>
              </a:ext>
            </a:extLst>
          </p:cNvPr>
          <p:cNvGraphicFramePr>
            <a:graphicFrameLocks noGrp="1"/>
          </p:cNvGraphicFramePr>
          <p:nvPr>
            <p:extLst>
              <p:ext uri="{D42A27DB-BD31-4B8C-83A1-F6EECF244321}">
                <p14:modId xmlns:p14="http://schemas.microsoft.com/office/powerpoint/2010/main" val="1701662448"/>
              </p:ext>
            </p:extLst>
          </p:nvPr>
        </p:nvGraphicFramePr>
        <p:xfrm>
          <a:off x="348000" y="864000"/>
          <a:ext cx="8127999" cy="5419345"/>
        </p:xfrm>
        <a:graphic>
          <a:graphicData uri="http://schemas.openxmlformats.org/drawingml/2006/table">
            <a:tbl>
              <a:tblPr firstRow="1" bandRow="1">
                <a:tableStyleId>{5940675A-B579-460E-94D1-54222C63F5DA}</a:tableStyleId>
              </a:tblPr>
              <a:tblGrid>
                <a:gridCol w="1044687">
                  <a:extLst>
                    <a:ext uri="{9D8B030D-6E8A-4147-A177-3AD203B41FA5}">
                      <a16:colId xmlns:a16="http://schemas.microsoft.com/office/drawing/2014/main" val="3566971096"/>
                    </a:ext>
                  </a:extLst>
                </a:gridCol>
                <a:gridCol w="1613305">
                  <a:extLst>
                    <a:ext uri="{9D8B030D-6E8A-4147-A177-3AD203B41FA5}">
                      <a16:colId xmlns:a16="http://schemas.microsoft.com/office/drawing/2014/main" val="1234423750"/>
                    </a:ext>
                  </a:extLst>
                </a:gridCol>
                <a:gridCol w="2218808">
                  <a:extLst>
                    <a:ext uri="{9D8B030D-6E8A-4147-A177-3AD203B41FA5}">
                      <a16:colId xmlns:a16="http://schemas.microsoft.com/office/drawing/2014/main" val="3360243975"/>
                    </a:ext>
                  </a:extLst>
                </a:gridCol>
                <a:gridCol w="940416">
                  <a:extLst>
                    <a:ext uri="{9D8B030D-6E8A-4147-A177-3AD203B41FA5}">
                      <a16:colId xmlns:a16="http://schemas.microsoft.com/office/drawing/2014/main" val="3391897212"/>
                    </a:ext>
                  </a:extLst>
                </a:gridCol>
                <a:gridCol w="2310783">
                  <a:extLst>
                    <a:ext uri="{9D8B030D-6E8A-4147-A177-3AD203B41FA5}">
                      <a16:colId xmlns:a16="http://schemas.microsoft.com/office/drawing/2014/main" val="1182302634"/>
                    </a:ext>
                  </a:extLst>
                </a:gridCol>
              </a:tblGrid>
              <a:tr h="370840">
                <a:tc rowSpan="2">
                  <a:txBody>
                    <a:bodyPr/>
                    <a:lstStyle/>
                    <a:p>
                      <a:pPr>
                        <a:lnSpc>
                          <a:spcPct val="114000"/>
                        </a:lnSpc>
                      </a:pPr>
                      <a:r>
                        <a:rPr lang="it-IT" sz="1600" i="1" noProof="0" dirty="0"/>
                        <a:t>(Non)</a:t>
                      </a:r>
                    </a:p>
                  </a:txBody>
                  <a:tcPr anchor="ctr"/>
                </a:tc>
                <a:tc>
                  <a:txBody>
                    <a:bodyPr/>
                    <a:lstStyle/>
                    <a:p>
                      <a:pPr>
                        <a:lnSpc>
                          <a:spcPct val="114000"/>
                        </a:lnSpc>
                      </a:pPr>
                      <a:r>
                        <a:rPr lang="it-IT" sz="1600" b="0" i="1" noProof="0" dirty="0">
                          <a:solidFill>
                            <a:schemeClr val="tx1"/>
                          </a:solidFill>
                        </a:rPr>
                        <a:t>mi piace</a:t>
                      </a:r>
                      <a:endParaRPr lang="it-IT" sz="1600" i="1" noProof="0" dirty="0"/>
                    </a:p>
                  </a:txBody>
                  <a:tcPr anchor="ctr"/>
                </a:tc>
                <a:tc>
                  <a:txBody>
                    <a:bodyPr/>
                    <a:lstStyle/>
                    <a:p>
                      <a:pPr>
                        <a:lnSpc>
                          <a:spcPct val="114000"/>
                        </a:lnSpc>
                      </a:pPr>
                      <a:r>
                        <a:rPr lang="it-IT" sz="1600" b="0" i="1" kern="1200" noProof="0" dirty="0">
                          <a:solidFill>
                            <a:schemeClr val="tx1"/>
                          </a:solidFill>
                          <a:effectLst/>
                          <a:latin typeface="+mn-lt"/>
                          <a:ea typeface="+mn-ea"/>
                          <a:cs typeface="+mn-cs"/>
                        </a:rPr>
                        <a:t>la storia</a:t>
                      </a:r>
                    </a:p>
                    <a:p>
                      <a:pPr>
                        <a:lnSpc>
                          <a:spcPct val="114000"/>
                        </a:lnSpc>
                      </a:pPr>
                      <a:r>
                        <a:rPr lang="it-IT" sz="1600" b="0" i="1" kern="1200" noProof="0" dirty="0">
                          <a:solidFill>
                            <a:schemeClr val="tx1"/>
                          </a:solidFill>
                          <a:effectLst/>
                          <a:latin typeface="+mn-lt"/>
                          <a:ea typeface="+mn-ea"/>
                          <a:cs typeface="+mn-cs"/>
                        </a:rPr>
                        <a:t>la matematica</a:t>
                      </a:r>
                    </a:p>
                    <a:p>
                      <a:pPr>
                        <a:lnSpc>
                          <a:spcPct val="114000"/>
                        </a:lnSpc>
                      </a:pPr>
                      <a:r>
                        <a:rPr lang="it-IT" sz="1600" b="0" i="1" kern="1200" noProof="0" dirty="0">
                          <a:solidFill>
                            <a:schemeClr val="tx1"/>
                          </a:solidFill>
                          <a:effectLst/>
                          <a:latin typeface="+mn-lt"/>
                          <a:ea typeface="+mn-ea"/>
                          <a:cs typeface="+mn-cs"/>
                        </a:rPr>
                        <a:t>l’italiano</a:t>
                      </a:r>
                    </a:p>
                    <a:p>
                      <a:pPr>
                        <a:lnSpc>
                          <a:spcPct val="114000"/>
                        </a:lnSpc>
                      </a:pPr>
                      <a:r>
                        <a:rPr lang="it-IT" sz="1600" b="0" i="1" kern="1200" noProof="0" dirty="0">
                          <a:solidFill>
                            <a:schemeClr val="tx1"/>
                          </a:solidFill>
                          <a:effectLst/>
                          <a:latin typeface="+mn-lt"/>
                          <a:ea typeface="+mn-ea"/>
                          <a:cs typeface="+mn-cs"/>
                        </a:rPr>
                        <a:t>l’educazione fisica</a:t>
                      </a:r>
                    </a:p>
                    <a:p>
                      <a:pPr>
                        <a:lnSpc>
                          <a:spcPct val="114000"/>
                        </a:lnSpc>
                      </a:pPr>
                      <a:r>
                        <a:rPr lang="it-IT" sz="1600" b="0" i="1" kern="1200" noProof="0" dirty="0">
                          <a:solidFill>
                            <a:schemeClr val="tx1"/>
                          </a:solidFill>
                          <a:effectLst/>
                          <a:latin typeface="+mn-lt"/>
                          <a:ea typeface="+mn-ea"/>
                          <a:cs typeface="+mn-cs"/>
                        </a:rPr>
                        <a:t>la geografia</a:t>
                      </a:r>
                    </a:p>
                    <a:p>
                      <a:pPr>
                        <a:lnSpc>
                          <a:spcPct val="114000"/>
                        </a:lnSpc>
                      </a:pPr>
                      <a:r>
                        <a:rPr lang="it-IT" sz="1600" b="0" i="1" kern="1200" noProof="0" dirty="0">
                          <a:solidFill>
                            <a:schemeClr val="tx1"/>
                          </a:solidFill>
                          <a:effectLst/>
                          <a:latin typeface="+mn-lt"/>
                          <a:ea typeface="+mn-ea"/>
                          <a:cs typeface="+mn-cs"/>
                        </a:rPr>
                        <a:t>l’inglese</a:t>
                      </a:r>
                    </a:p>
                    <a:p>
                      <a:pPr>
                        <a:lnSpc>
                          <a:spcPct val="114000"/>
                        </a:lnSpc>
                      </a:pPr>
                      <a:r>
                        <a:rPr lang="it-IT" sz="1600" b="0" i="1" kern="1200" noProof="0" dirty="0">
                          <a:solidFill>
                            <a:schemeClr val="tx1"/>
                          </a:solidFill>
                          <a:effectLst/>
                          <a:latin typeface="+mn-lt"/>
                          <a:ea typeface="+mn-ea"/>
                          <a:cs typeface="+mn-cs"/>
                        </a:rPr>
                        <a:t>l’informatica</a:t>
                      </a:r>
                    </a:p>
                    <a:p>
                      <a:pPr>
                        <a:lnSpc>
                          <a:spcPct val="114000"/>
                        </a:lnSpc>
                      </a:pPr>
                      <a:r>
                        <a:rPr lang="it-IT" sz="1600" b="0" i="1" kern="1200" noProof="0" dirty="0">
                          <a:solidFill>
                            <a:schemeClr val="tx1"/>
                          </a:solidFill>
                          <a:effectLst/>
                          <a:latin typeface="+mn-lt"/>
                          <a:ea typeface="+mn-ea"/>
                          <a:cs typeface="+mn-cs"/>
                        </a:rPr>
                        <a:t>la scuola</a:t>
                      </a:r>
                    </a:p>
                    <a:p>
                      <a:pPr>
                        <a:lnSpc>
                          <a:spcPct val="114000"/>
                        </a:lnSpc>
                      </a:pPr>
                      <a:r>
                        <a:rPr lang="it-IT" sz="1600" b="0" i="1" kern="1200" noProof="0" dirty="0">
                          <a:solidFill>
                            <a:schemeClr val="tx1"/>
                          </a:solidFill>
                          <a:effectLst/>
                          <a:latin typeface="+mn-lt"/>
                          <a:ea typeface="+mn-ea"/>
                          <a:cs typeface="+mn-cs"/>
                        </a:rPr>
                        <a:t>l’arte</a:t>
                      </a:r>
                    </a:p>
                    <a:p>
                      <a:pPr>
                        <a:lnSpc>
                          <a:spcPct val="114000"/>
                        </a:lnSpc>
                      </a:pPr>
                      <a:r>
                        <a:rPr lang="it-IT" sz="1600" b="0" i="1" kern="1200" noProof="0" dirty="0">
                          <a:solidFill>
                            <a:schemeClr val="tx1"/>
                          </a:solidFill>
                          <a:effectLst/>
                          <a:latin typeface="+mn-lt"/>
                          <a:ea typeface="+mn-ea"/>
                          <a:cs typeface="+mn-cs"/>
                        </a:rPr>
                        <a:t>la musica</a:t>
                      </a:r>
                    </a:p>
                    <a:p>
                      <a:pPr>
                        <a:lnSpc>
                          <a:spcPct val="114000"/>
                        </a:lnSpc>
                      </a:pPr>
                      <a:r>
                        <a:rPr lang="it-IT" sz="1600" b="0" i="1" kern="1200" noProof="0" dirty="0">
                          <a:solidFill>
                            <a:schemeClr val="tx1"/>
                          </a:solidFill>
                          <a:effectLst/>
                          <a:latin typeface="+mn-lt"/>
                          <a:ea typeface="+mn-ea"/>
                          <a:cs typeface="+mn-cs"/>
                        </a:rPr>
                        <a:t>il teatro</a:t>
                      </a:r>
                    </a:p>
                  </a:txBody>
                  <a:tcPr anchor="ctr"/>
                </a:tc>
                <a:tc>
                  <a:txBody>
                    <a:bodyPr/>
                    <a:lstStyle/>
                    <a:p>
                      <a:pPr>
                        <a:lnSpc>
                          <a:spcPct val="114000"/>
                        </a:lnSpc>
                      </a:pPr>
                      <a:r>
                        <a:rPr lang="it-IT" sz="1600" b="0" i="1" noProof="0" dirty="0">
                          <a:solidFill>
                            <a:schemeClr val="tx1"/>
                          </a:solidFill>
                        </a:rPr>
                        <a:t>perché</a:t>
                      </a:r>
                    </a:p>
                    <a:p>
                      <a:pPr>
                        <a:lnSpc>
                          <a:spcPct val="114000"/>
                        </a:lnSpc>
                      </a:pPr>
                      <a:r>
                        <a:rPr lang="it-IT" sz="1600" b="0" i="1" noProof="0" dirty="0">
                          <a:solidFill>
                            <a:schemeClr val="tx1"/>
                          </a:solidFill>
                        </a:rPr>
                        <a:t>ma</a:t>
                      </a:r>
                    </a:p>
                    <a:p>
                      <a:pPr>
                        <a:lnSpc>
                          <a:spcPct val="114000"/>
                        </a:lnSpc>
                      </a:pPr>
                      <a:r>
                        <a:rPr lang="it-IT" sz="1600" b="0" i="1" noProof="0" dirty="0">
                          <a:solidFill>
                            <a:schemeClr val="tx1"/>
                          </a:solidFill>
                        </a:rPr>
                        <a:t>ed*</a:t>
                      </a:r>
                      <a:endParaRPr lang="it-IT" sz="1600" i="1" noProof="0" dirty="0"/>
                    </a:p>
                  </a:txBody>
                  <a:tcPr anchor="ctr"/>
                </a:tc>
                <a:tc>
                  <a:txBody>
                    <a:bodyPr/>
                    <a:lstStyle/>
                    <a:p>
                      <a:pPr>
                        <a:lnSpc>
                          <a:spcPct val="114000"/>
                        </a:lnSpc>
                      </a:pPr>
                      <a:r>
                        <a:rPr lang="it-IT" sz="1600" b="0" i="1" kern="1200" noProof="0" dirty="0">
                          <a:solidFill>
                            <a:schemeClr val="tx1"/>
                          </a:solidFill>
                          <a:effectLst/>
                          <a:latin typeface="+mn-lt"/>
                          <a:ea typeface="+mn-ea"/>
                          <a:cs typeface="+mn-cs"/>
                        </a:rPr>
                        <a:t>è interessante.</a:t>
                      </a:r>
                    </a:p>
                    <a:p>
                      <a:pPr>
                        <a:lnSpc>
                          <a:spcPct val="114000"/>
                        </a:lnSpc>
                      </a:pPr>
                      <a:r>
                        <a:rPr lang="it-IT" sz="1600" b="0" i="1" kern="1200" noProof="0" dirty="0">
                          <a:solidFill>
                            <a:schemeClr val="tx1"/>
                          </a:solidFill>
                          <a:effectLst/>
                          <a:latin typeface="+mn-lt"/>
                          <a:ea typeface="+mn-ea"/>
                          <a:cs typeface="+mn-cs"/>
                        </a:rPr>
                        <a:t>è divertente.</a:t>
                      </a:r>
                    </a:p>
                    <a:p>
                      <a:pPr>
                        <a:lnSpc>
                          <a:spcPct val="114000"/>
                        </a:lnSpc>
                      </a:pPr>
                      <a:r>
                        <a:rPr lang="it-IT" sz="1600" b="0" i="1" kern="1200" noProof="0" dirty="0">
                          <a:solidFill>
                            <a:schemeClr val="tx1"/>
                          </a:solidFill>
                          <a:effectLst/>
                          <a:latin typeface="+mn-lt"/>
                          <a:ea typeface="+mn-ea"/>
                          <a:cs typeface="+mn-cs"/>
                        </a:rPr>
                        <a:t>è utile.</a:t>
                      </a:r>
                    </a:p>
                    <a:p>
                      <a:pPr>
                        <a:lnSpc>
                          <a:spcPct val="114000"/>
                        </a:lnSpc>
                      </a:pPr>
                      <a:r>
                        <a:rPr lang="it-IT" sz="1600" i="1" noProof="0" dirty="0"/>
                        <a:t>è difficile.</a:t>
                      </a:r>
                    </a:p>
                    <a:p>
                      <a:pPr>
                        <a:lnSpc>
                          <a:spcPct val="114000"/>
                        </a:lnSpc>
                      </a:pPr>
                      <a:r>
                        <a:rPr lang="it-IT" sz="1600" i="1" noProof="0" dirty="0"/>
                        <a:t>è stressante.</a:t>
                      </a:r>
                    </a:p>
                    <a:p>
                      <a:pPr>
                        <a:lnSpc>
                          <a:spcPct val="114000"/>
                        </a:lnSpc>
                      </a:pPr>
                      <a:r>
                        <a:rPr lang="it-IT" sz="1600" i="1" noProof="0" dirty="0"/>
                        <a:t>è faticoso/a.</a:t>
                      </a:r>
                    </a:p>
                    <a:p>
                      <a:pPr marL="0" marR="0" lvl="0" indent="0" algn="l" defTabSz="914377" rtl="0" eaLnBrk="1" fontAlgn="auto" latinLnBrk="0" hangingPunct="1">
                        <a:lnSpc>
                          <a:spcPct val="114000"/>
                        </a:lnSpc>
                        <a:spcBef>
                          <a:spcPts val="0"/>
                        </a:spcBef>
                        <a:spcAft>
                          <a:spcPts val="0"/>
                        </a:spcAft>
                        <a:buClrTx/>
                        <a:buSzTx/>
                        <a:buFontTx/>
                        <a:buNone/>
                        <a:tabLst/>
                        <a:defRPr/>
                      </a:pPr>
                      <a:r>
                        <a:rPr lang="it-IT" sz="1600" i="1" noProof="0" dirty="0"/>
                        <a:t>è noioso/a.</a:t>
                      </a:r>
                    </a:p>
                    <a:p>
                      <a:pPr marL="0" marR="0" lvl="0" indent="0" algn="l" defTabSz="914377" rtl="0" eaLnBrk="1" fontAlgn="auto" latinLnBrk="0" hangingPunct="1">
                        <a:lnSpc>
                          <a:spcPct val="114000"/>
                        </a:lnSpc>
                        <a:spcBef>
                          <a:spcPts val="0"/>
                        </a:spcBef>
                        <a:spcAft>
                          <a:spcPts val="0"/>
                        </a:spcAft>
                        <a:buClrTx/>
                        <a:buSzTx/>
                        <a:buFontTx/>
                        <a:buNone/>
                        <a:tabLst/>
                        <a:defRPr/>
                      </a:pPr>
                      <a:r>
                        <a:rPr lang="it-IT" sz="1600" b="0" i="1" kern="1200" noProof="0" dirty="0">
                          <a:solidFill>
                            <a:schemeClr val="tx1"/>
                          </a:solidFill>
                          <a:effectLst/>
                          <a:latin typeface="+mn-lt"/>
                          <a:ea typeface="+mn-ea"/>
                          <a:cs typeface="+mn-cs"/>
                        </a:rPr>
                        <a:t>è una sfida.</a:t>
                      </a:r>
                    </a:p>
                  </a:txBody>
                  <a:tcPr anchor="ctr"/>
                </a:tc>
                <a:extLst>
                  <a:ext uri="{0D108BD9-81ED-4DB2-BD59-A6C34878D82A}">
                    <a16:rowId xmlns:a16="http://schemas.microsoft.com/office/drawing/2014/main" val="2052100134"/>
                  </a:ext>
                </a:extLst>
              </a:tr>
              <a:tr h="370840">
                <a:tc vMerge="1">
                  <a:txBody>
                    <a:bodyPr/>
                    <a:lstStyle/>
                    <a:p>
                      <a:endParaRPr lang="en-AU" i="1" dirty="0"/>
                    </a:p>
                  </a:txBody>
                  <a:tcPr/>
                </a:tc>
                <a:tc>
                  <a:txBody>
                    <a:bodyPr/>
                    <a:lstStyle/>
                    <a:p>
                      <a:pPr>
                        <a:lnSpc>
                          <a:spcPct val="114000"/>
                        </a:lnSpc>
                      </a:pPr>
                      <a:r>
                        <a:rPr lang="it-IT" sz="1600" i="1" noProof="0" dirty="0"/>
                        <a:t>mi piacciono</a:t>
                      </a:r>
                    </a:p>
                  </a:txBody>
                  <a:tcPr anchor="ctr"/>
                </a:tc>
                <a:tc>
                  <a:txBody>
                    <a:bodyPr/>
                    <a:lstStyle/>
                    <a:p>
                      <a:pPr>
                        <a:lnSpc>
                          <a:spcPct val="114000"/>
                        </a:lnSpc>
                      </a:pPr>
                      <a:r>
                        <a:rPr lang="it-IT" sz="1600" i="1" noProof="0" dirty="0"/>
                        <a:t>le scienze</a:t>
                      </a:r>
                    </a:p>
                  </a:txBody>
                  <a:tcPr anchor="ctr"/>
                </a:tc>
                <a:tc>
                  <a:txBody>
                    <a:bodyPr/>
                    <a:lstStyle/>
                    <a:p>
                      <a:pPr>
                        <a:lnSpc>
                          <a:spcPct val="114000"/>
                        </a:lnSpc>
                      </a:pPr>
                      <a:r>
                        <a:rPr lang="it-IT" sz="1600" i="1" noProof="0" dirty="0"/>
                        <a:t>perché</a:t>
                      </a:r>
                    </a:p>
                    <a:p>
                      <a:pPr marL="0" marR="0" lvl="0" indent="0" algn="l" defTabSz="914377" rtl="0" eaLnBrk="1" fontAlgn="auto" latinLnBrk="0" hangingPunct="1">
                        <a:lnSpc>
                          <a:spcPct val="114000"/>
                        </a:lnSpc>
                        <a:spcBef>
                          <a:spcPts val="0"/>
                        </a:spcBef>
                        <a:spcAft>
                          <a:spcPts val="0"/>
                        </a:spcAft>
                        <a:buClrTx/>
                        <a:buSzTx/>
                        <a:buFontTx/>
                        <a:buNone/>
                        <a:tabLst/>
                        <a:defRPr/>
                      </a:pPr>
                      <a:r>
                        <a:rPr lang="it-IT" sz="1600" b="0" i="1" noProof="0" dirty="0">
                          <a:solidFill>
                            <a:schemeClr val="tx1"/>
                          </a:solidFill>
                        </a:rPr>
                        <a:t>ma</a:t>
                      </a:r>
                      <a:endParaRPr lang="it-IT" sz="1600" i="1" noProof="0" dirty="0"/>
                    </a:p>
                    <a:p>
                      <a:pPr>
                        <a:lnSpc>
                          <a:spcPct val="114000"/>
                        </a:lnSpc>
                      </a:pPr>
                      <a:r>
                        <a:rPr lang="it-IT" sz="1600" i="1" noProof="0" dirty="0"/>
                        <a:t>e</a:t>
                      </a:r>
                    </a:p>
                  </a:txBody>
                  <a:tcPr anchor="ctr"/>
                </a:tc>
                <a:tc>
                  <a:txBody>
                    <a:bodyPr/>
                    <a:lstStyle/>
                    <a:p>
                      <a:pPr>
                        <a:lnSpc>
                          <a:spcPct val="114000"/>
                        </a:lnSpc>
                      </a:pPr>
                      <a:r>
                        <a:rPr lang="it-IT" sz="1600" i="1" noProof="0" dirty="0"/>
                        <a:t>sono interessanti.</a:t>
                      </a:r>
                    </a:p>
                    <a:p>
                      <a:pPr>
                        <a:lnSpc>
                          <a:spcPct val="114000"/>
                        </a:lnSpc>
                      </a:pPr>
                      <a:r>
                        <a:rPr lang="it-IT" sz="1600" i="1" noProof="0" dirty="0"/>
                        <a:t>sono divertenti.</a:t>
                      </a:r>
                    </a:p>
                    <a:p>
                      <a:pPr>
                        <a:lnSpc>
                          <a:spcPct val="114000"/>
                        </a:lnSpc>
                      </a:pPr>
                      <a:r>
                        <a:rPr lang="it-IT" sz="1600" i="1" noProof="0" dirty="0"/>
                        <a:t>sono utili.</a:t>
                      </a:r>
                    </a:p>
                    <a:p>
                      <a:pPr>
                        <a:lnSpc>
                          <a:spcPct val="114000"/>
                        </a:lnSpc>
                      </a:pPr>
                      <a:r>
                        <a:rPr lang="it-IT" sz="1600" i="1" noProof="0" dirty="0"/>
                        <a:t>sono difficili.</a:t>
                      </a:r>
                    </a:p>
                    <a:p>
                      <a:pPr>
                        <a:lnSpc>
                          <a:spcPct val="114000"/>
                        </a:lnSpc>
                      </a:pPr>
                      <a:r>
                        <a:rPr lang="it-IT" sz="1600" i="1" noProof="0" dirty="0"/>
                        <a:t>sono stressanti. </a:t>
                      </a:r>
                    </a:p>
                    <a:p>
                      <a:pPr>
                        <a:lnSpc>
                          <a:spcPct val="114000"/>
                        </a:lnSpc>
                      </a:pPr>
                      <a:r>
                        <a:rPr lang="it-IT" sz="1600" i="1" noProof="0" dirty="0"/>
                        <a:t>sono faticose. </a:t>
                      </a:r>
                    </a:p>
                    <a:p>
                      <a:pPr marL="0" marR="0" lvl="0" indent="0" algn="l" defTabSz="914377" rtl="0" eaLnBrk="1" fontAlgn="auto" latinLnBrk="0" hangingPunct="1">
                        <a:lnSpc>
                          <a:spcPct val="114000"/>
                        </a:lnSpc>
                        <a:spcBef>
                          <a:spcPts val="0"/>
                        </a:spcBef>
                        <a:spcAft>
                          <a:spcPts val="0"/>
                        </a:spcAft>
                        <a:buClrTx/>
                        <a:buSzTx/>
                        <a:buFontTx/>
                        <a:buNone/>
                        <a:tabLst/>
                        <a:defRPr/>
                      </a:pPr>
                      <a:r>
                        <a:rPr lang="it-IT" sz="1600" i="1" noProof="0" dirty="0"/>
                        <a:t>sono noiose.</a:t>
                      </a:r>
                    </a:p>
                    <a:p>
                      <a:pPr marL="0" marR="0" lvl="0" indent="0" algn="l" defTabSz="914377" rtl="0" eaLnBrk="1" fontAlgn="auto" latinLnBrk="0" hangingPunct="1">
                        <a:lnSpc>
                          <a:spcPct val="114000"/>
                        </a:lnSpc>
                        <a:spcBef>
                          <a:spcPts val="0"/>
                        </a:spcBef>
                        <a:spcAft>
                          <a:spcPts val="0"/>
                        </a:spcAft>
                        <a:buClrTx/>
                        <a:buSzTx/>
                        <a:buFontTx/>
                        <a:buNone/>
                        <a:tabLst/>
                        <a:defRPr/>
                      </a:pPr>
                      <a:r>
                        <a:rPr lang="it-IT" sz="1600" i="1" noProof="0" dirty="0"/>
                        <a:t>sono una sfida.</a:t>
                      </a:r>
                    </a:p>
                  </a:txBody>
                  <a:tcPr anchor="ctr"/>
                </a:tc>
                <a:extLst>
                  <a:ext uri="{0D108BD9-81ED-4DB2-BD59-A6C34878D82A}">
                    <a16:rowId xmlns:a16="http://schemas.microsoft.com/office/drawing/2014/main" val="2144787429"/>
                  </a:ext>
                </a:extLst>
              </a:tr>
            </a:tbl>
          </a:graphicData>
        </a:graphic>
      </p:graphicFrame>
      <p:sp>
        <p:nvSpPr>
          <p:cNvPr id="4" name="TextBox 3">
            <a:extLst>
              <a:ext uri="{FF2B5EF4-FFF2-40B4-BE49-F238E27FC236}">
                <a16:creationId xmlns:a16="http://schemas.microsoft.com/office/drawing/2014/main" id="{7D10BC00-A881-13C2-17D6-57C961DC6D5D}"/>
              </a:ext>
            </a:extLst>
          </p:cNvPr>
          <p:cNvSpPr txBox="1"/>
          <p:nvPr/>
        </p:nvSpPr>
        <p:spPr>
          <a:xfrm>
            <a:off x="348000" y="6458400"/>
            <a:ext cx="11496000" cy="295200"/>
          </a:xfrm>
          <a:prstGeom prst="rect">
            <a:avLst/>
          </a:prstGeom>
          <a:noFill/>
        </p:spPr>
        <p:txBody>
          <a:bodyPr wrap="none" lIns="0" tIns="0" rIns="0" bIns="0" rtlCol="0">
            <a:noAutofit/>
          </a:bodyPr>
          <a:lstStyle/>
          <a:p>
            <a:pPr algn="l"/>
            <a:r>
              <a:rPr lang="en-AU" sz="1600" dirty="0"/>
              <a:t>* The letter </a:t>
            </a:r>
            <a:r>
              <a:rPr lang="it-IT" sz="1600" i="1" dirty="0"/>
              <a:t>d</a:t>
            </a:r>
            <a:r>
              <a:rPr lang="en-AU" sz="1600" dirty="0"/>
              <a:t> is added to ‘</a:t>
            </a:r>
            <a:r>
              <a:rPr lang="it-IT" sz="1600" i="1" dirty="0"/>
              <a:t>e</a:t>
            </a:r>
            <a:r>
              <a:rPr lang="en-AU" sz="1600" dirty="0"/>
              <a:t>’ (meaning ‘and’) when it is followed by </a:t>
            </a:r>
            <a:r>
              <a:rPr lang="en-AU" sz="1600" i="1" dirty="0"/>
              <a:t>‘</a:t>
            </a:r>
            <a:r>
              <a:rPr lang="it-IT" sz="1600" b="0" i="1" kern="1200" dirty="0">
                <a:solidFill>
                  <a:schemeClr val="tx1"/>
                </a:solidFill>
                <a:effectLst/>
                <a:latin typeface="+mn-lt"/>
                <a:ea typeface="+mn-ea"/>
                <a:cs typeface="+mn-cs"/>
              </a:rPr>
              <a:t>è</a:t>
            </a:r>
            <a:r>
              <a:rPr lang="es-ES" sz="1600" b="0" kern="1200" dirty="0">
                <a:solidFill>
                  <a:schemeClr val="tx1"/>
                </a:solidFill>
                <a:effectLst/>
                <a:latin typeface="+mn-lt"/>
                <a:ea typeface="+mn-ea"/>
                <a:cs typeface="+mn-cs"/>
              </a:rPr>
              <a:t>’ (</a:t>
            </a:r>
            <a:r>
              <a:rPr lang="es-ES" sz="1600" b="0" kern="1200" dirty="0" err="1">
                <a:solidFill>
                  <a:schemeClr val="tx1"/>
                </a:solidFill>
                <a:effectLst/>
                <a:latin typeface="+mn-lt"/>
                <a:ea typeface="+mn-ea"/>
                <a:cs typeface="+mn-cs"/>
              </a:rPr>
              <a:t>meaning</a:t>
            </a:r>
            <a:r>
              <a:rPr lang="es-ES" sz="1600" b="0" kern="1200" dirty="0">
                <a:solidFill>
                  <a:schemeClr val="tx1"/>
                </a:solidFill>
                <a:effectLst/>
                <a:latin typeface="+mn-lt"/>
                <a:ea typeface="+mn-ea"/>
                <a:cs typeface="+mn-cs"/>
              </a:rPr>
              <a:t> ‘</a:t>
            </a:r>
            <a:r>
              <a:rPr lang="en-AU" sz="1600" b="0" kern="1200" dirty="0">
                <a:solidFill>
                  <a:schemeClr val="tx1"/>
                </a:solidFill>
                <a:effectLst/>
                <a:latin typeface="+mn-lt"/>
                <a:ea typeface="+mn-ea"/>
                <a:cs typeface="+mn-cs"/>
              </a:rPr>
              <a:t>is</a:t>
            </a:r>
            <a:r>
              <a:rPr lang="es-ES" sz="1600" b="0" kern="1200" dirty="0">
                <a:solidFill>
                  <a:schemeClr val="tx1"/>
                </a:solidFill>
                <a:effectLst/>
                <a:latin typeface="+mn-lt"/>
                <a:ea typeface="+mn-ea"/>
                <a:cs typeface="+mn-cs"/>
              </a:rPr>
              <a:t>’)</a:t>
            </a:r>
            <a:r>
              <a:rPr lang="en-AU" sz="1600" b="0" kern="1200" dirty="0">
                <a:solidFill>
                  <a:schemeClr val="tx1"/>
                </a:solidFill>
                <a:effectLst/>
                <a:latin typeface="+mn-lt"/>
                <a:ea typeface="+mn-ea"/>
                <a:cs typeface="+mn-cs"/>
              </a:rPr>
              <a:t>, to support pr</a:t>
            </a:r>
            <a:r>
              <a:rPr lang="en-AU" sz="1600" dirty="0"/>
              <a:t>onunciation.</a:t>
            </a:r>
          </a:p>
        </p:txBody>
      </p:sp>
      <p:sp>
        <p:nvSpPr>
          <p:cNvPr id="2" name="Slide Number Placeholder 1">
            <a:extLst>
              <a:ext uri="{FF2B5EF4-FFF2-40B4-BE49-F238E27FC236}">
                <a16:creationId xmlns:a16="http://schemas.microsoft.com/office/drawing/2014/main" id="{39FAE7F7-8BB7-71D5-E260-BF9E746CF1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459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B7DCA-FE27-EE45-9D1F-F76100EEA9BF}"/>
              </a:ext>
            </a:extLst>
          </p:cNvPr>
          <p:cNvSpPr>
            <a:spLocks noGrp="1"/>
          </p:cNvSpPr>
          <p:nvPr>
            <p:ph type="title"/>
          </p:nvPr>
        </p:nvSpPr>
        <p:spPr>
          <a:xfrm>
            <a:off x="360000" y="360000"/>
            <a:ext cx="10080000" cy="1008000"/>
          </a:xfrm>
        </p:spPr>
        <p:txBody>
          <a:bodyPr/>
          <a:lstStyle/>
          <a:p>
            <a:r>
              <a:rPr lang="en-AU" sz="3600" dirty="0"/>
              <a:t>Preferences and qualifiers</a:t>
            </a:r>
            <a:endParaRPr lang="en-AU" dirty="0"/>
          </a:p>
        </p:txBody>
      </p:sp>
      <p:graphicFrame>
        <p:nvGraphicFramePr>
          <p:cNvPr id="3" name="Table 2">
            <a:extLst>
              <a:ext uri="{FF2B5EF4-FFF2-40B4-BE49-F238E27FC236}">
                <a16:creationId xmlns:a16="http://schemas.microsoft.com/office/drawing/2014/main" id="{C9E7408A-A21A-1614-9112-D36304A2F436}"/>
              </a:ext>
            </a:extLst>
          </p:cNvPr>
          <p:cNvGraphicFramePr>
            <a:graphicFrameLocks noGrp="1"/>
          </p:cNvGraphicFramePr>
          <p:nvPr>
            <p:extLst>
              <p:ext uri="{D42A27DB-BD31-4B8C-83A1-F6EECF244321}">
                <p14:modId xmlns:p14="http://schemas.microsoft.com/office/powerpoint/2010/main" val="3319306315"/>
              </p:ext>
            </p:extLst>
          </p:nvPr>
        </p:nvGraphicFramePr>
        <p:xfrm>
          <a:off x="360000" y="1199767"/>
          <a:ext cx="9839739" cy="5448110"/>
        </p:xfrm>
        <a:graphic>
          <a:graphicData uri="http://schemas.openxmlformats.org/drawingml/2006/table">
            <a:tbl>
              <a:tblPr firstRow="1" bandRow="1">
                <a:tableStyleId>{5940675A-B579-460E-94D1-54222C63F5DA}</a:tableStyleId>
              </a:tblPr>
              <a:tblGrid>
                <a:gridCol w="3071191">
                  <a:extLst>
                    <a:ext uri="{9D8B030D-6E8A-4147-A177-3AD203B41FA5}">
                      <a16:colId xmlns:a16="http://schemas.microsoft.com/office/drawing/2014/main" val="4038369056"/>
                    </a:ext>
                  </a:extLst>
                </a:gridCol>
                <a:gridCol w="2117035">
                  <a:extLst>
                    <a:ext uri="{9D8B030D-6E8A-4147-A177-3AD203B41FA5}">
                      <a16:colId xmlns:a16="http://schemas.microsoft.com/office/drawing/2014/main" val="3986226193"/>
                    </a:ext>
                  </a:extLst>
                </a:gridCol>
                <a:gridCol w="1510748">
                  <a:extLst>
                    <a:ext uri="{9D8B030D-6E8A-4147-A177-3AD203B41FA5}">
                      <a16:colId xmlns:a16="http://schemas.microsoft.com/office/drawing/2014/main" val="1687394981"/>
                    </a:ext>
                  </a:extLst>
                </a:gridCol>
                <a:gridCol w="1371600">
                  <a:extLst>
                    <a:ext uri="{9D8B030D-6E8A-4147-A177-3AD203B41FA5}">
                      <a16:colId xmlns:a16="http://schemas.microsoft.com/office/drawing/2014/main" val="2714271323"/>
                    </a:ext>
                  </a:extLst>
                </a:gridCol>
                <a:gridCol w="1769165">
                  <a:extLst>
                    <a:ext uri="{9D8B030D-6E8A-4147-A177-3AD203B41FA5}">
                      <a16:colId xmlns:a16="http://schemas.microsoft.com/office/drawing/2014/main" val="1136289968"/>
                    </a:ext>
                  </a:extLst>
                </a:gridCol>
              </a:tblGrid>
              <a:tr h="370840">
                <a:tc>
                  <a:txBody>
                    <a:bodyPr/>
                    <a:lstStyle/>
                    <a:p>
                      <a:pPr>
                        <a:lnSpc>
                          <a:spcPct val="114000"/>
                        </a:lnSpc>
                      </a:pPr>
                      <a:r>
                        <a:rPr lang="it-IT" i="1" noProof="0" dirty="0"/>
                        <a:t>Mi piace molto</a:t>
                      </a:r>
                    </a:p>
                    <a:p>
                      <a:pPr>
                        <a:lnSpc>
                          <a:spcPct val="114000"/>
                        </a:lnSpc>
                      </a:pPr>
                      <a:r>
                        <a:rPr lang="it-IT" i="1" noProof="0" dirty="0"/>
                        <a:t>Mi piace</a:t>
                      </a:r>
                    </a:p>
                    <a:p>
                      <a:pPr>
                        <a:lnSpc>
                          <a:spcPct val="114000"/>
                        </a:lnSpc>
                      </a:pPr>
                      <a:r>
                        <a:rPr lang="it-IT" i="1" noProof="0" dirty="0"/>
                        <a:t>Mi piace un po’</a:t>
                      </a:r>
                    </a:p>
                    <a:p>
                      <a:pPr>
                        <a:lnSpc>
                          <a:spcPct val="114000"/>
                        </a:lnSpc>
                      </a:pPr>
                      <a:r>
                        <a:rPr lang="it-IT" i="1" noProof="0" dirty="0"/>
                        <a:t>Non mi piace</a:t>
                      </a:r>
                    </a:p>
                    <a:p>
                      <a:pPr>
                        <a:lnSpc>
                          <a:spcPct val="114000"/>
                        </a:lnSpc>
                      </a:pPr>
                      <a:r>
                        <a:rPr lang="it-IT" i="1" noProof="0" dirty="0"/>
                        <a:t>Non mi piace per niente</a:t>
                      </a:r>
                    </a:p>
                  </a:txBody>
                  <a:tcPr/>
                </a:tc>
                <a:tc>
                  <a:txBody>
                    <a:bodyPr/>
                    <a:lstStyle/>
                    <a:p>
                      <a:pPr>
                        <a:lnSpc>
                          <a:spcPct val="114000"/>
                        </a:lnSpc>
                      </a:pPr>
                      <a:r>
                        <a:rPr lang="it-IT" sz="1800" b="0" i="1" kern="1200" noProof="0" dirty="0">
                          <a:solidFill>
                            <a:schemeClr val="tx1"/>
                          </a:solidFill>
                          <a:effectLst/>
                          <a:latin typeface="+mn-lt"/>
                          <a:ea typeface="+mn-ea"/>
                          <a:cs typeface="+mn-cs"/>
                        </a:rPr>
                        <a:t>la storia</a:t>
                      </a:r>
                    </a:p>
                    <a:p>
                      <a:pPr>
                        <a:lnSpc>
                          <a:spcPct val="114000"/>
                        </a:lnSpc>
                      </a:pPr>
                      <a:r>
                        <a:rPr lang="it-IT" sz="1800" b="0" i="1" kern="1200" noProof="0" dirty="0">
                          <a:solidFill>
                            <a:schemeClr val="tx1"/>
                          </a:solidFill>
                          <a:effectLst/>
                          <a:latin typeface="+mn-lt"/>
                          <a:ea typeface="+mn-ea"/>
                          <a:cs typeface="+mn-cs"/>
                        </a:rPr>
                        <a:t>la matematica</a:t>
                      </a:r>
                    </a:p>
                    <a:p>
                      <a:pPr>
                        <a:lnSpc>
                          <a:spcPct val="114000"/>
                        </a:lnSpc>
                      </a:pPr>
                      <a:r>
                        <a:rPr lang="it-IT" sz="1800" b="0" i="1" kern="1200" noProof="0" dirty="0">
                          <a:solidFill>
                            <a:schemeClr val="tx1"/>
                          </a:solidFill>
                          <a:effectLst/>
                          <a:latin typeface="+mn-lt"/>
                          <a:ea typeface="+mn-ea"/>
                          <a:cs typeface="+mn-cs"/>
                        </a:rPr>
                        <a:t>la geografia</a:t>
                      </a:r>
                    </a:p>
                    <a:p>
                      <a:pPr>
                        <a:lnSpc>
                          <a:spcPct val="114000"/>
                        </a:lnSpc>
                      </a:pPr>
                      <a:r>
                        <a:rPr lang="it-IT" sz="1800" b="0" i="1" kern="1200" noProof="0" dirty="0">
                          <a:solidFill>
                            <a:schemeClr val="tx1"/>
                          </a:solidFill>
                          <a:effectLst/>
                          <a:latin typeface="+mn-lt"/>
                          <a:ea typeface="+mn-ea"/>
                          <a:cs typeface="+mn-cs"/>
                        </a:rPr>
                        <a:t>l’inglese</a:t>
                      </a:r>
                    </a:p>
                    <a:p>
                      <a:pPr>
                        <a:lnSpc>
                          <a:spcPct val="114000"/>
                        </a:lnSpc>
                      </a:pPr>
                      <a:r>
                        <a:rPr lang="it-IT" sz="1800" b="0" i="1" kern="1200" noProof="0" dirty="0">
                          <a:solidFill>
                            <a:schemeClr val="tx1"/>
                          </a:solidFill>
                          <a:effectLst/>
                          <a:latin typeface="+mn-lt"/>
                          <a:ea typeface="+mn-ea"/>
                          <a:cs typeface="+mn-cs"/>
                        </a:rPr>
                        <a:t>l’informatica</a:t>
                      </a:r>
                    </a:p>
                    <a:p>
                      <a:pPr>
                        <a:lnSpc>
                          <a:spcPct val="114000"/>
                        </a:lnSpc>
                      </a:pPr>
                      <a:r>
                        <a:rPr lang="it-IT" sz="1800" b="0" i="1" kern="1200" noProof="0" dirty="0">
                          <a:solidFill>
                            <a:schemeClr val="tx1"/>
                          </a:solidFill>
                          <a:effectLst/>
                          <a:latin typeface="+mn-lt"/>
                          <a:ea typeface="+mn-ea"/>
                          <a:cs typeface="+mn-cs"/>
                        </a:rPr>
                        <a:t>la scuola</a:t>
                      </a:r>
                    </a:p>
                    <a:p>
                      <a:pPr>
                        <a:lnSpc>
                          <a:spcPct val="114000"/>
                        </a:lnSpc>
                      </a:pPr>
                      <a:r>
                        <a:rPr lang="it-IT" sz="1800" b="0" i="1" kern="1200" noProof="0" dirty="0">
                          <a:solidFill>
                            <a:schemeClr val="tx1"/>
                          </a:solidFill>
                          <a:effectLst/>
                          <a:latin typeface="+mn-lt"/>
                          <a:ea typeface="+mn-ea"/>
                          <a:cs typeface="+mn-cs"/>
                        </a:rPr>
                        <a:t>la musica</a:t>
                      </a:r>
                    </a:p>
                    <a:p>
                      <a:pPr>
                        <a:lnSpc>
                          <a:spcPct val="114000"/>
                        </a:lnSpc>
                      </a:pPr>
                      <a:r>
                        <a:rPr lang="it-IT" sz="1800" b="0" i="1" kern="1200" noProof="0" dirty="0">
                          <a:solidFill>
                            <a:schemeClr val="tx1"/>
                          </a:solidFill>
                          <a:effectLst/>
                          <a:latin typeface="+mn-lt"/>
                          <a:ea typeface="+mn-ea"/>
                          <a:cs typeface="+mn-cs"/>
                        </a:rPr>
                        <a:t>l’arte</a:t>
                      </a:r>
                    </a:p>
                    <a:p>
                      <a:pPr marL="0" marR="0" lvl="0" indent="0" algn="l" defTabSz="914377" rtl="0" eaLnBrk="1" fontAlgn="auto" latinLnBrk="0" hangingPunct="1">
                        <a:lnSpc>
                          <a:spcPct val="114000"/>
                        </a:lnSpc>
                        <a:spcBef>
                          <a:spcPts val="0"/>
                        </a:spcBef>
                        <a:spcAft>
                          <a:spcPts val="0"/>
                        </a:spcAft>
                        <a:buClrTx/>
                        <a:buSzTx/>
                        <a:buFontTx/>
                        <a:buNone/>
                        <a:tabLst/>
                        <a:defRPr/>
                      </a:pPr>
                      <a:r>
                        <a:rPr lang="it-IT" sz="1800" b="0" i="1" kern="1200" noProof="0" dirty="0">
                          <a:solidFill>
                            <a:schemeClr val="tx1"/>
                          </a:solidFill>
                          <a:effectLst/>
                          <a:latin typeface="+mn-lt"/>
                          <a:ea typeface="+mn-ea"/>
                          <a:cs typeface="+mn-cs"/>
                        </a:rPr>
                        <a:t>l’italiano</a:t>
                      </a:r>
                    </a:p>
                    <a:p>
                      <a:pPr marL="0" marR="0" lvl="0" indent="0" algn="l" defTabSz="914377" rtl="0" eaLnBrk="1" fontAlgn="auto" latinLnBrk="0" hangingPunct="1">
                        <a:lnSpc>
                          <a:spcPct val="114000"/>
                        </a:lnSpc>
                        <a:spcBef>
                          <a:spcPts val="0"/>
                        </a:spcBef>
                        <a:spcAft>
                          <a:spcPts val="0"/>
                        </a:spcAft>
                        <a:buClrTx/>
                        <a:buSzTx/>
                        <a:buFontTx/>
                        <a:buNone/>
                        <a:tabLst/>
                        <a:defRPr/>
                      </a:pPr>
                      <a:r>
                        <a:rPr lang="it-IT" sz="1800" b="0" i="1" kern="1200" noProof="0" dirty="0">
                          <a:solidFill>
                            <a:schemeClr val="tx1"/>
                          </a:solidFill>
                          <a:effectLst/>
                          <a:latin typeface="+mn-lt"/>
                          <a:ea typeface="+mn-ea"/>
                          <a:cs typeface="+mn-cs"/>
                        </a:rPr>
                        <a:t>l’educazione fisica</a:t>
                      </a:r>
                    </a:p>
                    <a:p>
                      <a:pPr>
                        <a:lnSpc>
                          <a:spcPct val="114000"/>
                        </a:lnSpc>
                      </a:pPr>
                      <a:r>
                        <a:rPr lang="it-IT" sz="1800" b="0" i="1" kern="1200" noProof="0" dirty="0">
                          <a:solidFill>
                            <a:schemeClr val="tx1"/>
                          </a:solidFill>
                          <a:effectLst/>
                          <a:latin typeface="+mn-lt"/>
                          <a:ea typeface="+mn-ea"/>
                          <a:cs typeface="+mn-cs"/>
                        </a:rPr>
                        <a:t>il teatro</a:t>
                      </a:r>
                      <a:endParaRPr lang="it-IT" i="1" noProof="0" dirty="0"/>
                    </a:p>
                  </a:txBody>
                  <a:tcPr/>
                </a:tc>
                <a:tc>
                  <a:txBody>
                    <a:bodyPr/>
                    <a:lstStyle/>
                    <a:p>
                      <a:pPr>
                        <a:lnSpc>
                          <a:spcPct val="114000"/>
                        </a:lnSpc>
                      </a:pPr>
                      <a:r>
                        <a:rPr lang="it-IT" i="1" noProof="0" dirty="0"/>
                        <a:t>perché è</a:t>
                      </a:r>
                    </a:p>
                    <a:p>
                      <a:pPr>
                        <a:lnSpc>
                          <a:spcPct val="114000"/>
                        </a:lnSpc>
                      </a:pPr>
                      <a:r>
                        <a:rPr lang="it-IT" sz="1800" b="0" i="1" noProof="0" dirty="0">
                          <a:solidFill>
                            <a:schemeClr val="tx1"/>
                          </a:solidFill>
                        </a:rPr>
                        <a:t>ma</a:t>
                      </a:r>
                      <a:r>
                        <a:rPr lang="it-IT" i="1" noProof="0" dirty="0"/>
                        <a:t> è</a:t>
                      </a:r>
                    </a:p>
                    <a:p>
                      <a:pPr>
                        <a:lnSpc>
                          <a:spcPct val="114000"/>
                        </a:lnSpc>
                      </a:pPr>
                      <a:r>
                        <a:rPr lang="it-IT" i="1" noProof="0" dirty="0"/>
                        <a:t>ed è*</a:t>
                      </a:r>
                    </a:p>
                  </a:txBody>
                  <a:tcPr/>
                </a:tc>
                <a:tc>
                  <a:txBody>
                    <a:bodyPr/>
                    <a:lstStyle/>
                    <a:p>
                      <a:pPr>
                        <a:lnSpc>
                          <a:spcPct val="114000"/>
                        </a:lnSpc>
                      </a:pPr>
                      <a:r>
                        <a:rPr lang="it-IT" i="1" noProof="0" dirty="0"/>
                        <a:t>abbastanza</a:t>
                      </a:r>
                    </a:p>
                    <a:p>
                      <a:pPr>
                        <a:lnSpc>
                          <a:spcPct val="114000"/>
                        </a:lnSpc>
                      </a:pPr>
                      <a:r>
                        <a:rPr lang="it-IT" i="1" noProof="0" dirty="0"/>
                        <a:t>un po’</a:t>
                      </a:r>
                    </a:p>
                    <a:p>
                      <a:pPr>
                        <a:lnSpc>
                          <a:spcPct val="114000"/>
                        </a:lnSpc>
                      </a:pPr>
                      <a:r>
                        <a:rPr lang="it-IT" i="1" noProof="0" dirty="0"/>
                        <a:t>molto</a:t>
                      </a:r>
                    </a:p>
                  </a:txBody>
                  <a:tcPr/>
                </a:tc>
                <a:tc>
                  <a:txBody>
                    <a:bodyPr/>
                    <a:lstStyle/>
                    <a:p>
                      <a:pPr>
                        <a:lnSpc>
                          <a:spcPct val="114000"/>
                        </a:lnSpc>
                      </a:pPr>
                      <a:r>
                        <a:rPr lang="it-IT" i="1" noProof="0" dirty="0"/>
                        <a:t>interessante.</a:t>
                      </a:r>
                    </a:p>
                    <a:p>
                      <a:pPr>
                        <a:lnSpc>
                          <a:spcPct val="114000"/>
                        </a:lnSpc>
                      </a:pPr>
                      <a:r>
                        <a:rPr lang="it-IT" i="1" noProof="0" dirty="0"/>
                        <a:t>divertente.</a:t>
                      </a:r>
                    </a:p>
                    <a:p>
                      <a:pPr>
                        <a:lnSpc>
                          <a:spcPct val="114000"/>
                        </a:lnSpc>
                      </a:pPr>
                      <a:r>
                        <a:rPr lang="it-IT" i="1" noProof="0" dirty="0"/>
                        <a:t>utile.</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difficile.</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stressante.</a:t>
                      </a:r>
                    </a:p>
                    <a:p>
                      <a:pPr>
                        <a:lnSpc>
                          <a:spcPct val="114000"/>
                        </a:lnSpc>
                      </a:pPr>
                      <a:r>
                        <a:rPr lang="it-IT" i="1" noProof="0" dirty="0"/>
                        <a:t>noioso/a.</a:t>
                      </a:r>
                    </a:p>
                    <a:p>
                      <a:pPr>
                        <a:lnSpc>
                          <a:spcPct val="114000"/>
                        </a:lnSpc>
                      </a:pPr>
                      <a:r>
                        <a:rPr lang="it-IT" i="1" noProof="0" dirty="0"/>
                        <a:t>faticoso/a.</a:t>
                      </a:r>
                    </a:p>
                    <a:p>
                      <a:pPr>
                        <a:lnSpc>
                          <a:spcPct val="114000"/>
                        </a:lnSpc>
                      </a:pPr>
                      <a:endParaRPr lang="it-IT" i="1" noProof="0" dirty="0"/>
                    </a:p>
                    <a:p>
                      <a:pPr>
                        <a:lnSpc>
                          <a:spcPct val="114000"/>
                        </a:lnSpc>
                      </a:pPr>
                      <a:endParaRPr lang="it-IT" i="1" noProof="0" dirty="0"/>
                    </a:p>
                  </a:txBody>
                  <a:tcPr/>
                </a:tc>
                <a:extLst>
                  <a:ext uri="{0D108BD9-81ED-4DB2-BD59-A6C34878D82A}">
                    <a16:rowId xmlns:a16="http://schemas.microsoft.com/office/drawing/2014/main" val="938001245"/>
                  </a:ext>
                </a:extLst>
              </a:tr>
              <a:tr h="362365">
                <a:tc>
                  <a:txBody>
                    <a:bodyPr/>
                    <a:lstStyle/>
                    <a:p>
                      <a:pPr>
                        <a:lnSpc>
                          <a:spcPct val="114000"/>
                        </a:lnSpc>
                      </a:pPr>
                      <a:r>
                        <a:rPr lang="it-IT" i="1" noProof="0" dirty="0"/>
                        <a:t>Mi piacciono molto</a:t>
                      </a:r>
                    </a:p>
                    <a:p>
                      <a:pPr>
                        <a:lnSpc>
                          <a:spcPct val="114000"/>
                        </a:lnSpc>
                      </a:pPr>
                      <a:r>
                        <a:rPr lang="it-IT" i="1" noProof="0" dirty="0"/>
                        <a:t>Mi piacciono</a:t>
                      </a:r>
                    </a:p>
                    <a:p>
                      <a:pPr>
                        <a:lnSpc>
                          <a:spcPct val="114000"/>
                        </a:lnSpc>
                      </a:pPr>
                      <a:r>
                        <a:rPr lang="it-IT" i="1" noProof="0" dirty="0"/>
                        <a:t>Mi piacciono un po’</a:t>
                      </a:r>
                    </a:p>
                    <a:p>
                      <a:pPr>
                        <a:lnSpc>
                          <a:spcPct val="114000"/>
                        </a:lnSpc>
                      </a:pPr>
                      <a:r>
                        <a:rPr lang="it-IT" i="1" noProof="0" dirty="0"/>
                        <a:t>Non mi piacciono</a:t>
                      </a:r>
                    </a:p>
                    <a:p>
                      <a:pPr>
                        <a:lnSpc>
                          <a:spcPct val="114000"/>
                        </a:lnSpc>
                      </a:pPr>
                      <a:r>
                        <a:rPr lang="it-IT" i="1" noProof="0" dirty="0"/>
                        <a:t>Non mi piacciono per niente</a:t>
                      </a:r>
                    </a:p>
                  </a:txBody>
                  <a:tcPr/>
                </a:tc>
                <a:tc>
                  <a:txBody>
                    <a:bodyPr/>
                    <a:lstStyle/>
                    <a:p>
                      <a:pPr>
                        <a:lnSpc>
                          <a:spcPct val="114000"/>
                        </a:lnSpc>
                      </a:pPr>
                      <a:r>
                        <a:rPr lang="it-IT" i="1" noProof="0" dirty="0"/>
                        <a:t>le scienze</a:t>
                      </a:r>
                    </a:p>
                  </a:txBody>
                  <a:tcPr/>
                </a:tc>
                <a:tc>
                  <a:txBody>
                    <a:bodyPr/>
                    <a:lstStyle/>
                    <a:p>
                      <a:pPr>
                        <a:lnSpc>
                          <a:spcPct val="114000"/>
                        </a:lnSpc>
                      </a:pPr>
                      <a:r>
                        <a:rPr lang="it-IT" i="1" noProof="0" dirty="0"/>
                        <a:t>perché sono</a:t>
                      </a:r>
                    </a:p>
                    <a:p>
                      <a:pPr>
                        <a:lnSpc>
                          <a:spcPct val="114000"/>
                        </a:lnSpc>
                      </a:pPr>
                      <a:r>
                        <a:rPr lang="it-IT" sz="1800" b="0" i="1" noProof="0" dirty="0">
                          <a:solidFill>
                            <a:schemeClr val="tx1"/>
                          </a:solidFill>
                        </a:rPr>
                        <a:t>ma</a:t>
                      </a:r>
                      <a:r>
                        <a:rPr lang="it-IT" i="1" noProof="0" dirty="0"/>
                        <a:t> sono</a:t>
                      </a:r>
                    </a:p>
                    <a:p>
                      <a:pPr>
                        <a:lnSpc>
                          <a:spcPct val="114000"/>
                        </a:lnSpc>
                      </a:pPr>
                      <a:r>
                        <a:rPr lang="it-IT" i="1" noProof="0" dirty="0"/>
                        <a:t>e sono</a:t>
                      </a:r>
                    </a:p>
                  </a:txBody>
                  <a:tcPr/>
                </a:tc>
                <a:tc>
                  <a:txBody>
                    <a:bodyPr/>
                    <a:lstStyle/>
                    <a:p>
                      <a:pPr>
                        <a:lnSpc>
                          <a:spcPct val="114000"/>
                        </a:lnSpc>
                      </a:pPr>
                      <a:r>
                        <a:rPr lang="it-IT" i="1" noProof="0" dirty="0"/>
                        <a:t>abbastanza</a:t>
                      </a:r>
                    </a:p>
                    <a:p>
                      <a:pPr>
                        <a:lnSpc>
                          <a:spcPct val="114000"/>
                        </a:lnSpc>
                      </a:pPr>
                      <a:r>
                        <a:rPr lang="it-IT" i="1" noProof="0" dirty="0"/>
                        <a:t>un po’</a:t>
                      </a:r>
                    </a:p>
                    <a:p>
                      <a:pPr>
                        <a:lnSpc>
                          <a:spcPct val="114000"/>
                        </a:lnSpc>
                      </a:pPr>
                      <a:r>
                        <a:rPr lang="it-IT" i="1" noProof="0" dirty="0"/>
                        <a:t>molto</a:t>
                      </a:r>
                    </a:p>
                  </a:txBody>
                  <a:tcPr/>
                </a:tc>
                <a:tc>
                  <a:txBody>
                    <a:bodyPr/>
                    <a:lstStyle/>
                    <a:p>
                      <a:pPr>
                        <a:lnSpc>
                          <a:spcPct val="114000"/>
                        </a:lnSpc>
                      </a:pPr>
                      <a:r>
                        <a:rPr lang="it-IT" i="1" noProof="0" dirty="0"/>
                        <a:t>interessanti.</a:t>
                      </a:r>
                    </a:p>
                    <a:p>
                      <a:pPr>
                        <a:lnSpc>
                          <a:spcPct val="114000"/>
                        </a:lnSpc>
                      </a:pPr>
                      <a:r>
                        <a:rPr lang="it-IT" i="1" noProof="0" dirty="0"/>
                        <a:t>divertenti.</a:t>
                      </a:r>
                    </a:p>
                    <a:p>
                      <a:pPr>
                        <a:lnSpc>
                          <a:spcPct val="114000"/>
                        </a:lnSpc>
                      </a:pPr>
                      <a:r>
                        <a:rPr lang="it-IT" i="1" noProof="0" dirty="0"/>
                        <a:t>utili.</a:t>
                      </a:r>
                    </a:p>
                    <a:p>
                      <a:pPr>
                        <a:lnSpc>
                          <a:spcPct val="114000"/>
                        </a:lnSpc>
                      </a:pPr>
                      <a:r>
                        <a:rPr lang="it-IT" i="1" noProof="0" dirty="0"/>
                        <a:t>stressanti.</a:t>
                      </a:r>
                    </a:p>
                    <a:p>
                      <a:pPr>
                        <a:lnSpc>
                          <a:spcPct val="114000"/>
                        </a:lnSpc>
                      </a:pPr>
                      <a:r>
                        <a:rPr lang="it-IT" i="1" noProof="0" dirty="0"/>
                        <a:t>noiose.</a:t>
                      </a:r>
                    </a:p>
                    <a:p>
                      <a:pPr>
                        <a:lnSpc>
                          <a:spcPct val="114000"/>
                        </a:lnSpc>
                      </a:pPr>
                      <a:r>
                        <a:rPr lang="it-IT" i="1" noProof="0" dirty="0"/>
                        <a:t>faticose.</a:t>
                      </a:r>
                    </a:p>
                  </a:txBody>
                  <a:tcPr/>
                </a:tc>
                <a:extLst>
                  <a:ext uri="{0D108BD9-81ED-4DB2-BD59-A6C34878D82A}">
                    <a16:rowId xmlns:a16="http://schemas.microsoft.com/office/drawing/2014/main" val="2267475417"/>
                  </a:ext>
                </a:extLst>
              </a:tr>
            </a:tbl>
          </a:graphicData>
        </a:graphic>
      </p:graphicFrame>
      <p:sp>
        <p:nvSpPr>
          <p:cNvPr id="2" name="Slide Number Placeholder 1">
            <a:extLst>
              <a:ext uri="{FF2B5EF4-FFF2-40B4-BE49-F238E27FC236}">
                <a16:creationId xmlns:a16="http://schemas.microsoft.com/office/drawing/2014/main" id="{6B9E46AD-3EE5-6301-536F-8B48A07FD2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89817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5E3D4C-329C-1244-6A34-08C7AAE1DAAC}"/>
              </a:ext>
            </a:extLst>
          </p:cNvPr>
          <p:cNvSpPr>
            <a:spLocks noGrp="1"/>
          </p:cNvSpPr>
          <p:nvPr>
            <p:ph type="title"/>
          </p:nvPr>
        </p:nvSpPr>
        <p:spPr>
          <a:xfrm>
            <a:off x="360000" y="360000"/>
            <a:ext cx="10080000" cy="1008000"/>
          </a:xfrm>
        </p:spPr>
        <p:txBody>
          <a:bodyPr/>
          <a:lstStyle/>
          <a:p>
            <a:r>
              <a:rPr lang="en-AU" sz="3600" dirty="0"/>
              <a:t>Describing teachers</a:t>
            </a:r>
            <a:endParaRPr lang="en-AU" dirty="0"/>
          </a:p>
        </p:txBody>
      </p:sp>
      <p:graphicFrame>
        <p:nvGraphicFramePr>
          <p:cNvPr id="3" name="Table 2">
            <a:extLst>
              <a:ext uri="{FF2B5EF4-FFF2-40B4-BE49-F238E27FC236}">
                <a16:creationId xmlns:a16="http://schemas.microsoft.com/office/drawing/2014/main" id="{06689739-31A9-0F58-A33E-13695395F76A}"/>
              </a:ext>
            </a:extLst>
          </p:cNvPr>
          <p:cNvGraphicFramePr>
            <a:graphicFrameLocks noGrp="1"/>
          </p:cNvGraphicFramePr>
          <p:nvPr>
            <p:extLst>
              <p:ext uri="{D42A27DB-BD31-4B8C-83A1-F6EECF244321}">
                <p14:modId xmlns:p14="http://schemas.microsoft.com/office/powerpoint/2010/main" val="2849154217"/>
              </p:ext>
            </p:extLst>
          </p:nvPr>
        </p:nvGraphicFramePr>
        <p:xfrm>
          <a:off x="360000" y="1351057"/>
          <a:ext cx="8441178" cy="3193161"/>
        </p:xfrm>
        <a:graphic>
          <a:graphicData uri="http://schemas.openxmlformats.org/drawingml/2006/table">
            <a:tbl>
              <a:tblPr firstRow="1" bandRow="1">
                <a:tableStyleId>{5940675A-B579-460E-94D1-54222C63F5DA}</a:tableStyleId>
              </a:tblPr>
              <a:tblGrid>
                <a:gridCol w="1832592">
                  <a:extLst>
                    <a:ext uri="{9D8B030D-6E8A-4147-A177-3AD203B41FA5}">
                      <a16:colId xmlns:a16="http://schemas.microsoft.com/office/drawing/2014/main" val="1056959672"/>
                    </a:ext>
                  </a:extLst>
                </a:gridCol>
                <a:gridCol w="616016">
                  <a:extLst>
                    <a:ext uri="{9D8B030D-6E8A-4147-A177-3AD203B41FA5}">
                      <a16:colId xmlns:a16="http://schemas.microsoft.com/office/drawing/2014/main" val="1165633353"/>
                    </a:ext>
                  </a:extLst>
                </a:gridCol>
                <a:gridCol w="1615392">
                  <a:extLst>
                    <a:ext uri="{9D8B030D-6E8A-4147-A177-3AD203B41FA5}">
                      <a16:colId xmlns:a16="http://schemas.microsoft.com/office/drawing/2014/main" val="182225020"/>
                    </a:ext>
                  </a:extLst>
                </a:gridCol>
                <a:gridCol w="1354667">
                  <a:extLst>
                    <a:ext uri="{9D8B030D-6E8A-4147-A177-3AD203B41FA5}">
                      <a16:colId xmlns:a16="http://schemas.microsoft.com/office/drawing/2014/main" val="2110089453"/>
                    </a:ext>
                  </a:extLst>
                </a:gridCol>
                <a:gridCol w="1354667">
                  <a:extLst>
                    <a:ext uri="{9D8B030D-6E8A-4147-A177-3AD203B41FA5}">
                      <a16:colId xmlns:a16="http://schemas.microsoft.com/office/drawing/2014/main" val="1977033237"/>
                    </a:ext>
                  </a:extLst>
                </a:gridCol>
                <a:gridCol w="1667844">
                  <a:extLst>
                    <a:ext uri="{9D8B030D-6E8A-4147-A177-3AD203B41FA5}">
                      <a16:colId xmlns:a16="http://schemas.microsoft.com/office/drawing/2014/main" val="324980326"/>
                    </a:ext>
                  </a:extLst>
                </a:gridCol>
              </a:tblGrid>
              <a:tr h="370840">
                <a:tc>
                  <a:txBody>
                    <a:bodyPr/>
                    <a:lstStyle/>
                    <a:p>
                      <a:pPr>
                        <a:lnSpc>
                          <a:spcPct val="114000"/>
                        </a:lnSpc>
                      </a:pPr>
                      <a:r>
                        <a:rPr lang="it-IT" sz="1800" b="0" i="1" noProof="0" dirty="0">
                          <a:solidFill>
                            <a:schemeClr val="tx1"/>
                          </a:solidFill>
                        </a:rPr>
                        <a:t>Il mio prof</a:t>
                      </a:r>
                    </a:p>
                    <a:p>
                      <a:pPr>
                        <a:lnSpc>
                          <a:spcPct val="114000"/>
                        </a:lnSpc>
                      </a:pPr>
                      <a:r>
                        <a:rPr lang="it-IT" sz="1800" b="0" i="1" noProof="0" dirty="0">
                          <a:solidFill>
                            <a:schemeClr val="tx1"/>
                          </a:solidFill>
                        </a:rPr>
                        <a:t>La mia prof</a:t>
                      </a:r>
                    </a:p>
                  </a:txBody>
                  <a:tcPr/>
                </a:tc>
                <a:tc>
                  <a:txBody>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è</a:t>
                      </a:r>
                    </a:p>
                    <a:p>
                      <a:pPr>
                        <a:lnSpc>
                          <a:spcPct val="114000"/>
                        </a:lnSpc>
                      </a:pPr>
                      <a:endParaRPr lang="it-IT" i="1" noProof="0" dirty="0"/>
                    </a:p>
                  </a:txBody>
                  <a:tcPr/>
                </a:tc>
                <a:tc>
                  <a:txBody>
                    <a:bodyPr/>
                    <a:lstStyle/>
                    <a:p>
                      <a:pPr>
                        <a:lnSpc>
                          <a:spcPct val="114000"/>
                        </a:lnSpc>
                      </a:pPr>
                      <a:r>
                        <a:rPr lang="it-IT" i="1" noProof="0" dirty="0"/>
                        <a:t>noioso/a</a:t>
                      </a:r>
                    </a:p>
                    <a:p>
                      <a:pPr>
                        <a:lnSpc>
                          <a:spcPct val="114000"/>
                        </a:lnSpc>
                      </a:pPr>
                      <a:r>
                        <a:rPr lang="it-IT" i="1" noProof="0" dirty="0"/>
                        <a:t>sportivo/a</a:t>
                      </a:r>
                    </a:p>
                    <a:p>
                      <a:pPr>
                        <a:lnSpc>
                          <a:spcPct val="114000"/>
                        </a:lnSpc>
                      </a:pPr>
                      <a:r>
                        <a:rPr lang="it-IT" i="1" noProof="0" dirty="0"/>
                        <a:t>carino/a</a:t>
                      </a:r>
                    </a:p>
                    <a:p>
                      <a:pPr>
                        <a:lnSpc>
                          <a:spcPct val="114000"/>
                        </a:lnSpc>
                      </a:pPr>
                      <a:r>
                        <a:rPr lang="it-IT" i="1" noProof="0" dirty="0"/>
                        <a:t>tradizionale</a:t>
                      </a:r>
                    </a:p>
                    <a:p>
                      <a:pPr>
                        <a:lnSpc>
                          <a:spcPct val="114000"/>
                        </a:lnSpc>
                      </a:pPr>
                      <a:r>
                        <a:rPr lang="it-IT" i="1" noProof="0" dirty="0"/>
                        <a:t>divertente</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intelligente</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di moda</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severo/a</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amichevole</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gentile</a:t>
                      </a:r>
                    </a:p>
                  </a:txBody>
                  <a:tcPr/>
                </a:tc>
                <a:tc>
                  <a:txBody>
                    <a:bodyPr/>
                    <a:lstStyle/>
                    <a:p>
                      <a:pPr>
                        <a:lnSpc>
                          <a:spcPct val="114000"/>
                        </a:lnSpc>
                      </a:pPr>
                      <a:r>
                        <a:rPr lang="it-IT" i="1" noProof="0" dirty="0"/>
                        <a:t>e</a:t>
                      </a:r>
                    </a:p>
                    <a:p>
                      <a:pPr>
                        <a:lnSpc>
                          <a:spcPct val="114000"/>
                        </a:lnSpc>
                      </a:pPr>
                      <a:r>
                        <a:rPr lang="it-IT" i="1" noProof="0" dirty="0"/>
                        <a:t>ma</a:t>
                      </a:r>
                    </a:p>
                  </a:txBody>
                  <a:tcPr/>
                </a:tc>
                <a:tc>
                  <a:txBody>
                    <a:bodyPr/>
                    <a:lstStyle/>
                    <a:p>
                      <a:pPr>
                        <a:lnSpc>
                          <a:spcPct val="114000"/>
                        </a:lnSpc>
                      </a:pPr>
                      <a:r>
                        <a:rPr lang="it-IT" i="1" noProof="0" dirty="0"/>
                        <a:t>abbastanza</a:t>
                      </a:r>
                    </a:p>
                    <a:p>
                      <a:pPr>
                        <a:lnSpc>
                          <a:spcPct val="114000"/>
                        </a:lnSpc>
                      </a:pPr>
                      <a:r>
                        <a:rPr lang="it-IT" i="1" noProof="0" dirty="0"/>
                        <a:t>un po’</a:t>
                      </a:r>
                    </a:p>
                    <a:p>
                      <a:pPr>
                        <a:lnSpc>
                          <a:spcPct val="114000"/>
                        </a:lnSpc>
                      </a:pPr>
                      <a:r>
                        <a:rPr lang="it-IT" i="1" noProof="0" dirty="0"/>
                        <a:t>molto</a:t>
                      </a:r>
                    </a:p>
                    <a:p>
                      <a:pPr>
                        <a:lnSpc>
                          <a:spcPct val="114000"/>
                        </a:lnSpc>
                      </a:pPr>
                      <a:endParaRPr lang="it-IT" i="1" noProof="0" dirty="0"/>
                    </a:p>
                  </a:txBody>
                  <a:tcPr/>
                </a:tc>
                <a:tc>
                  <a:txBody>
                    <a:bodyPr/>
                    <a:lstStyle/>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noioso/a.</a:t>
                      </a:r>
                    </a:p>
                    <a:p>
                      <a:pPr>
                        <a:lnSpc>
                          <a:spcPct val="114000"/>
                        </a:lnSpc>
                      </a:pPr>
                      <a:r>
                        <a:rPr lang="it-IT" i="1" noProof="0" dirty="0"/>
                        <a:t>sportivo/a.</a:t>
                      </a:r>
                    </a:p>
                    <a:p>
                      <a:pPr>
                        <a:lnSpc>
                          <a:spcPct val="114000"/>
                        </a:lnSpc>
                      </a:pPr>
                      <a:r>
                        <a:rPr lang="it-IT" i="1" noProof="0" dirty="0"/>
                        <a:t>carino/a.</a:t>
                      </a:r>
                    </a:p>
                    <a:p>
                      <a:pPr>
                        <a:lnSpc>
                          <a:spcPct val="114000"/>
                        </a:lnSpc>
                      </a:pPr>
                      <a:r>
                        <a:rPr lang="it-IT" i="1" noProof="0" dirty="0"/>
                        <a:t>tradizionale.</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divertente.</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intelligente.</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di moda.</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severo/a.</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amichevole.</a:t>
                      </a:r>
                    </a:p>
                    <a:p>
                      <a:pPr marL="0" marR="0" lvl="0" indent="0" algn="l" defTabSz="914377" rtl="0" eaLnBrk="1" fontAlgn="auto" latinLnBrk="0" hangingPunct="1">
                        <a:lnSpc>
                          <a:spcPct val="114000"/>
                        </a:lnSpc>
                        <a:spcBef>
                          <a:spcPts val="0"/>
                        </a:spcBef>
                        <a:spcAft>
                          <a:spcPts val="0"/>
                        </a:spcAft>
                        <a:buClrTx/>
                        <a:buSzTx/>
                        <a:buFontTx/>
                        <a:buNone/>
                        <a:tabLst/>
                        <a:defRPr/>
                      </a:pPr>
                      <a:r>
                        <a:rPr lang="it-IT" i="1" noProof="0" dirty="0"/>
                        <a:t>gentile.</a:t>
                      </a:r>
                    </a:p>
                  </a:txBody>
                  <a:tcPr/>
                </a:tc>
                <a:extLst>
                  <a:ext uri="{0D108BD9-81ED-4DB2-BD59-A6C34878D82A}">
                    <a16:rowId xmlns:a16="http://schemas.microsoft.com/office/drawing/2014/main" val="3382209502"/>
                  </a:ext>
                </a:extLst>
              </a:tr>
            </a:tbl>
          </a:graphicData>
        </a:graphic>
      </p:graphicFrame>
      <p:sp>
        <p:nvSpPr>
          <p:cNvPr id="2" name="Slide Number Placeholder 1">
            <a:extLst>
              <a:ext uri="{FF2B5EF4-FFF2-40B4-BE49-F238E27FC236}">
                <a16:creationId xmlns:a16="http://schemas.microsoft.com/office/drawing/2014/main" id="{15C1FF30-291A-DDEB-21AB-F9E8CFC9FD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96827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B5B735-F620-0DB4-FAE1-5EAB8806F892}"/>
              </a:ext>
            </a:extLst>
          </p:cNvPr>
          <p:cNvSpPr>
            <a:spLocks noGrp="1"/>
          </p:cNvSpPr>
          <p:nvPr>
            <p:ph type="title"/>
          </p:nvPr>
        </p:nvSpPr>
        <p:spPr/>
        <p:txBody>
          <a:bodyPr/>
          <a:lstStyle/>
          <a:p>
            <a:r>
              <a:rPr lang="en-AU" dirty="0">
                <a:solidFill>
                  <a:schemeClr val="accent1"/>
                </a:solidFill>
              </a:rPr>
              <a:t>Disclaimer</a:t>
            </a:r>
          </a:p>
        </p:txBody>
      </p:sp>
      <p:sp>
        <p:nvSpPr>
          <p:cNvPr id="3" name="TextBox 2">
            <a:extLst>
              <a:ext uri="{FF2B5EF4-FFF2-40B4-BE49-F238E27FC236}">
                <a16:creationId xmlns:a16="http://schemas.microsoft.com/office/drawing/2014/main" id="{B65009A8-CFEE-B9BF-CDA3-63C4C27B7D6E}"/>
              </a:ext>
              <a:ext uri="{C183D7F6-B498-43B3-948B-1728B52AA6E4}">
                <adec:decorative xmlns:adec="http://schemas.microsoft.com/office/drawing/2017/decorative" val="0"/>
              </a:ext>
            </a:extLst>
          </p:cNvPr>
          <p:cNvSpPr txBox="1"/>
          <p:nvPr/>
        </p:nvSpPr>
        <p:spPr>
          <a:xfrm>
            <a:off x="360000" y="1797006"/>
            <a:ext cx="11211111" cy="3263988"/>
          </a:xfrm>
          <a:prstGeom prst="rect">
            <a:avLst/>
          </a:prstGeom>
          <a:noFill/>
        </p:spPr>
        <p:txBody>
          <a:bodyPr wrap="square" lIns="0" tIns="0" rIns="0" bIns="0" rtlCol="0">
            <a:noAutofit/>
          </a:bodyPr>
          <a:lstStyle/>
          <a:p>
            <a:pPr>
              <a:lnSpc>
                <a:spcPct val="150000"/>
              </a:lnSpc>
            </a:pPr>
            <a:r>
              <a:rPr lang="en-AU" sz="1800" u="sng" dirty="0">
                <a:solidFill>
                  <a:srgbClr val="0563C1"/>
                </a:solidFill>
                <a:effectLst/>
                <a:ea typeface="Calibri" panose="020F0502020204030204" pitchFamily="34" charset="0"/>
                <a:hlinkClick r:id="rId2" tooltip="https://www.sentencebuilders.com/about"/>
              </a:rPr>
              <a:t>Sentence builders</a:t>
            </a:r>
            <a:r>
              <a:rPr lang="en-AU" sz="1800" dirty="0">
                <a:effectLst/>
                <a:ea typeface="Calibri" panose="020F0502020204030204" pitchFamily="34" charset="0"/>
              </a:rPr>
              <a:t> (accessed 3 October 2023) are a pedagogical tool central to the Extensive Processing Instruction (EPI) approach developed by Dr Gianfranco Conti. Sentence builder tables contain words and chunks which combine to form sentences, supporting students to generate a large range of different sentences. In order to provide editable tables for teachers, as part of the support for the Modern Languages K–10 Syllabus, the tables included in this resource contain merged cells. Students who need to access content using a screen reader may need to be provided with an alternative format. Please contact </a:t>
            </a:r>
            <a:r>
              <a:rPr lang="en-AU" sz="1800" u="sng" dirty="0">
                <a:solidFill>
                  <a:srgbClr val="0563C1"/>
                </a:solidFill>
                <a:ea typeface="Calibri" panose="020F0502020204030204" pitchFamily="34" charset="0"/>
              </a:rPr>
              <a:t>L</a:t>
            </a:r>
            <a:r>
              <a:rPr lang="en-AU" sz="1800" u="sng" dirty="0">
                <a:solidFill>
                  <a:srgbClr val="0563C1"/>
                </a:solidFill>
                <a:effectLst/>
                <a:ea typeface="Calibri" panose="020F0502020204030204" pitchFamily="34" charset="0"/>
                <a:hlinkClick r:id="rId3" tooltip="mailto:languagesnsw@det.nsw.edu.au"/>
              </a:rPr>
              <a:t>anguagesNSW@det.nsw.edu.au</a:t>
            </a:r>
            <a:r>
              <a:rPr lang="en-AU" sz="1800" dirty="0">
                <a:effectLst/>
                <a:ea typeface="Calibri" panose="020F0502020204030204" pitchFamily="34" charset="0"/>
              </a:rPr>
              <a:t> if you require an accessible version of this resource.</a:t>
            </a:r>
          </a:p>
          <a:p>
            <a:pPr algn="l">
              <a:lnSpc>
                <a:spcPct val="150000"/>
              </a:lnSpc>
            </a:pPr>
            <a:endParaRPr lang="en-AU" sz="1800" dirty="0"/>
          </a:p>
        </p:txBody>
      </p:sp>
      <p:sp>
        <p:nvSpPr>
          <p:cNvPr id="2" name="Slide Number Placeholder 1">
            <a:extLst>
              <a:ext uri="{FF2B5EF4-FFF2-40B4-BE49-F238E27FC236}">
                <a16:creationId xmlns:a16="http://schemas.microsoft.com/office/drawing/2014/main" id="{EB56B396-F2AA-710B-D08C-3193FD26E3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56736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hlinkClick r:id="rId3">
                  <a:extLst>
                    <a:ext uri="{A12FA001-AC4F-418D-AE19-62706E023703}">
                      <ahyp:hlinkClr xmlns:ahyp="http://schemas.microsoft.com/office/drawing/2018/hyperlinkcolor" val="tx"/>
                    </a:ext>
                  </a:extLst>
                </a:hlinkClick>
              </a:rPr>
              <a:t>© State of New South Wales (Department of Education), 2024 </a:t>
            </a:r>
            <a:endParaRPr lang="en-AU" dirty="0"/>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375076"/>
            <a:ext cx="11472863" cy="5180012"/>
          </a:xfrm>
        </p:spPr>
        <p:txBody>
          <a:bodyPr/>
          <a:lstStyle/>
          <a:p>
            <a:pPr>
              <a:lnSpc>
                <a:spcPct val="150000"/>
              </a:lnSpc>
              <a:spcAft>
                <a:spcPts val="600"/>
              </a:spcAft>
            </a:pPr>
            <a:r>
              <a:rPr lang="en-AU" sz="1200" b="0" i="0" dirty="0">
                <a:solidFill>
                  <a:schemeClr val="bg1"/>
                </a:solidFill>
                <a:effectLst/>
              </a:rPr>
              <a:t>The copyright material published in this resource is subject to the </a:t>
            </a:r>
            <a:r>
              <a:rPr lang="en-AU" sz="1200" b="0" i="1" dirty="0">
                <a:solidFill>
                  <a:schemeClr val="bg1"/>
                </a:solidFill>
                <a:effectLst/>
              </a:rPr>
              <a:t>Copyright Act 1968</a:t>
            </a:r>
            <a:r>
              <a:rPr lang="en-AU" sz="1200" b="0" i="0" dirty="0">
                <a:solidFill>
                  <a:schemeClr val="bg1"/>
                </a:solidFill>
                <a:effectLst/>
              </a:rPr>
              <a:t> (</a:t>
            </a:r>
            <a:r>
              <a:rPr lang="en-AU" sz="1200" b="0" i="0" dirty="0" err="1">
                <a:solidFill>
                  <a:schemeClr val="bg1"/>
                </a:solidFill>
                <a:effectLst/>
              </a:rPr>
              <a:t>Cth</a:t>
            </a:r>
            <a:r>
              <a:rPr lang="en-AU" sz="1200" b="0" i="0" dirty="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rPr>
              <a:t>Copyright material available in this resource and owned by the NSW Department of Education is licensed under a </a:t>
            </a:r>
            <a:r>
              <a:rPr lang="en-AU" sz="1200" b="0" i="0" u="sng" strike="noStrike" dirty="0">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rPr>
              <a:t>.</a:t>
            </a:r>
            <a:r>
              <a:rPr lang="en-AU" sz="1200" b="0" i="0" dirty="0">
                <a:solidFill>
                  <a:schemeClr val="accent4"/>
                </a:solidFill>
                <a:effectLst/>
              </a:rPr>
              <a:t> </a:t>
            </a:r>
            <a:endParaRPr lang="en-AU" sz="1200" dirty="0">
              <a:solidFill>
                <a:schemeClr val="accent4"/>
              </a:solidFill>
            </a:endParaRPr>
          </a:p>
          <a:p>
            <a:pPr algn="l" rtl="0" fontAlgn="base">
              <a:lnSpc>
                <a:spcPct val="150000"/>
              </a:lnSpc>
              <a:spcAft>
                <a:spcPts val="600"/>
              </a:spcAft>
            </a:pPr>
            <a:r>
              <a:rPr lang="en-AU" sz="1200" b="0" i="0" dirty="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rPr>
              <a:t>Attribution should be given to © State of New South Wales (Department of Education), 2024. </a:t>
            </a:r>
          </a:p>
          <a:p>
            <a:pPr algn="l" rtl="0" fontAlgn="base">
              <a:lnSpc>
                <a:spcPct val="150000"/>
              </a:lnSpc>
              <a:spcAft>
                <a:spcPts val="0"/>
              </a:spcAft>
            </a:pPr>
            <a:r>
              <a:rPr lang="en-AU" sz="1200" b="0" i="0" dirty="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rPr>
              <a:t>Copyright Act 1968 </a:t>
            </a:r>
            <a:r>
              <a:rPr lang="en-AU" sz="1200" b="0" i="0" dirty="0">
                <a:solidFill>
                  <a:schemeClr val="bg1"/>
                </a:solidFill>
                <a:effectLst/>
              </a:rPr>
              <a:t>(</a:t>
            </a:r>
            <a:r>
              <a:rPr lang="en-AU" sz="1200" b="0" i="0" dirty="0" err="1">
                <a:solidFill>
                  <a:schemeClr val="bg1"/>
                </a:solidFill>
                <a:effectLst/>
              </a:rPr>
              <a:t>Cth</a:t>
            </a:r>
            <a:r>
              <a:rPr lang="en-AU" sz="1200" b="0" i="0" dirty="0">
                <a:solidFill>
                  <a:schemeClr val="bg1"/>
                </a:solidFill>
                <a:effectLs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901</Words>
  <Application>Microsoft Office PowerPoint</Application>
  <PresentationFormat>Widescreen</PresentationFormat>
  <Paragraphs>195</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Public Sans</vt:lpstr>
      <vt:lpstr>Times New Roman</vt:lpstr>
      <vt:lpstr>Public Sans Light</vt:lpstr>
      <vt:lpstr>Arial</vt:lpstr>
      <vt:lpstr>NSWG Corporate</vt:lpstr>
      <vt:lpstr>Sentence builders</vt:lpstr>
      <vt:lpstr>My school day</vt:lpstr>
      <vt:lpstr>Expressing likes and dislikes</vt:lpstr>
      <vt:lpstr>Preferences and qualifiers</vt:lpstr>
      <vt:lpstr>Describing teachers</vt:lpstr>
      <vt:lpstr>Disclaimer</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builders</dc:title>
  <dc:creator>NSW Department of Education</dc:creator>
  <dcterms:created xsi:type="dcterms:W3CDTF">2024-03-27T00:15:06Z</dcterms:created>
  <dcterms:modified xsi:type="dcterms:W3CDTF">2024-03-27T00:15:30Z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2024-03-27T00:15:30Z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3cc6de54-7364-4cce-abe0-331cfaffd584</vt:lpwstr>
  </property>
  <property fmtid="{D5CDD505-2E9C-101B-9397-08002B2CF9AE}" pid="8" name="MSIP_Label_b603dfd7-d93a-4381-a340-2995d8282205_ContentBits">
    <vt:lpwstr>0</vt:lpwstr>
  </property>
</Properties>
</file>