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1"/>
  </p:sldMasterIdLst>
  <p:notesMasterIdLst>
    <p:notesMasterId r:id="rId29"/>
  </p:notesMasterIdLst>
  <p:handoutMasterIdLst>
    <p:handoutMasterId r:id="rId30"/>
  </p:handoutMasterIdLst>
  <p:sldIdLst>
    <p:sldId id="257" r:id="rId2"/>
    <p:sldId id="280" r:id="rId3"/>
    <p:sldId id="362" r:id="rId4"/>
    <p:sldId id="363" r:id="rId5"/>
    <p:sldId id="364" r:id="rId6"/>
    <p:sldId id="365" r:id="rId7"/>
    <p:sldId id="366" r:id="rId8"/>
    <p:sldId id="367" r:id="rId9"/>
    <p:sldId id="368" r:id="rId10"/>
    <p:sldId id="369" r:id="rId11"/>
    <p:sldId id="370" r:id="rId12"/>
    <p:sldId id="371" r:id="rId13"/>
    <p:sldId id="372" r:id="rId14"/>
    <p:sldId id="392" r:id="rId15"/>
    <p:sldId id="374" r:id="rId16"/>
    <p:sldId id="375" r:id="rId17"/>
    <p:sldId id="376" r:id="rId18"/>
    <p:sldId id="377" r:id="rId19"/>
    <p:sldId id="378" r:id="rId20"/>
    <p:sldId id="379" r:id="rId21"/>
    <p:sldId id="380" r:id="rId22"/>
    <p:sldId id="381" r:id="rId23"/>
    <p:sldId id="384" r:id="rId24"/>
    <p:sldId id="382" r:id="rId25"/>
    <p:sldId id="383" r:id="rId26"/>
    <p:sldId id="385" r:id="rId27"/>
    <p:sldId id="2141411556" r:id="rId28"/>
  </p:sldIdLst>
  <p:sldSz cx="12192000" cy="6858000"/>
  <p:notesSz cx="6858000" cy="9144000"/>
  <p:embeddedFontLst>
    <p:embeddedFont>
      <p:font typeface="Public Sans" pitchFamily="2" charset="0"/>
      <p:regular r:id="rId31"/>
      <p:bold r:id="rId32"/>
      <p:italic r:id="rId33"/>
      <p:boldItalic r:id="rId34"/>
    </p:embeddedFont>
    <p:embeddedFont>
      <p:font typeface="Public Sans Light" pitchFamily="2" charset="0"/>
      <p:regular r:id="rId35"/>
      <p: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C51E306-C864-BE52-4810-54E32EA62899}" name="Elisabeth Robertson" initials="ER" userId="S::ELISABETH.ROBERTSON@det.nsw.edu.au::934283df-babb-43cb-92a9-0704b938bf61" providerId="AD"/>
  <p188:author id="{4C59102F-D789-C172-C550-5FB14D659A47}" name="Victoria Hay" initials="VH" userId="S::VICTORIA.HAY@det.nsw.edu.au::e1c48ae4-d1a6-4f03-b9cd-8c5fc9da9ef5" providerId="AD"/>
  <p188:author id="{1B9AE479-94A8-1CA7-5801-61D0BC5792BC}" name="Sandrine Woo" initials="SW" userId="S::Sandrine.Woo@det.nsw.edu.au::54ed00b1-333b-4894-8cbd-7f4a7425a40f" providerId="AD"/>
  <p188:author id="{09BE337F-7282-7061-F98D-968CA98CAE19}" name="Ornella D'Auria" initials="OD" userId="S::Ornella.DAuria@det.nsw.edu.au::3faa8d1b-1dd6-4f18-81ea-86b594a78dfd" providerId="AD"/>
  <p188:author id="{451BCE89-D10D-B9BA-A675-7D0FE91CF12C}" name="Caitlin Pace" initials="CP" userId="S::Caitlin.Pace1@det.nsw.edu.au::45b48bc0-dd90-485f-846b-c9880ccc9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FC7CD-51FF-4EF9-84B0-770B6DD89727}" v="1" dt="2024-04-02T23:30:30.90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81366" autoAdjust="0"/>
  </p:normalViewPr>
  <p:slideViewPr>
    <p:cSldViewPr snapToGrid="0">
      <p:cViewPr varScale="1">
        <p:scale>
          <a:sx n="81" d="100"/>
          <a:sy n="81" d="100"/>
        </p:scale>
        <p:origin x="1671" y="57"/>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3/04/2024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98707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Cosa </a:t>
            </a:r>
            <a:r>
              <a:rPr lang="en-AU" i="1" dirty="0" err="1"/>
              <a:t>hai</a:t>
            </a:r>
            <a:r>
              <a:rPr lang="en-AU" i="1" dirty="0"/>
              <a:t> [</a:t>
            </a:r>
            <a:r>
              <a:rPr lang="en-AU" i="0" dirty="0"/>
              <a:t>day</a:t>
            </a:r>
            <a:r>
              <a:rPr lang="en-AU" i="1" dirty="0"/>
              <a:t>] alle [</a:t>
            </a:r>
            <a:r>
              <a:rPr lang="en-AU" i="0" dirty="0"/>
              <a:t>time</a:t>
            </a:r>
            <a:r>
              <a:rPr lang="en-AU" i="1" dirty="0"/>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25333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49174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5980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04854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63810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403250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778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09841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31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23107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24779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762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44139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205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32572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51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9939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2823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1298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21511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8865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6864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3835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4848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209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8750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063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26728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6560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43806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39012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13802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78179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9384110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it-IT" i="1" dirty="0"/>
              <a:t>Le materie</a:t>
            </a:r>
          </a:p>
        </p:txBody>
      </p:sp>
      <p:sp>
        <p:nvSpPr>
          <p:cNvPr id="4" name="Text Placeholder 3">
            <a:extLst>
              <a:ext uri="{FF2B5EF4-FFF2-40B4-BE49-F238E27FC236}">
                <a16:creationId xmlns:a16="http://schemas.microsoft.com/office/drawing/2014/main" id="{76578CEB-0950-0BCF-368F-62B0718A510A}"/>
              </a:ext>
            </a:extLst>
          </p:cNvPr>
          <p:cNvSpPr>
            <a:spLocks noGrp="1"/>
          </p:cNvSpPr>
          <p:nvPr>
            <p:ph type="body" sz="quarter" idx="14"/>
          </p:nvPr>
        </p:nvSpPr>
        <p:spPr/>
        <p:txBody>
          <a:bodyPr/>
          <a:lstStyle/>
          <a:p>
            <a:r>
              <a:rPr lang="en-AU" dirty="0"/>
              <a:t>School subjects</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65F3-2365-71CC-3AE6-951315281ECF}"/>
              </a:ext>
            </a:extLst>
          </p:cNvPr>
          <p:cNvSpPr>
            <a:spLocks noGrp="1"/>
          </p:cNvSpPr>
          <p:nvPr>
            <p:ph type="title"/>
          </p:nvPr>
        </p:nvSpPr>
        <p:spPr/>
        <p:txBody>
          <a:bodyPr/>
          <a:lstStyle/>
          <a:p>
            <a:r>
              <a:rPr lang="it-IT" i="1" dirty="0"/>
              <a:t>la musica</a:t>
            </a:r>
          </a:p>
        </p:txBody>
      </p:sp>
      <p:pic>
        <p:nvPicPr>
          <p:cNvPr id="10" name="Picture Placeholder 9" descr="Music">
            <a:extLst>
              <a:ext uri="{FF2B5EF4-FFF2-40B4-BE49-F238E27FC236}">
                <a16:creationId xmlns:a16="http://schemas.microsoft.com/office/drawing/2014/main" id="{6C09BBD3-B08D-D4E5-49E8-B0DDA4C8174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0FDAB18B-7239-0CD9-C6B0-FA40259DB90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9327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892F-7609-13E9-A6E8-F7C700EA45D3}"/>
              </a:ext>
            </a:extLst>
          </p:cNvPr>
          <p:cNvSpPr>
            <a:spLocks noGrp="1"/>
          </p:cNvSpPr>
          <p:nvPr>
            <p:ph type="title"/>
          </p:nvPr>
        </p:nvSpPr>
        <p:spPr/>
        <p:txBody>
          <a:bodyPr/>
          <a:lstStyle/>
          <a:p>
            <a:r>
              <a:rPr lang="it-IT" i="1" dirty="0"/>
              <a:t>l'educazione fisica</a:t>
            </a:r>
            <a:br>
              <a:rPr lang="it-IT" i="1" dirty="0"/>
            </a:br>
            <a:endParaRPr lang="it-IT" i="1" dirty="0"/>
          </a:p>
        </p:txBody>
      </p:sp>
      <p:pic>
        <p:nvPicPr>
          <p:cNvPr id="8" name="Picture Placeholder 7" descr="Physical education">
            <a:extLst>
              <a:ext uri="{FF2B5EF4-FFF2-40B4-BE49-F238E27FC236}">
                <a16:creationId xmlns:a16="http://schemas.microsoft.com/office/drawing/2014/main" id="{20D7E23F-0C5F-15AB-A290-B554319596E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A3AFC902-E4EF-54AD-A249-20AEA7F7F43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5517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815B-6EDB-787B-BF5E-89CF54086957}"/>
              </a:ext>
            </a:extLst>
          </p:cNvPr>
          <p:cNvSpPr>
            <a:spLocks noGrp="1"/>
          </p:cNvSpPr>
          <p:nvPr>
            <p:ph type="title"/>
          </p:nvPr>
        </p:nvSpPr>
        <p:spPr/>
        <p:txBody>
          <a:bodyPr/>
          <a:lstStyle/>
          <a:p>
            <a:r>
              <a:rPr lang="it-IT" i="1" dirty="0"/>
              <a:t>le scienze</a:t>
            </a:r>
          </a:p>
        </p:txBody>
      </p:sp>
      <p:pic>
        <p:nvPicPr>
          <p:cNvPr id="8" name="Picture Placeholder 7" descr="Science">
            <a:extLst>
              <a:ext uri="{FF2B5EF4-FFF2-40B4-BE49-F238E27FC236}">
                <a16:creationId xmlns:a16="http://schemas.microsoft.com/office/drawing/2014/main" id="{70141CFE-7702-E546-1103-07E4D2506DC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46EF62A6-3BA4-0DD1-25C2-DF9E6139F06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3244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6DD2-0DE4-3BEE-9504-58A9B96B4508}"/>
              </a:ext>
            </a:extLst>
          </p:cNvPr>
          <p:cNvSpPr>
            <a:spLocks noGrp="1"/>
          </p:cNvSpPr>
          <p:nvPr>
            <p:ph type="title"/>
          </p:nvPr>
        </p:nvSpPr>
        <p:spPr/>
        <p:txBody>
          <a:bodyPr/>
          <a:lstStyle/>
          <a:p>
            <a:r>
              <a:rPr lang="it-IT" i="1" dirty="0"/>
              <a:t>l'informatica</a:t>
            </a:r>
          </a:p>
        </p:txBody>
      </p:sp>
      <p:pic>
        <p:nvPicPr>
          <p:cNvPr id="8" name="Picture Placeholder 7" descr="Computer studies ">
            <a:extLst>
              <a:ext uri="{FF2B5EF4-FFF2-40B4-BE49-F238E27FC236}">
                <a16:creationId xmlns:a16="http://schemas.microsoft.com/office/drawing/2014/main" id="{19647695-6AC9-F975-1C7B-773391BC1297}"/>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06DF4EB8-CCBB-97E1-3711-0F360715265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13061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776AFC-90F7-9DC5-C1B8-DB9F7E017D95}"/>
              </a:ext>
            </a:extLst>
          </p:cNvPr>
          <p:cNvSpPr>
            <a:spLocks noGrp="1"/>
          </p:cNvSpPr>
          <p:nvPr>
            <p:ph type="title"/>
          </p:nvPr>
        </p:nvSpPr>
        <p:spPr/>
        <p:txBody>
          <a:bodyPr/>
          <a:lstStyle/>
          <a:p>
            <a:r>
              <a:rPr lang="it-IT" i="1" dirty="0"/>
              <a:t>orario</a:t>
            </a:r>
          </a:p>
        </p:txBody>
      </p:sp>
      <p:graphicFrame>
        <p:nvGraphicFramePr>
          <p:cNvPr id="3" name="Table 2">
            <a:extLst>
              <a:ext uri="{FF2B5EF4-FFF2-40B4-BE49-F238E27FC236}">
                <a16:creationId xmlns:a16="http://schemas.microsoft.com/office/drawing/2014/main" id="{EA249604-42B2-FB71-1C4E-C2CB95DB449F}"/>
              </a:ext>
            </a:extLst>
          </p:cNvPr>
          <p:cNvGraphicFramePr>
            <a:graphicFrameLocks noGrp="1"/>
          </p:cNvGraphicFramePr>
          <p:nvPr>
            <p:extLst>
              <p:ext uri="{D42A27DB-BD31-4B8C-83A1-F6EECF244321}">
                <p14:modId xmlns:p14="http://schemas.microsoft.com/office/powerpoint/2010/main" val="1136653446"/>
              </p:ext>
            </p:extLst>
          </p:nvPr>
        </p:nvGraphicFramePr>
        <p:xfrm>
          <a:off x="1116008" y="1368000"/>
          <a:ext cx="9959985" cy="4700830"/>
        </p:xfrm>
        <a:graphic>
          <a:graphicData uri="http://schemas.openxmlformats.org/drawingml/2006/table">
            <a:tbl>
              <a:tblPr firstRow="1" bandRow="1">
                <a:tableStyleId>{72833802-FEF1-4C79-8D5D-14CF1EAF98D9}</a:tableStyleId>
              </a:tblPr>
              <a:tblGrid>
                <a:gridCol w="1228607">
                  <a:extLst>
                    <a:ext uri="{9D8B030D-6E8A-4147-A177-3AD203B41FA5}">
                      <a16:colId xmlns:a16="http://schemas.microsoft.com/office/drawing/2014/main" val="1351160326"/>
                    </a:ext>
                  </a:extLst>
                </a:gridCol>
                <a:gridCol w="1531378">
                  <a:extLst>
                    <a:ext uri="{9D8B030D-6E8A-4147-A177-3AD203B41FA5}">
                      <a16:colId xmlns:a16="http://schemas.microsoft.com/office/drawing/2014/main" val="2336441848"/>
                    </a:ext>
                  </a:extLst>
                </a:gridCol>
                <a:gridCol w="1800000">
                  <a:extLst>
                    <a:ext uri="{9D8B030D-6E8A-4147-A177-3AD203B41FA5}">
                      <a16:colId xmlns:a16="http://schemas.microsoft.com/office/drawing/2014/main" val="1303356101"/>
                    </a:ext>
                  </a:extLst>
                </a:gridCol>
                <a:gridCol w="1800000">
                  <a:extLst>
                    <a:ext uri="{9D8B030D-6E8A-4147-A177-3AD203B41FA5}">
                      <a16:colId xmlns:a16="http://schemas.microsoft.com/office/drawing/2014/main" val="2926106802"/>
                    </a:ext>
                  </a:extLst>
                </a:gridCol>
                <a:gridCol w="1800000">
                  <a:extLst>
                    <a:ext uri="{9D8B030D-6E8A-4147-A177-3AD203B41FA5}">
                      <a16:colId xmlns:a16="http://schemas.microsoft.com/office/drawing/2014/main" val="1562070231"/>
                    </a:ext>
                  </a:extLst>
                </a:gridCol>
                <a:gridCol w="1800000">
                  <a:extLst>
                    <a:ext uri="{9D8B030D-6E8A-4147-A177-3AD203B41FA5}">
                      <a16:colId xmlns:a16="http://schemas.microsoft.com/office/drawing/2014/main" val="1923598019"/>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lunedì</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martedì</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mercoledì</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giovedì</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venerdì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720000">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inglese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matematica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italiano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teatro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720000">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italiano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inglese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matematica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latino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72000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720000">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matematica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italiano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informatica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720000">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geografia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720000">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musica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arte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sp>
        <p:nvSpPr>
          <p:cNvPr id="6" name="Slide Number Placeholder 5">
            <a:extLst>
              <a:ext uri="{FF2B5EF4-FFF2-40B4-BE49-F238E27FC236}">
                <a16:creationId xmlns:a16="http://schemas.microsoft.com/office/drawing/2014/main" id="{130D6D7A-F50E-26FE-B05B-FD6CF23C50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26985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B20CF-2246-C1CD-D258-044C668FD556}"/>
              </a:ext>
            </a:extLst>
          </p:cNvPr>
          <p:cNvSpPr>
            <a:spLocks noGrp="1"/>
          </p:cNvSpPr>
          <p:nvPr>
            <p:ph type="title"/>
          </p:nvPr>
        </p:nvSpPr>
        <p:spPr>
          <a:xfrm>
            <a:off x="347368" y="360000"/>
            <a:ext cx="10080000" cy="545601"/>
          </a:xfrm>
        </p:spPr>
        <p:txBody>
          <a:bodyPr/>
          <a:lstStyle/>
          <a:p>
            <a:r>
              <a:rPr lang="it-IT" sz="3600" i="1" dirty="0"/>
              <a:t>A che ora hai teatro?</a:t>
            </a:r>
          </a:p>
        </p:txBody>
      </p:sp>
      <p:sp>
        <p:nvSpPr>
          <p:cNvPr id="9" name="Text Placeholder 8">
            <a:extLst>
              <a:ext uri="{FF2B5EF4-FFF2-40B4-BE49-F238E27FC236}">
                <a16:creationId xmlns:a16="http://schemas.microsoft.com/office/drawing/2014/main" id="{85B824A0-454A-05DE-FE84-F4D39DCAB125}"/>
              </a:ext>
            </a:extLst>
          </p:cNvPr>
          <p:cNvSpPr>
            <a:spLocks noGrp="1"/>
          </p:cNvSpPr>
          <p:nvPr>
            <p:ph type="body" sz="quarter" idx="18"/>
          </p:nvPr>
        </p:nvSpPr>
        <p:spPr>
          <a:xfrm>
            <a:off x="347368" y="982520"/>
            <a:ext cx="10080000" cy="310015"/>
          </a:xfrm>
        </p:spPr>
        <p:txBody>
          <a:bodyPr/>
          <a:lstStyle/>
          <a:p>
            <a:r>
              <a:rPr lang="en-AU" dirty="0"/>
              <a:t>When do you have…? Do you like…?</a:t>
            </a:r>
          </a:p>
        </p:txBody>
      </p:sp>
      <p:sp>
        <p:nvSpPr>
          <p:cNvPr id="8" name="Content Placeholder 7">
            <a:extLst>
              <a:ext uri="{FF2B5EF4-FFF2-40B4-BE49-F238E27FC236}">
                <a16:creationId xmlns:a16="http://schemas.microsoft.com/office/drawing/2014/main" id="{387FB319-B77B-67B1-5526-4971C2345108}"/>
              </a:ext>
            </a:extLst>
          </p:cNvPr>
          <p:cNvSpPr>
            <a:spLocks noGrp="1"/>
          </p:cNvSpPr>
          <p:nvPr>
            <p:ph sz="half" idx="1"/>
          </p:nvPr>
        </p:nvSpPr>
        <p:spPr>
          <a:xfrm>
            <a:off x="347368" y="1584000"/>
            <a:ext cx="3537317" cy="1604677"/>
          </a:xfrm>
        </p:spPr>
        <p:txBody>
          <a:bodyPr/>
          <a:lstStyle/>
          <a:p>
            <a:r>
              <a:rPr lang="it-IT" sz="2000" i="1" dirty="0"/>
              <a:t>A che ora hai teatro?</a:t>
            </a:r>
          </a:p>
          <a:p>
            <a:r>
              <a:rPr lang="it-IT" sz="2000" i="1" dirty="0"/>
              <a:t>Ho teatro </a:t>
            </a:r>
            <a:r>
              <a:rPr lang="it-IT" sz="2000" i="1" dirty="0">
                <a:solidFill>
                  <a:schemeClr val="accent2"/>
                </a:solidFill>
              </a:rPr>
              <a:t>venerdì</a:t>
            </a:r>
            <a:r>
              <a:rPr lang="it-IT" sz="2000" i="1" dirty="0"/>
              <a:t> alle </a:t>
            </a:r>
            <a:r>
              <a:rPr lang="it-IT" sz="2000" i="1" dirty="0">
                <a:solidFill>
                  <a:schemeClr val="accent2"/>
                </a:solidFill>
              </a:rPr>
              <a:t>nove</a:t>
            </a:r>
            <a:r>
              <a:rPr lang="it-IT" sz="2000" i="1" dirty="0"/>
              <a:t>.</a:t>
            </a:r>
          </a:p>
        </p:txBody>
      </p:sp>
      <p:sp>
        <p:nvSpPr>
          <p:cNvPr id="11" name="Content Placeholder 7">
            <a:extLst>
              <a:ext uri="{FF2B5EF4-FFF2-40B4-BE49-F238E27FC236}">
                <a16:creationId xmlns:a16="http://schemas.microsoft.com/office/drawing/2014/main" id="{70978D69-812B-D081-600A-28CD34C21E08}"/>
              </a:ext>
            </a:extLst>
          </p:cNvPr>
          <p:cNvSpPr txBox="1">
            <a:spLocks/>
          </p:cNvSpPr>
          <p:nvPr/>
        </p:nvSpPr>
        <p:spPr>
          <a:xfrm>
            <a:off x="347368" y="3275532"/>
            <a:ext cx="3549949" cy="28776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i="1" dirty="0"/>
              <a:t>Ti piace il teatro?</a:t>
            </a:r>
          </a:p>
          <a:p>
            <a:r>
              <a:rPr lang="it-IT" sz="2000" i="1" dirty="0"/>
              <a:t>Sì, mi piace (molto).</a:t>
            </a:r>
          </a:p>
          <a:p>
            <a:r>
              <a:rPr lang="it-IT" sz="2000" i="1" dirty="0"/>
              <a:t>No, non mi piace.</a:t>
            </a:r>
          </a:p>
          <a:p>
            <a:r>
              <a:rPr lang="it-IT" sz="2000" i="1" dirty="0"/>
              <a:t>Mi piace un po’.</a:t>
            </a:r>
          </a:p>
          <a:p>
            <a:r>
              <a:rPr lang="it-IT" sz="2000" i="1" dirty="0"/>
              <a:t>Non mi piace per niente.</a:t>
            </a:r>
          </a:p>
        </p:txBody>
      </p:sp>
      <p:graphicFrame>
        <p:nvGraphicFramePr>
          <p:cNvPr id="6" name="Table 5">
            <a:extLst>
              <a:ext uri="{FF2B5EF4-FFF2-40B4-BE49-F238E27FC236}">
                <a16:creationId xmlns:a16="http://schemas.microsoft.com/office/drawing/2014/main" id="{85569638-30F3-6673-14E7-FDE9DF96EE58}"/>
              </a:ext>
            </a:extLst>
          </p:cNvPr>
          <p:cNvGraphicFramePr>
            <a:graphicFrameLocks noGrp="1"/>
          </p:cNvGraphicFramePr>
          <p:nvPr>
            <p:extLst>
              <p:ext uri="{D42A27DB-BD31-4B8C-83A1-F6EECF244321}">
                <p14:modId xmlns:p14="http://schemas.microsoft.com/office/powerpoint/2010/main" val="3340251305"/>
              </p:ext>
            </p:extLst>
          </p:nvPr>
        </p:nvGraphicFramePr>
        <p:xfrm>
          <a:off x="4541206" y="1944308"/>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1923598019"/>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venerdì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teatro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latino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informatica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3" name="Picture Placeholder 2" descr="Drama">
            <a:extLst>
              <a:ext uri="{FF2B5EF4-FFF2-40B4-BE49-F238E27FC236}">
                <a16:creationId xmlns:a16="http://schemas.microsoft.com/office/drawing/2014/main" id="{8E335889-DF32-B4EB-55B9-AAEB78C9111B}"/>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p:pic>
      <p:sp>
        <p:nvSpPr>
          <p:cNvPr id="4" name="Slide Number Placeholder 3">
            <a:extLst>
              <a:ext uri="{FF2B5EF4-FFF2-40B4-BE49-F238E27FC236}">
                <a16:creationId xmlns:a16="http://schemas.microsoft.com/office/drawing/2014/main" id="{609D8DB2-3213-E8F6-4DCB-251FC46A055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28983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B800-AE2C-6800-C69B-4B792C3EA099}"/>
              </a:ext>
            </a:extLst>
          </p:cNvPr>
          <p:cNvSpPr>
            <a:spLocks noGrp="1"/>
          </p:cNvSpPr>
          <p:nvPr>
            <p:ph type="title"/>
          </p:nvPr>
        </p:nvSpPr>
        <p:spPr>
          <a:xfrm>
            <a:off x="343648" y="360000"/>
            <a:ext cx="10080000" cy="545601"/>
          </a:xfrm>
        </p:spPr>
        <p:txBody>
          <a:bodyPr/>
          <a:lstStyle/>
          <a:p>
            <a:r>
              <a:rPr lang="it-IT" sz="3600" i="1" dirty="0"/>
              <a:t>A che ora hai arte?</a:t>
            </a:r>
          </a:p>
        </p:txBody>
      </p:sp>
      <p:sp>
        <p:nvSpPr>
          <p:cNvPr id="12" name="Text Placeholder 8">
            <a:extLst>
              <a:ext uri="{FF2B5EF4-FFF2-40B4-BE49-F238E27FC236}">
                <a16:creationId xmlns:a16="http://schemas.microsoft.com/office/drawing/2014/main" id="{5C7EA6CE-E870-C700-53DE-109ECAF1C5EA}"/>
              </a:ext>
            </a:extLst>
          </p:cNvPr>
          <p:cNvSpPr>
            <a:spLocks noGrp="1"/>
          </p:cNvSpPr>
          <p:nvPr>
            <p:ph type="body" sz="quarter" idx="18"/>
          </p:nvPr>
        </p:nvSpPr>
        <p:spPr>
          <a:xfrm>
            <a:off x="343648" y="982520"/>
            <a:ext cx="10080000" cy="310015"/>
          </a:xfrm>
        </p:spPr>
        <p:txBody>
          <a:bodyPr/>
          <a:lstStyle/>
          <a:p>
            <a:r>
              <a:rPr lang="en-AU" dirty="0"/>
              <a:t>When do you have…? Do you like…?</a:t>
            </a:r>
          </a:p>
        </p:txBody>
      </p:sp>
      <p:sp>
        <p:nvSpPr>
          <p:cNvPr id="9" name="Content Placeholder 7">
            <a:extLst>
              <a:ext uri="{FF2B5EF4-FFF2-40B4-BE49-F238E27FC236}">
                <a16:creationId xmlns:a16="http://schemas.microsoft.com/office/drawing/2014/main" id="{73DCC665-D939-6E6D-8E11-DE81F482CDEA}"/>
              </a:ext>
            </a:extLst>
          </p:cNvPr>
          <p:cNvSpPr>
            <a:spLocks noGrp="1"/>
          </p:cNvSpPr>
          <p:nvPr>
            <p:ph sz="half" idx="1"/>
          </p:nvPr>
        </p:nvSpPr>
        <p:spPr>
          <a:xfrm>
            <a:off x="343648" y="1584001"/>
            <a:ext cx="4075952" cy="1271028"/>
          </a:xfrm>
        </p:spPr>
        <p:txBody>
          <a:bodyPr/>
          <a:lstStyle/>
          <a:p>
            <a:r>
              <a:rPr lang="it-IT" sz="2000" i="1" dirty="0"/>
              <a:t>A che ora hai arte?</a:t>
            </a:r>
          </a:p>
          <a:p>
            <a:r>
              <a:rPr lang="it-IT" sz="2000" i="1" dirty="0"/>
              <a:t>Ho arte </a:t>
            </a:r>
            <a:r>
              <a:rPr lang="it-IT" sz="2000" i="1" dirty="0">
                <a:solidFill>
                  <a:schemeClr val="accent2"/>
                </a:solidFill>
              </a:rPr>
              <a:t>giovedì </a:t>
            </a:r>
            <a:r>
              <a:rPr lang="it-IT" sz="2000" i="1" dirty="0"/>
              <a:t>alle </a:t>
            </a:r>
            <a:r>
              <a:rPr lang="it-IT" sz="2000" i="1" dirty="0">
                <a:solidFill>
                  <a:schemeClr val="accent2"/>
                </a:solidFill>
              </a:rPr>
              <a:t>due</a:t>
            </a:r>
            <a:r>
              <a:rPr lang="it-IT" sz="2000" i="1" dirty="0"/>
              <a:t>.</a:t>
            </a:r>
          </a:p>
        </p:txBody>
      </p:sp>
      <p:sp>
        <p:nvSpPr>
          <p:cNvPr id="10" name="Content Placeholder 7">
            <a:extLst>
              <a:ext uri="{FF2B5EF4-FFF2-40B4-BE49-F238E27FC236}">
                <a16:creationId xmlns:a16="http://schemas.microsoft.com/office/drawing/2014/main" id="{DA4B5666-9904-34F7-3034-87FAB6281793}"/>
              </a:ext>
            </a:extLst>
          </p:cNvPr>
          <p:cNvSpPr txBox="1">
            <a:spLocks/>
          </p:cNvSpPr>
          <p:nvPr/>
        </p:nvSpPr>
        <p:spPr>
          <a:xfrm>
            <a:off x="343648" y="3241962"/>
            <a:ext cx="4075952" cy="29361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i="1" dirty="0"/>
              <a:t>Ti piace l’arte?</a:t>
            </a:r>
          </a:p>
          <a:p>
            <a:r>
              <a:rPr lang="it-IT" sz="2000" i="1" dirty="0"/>
              <a:t>Sì, mi piace (molto).</a:t>
            </a:r>
          </a:p>
          <a:p>
            <a:r>
              <a:rPr lang="it-IT" sz="2000" i="1" dirty="0"/>
              <a:t>No, non mi piace.</a:t>
            </a:r>
          </a:p>
          <a:p>
            <a:r>
              <a:rPr lang="it-IT" sz="2000" i="1" dirty="0"/>
              <a:t>Mi piace un po’.</a:t>
            </a:r>
          </a:p>
          <a:p>
            <a:r>
              <a:rPr lang="it-IT" sz="2000" i="1" dirty="0"/>
              <a:t>Non mi piace per niente.</a:t>
            </a:r>
          </a:p>
          <a:p>
            <a:endParaRPr lang="it-IT" dirty="0"/>
          </a:p>
        </p:txBody>
      </p:sp>
      <p:graphicFrame>
        <p:nvGraphicFramePr>
          <p:cNvPr id="5" name="Table 4">
            <a:extLst>
              <a:ext uri="{FF2B5EF4-FFF2-40B4-BE49-F238E27FC236}">
                <a16:creationId xmlns:a16="http://schemas.microsoft.com/office/drawing/2014/main" id="{70651C01-478E-479E-B325-A8F1B0084C52}"/>
              </a:ext>
            </a:extLst>
          </p:cNvPr>
          <p:cNvGraphicFramePr>
            <a:graphicFrameLocks noGrp="1"/>
          </p:cNvGraphicFramePr>
          <p:nvPr>
            <p:extLst>
              <p:ext uri="{D42A27DB-BD31-4B8C-83A1-F6EECF244321}">
                <p14:modId xmlns:p14="http://schemas.microsoft.com/office/powerpoint/2010/main" val="765856228"/>
              </p:ext>
            </p:extLst>
          </p:nvPr>
        </p:nvGraphicFramePr>
        <p:xfrm>
          <a:off x="4541206" y="1830399"/>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1562070231"/>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giovedì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matematica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italiano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geografia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arte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Art">
            <a:extLst>
              <a:ext uri="{FF2B5EF4-FFF2-40B4-BE49-F238E27FC236}">
                <a16:creationId xmlns:a16="http://schemas.microsoft.com/office/drawing/2014/main" id="{8AEB8033-EDAC-31B8-3D89-7D0FD8159C4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5168A19A-0178-0A8F-FDA7-D3CF3BB028E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96367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98C7-2B05-FAAF-1319-9640CBC431B2}"/>
              </a:ext>
            </a:extLst>
          </p:cNvPr>
          <p:cNvSpPr>
            <a:spLocks noGrp="1"/>
          </p:cNvSpPr>
          <p:nvPr>
            <p:ph type="title"/>
          </p:nvPr>
        </p:nvSpPr>
        <p:spPr>
          <a:xfrm>
            <a:off x="324598" y="360000"/>
            <a:ext cx="10080000" cy="545601"/>
          </a:xfrm>
        </p:spPr>
        <p:txBody>
          <a:bodyPr/>
          <a:lstStyle/>
          <a:p>
            <a:r>
              <a:rPr lang="it-IT" sz="3600" i="1" dirty="0"/>
              <a:t>A che ora hai inglese?</a:t>
            </a:r>
          </a:p>
        </p:txBody>
      </p:sp>
      <p:sp>
        <p:nvSpPr>
          <p:cNvPr id="11" name="Text Placeholder 8">
            <a:extLst>
              <a:ext uri="{FF2B5EF4-FFF2-40B4-BE49-F238E27FC236}">
                <a16:creationId xmlns:a16="http://schemas.microsoft.com/office/drawing/2014/main" id="{6C372DE8-94F2-8AC9-8D86-168E19ABFF16}"/>
              </a:ext>
            </a:extLst>
          </p:cNvPr>
          <p:cNvSpPr>
            <a:spLocks noGrp="1"/>
          </p:cNvSpPr>
          <p:nvPr>
            <p:ph type="body" sz="quarter" idx="18"/>
          </p:nvPr>
        </p:nvSpPr>
        <p:spPr>
          <a:xfrm>
            <a:off x="324598" y="982520"/>
            <a:ext cx="10080000" cy="310015"/>
          </a:xfrm>
        </p:spPr>
        <p:txBody>
          <a:bodyPr/>
          <a:lstStyle/>
          <a:p>
            <a:r>
              <a:rPr lang="en-AU" dirty="0"/>
              <a:t>When do you have…? Do you like…?</a:t>
            </a:r>
          </a:p>
        </p:txBody>
      </p:sp>
      <p:sp>
        <p:nvSpPr>
          <p:cNvPr id="9" name="Content Placeholder 7">
            <a:extLst>
              <a:ext uri="{FF2B5EF4-FFF2-40B4-BE49-F238E27FC236}">
                <a16:creationId xmlns:a16="http://schemas.microsoft.com/office/drawing/2014/main" id="{A96A6435-6019-AA12-9709-E04B95F7A660}"/>
              </a:ext>
            </a:extLst>
          </p:cNvPr>
          <p:cNvSpPr>
            <a:spLocks noGrp="1"/>
          </p:cNvSpPr>
          <p:nvPr>
            <p:ph sz="half" idx="1"/>
          </p:nvPr>
        </p:nvSpPr>
        <p:spPr>
          <a:xfrm>
            <a:off x="324598" y="1584000"/>
            <a:ext cx="4106725" cy="1592814"/>
          </a:xfrm>
        </p:spPr>
        <p:txBody>
          <a:bodyPr/>
          <a:lstStyle/>
          <a:p>
            <a:r>
              <a:rPr lang="it-IT" sz="2000" i="1" dirty="0"/>
              <a:t>A che ora hai inglese?</a:t>
            </a:r>
          </a:p>
          <a:p>
            <a:r>
              <a:rPr lang="it-IT" sz="2000" i="1" dirty="0"/>
              <a:t>Ho teatro </a:t>
            </a:r>
            <a:r>
              <a:rPr lang="it-IT" sz="2000" i="1" dirty="0">
                <a:solidFill>
                  <a:schemeClr val="accent2"/>
                </a:solidFill>
              </a:rPr>
              <a:t>mercoledì</a:t>
            </a:r>
            <a:r>
              <a:rPr lang="it-IT" sz="2000" i="1" dirty="0"/>
              <a:t> alle </a:t>
            </a:r>
            <a:r>
              <a:rPr lang="it-IT" sz="2000" i="1" dirty="0">
                <a:solidFill>
                  <a:schemeClr val="accent2"/>
                </a:solidFill>
              </a:rPr>
              <a:t>dieci</a:t>
            </a:r>
            <a:r>
              <a:rPr lang="it-IT" sz="2000" i="1" dirty="0"/>
              <a:t>.</a:t>
            </a:r>
          </a:p>
          <a:p>
            <a:endParaRPr lang="it-IT" dirty="0"/>
          </a:p>
        </p:txBody>
      </p:sp>
      <p:sp>
        <p:nvSpPr>
          <p:cNvPr id="6" name="Content Placeholder 7">
            <a:extLst>
              <a:ext uri="{FF2B5EF4-FFF2-40B4-BE49-F238E27FC236}">
                <a16:creationId xmlns:a16="http://schemas.microsoft.com/office/drawing/2014/main" id="{7F8D6CA1-B9AA-0DE6-7613-44F1BE34C61F}"/>
              </a:ext>
            </a:extLst>
          </p:cNvPr>
          <p:cNvSpPr txBox="1">
            <a:spLocks/>
          </p:cNvSpPr>
          <p:nvPr/>
        </p:nvSpPr>
        <p:spPr>
          <a:xfrm>
            <a:off x="324598" y="3176814"/>
            <a:ext cx="4106725" cy="29191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i="1" dirty="0"/>
              <a:t>Ti piace l’inglese?</a:t>
            </a:r>
          </a:p>
          <a:p>
            <a:r>
              <a:rPr lang="it-IT" sz="2000" i="1" dirty="0"/>
              <a:t>Sì, mi piace (molto).</a:t>
            </a:r>
          </a:p>
          <a:p>
            <a:r>
              <a:rPr lang="it-IT" sz="2000" i="1" dirty="0"/>
              <a:t>No, non mi piace.</a:t>
            </a:r>
          </a:p>
          <a:p>
            <a:r>
              <a:rPr lang="it-IT" sz="2000" i="1" dirty="0"/>
              <a:t>Mi piace un po’.</a:t>
            </a:r>
          </a:p>
          <a:p>
            <a:r>
              <a:rPr lang="it-IT" sz="2000" i="1" dirty="0"/>
              <a:t>Non mi piace per niente.</a:t>
            </a:r>
          </a:p>
        </p:txBody>
      </p:sp>
      <p:graphicFrame>
        <p:nvGraphicFramePr>
          <p:cNvPr id="5" name="Table 4">
            <a:extLst>
              <a:ext uri="{FF2B5EF4-FFF2-40B4-BE49-F238E27FC236}">
                <a16:creationId xmlns:a16="http://schemas.microsoft.com/office/drawing/2014/main" id="{FCA3D8D1-23EA-B2E3-4863-75020574DF82}"/>
              </a:ext>
            </a:extLst>
          </p:cNvPr>
          <p:cNvGraphicFramePr>
            <a:graphicFrameLocks noGrp="1"/>
          </p:cNvGraphicFramePr>
          <p:nvPr>
            <p:extLst>
              <p:ext uri="{D42A27DB-BD31-4B8C-83A1-F6EECF244321}">
                <p14:modId xmlns:p14="http://schemas.microsoft.com/office/powerpoint/2010/main" val="1794838168"/>
              </p:ext>
            </p:extLst>
          </p:nvPr>
        </p:nvGraphicFramePr>
        <p:xfrm>
          <a:off x="4541206" y="1911651"/>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2926106802"/>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mercoledì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italiano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inglese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musica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Engilsh">
            <a:extLst>
              <a:ext uri="{FF2B5EF4-FFF2-40B4-BE49-F238E27FC236}">
                <a16:creationId xmlns:a16="http://schemas.microsoft.com/office/drawing/2014/main" id="{F33AA98B-C6EF-70DC-D5EE-9A3A348EF6BE}"/>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AEA058D3-D21B-2D87-2C28-24BC3B0CBD3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89171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78BB-977F-9ABF-D6F5-3A412B73D481}"/>
              </a:ext>
            </a:extLst>
          </p:cNvPr>
          <p:cNvSpPr>
            <a:spLocks noGrp="1"/>
          </p:cNvSpPr>
          <p:nvPr>
            <p:ph type="title"/>
          </p:nvPr>
        </p:nvSpPr>
        <p:spPr>
          <a:xfrm>
            <a:off x="360000" y="360000"/>
            <a:ext cx="10080000" cy="545601"/>
          </a:xfrm>
        </p:spPr>
        <p:txBody>
          <a:bodyPr/>
          <a:lstStyle/>
          <a:p>
            <a:r>
              <a:rPr lang="it-IT" sz="3600" i="1" dirty="0"/>
              <a:t>A che ora hai geografia?</a:t>
            </a:r>
          </a:p>
        </p:txBody>
      </p:sp>
      <p:sp>
        <p:nvSpPr>
          <p:cNvPr id="10" name="Text Placeholder 8">
            <a:extLst>
              <a:ext uri="{FF2B5EF4-FFF2-40B4-BE49-F238E27FC236}">
                <a16:creationId xmlns:a16="http://schemas.microsoft.com/office/drawing/2014/main" id="{24BC9FC5-F6F1-3D9C-022D-9823135F52C0}"/>
              </a:ext>
            </a:extLst>
          </p:cNvPr>
          <p:cNvSpPr>
            <a:spLocks noGrp="1"/>
          </p:cNvSpPr>
          <p:nvPr>
            <p:ph type="body" sz="quarter" idx="18"/>
          </p:nvPr>
        </p:nvSpPr>
        <p:spPr>
          <a:xfrm>
            <a:off x="360000" y="982520"/>
            <a:ext cx="10080000" cy="310015"/>
          </a:xfrm>
        </p:spPr>
        <p:txBody>
          <a:bodyPr/>
          <a:lstStyle/>
          <a:p>
            <a:r>
              <a:rPr lang="en-AU" dirty="0"/>
              <a:t>When do you have…? Do you like…?</a:t>
            </a:r>
          </a:p>
        </p:txBody>
      </p:sp>
      <p:sp>
        <p:nvSpPr>
          <p:cNvPr id="9" name="Content Placeholder 7">
            <a:extLst>
              <a:ext uri="{FF2B5EF4-FFF2-40B4-BE49-F238E27FC236}">
                <a16:creationId xmlns:a16="http://schemas.microsoft.com/office/drawing/2014/main" id="{BFE5597E-BAA6-21B4-5862-BF5544C9B70D}"/>
              </a:ext>
            </a:extLst>
          </p:cNvPr>
          <p:cNvSpPr>
            <a:spLocks noGrp="1"/>
          </p:cNvSpPr>
          <p:nvPr>
            <p:ph sz="half" idx="1"/>
          </p:nvPr>
        </p:nvSpPr>
        <p:spPr>
          <a:xfrm>
            <a:off x="360000" y="1584000"/>
            <a:ext cx="4059600" cy="1673397"/>
          </a:xfrm>
        </p:spPr>
        <p:txBody>
          <a:bodyPr/>
          <a:lstStyle/>
          <a:p>
            <a:r>
              <a:rPr lang="it-IT" sz="2000" i="1" dirty="0"/>
              <a:t>_ ___ ___ hai geografia?</a:t>
            </a:r>
          </a:p>
          <a:p>
            <a:r>
              <a:rPr lang="it-IT" sz="2000" i="1" dirty="0"/>
              <a:t>Ho geografia </a:t>
            </a:r>
            <a:r>
              <a:rPr lang="it-IT" sz="2000" i="1" dirty="0">
                <a:solidFill>
                  <a:schemeClr val="accent2"/>
                </a:solidFill>
              </a:rPr>
              <a:t>giovedì</a:t>
            </a:r>
            <a:r>
              <a:rPr lang="it-IT" sz="2000" i="1" dirty="0"/>
              <a:t> all’</a:t>
            </a:r>
            <a:r>
              <a:rPr lang="it-IT" sz="2000" i="1" dirty="0">
                <a:solidFill>
                  <a:schemeClr val="accent2"/>
                </a:solidFill>
              </a:rPr>
              <a:t>una</a:t>
            </a:r>
            <a:r>
              <a:rPr lang="it-IT" sz="2000" i="1" dirty="0"/>
              <a:t>.</a:t>
            </a:r>
          </a:p>
        </p:txBody>
      </p:sp>
      <p:sp>
        <p:nvSpPr>
          <p:cNvPr id="7" name="Content Placeholder 7">
            <a:extLst>
              <a:ext uri="{FF2B5EF4-FFF2-40B4-BE49-F238E27FC236}">
                <a16:creationId xmlns:a16="http://schemas.microsoft.com/office/drawing/2014/main" id="{677B54A0-C26E-8D65-DC43-3B86E1DBAEFD}"/>
              </a:ext>
            </a:extLst>
          </p:cNvPr>
          <p:cNvSpPr txBox="1">
            <a:spLocks/>
          </p:cNvSpPr>
          <p:nvPr/>
        </p:nvSpPr>
        <p:spPr>
          <a:xfrm>
            <a:off x="360000" y="3257397"/>
            <a:ext cx="4059600" cy="29243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i="1" dirty="0"/>
              <a:t>Ti piace la geografia?</a:t>
            </a:r>
          </a:p>
          <a:p>
            <a:r>
              <a:rPr lang="it-IT" sz="2000" i="1" dirty="0"/>
              <a:t>Sì, mi piace (molto).</a:t>
            </a:r>
          </a:p>
          <a:p>
            <a:r>
              <a:rPr lang="it-IT" sz="2000" i="1" dirty="0"/>
              <a:t>No, non mi piace.</a:t>
            </a:r>
          </a:p>
          <a:p>
            <a:r>
              <a:rPr lang="it-IT" sz="2000" i="1" dirty="0"/>
              <a:t>Mi piace un po’.</a:t>
            </a:r>
          </a:p>
          <a:p>
            <a:r>
              <a:rPr lang="it-IT" sz="2000" i="1" dirty="0"/>
              <a:t>Non mi piace per niente.</a:t>
            </a:r>
          </a:p>
          <a:p>
            <a:endParaRPr lang="it-IT" sz="2000" i="1" dirty="0"/>
          </a:p>
        </p:txBody>
      </p:sp>
      <p:graphicFrame>
        <p:nvGraphicFramePr>
          <p:cNvPr id="6" name="Table 5">
            <a:extLst>
              <a:ext uri="{FF2B5EF4-FFF2-40B4-BE49-F238E27FC236}">
                <a16:creationId xmlns:a16="http://schemas.microsoft.com/office/drawing/2014/main" id="{AE439191-B61F-E676-48E1-CF24FB9C15F7}"/>
              </a:ext>
            </a:extLst>
          </p:cNvPr>
          <p:cNvGraphicFramePr>
            <a:graphicFrameLocks noGrp="1"/>
          </p:cNvGraphicFramePr>
          <p:nvPr>
            <p:extLst>
              <p:ext uri="{D42A27DB-BD31-4B8C-83A1-F6EECF244321}">
                <p14:modId xmlns:p14="http://schemas.microsoft.com/office/powerpoint/2010/main" val="2131806505"/>
              </p:ext>
            </p:extLst>
          </p:nvPr>
        </p:nvGraphicFramePr>
        <p:xfrm>
          <a:off x="4541206" y="1809674"/>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1562070231"/>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giovedì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matematica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italiano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geografia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arte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Geography">
            <a:extLst>
              <a:ext uri="{FF2B5EF4-FFF2-40B4-BE49-F238E27FC236}">
                <a16:creationId xmlns:a16="http://schemas.microsoft.com/office/drawing/2014/main" id="{97A56F8D-C170-44C2-3BD7-2392F30ED10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B200A532-36ED-A8A3-14EB-7C60E04118C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45737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500A-B529-7B66-B46C-6A23D09736E8}"/>
              </a:ext>
            </a:extLst>
          </p:cNvPr>
          <p:cNvSpPr>
            <a:spLocks noGrp="1"/>
          </p:cNvSpPr>
          <p:nvPr>
            <p:ph type="title"/>
          </p:nvPr>
        </p:nvSpPr>
        <p:spPr>
          <a:xfrm>
            <a:off x="360000" y="360000"/>
            <a:ext cx="10080000" cy="545601"/>
          </a:xfrm>
        </p:spPr>
        <p:txBody>
          <a:bodyPr/>
          <a:lstStyle/>
          <a:p>
            <a:r>
              <a:rPr lang="it-IT" sz="3600" i="1" dirty="0"/>
              <a:t>A che ora hai storia?</a:t>
            </a:r>
            <a:endParaRPr lang="it-IT" i="1" dirty="0"/>
          </a:p>
        </p:txBody>
      </p:sp>
      <p:sp>
        <p:nvSpPr>
          <p:cNvPr id="10" name="Text Placeholder 8">
            <a:extLst>
              <a:ext uri="{FF2B5EF4-FFF2-40B4-BE49-F238E27FC236}">
                <a16:creationId xmlns:a16="http://schemas.microsoft.com/office/drawing/2014/main" id="{93A9E91C-4096-A32A-18C3-BD98DEFBB87F}"/>
              </a:ext>
            </a:extLst>
          </p:cNvPr>
          <p:cNvSpPr>
            <a:spLocks noGrp="1"/>
          </p:cNvSpPr>
          <p:nvPr>
            <p:ph type="body" sz="quarter" idx="18"/>
          </p:nvPr>
        </p:nvSpPr>
        <p:spPr>
          <a:xfrm>
            <a:off x="360000" y="982520"/>
            <a:ext cx="10080000" cy="310015"/>
          </a:xfrm>
        </p:spPr>
        <p:txBody>
          <a:bodyPr/>
          <a:lstStyle/>
          <a:p>
            <a:r>
              <a:rPr lang="en-AU" dirty="0"/>
              <a:t>When do you have…? Do you like…?</a:t>
            </a:r>
          </a:p>
        </p:txBody>
      </p:sp>
      <p:sp>
        <p:nvSpPr>
          <p:cNvPr id="9" name="Content Placeholder 7">
            <a:extLst>
              <a:ext uri="{FF2B5EF4-FFF2-40B4-BE49-F238E27FC236}">
                <a16:creationId xmlns:a16="http://schemas.microsoft.com/office/drawing/2014/main" id="{7A810E86-BF59-5168-83B9-7EDD2C973D7A}"/>
              </a:ext>
            </a:extLst>
          </p:cNvPr>
          <p:cNvSpPr>
            <a:spLocks noGrp="1"/>
          </p:cNvSpPr>
          <p:nvPr>
            <p:ph sz="half" idx="1"/>
          </p:nvPr>
        </p:nvSpPr>
        <p:spPr>
          <a:xfrm>
            <a:off x="360000" y="1584000"/>
            <a:ext cx="4083046" cy="1689425"/>
          </a:xfrm>
        </p:spPr>
        <p:txBody>
          <a:bodyPr/>
          <a:lstStyle/>
          <a:p>
            <a:r>
              <a:rPr lang="it-IT" sz="2000" i="1" dirty="0"/>
              <a:t>______ h__ storia?</a:t>
            </a:r>
          </a:p>
          <a:p>
            <a:r>
              <a:rPr lang="it-IT" sz="2000" i="1" dirty="0"/>
              <a:t>Ho storia </a:t>
            </a:r>
            <a:r>
              <a:rPr lang="it-IT" sz="2000" i="1" dirty="0">
                <a:solidFill>
                  <a:schemeClr val="accent2"/>
                </a:solidFill>
              </a:rPr>
              <a:t>lunedì</a:t>
            </a:r>
            <a:r>
              <a:rPr lang="it-IT" sz="2000" i="1" dirty="0"/>
              <a:t> al</a:t>
            </a:r>
            <a:r>
              <a:rPr lang="it-IT" sz="2000" i="1" dirty="0">
                <a:solidFill>
                  <a:schemeClr val="accent2"/>
                </a:solidFill>
              </a:rPr>
              <a:t>l’una</a:t>
            </a:r>
            <a:r>
              <a:rPr lang="it-IT" sz="2000" dirty="0"/>
              <a:t>.</a:t>
            </a:r>
          </a:p>
        </p:txBody>
      </p:sp>
      <p:sp>
        <p:nvSpPr>
          <p:cNvPr id="6" name="Content Placeholder 7">
            <a:extLst>
              <a:ext uri="{FF2B5EF4-FFF2-40B4-BE49-F238E27FC236}">
                <a16:creationId xmlns:a16="http://schemas.microsoft.com/office/drawing/2014/main" id="{9308A025-7F28-4FB8-4A9A-585B818BC5E6}"/>
              </a:ext>
            </a:extLst>
          </p:cNvPr>
          <p:cNvSpPr txBox="1">
            <a:spLocks/>
          </p:cNvSpPr>
          <p:nvPr/>
        </p:nvSpPr>
        <p:spPr>
          <a:xfrm>
            <a:off x="360000" y="3273425"/>
            <a:ext cx="4083046" cy="29464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i="1" dirty="0"/>
              <a:t>Ti piace la storia?</a:t>
            </a:r>
          </a:p>
          <a:p>
            <a:r>
              <a:rPr lang="it-IT" sz="2000" i="1" dirty="0"/>
              <a:t>Sì, mi piace (molto).</a:t>
            </a:r>
          </a:p>
          <a:p>
            <a:r>
              <a:rPr lang="it-IT" sz="2000" i="1" dirty="0"/>
              <a:t>No, non mi piace.</a:t>
            </a:r>
          </a:p>
          <a:p>
            <a:r>
              <a:rPr lang="it-IT" sz="2000" i="1" dirty="0"/>
              <a:t>Mi piace un po’.</a:t>
            </a:r>
          </a:p>
          <a:p>
            <a:r>
              <a:rPr lang="it-IT" sz="2000" i="1" dirty="0"/>
              <a:t>Non mi piace per niente.</a:t>
            </a:r>
          </a:p>
        </p:txBody>
      </p:sp>
      <p:graphicFrame>
        <p:nvGraphicFramePr>
          <p:cNvPr id="5" name="Table 4">
            <a:extLst>
              <a:ext uri="{FF2B5EF4-FFF2-40B4-BE49-F238E27FC236}">
                <a16:creationId xmlns:a16="http://schemas.microsoft.com/office/drawing/2014/main" id="{EC73F040-F06B-4650-299D-6BE70874CD4E}"/>
              </a:ext>
            </a:extLst>
          </p:cNvPr>
          <p:cNvGraphicFramePr>
            <a:graphicFrameLocks noGrp="1"/>
          </p:cNvGraphicFramePr>
          <p:nvPr>
            <p:extLst>
              <p:ext uri="{D42A27DB-BD31-4B8C-83A1-F6EECF244321}">
                <p14:modId xmlns:p14="http://schemas.microsoft.com/office/powerpoint/2010/main" val="2656744344"/>
              </p:ext>
            </p:extLst>
          </p:nvPr>
        </p:nvGraphicFramePr>
        <p:xfrm>
          <a:off x="4541206" y="1876501"/>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2336441848"/>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lunedì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inglese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italiano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matematica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History">
            <a:extLst>
              <a:ext uri="{FF2B5EF4-FFF2-40B4-BE49-F238E27FC236}">
                <a16:creationId xmlns:a16="http://schemas.microsoft.com/office/drawing/2014/main" id="{6F54A25F-C014-11B1-98C5-70D2967CAD4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4504E95A-F120-4FD6-6160-830B12BD8CF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61971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B20CF-2246-C1CD-D258-044C668FD556}"/>
              </a:ext>
            </a:extLst>
          </p:cNvPr>
          <p:cNvSpPr>
            <a:spLocks noGrp="1"/>
          </p:cNvSpPr>
          <p:nvPr>
            <p:ph type="title"/>
          </p:nvPr>
        </p:nvSpPr>
        <p:spPr/>
        <p:txBody>
          <a:bodyPr/>
          <a:lstStyle/>
          <a:p>
            <a:r>
              <a:rPr lang="it-IT" i="1" dirty="0"/>
              <a:t>il teatro</a:t>
            </a:r>
          </a:p>
        </p:txBody>
      </p:sp>
      <p:pic>
        <p:nvPicPr>
          <p:cNvPr id="3" name="Picture Placeholder 2" descr="Drama">
            <a:extLst>
              <a:ext uri="{FF2B5EF4-FFF2-40B4-BE49-F238E27FC236}">
                <a16:creationId xmlns:a16="http://schemas.microsoft.com/office/drawing/2014/main" id="{8E335889-DF32-B4EB-55B9-AAEB78C9111B}"/>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p:pic>
      <p:sp>
        <p:nvSpPr>
          <p:cNvPr id="4" name="Slide Number Placeholder 3">
            <a:extLst>
              <a:ext uri="{FF2B5EF4-FFF2-40B4-BE49-F238E27FC236}">
                <a16:creationId xmlns:a16="http://schemas.microsoft.com/office/drawing/2014/main" id="{609D8DB2-3213-E8F6-4DCB-251FC46A055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79222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722B-A112-6611-B9D5-F6C6DAFC49E8}"/>
              </a:ext>
            </a:extLst>
          </p:cNvPr>
          <p:cNvSpPr>
            <a:spLocks noGrp="1"/>
          </p:cNvSpPr>
          <p:nvPr>
            <p:ph type="title"/>
          </p:nvPr>
        </p:nvSpPr>
        <p:spPr>
          <a:xfrm>
            <a:off x="360000" y="360000"/>
            <a:ext cx="10080000" cy="545601"/>
          </a:xfrm>
        </p:spPr>
        <p:txBody>
          <a:bodyPr/>
          <a:lstStyle/>
          <a:p>
            <a:r>
              <a:rPr lang="it-IT" sz="3600" i="1" dirty="0"/>
              <a:t>A che ora hai italiano?</a:t>
            </a:r>
            <a:endParaRPr lang="it-IT" i="1" dirty="0"/>
          </a:p>
        </p:txBody>
      </p:sp>
      <p:sp>
        <p:nvSpPr>
          <p:cNvPr id="11" name="Text Placeholder 8">
            <a:extLst>
              <a:ext uri="{FF2B5EF4-FFF2-40B4-BE49-F238E27FC236}">
                <a16:creationId xmlns:a16="http://schemas.microsoft.com/office/drawing/2014/main" id="{D0D89A1B-7F45-3020-74FE-65D272213456}"/>
              </a:ext>
            </a:extLst>
          </p:cNvPr>
          <p:cNvSpPr>
            <a:spLocks noGrp="1"/>
          </p:cNvSpPr>
          <p:nvPr>
            <p:ph type="body" sz="quarter" idx="18"/>
          </p:nvPr>
        </p:nvSpPr>
        <p:spPr>
          <a:xfrm>
            <a:off x="360000" y="982520"/>
            <a:ext cx="10080000" cy="310015"/>
          </a:xfrm>
        </p:spPr>
        <p:txBody>
          <a:bodyPr/>
          <a:lstStyle/>
          <a:p>
            <a:r>
              <a:rPr lang="en-AU" dirty="0"/>
              <a:t>When do you have…? Do you like…?</a:t>
            </a:r>
          </a:p>
        </p:txBody>
      </p:sp>
      <p:sp>
        <p:nvSpPr>
          <p:cNvPr id="10" name="Content Placeholder 7">
            <a:extLst>
              <a:ext uri="{FF2B5EF4-FFF2-40B4-BE49-F238E27FC236}">
                <a16:creationId xmlns:a16="http://schemas.microsoft.com/office/drawing/2014/main" id="{E8544590-D273-17EC-3B90-1427AF7BF928}"/>
              </a:ext>
            </a:extLst>
          </p:cNvPr>
          <p:cNvSpPr>
            <a:spLocks noGrp="1"/>
          </p:cNvSpPr>
          <p:nvPr>
            <p:ph sz="half" idx="1"/>
          </p:nvPr>
        </p:nvSpPr>
        <p:spPr>
          <a:xfrm>
            <a:off x="360000" y="1584000"/>
            <a:ext cx="3930646" cy="1684512"/>
          </a:xfrm>
        </p:spPr>
        <p:txBody>
          <a:bodyPr/>
          <a:lstStyle/>
          <a:p>
            <a:r>
              <a:rPr lang="it-IT" sz="2000" i="1" dirty="0"/>
              <a:t>______ ___ italiano ?</a:t>
            </a:r>
          </a:p>
          <a:p>
            <a:r>
              <a:rPr lang="it-IT" sz="2000" i="1" dirty="0"/>
              <a:t>Ho italiano </a:t>
            </a:r>
            <a:r>
              <a:rPr lang="it-IT" sz="2000" i="1" dirty="0">
                <a:solidFill>
                  <a:schemeClr val="accent2"/>
                </a:solidFill>
              </a:rPr>
              <a:t>lunedì</a:t>
            </a:r>
            <a:r>
              <a:rPr lang="it-IT" sz="2000" i="1" dirty="0"/>
              <a:t> alle </a:t>
            </a:r>
            <a:r>
              <a:rPr lang="it-IT" sz="2000" i="1" dirty="0">
                <a:solidFill>
                  <a:schemeClr val="accent2"/>
                </a:solidFill>
              </a:rPr>
              <a:t>dieci</a:t>
            </a:r>
            <a:r>
              <a:rPr lang="it-IT" sz="2000" i="1" dirty="0"/>
              <a:t>.</a:t>
            </a:r>
          </a:p>
          <a:p>
            <a:endParaRPr lang="it-IT" dirty="0"/>
          </a:p>
        </p:txBody>
      </p:sp>
      <p:sp>
        <p:nvSpPr>
          <p:cNvPr id="6" name="Content Placeholder 7">
            <a:extLst>
              <a:ext uri="{FF2B5EF4-FFF2-40B4-BE49-F238E27FC236}">
                <a16:creationId xmlns:a16="http://schemas.microsoft.com/office/drawing/2014/main" id="{0A0219D1-813B-0F0E-35EF-CFE97DD53F2F}"/>
              </a:ext>
            </a:extLst>
          </p:cNvPr>
          <p:cNvSpPr txBox="1">
            <a:spLocks/>
          </p:cNvSpPr>
          <p:nvPr/>
        </p:nvSpPr>
        <p:spPr>
          <a:xfrm>
            <a:off x="360001" y="3268512"/>
            <a:ext cx="3930646" cy="294178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i="1" dirty="0"/>
              <a:t>Ti piace l’italiano?</a:t>
            </a:r>
          </a:p>
          <a:p>
            <a:r>
              <a:rPr lang="it-IT" sz="2000" i="1" dirty="0"/>
              <a:t>Sì, mi piace (molto).</a:t>
            </a:r>
          </a:p>
          <a:p>
            <a:r>
              <a:rPr lang="it-IT" sz="2000" i="1" dirty="0"/>
              <a:t>No, non mi piace.</a:t>
            </a:r>
          </a:p>
          <a:p>
            <a:r>
              <a:rPr lang="it-IT" sz="2000" i="1" dirty="0"/>
              <a:t>Mi piace un po’.</a:t>
            </a:r>
          </a:p>
          <a:p>
            <a:r>
              <a:rPr lang="it-IT" sz="2000" i="1" dirty="0"/>
              <a:t>Non mi piace per niente.</a:t>
            </a:r>
          </a:p>
          <a:p>
            <a:endParaRPr lang="it-IT" dirty="0"/>
          </a:p>
        </p:txBody>
      </p:sp>
      <p:graphicFrame>
        <p:nvGraphicFramePr>
          <p:cNvPr id="4" name="Table 3">
            <a:extLst>
              <a:ext uri="{FF2B5EF4-FFF2-40B4-BE49-F238E27FC236}">
                <a16:creationId xmlns:a16="http://schemas.microsoft.com/office/drawing/2014/main" id="{0BFB739F-1983-930F-A456-82AE643E991B}"/>
              </a:ext>
            </a:extLst>
          </p:cNvPr>
          <p:cNvGraphicFramePr>
            <a:graphicFrameLocks noGrp="1"/>
          </p:cNvGraphicFramePr>
          <p:nvPr>
            <p:extLst>
              <p:ext uri="{D42A27DB-BD31-4B8C-83A1-F6EECF244321}">
                <p14:modId xmlns:p14="http://schemas.microsoft.com/office/powerpoint/2010/main" val="3193557096"/>
              </p:ext>
            </p:extLst>
          </p:nvPr>
        </p:nvGraphicFramePr>
        <p:xfrm>
          <a:off x="4541206" y="1827062"/>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2336441848"/>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lunedì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inglese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italiano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matematica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Italian">
            <a:extLst>
              <a:ext uri="{FF2B5EF4-FFF2-40B4-BE49-F238E27FC236}">
                <a16:creationId xmlns:a16="http://schemas.microsoft.com/office/drawing/2014/main" id="{52AA68B2-5ADF-7333-561D-9FD86BA36A1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01109914-412D-1DBC-26FD-A0F4E7159C7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917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FAD3-B7E0-380E-BF33-143412FEDA32}"/>
              </a:ext>
            </a:extLst>
          </p:cNvPr>
          <p:cNvSpPr>
            <a:spLocks noGrp="1"/>
          </p:cNvSpPr>
          <p:nvPr>
            <p:ph type="title"/>
          </p:nvPr>
        </p:nvSpPr>
        <p:spPr>
          <a:xfrm>
            <a:off x="342286" y="360000"/>
            <a:ext cx="10080000" cy="545601"/>
          </a:xfrm>
        </p:spPr>
        <p:txBody>
          <a:bodyPr/>
          <a:lstStyle/>
          <a:p>
            <a:r>
              <a:rPr lang="it-IT" sz="3600" i="1" dirty="0"/>
              <a:t>A che ora hai latino?</a:t>
            </a:r>
            <a:endParaRPr lang="it-IT" i="1" dirty="0"/>
          </a:p>
        </p:txBody>
      </p:sp>
      <p:sp>
        <p:nvSpPr>
          <p:cNvPr id="10" name="Text Placeholder 8">
            <a:extLst>
              <a:ext uri="{FF2B5EF4-FFF2-40B4-BE49-F238E27FC236}">
                <a16:creationId xmlns:a16="http://schemas.microsoft.com/office/drawing/2014/main" id="{A5562E7B-3AB0-E8F9-5760-83482D58DA67}"/>
              </a:ext>
            </a:extLst>
          </p:cNvPr>
          <p:cNvSpPr>
            <a:spLocks noGrp="1"/>
          </p:cNvSpPr>
          <p:nvPr>
            <p:ph type="body" sz="quarter" idx="18"/>
          </p:nvPr>
        </p:nvSpPr>
        <p:spPr>
          <a:xfrm>
            <a:off x="342286" y="982520"/>
            <a:ext cx="10080000" cy="310015"/>
          </a:xfrm>
        </p:spPr>
        <p:txBody>
          <a:bodyPr/>
          <a:lstStyle/>
          <a:p>
            <a:r>
              <a:rPr lang="en-AU" dirty="0"/>
              <a:t>When do you have…? Do you like…?</a:t>
            </a:r>
          </a:p>
        </p:txBody>
      </p:sp>
      <p:sp>
        <p:nvSpPr>
          <p:cNvPr id="9" name="Content Placeholder 7">
            <a:extLst>
              <a:ext uri="{FF2B5EF4-FFF2-40B4-BE49-F238E27FC236}">
                <a16:creationId xmlns:a16="http://schemas.microsoft.com/office/drawing/2014/main" id="{F13AC34A-A457-5C63-A04E-9B78B0B22250}"/>
              </a:ext>
            </a:extLst>
          </p:cNvPr>
          <p:cNvSpPr>
            <a:spLocks noGrp="1"/>
          </p:cNvSpPr>
          <p:nvPr>
            <p:ph sz="half" idx="1"/>
          </p:nvPr>
        </p:nvSpPr>
        <p:spPr>
          <a:xfrm>
            <a:off x="342286" y="1584000"/>
            <a:ext cx="4018699" cy="1626719"/>
          </a:xfrm>
        </p:spPr>
        <p:txBody>
          <a:bodyPr/>
          <a:lstStyle/>
          <a:p>
            <a:r>
              <a:rPr lang="it-IT" sz="2000" i="1" dirty="0"/>
              <a:t>A che ora hai latino?</a:t>
            </a:r>
          </a:p>
          <a:p>
            <a:r>
              <a:rPr lang="it-IT" sz="2000" i="1" dirty="0"/>
              <a:t>H_ latino ______ì alle </a:t>
            </a:r>
            <a:r>
              <a:rPr lang="it-IT" sz="2000" i="1" dirty="0">
                <a:solidFill>
                  <a:schemeClr val="accent2"/>
                </a:solidFill>
              </a:rPr>
              <a:t>dieci</a:t>
            </a:r>
            <a:r>
              <a:rPr lang="it-IT" sz="2000" i="1" dirty="0"/>
              <a:t>.</a:t>
            </a:r>
            <a:endParaRPr lang="it-IT" dirty="0"/>
          </a:p>
        </p:txBody>
      </p:sp>
      <p:sp>
        <p:nvSpPr>
          <p:cNvPr id="7" name="Content Placeholder 7">
            <a:extLst>
              <a:ext uri="{FF2B5EF4-FFF2-40B4-BE49-F238E27FC236}">
                <a16:creationId xmlns:a16="http://schemas.microsoft.com/office/drawing/2014/main" id="{4470EF97-87FD-2272-3F03-FEA972D935D7}"/>
              </a:ext>
            </a:extLst>
          </p:cNvPr>
          <p:cNvSpPr txBox="1">
            <a:spLocks/>
          </p:cNvSpPr>
          <p:nvPr/>
        </p:nvSpPr>
        <p:spPr>
          <a:xfrm>
            <a:off x="342286" y="3210719"/>
            <a:ext cx="4018699" cy="295195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i="1" dirty="0"/>
              <a:t>Ti piace il l_____?</a:t>
            </a:r>
          </a:p>
          <a:p>
            <a:r>
              <a:rPr lang="it-IT" sz="2000" i="1" dirty="0"/>
              <a:t>Sì, mi piace (molto).</a:t>
            </a:r>
          </a:p>
          <a:p>
            <a:r>
              <a:rPr lang="it-IT" sz="2000" i="1" dirty="0"/>
              <a:t>No, non mi piace.</a:t>
            </a:r>
          </a:p>
          <a:p>
            <a:r>
              <a:rPr lang="it-IT" sz="2000" i="1" dirty="0"/>
              <a:t>Mi piace un po’.</a:t>
            </a:r>
          </a:p>
          <a:p>
            <a:r>
              <a:rPr lang="it-IT" sz="2000" i="1" dirty="0"/>
              <a:t>Non mi piace per niente.</a:t>
            </a:r>
          </a:p>
          <a:p>
            <a:endParaRPr lang="it-IT" dirty="0"/>
          </a:p>
        </p:txBody>
      </p:sp>
      <p:graphicFrame>
        <p:nvGraphicFramePr>
          <p:cNvPr id="6" name="Table 5">
            <a:extLst>
              <a:ext uri="{FF2B5EF4-FFF2-40B4-BE49-F238E27FC236}">
                <a16:creationId xmlns:a16="http://schemas.microsoft.com/office/drawing/2014/main" id="{C6C2F279-16F4-414F-AF56-7A17EDFEA32B}"/>
              </a:ext>
            </a:extLst>
          </p:cNvPr>
          <p:cNvGraphicFramePr>
            <a:graphicFrameLocks noGrp="1"/>
          </p:cNvGraphicFramePr>
          <p:nvPr>
            <p:extLst>
              <p:ext uri="{D42A27DB-BD31-4B8C-83A1-F6EECF244321}">
                <p14:modId xmlns:p14="http://schemas.microsoft.com/office/powerpoint/2010/main" val="3588743262"/>
              </p:ext>
            </p:extLst>
          </p:nvPr>
        </p:nvGraphicFramePr>
        <p:xfrm>
          <a:off x="4541206" y="1830399"/>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1923598019"/>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venerdì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teatro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latino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informatica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4" name="Picture Placeholder 9" descr="Latin">
            <a:extLst>
              <a:ext uri="{FF2B5EF4-FFF2-40B4-BE49-F238E27FC236}">
                <a16:creationId xmlns:a16="http://schemas.microsoft.com/office/drawing/2014/main" id="{E514B17D-0CB1-3640-DA39-A0712770475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rot="21198164">
            <a:off x="8561562" y="2023105"/>
            <a:ext cx="2442598" cy="3484122"/>
          </a:xfrm>
          <a:prstGeom prst="rect">
            <a:avLst/>
          </a:prstGeom>
          <a:ln w="57150">
            <a:solidFill>
              <a:schemeClr val="tx2"/>
            </a:solidFill>
          </a:ln>
        </p:spPr>
      </p:pic>
      <p:sp>
        <p:nvSpPr>
          <p:cNvPr id="3" name="Slide Number Placeholder 2">
            <a:extLst>
              <a:ext uri="{FF2B5EF4-FFF2-40B4-BE49-F238E27FC236}">
                <a16:creationId xmlns:a16="http://schemas.microsoft.com/office/drawing/2014/main" id="{A72D73C3-CCED-092C-54B3-876E5E4EA24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378784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6DB7-5438-A586-71FC-EE4D23181368}"/>
              </a:ext>
            </a:extLst>
          </p:cNvPr>
          <p:cNvSpPr>
            <a:spLocks noGrp="1"/>
          </p:cNvSpPr>
          <p:nvPr>
            <p:ph type="title"/>
          </p:nvPr>
        </p:nvSpPr>
        <p:spPr>
          <a:xfrm>
            <a:off x="360000" y="360000"/>
            <a:ext cx="10080000" cy="545601"/>
          </a:xfrm>
        </p:spPr>
        <p:txBody>
          <a:bodyPr/>
          <a:lstStyle/>
          <a:p>
            <a:r>
              <a:rPr lang="it-IT" sz="3600" i="1" dirty="0"/>
              <a:t>A che ora hai matematica?</a:t>
            </a:r>
          </a:p>
        </p:txBody>
      </p:sp>
      <p:sp>
        <p:nvSpPr>
          <p:cNvPr id="11" name="Text Placeholder 8">
            <a:extLst>
              <a:ext uri="{FF2B5EF4-FFF2-40B4-BE49-F238E27FC236}">
                <a16:creationId xmlns:a16="http://schemas.microsoft.com/office/drawing/2014/main" id="{9E85FABA-0F5A-D8B1-0A50-7CC96009BBE9}"/>
              </a:ext>
            </a:extLst>
          </p:cNvPr>
          <p:cNvSpPr>
            <a:spLocks noGrp="1"/>
          </p:cNvSpPr>
          <p:nvPr>
            <p:ph type="body" sz="quarter" idx="18"/>
          </p:nvPr>
        </p:nvSpPr>
        <p:spPr>
          <a:xfrm>
            <a:off x="360000" y="982520"/>
            <a:ext cx="10080000" cy="310015"/>
          </a:xfrm>
        </p:spPr>
        <p:txBody>
          <a:bodyPr/>
          <a:lstStyle/>
          <a:p>
            <a:r>
              <a:rPr lang="en-AU" dirty="0"/>
              <a:t>When do you have…? Do you like…?</a:t>
            </a:r>
          </a:p>
        </p:txBody>
      </p:sp>
      <p:sp>
        <p:nvSpPr>
          <p:cNvPr id="10" name="Content Placeholder 7">
            <a:extLst>
              <a:ext uri="{FF2B5EF4-FFF2-40B4-BE49-F238E27FC236}">
                <a16:creationId xmlns:a16="http://schemas.microsoft.com/office/drawing/2014/main" id="{09070C88-44ED-BE76-D43D-FFDC95F400F9}"/>
              </a:ext>
            </a:extLst>
          </p:cNvPr>
          <p:cNvSpPr>
            <a:spLocks noGrp="1"/>
          </p:cNvSpPr>
          <p:nvPr>
            <p:ph sz="half" idx="1"/>
          </p:nvPr>
        </p:nvSpPr>
        <p:spPr>
          <a:xfrm>
            <a:off x="360000" y="1584000"/>
            <a:ext cx="3977538" cy="1452277"/>
          </a:xfrm>
        </p:spPr>
        <p:txBody>
          <a:bodyPr/>
          <a:lstStyle/>
          <a:p>
            <a:r>
              <a:rPr lang="it-IT" sz="2000" i="1" dirty="0"/>
              <a:t>A che ora hai matematica?</a:t>
            </a:r>
          </a:p>
          <a:p>
            <a:r>
              <a:rPr lang="it-IT" sz="2000" i="1" dirty="0"/>
              <a:t>Ho matematica </a:t>
            </a:r>
            <a:r>
              <a:rPr lang="it-IT" sz="2000" i="1" dirty="0">
                <a:solidFill>
                  <a:schemeClr val="accent2"/>
                </a:solidFill>
              </a:rPr>
              <a:t>______ì</a:t>
            </a:r>
            <a:r>
              <a:rPr lang="it-IT" sz="2000" i="1" dirty="0"/>
              <a:t> alle </a:t>
            </a:r>
            <a:r>
              <a:rPr lang="it-IT" sz="2000" i="1" dirty="0">
                <a:solidFill>
                  <a:schemeClr val="accent2"/>
                </a:solidFill>
              </a:rPr>
              <a:t>____</a:t>
            </a:r>
            <a:r>
              <a:rPr lang="it-IT" sz="2000" i="1" dirty="0"/>
              <a:t>.</a:t>
            </a:r>
          </a:p>
        </p:txBody>
      </p:sp>
      <p:sp>
        <p:nvSpPr>
          <p:cNvPr id="5" name="Content Placeholder 7">
            <a:extLst>
              <a:ext uri="{FF2B5EF4-FFF2-40B4-BE49-F238E27FC236}">
                <a16:creationId xmlns:a16="http://schemas.microsoft.com/office/drawing/2014/main" id="{9734600B-C115-ED5C-1D44-3C4F32FD0173}"/>
              </a:ext>
            </a:extLst>
          </p:cNvPr>
          <p:cNvSpPr txBox="1">
            <a:spLocks/>
          </p:cNvSpPr>
          <p:nvPr/>
        </p:nvSpPr>
        <p:spPr>
          <a:xfrm>
            <a:off x="360000" y="3124108"/>
            <a:ext cx="3977538" cy="292787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i="1" dirty="0"/>
              <a:t>T_ p____ la matematica?</a:t>
            </a:r>
          </a:p>
          <a:p>
            <a:r>
              <a:rPr lang="it-IT" sz="2000" i="1" dirty="0"/>
              <a:t>Sì, mi piace (molto).</a:t>
            </a:r>
          </a:p>
          <a:p>
            <a:r>
              <a:rPr lang="it-IT" sz="2000" i="1" dirty="0"/>
              <a:t>No, non mi piace.</a:t>
            </a:r>
          </a:p>
          <a:p>
            <a:r>
              <a:rPr lang="it-IT" sz="2000" i="1" dirty="0"/>
              <a:t>Mi piace un po’.</a:t>
            </a:r>
          </a:p>
          <a:p>
            <a:r>
              <a:rPr lang="it-IT" sz="2000" i="1" dirty="0"/>
              <a:t>Non mi piace per niente.</a:t>
            </a:r>
          </a:p>
          <a:p>
            <a:endParaRPr lang="it-IT" dirty="0"/>
          </a:p>
        </p:txBody>
      </p:sp>
      <p:graphicFrame>
        <p:nvGraphicFramePr>
          <p:cNvPr id="4" name="Table 3">
            <a:extLst>
              <a:ext uri="{FF2B5EF4-FFF2-40B4-BE49-F238E27FC236}">
                <a16:creationId xmlns:a16="http://schemas.microsoft.com/office/drawing/2014/main" id="{05DAEBD2-A8D3-5466-ECC4-4C2600EC8247}"/>
              </a:ext>
            </a:extLst>
          </p:cNvPr>
          <p:cNvGraphicFramePr>
            <a:graphicFrameLocks noGrp="1"/>
          </p:cNvGraphicFramePr>
          <p:nvPr>
            <p:extLst>
              <p:ext uri="{D42A27DB-BD31-4B8C-83A1-F6EECF244321}">
                <p14:modId xmlns:p14="http://schemas.microsoft.com/office/powerpoint/2010/main" val="1430770568"/>
              </p:ext>
            </p:extLst>
          </p:nvPr>
        </p:nvGraphicFramePr>
        <p:xfrm>
          <a:off x="4541206" y="1830399"/>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1303356101"/>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martedì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matematica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Mathematics">
            <a:extLst>
              <a:ext uri="{FF2B5EF4-FFF2-40B4-BE49-F238E27FC236}">
                <a16:creationId xmlns:a16="http://schemas.microsoft.com/office/drawing/2014/main" id="{DE8E9839-E9BE-BC26-989B-56CEE3E25D1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554EF1E2-F805-51CD-942B-E4C9ADE1AEF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41985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815B-6EDB-787B-BF5E-89CF54086957}"/>
              </a:ext>
            </a:extLst>
          </p:cNvPr>
          <p:cNvSpPr>
            <a:spLocks noGrp="1"/>
          </p:cNvSpPr>
          <p:nvPr>
            <p:ph type="title"/>
          </p:nvPr>
        </p:nvSpPr>
        <p:spPr>
          <a:xfrm>
            <a:off x="360000" y="360000"/>
            <a:ext cx="10080000" cy="545601"/>
          </a:xfrm>
        </p:spPr>
        <p:txBody>
          <a:bodyPr/>
          <a:lstStyle/>
          <a:p>
            <a:r>
              <a:rPr lang="it-IT" sz="3600" i="1" dirty="0"/>
              <a:t>A che ora hai scienze?</a:t>
            </a:r>
          </a:p>
        </p:txBody>
      </p:sp>
      <p:sp>
        <p:nvSpPr>
          <p:cNvPr id="7" name="Text Placeholder 8">
            <a:extLst>
              <a:ext uri="{FF2B5EF4-FFF2-40B4-BE49-F238E27FC236}">
                <a16:creationId xmlns:a16="http://schemas.microsoft.com/office/drawing/2014/main" id="{6975DE91-8CE6-70F1-5EDA-94BF55432570}"/>
              </a:ext>
            </a:extLst>
          </p:cNvPr>
          <p:cNvSpPr>
            <a:spLocks noGrp="1"/>
          </p:cNvSpPr>
          <p:nvPr>
            <p:ph type="body" sz="quarter" idx="18"/>
          </p:nvPr>
        </p:nvSpPr>
        <p:spPr>
          <a:xfrm>
            <a:off x="360000" y="982520"/>
            <a:ext cx="10080000" cy="310015"/>
          </a:xfrm>
        </p:spPr>
        <p:txBody>
          <a:bodyPr/>
          <a:lstStyle/>
          <a:p>
            <a:r>
              <a:rPr lang="en-AU" dirty="0"/>
              <a:t>When do you have…? Do you like…?</a:t>
            </a:r>
          </a:p>
        </p:txBody>
      </p:sp>
      <p:sp>
        <p:nvSpPr>
          <p:cNvPr id="12" name="Content Placeholder 7">
            <a:extLst>
              <a:ext uri="{FF2B5EF4-FFF2-40B4-BE49-F238E27FC236}">
                <a16:creationId xmlns:a16="http://schemas.microsoft.com/office/drawing/2014/main" id="{1389CFD2-FF57-7D0F-273F-94BDD0B3321A}"/>
              </a:ext>
            </a:extLst>
          </p:cNvPr>
          <p:cNvSpPr>
            <a:spLocks noGrp="1"/>
          </p:cNvSpPr>
          <p:nvPr>
            <p:ph sz="half" idx="1"/>
          </p:nvPr>
        </p:nvSpPr>
        <p:spPr>
          <a:xfrm>
            <a:off x="360000" y="1584000"/>
            <a:ext cx="4024431" cy="1616400"/>
          </a:xfrm>
        </p:spPr>
        <p:txBody>
          <a:bodyPr/>
          <a:lstStyle/>
          <a:p>
            <a:r>
              <a:rPr lang="it-IT" sz="2000" i="1" dirty="0"/>
              <a:t>______ ___ scienze?</a:t>
            </a:r>
          </a:p>
          <a:p>
            <a:r>
              <a:rPr lang="it-IT" sz="2000" i="1" dirty="0"/>
              <a:t>__ scienze _________ alle ___.</a:t>
            </a:r>
          </a:p>
        </p:txBody>
      </p:sp>
      <p:sp>
        <p:nvSpPr>
          <p:cNvPr id="10" name="Content Placeholder 7">
            <a:extLst>
              <a:ext uri="{FF2B5EF4-FFF2-40B4-BE49-F238E27FC236}">
                <a16:creationId xmlns:a16="http://schemas.microsoft.com/office/drawing/2014/main" id="{33351BEF-BBA6-DAEA-1EC7-69D316B4BE19}"/>
              </a:ext>
            </a:extLst>
          </p:cNvPr>
          <p:cNvSpPr txBox="1">
            <a:spLocks/>
          </p:cNvSpPr>
          <p:nvPr/>
        </p:nvSpPr>
        <p:spPr>
          <a:xfrm>
            <a:off x="360000" y="3329165"/>
            <a:ext cx="4024431" cy="290970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i="1" dirty="0"/>
              <a:t>__ _____iono?</a:t>
            </a:r>
          </a:p>
          <a:p>
            <a:r>
              <a:rPr lang="it-IT" sz="2000" i="1" dirty="0"/>
              <a:t>Sì, mi piacciono (molto).</a:t>
            </a:r>
          </a:p>
          <a:p>
            <a:r>
              <a:rPr lang="it-IT" sz="2000" i="1" dirty="0"/>
              <a:t> No, non mi piacciono.</a:t>
            </a:r>
          </a:p>
          <a:p>
            <a:r>
              <a:rPr lang="it-IT" sz="2000" i="1" dirty="0"/>
              <a:t>Mi piacciono un po’.</a:t>
            </a:r>
          </a:p>
          <a:p>
            <a:r>
              <a:rPr lang="it-IT" sz="2000" i="1" dirty="0"/>
              <a:t>Non mi piacciono per niente.</a:t>
            </a:r>
          </a:p>
          <a:p>
            <a:endParaRPr lang="it-IT" dirty="0"/>
          </a:p>
        </p:txBody>
      </p:sp>
      <p:graphicFrame>
        <p:nvGraphicFramePr>
          <p:cNvPr id="6" name="Table 5">
            <a:extLst>
              <a:ext uri="{FF2B5EF4-FFF2-40B4-BE49-F238E27FC236}">
                <a16:creationId xmlns:a16="http://schemas.microsoft.com/office/drawing/2014/main" id="{45DAC371-F97F-AD76-CD7F-F542EA33CEAD}"/>
              </a:ext>
            </a:extLst>
          </p:cNvPr>
          <p:cNvGraphicFramePr>
            <a:graphicFrameLocks noGrp="1"/>
          </p:cNvGraphicFramePr>
          <p:nvPr>
            <p:extLst>
              <p:ext uri="{D42A27DB-BD31-4B8C-83A1-F6EECF244321}">
                <p14:modId xmlns:p14="http://schemas.microsoft.com/office/powerpoint/2010/main" val="2011570558"/>
              </p:ext>
            </p:extLst>
          </p:nvPr>
        </p:nvGraphicFramePr>
        <p:xfrm>
          <a:off x="4541206" y="1830399"/>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1303356101"/>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martedì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matematica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Science">
            <a:extLst>
              <a:ext uri="{FF2B5EF4-FFF2-40B4-BE49-F238E27FC236}">
                <a16:creationId xmlns:a16="http://schemas.microsoft.com/office/drawing/2014/main" id="{70141CFE-7702-E546-1103-07E4D2506DC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46EF62A6-3BA4-0DD1-25C2-DF9E6139F06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371715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65F3-2365-71CC-3AE6-951315281ECF}"/>
              </a:ext>
            </a:extLst>
          </p:cNvPr>
          <p:cNvSpPr>
            <a:spLocks noGrp="1"/>
          </p:cNvSpPr>
          <p:nvPr>
            <p:ph type="title"/>
          </p:nvPr>
        </p:nvSpPr>
        <p:spPr/>
        <p:txBody>
          <a:bodyPr/>
          <a:lstStyle/>
          <a:p>
            <a:r>
              <a:rPr lang="it-IT" sz="3600" i="1" dirty="0"/>
              <a:t>A che ora hai musica?</a:t>
            </a:r>
          </a:p>
        </p:txBody>
      </p:sp>
      <p:sp>
        <p:nvSpPr>
          <p:cNvPr id="8" name="Text Placeholder 8">
            <a:extLst>
              <a:ext uri="{FF2B5EF4-FFF2-40B4-BE49-F238E27FC236}">
                <a16:creationId xmlns:a16="http://schemas.microsoft.com/office/drawing/2014/main" id="{175B6557-81C4-C8AC-FA82-6E9343087314}"/>
              </a:ext>
            </a:extLst>
          </p:cNvPr>
          <p:cNvSpPr>
            <a:spLocks noGrp="1"/>
          </p:cNvSpPr>
          <p:nvPr>
            <p:ph type="body" sz="quarter" idx="18"/>
          </p:nvPr>
        </p:nvSpPr>
        <p:spPr/>
        <p:txBody>
          <a:bodyPr/>
          <a:lstStyle/>
          <a:p>
            <a:r>
              <a:rPr lang="en-AU" dirty="0"/>
              <a:t>When do you have…? Do you like…?</a:t>
            </a:r>
          </a:p>
        </p:txBody>
      </p:sp>
      <p:graphicFrame>
        <p:nvGraphicFramePr>
          <p:cNvPr id="6" name="Table 5">
            <a:extLst>
              <a:ext uri="{FF2B5EF4-FFF2-40B4-BE49-F238E27FC236}">
                <a16:creationId xmlns:a16="http://schemas.microsoft.com/office/drawing/2014/main" id="{5F118A7F-9A70-0F53-86F9-CF13D48DF44E}"/>
              </a:ext>
            </a:extLst>
          </p:cNvPr>
          <p:cNvGraphicFramePr>
            <a:graphicFrameLocks noGrp="1"/>
          </p:cNvGraphicFramePr>
          <p:nvPr>
            <p:extLst>
              <p:ext uri="{D42A27DB-BD31-4B8C-83A1-F6EECF244321}">
                <p14:modId xmlns:p14="http://schemas.microsoft.com/office/powerpoint/2010/main" val="2153221429"/>
              </p:ext>
            </p:extLst>
          </p:nvPr>
        </p:nvGraphicFramePr>
        <p:xfrm>
          <a:off x="4541206" y="1849616"/>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2926106802"/>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mercoledì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italiano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inglese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musica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10" name="Picture Placeholder 9" descr="Music">
            <a:extLst>
              <a:ext uri="{FF2B5EF4-FFF2-40B4-BE49-F238E27FC236}">
                <a16:creationId xmlns:a16="http://schemas.microsoft.com/office/drawing/2014/main" id="{6C09BBD3-B08D-D4E5-49E8-B0DDA4C8174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0FDAB18B-7239-0CD9-C6B0-FA40259DB90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214687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892F-7609-13E9-A6E8-F7C700EA45D3}"/>
              </a:ext>
            </a:extLst>
          </p:cNvPr>
          <p:cNvSpPr>
            <a:spLocks noGrp="1"/>
          </p:cNvSpPr>
          <p:nvPr>
            <p:ph type="title"/>
          </p:nvPr>
        </p:nvSpPr>
        <p:spPr/>
        <p:txBody>
          <a:bodyPr/>
          <a:lstStyle/>
          <a:p>
            <a:r>
              <a:rPr lang="it-IT" sz="3600" i="1" dirty="0"/>
              <a:t>A che ora hai educazione fisica?</a:t>
            </a:r>
          </a:p>
        </p:txBody>
      </p:sp>
      <p:sp>
        <p:nvSpPr>
          <p:cNvPr id="6" name="Text Placeholder 8">
            <a:extLst>
              <a:ext uri="{FF2B5EF4-FFF2-40B4-BE49-F238E27FC236}">
                <a16:creationId xmlns:a16="http://schemas.microsoft.com/office/drawing/2014/main" id="{55F31122-7034-0183-EA74-0832E82352AF}"/>
              </a:ext>
            </a:extLst>
          </p:cNvPr>
          <p:cNvSpPr>
            <a:spLocks noGrp="1"/>
          </p:cNvSpPr>
          <p:nvPr>
            <p:ph type="body" sz="quarter" idx="18"/>
          </p:nvPr>
        </p:nvSpPr>
        <p:spPr/>
        <p:txBody>
          <a:bodyPr/>
          <a:lstStyle/>
          <a:p>
            <a:r>
              <a:rPr lang="en-AU" dirty="0"/>
              <a:t>When do you have…? Do you like…?</a:t>
            </a:r>
          </a:p>
        </p:txBody>
      </p:sp>
      <p:graphicFrame>
        <p:nvGraphicFramePr>
          <p:cNvPr id="10" name="Table 9">
            <a:extLst>
              <a:ext uri="{FF2B5EF4-FFF2-40B4-BE49-F238E27FC236}">
                <a16:creationId xmlns:a16="http://schemas.microsoft.com/office/drawing/2014/main" id="{D2A85BDB-5375-A50F-04F5-11E174A7A741}"/>
              </a:ext>
            </a:extLst>
          </p:cNvPr>
          <p:cNvGraphicFramePr>
            <a:graphicFrameLocks noGrp="1"/>
          </p:cNvGraphicFramePr>
          <p:nvPr>
            <p:extLst>
              <p:ext uri="{D42A27DB-BD31-4B8C-83A1-F6EECF244321}">
                <p14:modId xmlns:p14="http://schemas.microsoft.com/office/powerpoint/2010/main" val="1280946787"/>
              </p:ext>
            </p:extLst>
          </p:nvPr>
        </p:nvGraphicFramePr>
        <p:xfrm>
          <a:off x="4541206" y="1830399"/>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1303356101"/>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martedì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matematica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scienze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storia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Physical education">
            <a:extLst>
              <a:ext uri="{FF2B5EF4-FFF2-40B4-BE49-F238E27FC236}">
                <a16:creationId xmlns:a16="http://schemas.microsoft.com/office/drawing/2014/main" id="{20D7E23F-0C5F-15AB-A290-B554319596E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A3AFC902-E4EF-54AD-A249-20AEA7F7F43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44792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6DD2-0DE4-3BEE-9504-58A9B96B4508}"/>
              </a:ext>
            </a:extLst>
          </p:cNvPr>
          <p:cNvSpPr>
            <a:spLocks noGrp="1"/>
          </p:cNvSpPr>
          <p:nvPr>
            <p:ph type="title"/>
          </p:nvPr>
        </p:nvSpPr>
        <p:spPr/>
        <p:txBody>
          <a:bodyPr/>
          <a:lstStyle/>
          <a:p>
            <a:r>
              <a:rPr lang="it-IT" sz="3600" i="1" dirty="0"/>
              <a:t>A che ora hai informatica?</a:t>
            </a:r>
            <a:br>
              <a:rPr lang="it-IT" sz="3600" i="1" dirty="0"/>
            </a:br>
            <a:endParaRPr lang="it-IT" i="1" dirty="0"/>
          </a:p>
        </p:txBody>
      </p:sp>
      <p:sp>
        <p:nvSpPr>
          <p:cNvPr id="6" name="Text Placeholder 8">
            <a:extLst>
              <a:ext uri="{FF2B5EF4-FFF2-40B4-BE49-F238E27FC236}">
                <a16:creationId xmlns:a16="http://schemas.microsoft.com/office/drawing/2014/main" id="{1EAE35B4-DFE8-7B7E-5908-D0F08C3EF238}"/>
              </a:ext>
            </a:extLst>
          </p:cNvPr>
          <p:cNvSpPr>
            <a:spLocks noGrp="1"/>
          </p:cNvSpPr>
          <p:nvPr>
            <p:ph type="body" sz="quarter" idx="18"/>
          </p:nvPr>
        </p:nvSpPr>
        <p:spPr/>
        <p:txBody>
          <a:bodyPr/>
          <a:lstStyle/>
          <a:p>
            <a:r>
              <a:rPr lang="en-AU" dirty="0"/>
              <a:t>When do you have…? Do you like…?</a:t>
            </a:r>
          </a:p>
        </p:txBody>
      </p:sp>
      <p:graphicFrame>
        <p:nvGraphicFramePr>
          <p:cNvPr id="10" name="Table 9">
            <a:extLst>
              <a:ext uri="{FF2B5EF4-FFF2-40B4-BE49-F238E27FC236}">
                <a16:creationId xmlns:a16="http://schemas.microsoft.com/office/drawing/2014/main" id="{D0191974-5BEE-3AB0-BB6C-1BFBF5BD6120}"/>
              </a:ext>
            </a:extLst>
          </p:cNvPr>
          <p:cNvGraphicFramePr>
            <a:graphicFrameLocks noGrp="1"/>
          </p:cNvGraphicFramePr>
          <p:nvPr>
            <p:extLst>
              <p:ext uri="{D42A27DB-BD31-4B8C-83A1-F6EECF244321}">
                <p14:modId xmlns:p14="http://schemas.microsoft.com/office/powerpoint/2010/main" val="2786905811"/>
              </p:ext>
            </p:extLst>
          </p:nvPr>
        </p:nvGraphicFramePr>
        <p:xfrm>
          <a:off x="4541206" y="1847935"/>
          <a:ext cx="3109588" cy="4048275"/>
        </p:xfrm>
        <a:graphic>
          <a:graphicData uri="http://schemas.openxmlformats.org/drawingml/2006/table">
            <a:tbl>
              <a:tblPr firstRow="1" bandRow="1">
                <a:tableStyleId>{72833802-FEF1-4C79-8D5D-14CF1EAF98D9}</a:tableStyleId>
              </a:tblPr>
              <a:tblGrid>
                <a:gridCol w="1554794">
                  <a:extLst>
                    <a:ext uri="{9D8B030D-6E8A-4147-A177-3AD203B41FA5}">
                      <a16:colId xmlns:a16="http://schemas.microsoft.com/office/drawing/2014/main" val="1351160326"/>
                    </a:ext>
                  </a:extLst>
                </a:gridCol>
                <a:gridCol w="1554794">
                  <a:extLst>
                    <a:ext uri="{9D8B030D-6E8A-4147-A177-3AD203B41FA5}">
                      <a16:colId xmlns:a16="http://schemas.microsoft.com/office/drawing/2014/main" val="1923598019"/>
                    </a:ext>
                  </a:extLst>
                </a:gridCol>
              </a:tblGrid>
              <a:tr h="380830">
                <a:tc>
                  <a:txBody>
                    <a:bodyPr/>
                    <a:lstStyle/>
                    <a:p>
                      <a:r>
                        <a:rPr lang="it-IT" i="1" noProof="0" dirty="0">
                          <a:latin typeface="+mj-lt"/>
                        </a:rPr>
                        <a:t>ora</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i="1" noProof="0" dirty="0">
                          <a:latin typeface="+mj-lt"/>
                        </a:rPr>
                        <a:t>venerdì</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57323">
                <a:tc>
                  <a:txBody>
                    <a:bodyPr/>
                    <a:lstStyle/>
                    <a:p>
                      <a:r>
                        <a:rPr lang="it-IT" noProof="0" dirty="0"/>
                        <a:t>9:00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teatro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57323">
                <a:tc>
                  <a:txBody>
                    <a:bodyPr/>
                    <a:lstStyle/>
                    <a:p>
                      <a:r>
                        <a:rPr lang="it-IT" noProof="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latino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80830">
                <a:tc>
                  <a:txBody>
                    <a:bodyPr/>
                    <a:lstStyle/>
                    <a:p>
                      <a:r>
                        <a:rPr lang="it-IT" noProof="0" dirty="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pausa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57323">
                <a:tc>
                  <a:txBody>
                    <a:bodyPr/>
                    <a:lstStyle/>
                    <a:p>
                      <a:r>
                        <a:rPr lang="it-IT" noProof="0" dirty="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informatica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57323">
                <a:tc>
                  <a:txBody>
                    <a:bodyPr/>
                    <a:lstStyle/>
                    <a:p>
                      <a:r>
                        <a:rPr lang="it-IT" noProof="0"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57323">
                <a:tc>
                  <a:txBody>
                    <a:bodyPr/>
                    <a:lstStyle/>
                    <a:p>
                      <a:r>
                        <a:rPr lang="it-IT" noProof="0" dirty="0"/>
                        <a:t>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i="1" noProof="0" dirty="0"/>
                        <a:t>educazione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Computers">
            <a:extLst>
              <a:ext uri="{FF2B5EF4-FFF2-40B4-BE49-F238E27FC236}">
                <a16:creationId xmlns:a16="http://schemas.microsoft.com/office/drawing/2014/main" id="{19647695-6AC9-F975-1C7B-773391BC1297}"/>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06DF4EB8-CCBB-97E1-3711-0F360715265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69585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2024 </a:t>
            </a:r>
            <a:endParaRPr lang="en-AU" dirty="0"/>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59568" y="1458668"/>
            <a:ext cx="11472863" cy="5180012"/>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a:t>
            </a:r>
            <a:r>
              <a:rPr lang="en-AU" sz="1200" b="0" i="0" dirty="0" err="1">
                <a:solidFill>
                  <a:schemeClr val="bg1"/>
                </a:solidFill>
                <a:effectLst/>
              </a:rPr>
              <a:t>Cth</a:t>
            </a:r>
            <a:r>
              <a:rPr lang="en-AU" sz="1200" b="0" i="0" dirty="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rPr>
              <a:t>Copyright Act 1968 </a:t>
            </a:r>
            <a:r>
              <a:rPr lang="en-AU" sz="1200" b="0" i="0" dirty="0">
                <a:solidFill>
                  <a:schemeClr val="bg1"/>
                </a:solidFill>
                <a:effectLst/>
              </a:rPr>
              <a:t>(</a:t>
            </a:r>
            <a:r>
              <a:rPr lang="en-AU" sz="1200" b="0" i="0" dirty="0" err="1">
                <a:solidFill>
                  <a:schemeClr val="bg1"/>
                </a:solidFill>
                <a:effectLst/>
              </a:rPr>
              <a:t>Cth</a:t>
            </a:r>
            <a:r>
              <a:rPr lang="en-AU" sz="1200" b="0" i="0" dirty="0">
                <a:solidFill>
                  <a:schemeClr val="bg1"/>
                </a:solidFill>
                <a:effectLs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B800-AE2C-6800-C69B-4B792C3EA099}"/>
              </a:ext>
            </a:extLst>
          </p:cNvPr>
          <p:cNvSpPr>
            <a:spLocks noGrp="1"/>
          </p:cNvSpPr>
          <p:nvPr>
            <p:ph type="title"/>
          </p:nvPr>
        </p:nvSpPr>
        <p:spPr/>
        <p:txBody>
          <a:bodyPr/>
          <a:lstStyle/>
          <a:p>
            <a:r>
              <a:rPr lang="it-IT" i="1" dirty="0"/>
              <a:t>l’arte</a:t>
            </a:r>
          </a:p>
        </p:txBody>
      </p:sp>
      <p:pic>
        <p:nvPicPr>
          <p:cNvPr id="8" name="Picture Placeholder 7" descr="Art">
            <a:extLst>
              <a:ext uri="{FF2B5EF4-FFF2-40B4-BE49-F238E27FC236}">
                <a16:creationId xmlns:a16="http://schemas.microsoft.com/office/drawing/2014/main" id="{8AEB8033-EDAC-31B8-3D89-7D0FD8159C4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5168A19A-0178-0A8F-FDA7-D3CF3BB028E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56158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98C7-2B05-FAAF-1319-9640CBC431B2}"/>
              </a:ext>
            </a:extLst>
          </p:cNvPr>
          <p:cNvSpPr>
            <a:spLocks noGrp="1"/>
          </p:cNvSpPr>
          <p:nvPr>
            <p:ph type="title"/>
          </p:nvPr>
        </p:nvSpPr>
        <p:spPr/>
        <p:txBody>
          <a:bodyPr/>
          <a:lstStyle/>
          <a:p>
            <a:r>
              <a:rPr lang="it-IT" i="1" dirty="0"/>
              <a:t>l’inglese</a:t>
            </a:r>
          </a:p>
        </p:txBody>
      </p:sp>
      <p:pic>
        <p:nvPicPr>
          <p:cNvPr id="8" name="Picture Placeholder 7" descr="English">
            <a:extLst>
              <a:ext uri="{FF2B5EF4-FFF2-40B4-BE49-F238E27FC236}">
                <a16:creationId xmlns:a16="http://schemas.microsoft.com/office/drawing/2014/main" id="{F33AA98B-C6EF-70DC-D5EE-9A3A348EF6B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AEA058D3-D21B-2D87-2C28-24BC3B0CBD3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94725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78BB-977F-9ABF-D6F5-3A412B73D481}"/>
              </a:ext>
            </a:extLst>
          </p:cNvPr>
          <p:cNvSpPr>
            <a:spLocks noGrp="1"/>
          </p:cNvSpPr>
          <p:nvPr>
            <p:ph type="title"/>
          </p:nvPr>
        </p:nvSpPr>
        <p:spPr/>
        <p:txBody>
          <a:bodyPr/>
          <a:lstStyle/>
          <a:p>
            <a:r>
              <a:rPr lang="it-IT" i="1" dirty="0"/>
              <a:t>la geografia</a:t>
            </a:r>
          </a:p>
        </p:txBody>
      </p:sp>
      <p:pic>
        <p:nvPicPr>
          <p:cNvPr id="8" name="Picture Placeholder 7" descr="Geography">
            <a:extLst>
              <a:ext uri="{FF2B5EF4-FFF2-40B4-BE49-F238E27FC236}">
                <a16:creationId xmlns:a16="http://schemas.microsoft.com/office/drawing/2014/main" id="{97A56F8D-C170-44C2-3BD7-2392F30ED10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B200A532-36ED-A8A3-14EB-7C60E04118C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50137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500A-B529-7B66-B46C-6A23D09736E8}"/>
              </a:ext>
            </a:extLst>
          </p:cNvPr>
          <p:cNvSpPr>
            <a:spLocks noGrp="1"/>
          </p:cNvSpPr>
          <p:nvPr>
            <p:ph type="title"/>
          </p:nvPr>
        </p:nvSpPr>
        <p:spPr/>
        <p:txBody>
          <a:bodyPr/>
          <a:lstStyle/>
          <a:p>
            <a:r>
              <a:rPr lang="it-IT" i="1" dirty="0"/>
              <a:t>la storia</a:t>
            </a:r>
          </a:p>
        </p:txBody>
      </p:sp>
      <p:pic>
        <p:nvPicPr>
          <p:cNvPr id="8" name="Picture Placeholder 7" descr="History">
            <a:extLst>
              <a:ext uri="{FF2B5EF4-FFF2-40B4-BE49-F238E27FC236}">
                <a16:creationId xmlns:a16="http://schemas.microsoft.com/office/drawing/2014/main" id="{6F54A25F-C014-11B1-98C5-70D2967CAD4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4504E95A-F120-4FD6-6160-830B12BD8CF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45441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722B-A112-6611-B9D5-F6C6DAFC49E8}"/>
              </a:ext>
            </a:extLst>
          </p:cNvPr>
          <p:cNvSpPr>
            <a:spLocks noGrp="1"/>
          </p:cNvSpPr>
          <p:nvPr>
            <p:ph type="title"/>
          </p:nvPr>
        </p:nvSpPr>
        <p:spPr/>
        <p:txBody>
          <a:bodyPr/>
          <a:lstStyle/>
          <a:p>
            <a:r>
              <a:rPr lang="it-IT" i="1" dirty="0"/>
              <a:t>l'italiano</a:t>
            </a:r>
          </a:p>
        </p:txBody>
      </p:sp>
      <p:pic>
        <p:nvPicPr>
          <p:cNvPr id="8" name="Picture Placeholder 7" descr="Italian">
            <a:extLst>
              <a:ext uri="{FF2B5EF4-FFF2-40B4-BE49-F238E27FC236}">
                <a16:creationId xmlns:a16="http://schemas.microsoft.com/office/drawing/2014/main" id="{52AA68B2-5ADF-7333-561D-9FD86BA36A1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01109914-412D-1DBC-26FD-A0F4E7159C7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09433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FAD3-B7E0-380E-BF33-143412FEDA32}"/>
              </a:ext>
            </a:extLst>
          </p:cNvPr>
          <p:cNvSpPr>
            <a:spLocks noGrp="1"/>
          </p:cNvSpPr>
          <p:nvPr>
            <p:ph type="title"/>
          </p:nvPr>
        </p:nvSpPr>
        <p:spPr/>
        <p:txBody>
          <a:bodyPr/>
          <a:lstStyle/>
          <a:p>
            <a:r>
              <a:rPr lang="it-IT" i="1" dirty="0"/>
              <a:t>il latino</a:t>
            </a:r>
          </a:p>
        </p:txBody>
      </p:sp>
      <p:pic>
        <p:nvPicPr>
          <p:cNvPr id="10" name="Picture Placeholder 9" descr="Latin">
            <a:extLst>
              <a:ext uri="{FF2B5EF4-FFF2-40B4-BE49-F238E27FC236}">
                <a16:creationId xmlns:a16="http://schemas.microsoft.com/office/drawing/2014/main" id="{03111E12-89CD-CB27-E988-4E167375291A}"/>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rcRect/>
          <a:stretch/>
        </p:blipFill>
        <p:spPr>
          <a:ln w="57150">
            <a:solidFill>
              <a:schemeClr val="tx2"/>
            </a:solidFill>
          </a:ln>
        </p:spPr>
      </p:pic>
      <p:sp>
        <p:nvSpPr>
          <p:cNvPr id="3" name="Slide Number Placeholder 2">
            <a:extLst>
              <a:ext uri="{FF2B5EF4-FFF2-40B4-BE49-F238E27FC236}">
                <a16:creationId xmlns:a16="http://schemas.microsoft.com/office/drawing/2014/main" id="{A72D73C3-CCED-092C-54B3-876E5E4EA24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61657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6DB7-5438-A586-71FC-EE4D23181368}"/>
              </a:ext>
            </a:extLst>
          </p:cNvPr>
          <p:cNvSpPr>
            <a:spLocks noGrp="1"/>
          </p:cNvSpPr>
          <p:nvPr>
            <p:ph type="title"/>
          </p:nvPr>
        </p:nvSpPr>
        <p:spPr/>
        <p:txBody>
          <a:bodyPr/>
          <a:lstStyle/>
          <a:p>
            <a:r>
              <a:rPr lang="it-IT" i="1" dirty="0"/>
              <a:t>la matematica</a:t>
            </a:r>
          </a:p>
        </p:txBody>
      </p:sp>
      <p:pic>
        <p:nvPicPr>
          <p:cNvPr id="8" name="Picture Placeholder 7" descr="Mathematics">
            <a:extLst>
              <a:ext uri="{FF2B5EF4-FFF2-40B4-BE49-F238E27FC236}">
                <a16:creationId xmlns:a16="http://schemas.microsoft.com/office/drawing/2014/main" id="{DE8E9839-E9BE-BC26-989B-56CEE3E25D1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554EF1E2-F805-51CD-942B-E4C9ADE1AEF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05524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1243</Words>
  <Application>Microsoft Office PowerPoint</Application>
  <PresentationFormat>Widescreen</PresentationFormat>
  <Paragraphs>357</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Public Sans Light</vt:lpstr>
      <vt:lpstr>Public Sans</vt:lpstr>
      <vt:lpstr>Arial</vt:lpstr>
      <vt:lpstr>Times New Roman</vt:lpstr>
      <vt:lpstr>1_NSWG Corporate</vt:lpstr>
      <vt:lpstr>Le materie</vt:lpstr>
      <vt:lpstr>il teatro</vt:lpstr>
      <vt:lpstr>l’arte</vt:lpstr>
      <vt:lpstr>l’inglese</vt:lpstr>
      <vt:lpstr>la geografia</vt:lpstr>
      <vt:lpstr>la storia</vt:lpstr>
      <vt:lpstr>l'italiano</vt:lpstr>
      <vt:lpstr>il latino</vt:lpstr>
      <vt:lpstr>la matematica</vt:lpstr>
      <vt:lpstr>la musica</vt:lpstr>
      <vt:lpstr>l'educazione fisica </vt:lpstr>
      <vt:lpstr>le scienze</vt:lpstr>
      <vt:lpstr>l'informatica</vt:lpstr>
      <vt:lpstr>orario</vt:lpstr>
      <vt:lpstr>A che ora hai teatro?</vt:lpstr>
      <vt:lpstr>A che ora hai arte?</vt:lpstr>
      <vt:lpstr>A che ora hai inglese?</vt:lpstr>
      <vt:lpstr>A che ora hai geografia?</vt:lpstr>
      <vt:lpstr>A che ora hai storia?</vt:lpstr>
      <vt:lpstr>A che ora hai italiano?</vt:lpstr>
      <vt:lpstr>A che ora hai latino?</vt:lpstr>
      <vt:lpstr>A che ora hai matematica?</vt:lpstr>
      <vt:lpstr>A che ora hai scienze?</vt:lpstr>
      <vt:lpstr>A che ora hai musica?</vt:lpstr>
      <vt:lpstr>A che ora hai educazione fisica?</vt:lpstr>
      <vt:lpstr>A che ora hai informatica?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subjects (Le materie)</dc:title>
  <dc:creator>NSW Department of Education</dc:creator>
  <dcterms:created xsi:type="dcterms:W3CDTF">2024-03-27T00:12:47Z</dcterms:created>
  <dcterms:modified xsi:type="dcterms:W3CDTF">2024-04-02T23:30:34Z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2024-03-27T00:13:18Z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851c5ffa-ae51-41ac-b6c1-eb51458419c7</vt:lpwstr>
  </property>
  <property fmtid="{D5CDD505-2E9C-101B-9397-08002B2CF9AE}" pid="8" name="MSIP_Label_b603dfd7-d93a-4381-a340-2995d8282205_ContentBits">
    <vt:lpwstr>0</vt:lpwstr>
  </property>
</Properties>
</file>