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9" r:id="rId1"/>
  </p:sldMasterIdLst>
  <p:notesMasterIdLst>
    <p:notesMasterId r:id="rId13"/>
  </p:notesMasterIdLst>
  <p:handoutMasterIdLst>
    <p:handoutMasterId r:id="rId14"/>
  </p:handoutMasterIdLst>
  <p:sldIdLst>
    <p:sldId id="286" r:id="rId2"/>
    <p:sldId id="298" r:id="rId3"/>
    <p:sldId id="299" r:id="rId4"/>
    <p:sldId id="301" r:id="rId5"/>
    <p:sldId id="300" r:id="rId6"/>
    <p:sldId id="302" r:id="rId7"/>
    <p:sldId id="303" r:id="rId8"/>
    <p:sldId id="304" r:id="rId9"/>
    <p:sldId id="305" r:id="rId10"/>
    <p:sldId id="306" r:id="rId11"/>
    <p:sldId id="315" r:id="rId12"/>
  </p:sldIdLst>
  <p:sldSz cx="12192000" cy="6858000"/>
  <p:notesSz cx="6858000" cy="9144000"/>
  <p:embeddedFontLst>
    <p:embeddedFont>
      <p:font typeface="Public Sans" pitchFamily="2" charset="0"/>
      <p:regular r:id="rId15"/>
      <p:bold r:id="rId16"/>
      <p:italic r:id="rId17"/>
      <p:boldItalic r:id="rId18"/>
    </p:embeddedFont>
    <p:embeddedFont>
      <p:font typeface="Public Sans Light" pitchFamily="2" charset="0"/>
      <p:regular r:id="rId19"/>
      <p:italic r:id="rId20"/>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900F56-96F0-A2C5-2EC5-4A5CA6B1A37B}" name="Nadine Cannings" initials="NC" userId="S::Nadine.Cannings@det.nsw.edu.au::edc68fe4-7015-48b6-a6c0-a33df6c27bb6" providerId="AD"/>
  <p188:author id="{451BCE89-D10D-B9BA-A675-7D0FE91CF12C}" name="Caitlin Pace" initials="CP" userId="S::Caitlin.Pace1@det.nsw.edu.au::45b48bc0-dd90-485f-846b-c9880ccc93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40C8AD-A07C-4968-B8EE-D6A82C1474D2}" v="1" dt="2024-04-03T00:23:21.28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6327" autoAdjust="0"/>
  </p:normalViewPr>
  <p:slideViewPr>
    <p:cSldViewPr snapToGrid="0">
      <p:cViewPr varScale="1">
        <p:scale>
          <a:sx n="56" d="100"/>
          <a:sy n="56" d="100"/>
        </p:scale>
        <p:origin x="513" y="3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1773"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3/04/2024</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3/04/2024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97630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3099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263705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260512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19059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2674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dirty="0"/>
          </a:p>
        </p:txBody>
      </p:sp>
    </p:spTree>
    <p:extLst>
      <p:ext uri="{BB962C8B-B14F-4D97-AF65-F5344CB8AC3E}">
        <p14:creationId xmlns:p14="http://schemas.microsoft.com/office/powerpoint/2010/main" val="324817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124254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84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80947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521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58029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821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5776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250347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176986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39027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11300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590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20432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0357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810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4290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60246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306488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32469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72822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Tree>
    <p:extLst>
      <p:ext uri="{BB962C8B-B14F-4D97-AF65-F5344CB8AC3E}">
        <p14:creationId xmlns:p14="http://schemas.microsoft.com/office/powerpoint/2010/main" val="205022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28823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212677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77031822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1A3D8-256A-412E-DD35-C6434CD3124D}"/>
              </a:ext>
            </a:extLst>
          </p:cNvPr>
          <p:cNvSpPr>
            <a:spLocks noGrp="1"/>
          </p:cNvSpPr>
          <p:nvPr>
            <p:ph type="ctrTitle"/>
          </p:nvPr>
        </p:nvSpPr>
        <p:spPr/>
        <p:txBody>
          <a:bodyPr/>
          <a:lstStyle/>
          <a:p>
            <a:r>
              <a:rPr lang="it-IT" i="1" dirty="0"/>
              <a:t>La scuola comincia </a:t>
            </a:r>
            <a:r>
              <a:rPr lang="en-AU" i="1" dirty="0"/>
              <a:t>…</a:t>
            </a:r>
            <a:br>
              <a:rPr lang="en-AU" i="1" dirty="0"/>
            </a:br>
            <a:r>
              <a:rPr lang="it-IT" i="1" dirty="0"/>
              <a:t>La scuola finisce </a:t>
            </a:r>
            <a:r>
              <a:rPr lang="en-AU" i="1" dirty="0"/>
              <a:t>…</a:t>
            </a:r>
          </a:p>
        </p:txBody>
      </p:sp>
      <p:sp>
        <p:nvSpPr>
          <p:cNvPr id="6" name="Text Placeholder 5">
            <a:extLst>
              <a:ext uri="{FF2B5EF4-FFF2-40B4-BE49-F238E27FC236}">
                <a16:creationId xmlns:a16="http://schemas.microsoft.com/office/drawing/2014/main" id="{73F8CC39-6442-4452-AFA3-C7813568F2DB}"/>
              </a:ext>
            </a:extLst>
          </p:cNvPr>
          <p:cNvSpPr>
            <a:spLocks noGrp="1"/>
          </p:cNvSpPr>
          <p:nvPr>
            <p:ph type="body" sz="quarter" idx="14"/>
          </p:nvPr>
        </p:nvSpPr>
        <p:spPr/>
        <p:txBody>
          <a:bodyPr/>
          <a:lstStyle/>
          <a:p>
            <a:r>
              <a:rPr lang="en-AU" dirty="0"/>
              <a:t>School starts …</a:t>
            </a:r>
          </a:p>
          <a:p>
            <a:r>
              <a:rPr lang="en-AU" dirty="0"/>
              <a:t>School finishes …</a:t>
            </a:r>
          </a:p>
        </p:txBody>
      </p:sp>
      <p:sp>
        <p:nvSpPr>
          <p:cNvPr id="2" name="Footer Placeholder 1">
            <a:extLst>
              <a:ext uri="{FF2B5EF4-FFF2-40B4-BE49-F238E27FC236}">
                <a16:creationId xmlns:a16="http://schemas.microsoft.com/office/drawing/2014/main" id="{F36A034E-2A68-119E-D212-75483682785A}"/>
              </a:ext>
              <a:ext uri="{C183D7F6-B498-43B3-948B-1728B52AA6E4}">
                <adec:decorative xmlns:adec="http://schemas.microsoft.com/office/drawing/2017/decorative" val="0"/>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242053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FE624-759A-266D-D171-6EA4AD1366AE}"/>
              </a:ext>
            </a:extLst>
          </p:cNvPr>
          <p:cNvSpPr>
            <a:spLocks noGrp="1"/>
          </p:cNvSpPr>
          <p:nvPr>
            <p:ph type="title"/>
          </p:nvPr>
        </p:nvSpPr>
        <p:spPr/>
        <p:txBody>
          <a:bodyPr anchor="t">
            <a:normAutofit/>
          </a:bodyPr>
          <a:lstStyle/>
          <a:p>
            <a:r>
              <a:rPr lang="en-AU" dirty="0"/>
              <a:t>5:05 pm</a:t>
            </a:r>
          </a:p>
        </p:txBody>
      </p:sp>
      <p:pic>
        <p:nvPicPr>
          <p:cNvPr id="6" name="Content Placeholder 5" descr="A school building.">
            <a:extLst>
              <a:ext uri="{FF2B5EF4-FFF2-40B4-BE49-F238E27FC236}">
                <a16:creationId xmlns:a16="http://schemas.microsoft.com/office/drawing/2014/main" id="{E70AA052-D782-532A-4289-E09C19F46325}"/>
              </a:ext>
            </a:extLst>
          </p:cNvPr>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2306425" y="1255406"/>
            <a:ext cx="7579150" cy="5058054"/>
          </a:xfrm>
          <a:noFill/>
        </p:spPr>
      </p:pic>
      <p:sp>
        <p:nvSpPr>
          <p:cNvPr id="4" name="Slide Number Placeholder 3">
            <a:extLst>
              <a:ext uri="{FF2B5EF4-FFF2-40B4-BE49-F238E27FC236}">
                <a16:creationId xmlns:a16="http://schemas.microsoft.com/office/drawing/2014/main" id="{E44C7FD8-08D7-861C-CEEA-DCF74EED6070}"/>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a:t>
            </a:fld>
            <a:endParaRPr lang="en-AU"/>
          </a:p>
        </p:txBody>
      </p:sp>
    </p:spTree>
    <p:extLst>
      <p:ext uri="{BB962C8B-B14F-4D97-AF65-F5344CB8AC3E}">
        <p14:creationId xmlns:p14="http://schemas.microsoft.com/office/powerpoint/2010/main" val="325578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5E38F9F-A67C-C150-B33D-9F14F42E3440}"/>
              </a:ext>
            </a:extLst>
          </p:cNvPr>
          <p:cNvSpPr>
            <a:spLocks noGrp="1"/>
          </p:cNvSpPr>
          <p:nvPr>
            <p:ph type="title"/>
          </p:nvPr>
        </p:nvSpPr>
        <p:spPr/>
        <p:txBody>
          <a:bodyPr/>
          <a:lstStyle/>
          <a:p>
            <a:r>
              <a:rPr lang="en-AU" dirty="0"/>
              <a:t>Copyright</a:t>
            </a:r>
          </a:p>
        </p:txBody>
      </p:sp>
      <p:sp>
        <p:nvSpPr>
          <p:cNvPr id="11" name="Text Placeholder 10">
            <a:extLst>
              <a:ext uri="{FF2B5EF4-FFF2-40B4-BE49-F238E27FC236}">
                <a16:creationId xmlns:a16="http://schemas.microsoft.com/office/drawing/2014/main" id="{696DB2BC-078C-6869-614E-6181551C9E72}"/>
              </a:ext>
            </a:extLst>
          </p:cNvPr>
          <p:cNvSpPr>
            <a:spLocks noGrp="1"/>
          </p:cNvSpPr>
          <p:nvPr>
            <p:ph type="body" sz="quarter" idx="18"/>
          </p:nvPr>
        </p:nvSpPr>
        <p:spPr/>
        <p:txBody>
          <a:bodyPr/>
          <a:lstStyle/>
          <a:p>
            <a:r>
              <a:rPr lang="en-AU" dirty="0">
                <a:hlinkClick r:id="rId2">
                  <a:extLst>
                    <a:ext uri="{A12FA001-AC4F-418D-AE19-62706E023703}">
                      <ahyp:hlinkClr xmlns:ahyp="http://schemas.microsoft.com/office/drawing/2018/hyperlinkcolor" val="tx"/>
                    </a:ext>
                  </a:extLst>
                </a:hlinkClick>
              </a:rPr>
              <a:t>© State of New South Wales (Department of Education), 2024</a:t>
            </a:r>
            <a:endParaRPr lang="en-AU" dirty="0"/>
          </a:p>
        </p:txBody>
      </p:sp>
      <p:sp>
        <p:nvSpPr>
          <p:cNvPr id="12" name="TextBox 11">
            <a:extLst>
              <a:ext uri="{FF2B5EF4-FFF2-40B4-BE49-F238E27FC236}">
                <a16:creationId xmlns:a16="http://schemas.microsoft.com/office/drawing/2014/main" id="{EAD8B2AF-9B37-3384-8BF2-5BE32D5F1DCD}"/>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2023.</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20287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F6D5-CDBD-EBF3-9BA8-2089AEBA534F}"/>
              </a:ext>
            </a:extLst>
          </p:cNvPr>
          <p:cNvSpPr>
            <a:spLocks noGrp="1"/>
          </p:cNvSpPr>
          <p:nvPr>
            <p:ph type="title"/>
          </p:nvPr>
        </p:nvSpPr>
        <p:spPr/>
        <p:txBody>
          <a:bodyPr/>
          <a:lstStyle/>
          <a:p>
            <a:r>
              <a:rPr lang="en-AU" dirty="0"/>
              <a:t>9:00 am</a:t>
            </a:r>
          </a:p>
        </p:txBody>
      </p:sp>
      <p:pic>
        <p:nvPicPr>
          <p:cNvPr id="5" name="Picture 4" descr="A school building.">
            <a:extLst>
              <a:ext uri="{FF2B5EF4-FFF2-40B4-BE49-F238E27FC236}">
                <a16:creationId xmlns:a16="http://schemas.microsoft.com/office/drawing/2014/main" id="{4D82F1AE-046F-749B-04E5-BD45F0108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000" y="1571695"/>
            <a:ext cx="10056000" cy="4016268"/>
          </a:xfrm>
          <a:prstGeom prst="rect">
            <a:avLst/>
          </a:prstGeom>
        </p:spPr>
      </p:pic>
      <p:sp>
        <p:nvSpPr>
          <p:cNvPr id="3" name="Slide Number Placeholder 2">
            <a:extLst>
              <a:ext uri="{FF2B5EF4-FFF2-40B4-BE49-F238E27FC236}">
                <a16:creationId xmlns:a16="http://schemas.microsoft.com/office/drawing/2014/main" id="{159BCA2B-EBE4-3C6E-E523-D312B3647B9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40184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1180-CD93-ABAB-9402-B49EE7CFC5E3}"/>
              </a:ext>
            </a:extLst>
          </p:cNvPr>
          <p:cNvSpPr>
            <a:spLocks noGrp="1"/>
          </p:cNvSpPr>
          <p:nvPr>
            <p:ph type="title"/>
          </p:nvPr>
        </p:nvSpPr>
        <p:spPr/>
        <p:txBody>
          <a:bodyPr anchor="t">
            <a:normAutofit/>
          </a:bodyPr>
          <a:lstStyle/>
          <a:p>
            <a:r>
              <a:rPr lang="en-AU" dirty="0"/>
              <a:t>6:00 pm</a:t>
            </a:r>
          </a:p>
        </p:txBody>
      </p:sp>
      <p:pic>
        <p:nvPicPr>
          <p:cNvPr id="5" name="Picture 4" descr="A school building and school playground.">
            <a:extLst>
              <a:ext uri="{FF2B5EF4-FFF2-40B4-BE49-F238E27FC236}">
                <a16:creationId xmlns:a16="http://schemas.microsoft.com/office/drawing/2014/main" id="{68C905A8-8BA0-FB54-58C5-4D93C4CCA2A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68000" y="1622128"/>
            <a:ext cx="10056000" cy="3971962"/>
          </a:xfrm>
          <a:prstGeom prst="rect">
            <a:avLst/>
          </a:prstGeom>
          <a:noFill/>
        </p:spPr>
      </p:pic>
      <p:sp>
        <p:nvSpPr>
          <p:cNvPr id="3" name="Slide Number Placeholder 2">
            <a:extLst>
              <a:ext uri="{FF2B5EF4-FFF2-40B4-BE49-F238E27FC236}">
                <a16:creationId xmlns:a16="http://schemas.microsoft.com/office/drawing/2014/main" id="{090ED6CD-0923-F638-30C5-287217334022}"/>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a:t>
            </a:fld>
            <a:endParaRPr lang="en-AU"/>
          </a:p>
        </p:txBody>
      </p:sp>
    </p:spTree>
    <p:extLst>
      <p:ext uri="{BB962C8B-B14F-4D97-AF65-F5344CB8AC3E}">
        <p14:creationId xmlns:p14="http://schemas.microsoft.com/office/powerpoint/2010/main" val="393760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90F4C-F3DE-1E60-2FB2-7CCB1A23304A}"/>
              </a:ext>
            </a:extLst>
          </p:cNvPr>
          <p:cNvSpPr>
            <a:spLocks noGrp="1"/>
          </p:cNvSpPr>
          <p:nvPr>
            <p:ph type="title"/>
          </p:nvPr>
        </p:nvSpPr>
        <p:spPr/>
        <p:txBody>
          <a:bodyPr/>
          <a:lstStyle/>
          <a:p>
            <a:r>
              <a:rPr lang="en-AU" dirty="0"/>
              <a:t>8:35 am</a:t>
            </a:r>
          </a:p>
        </p:txBody>
      </p:sp>
      <p:pic>
        <p:nvPicPr>
          <p:cNvPr id="6" name="Content Placeholder 5" descr="A school building and school sportsgrounds.">
            <a:extLst>
              <a:ext uri="{FF2B5EF4-FFF2-40B4-BE49-F238E27FC236}">
                <a16:creationId xmlns:a16="http://schemas.microsoft.com/office/drawing/2014/main" id="{E254F7D0-623C-8AEC-C483-B95EE314285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1067983" y="1396281"/>
            <a:ext cx="10065444" cy="4193834"/>
          </a:xfrm>
        </p:spPr>
      </p:pic>
      <p:sp>
        <p:nvSpPr>
          <p:cNvPr id="4" name="Slide Number Placeholder 3">
            <a:extLst>
              <a:ext uri="{FF2B5EF4-FFF2-40B4-BE49-F238E27FC236}">
                <a16:creationId xmlns:a16="http://schemas.microsoft.com/office/drawing/2014/main" id="{A6A2593A-FFE1-6358-4CBC-50E4116266A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dirty="0"/>
          </a:p>
        </p:txBody>
      </p:sp>
    </p:spTree>
    <p:extLst>
      <p:ext uri="{BB962C8B-B14F-4D97-AF65-F5344CB8AC3E}">
        <p14:creationId xmlns:p14="http://schemas.microsoft.com/office/powerpoint/2010/main" val="4868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3EFEF-997A-D7D8-B3C6-AE89A4EDA803}"/>
              </a:ext>
            </a:extLst>
          </p:cNvPr>
          <p:cNvSpPr>
            <a:spLocks noGrp="1"/>
          </p:cNvSpPr>
          <p:nvPr>
            <p:ph type="title"/>
          </p:nvPr>
        </p:nvSpPr>
        <p:spPr/>
        <p:txBody>
          <a:bodyPr anchor="t">
            <a:normAutofit/>
          </a:bodyPr>
          <a:lstStyle/>
          <a:p>
            <a:r>
              <a:rPr lang="en-AU" dirty="0"/>
              <a:t>3:15 pm</a:t>
            </a:r>
          </a:p>
        </p:txBody>
      </p:sp>
      <p:pic>
        <p:nvPicPr>
          <p:cNvPr id="6" name="Content Placeholder 5" descr="A school building.">
            <a:extLst>
              <a:ext uri="{FF2B5EF4-FFF2-40B4-BE49-F238E27FC236}">
                <a16:creationId xmlns:a16="http://schemas.microsoft.com/office/drawing/2014/main" id="{30B350FF-010B-0BD2-3B5D-DB8F03771645}"/>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tretch/>
        </p:blipFill>
        <p:spPr>
          <a:xfrm>
            <a:off x="4010629" y="796757"/>
            <a:ext cx="4190198" cy="5509588"/>
          </a:xfrm>
          <a:noFill/>
        </p:spPr>
      </p:pic>
      <p:sp>
        <p:nvSpPr>
          <p:cNvPr id="4" name="Slide Number Placeholder 3">
            <a:extLst>
              <a:ext uri="{FF2B5EF4-FFF2-40B4-BE49-F238E27FC236}">
                <a16:creationId xmlns:a16="http://schemas.microsoft.com/office/drawing/2014/main" id="{A8AD0A59-2D8E-8B1C-FFA5-9CBB2AFD26CD}"/>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a:t>
            </a:fld>
            <a:endParaRPr lang="en-AU"/>
          </a:p>
        </p:txBody>
      </p:sp>
    </p:spTree>
    <p:extLst>
      <p:ext uri="{BB962C8B-B14F-4D97-AF65-F5344CB8AC3E}">
        <p14:creationId xmlns:p14="http://schemas.microsoft.com/office/powerpoint/2010/main" val="422920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25B60DE-664E-F577-87F2-59F1DED2CBD8}"/>
              </a:ext>
            </a:extLst>
          </p:cNvPr>
          <p:cNvSpPr>
            <a:spLocks noGrp="1"/>
          </p:cNvSpPr>
          <p:nvPr>
            <p:ph type="title"/>
          </p:nvPr>
        </p:nvSpPr>
        <p:spPr/>
        <p:txBody>
          <a:bodyPr/>
          <a:lstStyle/>
          <a:p>
            <a:r>
              <a:rPr lang="en-US" dirty="0"/>
              <a:t>7:25 am</a:t>
            </a:r>
          </a:p>
        </p:txBody>
      </p:sp>
      <p:pic>
        <p:nvPicPr>
          <p:cNvPr id="6" name="Content Placeholder 5" descr="A school building.">
            <a:extLst>
              <a:ext uri="{FF2B5EF4-FFF2-40B4-BE49-F238E27FC236}">
                <a16:creationId xmlns:a16="http://schemas.microsoft.com/office/drawing/2014/main" id="{42BF4FF1-4BDE-9E12-579D-E2FCC2A55D5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1068000" y="1278887"/>
            <a:ext cx="10056000" cy="4319081"/>
          </a:xfrm>
          <a:noFill/>
        </p:spPr>
      </p:pic>
      <p:sp>
        <p:nvSpPr>
          <p:cNvPr id="4" name="Slide Number Placeholder 3">
            <a:extLst>
              <a:ext uri="{FF2B5EF4-FFF2-40B4-BE49-F238E27FC236}">
                <a16:creationId xmlns:a16="http://schemas.microsoft.com/office/drawing/2014/main" id="{A1E075E8-4135-A3B3-0EA9-039910D4E981}"/>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a:p>
        </p:txBody>
      </p:sp>
    </p:spTree>
    <p:extLst>
      <p:ext uri="{BB962C8B-B14F-4D97-AF65-F5344CB8AC3E}">
        <p14:creationId xmlns:p14="http://schemas.microsoft.com/office/powerpoint/2010/main" val="322390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5FF3-F268-188A-E421-CFA0D5D24083}"/>
              </a:ext>
            </a:extLst>
          </p:cNvPr>
          <p:cNvSpPr>
            <a:spLocks noGrp="1"/>
          </p:cNvSpPr>
          <p:nvPr>
            <p:ph type="title"/>
          </p:nvPr>
        </p:nvSpPr>
        <p:spPr/>
        <p:txBody>
          <a:bodyPr anchor="t">
            <a:normAutofit/>
          </a:bodyPr>
          <a:lstStyle/>
          <a:p>
            <a:r>
              <a:rPr lang="en-AU" dirty="0"/>
              <a:t>4:35 pm</a:t>
            </a:r>
          </a:p>
        </p:txBody>
      </p:sp>
      <p:pic>
        <p:nvPicPr>
          <p:cNvPr id="6" name="Content Placeholder 5" descr="A school building.">
            <a:extLst>
              <a:ext uri="{FF2B5EF4-FFF2-40B4-BE49-F238E27FC236}">
                <a16:creationId xmlns:a16="http://schemas.microsoft.com/office/drawing/2014/main" id="{D61F12A0-9E16-83B6-BFF8-F6E01A0674B4}"/>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1068000" y="1442544"/>
            <a:ext cx="10056000" cy="3972912"/>
          </a:xfrm>
          <a:noFill/>
        </p:spPr>
      </p:pic>
      <p:sp>
        <p:nvSpPr>
          <p:cNvPr id="4" name="Slide Number Placeholder 3">
            <a:extLst>
              <a:ext uri="{FF2B5EF4-FFF2-40B4-BE49-F238E27FC236}">
                <a16:creationId xmlns:a16="http://schemas.microsoft.com/office/drawing/2014/main" id="{C2200D35-7CC1-4814-DB8C-9EC269F48E29}"/>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Tree>
    <p:extLst>
      <p:ext uri="{BB962C8B-B14F-4D97-AF65-F5344CB8AC3E}">
        <p14:creationId xmlns:p14="http://schemas.microsoft.com/office/powerpoint/2010/main" val="325752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C8003-A229-2FFB-40AB-0DF9B5228538}"/>
              </a:ext>
            </a:extLst>
          </p:cNvPr>
          <p:cNvSpPr>
            <a:spLocks noGrp="1"/>
          </p:cNvSpPr>
          <p:nvPr>
            <p:ph type="title"/>
          </p:nvPr>
        </p:nvSpPr>
        <p:spPr/>
        <p:txBody>
          <a:bodyPr/>
          <a:lstStyle/>
          <a:p>
            <a:r>
              <a:rPr lang="en-AU" dirty="0"/>
              <a:t>11:20 am</a:t>
            </a:r>
          </a:p>
        </p:txBody>
      </p:sp>
      <p:pic>
        <p:nvPicPr>
          <p:cNvPr id="6" name="Content Placeholder 5" descr="A school building.">
            <a:extLst>
              <a:ext uri="{FF2B5EF4-FFF2-40B4-BE49-F238E27FC236}">
                <a16:creationId xmlns:a16="http://schemas.microsoft.com/office/drawing/2014/main" id="{E50E3C7D-14DB-A8FF-7945-8E6FBECD750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654175" y="1139161"/>
            <a:ext cx="8883650" cy="5164138"/>
          </a:xfrm>
        </p:spPr>
      </p:pic>
      <p:sp>
        <p:nvSpPr>
          <p:cNvPr id="4" name="Slide Number Placeholder 3">
            <a:extLst>
              <a:ext uri="{FF2B5EF4-FFF2-40B4-BE49-F238E27FC236}">
                <a16:creationId xmlns:a16="http://schemas.microsoft.com/office/drawing/2014/main" id="{8AAB42AE-8D5C-54C4-F775-7EBDE30F94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dirty="0"/>
          </a:p>
        </p:txBody>
      </p:sp>
    </p:spTree>
    <p:extLst>
      <p:ext uri="{BB962C8B-B14F-4D97-AF65-F5344CB8AC3E}">
        <p14:creationId xmlns:p14="http://schemas.microsoft.com/office/powerpoint/2010/main" val="290275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5925B-8CB1-D67B-5C2F-B22DBE39ECDA}"/>
              </a:ext>
            </a:extLst>
          </p:cNvPr>
          <p:cNvSpPr>
            <a:spLocks noGrp="1"/>
          </p:cNvSpPr>
          <p:nvPr>
            <p:ph type="title"/>
          </p:nvPr>
        </p:nvSpPr>
        <p:spPr/>
        <p:txBody>
          <a:bodyPr/>
          <a:lstStyle/>
          <a:p>
            <a:r>
              <a:rPr lang="en-AU" dirty="0"/>
              <a:t>9:10 am</a:t>
            </a:r>
          </a:p>
        </p:txBody>
      </p:sp>
      <p:pic>
        <p:nvPicPr>
          <p:cNvPr id="6" name="Content Placeholder 5" descr="School buildings.">
            <a:extLst>
              <a:ext uri="{FF2B5EF4-FFF2-40B4-BE49-F238E27FC236}">
                <a16:creationId xmlns:a16="http://schemas.microsoft.com/office/drawing/2014/main" id="{99DDBA1F-FB83-7420-50F8-684581728467}"/>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262188" y="1207908"/>
            <a:ext cx="7667625" cy="5118100"/>
          </a:xfrm>
        </p:spPr>
      </p:pic>
      <p:sp>
        <p:nvSpPr>
          <p:cNvPr id="4" name="Slide Number Placeholder 3">
            <a:extLst>
              <a:ext uri="{FF2B5EF4-FFF2-40B4-BE49-F238E27FC236}">
                <a16:creationId xmlns:a16="http://schemas.microsoft.com/office/drawing/2014/main" id="{D1136DF3-1047-528B-84CE-C216AB2152E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dirty="0"/>
          </a:p>
        </p:txBody>
      </p:sp>
    </p:spTree>
    <p:extLst>
      <p:ext uri="{BB962C8B-B14F-4D97-AF65-F5344CB8AC3E}">
        <p14:creationId xmlns:p14="http://schemas.microsoft.com/office/powerpoint/2010/main" val="8111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DoE_PPT_Template</Template>
  <TotalTime>0</TotalTime>
  <Words>370</Words>
  <Application>Microsoft Office PowerPoint</Application>
  <PresentationFormat>Widescreen</PresentationFormat>
  <Paragraphs>34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Public Sans</vt:lpstr>
      <vt:lpstr>Public Sans Light</vt:lpstr>
      <vt:lpstr>Arial</vt:lpstr>
      <vt:lpstr>Times New Roman</vt:lpstr>
      <vt:lpstr>1_NSWG Corporate</vt:lpstr>
      <vt:lpstr>La scuola comincia … La scuola finisce …</vt:lpstr>
      <vt:lpstr>9:00 am</vt:lpstr>
      <vt:lpstr>6:00 pm</vt:lpstr>
      <vt:lpstr>8:35 am</vt:lpstr>
      <vt:lpstr>3:15 pm</vt:lpstr>
      <vt:lpstr>7:25 am</vt:lpstr>
      <vt:lpstr>4:35 pm</vt:lpstr>
      <vt:lpstr>11:20 am</vt:lpstr>
      <vt:lpstr>9:10 am</vt:lpstr>
      <vt:lpstr>5:05 pm</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starts … School finishes...</dc:title>
  <dc:creator>NSW Department of Education</dc:creator>
  <dcterms:created xsi:type="dcterms:W3CDTF">2024-03-27T00:11:30Z</dcterms:created>
  <dcterms:modified xsi:type="dcterms:W3CDTF">2024-04-03T00:23:31Z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2024-03-27T00:11:50Z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1bb9686a-6a8b-437a-92c7-55dae342f17e</vt:lpwstr>
  </property>
  <property fmtid="{D5CDD505-2E9C-101B-9397-08002B2CF9AE}" pid="8" name="MSIP_Label_b603dfd7-d93a-4381-a340-2995d8282205_ContentBits">
    <vt:lpwstr>0</vt:lpwstr>
  </property>
</Properties>
</file>