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45" r:id="rId1"/>
  </p:sldMasterIdLst>
  <p:notesMasterIdLst>
    <p:notesMasterId r:id="rId13"/>
  </p:notesMasterIdLst>
  <p:handoutMasterIdLst>
    <p:handoutMasterId r:id="rId14"/>
  </p:handoutMasterIdLst>
  <p:sldIdLst>
    <p:sldId id="381" r:id="rId2"/>
    <p:sldId id="281" r:id="rId3"/>
    <p:sldId id="362" r:id="rId4"/>
    <p:sldId id="376" r:id="rId5"/>
    <p:sldId id="377" r:id="rId6"/>
    <p:sldId id="378" r:id="rId7"/>
    <p:sldId id="375" r:id="rId8"/>
    <p:sldId id="379" r:id="rId9"/>
    <p:sldId id="380" r:id="rId10"/>
    <p:sldId id="360" r:id="rId11"/>
    <p:sldId id="361" r:id="rId12"/>
  </p:sldIdLst>
  <p:sldSz cx="12192000" cy="6858000"/>
  <p:notesSz cx="6858000" cy="9144000"/>
  <p:embeddedFontLst>
    <p:embeddedFont>
      <p:font typeface="Public Sans" pitchFamily="2" charset="0"/>
      <p:regular r:id="rId15"/>
      <p:bold r:id="rId16"/>
      <p:italic r:id="rId17"/>
      <p:boldItalic r:id="rId18"/>
    </p:embeddedFont>
    <p:embeddedFont>
      <p:font typeface="Public Sans Light" pitchFamily="2" charset="0"/>
      <p:regular r:id="rId19"/>
      <p:italic r:id="rId20"/>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C59102F-D789-C172-C550-5FB14D659A47}" name="Victoria Hay" initials="VH" userId="S::VICTORIA.HAY@det.nsw.edu.au::e1c48ae4-d1a6-4f03-b9cd-8c5fc9da9ef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EBEBEB"/>
    <a:srgbClr val="FFFFFF"/>
    <a:srgbClr val="00296C"/>
    <a:srgbClr val="146CFD"/>
    <a:srgbClr val="0070C0"/>
    <a:srgbClr val="CBEDFD"/>
    <a:srgbClr val="002664"/>
    <a:srgbClr val="0046B8"/>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93F75F-3496-48DB-BEEA-3A8BA87F18CF}" v="2" dt="2024-04-03T00:22:23.684"/>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autoAdjust="0"/>
    <p:restoredTop sz="86220" autoAdjust="0"/>
  </p:normalViewPr>
  <p:slideViewPr>
    <p:cSldViewPr snapToGrid="0">
      <p:cViewPr varScale="1">
        <p:scale>
          <a:sx n="48" d="100"/>
          <a:sy n="48" d="100"/>
        </p:scale>
        <p:origin x="891" y="30"/>
      </p:cViewPr>
      <p:guideLst>
        <p:guide orient="horz" pos="2160"/>
        <p:guide pos="3863"/>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3/04/2024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3/04/2024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endParaRPr lang="en-US" dirty="0"/>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7" name="Text Placeholder 51">
            <a:extLst>
              <a:ext uri="{FF2B5EF4-FFF2-40B4-BE49-F238E27FC236}">
                <a16:creationId xmlns:a16="http://schemas.microsoft.com/office/drawing/2014/main" id="{270311DB-5A0B-2C64-FD32-3845AE0AB54C}"/>
              </a:ext>
            </a:extLst>
          </p:cNvPr>
          <p:cNvSpPr>
            <a:spLocks noGrp="1"/>
          </p:cNvSpPr>
          <p:nvPr>
            <p:ph type="body" sz="quarter" idx="12" hasCustomPrompt="1"/>
          </p:nvPr>
        </p:nvSpPr>
        <p:spPr>
          <a:xfrm>
            <a:off x="359998" y="4778427"/>
            <a:ext cx="8532000"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28" name="Text Placeholder 51">
            <a:extLst>
              <a:ext uri="{FF2B5EF4-FFF2-40B4-BE49-F238E27FC236}">
                <a16:creationId xmlns:a16="http://schemas.microsoft.com/office/drawing/2014/main" id="{BFB21B71-10B3-4079-5902-4C0C7A33E13F}"/>
              </a:ext>
            </a:extLst>
          </p:cNvPr>
          <p:cNvSpPr>
            <a:spLocks noGrp="1"/>
          </p:cNvSpPr>
          <p:nvPr>
            <p:ph type="body" sz="quarter" idx="13" hasCustomPrompt="1"/>
          </p:nvPr>
        </p:nvSpPr>
        <p:spPr>
          <a:xfrm>
            <a:off x="9071998" y="4273686"/>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29" name="Text Placeholder 51">
            <a:extLst>
              <a:ext uri="{FF2B5EF4-FFF2-40B4-BE49-F238E27FC236}">
                <a16:creationId xmlns:a16="http://schemas.microsoft.com/office/drawing/2014/main" id="{C1729F1B-F7E5-2176-BB52-4A213A278B69}"/>
              </a:ext>
            </a:extLst>
          </p:cNvPr>
          <p:cNvSpPr>
            <a:spLocks noGrp="1"/>
          </p:cNvSpPr>
          <p:nvPr>
            <p:ph type="body" sz="quarter" idx="14" hasCustomPrompt="1"/>
          </p:nvPr>
        </p:nvSpPr>
        <p:spPr>
          <a:xfrm>
            <a:off x="359998" y="4273686"/>
            <a:ext cx="8532000" cy="424497"/>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6523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knowledgement of Country">
    <p:spTree>
      <p:nvGrpSpPr>
        <p:cNvPr id="1" name=""/>
        <p:cNvGrpSpPr/>
        <p:nvPr/>
      </p:nvGrpSpPr>
      <p:grpSpPr>
        <a:xfrm>
          <a:off x="0" y="0"/>
          <a:ext cx="0" cy="0"/>
          <a:chOff x="0" y="0"/>
          <a:chExt cx="0" cy="0"/>
        </a:xfrm>
      </p:grpSpPr>
      <p:pic>
        <p:nvPicPr>
          <p:cNvPr id="10" name="Picture 9" descr="Icon&#10;&#10;Description automatically generated">
            <a:extLst>
              <a:ext uri="{FF2B5EF4-FFF2-40B4-BE49-F238E27FC236}">
                <a16:creationId xmlns:a16="http://schemas.microsoft.com/office/drawing/2014/main" id="{A0CE222A-58C3-0A08-99DB-534710A0C25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400" y="6350"/>
            <a:ext cx="5029200" cy="6845300"/>
          </a:xfrm>
          <a:prstGeom prst="rect">
            <a:avLst/>
          </a:prstGeom>
        </p:spPr>
      </p:pic>
      <p:sp>
        <p:nvSpPr>
          <p:cNvPr id="8" name="Title 1">
            <a:extLst>
              <a:ext uri="{FF2B5EF4-FFF2-40B4-BE49-F238E27FC236}">
                <a16:creationId xmlns:a16="http://schemas.microsoft.com/office/drawing/2014/main" id="{8B6F15D0-AE99-5E95-E10F-E8416680942A}"/>
              </a:ext>
            </a:extLst>
          </p:cNvPr>
          <p:cNvSpPr>
            <a:spLocks noGrp="1"/>
          </p:cNvSpPr>
          <p:nvPr>
            <p:ph type="title"/>
          </p:nvPr>
        </p:nvSpPr>
        <p:spPr>
          <a:xfrm>
            <a:off x="5400000" y="360000"/>
            <a:ext cx="5400000" cy="1008000"/>
          </a:xfrm>
        </p:spPr>
        <p:txBody>
          <a:bodyPr/>
          <a:lstStyle>
            <a:lvl1pPr>
              <a:defRPr>
                <a:solidFill>
                  <a:schemeClr val="accent1"/>
                </a:solidFill>
              </a:defRPr>
            </a:lvl1pPr>
          </a:lstStyle>
          <a:p>
            <a:r>
              <a:rPr lang="en-US"/>
              <a:t>Click to edit Master title style</a:t>
            </a:r>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FAB4FCE-5DFB-4423-ADC8-E6C79ABBEDD2}"/>
              </a:ext>
            </a:extLst>
          </p:cNvPr>
          <p:cNvSpPr>
            <a:spLocks noGrp="1"/>
          </p:cNvSpPr>
          <p:nvPr>
            <p:ph type="body" sz="quarter" idx="14"/>
          </p:nvPr>
        </p:nvSpPr>
        <p:spPr>
          <a:xfrm>
            <a:off x="5400000" y="1800225"/>
            <a:ext cx="6408000" cy="4140000"/>
          </a:xfrm>
        </p:spPr>
        <p:txBody>
          <a:bodyPr>
            <a:noAutofit/>
          </a:bodyPr>
          <a:lstStyle>
            <a:lvl1pPr>
              <a:defRPr sz="1800">
                <a:solidFill>
                  <a:schemeClr val="tx1"/>
                </a:solidFill>
                <a:latin typeface="+mn-lt"/>
              </a:defRPr>
            </a:lvl1pPr>
            <a:lvl2pPr>
              <a:defRPr sz="1800">
                <a:solidFill>
                  <a:schemeClr val="tx1"/>
                </a:solidFill>
                <a:latin typeface="+mn-lt"/>
              </a:defRPr>
            </a:lvl2pPr>
            <a:lvl3pPr>
              <a:defRPr sz="3600">
                <a:solidFill>
                  <a:schemeClr val="bg2"/>
                </a:solidFill>
                <a:latin typeface="+mn-lt"/>
              </a:defRPr>
            </a:lvl3pPr>
            <a:lvl4pPr>
              <a:defRPr sz="3600">
                <a:solidFill>
                  <a:schemeClr val="bg2"/>
                </a:solidFill>
                <a:latin typeface="+mn-lt"/>
              </a:defRPr>
            </a:lvl4pPr>
            <a:lvl5pPr>
              <a:defRPr sz="3600">
                <a:solidFill>
                  <a:schemeClr val="bg2"/>
                </a:solidFill>
                <a:latin typeface="+mn-lt"/>
              </a:defRPr>
            </a:lvl5pPr>
          </a:lstStyle>
          <a:p>
            <a:pPr lvl="0"/>
            <a:r>
              <a:rPr lang="en-US"/>
              <a:t>Click to edit Master text styles</a:t>
            </a:r>
          </a:p>
        </p:txBody>
      </p:sp>
      <p:sp>
        <p:nvSpPr>
          <p:cNvPr id="9" name="Picture Placeholder 8">
            <a:extLst>
              <a:ext uri="{FF2B5EF4-FFF2-40B4-BE49-F238E27FC236}">
                <a16:creationId xmlns:a16="http://schemas.microsoft.com/office/drawing/2014/main" id="{516D7771-B92C-4B57-B3D3-8B15F5B9689C}"/>
              </a:ext>
              <a:ext uri="{C183D7F6-B498-43B3-948B-1728B52AA6E4}">
                <adec:decorative xmlns:adec="http://schemas.microsoft.com/office/drawing/2017/decorative" val="1"/>
              </a:ext>
            </a:extLst>
          </p:cNvPr>
          <p:cNvSpPr>
            <a:spLocks noGrp="1"/>
          </p:cNvSpPr>
          <p:nvPr>
            <p:ph type="pic" sz="quarter" idx="13"/>
          </p:nvPr>
        </p:nvSpPr>
        <p:spPr>
          <a:xfrm>
            <a:off x="-5400" y="0"/>
            <a:ext cx="5040000" cy="6858000"/>
          </a:xfrm>
        </p:spPr>
        <p:txBody>
          <a:bodyPr/>
          <a:lstStyle>
            <a:lvl1pPr>
              <a:defRPr>
                <a:solidFill>
                  <a:schemeClr val="bg1"/>
                </a:solidFill>
              </a:defRPr>
            </a:lvl1pPr>
          </a:lstStyle>
          <a:p>
            <a:r>
              <a:rPr lang="en-US"/>
              <a:t>Click icon to add picture</a:t>
            </a:r>
            <a:endParaRPr lang="en-AU"/>
          </a:p>
        </p:txBody>
      </p:sp>
      <p:sp>
        <p:nvSpPr>
          <p:cNvPr id="13" name="Text Placeholder 12">
            <a:extLst>
              <a:ext uri="{FF2B5EF4-FFF2-40B4-BE49-F238E27FC236}">
                <a16:creationId xmlns:a16="http://schemas.microsoft.com/office/drawing/2014/main" id="{518B06DF-F3D5-44F7-AB62-30A2ED1F46C7}"/>
              </a:ext>
            </a:extLst>
          </p:cNvPr>
          <p:cNvSpPr>
            <a:spLocks noGrp="1"/>
          </p:cNvSpPr>
          <p:nvPr>
            <p:ph type="body" sz="quarter" idx="15" hasCustomPrompt="1"/>
          </p:nvPr>
        </p:nvSpPr>
        <p:spPr>
          <a:xfrm>
            <a:off x="5400000" y="5976000"/>
            <a:ext cx="6407999" cy="360000"/>
          </a:xfrm>
        </p:spPr>
        <p:txBody>
          <a:bodyPr anchor="b">
            <a:noAutofit/>
          </a:bodyPr>
          <a:lstStyle>
            <a:lvl1pPr>
              <a:defRPr sz="1400">
                <a:latin typeface="+mn-lt"/>
              </a:defRPr>
            </a:lvl1pPr>
          </a:lstStyle>
          <a:p>
            <a:pPr lvl="0"/>
            <a:r>
              <a:rPr lang="en-US"/>
              <a:t>Caption</a:t>
            </a:r>
            <a:endParaRPr lang="en-AU"/>
          </a:p>
        </p:txBody>
      </p:sp>
      <p:sp>
        <p:nvSpPr>
          <p:cNvPr id="5" name="Slide Number Placeholder 4">
            <a:extLst>
              <a:ext uri="{FF2B5EF4-FFF2-40B4-BE49-F238E27FC236}">
                <a16:creationId xmlns:a16="http://schemas.microsoft.com/office/drawing/2014/main" id="{FA1D6039-007D-7CE1-2455-85685924710B}"/>
              </a:ext>
            </a:extLst>
          </p:cNvPr>
          <p:cNvSpPr>
            <a:spLocks noGrp="1"/>
          </p:cNvSpPr>
          <p:nvPr>
            <p:ph type="sldNum" sz="quarter" idx="16"/>
          </p:nvPr>
        </p:nvSpPr>
        <p:spPr/>
        <p:txBody>
          <a:bodyPr/>
          <a:lstStyle/>
          <a:p>
            <a:fld id="{10A01DC5-1685-4615-8240-15192985C6A2}" type="slidenum">
              <a:rPr lang="en-AU" smtClean="0"/>
              <a:pPr/>
              <a:t>‹#›</a:t>
            </a:fld>
            <a:endParaRPr lang="en-AU"/>
          </a:p>
        </p:txBody>
      </p:sp>
    </p:spTree>
    <p:extLst>
      <p:ext uri="{BB962C8B-B14F-4D97-AF65-F5344CB8AC3E}">
        <p14:creationId xmlns:p14="http://schemas.microsoft.com/office/powerpoint/2010/main" val="2885338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am slide 1">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A4DAC1B-834C-7BD5-B0BB-7FE13580EE7C}"/>
              </a:ext>
              <a:ext uri="{C183D7F6-B498-43B3-948B-1728B52AA6E4}">
                <adec:decorative xmlns:adec="http://schemas.microsoft.com/office/drawing/2017/decorative" val="1"/>
              </a:ext>
            </a:extLst>
          </p:cNvPr>
          <p:cNvSpPr>
            <a:spLocks/>
          </p:cNvSpPr>
          <p:nvPr userDrawn="1"/>
        </p:nvSpPr>
        <p:spPr>
          <a:xfrm>
            <a:off x="0" y="1"/>
            <a:ext cx="12192000" cy="13614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3" name="Oval 2">
            <a:extLst>
              <a:ext uri="{FF2B5EF4-FFF2-40B4-BE49-F238E27FC236}">
                <a16:creationId xmlns:a16="http://schemas.microsoft.com/office/drawing/2014/main" id="{B37506F2-F525-5814-9826-7AFD500EC450}"/>
              </a:ext>
              <a:ext uri="{C183D7F6-B498-43B3-948B-1728B52AA6E4}">
                <adec:decorative xmlns:adec="http://schemas.microsoft.com/office/drawing/2017/decorative" val="1"/>
              </a:ext>
            </a:extLst>
          </p:cNvPr>
          <p:cNvSpPr>
            <a:spLocks/>
          </p:cNvSpPr>
          <p:nvPr userDrawn="1"/>
        </p:nvSpPr>
        <p:spPr>
          <a:xfrm rot="15300000">
            <a:off x="11294234" y="197717"/>
            <a:ext cx="1034963" cy="103762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Oval 4">
            <a:extLst>
              <a:ext uri="{FF2B5EF4-FFF2-40B4-BE49-F238E27FC236}">
                <a16:creationId xmlns:a16="http://schemas.microsoft.com/office/drawing/2014/main" id="{0A512C00-E83C-79F8-F03D-C3C23BD06D81}"/>
              </a:ext>
              <a:ext uri="{C183D7F6-B498-43B3-948B-1728B52AA6E4}">
                <adec:decorative xmlns:adec="http://schemas.microsoft.com/office/drawing/2017/decorative" val="1"/>
              </a:ext>
            </a:extLst>
          </p:cNvPr>
          <p:cNvSpPr>
            <a:spLocks/>
          </p:cNvSpPr>
          <p:nvPr userDrawn="1"/>
        </p:nvSpPr>
        <p:spPr>
          <a:xfrm rot="15300000">
            <a:off x="6996750" y="-1709613"/>
            <a:ext cx="2751951" cy="275903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5AC2B146-1D7B-D829-D8E7-D9D84F534228}"/>
              </a:ext>
              <a:ext uri="{C183D7F6-B498-43B3-948B-1728B52AA6E4}">
                <adec:decorative xmlns:adec="http://schemas.microsoft.com/office/drawing/2017/decorative" val="1"/>
              </a:ext>
            </a:extLst>
          </p:cNvPr>
          <p:cNvSpPr>
            <a:spLocks/>
          </p:cNvSpPr>
          <p:nvPr userDrawn="1"/>
        </p:nvSpPr>
        <p:spPr>
          <a:xfrm rot="15300000">
            <a:off x="9701234" y="640918"/>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Rectangle: Rounded Corners 6">
            <a:extLst>
              <a:ext uri="{FF2B5EF4-FFF2-40B4-BE49-F238E27FC236}">
                <a16:creationId xmlns:a16="http://schemas.microsoft.com/office/drawing/2014/main" id="{C9DEBC90-31CF-1F88-DB5E-43CFBF8292BC}"/>
              </a:ext>
              <a:ext uri="{C183D7F6-B498-43B3-948B-1728B52AA6E4}">
                <adec:decorative xmlns:adec="http://schemas.microsoft.com/office/drawing/2017/decorative" val="1"/>
              </a:ext>
            </a:extLst>
          </p:cNvPr>
          <p:cNvSpPr>
            <a:spLocks/>
          </p:cNvSpPr>
          <p:nvPr userDrawn="1"/>
        </p:nvSpPr>
        <p:spPr>
          <a:xfrm>
            <a:off x="1" y="1356043"/>
            <a:ext cx="12192000" cy="5501957"/>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dirty="0"/>
          </a:p>
        </p:txBody>
      </p:sp>
      <p:sp>
        <p:nvSpPr>
          <p:cNvPr id="8" name="Rectangle: Rounded Corners 7">
            <a:extLst>
              <a:ext uri="{FF2B5EF4-FFF2-40B4-BE49-F238E27FC236}">
                <a16:creationId xmlns:a16="http://schemas.microsoft.com/office/drawing/2014/main" id="{7FF62EBE-2464-DE23-7321-C65DF73A8BB7}"/>
              </a:ext>
              <a:ext uri="{C183D7F6-B498-43B3-948B-1728B52AA6E4}">
                <adec:decorative xmlns:adec="http://schemas.microsoft.com/office/drawing/2017/decorative" val="1"/>
              </a:ext>
            </a:extLst>
          </p:cNvPr>
          <p:cNvSpPr>
            <a:spLocks/>
          </p:cNvSpPr>
          <p:nvPr userDrawn="1"/>
        </p:nvSpPr>
        <p:spPr>
          <a:xfrm>
            <a:off x="232622" y="1527043"/>
            <a:ext cx="11726756" cy="5159957"/>
          </a:xfrm>
          <a:prstGeom prst="roundRect">
            <a:avLst>
              <a:gd name="adj" fmla="val 395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Rectangle 8">
            <a:extLst>
              <a:ext uri="{FF2B5EF4-FFF2-40B4-BE49-F238E27FC236}">
                <a16:creationId xmlns:a16="http://schemas.microsoft.com/office/drawing/2014/main" id="{A5DAE747-9C91-E811-1664-A182D214D6BE}"/>
              </a:ext>
              <a:ext uri="{C183D7F6-B498-43B3-948B-1728B52AA6E4}">
                <adec:decorative xmlns:adec="http://schemas.microsoft.com/office/drawing/2017/decorative" val="1"/>
              </a:ext>
            </a:extLst>
          </p:cNvPr>
          <p:cNvSpPr>
            <a:spLocks/>
          </p:cNvSpPr>
          <p:nvPr userDrawn="1"/>
        </p:nvSpPr>
        <p:spPr>
          <a:xfrm>
            <a:off x="-140912" y="-1853293"/>
            <a:ext cx="12332912" cy="1853293"/>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E9FD4B39-67C3-F21F-71E2-01CE3E74FB63}"/>
              </a:ext>
              <a:ext uri="{C183D7F6-B498-43B3-948B-1728B52AA6E4}">
                <adec:decorative xmlns:adec="http://schemas.microsoft.com/office/drawing/2017/decorative" val="1"/>
              </a:ext>
            </a:extLst>
          </p:cNvPr>
          <p:cNvSpPr>
            <a:spLocks/>
          </p:cNvSpPr>
          <p:nvPr userDrawn="1"/>
        </p:nvSpPr>
        <p:spPr>
          <a:xfrm rot="5400000">
            <a:off x="7606331" y="2406793"/>
            <a:ext cx="9916886" cy="74555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1" name="Title 3">
            <a:extLst>
              <a:ext uri="{FF2B5EF4-FFF2-40B4-BE49-F238E27FC236}">
                <a16:creationId xmlns:a16="http://schemas.microsoft.com/office/drawing/2014/main" id="{6389052F-9E41-61FA-EC7E-98B99BD8FFDF}"/>
              </a:ext>
            </a:extLst>
          </p:cNvPr>
          <p:cNvSpPr>
            <a:spLocks noGrp="1"/>
          </p:cNvSpPr>
          <p:nvPr>
            <p:ph type="title" hasCustomPrompt="1"/>
          </p:nvPr>
        </p:nvSpPr>
        <p:spPr>
          <a:xfrm>
            <a:off x="360000" y="407914"/>
            <a:ext cx="6658020" cy="545601"/>
          </a:xfrm>
        </p:spPr>
        <p:txBody>
          <a:bodyPr/>
          <a:lstStyle>
            <a:lvl1pPr>
              <a:defRPr>
                <a:solidFill>
                  <a:schemeClr val="bg1"/>
                </a:solidFill>
              </a:defRPr>
            </a:lvl1pPr>
          </a:lstStyle>
          <a:p>
            <a:r>
              <a:rPr lang="en-US" dirty="0"/>
              <a:t>Meet the [KLA] team</a:t>
            </a:r>
            <a:endParaRPr lang="en-AU" dirty="0"/>
          </a:p>
        </p:txBody>
      </p:sp>
    </p:spTree>
    <p:extLst>
      <p:ext uri="{BB962C8B-B14F-4D97-AF65-F5344CB8AC3E}">
        <p14:creationId xmlns:p14="http://schemas.microsoft.com/office/powerpoint/2010/main" val="4120728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am slide 2">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2" name="Rectangle 1">
            <a:extLst>
              <a:ext uri="{FF2B5EF4-FFF2-40B4-BE49-F238E27FC236}">
                <a16:creationId xmlns:a16="http://schemas.microsoft.com/office/drawing/2014/main" id="{236FCCDD-FD1C-C6A0-716F-205A6DA05877}"/>
              </a:ext>
            </a:extLst>
          </p:cNvPr>
          <p:cNvSpPr>
            <a:spLocks/>
          </p:cNvSpPr>
          <p:nvPr userDrawn="1"/>
        </p:nvSpPr>
        <p:spPr>
          <a:xfrm>
            <a:off x="0" y="0"/>
            <a:ext cx="3376827" cy="6858000"/>
          </a:xfrm>
          <a:prstGeom prst="rect">
            <a:avLst/>
          </a:prstGeom>
          <a:solidFill>
            <a:srgbClr val="00266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grpSp>
        <p:nvGrpSpPr>
          <p:cNvPr id="3" name="Group 2">
            <a:extLst>
              <a:ext uri="{FF2B5EF4-FFF2-40B4-BE49-F238E27FC236}">
                <a16:creationId xmlns:a16="http://schemas.microsoft.com/office/drawing/2014/main" id="{E5018918-0483-2699-478B-2ECC7C26DB56}"/>
              </a:ext>
            </a:extLst>
          </p:cNvPr>
          <p:cNvGrpSpPr>
            <a:grpSpLocks/>
          </p:cNvGrpSpPr>
          <p:nvPr userDrawn="1"/>
        </p:nvGrpSpPr>
        <p:grpSpPr>
          <a:xfrm flipH="1">
            <a:off x="-904718" y="2431903"/>
            <a:ext cx="4435322" cy="4833715"/>
            <a:chOff x="-439573" y="2545073"/>
            <a:chExt cx="4435322" cy="4833715"/>
          </a:xfrm>
        </p:grpSpPr>
        <p:sp>
          <p:nvSpPr>
            <p:cNvPr id="5" name="Oval 4">
              <a:extLst>
                <a:ext uri="{FF2B5EF4-FFF2-40B4-BE49-F238E27FC236}">
                  <a16:creationId xmlns:a16="http://schemas.microsoft.com/office/drawing/2014/main" id="{E8C5E266-0174-0A70-3FC4-FD70711A55C1}"/>
                </a:ext>
              </a:extLst>
            </p:cNvPr>
            <p:cNvSpPr>
              <a:spLocks/>
            </p:cNvSpPr>
            <p:nvPr/>
          </p:nvSpPr>
          <p:spPr>
            <a:xfrm>
              <a:off x="756247" y="5728543"/>
              <a:ext cx="1646006" cy="1650245"/>
            </a:xfrm>
            <a:prstGeom prst="ellipse">
              <a:avLst/>
            </a:prstGeom>
            <a:solidFill>
              <a:srgbClr val="FFE6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Oval 5">
              <a:extLst>
                <a:ext uri="{FF2B5EF4-FFF2-40B4-BE49-F238E27FC236}">
                  <a16:creationId xmlns:a16="http://schemas.microsoft.com/office/drawing/2014/main" id="{2CAF77CB-B8B2-FA4B-D6AD-9E04E492AED2}"/>
                </a:ext>
              </a:extLst>
            </p:cNvPr>
            <p:cNvSpPr>
              <a:spLocks/>
            </p:cNvSpPr>
            <p:nvPr/>
          </p:nvSpPr>
          <p:spPr>
            <a:xfrm>
              <a:off x="1243798" y="2545073"/>
              <a:ext cx="2751951" cy="2759039"/>
            </a:xfrm>
            <a:prstGeom prst="ellipse">
              <a:avLst/>
            </a:prstGeom>
            <a:solidFill>
              <a:srgbClr val="C9ED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Oval 6">
              <a:extLst>
                <a:ext uri="{FF2B5EF4-FFF2-40B4-BE49-F238E27FC236}">
                  <a16:creationId xmlns:a16="http://schemas.microsoft.com/office/drawing/2014/main" id="{5B557B4D-19A0-A52F-BA0D-AD8A3ED18C60}"/>
                </a:ext>
              </a:extLst>
            </p:cNvPr>
            <p:cNvSpPr>
              <a:spLocks/>
            </p:cNvSpPr>
            <p:nvPr/>
          </p:nvSpPr>
          <p:spPr>
            <a:xfrm>
              <a:off x="-439573" y="3734026"/>
              <a:ext cx="2552016" cy="2552016"/>
            </a:xfrm>
            <a:prstGeom prst="ellipse">
              <a:avLst/>
            </a:prstGeom>
            <a:noFill/>
            <a:ln w="190500">
              <a:solidFill>
                <a:srgbClr val="136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sp>
        <p:nvSpPr>
          <p:cNvPr id="8" name="Rectangle 7">
            <a:extLst>
              <a:ext uri="{FF2B5EF4-FFF2-40B4-BE49-F238E27FC236}">
                <a16:creationId xmlns:a16="http://schemas.microsoft.com/office/drawing/2014/main" id="{ECDEE502-25E2-E471-DCF0-E20F702CDAD3}"/>
              </a:ext>
            </a:extLst>
          </p:cNvPr>
          <p:cNvSpPr>
            <a:spLocks/>
          </p:cNvSpPr>
          <p:nvPr userDrawn="1"/>
        </p:nvSpPr>
        <p:spPr>
          <a:xfrm>
            <a:off x="2994991" y="0"/>
            <a:ext cx="9197009"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a:p>
        </p:txBody>
      </p:sp>
      <p:sp>
        <p:nvSpPr>
          <p:cNvPr id="9" name="Rectangle 8">
            <a:extLst>
              <a:ext uri="{FF2B5EF4-FFF2-40B4-BE49-F238E27FC236}">
                <a16:creationId xmlns:a16="http://schemas.microsoft.com/office/drawing/2014/main" id="{DC8E7762-479D-5D38-E3AA-B007883D48B1}"/>
              </a:ext>
            </a:extLst>
          </p:cNvPr>
          <p:cNvSpPr>
            <a:spLocks/>
          </p:cNvSpPr>
          <p:nvPr userDrawn="1"/>
        </p:nvSpPr>
        <p:spPr>
          <a:xfrm rot="5400000">
            <a:off x="-5110380" y="1900026"/>
            <a:ext cx="7193285" cy="302747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0" name="Rectangle 9">
            <a:extLst>
              <a:ext uri="{FF2B5EF4-FFF2-40B4-BE49-F238E27FC236}">
                <a16:creationId xmlns:a16="http://schemas.microsoft.com/office/drawing/2014/main" id="{607BA05C-9702-92F7-7EE4-5E7F6E0804D4}"/>
              </a:ext>
            </a:extLst>
          </p:cNvPr>
          <p:cNvSpPr>
            <a:spLocks/>
          </p:cNvSpPr>
          <p:nvPr userDrawn="1"/>
        </p:nvSpPr>
        <p:spPr>
          <a:xfrm>
            <a:off x="-140912" y="6858000"/>
            <a:ext cx="12332912" cy="66206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bg1"/>
                </a:solidFill>
              </a:defRPr>
            </a:lvl1pPr>
          </a:lstStyle>
          <a:p>
            <a:r>
              <a:rPr lang="en-US" dirty="0"/>
              <a:t>[KLA] Curriculum team</a:t>
            </a:r>
            <a:endParaRPr lang="en-AU" dirty="0"/>
          </a:p>
        </p:txBody>
      </p:sp>
    </p:spTree>
    <p:extLst>
      <p:ext uri="{BB962C8B-B14F-4D97-AF65-F5344CB8AC3E}">
        <p14:creationId xmlns:p14="http://schemas.microsoft.com/office/powerpoint/2010/main" val="1407214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am slide 3">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925558F-1CCD-6414-E6FE-A684D24944F5}"/>
              </a:ext>
            </a:extLst>
          </p:cNvPr>
          <p:cNvSpPr>
            <a:spLocks/>
          </p:cNvSpPr>
          <p:nvPr userDrawn="1"/>
        </p:nvSpPr>
        <p:spPr>
          <a:xfrm>
            <a:off x="0" y="0"/>
            <a:ext cx="3376827" cy="685800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13" name="Oval 12">
            <a:extLst>
              <a:ext uri="{FF2B5EF4-FFF2-40B4-BE49-F238E27FC236}">
                <a16:creationId xmlns:a16="http://schemas.microsoft.com/office/drawing/2014/main" id="{437F98C1-7925-B4E1-8A9A-8C1EE050337D}"/>
              </a:ext>
            </a:extLst>
          </p:cNvPr>
          <p:cNvSpPr>
            <a:spLocks/>
          </p:cNvSpPr>
          <p:nvPr userDrawn="1"/>
        </p:nvSpPr>
        <p:spPr>
          <a:xfrm>
            <a:off x="756247" y="5536026"/>
            <a:ext cx="1646006" cy="1650245"/>
          </a:xfrm>
          <a:prstGeom prst="ellipse">
            <a:avLst/>
          </a:prstGeom>
          <a:solidFill>
            <a:srgbClr val="8BE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Oval 13">
            <a:extLst>
              <a:ext uri="{FF2B5EF4-FFF2-40B4-BE49-F238E27FC236}">
                <a16:creationId xmlns:a16="http://schemas.microsoft.com/office/drawing/2014/main" id="{020BAB49-7DE1-F84C-E4E1-34BC639F9FD2}"/>
              </a:ext>
            </a:extLst>
          </p:cNvPr>
          <p:cNvSpPr>
            <a:spLocks/>
          </p:cNvSpPr>
          <p:nvPr userDrawn="1"/>
        </p:nvSpPr>
        <p:spPr>
          <a:xfrm>
            <a:off x="1243798" y="2352556"/>
            <a:ext cx="2751951" cy="2759039"/>
          </a:xfrm>
          <a:prstGeom prst="ellipse">
            <a:avLst/>
          </a:prstGeom>
          <a:solidFill>
            <a:srgbClr val="136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5" name="Picture 14" descr="A picture containing diagram&#10;&#10;Description automatically generated">
            <a:extLst>
              <a:ext uri="{FF2B5EF4-FFF2-40B4-BE49-F238E27FC236}">
                <a16:creationId xmlns:a16="http://schemas.microsoft.com/office/drawing/2014/main" id="{71120AC0-2B0D-ACEC-657C-3799D278237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6200000">
            <a:off x="-627909" y="3220557"/>
            <a:ext cx="4244315" cy="2991557"/>
          </a:xfrm>
          <a:prstGeom prst="rect">
            <a:avLst/>
          </a:prstGeom>
        </p:spPr>
      </p:pic>
      <p:sp>
        <p:nvSpPr>
          <p:cNvPr id="16" name="Rectangle 15">
            <a:extLst>
              <a:ext uri="{FF2B5EF4-FFF2-40B4-BE49-F238E27FC236}">
                <a16:creationId xmlns:a16="http://schemas.microsoft.com/office/drawing/2014/main" id="{DF7763D2-FA9B-CF59-8DB9-74409112DDCD}"/>
              </a:ext>
            </a:extLst>
          </p:cNvPr>
          <p:cNvSpPr>
            <a:spLocks/>
          </p:cNvSpPr>
          <p:nvPr userDrawn="1"/>
        </p:nvSpPr>
        <p:spPr>
          <a:xfrm>
            <a:off x="-140912" y="6854942"/>
            <a:ext cx="12332912" cy="331329"/>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
        <p:nvSpPr>
          <p:cNvPr id="12" name="Title 3">
            <a:extLst>
              <a:ext uri="{FF2B5EF4-FFF2-40B4-BE49-F238E27FC236}">
                <a16:creationId xmlns:a16="http://schemas.microsoft.com/office/drawing/2014/main" id="{9CB69818-EA4E-73F6-A3E9-E96A11112B65}"/>
              </a:ext>
            </a:extLst>
          </p:cNvPr>
          <p:cNvSpPr>
            <a:spLocks noGrp="1"/>
          </p:cNvSpPr>
          <p:nvPr>
            <p:ph type="title" hasCustomPrompt="1"/>
          </p:nvPr>
        </p:nvSpPr>
        <p:spPr>
          <a:xfrm>
            <a:off x="273975" y="312181"/>
            <a:ext cx="2430780" cy="1769538"/>
          </a:xfrm>
        </p:spPr>
        <p:txBody>
          <a:bodyPr/>
          <a:lstStyle>
            <a:lvl1pPr>
              <a:lnSpc>
                <a:spcPct val="110000"/>
              </a:lnSpc>
              <a:defRPr>
                <a:solidFill>
                  <a:schemeClr val="accent1"/>
                </a:solidFill>
              </a:defRPr>
            </a:lvl1pPr>
          </a:lstStyle>
          <a:p>
            <a:r>
              <a:rPr lang="en-US" dirty="0"/>
              <a:t>[KLA] Curriculum team</a:t>
            </a:r>
            <a:endParaRPr lang="en-AU" dirty="0"/>
          </a:p>
        </p:txBody>
      </p:sp>
      <p:sp>
        <p:nvSpPr>
          <p:cNvPr id="17" name="Rectangle 16">
            <a:extLst>
              <a:ext uri="{FF2B5EF4-FFF2-40B4-BE49-F238E27FC236}">
                <a16:creationId xmlns:a16="http://schemas.microsoft.com/office/drawing/2014/main" id="{2F01921D-07D0-1A4B-903A-8BBD2F059D2D}"/>
              </a:ext>
            </a:extLst>
          </p:cNvPr>
          <p:cNvSpPr>
            <a:spLocks/>
          </p:cNvSpPr>
          <p:nvPr userDrawn="1"/>
        </p:nvSpPr>
        <p:spPr>
          <a:xfrm>
            <a:off x="2994991" y="0"/>
            <a:ext cx="9197009" cy="6858000"/>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sz="2000" err="1"/>
          </a:p>
        </p:txBody>
      </p:sp>
    </p:spTree>
    <p:extLst>
      <p:ext uri="{BB962C8B-B14F-4D97-AF65-F5344CB8AC3E}">
        <p14:creationId xmlns:p14="http://schemas.microsoft.com/office/powerpoint/2010/main" val="462054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11484000"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934243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hasCustomPrompt="1"/>
          </p:nvPr>
        </p:nvSpPr>
        <p:spPr>
          <a:xfrm>
            <a:off x="360000" y="1620000"/>
            <a:ext cx="5558791" cy="4536000"/>
          </a:xfrm>
        </p:spPr>
        <p:txBody>
          <a:bodyPr/>
          <a:lstStyle>
            <a:lvl1pPr>
              <a:lnSpc>
                <a:spcPct val="150000"/>
              </a:lnSpc>
              <a:defRPr sz="1800">
                <a:latin typeface="+mn-lt"/>
              </a:defRPr>
            </a:lvl1pPr>
            <a:lvl2pPr>
              <a:lnSpc>
                <a:spcPct val="150000"/>
              </a:lnSpc>
              <a:defRPr sz="1800"/>
            </a:lvl2pPr>
            <a:lvl3pPr>
              <a:lnSpc>
                <a:spcPct val="150000"/>
              </a:lnSpc>
              <a:defRPr/>
            </a:lvl3pPr>
            <a:lvl4pPr>
              <a:lnSpc>
                <a:spcPct val="150000"/>
              </a:lnSpc>
              <a:defRPr sz="1800"/>
            </a:lvl4pPr>
            <a:lvl5pPr>
              <a:lnSpc>
                <a:spcPct val="150000"/>
              </a:lnSpc>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Picture Placeholder 4">
            <a:extLst>
              <a:ext uri="{FF2B5EF4-FFF2-40B4-BE49-F238E27FC236}">
                <a16:creationId xmlns:a16="http://schemas.microsoft.com/office/drawing/2014/main" id="{554A4670-F076-65AA-0E0F-9800FA7A267B}"/>
              </a:ext>
            </a:extLst>
          </p:cNvPr>
          <p:cNvSpPr>
            <a:spLocks noGrp="1"/>
          </p:cNvSpPr>
          <p:nvPr>
            <p:ph type="pic" sz="quarter" idx="19"/>
          </p:nvPr>
        </p:nvSpPr>
        <p:spPr>
          <a:xfrm>
            <a:off x="6167438" y="1620000"/>
            <a:ext cx="5676900" cy="4535997"/>
          </a:xfrm>
        </p:spPr>
        <p:txBody>
          <a:bodyPr/>
          <a:lstStyle/>
          <a:p>
            <a:r>
              <a:rPr lang="en-US"/>
              <a:t>Click icon to add picture</a:t>
            </a:r>
            <a:endParaRPr lang="en-AU" dirty="0"/>
          </a:p>
        </p:txBody>
      </p:sp>
    </p:spTree>
    <p:extLst>
      <p:ext uri="{BB962C8B-B14F-4D97-AF65-F5344CB8AC3E}">
        <p14:creationId xmlns:p14="http://schemas.microsoft.com/office/powerpoint/2010/main" val="2678765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with document">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7189116"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grpSp>
        <p:nvGrpSpPr>
          <p:cNvPr id="9" name="Group 8">
            <a:extLst>
              <a:ext uri="{FF2B5EF4-FFF2-40B4-BE49-F238E27FC236}">
                <a16:creationId xmlns:a16="http://schemas.microsoft.com/office/drawing/2014/main" id="{CCAAAAF6-B176-935C-A538-693CDE78E927}"/>
              </a:ext>
              <a:ext uri="{C183D7F6-B498-43B3-948B-1728B52AA6E4}">
                <adec:decorative xmlns:adec="http://schemas.microsoft.com/office/drawing/2017/decorative" val="1"/>
              </a:ext>
            </a:extLst>
          </p:cNvPr>
          <p:cNvGrpSpPr/>
          <p:nvPr userDrawn="1"/>
        </p:nvGrpSpPr>
        <p:grpSpPr>
          <a:xfrm>
            <a:off x="8464309" y="1951402"/>
            <a:ext cx="2752016" cy="3643219"/>
            <a:chOff x="735266" y="1125657"/>
            <a:chExt cx="3588486" cy="4493181"/>
          </a:xfrm>
        </p:grpSpPr>
        <p:pic>
          <p:nvPicPr>
            <p:cNvPr id="11" name="Picture 10">
              <a:extLst>
                <a:ext uri="{FF2B5EF4-FFF2-40B4-BE49-F238E27FC236}">
                  <a16:creationId xmlns:a16="http://schemas.microsoft.com/office/drawing/2014/main" id="{39EDA23A-0C57-EE9B-FA55-6F06A3A9B7BD}"/>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693977" flipH="1">
              <a:off x="1490357" y="1390460"/>
              <a:ext cx="2833395" cy="378884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2" name="Picture 11">
              <a:extLst>
                <a:ext uri="{FF2B5EF4-FFF2-40B4-BE49-F238E27FC236}">
                  <a16:creationId xmlns:a16="http://schemas.microsoft.com/office/drawing/2014/main" id="{76254A0B-F936-05B8-17DB-D95588C43D27}"/>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159253">
              <a:off x="1418457" y="1225105"/>
              <a:ext cx="2840013" cy="3797692"/>
            </a:xfrm>
            <a:prstGeom prst="rect">
              <a:avLst/>
            </a:prstGeom>
            <a:ln w="76200">
              <a:solidFill>
                <a:schemeClr val="bg1"/>
              </a:solidFill>
            </a:ln>
            <a:effectLst>
              <a:outerShdw blurRad="292100" dist="139700" dir="2700000" algn="tl" rotWithShape="0">
                <a:schemeClr val="tx1">
                  <a:alpha val="31000"/>
                </a:schemeClr>
              </a:outerShdw>
            </a:effectLst>
          </p:spPr>
        </p:pic>
        <p:pic>
          <p:nvPicPr>
            <p:cNvPr id="13" name="Picture 12">
              <a:extLst>
                <a:ext uri="{FF2B5EF4-FFF2-40B4-BE49-F238E27FC236}">
                  <a16:creationId xmlns:a16="http://schemas.microsoft.com/office/drawing/2014/main" id="{1C524B62-EC36-35CE-09C5-37B1BA311954}"/>
                </a:ext>
              </a:extLst>
            </p:cNvPr>
            <p:cNvPicPr>
              <a:picLocks noChangeAspect="1"/>
            </p:cNvPicPr>
            <p:nvPr/>
          </p:nvPicPr>
          <p:blipFill>
            <a:blip r:embed="rId2">
              <a:extLst>
                <a:ext uri="{28A0092B-C50C-407E-A947-70E740481C1C}">
                  <a14:useLocalDpi xmlns:a14="http://schemas.microsoft.com/office/drawing/2010/main"/>
                </a:ext>
              </a:extLst>
            </a:blip>
            <a:srcRect/>
            <a:stretch/>
          </p:blipFill>
          <p:spPr>
            <a:xfrm rot="21215311">
              <a:off x="735266" y="1125657"/>
              <a:ext cx="3360117" cy="4493181"/>
            </a:xfrm>
            <a:prstGeom prst="rect">
              <a:avLst/>
            </a:prstGeom>
            <a:ln w="76200">
              <a:solidFill>
                <a:schemeClr val="bg1"/>
              </a:solidFill>
            </a:ln>
            <a:effectLst>
              <a:outerShdw blurRad="292100" dist="139700" dir="2700000" algn="tl" rotWithShape="0">
                <a:schemeClr val="tx1">
                  <a:alpha val="31000"/>
                </a:schemeClr>
              </a:outerShdw>
            </a:effectLst>
          </p:spPr>
        </p:pic>
      </p:grpSp>
      <p:sp>
        <p:nvSpPr>
          <p:cNvPr id="6" name="Picture Placeholder 4">
            <a:extLst>
              <a:ext uri="{FF2B5EF4-FFF2-40B4-BE49-F238E27FC236}">
                <a16:creationId xmlns:a16="http://schemas.microsoft.com/office/drawing/2014/main" id="{F7C04AAD-E337-4CAB-A273-C8C3B3CA6921}"/>
              </a:ext>
            </a:extLst>
          </p:cNvPr>
          <p:cNvSpPr>
            <a:spLocks noGrp="1"/>
          </p:cNvSpPr>
          <p:nvPr>
            <p:ph type="pic" sz="quarter" idx="19" hasCustomPrompt="1"/>
          </p:nvPr>
        </p:nvSpPr>
        <p:spPr>
          <a:xfrm rot="21198164">
            <a:off x="8497994" y="1966625"/>
            <a:ext cx="2548889" cy="3635736"/>
          </a:xfrm>
        </p:spPr>
        <p:txBody>
          <a:bodyPr/>
          <a:lstStyle>
            <a:lvl1pPr>
              <a:defRPr/>
            </a:lvl1pPr>
          </a:lstStyle>
          <a:p>
            <a:r>
              <a:rPr lang="en-AU" dirty="0"/>
              <a:t>Document image</a:t>
            </a:r>
          </a:p>
        </p:txBody>
      </p:sp>
    </p:spTree>
    <p:extLst>
      <p:ext uri="{BB962C8B-B14F-4D97-AF65-F5344CB8AC3E}">
        <p14:creationId xmlns:p14="http://schemas.microsoft.com/office/powerpoint/2010/main" val="3806802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llout box">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257F9B-C715-D998-280B-B0490FAB9D0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p:nvPr userDrawn="1"/>
        </p:nvCxnSpPr>
        <p:spPr>
          <a:xfrm>
            <a:off x="360000" y="1368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C1C68106-4483-643D-2F20-EDD5AEDB960D}"/>
              </a:ext>
              <a:ext uri="{C183D7F6-B498-43B3-948B-1728B52AA6E4}">
                <adec:decorative xmlns:adec="http://schemas.microsoft.com/office/drawing/2017/decorative" val="1"/>
              </a:ext>
            </a:extLst>
          </p:cNvPr>
          <p:cNvCxnSpPr/>
          <p:nvPr userDrawn="1"/>
        </p:nvCxnSpPr>
        <p:spPr>
          <a:xfrm>
            <a:off x="360000" y="6300000"/>
            <a:ext cx="1148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09B0793B-9A9E-76CD-2FEC-E2CDF54AF066}"/>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ext Placeholder 10">
            <a:extLst>
              <a:ext uri="{FF2B5EF4-FFF2-40B4-BE49-F238E27FC236}">
                <a16:creationId xmlns:a16="http://schemas.microsoft.com/office/drawing/2014/main" id="{CAACF727-AE7E-47EA-8835-DCF4CB035ECE}"/>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Content Placeholder 2">
            <a:extLst>
              <a:ext uri="{FF2B5EF4-FFF2-40B4-BE49-F238E27FC236}">
                <a16:creationId xmlns:a16="http://schemas.microsoft.com/office/drawing/2014/main" id="{7264D12D-DAEB-B762-87C4-84AC691386B5}"/>
              </a:ext>
            </a:extLst>
          </p:cNvPr>
          <p:cNvSpPr>
            <a:spLocks noGrp="1"/>
          </p:cNvSpPr>
          <p:nvPr>
            <p:ph sz="half" idx="1" hasCustomPrompt="1"/>
          </p:nvPr>
        </p:nvSpPr>
        <p:spPr>
          <a:xfrm>
            <a:off x="360000" y="1584000"/>
            <a:ext cx="5616000" cy="4499998"/>
          </a:xfrm>
        </p:spPr>
        <p:txBody>
          <a:bodyPr/>
          <a:lstStyle>
            <a:lvl1pPr>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3" name="Rectangle: Rounded Corners 2">
            <a:extLst>
              <a:ext uri="{FF2B5EF4-FFF2-40B4-BE49-F238E27FC236}">
                <a16:creationId xmlns:a16="http://schemas.microsoft.com/office/drawing/2014/main" id="{E9F8B789-3BDD-E51F-0464-C5095105CA0B}"/>
              </a:ext>
            </a:extLst>
          </p:cNvPr>
          <p:cNvSpPr/>
          <p:nvPr userDrawn="1"/>
        </p:nvSpPr>
        <p:spPr>
          <a:xfrm>
            <a:off x="6379535" y="1583989"/>
            <a:ext cx="5452465" cy="4499997"/>
          </a:xfrm>
          <a:prstGeom prst="roundRect">
            <a:avLst>
              <a:gd name="adj" fmla="val 8003"/>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4"/>
              </a:solidFill>
            </a:endParaRPr>
          </a:p>
        </p:txBody>
      </p:sp>
      <p:sp>
        <p:nvSpPr>
          <p:cNvPr id="6" name="Content Placeholder 2">
            <a:extLst>
              <a:ext uri="{FF2B5EF4-FFF2-40B4-BE49-F238E27FC236}">
                <a16:creationId xmlns:a16="http://schemas.microsoft.com/office/drawing/2014/main" id="{6B06FBC2-B6FD-CD3D-EFEE-C13756B43430}"/>
              </a:ext>
            </a:extLst>
          </p:cNvPr>
          <p:cNvSpPr>
            <a:spLocks noGrp="1"/>
          </p:cNvSpPr>
          <p:nvPr>
            <p:ph sz="half" idx="19" hasCustomPrompt="1"/>
          </p:nvPr>
        </p:nvSpPr>
        <p:spPr>
          <a:xfrm>
            <a:off x="6675237" y="1886738"/>
            <a:ext cx="4850456" cy="3869020"/>
          </a:xfrm>
        </p:spPr>
        <p:txBody>
          <a:bodyPr/>
          <a:lstStyle>
            <a:lvl1pPr algn="l">
              <a:defRPr sz="1800"/>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14466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8871C-2E9B-5DF5-2D4F-5A0C06C39A4C}"/>
              </a:ext>
              <a:ext uri="{C183D7F6-B498-43B3-948B-1728B52AA6E4}">
                <adec:decorative xmlns:adec="http://schemas.microsoft.com/office/drawing/2017/decorative" val="1"/>
              </a:ext>
            </a:extLst>
          </p:cNvPr>
          <p:cNvSpPr txBox="1"/>
          <p:nvPr userDrawn="1"/>
        </p:nvSpPr>
        <p:spPr>
          <a:xfrm>
            <a:off x="3269454" y="-263449"/>
            <a:ext cx="1963103" cy="2827973"/>
          </a:xfrm>
          <a:prstGeom prst="rect">
            <a:avLst/>
          </a:prstGeom>
          <a:noFill/>
        </p:spPr>
        <p:txBody>
          <a:bodyPr wrap="square" lIns="0" tIns="0" rIns="0" bIns="0" rtlCol="0">
            <a:noAutofit/>
          </a:bodyPr>
          <a:lstStyle/>
          <a:p>
            <a:pPr algn="l"/>
            <a:r>
              <a:rPr lang="en-AU" sz="35000" dirty="0">
                <a:solidFill>
                  <a:srgbClr val="CDD3D6"/>
                </a:solidFill>
              </a:rPr>
              <a:t>“</a:t>
            </a:r>
          </a:p>
        </p:txBody>
      </p:sp>
      <p:cxnSp>
        <p:nvCxnSpPr>
          <p:cNvPr id="7" name="Straight Connector 6">
            <a:extLst>
              <a:ext uri="{FF2B5EF4-FFF2-40B4-BE49-F238E27FC236}">
                <a16:creationId xmlns:a16="http://schemas.microsoft.com/office/drawing/2014/main" id="{F9E1E980-8C11-D173-009D-B6A5EFB0E9C9}"/>
              </a:ext>
              <a:ext uri="{C183D7F6-B498-43B3-948B-1728B52AA6E4}">
                <adec:decorative xmlns:adec="http://schemas.microsoft.com/office/drawing/2017/decorative" val="1"/>
              </a:ext>
            </a:extLst>
          </p:cNvPr>
          <p:cNvCxnSpPr/>
          <p:nvPr userDrawn="1"/>
        </p:nvCxnSpPr>
        <p:spPr>
          <a:xfrm>
            <a:off x="3086574" y="359998"/>
            <a:ext cx="0" cy="5976002"/>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 Placeholder 14">
            <a:extLst>
              <a:ext uri="{FF2B5EF4-FFF2-40B4-BE49-F238E27FC236}">
                <a16:creationId xmlns:a16="http://schemas.microsoft.com/office/drawing/2014/main" id="{5F96F3EB-62B5-B30A-9550-210C8AC3F128}"/>
              </a:ext>
            </a:extLst>
          </p:cNvPr>
          <p:cNvSpPr>
            <a:spLocks noGrp="1"/>
          </p:cNvSpPr>
          <p:nvPr>
            <p:ph type="body" sz="quarter" idx="14" hasCustomPrompt="1"/>
          </p:nvPr>
        </p:nvSpPr>
        <p:spPr>
          <a:xfrm>
            <a:off x="3511550" y="2036762"/>
            <a:ext cx="8108950" cy="3458057"/>
          </a:xfrm>
        </p:spPr>
        <p:txBody>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lang="en-US" sz="2400" b="0" kern="1200" dirty="0" smtClean="0">
                <a:solidFill>
                  <a:schemeClr val="accent1"/>
                </a:solidFill>
                <a:latin typeface="+mj-lt"/>
                <a:ea typeface="+mn-ea"/>
                <a:cs typeface="+mn-cs"/>
              </a:defRPr>
            </a:lvl1pPr>
          </a:lstStyle>
          <a:p>
            <a:pPr lvl="0"/>
            <a:r>
              <a:rPr lang="en-US" dirty="0"/>
              <a:t>Quote text</a:t>
            </a:r>
          </a:p>
        </p:txBody>
      </p:sp>
      <p:sp>
        <p:nvSpPr>
          <p:cNvPr id="10" name="Text Placeholder 14">
            <a:extLst>
              <a:ext uri="{FF2B5EF4-FFF2-40B4-BE49-F238E27FC236}">
                <a16:creationId xmlns:a16="http://schemas.microsoft.com/office/drawing/2014/main" id="{F1E02FEE-528E-0CDD-0DB4-625A0D610B6A}"/>
              </a:ext>
            </a:extLst>
          </p:cNvPr>
          <p:cNvSpPr>
            <a:spLocks noGrp="1"/>
          </p:cNvSpPr>
          <p:nvPr>
            <p:ph type="body" sz="quarter" idx="15" hasCustomPrompt="1"/>
          </p:nvPr>
        </p:nvSpPr>
        <p:spPr>
          <a:xfrm>
            <a:off x="3526324" y="5494820"/>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800" b="0" kern="1200" dirty="0" smtClean="0">
                <a:solidFill>
                  <a:schemeClr val="accent1"/>
                </a:solidFill>
                <a:latin typeface="+mj-lt"/>
                <a:ea typeface="+mn-ea"/>
                <a:cs typeface="+mn-cs"/>
              </a:defRPr>
            </a:lvl1pPr>
          </a:lstStyle>
          <a:p>
            <a:pPr lvl="0"/>
            <a:r>
              <a:rPr lang="en-US" dirty="0"/>
              <a:t>– Author (</a:t>
            </a:r>
            <a:r>
              <a:rPr lang="en-US" dirty="0" err="1"/>
              <a:t>YYYY:page</a:t>
            </a:r>
            <a:r>
              <a:rPr lang="en-US" dirty="0"/>
              <a:t> number)</a:t>
            </a:r>
          </a:p>
        </p:txBody>
      </p:sp>
      <p:sp>
        <p:nvSpPr>
          <p:cNvPr id="11" name="Text Placeholder 14">
            <a:extLst>
              <a:ext uri="{FF2B5EF4-FFF2-40B4-BE49-F238E27FC236}">
                <a16:creationId xmlns:a16="http://schemas.microsoft.com/office/drawing/2014/main" id="{4727BE8E-6A1C-C35B-FE43-E4276FE9240C}"/>
              </a:ext>
            </a:extLst>
          </p:cNvPr>
          <p:cNvSpPr>
            <a:spLocks noGrp="1"/>
          </p:cNvSpPr>
          <p:nvPr>
            <p:ph type="body" sz="quarter" idx="16" hasCustomPrompt="1"/>
          </p:nvPr>
        </p:nvSpPr>
        <p:spPr>
          <a:xfrm>
            <a:off x="3526324" y="5912861"/>
            <a:ext cx="8108950" cy="423139"/>
          </a:xfrm>
        </p:spPr>
        <p:txBody>
          <a:bodyPr/>
          <a:lstStyle>
            <a:lvl1pPr marL="0" indent="0" algn="r" defTabSz="914377" rtl="0" eaLnBrk="1" latinLnBrk="0" hangingPunct="1">
              <a:lnSpc>
                <a:spcPct val="150000"/>
              </a:lnSpc>
              <a:spcBef>
                <a:spcPts val="0"/>
              </a:spcBef>
              <a:spcAft>
                <a:spcPts val="1200"/>
              </a:spcAft>
              <a:buFont typeface="Arial" panose="020B0604020202020204" pitchFamily="34" charset="0"/>
              <a:buNone/>
              <a:defRPr lang="en-US" sz="1200" b="0" kern="1200" dirty="0" smtClean="0">
                <a:solidFill>
                  <a:schemeClr val="tx1"/>
                </a:solidFill>
                <a:latin typeface="+mj-lt"/>
                <a:ea typeface="+mn-ea"/>
                <a:cs typeface="+mn-cs"/>
              </a:defRPr>
            </a:lvl1pPr>
          </a:lstStyle>
          <a:p>
            <a:pPr lvl="0"/>
            <a:r>
              <a:rPr lang="en-US" dirty="0"/>
              <a:t>Name of text</a:t>
            </a:r>
          </a:p>
        </p:txBody>
      </p:sp>
      <p:pic>
        <p:nvPicPr>
          <p:cNvPr id="13" name="Picture 12">
            <a:extLst>
              <a:ext uri="{FF2B5EF4-FFF2-40B4-BE49-F238E27FC236}">
                <a16:creationId xmlns:a16="http://schemas.microsoft.com/office/drawing/2014/main" id="{0527177B-E69E-4192-EE46-019AE8C241BF}"/>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2669954" cy="6858000"/>
          </a:xfrm>
          <a:prstGeom prst="rect">
            <a:avLst/>
          </a:prstGeom>
        </p:spPr>
      </p:pic>
    </p:spTree>
    <p:extLst>
      <p:ext uri="{BB962C8B-B14F-4D97-AF65-F5344CB8AC3E}">
        <p14:creationId xmlns:p14="http://schemas.microsoft.com/office/powerpoint/2010/main" val="3849474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highlight blue">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rgbClr val="CBED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61024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0"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tx2">
                  <a:lumMod val="40000"/>
                  <a:lumOff val="60000"/>
                </a:schemeClr>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
        <p:nvSpPr>
          <p:cNvPr id="2" name="Title 1">
            <a:extLst>
              <a:ext uri="{FF2B5EF4-FFF2-40B4-BE49-F238E27FC236}">
                <a16:creationId xmlns:a16="http://schemas.microsoft.com/office/drawing/2014/main" id="{88C7C230-6728-957B-B6ED-1DD9FE8060FF}"/>
              </a:ext>
            </a:extLst>
          </p:cNvPr>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rgbClr val="00296C"/>
                </a:solidFill>
              </a:defRPr>
            </a:lvl1pPr>
          </a:lstStyle>
          <a:p>
            <a:r>
              <a:rPr lang="en-US"/>
              <a:t>Click to edit Master title style</a:t>
            </a:r>
            <a:endParaRPr lang="en-US" dirty="0"/>
          </a:p>
        </p:txBody>
      </p:sp>
      <p:sp>
        <p:nvSpPr>
          <p:cNvPr id="13" name="Text Placeholder 51">
            <a:extLst>
              <a:ext uri="{FF2B5EF4-FFF2-40B4-BE49-F238E27FC236}">
                <a16:creationId xmlns:a16="http://schemas.microsoft.com/office/drawing/2014/main" id="{ED72B8C4-8D7B-20BD-9B46-1BC97B97697A}"/>
              </a:ext>
            </a:extLst>
          </p:cNvPr>
          <p:cNvSpPr>
            <a:spLocks noGrp="1"/>
          </p:cNvSpPr>
          <p:nvPr>
            <p:ph type="body" sz="quarter" idx="12" hasCustomPrompt="1"/>
          </p:nvPr>
        </p:nvSpPr>
        <p:spPr>
          <a:xfrm>
            <a:off x="359998" y="4778427"/>
            <a:ext cx="8532000"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 presenter title</a:t>
            </a:r>
            <a:endParaRPr lang="en-AU" dirty="0"/>
          </a:p>
        </p:txBody>
      </p:sp>
      <p:sp>
        <p:nvSpPr>
          <p:cNvPr id="15" name="Text Placeholder 51">
            <a:extLst>
              <a:ext uri="{FF2B5EF4-FFF2-40B4-BE49-F238E27FC236}">
                <a16:creationId xmlns:a16="http://schemas.microsoft.com/office/drawing/2014/main" id="{F75C817C-04B0-B672-91D9-B0DBB7B21B4D}"/>
              </a:ext>
            </a:extLst>
          </p:cNvPr>
          <p:cNvSpPr>
            <a:spLocks noGrp="1"/>
          </p:cNvSpPr>
          <p:nvPr>
            <p:ph type="body" sz="quarter" idx="13" hasCustomPrompt="1"/>
          </p:nvPr>
        </p:nvSpPr>
        <p:spPr>
          <a:xfrm>
            <a:off x="9071998" y="4273686"/>
            <a:ext cx="2772001" cy="424497"/>
          </a:xfrm>
        </p:spPr>
        <p:txBody>
          <a:bodyPr/>
          <a:lstStyle>
            <a:lvl1pPr>
              <a:defRPr sz="1800">
                <a:solidFill>
                  <a:schemeClr val="bg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6" name="Text Placeholder 51">
            <a:extLst>
              <a:ext uri="{FF2B5EF4-FFF2-40B4-BE49-F238E27FC236}">
                <a16:creationId xmlns:a16="http://schemas.microsoft.com/office/drawing/2014/main" id="{08636096-4E7F-7255-5E0A-F76A98B8F543}"/>
              </a:ext>
            </a:extLst>
          </p:cNvPr>
          <p:cNvSpPr>
            <a:spLocks noGrp="1"/>
          </p:cNvSpPr>
          <p:nvPr>
            <p:ph type="body" sz="quarter" idx="14" hasCustomPrompt="1"/>
          </p:nvPr>
        </p:nvSpPr>
        <p:spPr>
          <a:xfrm>
            <a:off x="359998" y="4273686"/>
            <a:ext cx="8532000" cy="424497"/>
          </a:xfrm>
        </p:spPr>
        <p:txBody>
          <a:bodyPr/>
          <a:lstStyle>
            <a:lvl1pPr>
              <a:defRPr>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Tree>
    <p:extLst>
      <p:ext uri="{BB962C8B-B14F-4D97-AF65-F5344CB8AC3E}">
        <p14:creationId xmlns:p14="http://schemas.microsoft.com/office/powerpoint/2010/main" val="2163127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highlight grey">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1"/>
            <a:ext cx="10080000" cy="548704"/>
          </a:xfrm>
        </p:spPr>
        <p:txBody>
          <a:bodyPr/>
          <a:lstStyle>
            <a:lvl1pPr>
              <a:defRPr>
                <a:solidFill>
                  <a:schemeClr val="accent1"/>
                </a:solidFill>
                <a:latin typeface="+mj-lt"/>
              </a:defRPr>
            </a:lvl1pPr>
          </a:lstStyle>
          <a:p>
            <a:r>
              <a:rPr lang="en-US"/>
              <a:t>Click to edit Master title style</a:t>
            </a:r>
          </a:p>
        </p:txBody>
      </p:sp>
      <p:sp>
        <p:nvSpPr>
          <p:cNvPr id="4" name="Rectangle 3">
            <a:extLst>
              <a:ext uri="{FF2B5EF4-FFF2-40B4-BE49-F238E27FC236}">
                <a16:creationId xmlns:a16="http://schemas.microsoft.com/office/drawing/2014/main" id="{1903A8E2-73B2-4BCE-A537-BD98BFA45482}"/>
              </a:ext>
              <a:ext uri="{C183D7F6-B498-43B3-948B-1728B52AA6E4}">
                <adec:decorative xmlns:adec="http://schemas.microsoft.com/office/drawing/2017/decorative" val="1"/>
              </a:ext>
            </a:extLst>
          </p:cNvPr>
          <p:cNvSpPr/>
          <p:nvPr userDrawn="1"/>
        </p:nvSpPr>
        <p:spPr>
          <a:xfrm>
            <a:off x="0" y="1549116"/>
            <a:ext cx="12192000" cy="53088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 name="Slide Number Placeholder 2">
            <a:extLst>
              <a:ext uri="{FF2B5EF4-FFF2-40B4-BE49-F238E27FC236}">
                <a16:creationId xmlns:a16="http://schemas.microsoft.com/office/drawing/2014/main" id="{50577C0E-B1B9-7F5F-3A8D-575B8D4B55BB}"/>
              </a:ext>
            </a:extLst>
          </p:cNvPr>
          <p:cNvSpPr>
            <a:spLocks noGrp="1"/>
          </p:cNvSpPr>
          <p:nvPr>
            <p:ph type="sldNum" sz="quarter" idx="14"/>
          </p:nvPr>
        </p:nvSpPr>
        <p:spPr/>
        <p:txBody>
          <a:bodyPr/>
          <a:lstStyle/>
          <a:p>
            <a:fld id="{10A01DC5-1685-4615-8240-15192985C6A2}" type="slidenum">
              <a:rPr lang="en-AU" smtClean="0"/>
              <a:pPr/>
              <a:t>‹#›</a:t>
            </a:fld>
            <a:endParaRPr lang="en-AU"/>
          </a:p>
        </p:txBody>
      </p:sp>
      <p:sp>
        <p:nvSpPr>
          <p:cNvPr id="9" name="Text Placeholder 10">
            <a:extLst>
              <a:ext uri="{FF2B5EF4-FFF2-40B4-BE49-F238E27FC236}">
                <a16:creationId xmlns:a16="http://schemas.microsoft.com/office/drawing/2014/main" id="{1879F4BE-E182-4B87-821C-1C8EF66674CD}"/>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5" name="Text Placeholder 10">
            <a:extLst>
              <a:ext uri="{FF2B5EF4-FFF2-40B4-BE49-F238E27FC236}">
                <a16:creationId xmlns:a16="http://schemas.microsoft.com/office/drawing/2014/main" id="{14C244D9-DD08-66EB-5CE3-230309CC0031}"/>
              </a:ext>
            </a:extLst>
          </p:cNvPr>
          <p:cNvSpPr>
            <a:spLocks noGrp="1"/>
          </p:cNvSpPr>
          <p:nvPr>
            <p:ph type="body" sz="quarter" idx="19" hasCustomPrompt="1"/>
          </p:nvPr>
        </p:nvSpPr>
        <p:spPr>
          <a:xfrm>
            <a:off x="360000" y="1862942"/>
            <a:ext cx="11484000" cy="4491058"/>
          </a:xfrm>
        </p:spPr>
        <p:txBody>
          <a:bodyPr/>
          <a:lstStyle>
            <a:lvl1pPr>
              <a:lnSpc>
                <a:spcPct val="150000"/>
              </a:lnSpc>
              <a:defRPr/>
            </a:lvl1pPr>
            <a:lvl2pPr>
              <a:lnSpc>
                <a:spcPct val="150000"/>
              </a:lnSpc>
              <a:defRPr/>
            </a:lvl2pPr>
            <a:lvl3pPr>
              <a:lnSpc>
                <a:spcPct val="150000"/>
              </a:lnSpc>
              <a:defRPr/>
            </a:lvl3pPr>
            <a:lvl4pPr>
              <a:lnSpc>
                <a:spcPct val="150000"/>
              </a:lnSpc>
              <a:defRPr/>
            </a:lvl4pPr>
            <a:lvl5pPr>
              <a:lnSpc>
                <a:spcPct val="150000"/>
              </a:lnSpc>
              <a:defRPr/>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62593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eature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2286449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eatur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A261189-1322-1FFF-97C5-10FB07056386}"/>
              </a:ext>
              <a:ext uri="{C183D7F6-B498-43B3-948B-1728B52AA6E4}">
                <adec:decorative xmlns:adec="http://schemas.microsoft.com/office/drawing/2017/decorative" val="1"/>
              </a:ext>
            </a:extLst>
          </p:cNvPr>
          <p:cNvSpPr/>
          <p:nvPr userDrawn="1"/>
        </p:nvSpPr>
        <p:spPr>
          <a:xfrm>
            <a:off x="7152001"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pic>
        <p:nvPicPr>
          <p:cNvPr id="6" name="Picture 5" descr="NSW Government logo">
            <a:extLst>
              <a:ext uri="{FF2B5EF4-FFF2-40B4-BE49-F238E27FC236}">
                <a16:creationId xmlns:a16="http://schemas.microsoft.com/office/drawing/2014/main" id="{B4244BC1-9C77-D2F1-9025-BA8B21E4D74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7" name="Content Placeholder 3">
            <a:extLst>
              <a:ext uri="{FF2B5EF4-FFF2-40B4-BE49-F238E27FC236}">
                <a16:creationId xmlns:a16="http://schemas.microsoft.com/office/drawing/2014/main" id="{528F89D3-540D-0919-66BC-C469965FC474}"/>
              </a:ext>
            </a:extLst>
          </p:cNvPr>
          <p:cNvSpPr>
            <a:spLocks noGrp="1"/>
          </p:cNvSpPr>
          <p:nvPr>
            <p:ph sz="half" idx="2" hasCustomPrompt="1"/>
          </p:nvPr>
        </p:nvSpPr>
        <p:spPr>
          <a:xfrm>
            <a:off x="7417612" y="1800000"/>
            <a:ext cx="4426387" cy="4554000"/>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2CD69226-3048-02BD-1796-00C8D2EF344F}"/>
              </a:ext>
            </a:extLst>
          </p:cNvPr>
          <p:cNvSpPr>
            <a:spLocks noGrp="1"/>
          </p:cNvSpPr>
          <p:nvPr>
            <p:ph type="body" sz="quarter" idx="17" hasCustomPrompt="1"/>
          </p:nvPr>
        </p:nvSpPr>
        <p:spPr>
          <a:xfrm>
            <a:off x="360363" y="1800001"/>
            <a:ext cx="6443637" cy="4553999"/>
          </a:xfrm>
        </p:spPr>
        <p:txBody>
          <a:bodyPr/>
          <a:lstStyle>
            <a:lvl1pPr>
              <a:defRPr sz="1800"/>
            </a:lvl1pPr>
            <a:lvl2pPr>
              <a:defRPr sz="1800"/>
            </a:lvl2pPr>
            <a:lvl3pPr>
              <a:defRPr sz="1800"/>
            </a:lvl3pPr>
            <a:lvl4pPr>
              <a:defRPr sz="1800"/>
            </a:lvl4pPr>
            <a:lvl5pPr>
              <a:defRPr sz="18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0" name="Title 3">
            <a:extLst>
              <a:ext uri="{FF2B5EF4-FFF2-40B4-BE49-F238E27FC236}">
                <a16:creationId xmlns:a16="http://schemas.microsoft.com/office/drawing/2014/main" id="{62A2E60B-E3FC-EC87-D031-9325EBBDCDC0}"/>
              </a:ext>
            </a:extLst>
          </p:cNvPr>
          <p:cNvSpPr>
            <a:spLocks noGrp="1"/>
          </p:cNvSpPr>
          <p:nvPr>
            <p:ph type="title"/>
          </p:nvPr>
        </p:nvSpPr>
        <p:spPr>
          <a:xfrm>
            <a:off x="360000" y="360000"/>
            <a:ext cx="6444001" cy="545601"/>
          </a:xfrm>
        </p:spPr>
        <p:txBody>
          <a:bodyPr/>
          <a:lstStyle>
            <a:lvl1pPr>
              <a:defRPr>
                <a:solidFill>
                  <a:schemeClr val="accent1"/>
                </a:solidFill>
              </a:defRPr>
            </a:lvl1pPr>
          </a:lstStyle>
          <a:p>
            <a:r>
              <a:rPr lang="en-US"/>
              <a:t>Click to edit Master title style</a:t>
            </a:r>
            <a:endParaRPr lang="en-AU" dirty="0"/>
          </a:p>
        </p:txBody>
      </p:sp>
      <p:sp>
        <p:nvSpPr>
          <p:cNvPr id="15" name="Text Placeholder 10">
            <a:extLst>
              <a:ext uri="{FF2B5EF4-FFF2-40B4-BE49-F238E27FC236}">
                <a16:creationId xmlns:a16="http://schemas.microsoft.com/office/drawing/2014/main" id="{329D4781-7A62-0AEA-9923-4D79CDBAF475}"/>
              </a:ext>
            </a:extLst>
          </p:cNvPr>
          <p:cNvSpPr>
            <a:spLocks noGrp="1"/>
          </p:cNvSpPr>
          <p:nvPr>
            <p:ph type="body" sz="quarter" idx="18" hasCustomPrompt="1"/>
          </p:nvPr>
        </p:nvSpPr>
        <p:spPr>
          <a:xfrm>
            <a:off x="360000" y="980969"/>
            <a:ext cx="6444001"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6" name="Slide Number Placeholder 4">
            <a:extLst>
              <a:ext uri="{FF2B5EF4-FFF2-40B4-BE49-F238E27FC236}">
                <a16:creationId xmlns:a16="http://schemas.microsoft.com/office/drawing/2014/main" id="{F38829E2-5B70-1DB2-DC90-847F05173375}"/>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Tree>
    <p:extLst>
      <p:ext uri="{BB962C8B-B14F-4D97-AF65-F5344CB8AC3E}">
        <p14:creationId xmlns:p14="http://schemas.microsoft.com/office/powerpoint/2010/main" val="3024100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eature image blu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3085623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eature image grey">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F422DE0-E1CC-D787-19FA-0F7B3D4EAA93}"/>
              </a:ext>
              <a:ext uri="{C183D7F6-B498-43B3-948B-1728B52AA6E4}">
                <adec:decorative xmlns:adec="http://schemas.microsoft.com/office/drawing/2017/decorative" val="1"/>
              </a:ext>
            </a:extLst>
          </p:cNvPr>
          <p:cNvSpPr/>
          <p:nvPr userDrawn="1"/>
        </p:nvSpPr>
        <p:spPr>
          <a:xfrm>
            <a:off x="0" y="0"/>
            <a:ext cx="503999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sp>
        <p:nvSpPr>
          <p:cNvPr id="5" name="Title 1">
            <a:extLst>
              <a:ext uri="{FF2B5EF4-FFF2-40B4-BE49-F238E27FC236}">
                <a16:creationId xmlns:a16="http://schemas.microsoft.com/office/drawing/2014/main" id="{20DE6D46-38D9-2F46-294E-8EAADBDD7D27}"/>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sp>
        <p:nvSpPr>
          <p:cNvPr id="7" name="Slide Number Placeholder 1">
            <a:extLst>
              <a:ext uri="{FF2B5EF4-FFF2-40B4-BE49-F238E27FC236}">
                <a16:creationId xmlns:a16="http://schemas.microsoft.com/office/drawing/2014/main" id="{6EA5BE4F-B9DF-0C17-C0CB-C288DFF237CC}"/>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9" name="Text Placeholder 3">
            <a:extLst>
              <a:ext uri="{FF2B5EF4-FFF2-40B4-BE49-F238E27FC236}">
                <a16:creationId xmlns:a16="http://schemas.microsoft.com/office/drawing/2014/main" id="{92EF9271-D0D5-BFE6-1EE4-F10B54B37AF7}"/>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A9FF9E72-9D06-B4C4-2E9F-51E8796A0239}"/>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3" name="Picture Placeholder 8">
            <a:extLst>
              <a:ext uri="{FF2B5EF4-FFF2-40B4-BE49-F238E27FC236}">
                <a16:creationId xmlns:a16="http://schemas.microsoft.com/office/drawing/2014/main" id="{A2D38A9A-C242-2929-EF6C-F41B8AF9AAB4}"/>
              </a:ext>
              <a:ext uri="{C183D7F6-B498-43B3-948B-1728B52AA6E4}">
                <adec:decorative xmlns:adec="http://schemas.microsoft.com/office/drawing/2017/decorative" val="1"/>
              </a:ext>
            </a:extLst>
          </p:cNvPr>
          <p:cNvSpPr>
            <a:spLocks noGrp="1"/>
          </p:cNvSpPr>
          <p:nvPr>
            <p:ph type="pic" sz="quarter" idx="13"/>
          </p:nvPr>
        </p:nvSpPr>
        <p:spPr>
          <a:xfrm>
            <a:off x="306805" y="360000"/>
            <a:ext cx="4426388" cy="5976000"/>
          </a:xfrm>
        </p:spPr>
        <p:txBody>
          <a:bodyPr/>
          <a:lstStyle/>
          <a:p>
            <a:r>
              <a:rPr lang="en-US"/>
              <a:t>Click icon to add picture</a:t>
            </a:r>
            <a:endParaRPr lang="en-AU"/>
          </a:p>
        </p:txBody>
      </p:sp>
    </p:spTree>
    <p:extLst>
      <p:ext uri="{BB962C8B-B14F-4D97-AF65-F5344CB8AC3E}">
        <p14:creationId xmlns:p14="http://schemas.microsoft.com/office/powerpoint/2010/main" val="1795276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p:nvPr>
        </p:nvSpPr>
        <p:spPr>
          <a:xfrm>
            <a:off x="5400000" y="360000"/>
            <a:ext cx="5400000" cy="554400"/>
          </a:xfrm>
        </p:spPr>
        <p:txBody>
          <a:bodyPr/>
          <a:lstStyle>
            <a:lvl1pPr>
              <a:defRPr>
                <a:solidFill>
                  <a:schemeClr val="accent1"/>
                </a:solidFill>
              </a:defRPr>
            </a:lvl1pPr>
          </a:lstStyle>
          <a:p>
            <a:r>
              <a:rPr lang="en-US"/>
              <a:t>Click to edit Master title style</a:t>
            </a:r>
            <a:endParaRPr lang="en-US" dirty="0"/>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5400000" cy="294189"/>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835343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p:nvPr>
        </p:nvSpPr>
        <p:spPr>
          <a:xfrm>
            <a:off x="360000" y="360000"/>
            <a:ext cx="10080000" cy="545601"/>
          </a:xfrm>
        </p:spPr>
        <p:txBody>
          <a:bodyPr/>
          <a:lstStyle>
            <a:lvl1pPr>
              <a:defRPr>
                <a:solidFill>
                  <a:schemeClr val="accent1"/>
                </a:solidFill>
              </a:defRPr>
            </a:lvl1pPr>
          </a:lstStyle>
          <a:p>
            <a:r>
              <a:rPr lang="en-US"/>
              <a:t>Click to edit Master title style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0080000" cy="310015"/>
          </a:xfrm>
        </p:spPr>
        <p:txBody>
          <a:bodyPr anchor="b">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64119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449005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3267873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84806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ver 3">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6" name="Rectangle 5">
            <a:extLst>
              <a:ext uri="{FF2B5EF4-FFF2-40B4-BE49-F238E27FC236}">
                <a16:creationId xmlns:a16="http://schemas.microsoft.com/office/drawing/2014/main" id="{8B441F1C-5173-8DB5-B1C6-8E93B9C835DC}"/>
              </a:ext>
              <a:ext uri="{C183D7F6-B498-43B3-948B-1728B52AA6E4}">
                <adec:decorative xmlns:adec="http://schemas.microsoft.com/office/drawing/2017/decorative" val="1"/>
              </a:ext>
            </a:extLst>
          </p:cNvPr>
          <p:cNvSpPr/>
          <p:nvPr userDrawn="1"/>
        </p:nvSpPr>
        <p:spPr>
          <a:xfrm>
            <a:off x="-2" y="-5532"/>
            <a:ext cx="12192001" cy="222010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1648741"/>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2934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2205288"/>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2205288"/>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3428999"/>
            <a:ext cx="4500000" cy="298457"/>
          </a:xfrm>
          <a:prstGeom prst="rect">
            <a:avLst/>
          </a:prstGeom>
        </p:spPr>
        <p:txBody>
          <a:bodyPr vert="horz" lIns="0" tIns="0" rIns="0" bIns="0" rtlCol="0" anchor="b" anchorCtr="0">
            <a:noAutofit/>
          </a:bodyPr>
          <a:lstStyle>
            <a:lvl1pPr algn="l">
              <a:defRPr sz="1400">
                <a:solidFill>
                  <a:schemeClr val="accent1"/>
                </a:solidFill>
                <a:latin typeface="+mn-lt"/>
              </a:defRPr>
            </a:lvl1pPr>
          </a:lstStyle>
          <a:p>
            <a:r>
              <a:rPr lang="en-US"/>
              <a:t>NSW Department of Education</a:t>
            </a:r>
            <a:endParaRPr lang="en-AU" dirty="0"/>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3059119"/>
            <a:ext cx="630000" cy="684882"/>
          </a:xfrm>
          <a:prstGeom prst="rect">
            <a:avLst/>
          </a:prstGeom>
        </p:spPr>
      </p:pic>
      <p:sp>
        <p:nvSpPr>
          <p:cNvPr id="3" name="Picture Placeholder 4">
            <a:extLst>
              <a:ext uri="{FF2B5EF4-FFF2-40B4-BE49-F238E27FC236}">
                <a16:creationId xmlns:a16="http://schemas.microsoft.com/office/drawing/2014/main" id="{CE3745DC-AC8E-A131-2A57-EFBCFFD5CE06}"/>
              </a:ext>
              <a:ext uri="{C183D7F6-B498-43B3-948B-1728B52AA6E4}">
                <adec:decorative xmlns:adec="http://schemas.microsoft.com/office/drawing/2017/decorative" val="1"/>
              </a:ext>
            </a:extLst>
          </p:cNvPr>
          <p:cNvSpPr>
            <a:spLocks noGrp="1"/>
          </p:cNvSpPr>
          <p:nvPr>
            <p:ph type="pic" sz="quarter" idx="13"/>
          </p:nvPr>
        </p:nvSpPr>
        <p:spPr>
          <a:xfrm>
            <a:off x="0" y="3924000"/>
            <a:ext cx="12192000" cy="2934000"/>
          </a:xfrm>
        </p:spPr>
        <p:txBody>
          <a:bodyPr/>
          <a:lstStyle/>
          <a:p>
            <a:r>
              <a:rPr lang="en-US"/>
              <a:t>Click icon to add picture</a:t>
            </a:r>
            <a:endParaRPr lang="en-AU" dirty="0"/>
          </a:p>
        </p:txBody>
      </p:sp>
      <p:sp>
        <p:nvSpPr>
          <p:cNvPr id="9" name="Text Placeholder 51">
            <a:extLst>
              <a:ext uri="{FF2B5EF4-FFF2-40B4-BE49-F238E27FC236}">
                <a16:creationId xmlns:a16="http://schemas.microsoft.com/office/drawing/2014/main" id="{8539577E-818D-2906-641C-DBDD3A298498}"/>
              </a:ext>
            </a:extLst>
          </p:cNvPr>
          <p:cNvSpPr>
            <a:spLocks noGrp="1"/>
          </p:cNvSpPr>
          <p:nvPr>
            <p:ph type="body" sz="quarter" idx="12" hasCustomPrompt="1"/>
          </p:nvPr>
        </p:nvSpPr>
        <p:spPr>
          <a:xfrm>
            <a:off x="4195118" y="2787773"/>
            <a:ext cx="4500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title</a:t>
            </a:r>
            <a:endParaRPr lang="en-AU" dirty="0"/>
          </a:p>
        </p:txBody>
      </p:sp>
      <p:sp>
        <p:nvSpPr>
          <p:cNvPr id="10" name="Text Placeholder 51">
            <a:extLst>
              <a:ext uri="{FF2B5EF4-FFF2-40B4-BE49-F238E27FC236}">
                <a16:creationId xmlns:a16="http://schemas.microsoft.com/office/drawing/2014/main" id="{66A72753-E648-3DEC-E37B-76D131698DC4}"/>
              </a:ext>
            </a:extLst>
          </p:cNvPr>
          <p:cNvSpPr>
            <a:spLocks noGrp="1"/>
          </p:cNvSpPr>
          <p:nvPr>
            <p:ph type="body" sz="quarter" idx="14" hasCustomPrompt="1"/>
          </p:nvPr>
        </p:nvSpPr>
        <p:spPr>
          <a:xfrm>
            <a:off x="9071998" y="2357168"/>
            <a:ext cx="2772001" cy="424497"/>
          </a:xfrm>
        </p:spPr>
        <p:txBody>
          <a:bodyPr/>
          <a:lstStyle>
            <a:lvl1pPr>
              <a:defRPr sz="1800">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00 Month YYYY</a:t>
            </a:r>
            <a:endParaRPr lang="en-AU" dirty="0"/>
          </a:p>
        </p:txBody>
      </p:sp>
      <p:sp>
        <p:nvSpPr>
          <p:cNvPr id="12" name="Text Placeholder 51">
            <a:extLst>
              <a:ext uri="{FF2B5EF4-FFF2-40B4-BE49-F238E27FC236}">
                <a16:creationId xmlns:a16="http://schemas.microsoft.com/office/drawing/2014/main" id="{CC2E7161-226A-E92E-A156-32EFBA600856}"/>
              </a:ext>
            </a:extLst>
          </p:cNvPr>
          <p:cNvSpPr>
            <a:spLocks noGrp="1"/>
          </p:cNvSpPr>
          <p:nvPr>
            <p:ph type="body" sz="quarter" idx="15" hasCustomPrompt="1"/>
          </p:nvPr>
        </p:nvSpPr>
        <p:spPr>
          <a:xfrm>
            <a:off x="359998" y="2357168"/>
            <a:ext cx="3458240" cy="855102"/>
          </a:xfrm>
        </p:spPr>
        <p:txBody>
          <a:bodyPr/>
          <a:lstStyle>
            <a:lvl1pPr>
              <a:defRPr sz="2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Subtitle</a:t>
            </a:r>
            <a:endParaRPr lang="en-AU" dirty="0"/>
          </a:p>
        </p:txBody>
      </p:sp>
      <p:sp>
        <p:nvSpPr>
          <p:cNvPr id="13" name="Text Placeholder 51">
            <a:extLst>
              <a:ext uri="{FF2B5EF4-FFF2-40B4-BE49-F238E27FC236}">
                <a16:creationId xmlns:a16="http://schemas.microsoft.com/office/drawing/2014/main" id="{B1069058-209B-FFBB-2663-876FCDF3127A}"/>
              </a:ext>
            </a:extLst>
          </p:cNvPr>
          <p:cNvSpPr>
            <a:spLocks noGrp="1"/>
          </p:cNvSpPr>
          <p:nvPr>
            <p:ph type="body" sz="quarter" idx="16" hasCustomPrompt="1"/>
          </p:nvPr>
        </p:nvSpPr>
        <p:spPr>
          <a:xfrm>
            <a:off x="4195118" y="2353833"/>
            <a:ext cx="4500001" cy="424497"/>
          </a:xfrm>
        </p:spPr>
        <p:txBody>
          <a:bodyPr/>
          <a:lstStyle>
            <a:lvl1pPr>
              <a:defRPr sz="1800" b="1">
                <a:solidFill>
                  <a:schemeClr val="accent1"/>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Presenter name</a:t>
            </a:r>
            <a:endParaRPr lang="en-AU" dirty="0"/>
          </a:p>
        </p:txBody>
      </p:sp>
    </p:spTree>
    <p:extLst>
      <p:ext uri="{BB962C8B-B14F-4D97-AF65-F5344CB8AC3E}">
        <p14:creationId xmlns:p14="http://schemas.microsoft.com/office/powerpoint/2010/main" val="1386459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842664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ver 4">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solidFill>
                <a:schemeClr val="bg1"/>
              </a:solidFill>
              <a:latin typeface="+mn-lt"/>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bg1"/>
                </a:solidFill>
                <a:latin typeface="Public Sans" pitchFamily="2" charset="0"/>
              </a:defRPr>
            </a:lvl1pPr>
          </a:lstStyle>
          <a:p>
            <a:r>
              <a:rPr lang="en-US"/>
              <a:t>NSW Department of Education</a:t>
            </a:r>
            <a:endParaRPr lang="en-AU"/>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3716470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62363672-DC22-A630-C46A-3AA31F386989}"/>
              </a:ext>
              <a:ext uri="{C183D7F6-B498-43B3-948B-1728B52AA6E4}">
                <adec:decorative xmlns:adec="http://schemas.microsoft.com/office/drawing/2017/decorative" val="1"/>
              </a:ext>
            </a:extLst>
          </p:cNvPr>
          <p:cNvSpPr>
            <a:spLocks noGrp="1"/>
          </p:cNvSpPr>
          <p:nvPr>
            <p:ph type="ftr" sz="quarter" idx="3"/>
          </p:nvPr>
        </p:nvSpPr>
        <p:spPr>
          <a:xfrm>
            <a:off x="539999" y="359998"/>
            <a:ext cx="2576581" cy="252004"/>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US"/>
              <a:t>NSW Department of Education</a:t>
            </a:r>
            <a:endParaRPr lang="en-AU" dirty="0"/>
          </a:p>
        </p:txBody>
      </p: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accent1"/>
                </a:solidFill>
                <a:latin typeface="+mj-lt"/>
              </a:defRPr>
            </a:lvl1pPr>
          </a:lstStyle>
          <a:p>
            <a:r>
              <a:rPr lang="en-US" dirty="0"/>
              <a:t>Presentation </a:t>
            </a:r>
            <a:br>
              <a:rPr lang="en-US" dirty="0"/>
            </a:br>
            <a:r>
              <a:rPr lang="en-US" dirty="0"/>
              <a:t>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accent1"/>
                </a:solidFill>
                <a:latin typeface="+mj-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Presenter name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accent1"/>
                </a:solidFill>
                <a:latin typeface="+mj-lt"/>
              </a:defRPr>
            </a:lvl1pPr>
          </a:lstStyle>
          <a:p>
            <a:pPr lvl="0"/>
            <a:r>
              <a:rPr lang="en-US"/>
              <a:t>Presenter title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accent1"/>
                </a:solidFill>
                <a:latin typeface="+mj-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pic>
        <p:nvPicPr>
          <p:cNvPr id="3" name="Picture 2">
            <a:extLst>
              <a:ext uri="{FF2B5EF4-FFF2-40B4-BE49-F238E27FC236}">
                <a16:creationId xmlns:a16="http://schemas.microsoft.com/office/drawing/2014/main" id="{454040E8-663F-9D55-A412-CF6E1BABF20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4158705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115828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accent4"/>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4" name="Text Placeholder 4">
            <a:extLst>
              <a:ext uri="{FF2B5EF4-FFF2-40B4-BE49-F238E27FC236}">
                <a16:creationId xmlns:a16="http://schemas.microsoft.com/office/drawing/2014/main" id="{E0BFD460-00F6-C078-F72E-C89E7A3AE862}"/>
              </a:ext>
              <a:ext uri="{C183D7F6-B498-43B3-948B-1728B52AA6E4}">
                <adec:decorative xmlns:adec="http://schemas.microsoft.com/office/drawing/2017/decorative" val="0"/>
              </a:ext>
            </a:extLst>
          </p:cNvPr>
          <p:cNvSpPr>
            <a:spLocks noGrp="1"/>
          </p:cNvSpPr>
          <p:nvPr>
            <p:ph type="body" sz="quarter" idx="11" hasCustomPrompt="1"/>
          </p:nvPr>
        </p:nvSpPr>
        <p:spPr>
          <a:xfrm>
            <a:off x="540000" y="2162845"/>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spTree>
    <p:extLst>
      <p:ext uri="{BB962C8B-B14F-4D97-AF65-F5344CB8AC3E}">
        <p14:creationId xmlns:p14="http://schemas.microsoft.com/office/powerpoint/2010/main" val="934959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3">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bg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bg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bg1"/>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4"/>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7" name="Picture 6">
            <a:extLst>
              <a:ext uri="{FF2B5EF4-FFF2-40B4-BE49-F238E27FC236}">
                <a16:creationId xmlns:a16="http://schemas.microsoft.com/office/drawing/2014/main" id="{E1E50149-E853-8C5B-AA8D-D4A37E17848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Tree>
    <p:extLst>
      <p:ext uri="{BB962C8B-B14F-4D97-AF65-F5344CB8AC3E}">
        <p14:creationId xmlns:p14="http://schemas.microsoft.com/office/powerpoint/2010/main" val="4085655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bg>
      <p:bgPr>
        <a:solidFill>
          <a:schemeClr val="accent4"/>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B8FB9B9-103C-CE96-6233-29AE6002CCE6}"/>
              </a:ext>
            </a:extLst>
          </p:cNvPr>
          <p:cNvSpPr/>
          <p:nvPr userDrawn="1"/>
        </p:nvSpPr>
        <p:spPr>
          <a:xfrm>
            <a:off x="11027664" y="210312"/>
            <a:ext cx="950975" cy="103327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4C49F10D-4964-4C13-BDFD-A701813832E9}"/>
              </a:ext>
              <a:ext uri="{C183D7F6-B498-43B3-948B-1728B52AA6E4}">
                <adec:decorative xmlns:adec="http://schemas.microsoft.com/office/drawing/2017/decorative" val="1"/>
              </a:ext>
            </a:extLst>
          </p:cNvPr>
          <p:cNvSpPr>
            <a:spLocks noGrp="1"/>
          </p:cNvSpPr>
          <p:nvPr>
            <p:ph type="ftr" sz="quarter" idx="3"/>
          </p:nvPr>
        </p:nvSpPr>
        <p:spPr>
          <a:xfrm>
            <a:off x="540000" y="360000"/>
            <a:ext cx="4500000" cy="684000"/>
          </a:xfrm>
          <a:prstGeom prst="rect">
            <a:avLst/>
          </a:prstGeom>
        </p:spPr>
        <p:txBody>
          <a:bodyPr vert="horz" lIns="0" tIns="0" rIns="0" bIns="0" rtlCol="0" anchor="t">
            <a:noAutofit/>
          </a:bodyPr>
          <a:lstStyle>
            <a:lvl1pPr algn="l">
              <a:defRPr sz="1400">
                <a:solidFill>
                  <a:schemeClr val="accent1"/>
                </a:solidFill>
                <a:latin typeface="+mn-lt"/>
              </a:defRPr>
            </a:lvl1pPr>
          </a:lstStyle>
          <a:p>
            <a:r>
              <a:rPr lang="en-AU"/>
              <a:t>NSW Department of Education</a:t>
            </a:r>
          </a:p>
          <a:p>
            <a:endParaRPr lang="en-AU" dirty="0"/>
          </a:p>
        </p:txBody>
      </p:sp>
      <p:sp>
        <p:nvSpPr>
          <p:cNvPr id="2" name="Title 1"/>
          <p:cNvSpPr>
            <a:spLocks noGrp="1"/>
          </p:cNvSpPr>
          <p:nvPr>
            <p:ph type="ctrTitle" hasCustomPrompt="1"/>
          </p:nvPr>
        </p:nvSpPr>
        <p:spPr>
          <a:xfrm>
            <a:off x="540000" y="4152935"/>
            <a:ext cx="6217187" cy="1224000"/>
          </a:xfrm>
          <a:ln>
            <a:noFill/>
          </a:ln>
        </p:spPr>
        <p:txBody>
          <a:bodyPr anchor="t">
            <a:noAutofit/>
          </a:bodyPr>
          <a:lstStyle>
            <a:lvl1pPr algn="l">
              <a:lnSpc>
                <a:spcPct val="110000"/>
              </a:lnSpc>
              <a:defRPr sz="4800">
                <a:solidFill>
                  <a:schemeClr val="accent1"/>
                </a:solidFill>
                <a:latin typeface="+mj-lt"/>
              </a:defRPr>
            </a:lvl1pPr>
          </a:lstStyle>
          <a:p>
            <a:pPr>
              <a:lnSpc>
                <a:spcPct val="100000"/>
              </a:lnSpc>
            </a:pPr>
            <a:r>
              <a:rPr lang="en-AU" dirty="0"/>
              <a:t>Divider title</a:t>
            </a:r>
          </a:p>
        </p:txBody>
      </p:sp>
      <p:sp>
        <p:nvSpPr>
          <p:cNvPr id="3" name="Picture Placeholder 4">
            <a:extLst>
              <a:ext uri="{FF2B5EF4-FFF2-40B4-BE49-F238E27FC236}">
                <a16:creationId xmlns:a16="http://schemas.microsoft.com/office/drawing/2014/main" id="{CD048189-D626-F31B-A3F0-9BF80BDFD40C}"/>
              </a:ext>
              <a:ext uri="{C183D7F6-B498-43B3-948B-1728B52AA6E4}">
                <adec:decorative xmlns:adec="http://schemas.microsoft.com/office/drawing/2017/decorative" val="1"/>
              </a:ext>
            </a:extLst>
          </p:cNvPr>
          <p:cNvSpPr>
            <a:spLocks noGrp="1"/>
          </p:cNvSpPr>
          <p:nvPr>
            <p:ph type="pic" sz="quarter" idx="13"/>
          </p:nvPr>
        </p:nvSpPr>
        <p:spPr>
          <a:xfrm>
            <a:off x="7128001" y="0"/>
            <a:ext cx="5063999" cy="6858000"/>
          </a:xfrm>
        </p:spPr>
        <p:txBody>
          <a:bodyPr/>
          <a:lstStyle>
            <a:lvl1pPr>
              <a:defRPr>
                <a:solidFill>
                  <a:schemeClr val="accent2"/>
                </a:solidFill>
              </a:defRPr>
            </a:lvl1pPr>
          </a:lstStyle>
          <a:p>
            <a:r>
              <a:rPr lang="en-US"/>
              <a:t>Click icon to add picture</a:t>
            </a:r>
            <a:endParaRPr lang="en-AU" dirty="0"/>
          </a:p>
        </p:txBody>
      </p:sp>
      <p:sp>
        <p:nvSpPr>
          <p:cNvPr id="10" name="Text Placeholder 4">
            <a:extLst>
              <a:ext uri="{FF2B5EF4-FFF2-40B4-BE49-F238E27FC236}">
                <a16:creationId xmlns:a16="http://schemas.microsoft.com/office/drawing/2014/main" id="{DA50952E-99C6-4BA0-A8E1-7EE82E8084D5}"/>
              </a:ext>
              <a:ext uri="{C183D7F6-B498-43B3-948B-1728B52AA6E4}">
                <adec:decorative xmlns:adec="http://schemas.microsoft.com/office/drawing/2017/decorative" val="0"/>
              </a:ext>
            </a:extLst>
          </p:cNvPr>
          <p:cNvSpPr>
            <a:spLocks noGrp="1"/>
          </p:cNvSpPr>
          <p:nvPr>
            <p:ph type="body" sz="quarter" idx="11" hasCustomPrompt="1"/>
          </p:nvPr>
        </p:nvSpPr>
        <p:spPr>
          <a:xfrm>
            <a:off x="540000" y="2247899"/>
            <a:ext cx="2880000" cy="1638301"/>
          </a:xfrm>
        </p:spPr>
        <p:txBody>
          <a:bodyPr anchor="t">
            <a:noAutofit/>
          </a:bodyPr>
          <a:lstStyle>
            <a:lvl1pPr algn="l">
              <a:lnSpc>
                <a:spcPct val="80000"/>
              </a:lnSpc>
              <a:spcAft>
                <a:spcPts val="0"/>
              </a:spcAft>
              <a:defRPr sz="15000">
                <a:solidFill>
                  <a:schemeClr val="accent2"/>
                </a:solidFill>
                <a:latin typeface="+mj-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a:t>
            </a:r>
          </a:p>
        </p:txBody>
      </p:sp>
      <p:pic>
        <p:nvPicPr>
          <p:cNvPr id="5" name="Picture 4">
            <a:extLst>
              <a:ext uri="{FF2B5EF4-FFF2-40B4-BE49-F238E27FC236}">
                <a16:creationId xmlns:a16="http://schemas.microsoft.com/office/drawing/2014/main" id="{BE67997B-1EF6-0F8C-A7CA-C69549ADFD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6134780" y="359998"/>
            <a:ext cx="661191" cy="723198"/>
          </a:xfrm>
          <a:prstGeom prst="rect">
            <a:avLst/>
          </a:prstGeom>
        </p:spPr>
      </p:pic>
    </p:spTree>
    <p:extLst>
      <p:ext uri="{BB962C8B-B14F-4D97-AF65-F5344CB8AC3E}">
        <p14:creationId xmlns:p14="http://schemas.microsoft.com/office/powerpoint/2010/main" val="3729089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pic>
        <p:nvPicPr>
          <p:cNvPr id="8" name="Picture 7" descr="NSW Government logo">
            <a:extLst>
              <a:ext uri="{FF2B5EF4-FFF2-40B4-BE49-F238E27FC236}">
                <a16:creationId xmlns:a16="http://schemas.microsoft.com/office/drawing/2014/main" id="{CCBF5FED-71CD-4122-8BE4-CA4C03A99224}"/>
              </a:ext>
            </a:extLst>
          </p:cNvPr>
          <p:cNvPicPr>
            <a:picLocks noChangeAspect="1"/>
          </p:cNvPicPr>
          <p:nvPr userDrawn="1"/>
        </p:nvPicPr>
        <p:blipFill>
          <a:blip r:embed="rId32" cstate="screen">
            <a:extLst>
              <a:ext uri="{28A0092B-C50C-407E-A947-70E740481C1C}">
                <a14:useLocalDpi xmlns:a14="http://schemas.microsoft.com/office/drawing/2010/main"/>
              </a:ext>
            </a:extLst>
          </a:blip>
          <a:srcRect/>
          <a:stretch/>
        </p:blipFill>
        <p:spPr>
          <a:xfrm>
            <a:off x="11214000" y="360321"/>
            <a:ext cx="630000" cy="684882"/>
          </a:xfrm>
          <a:prstGeom prst="rect">
            <a:avLst/>
          </a:prstGeom>
        </p:spPr>
      </p:pic>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endParaRPr kumimoji="0" lang="en-US" sz="1800" b="0" i="0" u="none" strike="noStrike" kern="1200" cap="none" spc="0" normalizeH="0" baseline="0" noProof="0" dirty="0">
              <a:ln>
                <a:noFill/>
              </a:ln>
              <a:solidFill>
                <a:srgbClr val="22272B"/>
              </a:solidFill>
              <a:effectLst/>
              <a:uLnTx/>
              <a:uFillTx/>
              <a:latin typeface="Public Sans Light"/>
              <a:ea typeface="+mn-ea"/>
              <a:cs typeface="+mn-cs"/>
            </a:endParaRP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078936833"/>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 id="2147483762" r:id="rId17"/>
    <p:sldLayoutId id="2147483763" r:id="rId18"/>
    <p:sldLayoutId id="2147483764" r:id="rId19"/>
    <p:sldLayoutId id="2147483765" r:id="rId20"/>
    <p:sldLayoutId id="2147483766" r:id="rId21"/>
    <p:sldLayoutId id="2147483767" r:id="rId22"/>
    <p:sldLayoutId id="2147483768" r:id="rId23"/>
    <p:sldLayoutId id="2147483769" r:id="rId24"/>
    <p:sldLayoutId id="2147483770" r:id="rId25"/>
    <p:sldLayoutId id="2147483771" r:id="rId26"/>
    <p:sldLayoutId id="2147483772" r:id="rId27"/>
    <p:sldLayoutId id="2147483773" r:id="rId28"/>
    <p:sldLayoutId id="2147483774" r:id="rId29"/>
    <p:sldLayoutId id="2147483775"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mn-lt"/>
          <a:ea typeface="+mn-ea"/>
          <a:cs typeface="+mn-cs"/>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mn-lt"/>
          <a:ea typeface="+mn-ea"/>
          <a:cs typeface="+mn-cs"/>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educationstandards.nsw.edu.au/wps/portal/nesa/home" TargetMode="External"/><Relationship Id="rId2" Type="http://schemas.openxmlformats.org/officeDocument/2006/relationships/hyperlink" Target="https://educationstandards.nsw.edu.au/wps/portal/nesa/mini-footer/copyright" TargetMode="External"/><Relationship Id="rId1" Type="http://schemas.openxmlformats.org/officeDocument/2006/relationships/slideLayout" Target="../slideLayouts/slideLayout29.xml"/><Relationship Id="rId4" Type="http://schemas.openxmlformats.org/officeDocument/2006/relationships/hyperlink" Target="https://curriculum.nsw.edu.au/"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hyperlink" Target="https://education.nsw.gov.au/rights-and-accountability/copyright" TargetMode="Externa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E9FC231-6CD3-E5EB-1154-FF33A06CF166}"/>
              </a:ext>
            </a:extLst>
          </p:cNvPr>
          <p:cNvSpPr>
            <a:spLocks noGrp="1"/>
          </p:cNvSpPr>
          <p:nvPr>
            <p:ph type="ctrTitle"/>
          </p:nvPr>
        </p:nvSpPr>
        <p:spPr/>
        <p:txBody>
          <a:bodyPr/>
          <a:lstStyle/>
          <a:p>
            <a:r>
              <a:rPr lang="en-AU" i="1" dirty="0" err="1"/>
              <a:t>Aggettivi</a:t>
            </a:r>
            <a:r>
              <a:rPr lang="en-AU" i="1" dirty="0"/>
              <a:t> – le </a:t>
            </a:r>
            <a:r>
              <a:rPr lang="en-AU" i="1" dirty="0" err="1"/>
              <a:t>materie</a:t>
            </a:r>
            <a:endParaRPr lang="en-AU" i="1" dirty="0"/>
          </a:p>
        </p:txBody>
      </p:sp>
      <p:sp>
        <p:nvSpPr>
          <p:cNvPr id="4" name="Text Placeholder 3">
            <a:extLst>
              <a:ext uri="{FF2B5EF4-FFF2-40B4-BE49-F238E27FC236}">
                <a16:creationId xmlns:a16="http://schemas.microsoft.com/office/drawing/2014/main" id="{F41F1588-0412-7409-B1E5-83B34BBB016E}"/>
              </a:ext>
            </a:extLst>
          </p:cNvPr>
          <p:cNvSpPr>
            <a:spLocks noGrp="1"/>
          </p:cNvSpPr>
          <p:nvPr>
            <p:ph type="body" sz="quarter" idx="14"/>
          </p:nvPr>
        </p:nvSpPr>
        <p:spPr/>
        <p:txBody>
          <a:bodyPr/>
          <a:lstStyle/>
          <a:p>
            <a:r>
              <a:rPr lang="en-AU" dirty="0"/>
              <a:t>Adjectives – school subjects</a:t>
            </a:r>
          </a:p>
        </p:txBody>
      </p:sp>
      <p:sp>
        <p:nvSpPr>
          <p:cNvPr id="2" name="Footer Placeholder 1">
            <a:extLst>
              <a:ext uri="{FF2B5EF4-FFF2-40B4-BE49-F238E27FC236}">
                <a16:creationId xmlns:a16="http://schemas.microsoft.com/office/drawing/2014/main" id="{657805DC-19F3-DB71-B732-E8200D1E0CBE}"/>
              </a:ext>
            </a:extLst>
          </p:cNvPr>
          <p:cNvSpPr>
            <a:spLocks noGrp="1"/>
          </p:cNvSpPr>
          <p:nvPr>
            <p:ph type="ftr" sz="quarter" idx="3"/>
          </p:nvPr>
        </p:nvSpPr>
        <p:spPr/>
        <p:txBody>
          <a:bodyPr/>
          <a:lstStyle/>
          <a:p>
            <a:r>
              <a:rPr lang="en-AU" dirty="0"/>
              <a:t>NSW Department of Education</a:t>
            </a:r>
          </a:p>
          <a:p>
            <a:endParaRPr lang="en-AU" dirty="0"/>
          </a:p>
        </p:txBody>
      </p:sp>
    </p:spTree>
    <p:extLst>
      <p:ext uri="{BB962C8B-B14F-4D97-AF65-F5344CB8AC3E}">
        <p14:creationId xmlns:p14="http://schemas.microsoft.com/office/powerpoint/2010/main" val="1622527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dirty="0"/>
              <a:t>References</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a:lstStyle/>
          <a:p>
            <a:r>
              <a:rPr lang="en-AU" dirty="0"/>
              <a:t>Italian Stage 4 </a:t>
            </a:r>
            <a:r>
              <a:rPr lang="en-AU" dirty="0">
                <a:latin typeface="Public Sans Light" pitchFamily="2" charset="0"/>
              </a:rPr>
              <a:t>© </a:t>
            </a:r>
            <a:r>
              <a:rPr lang="en-AU" dirty="0"/>
              <a:t>Syllabus NSW Education Standards Authority (NESA) for and on behalf of the Crown in right of the State of New South Wales, 2024.</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dirty="0">
                <a:ln>
                  <a:noFill/>
                </a:ln>
                <a:solidFill>
                  <a:srgbClr val="CBEDFD"/>
                </a:solidFill>
                <a:effectLst/>
                <a:uLnTx/>
                <a:uFillTx/>
                <a:ea typeface="+mn-ea"/>
                <a:cs typeface="+mn-cs"/>
                <a:hlinkClick r:id="rId2">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dirty="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dirty="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dirty="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https://educationstandards.nsw.edu.au/wps/portal/nesa/home</a:t>
            </a:r>
            <a:r>
              <a:rPr kumimoji="0" lang="en-AU" sz="1200" b="0" i="0" u="none" strike="noStrike" kern="1200" cap="none" spc="0" normalizeH="0" baseline="0" noProof="0" dirty="0">
                <a:ln>
                  <a:noFill/>
                </a:ln>
                <a:solidFill>
                  <a:srgbClr val="CBEDFD"/>
                </a:solidFill>
                <a:effectLst/>
                <a:uLnTx/>
                <a:uFillTx/>
                <a:ea typeface="+mn-ea"/>
                <a:cs typeface="+mn-cs"/>
              </a:rPr>
              <a:t> </a:t>
            </a:r>
            <a:r>
              <a:rPr kumimoji="0" lang="en-AU" sz="1200" b="0" i="0" u="none" strike="noStrike" kern="1200" cap="none" spc="0" normalizeH="0" baseline="0" noProof="0" dirty="0">
                <a:ln>
                  <a:noFill/>
                </a:ln>
                <a:solidFill>
                  <a:srgbClr val="FFFFFF"/>
                </a:solidFill>
                <a:effectLst/>
                <a:uLnTx/>
                <a:uFillTx/>
                <a:ea typeface="+mn-ea"/>
                <a:cs typeface="+mn-cs"/>
              </a:rPr>
              <a:t>and the NSW Curriculum website </a:t>
            </a:r>
            <a:r>
              <a:rPr kumimoji="0" lang="en-AU" sz="1200" b="0" i="0" u="none" strike="noStrike" kern="1200" cap="none" spc="0" normalizeH="0" baseline="0" noProof="0" dirty="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dirty="0">
                <a:ln>
                  <a:noFill/>
                </a:ln>
                <a:solidFill>
                  <a:srgbClr val="FFFFFF"/>
                </a:solidFill>
                <a:effectLst/>
                <a:uLnTx/>
                <a:uFillTx/>
                <a:ea typeface="+mn-ea"/>
                <a:cs typeface="+mn-cs"/>
              </a:rPr>
              <a:t>.</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10</a:t>
            </a:fld>
            <a:endParaRPr lang="en-AU"/>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p:txBody>
          <a:bodyPr/>
          <a:lstStyle/>
          <a:p>
            <a:r>
              <a:rPr lang="en-AU" dirty="0"/>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Public Sans Light" pitchFamily="2" charset="0"/>
                <a:hlinkClick r:id="rId2">
                  <a:extLst>
                    <a:ext uri="{A12FA001-AC4F-418D-AE19-62706E023703}">
                      <ahyp:hlinkClr xmlns:ahyp="http://schemas.microsoft.com/office/drawing/2018/hyperlinkcolor" val="tx"/>
                    </a:ext>
                  </a:extLst>
                </a:hlinkClick>
              </a:rPr>
              <a:t>© </a:t>
            </a:r>
            <a:r>
              <a:rPr lang="en-AU" dirty="0">
                <a:hlinkClick r:id="rId2">
                  <a:extLst>
                    <a:ext uri="{A12FA001-AC4F-418D-AE19-62706E023703}">
                      <ahyp:hlinkClr xmlns:ahyp="http://schemas.microsoft.com/office/drawing/2018/hyperlinkcolor" val="tx"/>
                    </a:ext>
                  </a:extLst>
                </a:hlinkClick>
              </a:rPr>
              <a:t>State of New South Wales (Department of Education), 2023</a:t>
            </a:r>
            <a:endParaRPr lang="en-AU" dirty="0"/>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licence</a:t>
            </a:r>
            <a:r>
              <a:rPr lang="en-AU" sz="1200" dirty="0">
                <a:solidFill>
                  <a:schemeClr val="bg1"/>
                </a:solidFill>
              </a:rPr>
              <a:t>.</a:t>
            </a:r>
          </a:p>
          <a:p>
            <a:pPr algn="l">
              <a:lnSpc>
                <a:spcPct val="150000"/>
              </a:lnSpc>
              <a:spcAft>
                <a:spcPts val="600"/>
              </a:spcAft>
            </a:pPr>
            <a:r>
              <a:rPr lang="en-AU" sz="1200" dirty="0">
                <a:solidFill>
                  <a:schemeClr val="bg1"/>
                </a:solidFill>
              </a:rPr>
              <a:t>This licence allows you to share and adapt the material for any purpose, even commercially.</a:t>
            </a:r>
          </a:p>
          <a:p>
            <a:pPr algn="l">
              <a:lnSpc>
                <a:spcPct val="150000"/>
              </a:lnSpc>
              <a:spcAft>
                <a:spcPts val="600"/>
              </a:spcAft>
            </a:pPr>
            <a:r>
              <a:rPr lang="en-AU" sz="1200" dirty="0">
                <a:solidFill>
                  <a:schemeClr val="bg1"/>
                </a:solidFill>
              </a:rPr>
              <a:t>Attribution should be given to </a:t>
            </a:r>
            <a:r>
              <a:rPr lang="en-AU" sz="1200" dirty="0">
                <a:solidFill>
                  <a:schemeClr val="bg1"/>
                </a:solidFill>
                <a:latin typeface="Public Sans Light" pitchFamily="2" charset="0"/>
              </a:rPr>
              <a:t>© </a:t>
            </a:r>
            <a:r>
              <a:rPr lang="en-AU" sz="1200" dirty="0">
                <a:solidFill>
                  <a:schemeClr val="bg1"/>
                </a:solidFill>
              </a:rPr>
              <a:t>State of New South Wales (Department of Education), 2023.</a:t>
            </a:r>
          </a:p>
          <a:p>
            <a:pPr algn="l">
              <a:lnSpc>
                <a:spcPct val="150000"/>
              </a:lnSpc>
            </a:pPr>
            <a:r>
              <a:rPr lang="en-AU" sz="1200" dirty="0">
                <a:solidFill>
                  <a:schemeClr val="bg1"/>
                </a:solidFill>
              </a:rPr>
              <a:t>Material in this resource not available under a Creative Commons licence: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latin typeface="+mj-lt"/>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Copyright Act 1968 (</a:t>
            </a:r>
            <a:r>
              <a:rPr lang="en-AU" sz="1200" dirty="0" err="1">
                <a:solidFill>
                  <a:schemeClr val="bg1"/>
                </a:solidFill>
                <a:latin typeface="+mj-lt"/>
              </a:rPr>
              <a:t>Cth</a:t>
            </a:r>
            <a:r>
              <a:rPr lang="en-AU" sz="1200" dirty="0">
                <a:solidFill>
                  <a:schemeClr val="bg1"/>
                </a:solidFill>
                <a:latin typeface="+mj-lt"/>
              </a:rPr>
              <a:t>). The department accepts no responsibility for content on third-party websites. </a:t>
            </a: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50DDFD0-E81B-FAC2-D61D-086EAA2A07A8}"/>
              </a:ext>
            </a:extLst>
          </p:cNvPr>
          <p:cNvSpPr>
            <a:spLocks noGrp="1"/>
          </p:cNvSpPr>
          <p:nvPr>
            <p:ph type="title"/>
          </p:nvPr>
        </p:nvSpPr>
        <p:spPr/>
        <p:txBody>
          <a:bodyPr/>
          <a:lstStyle/>
          <a:p>
            <a:r>
              <a:rPr lang="en-AU" dirty="0"/>
              <a:t>interesting</a:t>
            </a:r>
          </a:p>
        </p:txBody>
      </p:sp>
      <p:pic>
        <p:nvPicPr>
          <p:cNvPr id="4" name="Content Placeholder 3">
            <a:extLst>
              <a:ext uri="{FF2B5EF4-FFF2-40B4-BE49-F238E27FC236}">
                <a16:creationId xmlns:a16="http://schemas.microsoft.com/office/drawing/2014/main" id="{D4A5A398-0F40-C2E0-B648-385D6912FAAC}"/>
              </a:ext>
              <a:ext uri="{C183D7F6-B498-43B3-948B-1728B52AA6E4}">
                <adec:decorative xmlns:adec="http://schemas.microsoft.com/office/drawing/2017/decorative" val="1"/>
              </a:ext>
            </a:extLst>
          </p:cNvPr>
          <p:cNvPicPr>
            <a:picLocks noGrp="1" noChangeAspect="1"/>
          </p:cNvPicPr>
          <p:nvPr>
            <p:ph sz="half" idx="1"/>
          </p:nvPr>
        </p:nvPicPr>
        <p:blipFill>
          <a:blip r:embed="rId2"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020091" y="1283843"/>
            <a:ext cx="4579938" cy="4871338"/>
          </a:xfrm>
        </p:spPr>
      </p:pic>
      <p:sp>
        <p:nvSpPr>
          <p:cNvPr id="6" name="TextBox 5">
            <a:extLst>
              <a:ext uri="{FF2B5EF4-FFF2-40B4-BE49-F238E27FC236}">
                <a16:creationId xmlns:a16="http://schemas.microsoft.com/office/drawing/2014/main" id="{B82C934F-4654-4639-BE70-C76890D12F1D}"/>
              </a:ext>
            </a:extLst>
          </p:cNvPr>
          <p:cNvSpPr txBox="1"/>
          <p:nvPr/>
        </p:nvSpPr>
        <p:spPr>
          <a:xfrm>
            <a:off x="6591972" y="2799402"/>
            <a:ext cx="5252028" cy="1692771"/>
          </a:xfrm>
          <a:prstGeom prst="rect">
            <a:avLst/>
          </a:prstGeom>
          <a:noFill/>
        </p:spPr>
        <p:txBody>
          <a:bodyPr wrap="square">
            <a:spAutoFit/>
          </a:bodyPr>
          <a:lstStyle/>
          <a:p>
            <a:r>
              <a:rPr lang="en-AU" sz="4800" i="1" dirty="0"/>
              <a:t>è </a:t>
            </a:r>
            <a:r>
              <a:rPr lang="en-AU" sz="4800" i="1" dirty="0" err="1"/>
              <a:t>interessante</a:t>
            </a:r>
            <a:endParaRPr lang="en-AU" sz="4800" i="1" dirty="0"/>
          </a:p>
          <a:p>
            <a:endParaRPr lang="en-AU" sz="2800" i="1" dirty="0"/>
          </a:p>
          <a:p>
            <a:r>
              <a:rPr lang="en-AU" sz="2800" i="1" dirty="0"/>
              <a:t>(le </a:t>
            </a:r>
            <a:r>
              <a:rPr lang="en-AU" sz="2800" i="1" dirty="0" err="1"/>
              <a:t>scienze</a:t>
            </a:r>
            <a:r>
              <a:rPr lang="en-AU" sz="2800" i="1" dirty="0"/>
              <a:t> – </a:t>
            </a:r>
            <a:r>
              <a:rPr lang="en-AU" sz="2800" i="1" dirty="0" err="1"/>
              <a:t>sono</a:t>
            </a:r>
            <a:r>
              <a:rPr lang="en-AU" sz="2800" i="1" dirty="0"/>
              <a:t> </a:t>
            </a:r>
            <a:r>
              <a:rPr lang="en-AU" sz="2800" i="1" dirty="0" err="1"/>
              <a:t>interessanti</a:t>
            </a:r>
            <a:r>
              <a:rPr lang="en-AU" sz="2800" i="1" dirty="0"/>
              <a:t>)</a:t>
            </a:r>
          </a:p>
        </p:txBody>
      </p:sp>
      <p:sp>
        <p:nvSpPr>
          <p:cNvPr id="3" name="Slide Number Placeholder 2">
            <a:extLst>
              <a:ext uri="{FF2B5EF4-FFF2-40B4-BE49-F238E27FC236}">
                <a16:creationId xmlns:a16="http://schemas.microsoft.com/office/drawing/2014/main" id="{D84F3F36-BD8A-C859-757A-A601401C8211}"/>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2</a:t>
            </a:fld>
            <a:endParaRPr lang="en-AU"/>
          </a:p>
        </p:txBody>
      </p:sp>
    </p:spTree>
    <p:extLst>
      <p:ext uri="{BB962C8B-B14F-4D97-AF65-F5344CB8AC3E}">
        <p14:creationId xmlns:p14="http://schemas.microsoft.com/office/powerpoint/2010/main" val="3792642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846FD-4F0F-595A-6ABB-6334BEB9EE15}"/>
              </a:ext>
            </a:extLst>
          </p:cNvPr>
          <p:cNvSpPr>
            <a:spLocks noGrp="1"/>
          </p:cNvSpPr>
          <p:nvPr>
            <p:ph type="title"/>
          </p:nvPr>
        </p:nvSpPr>
        <p:spPr/>
        <p:txBody>
          <a:bodyPr/>
          <a:lstStyle/>
          <a:p>
            <a:r>
              <a:rPr lang="en-AU" dirty="0"/>
              <a:t>fun</a:t>
            </a:r>
          </a:p>
        </p:txBody>
      </p:sp>
      <p:pic>
        <p:nvPicPr>
          <p:cNvPr id="8" name="Content Placeholder 7">
            <a:extLst>
              <a:ext uri="{FF2B5EF4-FFF2-40B4-BE49-F238E27FC236}">
                <a16:creationId xmlns:a16="http://schemas.microsoft.com/office/drawing/2014/main" id="{2BE46478-84A8-0E92-17F7-CA7270231987}"/>
              </a:ext>
              <a:ext uri="{C183D7F6-B498-43B3-948B-1728B52AA6E4}">
                <adec:decorative xmlns:adec="http://schemas.microsoft.com/office/drawing/2017/decorative" val="1"/>
              </a:ext>
            </a:extLst>
          </p:cNvPr>
          <p:cNvPicPr>
            <a:picLocks noGrp="1" noChangeAspect="1"/>
          </p:cNvPicPr>
          <p:nvPr>
            <p:ph sz="half" idx="1"/>
          </p:nvPr>
        </p:nvPicPr>
        <p:blipFill>
          <a:blip r:embed="rId2" cstate="screen">
            <a:extLst>
              <a:ext uri="{28A0092B-C50C-407E-A947-70E740481C1C}">
                <a14:useLocalDpi xmlns:a14="http://schemas.microsoft.com/office/drawing/2010/main"/>
              </a:ext>
            </a:extLst>
          </a:blip>
          <a:stretch>
            <a:fillRect/>
          </a:stretch>
        </p:blipFill>
        <p:spPr>
          <a:xfrm>
            <a:off x="430212" y="1596163"/>
            <a:ext cx="5513388" cy="4450170"/>
          </a:xfrm>
        </p:spPr>
      </p:pic>
      <p:sp>
        <p:nvSpPr>
          <p:cNvPr id="6" name="Content Placeholder 5">
            <a:extLst>
              <a:ext uri="{FF2B5EF4-FFF2-40B4-BE49-F238E27FC236}">
                <a16:creationId xmlns:a16="http://schemas.microsoft.com/office/drawing/2014/main" id="{68F1D81F-B2FA-39DE-A5C2-2224FB656BE1}"/>
              </a:ext>
            </a:extLst>
          </p:cNvPr>
          <p:cNvSpPr>
            <a:spLocks noGrp="1"/>
          </p:cNvSpPr>
          <p:nvPr>
            <p:ph sz="half" idx="19"/>
          </p:nvPr>
        </p:nvSpPr>
        <p:spPr>
          <a:xfrm>
            <a:off x="6934200" y="2705099"/>
            <a:ext cx="4581968" cy="1974333"/>
          </a:xfrm>
        </p:spPr>
        <p:txBody>
          <a:bodyPr/>
          <a:lstStyle/>
          <a:p>
            <a:r>
              <a:rPr lang="en-AU" sz="4800" i="1" dirty="0"/>
              <a:t>è </a:t>
            </a:r>
            <a:r>
              <a:rPr lang="en-AU" sz="4800" i="1" dirty="0" err="1"/>
              <a:t>divertente</a:t>
            </a:r>
            <a:endParaRPr lang="en-AU" sz="4800" i="1" dirty="0"/>
          </a:p>
          <a:p>
            <a:r>
              <a:rPr lang="en-AU" sz="2800" i="1" dirty="0"/>
              <a:t>(le </a:t>
            </a:r>
            <a:r>
              <a:rPr lang="en-AU" sz="2800" i="1" dirty="0" err="1"/>
              <a:t>scienze</a:t>
            </a:r>
            <a:r>
              <a:rPr lang="en-AU" sz="2800" i="1" dirty="0"/>
              <a:t> – </a:t>
            </a:r>
            <a:r>
              <a:rPr lang="en-AU" sz="2800" i="1" dirty="0" err="1"/>
              <a:t>sono</a:t>
            </a:r>
            <a:r>
              <a:rPr lang="en-AU" sz="2800" i="1" dirty="0"/>
              <a:t> </a:t>
            </a:r>
            <a:r>
              <a:rPr lang="en-AU" sz="2800" i="1" dirty="0" err="1"/>
              <a:t>divertenti</a:t>
            </a:r>
            <a:r>
              <a:rPr lang="en-AU" sz="2800" i="1" dirty="0"/>
              <a:t>)</a:t>
            </a:r>
          </a:p>
        </p:txBody>
      </p:sp>
      <p:sp>
        <p:nvSpPr>
          <p:cNvPr id="3" name="Slide Number Placeholder 2">
            <a:extLst>
              <a:ext uri="{FF2B5EF4-FFF2-40B4-BE49-F238E27FC236}">
                <a16:creationId xmlns:a16="http://schemas.microsoft.com/office/drawing/2014/main" id="{B3340F6F-3F1E-A4EE-61AC-9886F5F80440}"/>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3</a:t>
            </a:fld>
            <a:endParaRPr lang="en-AU"/>
          </a:p>
        </p:txBody>
      </p:sp>
    </p:spTree>
    <p:extLst>
      <p:ext uri="{BB962C8B-B14F-4D97-AF65-F5344CB8AC3E}">
        <p14:creationId xmlns:p14="http://schemas.microsoft.com/office/powerpoint/2010/main" val="3188757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EDCB2-E74B-444C-1DFB-34D6A3F6CC68}"/>
              </a:ext>
            </a:extLst>
          </p:cNvPr>
          <p:cNvSpPr>
            <a:spLocks noGrp="1"/>
          </p:cNvSpPr>
          <p:nvPr>
            <p:ph type="title"/>
          </p:nvPr>
        </p:nvSpPr>
        <p:spPr/>
        <p:txBody>
          <a:bodyPr/>
          <a:lstStyle/>
          <a:p>
            <a:r>
              <a:rPr lang="en-AU" dirty="0"/>
              <a:t>difficult</a:t>
            </a:r>
          </a:p>
        </p:txBody>
      </p:sp>
      <p:pic>
        <p:nvPicPr>
          <p:cNvPr id="8" name="Content Placeholder 7">
            <a:extLst>
              <a:ext uri="{FF2B5EF4-FFF2-40B4-BE49-F238E27FC236}">
                <a16:creationId xmlns:a16="http://schemas.microsoft.com/office/drawing/2014/main" id="{E122FE10-706C-7FDB-E079-75DC1400CD11}"/>
              </a:ext>
              <a:ext uri="{C183D7F6-B498-43B3-948B-1728B52AA6E4}">
                <adec:decorative xmlns:adec="http://schemas.microsoft.com/office/drawing/2017/decorative" val="1"/>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818948" y="1604594"/>
            <a:ext cx="4697816" cy="4458438"/>
          </a:xfrm>
        </p:spPr>
      </p:pic>
      <p:sp>
        <p:nvSpPr>
          <p:cNvPr id="6" name="Content Placeholder 5">
            <a:extLst>
              <a:ext uri="{FF2B5EF4-FFF2-40B4-BE49-F238E27FC236}">
                <a16:creationId xmlns:a16="http://schemas.microsoft.com/office/drawing/2014/main" id="{564BF8A8-B1A4-45DE-F1BA-C6A983A32F70}"/>
              </a:ext>
            </a:extLst>
          </p:cNvPr>
          <p:cNvSpPr>
            <a:spLocks noGrp="1"/>
          </p:cNvSpPr>
          <p:nvPr>
            <p:ph sz="half" idx="19"/>
          </p:nvPr>
        </p:nvSpPr>
        <p:spPr>
          <a:xfrm>
            <a:off x="7101509" y="2686049"/>
            <a:ext cx="4181918" cy="1917183"/>
          </a:xfrm>
        </p:spPr>
        <p:txBody>
          <a:bodyPr/>
          <a:lstStyle/>
          <a:p>
            <a:r>
              <a:rPr lang="en-AU" sz="4800" i="1" dirty="0"/>
              <a:t>è difficile</a:t>
            </a:r>
          </a:p>
          <a:p>
            <a:r>
              <a:rPr lang="en-AU" sz="2800" i="1" dirty="0"/>
              <a:t>(le </a:t>
            </a:r>
            <a:r>
              <a:rPr lang="en-AU" sz="2800" i="1" dirty="0" err="1"/>
              <a:t>scienze</a:t>
            </a:r>
            <a:r>
              <a:rPr lang="en-AU" sz="2800" i="1" dirty="0"/>
              <a:t> – </a:t>
            </a:r>
            <a:r>
              <a:rPr lang="en-AU" sz="2800" i="1" dirty="0" err="1"/>
              <a:t>sono</a:t>
            </a:r>
            <a:r>
              <a:rPr lang="en-AU" sz="2800" i="1" dirty="0"/>
              <a:t> </a:t>
            </a:r>
            <a:r>
              <a:rPr lang="en-AU" sz="2800" i="1" dirty="0" err="1"/>
              <a:t>difficili</a:t>
            </a:r>
            <a:r>
              <a:rPr lang="en-AU" sz="2800" i="1" dirty="0"/>
              <a:t>)</a:t>
            </a:r>
          </a:p>
        </p:txBody>
      </p:sp>
      <p:sp>
        <p:nvSpPr>
          <p:cNvPr id="3" name="Slide Number Placeholder 2">
            <a:extLst>
              <a:ext uri="{FF2B5EF4-FFF2-40B4-BE49-F238E27FC236}">
                <a16:creationId xmlns:a16="http://schemas.microsoft.com/office/drawing/2014/main" id="{36FF5F9A-D638-11FD-AF82-70D93A86F18B}"/>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4</a:t>
            </a:fld>
            <a:endParaRPr lang="en-AU"/>
          </a:p>
        </p:txBody>
      </p:sp>
    </p:spTree>
    <p:extLst>
      <p:ext uri="{BB962C8B-B14F-4D97-AF65-F5344CB8AC3E}">
        <p14:creationId xmlns:p14="http://schemas.microsoft.com/office/powerpoint/2010/main" val="802494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F8F5E-BC70-9772-5E5D-82D7C9C3405B}"/>
              </a:ext>
            </a:extLst>
          </p:cNvPr>
          <p:cNvSpPr>
            <a:spLocks noGrp="1"/>
          </p:cNvSpPr>
          <p:nvPr>
            <p:ph type="title"/>
          </p:nvPr>
        </p:nvSpPr>
        <p:spPr/>
        <p:txBody>
          <a:bodyPr/>
          <a:lstStyle/>
          <a:p>
            <a:r>
              <a:rPr lang="en-AU" dirty="0"/>
              <a:t>useful</a:t>
            </a:r>
          </a:p>
        </p:txBody>
      </p:sp>
      <p:pic>
        <p:nvPicPr>
          <p:cNvPr id="8" name="Content Placeholder 7">
            <a:extLst>
              <a:ext uri="{FF2B5EF4-FFF2-40B4-BE49-F238E27FC236}">
                <a16:creationId xmlns:a16="http://schemas.microsoft.com/office/drawing/2014/main" id="{DBFDBBDF-2545-926A-D12E-7C5B15010A1A}"/>
              </a:ext>
              <a:ext uri="{C183D7F6-B498-43B3-948B-1728B52AA6E4}">
                <adec:decorative xmlns:adec="http://schemas.microsoft.com/office/drawing/2017/decorative" val="1"/>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989576" y="1672422"/>
            <a:ext cx="4410424" cy="4083336"/>
          </a:xfrm>
        </p:spPr>
      </p:pic>
      <p:sp>
        <p:nvSpPr>
          <p:cNvPr id="6" name="Content Placeholder 5">
            <a:extLst>
              <a:ext uri="{FF2B5EF4-FFF2-40B4-BE49-F238E27FC236}">
                <a16:creationId xmlns:a16="http://schemas.microsoft.com/office/drawing/2014/main" id="{E0248BD9-A81F-280F-419B-58E1FAC223C1}"/>
              </a:ext>
            </a:extLst>
          </p:cNvPr>
          <p:cNvSpPr>
            <a:spLocks noGrp="1"/>
          </p:cNvSpPr>
          <p:nvPr>
            <p:ph sz="half" idx="19"/>
          </p:nvPr>
        </p:nvSpPr>
        <p:spPr>
          <a:xfrm>
            <a:off x="7399282" y="2760261"/>
            <a:ext cx="3724718" cy="1907658"/>
          </a:xfrm>
        </p:spPr>
        <p:txBody>
          <a:bodyPr/>
          <a:lstStyle/>
          <a:p>
            <a:r>
              <a:rPr lang="en-AU" sz="4800" i="1" dirty="0"/>
              <a:t>è utile</a:t>
            </a:r>
          </a:p>
          <a:p>
            <a:r>
              <a:rPr lang="en-AU" sz="2800" i="1" dirty="0"/>
              <a:t>(le </a:t>
            </a:r>
            <a:r>
              <a:rPr lang="en-AU" sz="2800" i="1" dirty="0" err="1"/>
              <a:t>scienze</a:t>
            </a:r>
            <a:r>
              <a:rPr lang="en-AU" sz="2800" i="1" dirty="0"/>
              <a:t> – </a:t>
            </a:r>
            <a:r>
              <a:rPr lang="en-AU" sz="2800" i="1" dirty="0" err="1"/>
              <a:t>sono</a:t>
            </a:r>
            <a:r>
              <a:rPr lang="en-AU" sz="2800" i="1" dirty="0"/>
              <a:t> </a:t>
            </a:r>
            <a:r>
              <a:rPr lang="en-AU" sz="2800" i="1" dirty="0" err="1"/>
              <a:t>utili</a:t>
            </a:r>
            <a:r>
              <a:rPr lang="en-AU" sz="2800" i="1" dirty="0"/>
              <a:t>)</a:t>
            </a:r>
          </a:p>
        </p:txBody>
      </p:sp>
      <p:sp>
        <p:nvSpPr>
          <p:cNvPr id="3" name="Slide Number Placeholder 2">
            <a:extLst>
              <a:ext uri="{FF2B5EF4-FFF2-40B4-BE49-F238E27FC236}">
                <a16:creationId xmlns:a16="http://schemas.microsoft.com/office/drawing/2014/main" id="{A077070B-C93D-B732-D1B4-F83A0F61DFAD}"/>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5</a:t>
            </a:fld>
            <a:endParaRPr lang="en-AU"/>
          </a:p>
        </p:txBody>
      </p:sp>
    </p:spTree>
    <p:extLst>
      <p:ext uri="{BB962C8B-B14F-4D97-AF65-F5344CB8AC3E}">
        <p14:creationId xmlns:p14="http://schemas.microsoft.com/office/powerpoint/2010/main" val="1599406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19C61-D574-4EB0-C58A-AFADFFC234ED}"/>
              </a:ext>
            </a:extLst>
          </p:cNvPr>
          <p:cNvSpPr>
            <a:spLocks noGrp="1"/>
          </p:cNvSpPr>
          <p:nvPr>
            <p:ph type="title"/>
          </p:nvPr>
        </p:nvSpPr>
        <p:spPr/>
        <p:txBody>
          <a:bodyPr/>
          <a:lstStyle/>
          <a:p>
            <a:r>
              <a:rPr lang="en-AU" dirty="0"/>
              <a:t>stressful</a:t>
            </a:r>
          </a:p>
        </p:txBody>
      </p:sp>
      <p:pic>
        <p:nvPicPr>
          <p:cNvPr id="8" name="Content Placeholder 7">
            <a:extLst>
              <a:ext uri="{FF2B5EF4-FFF2-40B4-BE49-F238E27FC236}">
                <a16:creationId xmlns:a16="http://schemas.microsoft.com/office/drawing/2014/main" id="{93A16DA5-A223-490F-B64A-CD326B07F115}"/>
              </a:ext>
              <a:ext uri="{C183D7F6-B498-43B3-948B-1728B52AA6E4}">
                <adec:decorative xmlns:adec="http://schemas.microsoft.com/office/drawing/2017/decorative" val="1"/>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761798" y="1598723"/>
            <a:ext cx="4754966" cy="4445050"/>
          </a:xfrm>
        </p:spPr>
      </p:pic>
      <p:sp>
        <p:nvSpPr>
          <p:cNvPr id="6" name="Content Placeholder 5">
            <a:extLst>
              <a:ext uri="{FF2B5EF4-FFF2-40B4-BE49-F238E27FC236}">
                <a16:creationId xmlns:a16="http://schemas.microsoft.com/office/drawing/2014/main" id="{2360BDDE-69A7-246A-10F9-17026ED234DD}"/>
              </a:ext>
            </a:extLst>
          </p:cNvPr>
          <p:cNvSpPr>
            <a:spLocks noGrp="1"/>
          </p:cNvSpPr>
          <p:nvPr>
            <p:ph sz="half" idx="19"/>
          </p:nvPr>
        </p:nvSpPr>
        <p:spPr>
          <a:xfrm>
            <a:off x="6834809" y="2676524"/>
            <a:ext cx="4658168" cy="1974333"/>
          </a:xfrm>
        </p:spPr>
        <p:txBody>
          <a:bodyPr/>
          <a:lstStyle/>
          <a:p>
            <a:r>
              <a:rPr lang="en-AU" sz="4800" i="1" dirty="0"/>
              <a:t>è </a:t>
            </a:r>
            <a:r>
              <a:rPr lang="en-AU" sz="4800" i="1" dirty="0" err="1"/>
              <a:t>stressante</a:t>
            </a:r>
            <a:endParaRPr lang="en-AU" sz="4800" i="1" dirty="0"/>
          </a:p>
          <a:p>
            <a:r>
              <a:rPr lang="en-AU" sz="2800" i="1" dirty="0"/>
              <a:t>(le </a:t>
            </a:r>
            <a:r>
              <a:rPr lang="en-AU" sz="2800" i="1" dirty="0" err="1"/>
              <a:t>scienze</a:t>
            </a:r>
            <a:r>
              <a:rPr lang="en-AU" sz="2800" i="1" dirty="0"/>
              <a:t> – </a:t>
            </a:r>
            <a:r>
              <a:rPr lang="en-AU" sz="2800" i="1" dirty="0" err="1"/>
              <a:t>sono</a:t>
            </a:r>
            <a:r>
              <a:rPr lang="en-AU" sz="2800" i="1" dirty="0"/>
              <a:t> </a:t>
            </a:r>
            <a:r>
              <a:rPr lang="en-AU" sz="2800" i="1" dirty="0" err="1"/>
              <a:t>stressanti</a:t>
            </a:r>
            <a:r>
              <a:rPr lang="en-AU" sz="2800" i="1" dirty="0"/>
              <a:t>)</a:t>
            </a:r>
          </a:p>
        </p:txBody>
      </p:sp>
      <p:sp>
        <p:nvSpPr>
          <p:cNvPr id="3" name="Slide Number Placeholder 2">
            <a:extLst>
              <a:ext uri="{FF2B5EF4-FFF2-40B4-BE49-F238E27FC236}">
                <a16:creationId xmlns:a16="http://schemas.microsoft.com/office/drawing/2014/main" id="{BDA3BB5F-9E3B-4577-4ED2-5E1E9C785A39}"/>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6</a:t>
            </a:fld>
            <a:endParaRPr lang="en-AU"/>
          </a:p>
        </p:txBody>
      </p:sp>
    </p:spTree>
    <p:extLst>
      <p:ext uri="{BB962C8B-B14F-4D97-AF65-F5344CB8AC3E}">
        <p14:creationId xmlns:p14="http://schemas.microsoft.com/office/powerpoint/2010/main" val="3971717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A683C-4E6C-31EF-46BB-1C5522FDA6CF}"/>
              </a:ext>
            </a:extLst>
          </p:cNvPr>
          <p:cNvSpPr>
            <a:spLocks noGrp="1"/>
          </p:cNvSpPr>
          <p:nvPr>
            <p:ph type="title"/>
          </p:nvPr>
        </p:nvSpPr>
        <p:spPr/>
        <p:txBody>
          <a:bodyPr/>
          <a:lstStyle/>
          <a:p>
            <a:r>
              <a:rPr lang="en-AU" dirty="0"/>
              <a:t>boring</a:t>
            </a:r>
          </a:p>
        </p:txBody>
      </p:sp>
      <p:pic>
        <p:nvPicPr>
          <p:cNvPr id="8" name="Content Placeholder 7">
            <a:extLst>
              <a:ext uri="{FF2B5EF4-FFF2-40B4-BE49-F238E27FC236}">
                <a16:creationId xmlns:a16="http://schemas.microsoft.com/office/drawing/2014/main" id="{6F17DD5A-B801-AC5D-EFA4-F17E69E1CE18}"/>
              </a:ext>
              <a:ext uri="{C183D7F6-B498-43B3-948B-1728B52AA6E4}">
                <adec:decorative xmlns:adec="http://schemas.microsoft.com/office/drawing/2017/decorative" val="1"/>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735162" y="1666875"/>
            <a:ext cx="4865390" cy="4333876"/>
          </a:xfrm>
        </p:spPr>
      </p:pic>
      <p:sp>
        <p:nvSpPr>
          <p:cNvPr id="6" name="Content Placeholder 5">
            <a:extLst>
              <a:ext uri="{FF2B5EF4-FFF2-40B4-BE49-F238E27FC236}">
                <a16:creationId xmlns:a16="http://schemas.microsoft.com/office/drawing/2014/main" id="{5A26DDDE-380F-DFD9-20A0-43A82371C636}"/>
              </a:ext>
            </a:extLst>
          </p:cNvPr>
          <p:cNvSpPr>
            <a:spLocks noGrp="1"/>
          </p:cNvSpPr>
          <p:nvPr>
            <p:ph sz="half" idx="19"/>
          </p:nvPr>
        </p:nvSpPr>
        <p:spPr>
          <a:xfrm>
            <a:off x="7124699" y="2647949"/>
            <a:ext cx="4134293" cy="1879083"/>
          </a:xfrm>
        </p:spPr>
        <p:txBody>
          <a:bodyPr/>
          <a:lstStyle/>
          <a:p>
            <a:r>
              <a:rPr lang="en-AU" sz="4800" i="1" dirty="0"/>
              <a:t>è </a:t>
            </a:r>
            <a:r>
              <a:rPr lang="en-AU" sz="4800" i="1" dirty="0" err="1"/>
              <a:t>noioso</a:t>
            </a:r>
            <a:r>
              <a:rPr lang="en-AU" sz="4800" i="1" dirty="0"/>
              <a:t>/a</a:t>
            </a:r>
          </a:p>
          <a:p>
            <a:r>
              <a:rPr lang="en-AU" sz="2800" i="1" dirty="0"/>
              <a:t>(le </a:t>
            </a:r>
            <a:r>
              <a:rPr lang="en-AU" sz="2800" i="1" dirty="0" err="1"/>
              <a:t>scienze</a:t>
            </a:r>
            <a:r>
              <a:rPr lang="en-AU" sz="2800" i="1" dirty="0"/>
              <a:t> – </a:t>
            </a:r>
            <a:r>
              <a:rPr lang="en-AU" sz="2800" i="1" dirty="0" err="1"/>
              <a:t>sono</a:t>
            </a:r>
            <a:r>
              <a:rPr lang="en-AU" sz="2800" i="1" dirty="0"/>
              <a:t> </a:t>
            </a:r>
            <a:r>
              <a:rPr lang="en-AU" sz="2800" i="1" dirty="0" err="1"/>
              <a:t>noiose</a:t>
            </a:r>
            <a:r>
              <a:rPr lang="en-AU" sz="2800" i="1" dirty="0"/>
              <a:t>)</a:t>
            </a:r>
          </a:p>
        </p:txBody>
      </p:sp>
      <p:sp>
        <p:nvSpPr>
          <p:cNvPr id="3" name="Slide Number Placeholder 2">
            <a:extLst>
              <a:ext uri="{FF2B5EF4-FFF2-40B4-BE49-F238E27FC236}">
                <a16:creationId xmlns:a16="http://schemas.microsoft.com/office/drawing/2014/main" id="{E8B51141-B57B-C2EF-8412-DFB688C7B405}"/>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7</a:t>
            </a:fld>
            <a:endParaRPr lang="en-AU"/>
          </a:p>
        </p:txBody>
      </p:sp>
    </p:spTree>
    <p:extLst>
      <p:ext uri="{BB962C8B-B14F-4D97-AF65-F5344CB8AC3E}">
        <p14:creationId xmlns:p14="http://schemas.microsoft.com/office/powerpoint/2010/main" val="1613197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251C3-A79A-287B-6C1F-B9C7F73D0B8E}"/>
              </a:ext>
            </a:extLst>
          </p:cNvPr>
          <p:cNvSpPr>
            <a:spLocks noGrp="1"/>
          </p:cNvSpPr>
          <p:nvPr>
            <p:ph type="title"/>
          </p:nvPr>
        </p:nvSpPr>
        <p:spPr/>
        <p:txBody>
          <a:bodyPr/>
          <a:lstStyle/>
          <a:p>
            <a:r>
              <a:rPr lang="en-AU" dirty="0"/>
              <a:t>tiring</a:t>
            </a:r>
          </a:p>
        </p:txBody>
      </p:sp>
      <p:pic>
        <p:nvPicPr>
          <p:cNvPr id="8" name="Content Placeholder 7">
            <a:extLst>
              <a:ext uri="{FF2B5EF4-FFF2-40B4-BE49-F238E27FC236}">
                <a16:creationId xmlns:a16="http://schemas.microsoft.com/office/drawing/2014/main" id="{BD6EA10B-318F-87B2-49FA-82D230EFBB3F}"/>
              </a:ext>
              <a:ext uri="{C183D7F6-B498-43B3-948B-1728B52AA6E4}">
                <adec:decorative xmlns:adec="http://schemas.microsoft.com/office/drawing/2017/decorative" val="1"/>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623143" y="1647825"/>
            <a:ext cx="5089428" cy="4371976"/>
          </a:xfrm>
        </p:spPr>
      </p:pic>
      <p:sp>
        <p:nvSpPr>
          <p:cNvPr id="6" name="Content Placeholder 5">
            <a:extLst>
              <a:ext uri="{FF2B5EF4-FFF2-40B4-BE49-F238E27FC236}">
                <a16:creationId xmlns:a16="http://schemas.microsoft.com/office/drawing/2014/main" id="{B81B0FDF-6BBD-C899-C51A-7034A144EFCD}"/>
              </a:ext>
            </a:extLst>
          </p:cNvPr>
          <p:cNvSpPr>
            <a:spLocks noGrp="1"/>
          </p:cNvSpPr>
          <p:nvPr>
            <p:ph sz="half" idx="19"/>
          </p:nvPr>
        </p:nvSpPr>
        <p:spPr>
          <a:xfrm>
            <a:off x="7042824" y="2665377"/>
            <a:ext cx="4385591" cy="1903605"/>
          </a:xfrm>
        </p:spPr>
        <p:txBody>
          <a:bodyPr/>
          <a:lstStyle/>
          <a:p>
            <a:r>
              <a:rPr lang="en-AU" sz="4800" i="1" dirty="0"/>
              <a:t>è </a:t>
            </a:r>
            <a:r>
              <a:rPr lang="en-AU" sz="4800" i="1" dirty="0" err="1"/>
              <a:t>faticoso</a:t>
            </a:r>
            <a:r>
              <a:rPr lang="en-AU" sz="4800" i="1" dirty="0"/>
              <a:t>/a</a:t>
            </a:r>
          </a:p>
          <a:p>
            <a:r>
              <a:rPr lang="en-AU" sz="2800" i="1" dirty="0"/>
              <a:t>(le </a:t>
            </a:r>
            <a:r>
              <a:rPr lang="en-AU" sz="2800" i="1" dirty="0" err="1"/>
              <a:t>scienze</a:t>
            </a:r>
            <a:r>
              <a:rPr lang="en-AU" sz="2800" i="1" dirty="0"/>
              <a:t> – </a:t>
            </a:r>
            <a:r>
              <a:rPr lang="en-AU" sz="2800" i="1" dirty="0" err="1"/>
              <a:t>sono</a:t>
            </a:r>
            <a:r>
              <a:rPr lang="en-AU" sz="2800" i="1" dirty="0"/>
              <a:t> </a:t>
            </a:r>
            <a:r>
              <a:rPr lang="en-AU" sz="2800" i="1" dirty="0" err="1"/>
              <a:t>faticose</a:t>
            </a:r>
            <a:r>
              <a:rPr lang="en-AU" sz="2800" i="1" dirty="0"/>
              <a:t>)</a:t>
            </a:r>
          </a:p>
        </p:txBody>
      </p:sp>
      <p:sp>
        <p:nvSpPr>
          <p:cNvPr id="3" name="Slide Number Placeholder 2">
            <a:extLst>
              <a:ext uri="{FF2B5EF4-FFF2-40B4-BE49-F238E27FC236}">
                <a16:creationId xmlns:a16="http://schemas.microsoft.com/office/drawing/2014/main" id="{E66FAD74-9025-8DAE-56E4-43B4DB57C58C}"/>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8</a:t>
            </a:fld>
            <a:endParaRPr lang="en-AU"/>
          </a:p>
        </p:txBody>
      </p:sp>
    </p:spTree>
    <p:extLst>
      <p:ext uri="{BB962C8B-B14F-4D97-AF65-F5344CB8AC3E}">
        <p14:creationId xmlns:p14="http://schemas.microsoft.com/office/powerpoint/2010/main" val="133591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61EB9-1475-FE65-C62A-CB6713991029}"/>
              </a:ext>
            </a:extLst>
          </p:cNvPr>
          <p:cNvSpPr>
            <a:spLocks noGrp="1"/>
          </p:cNvSpPr>
          <p:nvPr>
            <p:ph type="title"/>
          </p:nvPr>
        </p:nvSpPr>
        <p:spPr/>
        <p:txBody>
          <a:bodyPr/>
          <a:lstStyle/>
          <a:p>
            <a:r>
              <a:rPr lang="en-AU" dirty="0"/>
              <a:t>challenging</a:t>
            </a:r>
          </a:p>
        </p:txBody>
      </p:sp>
      <p:pic>
        <p:nvPicPr>
          <p:cNvPr id="8" name="Content Placeholder 7">
            <a:extLst>
              <a:ext uri="{FF2B5EF4-FFF2-40B4-BE49-F238E27FC236}">
                <a16:creationId xmlns:a16="http://schemas.microsoft.com/office/drawing/2014/main" id="{7B96C519-B1FC-530B-EDBA-FF153EFBD06C}"/>
              </a:ext>
              <a:ext uri="{C183D7F6-B498-43B3-948B-1728B52AA6E4}">
                <adec:decorative xmlns:adec="http://schemas.microsoft.com/office/drawing/2017/decorative" val="1"/>
              </a:ext>
            </a:extLst>
          </p:cNvPr>
          <p:cNvPicPr>
            <a:picLocks noGrp="1" noChangeAspect="1"/>
          </p:cNvPicPr>
          <p:nvPr>
            <p:ph sz="half" idx="1"/>
          </p:nvPr>
        </p:nvPicPr>
        <p:blipFill>
          <a:blip r:embed="rId2">
            <a:extLst>
              <a:ext uri="{28A0092B-C50C-407E-A947-70E740481C1C}">
                <a14:useLocalDpi xmlns:a14="http://schemas.microsoft.com/office/drawing/2010/main"/>
              </a:ext>
            </a:extLst>
          </a:blip>
          <a:stretch>
            <a:fillRect/>
          </a:stretch>
        </p:blipFill>
        <p:spPr>
          <a:xfrm>
            <a:off x="239713" y="1530648"/>
            <a:ext cx="5856288" cy="4606330"/>
          </a:xfrm>
        </p:spPr>
      </p:pic>
      <p:sp>
        <p:nvSpPr>
          <p:cNvPr id="6" name="Content Placeholder 5">
            <a:extLst>
              <a:ext uri="{FF2B5EF4-FFF2-40B4-BE49-F238E27FC236}">
                <a16:creationId xmlns:a16="http://schemas.microsoft.com/office/drawing/2014/main" id="{9BC333F7-FDDF-7F9A-8724-B00D42B95920}"/>
              </a:ext>
            </a:extLst>
          </p:cNvPr>
          <p:cNvSpPr>
            <a:spLocks noGrp="1"/>
          </p:cNvSpPr>
          <p:nvPr>
            <p:ph sz="half" idx="19"/>
          </p:nvPr>
        </p:nvSpPr>
        <p:spPr>
          <a:xfrm>
            <a:off x="6926093" y="2714015"/>
            <a:ext cx="4482867" cy="1903605"/>
          </a:xfrm>
        </p:spPr>
        <p:txBody>
          <a:bodyPr/>
          <a:lstStyle/>
          <a:p>
            <a:r>
              <a:rPr lang="en-AU" sz="4800" i="1" dirty="0"/>
              <a:t>è </a:t>
            </a:r>
            <a:r>
              <a:rPr lang="en-AU" sz="4800" i="1" dirty="0" err="1"/>
              <a:t>una</a:t>
            </a:r>
            <a:r>
              <a:rPr lang="en-AU" sz="4800" i="1" dirty="0"/>
              <a:t> </a:t>
            </a:r>
            <a:r>
              <a:rPr lang="en-AU" sz="4800" i="1" dirty="0" err="1"/>
              <a:t>sfida</a:t>
            </a:r>
            <a:endParaRPr lang="en-AU" sz="4800" i="1" dirty="0"/>
          </a:p>
          <a:p>
            <a:r>
              <a:rPr lang="en-AU" sz="2800" i="1" dirty="0"/>
              <a:t>(le </a:t>
            </a:r>
            <a:r>
              <a:rPr lang="en-AU" sz="2800" i="1" dirty="0" err="1"/>
              <a:t>scienze</a:t>
            </a:r>
            <a:r>
              <a:rPr lang="en-AU" sz="2800" i="1" dirty="0"/>
              <a:t> – </a:t>
            </a:r>
            <a:r>
              <a:rPr lang="en-AU" sz="2800" i="1" dirty="0" err="1"/>
              <a:t>sono</a:t>
            </a:r>
            <a:r>
              <a:rPr lang="en-AU" sz="2800" i="1" dirty="0"/>
              <a:t> </a:t>
            </a:r>
            <a:r>
              <a:rPr lang="en-AU" sz="2800" i="1" dirty="0" err="1"/>
              <a:t>una</a:t>
            </a:r>
            <a:r>
              <a:rPr lang="en-AU" sz="2800" i="1" dirty="0"/>
              <a:t> </a:t>
            </a:r>
            <a:r>
              <a:rPr lang="en-AU" sz="2800" i="1" dirty="0" err="1"/>
              <a:t>sfida</a:t>
            </a:r>
            <a:r>
              <a:rPr lang="en-AU" sz="2800" i="1" dirty="0"/>
              <a:t>)</a:t>
            </a:r>
          </a:p>
        </p:txBody>
      </p:sp>
      <p:sp>
        <p:nvSpPr>
          <p:cNvPr id="3" name="Slide Number Placeholder 2">
            <a:extLst>
              <a:ext uri="{FF2B5EF4-FFF2-40B4-BE49-F238E27FC236}">
                <a16:creationId xmlns:a16="http://schemas.microsoft.com/office/drawing/2014/main" id="{EC33439F-8729-4A75-716F-3524770CF4FB}"/>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9</a:t>
            </a:fld>
            <a:endParaRPr lang="en-AU"/>
          </a:p>
        </p:txBody>
      </p:sp>
    </p:spTree>
    <p:extLst>
      <p:ext uri="{BB962C8B-B14F-4D97-AF65-F5344CB8AC3E}">
        <p14:creationId xmlns:p14="http://schemas.microsoft.com/office/powerpoint/2010/main" val="3053803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NSW Gov PPT">
      <a:majorFont>
        <a:latin typeface="Public Sans"/>
        <a:ea typeface=""/>
        <a:cs typeface=""/>
      </a:majorFont>
      <a:minorFont>
        <a:latin typeface="Public Sans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curriculum-reform-template-2023" id="{FFE7B814-862F-4F0A-8C67-F76A1D8691FF}" vid="{8C10FAA1-8129-4E43-B462-F460E41862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curriculum-reform-template-2023</Template>
  <TotalTime>5</TotalTime>
  <Words>605</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Public Sans Light</vt:lpstr>
      <vt:lpstr>Arial</vt:lpstr>
      <vt:lpstr>Public Sans</vt:lpstr>
      <vt:lpstr>Times New Roman</vt:lpstr>
      <vt:lpstr>1_NSWG Corporate</vt:lpstr>
      <vt:lpstr>Aggettivi – le materie</vt:lpstr>
      <vt:lpstr>interesting</vt:lpstr>
      <vt:lpstr>fun</vt:lpstr>
      <vt:lpstr>difficult</vt:lpstr>
      <vt:lpstr>useful</vt:lpstr>
      <vt:lpstr>stressful</vt:lpstr>
      <vt:lpstr>boring</vt:lpstr>
      <vt:lpstr>tiring</vt:lpstr>
      <vt:lpstr>challenging</vt:lpstr>
      <vt:lpstr>References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Adjectives – school subjects (Aggettivi – le materie)</dc:title>
  <dc:creator>NSW Department of Education</dc:creator>
  <dcterms:created xsi:type="dcterms:W3CDTF">2024-03-26T23:35:50Z</dcterms:created>
  <dcterms:modified xsi:type="dcterms:W3CDTF">2024-04-03T00:22:27Z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2024-03-26T23:36:04Z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59ae77e2-45ea-48e3-8403-0ec6cb868933</vt:lpwstr>
  </property>
  <property fmtid="{D5CDD505-2E9C-101B-9397-08002B2CF9AE}" pid="8" name="MSIP_Label_b603dfd7-d93a-4381-a340-2995d8282205_ContentBits">
    <vt:lpwstr>0</vt:lpwstr>
  </property>
</Properties>
</file>