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808" r:id="rId4"/>
  </p:sldMasterIdLst>
  <p:notesMasterIdLst>
    <p:notesMasterId r:id="rId10"/>
  </p:notesMasterIdLst>
  <p:handoutMasterIdLst>
    <p:handoutMasterId r:id="rId11"/>
  </p:handoutMasterIdLst>
  <p:sldIdLst>
    <p:sldId id="485" r:id="rId5"/>
    <p:sldId id="2141411606" r:id="rId6"/>
    <p:sldId id="2141411607" r:id="rId7"/>
    <p:sldId id="2141411611" r:id="rId8"/>
    <p:sldId id="2141411556" r:id="rId9"/>
  </p:sldIdLst>
  <p:sldSz cx="12192000" cy="6858000"/>
  <p:notesSz cx="6858000" cy="9144000"/>
  <p:embeddedFontLst>
    <p:embeddedFont>
      <p:font typeface="Public Sans" pitchFamily="2" charset="77"/>
      <p:regular r:id="rId12"/>
      <p:bold r:id="rId13"/>
      <p:italic r:id="rId14"/>
      <p:boldItalic r:id="rId15"/>
    </p:embeddedFont>
    <p:embeddedFont>
      <p:font typeface="Public Sans Light" pitchFamily="2" charset="77"/>
      <p:regular r:id="rId16"/>
      <p:italic r:id="rId17"/>
    </p:embeddedFont>
  </p:embeddedFontLst>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63"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A4B0E007-FE83-27A4-0A68-0FD55D2CE9BD}" name="Caitlin Gomez" initials="CG" userId="S::Caitlin.Gomez@det.nsw.edu.au::45b48bc0-dd90-485f-846b-c9880ccc9375" providerId="AD"/>
  <p188:author id="{10163A52-CD23-3212-79EA-6FC2A4DD2839}" name="Lauren Dwyer" initials="LD" userId="S::Lauren.Dwyer6@det.nsw.edu.au::ce58b4cc-d638-4503-976c-82158804f6aa" providerId="AD"/>
  <p188:author id="{9E900F56-96F0-A2C5-2EC5-4A5CA6B1A37B}" name="Nadine Cannings" initials="NC" userId="S::Nadine.Cannings@det.nsw.edu.au::edc68fe4-7015-48b6-a6c0-a33df6c27bb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96C"/>
    <a:srgbClr val="CBEDFD"/>
    <a:srgbClr val="CDD3D6"/>
    <a:srgbClr val="EBEBEB"/>
    <a:srgbClr val="146CFD"/>
    <a:srgbClr val="0070C0"/>
    <a:srgbClr val="002664"/>
    <a:srgbClr val="0046B8"/>
    <a:srgbClr val="FFFFFF"/>
    <a:srgbClr val="F6AC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A111915-BE36-4E01-A7E5-04B1672EAD3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633" autoAdjust="0"/>
    <p:restoredTop sz="88027" autoAdjust="0"/>
  </p:normalViewPr>
  <p:slideViewPr>
    <p:cSldViewPr snapToGrid="0">
      <p:cViewPr varScale="1">
        <p:scale>
          <a:sx n="94" d="100"/>
          <a:sy n="94" d="100"/>
        </p:scale>
        <p:origin x="224" y="576"/>
      </p:cViewPr>
      <p:guideLst>
        <p:guide orient="horz" pos="2160"/>
        <p:guide pos="3863"/>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font" Target="fonts/font2.fntdata"/><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font" Target="fonts/font1.fntdata"/><Relationship Id="rId17" Type="http://schemas.openxmlformats.org/officeDocument/2006/relationships/font" Target="fonts/font6.fntdata"/><Relationship Id="rId2" Type="http://schemas.openxmlformats.org/officeDocument/2006/relationships/customXml" Target="../customXml/item2.xml"/><Relationship Id="rId16" Type="http://schemas.openxmlformats.org/officeDocument/2006/relationships/font" Target="fonts/font5.fntdata"/><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font" Target="fonts/font4.fntdata"/><Relationship Id="rId23" Type="http://schemas.microsoft.com/office/2018/10/relationships/authors" Target="authors.xml"/><Relationship Id="rId10" Type="http://schemas.openxmlformats.org/officeDocument/2006/relationships/notesMaster" Target="notesMasters/notesMaster1.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font" Target="fonts/font3.fntdata"/><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sabeth Robertson" userId="934283df-babb-43cb-92a9-0704b938bf61" providerId="ADAL" clId="{A53F879E-4383-4363-9526-E11702EA2B48}"/>
    <pc:docChg chg="modSld">
      <pc:chgData name="Elisabeth Robertson" userId="934283df-babb-43cb-92a9-0704b938bf61" providerId="ADAL" clId="{A53F879E-4383-4363-9526-E11702EA2B48}" dt="2024-05-30T04:04:10.991" v="11"/>
      <pc:docMkLst>
        <pc:docMk/>
      </pc:docMkLst>
      <pc:sldChg chg="delCm modCm modNotesTx">
        <pc:chgData name="Elisabeth Robertson" userId="934283df-babb-43cb-92a9-0704b938bf61" providerId="ADAL" clId="{A53F879E-4383-4363-9526-E11702EA2B48}" dt="2024-05-30T04:04:10.991" v="11"/>
        <pc:sldMkLst>
          <pc:docMk/>
          <pc:sldMk cId="145621670" sldId="2141411607"/>
        </pc:sldMkLst>
        <pc:extLst>
          <p:ext xmlns:p="http://schemas.openxmlformats.org/presentationml/2006/main" uri="{D6D511B9-2390-475A-947B-AFAB55BFBCF1}">
            <pc226:cmChg xmlns:pc226="http://schemas.microsoft.com/office/powerpoint/2022/06/main/command" chg="del">
              <pc226:chgData name="Elisabeth Robertson" userId="934283df-babb-43cb-92a9-0704b938bf61" providerId="ADAL" clId="{A53F879E-4383-4363-9526-E11702EA2B48}" dt="2024-05-30T04:04:06.809" v="9"/>
              <pc2:cmMkLst xmlns:pc2="http://schemas.microsoft.com/office/powerpoint/2019/9/main/command">
                <pc:docMk/>
                <pc:sldMk cId="145621670" sldId="2141411607"/>
                <pc2:cmMk id="{63303BF2-AEC7-48E5-990E-1CAEFA066C68}"/>
              </pc2:cmMkLst>
            </pc226:cmChg>
            <pc226:cmChg xmlns:pc226="http://schemas.microsoft.com/office/powerpoint/2022/06/main/command" chg="del mod">
              <pc226:chgData name="Elisabeth Robertson" userId="934283df-babb-43cb-92a9-0704b938bf61" providerId="ADAL" clId="{A53F879E-4383-4363-9526-E11702EA2B48}" dt="2024-05-30T04:04:10.991" v="11"/>
              <pc2:cmMkLst xmlns:pc2="http://schemas.microsoft.com/office/powerpoint/2019/9/main/command">
                <pc:docMk/>
                <pc:sldMk cId="145621670" sldId="2141411607"/>
                <pc2:cmMk id="{52832CF9-ED0F-4632-B628-9ECA4CE47388}"/>
              </pc2:cmMkLst>
            </pc226:cmChg>
          </p:ext>
        </pc:extLst>
      </pc:sldChg>
    </pc:docChg>
  </pc:docChgLst>
  <pc:docChgLst>
    <pc:chgData name="Caitlin Gomez" userId="45b48bc0-dd90-485f-846b-c9880ccc9375" providerId="ADAL" clId="{B5ADB381-C66D-4E4E-9B98-998CCE5DEEEE}"/>
    <pc:docChg chg="">
      <pc:chgData name="Caitlin Gomez" userId="45b48bc0-dd90-485f-846b-c9880ccc9375" providerId="ADAL" clId="{B5ADB381-C66D-4E4E-9B98-998CCE5DEEEE}" dt="2024-05-26T23:26:26.472" v="3"/>
      <pc:docMkLst>
        <pc:docMk/>
      </pc:docMkLst>
      <pc:sldChg chg="delCm">
        <pc:chgData name="Caitlin Gomez" userId="45b48bc0-dd90-485f-846b-c9880ccc9375" providerId="ADAL" clId="{B5ADB381-C66D-4E4E-9B98-998CCE5DEEEE}" dt="2024-05-26T23:26:26.472" v="3"/>
        <pc:sldMkLst>
          <pc:docMk/>
          <pc:sldMk cId="1315112476" sldId="2141411556"/>
        </pc:sldMkLst>
        <pc:extLst>
          <p:ext xmlns:p="http://schemas.openxmlformats.org/presentationml/2006/main" uri="{D6D511B9-2390-475A-947B-AFAB55BFBCF1}">
            <pc226:cmChg xmlns:pc226="http://schemas.microsoft.com/office/powerpoint/2022/06/main/command" chg="del">
              <pc226:chgData name="Caitlin Gomez" userId="45b48bc0-dd90-485f-846b-c9880ccc9375" providerId="ADAL" clId="{B5ADB381-C66D-4E4E-9B98-998CCE5DEEEE}" dt="2024-05-26T23:26:26.472" v="3"/>
              <pc2:cmMkLst xmlns:pc2="http://schemas.microsoft.com/office/powerpoint/2019/9/main/command">
                <pc:docMk/>
                <pc:sldMk cId="1315112476" sldId="2141411556"/>
                <pc2:cmMk id="{49F31598-8F3B-418E-BA08-A406F58F2DF7}"/>
              </pc2:cmMkLst>
            </pc226:cmChg>
          </p:ext>
        </pc:extLst>
      </pc:sldChg>
      <pc:sldChg chg="delCm">
        <pc:chgData name="Caitlin Gomez" userId="45b48bc0-dd90-485f-846b-c9880ccc9375" providerId="ADAL" clId="{B5ADB381-C66D-4E4E-9B98-998CCE5DEEEE}" dt="2024-05-26T23:23:53.227" v="0"/>
        <pc:sldMkLst>
          <pc:docMk/>
          <pc:sldMk cId="3651130190" sldId="2141411606"/>
        </pc:sldMkLst>
        <pc:extLst>
          <p:ext xmlns:p="http://schemas.openxmlformats.org/presentationml/2006/main" uri="{D6D511B9-2390-475A-947B-AFAB55BFBCF1}">
            <pc226:cmChg xmlns:pc226="http://schemas.microsoft.com/office/powerpoint/2022/06/main/command" chg="del">
              <pc226:chgData name="Caitlin Gomez" userId="45b48bc0-dd90-485f-846b-c9880ccc9375" providerId="ADAL" clId="{B5ADB381-C66D-4E4E-9B98-998CCE5DEEEE}" dt="2024-05-26T23:23:53.227" v="0"/>
              <pc2:cmMkLst xmlns:pc2="http://schemas.microsoft.com/office/powerpoint/2019/9/main/command">
                <pc:docMk/>
                <pc:sldMk cId="3651130190" sldId="2141411606"/>
                <pc2:cmMk id="{A32D7EFC-3159-449F-B46E-44E72675C286}"/>
              </pc2:cmMkLst>
            </pc226:cmChg>
          </p:ext>
        </pc:extLst>
      </pc:sldChg>
      <pc:sldChg chg="modCm">
        <pc:chgData name="Caitlin Gomez" userId="45b48bc0-dd90-485f-846b-c9880ccc9375" providerId="ADAL" clId="{B5ADB381-C66D-4E4E-9B98-998CCE5DEEEE}" dt="2024-05-26T23:26:10.133" v="2"/>
        <pc:sldMkLst>
          <pc:docMk/>
          <pc:sldMk cId="145621670" sldId="2141411607"/>
        </pc:sldMkLst>
        <pc:extLst>
          <p:ext xmlns:p="http://schemas.openxmlformats.org/presentationml/2006/main" uri="{D6D511B9-2390-475A-947B-AFAB55BFBCF1}">
            <pc226:cmChg xmlns:pc226="http://schemas.microsoft.com/office/powerpoint/2022/06/main/command" chg="">
              <pc226:chgData name="Caitlin Gomez" userId="45b48bc0-dd90-485f-846b-c9880ccc9375" providerId="ADAL" clId="{B5ADB381-C66D-4E4E-9B98-998CCE5DEEEE}" dt="2024-05-26T23:24:55.440" v="1"/>
              <pc2:cmMkLst xmlns:pc2="http://schemas.microsoft.com/office/powerpoint/2019/9/main/command">
                <pc:docMk/>
                <pc:sldMk cId="145621670" sldId="2141411607"/>
                <pc2:cmMk id="{63303BF2-AEC7-48E5-990E-1CAEFA066C68}"/>
              </pc2:cmMkLst>
              <pc226:cmRplyChg chg="add">
                <pc226:chgData name="Caitlin Gomez" userId="45b48bc0-dd90-485f-846b-c9880ccc9375" providerId="ADAL" clId="{B5ADB381-C66D-4E4E-9B98-998CCE5DEEEE}" dt="2024-05-26T23:24:55.440" v="1"/>
                <pc2:cmRplyMkLst xmlns:pc2="http://schemas.microsoft.com/office/powerpoint/2019/9/main/command">
                  <pc:docMk/>
                  <pc:sldMk cId="145621670" sldId="2141411607"/>
                  <pc2:cmMk id="{63303BF2-AEC7-48E5-990E-1CAEFA066C68}"/>
                  <pc2:cmRplyMk id="{F1D7C86C-E498-4878-9366-10AF210591D3}"/>
                </pc2:cmRplyMkLst>
              </pc226:cmRplyChg>
            </pc226:cmChg>
            <pc226:cmChg xmlns:pc226="http://schemas.microsoft.com/office/powerpoint/2022/06/main/command" chg="">
              <pc226:chgData name="Caitlin Gomez" userId="45b48bc0-dd90-485f-846b-c9880ccc9375" providerId="ADAL" clId="{B5ADB381-C66D-4E4E-9B98-998CCE5DEEEE}" dt="2024-05-26T23:26:10.133" v="2"/>
              <pc2:cmMkLst xmlns:pc2="http://schemas.microsoft.com/office/powerpoint/2019/9/main/command">
                <pc:docMk/>
                <pc:sldMk cId="145621670" sldId="2141411607"/>
                <pc2:cmMk id="{52832CF9-ED0F-4632-B628-9ECA4CE47388}"/>
              </pc2:cmMkLst>
              <pc226:cmRplyChg chg="add">
                <pc226:chgData name="Caitlin Gomez" userId="45b48bc0-dd90-485f-846b-c9880ccc9375" providerId="ADAL" clId="{B5ADB381-C66D-4E4E-9B98-998CCE5DEEEE}" dt="2024-05-26T23:26:10.133" v="2"/>
                <pc2:cmRplyMkLst xmlns:pc2="http://schemas.microsoft.com/office/powerpoint/2019/9/main/command">
                  <pc:docMk/>
                  <pc:sldMk cId="145621670" sldId="2141411607"/>
                  <pc2:cmMk id="{52832CF9-ED0F-4632-B628-9ECA4CE47388}"/>
                  <pc2:cmRplyMk id="{C2C75EF0-ADFB-4308-8225-EAF442C503B6}"/>
                </pc2:cmRplyMkLst>
              </pc226:cmRplyChg>
            </pc226:cmChg>
          </p:ext>
        </pc:extLst>
      </pc:sldChg>
    </pc:docChg>
  </pc:docChgLst>
  <pc:docChgLst>
    <pc:chgData name="Nadine Cannings" userId="edc68fe4-7015-48b6-a6c0-a33df6c27bb6" providerId="ADAL" clId="{064C3F25-E150-4352-B142-8BE9EF8DFD68}"/>
    <pc:docChg chg="modSld">
      <pc:chgData name="Nadine Cannings" userId="edc68fe4-7015-48b6-a6c0-a33df6c27bb6" providerId="ADAL" clId="{064C3F25-E150-4352-B142-8BE9EF8DFD68}" dt="2024-05-24T01:39:17.135" v="20"/>
      <pc:docMkLst>
        <pc:docMk/>
      </pc:docMkLst>
      <pc:sldChg chg="modSp mod addCm">
        <pc:chgData name="Nadine Cannings" userId="edc68fe4-7015-48b6-a6c0-a33df6c27bb6" providerId="ADAL" clId="{064C3F25-E150-4352-B142-8BE9EF8DFD68}" dt="2024-05-24T01:29:09.680" v="9"/>
        <pc:sldMkLst>
          <pc:docMk/>
          <pc:sldMk cId="1315112476" sldId="2141411556"/>
        </pc:sldMkLst>
        <pc:spChg chg="mod">
          <ac:chgData name="Nadine Cannings" userId="edc68fe4-7015-48b6-a6c0-a33df6c27bb6" providerId="ADAL" clId="{064C3F25-E150-4352-B142-8BE9EF8DFD68}" dt="2024-05-24T01:28:38.729" v="8" actId="114"/>
          <ac:spMkLst>
            <pc:docMk/>
            <pc:sldMk cId="1315112476" sldId="2141411556"/>
            <ac:spMk id="4" creationId="{40894D74-5D85-F76E-67D6-D961585B67CF}"/>
          </ac:spMkLst>
        </pc:spChg>
        <pc:extLst>
          <p:ext xmlns:p="http://schemas.openxmlformats.org/presentationml/2006/main" uri="{D6D511B9-2390-475A-947B-AFAB55BFBCF1}">
            <pc226:cmChg xmlns:pc226="http://schemas.microsoft.com/office/powerpoint/2022/06/main/command" chg="add">
              <pc226:chgData name="Nadine Cannings" userId="edc68fe4-7015-48b6-a6c0-a33df6c27bb6" providerId="ADAL" clId="{064C3F25-E150-4352-B142-8BE9EF8DFD68}" dt="2024-05-24T01:29:09.680" v="9"/>
              <pc2:cmMkLst xmlns:pc2="http://schemas.microsoft.com/office/powerpoint/2019/9/main/command">
                <pc:docMk/>
                <pc:sldMk cId="1315112476" sldId="2141411556"/>
                <pc2:cmMk id="{49F31598-8F3B-418E-BA08-A406F58F2DF7}"/>
              </pc2:cmMkLst>
            </pc226:cmChg>
          </p:ext>
        </pc:extLst>
      </pc:sldChg>
      <pc:sldChg chg="modSp mod addCm">
        <pc:chgData name="Nadine Cannings" userId="edc68fe4-7015-48b6-a6c0-a33df6c27bb6" providerId="ADAL" clId="{064C3F25-E150-4352-B142-8BE9EF8DFD68}" dt="2024-05-24T01:39:17.135" v="20"/>
        <pc:sldMkLst>
          <pc:docMk/>
          <pc:sldMk cId="3651130190" sldId="2141411606"/>
        </pc:sldMkLst>
        <pc:spChg chg="mod">
          <ac:chgData name="Nadine Cannings" userId="edc68fe4-7015-48b6-a6c0-a33df6c27bb6" providerId="ADAL" clId="{064C3F25-E150-4352-B142-8BE9EF8DFD68}" dt="2024-05-24T01:29:27.249" v="10" actId="790"/>
          <ac:spMkLst>
            <pc:docMk/>
            <pc:sldMk cId="3651130190" sldId="2141411606"/>
            <ac:spMk id="13" creationId="{4C538677-C9D1-E7AA-830B-57070CC8926A}"/>
          </ac:spMkLst>
        </pc:spChg>
        <pc:extLst>
          <p:ext xmlns:p="http://schemas.openxmlformats.org/presentationml/2006/main" uri="{D6D511B9-2390-475A-947B-AFAB55BFBCF1}">
            <pc226:cmChg xmlns:pc226="http://schemas.microsoft.com/office/powerpoint/2022/06/main/command" chg="add">
              <pc226:chgData name="Nadine Cannings" userId="edc68fe4-7015-48b6-a6c0-a33df6c27bb6" providerId="ADAL" clId="{064C3F25-E150-4352-B142-8BE9EF8DFD68}" dt="2024-05-24T01:39:17.135" v="20"/>
              <pc2:cmMkLst xmlns:pc2="http://schemas.microsoft.com/office/powerpoint/2019/9/main/command">
                <pc:docMk/>
                <pc:sldMk cId="3651130190" sldId="2141411606"/>
                <pc2:cmMk id="{A32D7EFC-3159-449F-B46E-44E72675C286}"/>
              </pc2:cmMkLst>
            </pc226:cmChg>
          </p:ext>
        </pc:extLst>
      </pc:sldChg>
      <pc:sldChg chg="modSp mod addCm modNotesTx">
        <pc:chgData name="Nadine Cannings" userId="edc68fe4-7015-48b6-a6c0-a33df6c27bb6" providerId="ADAL" clId="{064C3F25-E150-4352-B142-8BE9EF8DFD68}" dt="2024-05-24T01:38:48.418" v="19"/>
        <pc:sldMkLst>
          <pc:docMk/>
          <pc:sldMk cId="145621670" sldId="2141411607"/>
        </pc:sldMkLst>
        <pc:spChg chg="mod">
          <ac:chgData name="Nadine Cannings" userId="edc68fe4-7015-48b6-a6c0-a33df6c27bb6" providerId="ADAL" clId="{064C3F25-E150-4352-B142-8BE9EF8DFD68}" dt="2024-05-24T01:37:16.957" v="13" actId="790"/>
          <ac:spMkLst>
            <pc:docMk/>
            <pc:sldMk cId="145621670" sldId="2141411607"/>
            <ac:spMk id="5" creationId="{144D3E0F-9347-AF38-24D3-83ABB3465E1C}"/>
          </ac:spMkLst>
        </pc:spChg>
        <pc:extLst>
          <p:ext xmlns:p="http://schemas.openxmlformats.org/presentationml/2006/main" uri="{D6D511B9-2390-475A-947B-AFAB55BFBCF1}">
            <pc226:cmChg xmlns:pc226="http://schemas.microsoft.com/office/powerpoint/2022/06/main/command" chg="add">
              <pc226:chgData name="Nadine Cannings" userId="edc68fe4-7015-48b6-a6c0-a33df6c27bb6" providerId="ADAL" clId="{064C3F25-E150-4352-B142-8BE9EF8DFD68}" dt="2024-05-24T01:38:48.418" v="19"/>
              <pc2:cmMkLst xmlns:pc2="http://schemas.microsoft.com/office/powerpoint/2019/9/main/command">
                <pc:docMk/>
                <pc:sldMk cId="145621670" sldId="2141411607"/>
                <pc2:cmMk id="{63303BF2-AEC7-48E5-990E-1CAEFA066C68}"/>
              </pc2:cmMkLst>
            </pc226:cmChg>
            <pc226:cmChg xmlns:pc226="http://schemas.microsoft.com/office/powerpoint/2022/06/main/command" chg="add">
              <pc226:chgData name="Nadine Cannings" userId="edc68fe4-7015-48b6-a6c0-a33df6c27bb6" providerId="ADAL" clId="{064C3F25-E150-4352-B142-8BE9EF8DFD68}" dt="2024-05-24T01:38:15.893" v="18"/>
              <pc2:cmMkLst xmlns:pc2="http://schemas.microsoft.com/office/powerpoint/2019/9/main/command">
                <pc:docMk/>
                <pc:sldMk cId="145621670" sldId="2141411607"/>
                <pc2:cmMk id="{52832CF9-ED0F-4632-B628-9ECA4CE47388}"/>
              </pc2:cmMkLst>
            </pc226:cmChg>
          </p:ext>
        </pc:ext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43F5A19-4E20-4EDB-9EC8-DF02AC748E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latin typeface="Public Sans" pitchFamily="2" charset="0"/>
            </a:endParaRPr>
          </a:p>
        </p:txBody>
      </p:sp>
      <p:sp>
        <p:nvSpPr>
          <p:cNvPr id="3" name="Date Placeholder 2">
            <a:extLst>
              <a:ext uri="{FF2B5EF4-FFF2-40B4-BE49-F238E27FC236}">
                <a16:creationId xmlns:a16="http://schemas.microsoft.com/office/drawing/2014/main" id="{6F2B4FC2-E151-470D-9291-01D2A5A6D3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0BF4B7B-ADA4-42BE-A113-1D67CA67812F}" type="datetimeFigureOut">
              <a:rPr lang="en-AU" smtClean="0">
                <a:latin typeface="Public Sans" pitchFamily="2" charset="0"/>
              </a:rPr>
              <a:t>4/6/2024</a:t>
            </a:fld>
            <a:endParaRPr lang="en-AU">
              <a:latin typeface="Public Sans" pitchFamily="2" charset="0"/>
            </a:endParaRPr>
          </a:p>
        </p:txBody>
      </p:sp>
      <p:sp>
        <p:nvSpPr>
          <p:cNvPr id="4" name="Footer Placeholder 3">
            <a:extLst>
              <a:ext uri="{FF2B5EF4-FFF2-40B4-BE49-F238E27FC236}">
                <a16:creationId xmlns:a16="http://schemas.microsoft.com/office/drawing/2014/main" id="{2F07DE46-ED0B-49F3-8199-C129451A46B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latin typeface="Public Sans" pitchFamily="2" charset="0"/>
            </a:endParaRPr>
          </a:p>
        </p:txBody>
      </p:sp>
      <p:sp>
        <p:nvSpPr>
          <p:cNvPr id="5" name="Slide Number Placeholder 4">
            <a:extLst>
              <a:ext uri="{FF2B5EF4-FFF2-40B4-BE49-F238E27FC236}">
                <a16:creationId xmlns:a16="http://schemas.microsoft.com/office/drawing/2014/main" id="{56DA6684-5527-4DB9-88B5-C4F66FB5F78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AAF8501-5769-46EC-B8B9-363B75FA9999}" type="slidenum">
              <a:rPr lang="en-AU" smtClean="0">
                <a:latin typeface="Public Sans" pitchFamily="2" charset="0"/>
              </a:rPr>
              <a:t>‹#›</a:t>
            </a:fld>
            <a:endParaRPr lang="en-AU">
              <a:latin typeface="Public Sans" pitchFamily="2" charset="0"/>
            </a:endParaRPr>
          </a:p>
        </p:txBody>
      </p:sp>
    </p:spTree>
    <p:extLst>
      <p:ext uri="{BB962C8B-B14F-4D97-AF65-F5344CB8AC3E}">
        <p14:creationId xmlns:p14="http://schemas.microsoft.com/office/powerpoint/2010/main" val="41447938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Public Sans" pitchFamily="2" charset="0"/>
              </a:defRPr>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Public Sans" pitchFamily="2" charset="0"/>
              </a:defRPr>
            </a:lvl1pPr>
          </a:lstStyle>
          <a:p>
            <a:fld id="{EC6F825C-382E-4C1A-82AB-BCE4AFD21ABE}" type="datetimeFigureOut">
              <a:rPr lang="en-AU" smtClean="0"/>
              <a:pPr/>
              <a:t>4/6/2024</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Public Sans" pitchFamily="2" charset="0"/>
              </a:defRPr>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Public Sans" pitchFamily="2" charset="0"/>
              </a:defRPr>
            </a:lvl1pPr>
          </a:lstStyle>
          <a:p>
            <a:fld id="{B07158C4-A119-4B78-9DE8-A50001BC31DC}" type="slidenum">
              <a:rPr lang="en-AU" smtClean="0"/>
              <a:pPr/>
              <a:t>‹#›</a:t>
            </a:fld>
            <a:endParaRPr lang="en-AU"/>
          </a:p>
        </p:txBody>
      </p:sp>
    </p:spTree>
    <p:extLst>
      <p:ext uri="{BB962C8B-B14F-4D97-AF65-F5344CB8AC3E}">
        <p14:creationId xmlns:p14="http://schemas.microsoft.com/office/powerpoint/2010/main" val="3301092027"/>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Public Sans" pitchFamily="2" charset="0"/>
        <a:ea typeface="+mn-ea"/>
        <a:cs typeface="+mn-cs"/>
      </a:defRPr>
    </a:lvl1pPr>
    <a:lvl2pPr marL="609585" algn="l" defTabSz="1219170" rtl="0" eaLnBrk="1" latinLnBrk="0" hangingPunct="1">
      <a:defRPr sz="1600" kern="1200">
        <a:solidFill>
          <a:schemeClr val="tx1"/>
        </a:solidFill>
        <a:latin typeface="Public Sans" pitchFamily="2" charset="0"/>
        <a:ea typeface="+mn-ea"/>
        <a:cs typeface="+mn-cs"/>
      </a:defRPr>
    </a:lvl2pPr>
    <a:lvl3pPr marL="1219170" algn="l" defTabSz="1219170" rtl="0" eaLnBrk="1" latinLnBrk="0" hangingPunct="1">
      <a:defRPr sz="1600" kern="1200">
        <a:solidFill>
          <a:schemeClr val="tx1"/>
        </a:solidFill>
        <a:latin typeface="Public Sans" pitchFamily="2" charset="0"/>
        <a:ea typeface="+mn-ea"/>
        <a:cs typeface="+mn-cs"/>
      </a:defRPr>
    </a:lvl3pPr>
    <a:lvl4pPr marL="1828754" algn="l" defTabSz="1219170" rtl="0" eaLnBrk="1" latinLnBrk="0" hangingPunct="1">
      <a:defRPr sz="1600" kern="1200">
        <a:solidFill>
          <a:schemeClr val="tx1"/>
        </a:solidFill>
        <a:latin typeface="Public Sans" pitchFamily="2" charset="0"/>
        <a:ea typeface="+mn-ea"/>
        <a:cs typeface="+mn-cs"/>
      </a:defRPr>
    </a:lvl4pPr>
    <a:lvl5pPr marL="2438339" algn="l" defTabSz="1219170" rtl="0" eaLnBrk="1" latinLnBrk="0" hangingPunct="1">
      <a:defRPr sz="1600" kern="1200">
        <a:solidFill>
          <a:schemeClr val="tx1"/>
        </a:solidFill>
        <a:latin typeface="Public Sans" pitchFamily="2"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800" b="1">
              <a:ea typeface="Calibri"/>
              <a:cs typeface="Calibri"/>
            </a:endParaRPr>
          </a:p>
        </p:txBody>
      </p:sp>
      <p:sp>
        <p:nvSpPr>
          <p:cNvPr id="4" name="Slide Number Placeholder 3"/>
          <p:cNvSpPr>
            <a:spLocks noGrp="1"/>
          </p:cNvSpPr>
          <p:nvPr>
            <p:ph type="sldNum" sz="quarter" idx="5"/>
          </p:nvPr>
        </p:nvSpPr>
        <p:spPr/>
        <p:txBody>
          <a:bodyPr/>
          <a:lstStyle/>
          <a:p>
            <a:pPr marL="0" marR="0" lvl="0" indent="0" algn="r" defTabSz="457173" rtl="0" eaLnBrk="1" fontAlgn="auto" latinLnBrk="0" hangingPunct="1">
              <a:lnSpc>
                <a:spcPct val="100000"/>
              </a:lnSpc>
              <a:spcBef>
                <a:spcPts val="0"/>
              </a:spcBef>
              <a:spcAft>
                <a:spcPts val="0"/>
              </a:spcAft>
              <a:buClrTx/>
              <a:buSzTx/>
              <a:buFontTx/>
              <a:buNone/>
              <a:tabLst/>
              <a:defRPr/>
            </a:pPr>
            <a:fld id="{D09C5488-DD16-4714-9519-7BE21BA11D4E}" type="slidenum">
              <a:rPr kumimoji="0" lang="en-AU"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173" rtl="0" eaLnBrk="1" fontAlgn="auto" latinLnBrk="0" hangingPunct="1">
                <a:lnSpc>
                  <a:spcPct val="100000"/>
                </a:lnSpc>
                <a:spcBef>
                  <a:spcPts val="0"/>
                </a:spcBef>
                <a:spcAft>
                  <a:spcPts val="0"/>
                </a:spcAft>
                <a:buClrTx/>
                <a:buSzTx/>
                <a:buFontTx/>
                <a:buNone/>
                <a:tabLst/>
                <a:defRPr/>
              </a:pPr>
              <a:t>1</a:t>
            </a:fld>
            <a:endParaRPr kumimoji="0" lang="en-AU"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872136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b="1"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2</a:t>
            </a:fld>
            <a:endParaRPr lang="en-AU"/>
          </a:p>
        </p:txBody>
      </p:sp>
    </p:spTree>
    <p:extLst>
      <p:ext uri="{BB962C8B-B14F-4D97-AF65-F5344CB8AC3E}">
        <p14:creationId xmlns:p14="http://schemas.microsoft.com/office/powerpoint/2010/main" val="36611536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t>For the teacher:</a:t>
            </a:r>
          </a:p>
          <a:p>
            <a:r>
              <a:rPr lang="en-AU" b="0" dirty="0"/>
              <a:t>Before starting the activity, the conversation questions could be translated and discussed. Students could also be asked to brainstorm their own additional questions and add these to the board. During the activity, encourage students to go out of their comfort zone and remind them that it is expected that they will make mistakes during their conversations. This is part of the challenge. Encourage students to use non-verbal communication (for example, nodding) and phrases to keep the conversation going. For example:</a:t>
            </a:r>
          </a:p>
          <a:p>
            <a:pPr marL="285750" indent="-285750">
              <a:buFont typeface="Arial" panose="020B0604020202020204" pitchFamily="34" charset="0"/>
              <a:buChar char="•"/>
            </a:pPr>
            <a:r>
              <a:rPr lang="id-ID" b="0" noProof="0" dirty="0"/>
              <a:t>‘</a:t>
            </a:r>
            <a:r>
              <a:rPr lang="id-ID" b="0" i="1" noProof="0" dirty="0"/>
              <a:t>O, begitu</a:t>
            </a:r>
            <a:r>
              <a:rPr lang="id-ID" b="0" noProof="0" dirty="0"/>
              <a:t>’ </a:t>
            </a:r>
            <a:r>
              <a:rPr lang="en-AU" b="0" dirty="0"/>
              <a:t>means ‘Oh, is that so’.</a:t>
            </a:r>
          </a:p>
          <a:p>
            <a:pPr marL="285750" indent="-285750">
              <a:buFont typeface="Arial" panose="020B0604020202020204" pitchFamily="34" charset="0"/>
              <a:buChar char="•"/>
            </a:pPr>
            <a:r>
              <a:rPr lang="en-AU" b="0" dirty="0"/>
              <a:t>‘</a:t>
            </a:r>
            <a:r>
              <a:rPr lang="id-ID" b="0" i="1" noProof="0" dirty="0"/>
              <a:t>Saya juga</a:t>
            </a:r>
            <a:r>
              <a:rPr lang="id-ID" b="0" noProof="0" dirty="0"/>
              <a:t>’ </a:t>
            </a:r>
            <a:r>
              <a:rPr lang="en-AU" b="0" dirty="0"/>
              <a:t>means ‘Me </a:t>
            </a:r>
            <a:r>
              <a:rPr lang="en-AU" b="0"/>
              <a:t>too’.</a:t>
            </a:r>
            <a:endParaRPr lang="en-AU" b="0" dirty="0"/>
          </a:p>
          <a:p>
            <a:pPr marL="285750" indent="-285750">
              <a:buFont typeface="Arial" panose="020B0604020202020204" pitchFamily="34" charset="0"/>
              <a:buChar char="•"/>
            </a:pPr>
            <a:r>
              <a:rPr lang="id-ID" b="0" noProof="0" dirty="0"/>
              <a:t>‘</a:t>
            </a:r>
            <a:r>
              <a:rPr lang="id-ID" b="0" i="1" noProof="0" dirty="0"/>
              <a:t>Dan kamu?’ </a:t>
            </a:r>
            <a:r>
              <a:rPr lang="en-AU" b="0" dirty="0"/>
              <a:t>means ‘What about you?’</a:t>
            </a:r>
          </a:p>
          <a:p>
            <a:pPr marL="285750" indent="-285750">
              <a:buFont typeface="Arial" panose="020B0604020202020204" pitchFamily="34" charset="0"/>
              <a:buChar char="•"/>
            </a:pPr>
            <a:r>
              <a:rPr lang="id-ID" b="0" noProof="0" dirty="0"/>
              <a:t>‘</a:t>
            </a:r>
            <a:r>
              <a:rPr lang="id-ID" b="0" i="1" noProof="0" dirty="0"/>
              <a:t>Maaf, bisa diulangi</a:t>
            </a:r>
            <a:r>
              <a:rPr lang="id-ID" b="0" noProof="0" dirty="0"/>
              <a:t>’ </a:t>
            </a:r>
            <a:r>
              <a:rPr lang="en-AU" b="0" dirty="0"/>
              <a:t>means ‘Sorry, can you repeat that?’</a:t>
            </a:r>
          </a:p>
        </p:txBody>
      </p:sp>
      <p:sp>
        <p:nvSpPr>
          <p:cNvPr id="4" name="Slide Number Placeholder 3"/>
          <p:cNvSpPr>
            <a:spLocks noGrp="1"/>
          </p:cNvSpPr>
          <p:nvPr>
            <p:ph type="sldNum" sz="quarter" idx="5"/>
          </p:nvPr>
        </p:nvSpPr>
        <p:spPr/>
        <p:txBody>
          <a:bodyPr/>
          <a:lstStyle/>
          <a:p>
            <a:fld id="{B07158C4-A119-4B78-9DE8-A50001BC31DC}" type="slidenum">
              <a:rPr lang="en-AU" smtClean="0"/>
              <a:pPr/>
              <a:t>3</a:t>
            </a:fld>
            <a:endParaRPr lang="en-AU"/>
          </a:p>
        </p:txBody>
      </p:sp>
    </p:spTree>
    <p:extLst>
      <p:ext uri="{BB962C8B-B14F-4D97-AF65-F5344CB8AC3E}">
        <p14:creationId xmlns:p14="http://schemas.microsoft.com/office/powerpoint/2010/main" val="19672072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4</a:t>
            </a:fld>
            <a:endParaRPr lang="en-AU"/>
          </a:p>
        </p:txBody>
      </p:sp>
    </p:spTree>
    <p:extLst>
      <p:ext uri="{BB962C8B-B14F-4D97-AF65-F5344CB8AC3E}">
        <p14:creationId xmlns:p14="http://schemas.microsoft.com/office/powerpoint/2010/main" val="24571953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Slide not shared</a:t>
            </a:r>
          </a:p>
        </p:txBody>
      </p:sp>
      <p:sp>
        <p:nvSpPr>
          <p:cNvPr id="4" name="Slide Number Placeholder 3"/>
          <p:cNvSpPr>
            <a:spLocks noGrp="1"/>
          </p:cNvSpPr>
          <p:nvPr>
            <p:ph type="sldNum" sz="quarter" idx="5"/>
          </p:nvPr>
        </p:nvSpPr>
        <p:spPr/>
        <p:txBody>
          <a:bodyPr/>
          <a:lstStyle/>
          <a:p>
            <a:fld id="{B07158C4-A119-4B78-9DE8-A50001BC31DC}" type="slidenum">
              <a:rPr lang="en-AU" smtClean="0"/>
              <a:pPr/>
              <a:t>5</a:t>
            </a:fld>
            <a:endParaRPr lang="en-AU"/>
          </a:p>
        </p:txBody>
      </p:sp>
    </p:spTree>
    <p:extLst>
      <p:ext uri="{BB962C8B-B14F-4D97-AF65-F5344CB8AC3E}">
        <p14:creationId xmlns:p14="http://schemas.microsoft.com/office/powerpoint/2010/main" val="40521911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1">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1" y="0"/>
            <a:ext cx="12192001" cy="392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p:nvPr>
        </p:nvSpPr>
        <p:spPr>
          <a:xfrm>
            <a:off x="359998" y="360000"/>
            <a:ext cx="11484001" cy="2520000"/>
          </a:xfrm>
          <a:ln>
            <a:noFill/>
          </a:ln>
        </p:spPr>
        <p:txBody>
          <a:bodyPr anchor="t">
            <a:noAutofit/>
          </a:bodyPr>
          <a:lstStyle>
            <a:lvl1pPr algn="l">
              <a:lnSpc>
                <a:spcPct val="90000"/>
              </a:lnSpc>
              <a:defRPr sz="4800">
                <a:solidFill>
                  <a:schemeClr val="bg1"/>
                </a:solidFill>
              </a:defRPr>
            </a:lvl1pPr>
          </a:lstStyle>
          <a:p>
            <a:r>
              <a:rPr lang="en-US"/>
              <a:t>Click to edit Master title style</a:t>
            </a: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156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3"/>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4104000"/>
            <a:ext cx="853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4104000"/>
            <a:ext cx="277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5867118"/>
            <a:ext cx="4500000" cy="684882"/>
          </a:xfrm>
          <a:prstGeom prst="rect">
            <a:avLst/>
          </a:prstGeom>
        </p:spPr>
        <p:txBody>
          <a:bodyPr vert="horz" lIns="0" tIns="0" rIns="0" bIns="0" rtlCol="0" anchor="b" anchorCtr="0">
            <a:noAutofit/>
          </a:bodyPr>
          <a:lstStyle>
            <a:lvl1pPr algn="l">
              <a:defRPr sz="1400">
                <a:solidFill>
                  <a:schemeClr val="accent1"/>
                </a:solidFill>
                <a:latin typeface="+mn-lt"/>
              </a:defRPr>
            </a:lvl1pPr>
          </a:lstStyle>
          <a:p>
            <a:r>
              <a:rPr lang="en-US"/>
              <a:t>NSW Department of Education</a:t>
            </a:r>
            <a:endParaRPr lang="en-AU"/>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5867118"/>
            <a:ext cx="630000" cy="684882"/>
          </a:xfrm>
          <a:prstGeom prst="rect">
            <a:avLst/>
          </a:prstGeom>
        </p:spPr>
      </p:pic>
      <p:sp>
        <p:nvSpPr>
          <p:cNvPr id="27" name="Text Placeholder 51">
            <a:extLst>
              <a:ext uri="{FF2B5EF4-FFF2-40B4-BE49-F238E27FC236}">
                <a16:creationId xmlns:a16="http://schemas.microsoft.com/office/drawing/2014/main" id="{270311DB-5A0B-2C64-FD32-3845AE0AB54C}"/>
              </a:ext>
            </a:extLst>
          </p:cNvPr>
          <p:cNvSpPr>
            <a:spLocks noGrp="1"/>
          </p:cNvSpPr>
          <p:nvPr>
            <p:ph type="body" sz="quarter" idx="12" hasCustomPrompt="1"/>
          </p:nvPr>
        </p:nvSpPr>
        <p:spPr>
          <a:xfrm>
            <a:off x="359998" y="4778427"/>
            <a:ext cx="8532000"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Presenter name, presenter title</a:t>
            </a:r>
            <a:endParaRPr lang="en-AU"/>
          </a:p>
        </p:txBody>
      </p:sp>
      <p:sp>
        <p:nvSpPr>
          <p:cNvPr id="28" name="Text Placeholder 51">
            <a:extLst>
              <a:ext uri="{FF2B5EF4-FFF2-40B4-BE49-F238E27FC236}">
                <a16:creationId xmlns:a16="http://schemas.microsoft.com/office/drawing/2014/main" id="{BFB21B71-10B3-4079-5902-4C0C7A33E13F}"/>
              </a:ext>
            </a:extLst>
          </p:cNvPr>
          <p:cNvSpPr>
            <a:spLocks noGrp="1"/>
          </p:cNvSpPr>
          <p:nvPr>
            <p:ph type="body" sz="quarter" idx="13" hasCustomPrompt="1"/>
          </p:nvPr>
        </p:nvSpPr>
        <p:spPr>
          <a:xfrm>
            <a:off x="9071998" y="4273686"/>
            <a:ext cx="2772001"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00 Month YYYY</a:t>
            </a:r>
            <a:endParaRPr lang="en-AU"/>
          </a:p>
        </p:txBody>
      </p:sp>
      <p:sp>
        <p:nvSpPr>
          <p:cNvPr id="29" name="Text Placeholder 51">
            <a:extLst>
              <a:ext uri="{FF2B5EF4-FFF2-40B4-BE49-F238E27FC236}">
                <a16:creationId xmlns:a16="http://schemas.microsoft.com/office/drawing/2014/main" id="{C1729F1B-F7E5-2176-BB52-4A213A278B69}"/>
              </a:ext>
            </a:extLst>
          </p:cNvPr>
          <p:cNvSpPr>
            <a:spLocks noGrp="1"/>
          </p:cNvSpPr>
          <p:nvPr>
            <p:ph type="body" sz="quarter" idx="14" hasCustomPrompt="1"/>
          </p:nvPr>
        </p:nvSpPr>
        <p:spPr>
          <a:xfrm>
            <a:off x="359998" y="4273686"/>
            <a:ext cx="8532000" cy="424497"/>
          </a:xfrm>
        </p:spPr>
        <p:txBody>
          <a:bodyPr/>
          <a:lstStyle>
            <a:lvl1pPr>
              <a:defRPr sz="2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Subtitle</a:t>
            </a:r>
            <a:endParaRPr lang="en-AU"/>
          </a:p>
        </p:txBody>
      </p:sp>
    </p:spTree>
    <p:extLst>
      <p:ext uri="{BB962C8B-B14F-4D97-AF65-F5344CB8AC3E}">
        <p14:creationId xmlns:p14="http://schemas.microsoft.com/office/powerpoint/2010/main" val="21983967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cknowledgement of Country">
    <p:spTree>
      <p:nvGrpSpPr>
        <p:cNvPr id="1" name=""/>
        <p:cNvGrpSpPr/>
        <p:nvPr/>
      </p:nvGrpSpPr>
      <p:grpSpPr>
        <a:xfrm>
          <a:off x="0" y="0"/>
          <a:ext cx="0" cy="0"/>
          <a:chOff x="0" y="0"/>
          <a:chExt cx="0" cy="0"/>
        </a:xfrm>
      </p:grpSpPr>
      <p:pic>
        <p:nvPicPr>
          <p:cNvPr id="10" name="Picture 9" descr="Icon&#10;&#10;Description automatically generated">
            <a:extLst>
              <a:ext uri="{FF2B5EF4-FFF2-40B4-BE49-F238E27FC236}">
                <a16:creationId xmlns:a16="http://schemas.microsoft.com/office/drawing/2014/main" id="{A0CE222A-58C3-0A08-99DB-534710A0C2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400" y="6350"/>
            <a:ext cx="5029200" cy="6845300"/>
          </a:xfrm>
          <a:prstGeom prst="rect">
            <a:avLst/>
          </a:prstGeom>
        </p:spPr>
      </p:pic>
      <p:sp>
        <p:nvSpPr>
          <p:cNvPr id="8" name="Title 1">
            <a:extLst>
              <a:ext uri="{FF2B5EF4-FFF2-40B4-BE49-F238E27FC236}">
                <a16:creationId xmlns:a16="http://schemas.microsoft.com/office/drawing/2014/main" id="{8B6F15D0-AE99-5E95-E10F-E8416680942A}"/>
              </a:ext>
            </a:extLst>
          </p:cNvPr>
          <p:cNvSpPr>
            <a:spLocks noGrp="1"/>
          </p:cNvSpPr>
          <p:nvPr>
            <p:ph type="title"/>
          </p:nvPr>
        </p:nvSpPr>
        <p:spPr>
          <a:xfrm>
            <a:off x="5400000" y="360000"/>
            <a:ext cx="5400000" cy="1008000"/>
          </a:xfrm>
        </p:spPr>
        <p:txBody>
          <a:bodyPr/>
          <a:lstStyle>
            <a:lvl1pPr>
              <a:defRPr>
                <a:solidFill>
                  <a:schemeClr val="accent1"/>
                </a:solidFill>
              </a:defRPr>
            </a:lvl1pPr>
          </a:lstStyle>
          <a:p>
            <a:r>
              <a:rPr lang="en-US"/>
              <a:t>Click to edit Master title style</a:t>
            </a:r>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2FAB4FCE-5DFB-4423-ADC8-E6C79ABBEDD2}"/>
              </a:ext>
            </a:extLst>
          </p:cNvPr>
          <p:cNvSpPr>
            <a:spLocks noGrp="1"/>
          </p:cNvSpPr>
          <p:nvPr>
            <p:ph type="body" sz="quarter" idx="14"/>
          </p:nvPr>
        </p:nvSpPr>
        <p:spPr>
          <a:xfrm>
            <a:off x="5400000" y="1800225"/>
            <a:ext cx="6408000" cy="4140000"/>
          </a:xfrm>
        </p:spPr>
        <p:txBody>
          <a:bodyPr>
            <a:noAutofit/>
          </a:bodyPr>
          <a:lstStyle>
            <a:lvl1pPr>
              <a:defRPr sz="1800">
                <a:solidFill>
                  <a:schemeClr val="tx1"/>
                </a:solidFill>
                <a:latin typeface="+mn-lt"/>
              </a:defRPr>
            </a:lvl1pPr>
            <a:lvl2pPr>
              <a:defRPr sz="1800">
                <a:solidFill>
                  <a:schemeClr val="tx1"/>
                </a:solidFill>
                <a:latin typeface="+mn-lt"/>
              </a:defRPr>
            </a:lvl2pPr>
            <a:lvl3pPr>
              <a:defRPr sz="3600">
                <a:solidFill>
                  <a:schemeClr val="bg2"/>
                </a:solidFill>
                <a:latin typeface="+mn-lt"/>
              </a:defRPr>
            </a:lvl3pPr>
            <a:lvl4pPr>
              <a:defRPr sz="3600">
                <a:solidFill>
                  <a:schemeClr val="bg2"/>
                </a:solidFill>
                <a:latin typeface="+mn-lt"/>
              </a:defRPr>
            </a:lvl4pPr>
            <a:lvl5pPr>
              <a:defRPr sz="3600">
                <a:solidFill>
                  <a:schemeClr val="bg2"/>
                </a:solidFill>
                <a:latin typeface="+mn-lt"/>
              </a:defRPr>
            </a:lvl5pPr>
          </a:lstStyle>
          <a:p>
            <a:pPr lvl="0"/>
            <a:r>
              <a:rPr lang="en-US"/>
              <a:t>Click to edit Master text styles</a:t>
            </a:r>
          </a:p>
        </p:txBody>
      </p:sp>
      <p:sp>
        <p:nvSpPr>
          <p:cNvPr id="9" name="Picture Placeholder 8">
            <a:extLst>
              <a:ext uri="{FF2B5EF4-FFF2-40B4-BE49-F238E27FC236}">
                <a16:creationId xmlns:a16="http://schemas.microsoft.com/office/drawing/2014/main" id="{516D7771-B92C-4B57-B3D3-8B15F5B9689C}"/>
              </a:ext>
              <a:ext uri="{C183D7F6-B498-43B3-948B-1728B52AA6E4}">
                <adec:decorative xmlns:adec="http://schemas.microsoft.com/office/drawing/2017/decorative" val="1"/>
              </a:ext>
            </a:extLst>
          </p:cNvPr>
          <p:cNvSpPr>
            <a:spLocks noGrp="1"/>
          </p:cNvSpPr>
          <p:nvPr>
            <p:ph type="pic" sz="quarter" idx="13"/>
          </p:nvPr>
        </p:nvSpPr>
        <p:spPr>
          <a:xfrm>
            <a:off x="-5400" y="0"/>
            <a:ext cx="5040000" cy="6858000"/>
          </a:xfrm>
        </p:spPr>
        <p:txBody>
          <a:bodyPr/>
          <a:lstStyle>
            <a:lvl1pPr>
              <a:defRPr>
                <a:solidFill>
                  <a:schemeClr val="bg1"/>
                </a:solidFill>
              </a:defRPr>
            </a:lvl1pPr>
          </a:lstStyle>
          <a:p>
            <a:r>
              <a:rPr lang="en-US"/>
              <a:t>Click icon to add picture</a:t>
            </a:r>
            <a:endParaRPr lang="en-AU"/>
          </a:p>
        </p:txBody>
      </p:sp>
      <p:sp>
        <p:nvSpPr>
          <p:cNvPr id="13" name="Text Placeholder 12">
            <a:extLst>
              <a:ext uri="{FF2B5EF4-FFF2-40B4-BE49-F238E27FC236}">
                <a16:creationId xmlns:a16="http://schemas.microsoft.com/office/drawing/2014/main" id="{518B06DF-F3D5-44F7-AB62-30A2ED1F46C7}"/>
              </a:ext>
            </a:extLst>
          </p:cNvPr>
          <p:cNvSpPr>
            <a:spLocks noGrp="1"/>
          </p:cNvSpPr>
          <p:nvPr>
            <p:ph type="body" sz="quarter" idx="15" hasCustomPrompt="1"/>
          </p:nvPr>
        </p:nvSpPr>
        <p:spPr>
          <a:xfrm>
            <a:off x="5400000" y="5976000"/>
            <a:ext cx="6407999" cy="360000"/>
          </a:xfrm>
        </p:spPr>
        <p:txBody>
          <a:bodyPr anchor="b">
            <a:noAutofit/>
          </a:bodyPr>
          <a:lstStyle>
            <a:lvl1pPr>
              <a:defRPr sz="1400">
                <a:latin typeface="+mn-lt"/>
              </a:defRPr>
            </a:lvl1pPr>
          </a:lstStyle>
          <a:p>
            <a:pPr lvl="0"/>
            <a:r>
              <a:rPr lang="en-US"/>
              <a:t>Caption</a:t>
            </a:r>
            <a:endParaRPr lang="en-AU"/>
          </a:p>
        </p:txBody>
      </p:sp>
      <p:sp>
        <p:nvSpPr>
          <p:cNvPr id="5" name="Slide Number Placeholder 4">
            <a:extLst>
              <a:ext uri="{FF2B5EF4-FFF2-40B4-BE49-F238E27FC236}">
                <a16:creationId xmlns:a16="http://schemas.microsoft.com/office/drawing/2014/main" id="{FA1D6039-007D-7CE1-2455-85685924710B}"/>
              </a:ext>
            </a:extLst>
          </p:cNvPr>
          <p:cNvSpPr>
            <a:spLocks noGrp="1"/>
          </p:cNvSpPr>
          <p:nvPr>
            <p:ph type="sldNum" sz="quarter" idx="16"/>
          </p:nvPr>
        </p:nvSpPr>
        <p:spPr/>
        <p:txBody>
          <a:bodyPr/>
          <a:lstStyle/>
          <a:p>
            <a:fld id="{10A01DC5-1685-4615-8240-15192985C6A2}" type="slidenum">
              <a:rPr lang="en-AU" smtClean="0"/>
              <a:pPr/>
              <a:t>‹#›</a:t>
            </a:fld>
            <a:endParaRPr lang="en-AU"/>
          </a:p>
        </p:txBody>
      </p:sp>
    </p:spTree>
    <p:extLst>
      <p:ext uri="{BB962C8B-B14F-4D97-AF65-F5344CB8AC3E}">
        <p14:creationId xmlns:p14="http://schemas.microsoft.com/office/powerpoint/2010/main" val="10703552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am slide 1">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A4DAC1B-834C-7BD5-B0BB-7FE13580EE7C}"/>
              </a:ext>
              <a:ext uri="{C183D7F6-B498-43B3-948B-1728B52AA6E4}">
                <adec:decorative xmlns:adec="http://schemas.microsoft.com/office/drawing/2017/decorative" val="1"/>
              </a:ext>
            </a:extLst>
          </p:cNvPr>
          <p:cNvSpPr>
            <a:spLocks/>
          </p:cNvSpPr>
          <p:nvPr userDrawn="1"/>
        </p:nvSpPr>
        <p:spPr>
          <a:xfrm>
            <a:off x="0" y="1"/>
            <a:ext cx="12192000" cy="136142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Oval 2">
            <a:extLst>
              <a:ext uri="{FF2B5EF4-FFF2-40B4-BE49-F238E27FC236}">
                <a16:creationId xmlns:a16="http://schemas.microsoft.com/office/drawing/2014/main" id="{B37506F2-F525-5814-9826-7AFD500EC450}"/>
              </a:ext>
              <a:ext uri="{C183D7F6-B498-43B3-948B-1728B52AA6E4}">
                <adec:decorative xmlns:adec="http://schemas.microsoft.com/office/drawing/2017/decorative" val="1"/>
              </a:ext>
            </a:extLst>
          </p:cNvPr>
          <p:cNvSpPr>
            <a:spLocks/>
          </p:cNvSpPr>
          <p:nvPr userDrawn="1"/>
        </p:nvSpPr>
        <p:spPr>
          <a:xfrm rot="15300000">
            <a:off x="11294234" y="197717"/>
            <a:ext cx="1034963" cy="1037629"/>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Oval 4">
            <a:extLst>
              <a:ext uri="{FF2B5EF4-FFF2-40B4-BE49-F238E27FC236}">
                <a16:creationId xmlns:a16="http://schemas.microsoft.com/office/drawing/2014/main" id="{0A512C00-E83C-79F8-F03D-C3C23BD06D81}"/>
              </a:ext>
              <a:ext uri="{C183D7F6-B498-43B3-948B-1728B52AA6E4}">
                <adec:decorative xmlns:adec="http://schemas.microsoft.com/office/drawing/2017/decorative" val="1"/>
              </a:ext>
            </a:extLst>
          </p:cNvPr>
          <p:cNvSpPr>
            <a:spLocks/>
          </p:cNvSpPr>
          <p:nvPr userDrawn="1"/>
        </p:nvSpPr>
        <p:spPr>
          <a:xfrm rot="15300000">
            <a:off x="6996750" y="-1709613"/>
            <a:ext cx="2751951" cy="2759039"/>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Oval 5">
            <a:extLst>
              <a:ext uri="{FF2B5EF4-FFF2-40B4-BE49-F238E27FC236}">
                <a16:creationId xmlns:a16="http://schemas.microsoft.com/office/drawing/2014/main" id="{5AC2B146-1D7B-D829-D8E7-D9D84F534228}"/>
              </a:ext>
              <a:ext uri="{C183D7F6-B498-43B3-948B-1728B52AA6E4}">
                <adec:decorative xmlns:adec="http://schemas.microsoft.com/office/drawing/2017/decorative" val="1"/>
              </a:ext>
            </a:extLst>
          </p:cNvPr>
          <p:cNvSpPr>
            <a:spLocks/>
          </p:cNvSpPr>
          <p:nvPr userDrawn="1"/>
        </p:nvSpPr>
        <p:spPr>
          <a:xfrm rot="15300000">
            <a:off x="9701234" y="640918"/>
            <a:ext cx="2552016" cy="2552016"/>
          </a:xfrm>
          <a:prstGeom prst="ellipse">
            <a:avLst/>
          </a:prstGeom>
          <a:noFill/>
          <a:ln w="190500">
            <a:solidFill>
              <a:srgbClr val="136C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Rectangle: Rounded Corners 6">
            <a:extLst>
              <a:ext uri="{FF2B5EF4-FFF2-40B4-BE49-F238E27FC236}">
                <a16:creationId xmlns:a16="http://schemas.microsoft.com/office/drawing/2014/main" id="{C9DEBC90-31CF-1F88-DB5E-43CFBF8292BC}"/>
              </a:ext>
              <a:ext uri="{C183D7F6-B498-43B3-948B-1728B52AA6E4}">
                <adec:decorative xmlns:adec="http://schemas.microsoft.com/office/drawing/2017/decorative" val="1"/>
              </a:ext>
            </a:extLst>
          </p:cNvPr>
          <p:cNvSpPr>
            <a:spLocks/>
          </p:cNvSpPr>
          <p:nvPr userDrawn="1"/>
        </p:nvSpPr>
        <p:spPr>
          <a:xfrm>
            <a:off x="1" y="1356043"/>
            <a:ext cx="12192000" cy="5501957"/>
          </a:xfrm>
          <a:prstGeom prst="roundRect">
            <a:avLst>
              <a:gd name="adj"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a:p>
        </p:txBody>
      </p:sp>
      <p:sp>
        <p:nvSpPr>
          <p:cNvPr id="8" name="Rectangle: Rounded Corners 7">
            <a:extLst>
              <a:ext uri="{FF2B5EF4-FFF2-40B4-BE49-F238E27FC236}">
                <a16:creationId xmlns:a16="http://schemas.microsoft.com/office/drawing/2014/main" id="{7FF62EBE-2464-DE23-7321-C65DF73A8BB7}"/>
              </a:ext>
              <a:ext uri="{C183D7F6-B498-43B3-948B-1728B52AA6E4}">
                <adec:decorative xmlns:adec="http://schemas.microsoft.com/office/drawing/2017/decorative" val="1"/>
              </a:ext>
            </a:extLst>
          </p:cNvPr>
          <p:cNvSpPr>
            <a:spLocks/>
          </p:cNvSpPr>
          <p:nvPr userDrawn="1"/>
        </p:nvSpPr>
        <p:spPr>
          <a:xfrm>
            <a:off x="232622" y="1527043"/>
            <a:ext cx="11726756" cy="5159957"/>
          </a:xfrm>
          <a:prstGeom prst="roundRect">
            <a:avLst>
              <a:gd name="adj" fmla="val 3954"/>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Rectangle 8">
            <a:extLst>
              <a:ext uri="{FF2B5EF4-FFF2-40B4-BE49-F238E27FC236}">
                <a16:creationId xmlns:a16="http://schemas.microsoft.com/office/drawing/2014/main" id="{A5DAE747-9C91-E811-1664-A182D214D6BE}"/>
              </a:ext>
              <a:ext uri="{C183D7F6-B498-43B3-948B-1728B52AA6E4}">
                <adec:decorative xmlns:adec="http://schemas.microsoft.com/office/drawing/2017/decorative" val="1"/>
              </a:ext>
            </a:extLst>
          </p:cNvPr>
          <p:cNvSpPr>
            <a:spLocks/>
          </p:cNvSpPr>
          <p:nvPr userDrawn="1"/>
        </p:nvSpPr>
        <p:spPr>
          <a:xfrm>
            <a:off x="-140912" y="-1853293"/>
            <a:ext cx="12332912" cy="1853293"/>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0" name="Rectangle 9">
            <a:extLst>
              <a:ext uri="{FF2B5EF4-FFF2-40B4-BE49-F238E27FC236}">
                <a16:creationId xmlns:a16="http://schemas.microsoft.com/office/drawing/2014/main" id="{E9FD4B39-67C3-F21F-71E2-01CE3E74FB63}"/>
              </a:ext>
              <a:ext uri="{C183D7F6-B498-43B3-948B-1728B52AA6E4}">
                <adec:decorative xmlns:adec="http://schemas.microsoft.com/office/drawing/2017/decorative" val="1"/>
              </a:ext>
            </a:extLst>
          </p:cNvPr>
          <p:cNvSpPr>
            <a:spLocks/>
          </p:cNvSpPr>
          <p:nvPr userDrawn="1"/>
        </p:nvSpPr>
        <p:spPr>
          <a:xfrm rot="5400000">
            <a:off x="7606331" y="2406793"/>
            <a:ext cx="9916886" cy="74555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1" name="Title 3">
            <a:extLst>
              <a:ext uri="{FF2B5EF4-FFF2-40B4-BE49-F238E27FC236}">
                <a16:creationId xmlns:a16="http://schemas.microsoft.com/office/drawing/2014/main" id="{6389052F-9E41-61FA-EC7E-98B99BD8FFDF}"/>
              </a:ext>
            </a:extLst>
          </p:cNvPr>
          <p:cNvSpPr>
            <a:spLocks noGrp="1"/>
          </p:cNvSpPr>
          <p:nvPr>
            <p:ph type="title" hasCustomPrompt="1"/>
          </p:nvPr>
        </p:nvSpPr>
        <p:spPr>
          <a:xfrm>
            <a:off x="360000" y="407914"/>
            <a:ext cx="6658020" cy="545601"/>
          </a:xfrm>
        </p:spPr>
        <p:txBody>
          <a:bodyPr/>
          <a:lstStyle>
            <a:lvl1pPr>
              <a:defRPr>
                <a:solidFill>
                  <a:schemeClr val="bg1"/>
                </a:solidFill>
              </a:defRPr>
            </a:lvl1pPr>
          </a:lstStyle>
          <a:p>
            <a:r>
              <a:rPr lang="en-US"/>
              <a:t>Meet the [KLA] team</a:t>
            </a:r>
            <a:endParaRPr lang="en-AU"/>
          </a:p>
        </p:txBody>
      </p:sp>
    </p:spTree>
    <p:extLst>
      <p:ext uri="{BB962C8B-B14F-4D97-AF65-F5344CB8AC3E}">
        <p14:creationId xmlns:p14="http://schemas.microsoft.com/office/powerpoint/2010/main" val="5682929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am slide 2">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
        <p:nvSpPr>
          <p:cNvPr id="2" name="Rectangle 1">
            <a:extLst>
              <a:ext uri="{FF2B5EF4-FFF2-40B4-BE49-F238E27FC236}">
                <a16:creationId xmlns:a16="http://schemas.microsoft.com/office/drawing/2014/main" id="{236FCCDD-FD1C-C6A0-716F-205A6DA05877}"/>
              </a:ext>
            </a:extLst>
          </p:cNvPr>
          <p:cNvSpPr>
            <a:spLocks/>
          </p:cNvSpPr>
          <p:nvPr userDrawn="1"/>
        </p:nvSpPr>
        <p:spPr>
          <a:xfrm>
            <a:off x="0" y="0"/>
            <a:ext cx="3376827" cy="6858000"/>
          </a:xfrm>
          <a:prstGeom prst="rect">
            <a:avLst/>
          </a:prstGeom>
          <a:solidFill>
            <a:srgbClr val="002664"/>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grpSp>
        <p:nvGrpSpPr>
          <p:cNvPr id="3" name="Group 2">
            <a:extLst>
              <a:ext uri="{FF2B5EF4-FFF2-40B4-BE49-F238E27FC236}">
                <a16:creationId xmlns:a16="http://schemas.microsoft.com/office/drawing/2014/main" id="{E5018918-0483-2699-478B-2ECC7C26DB56}"/>
              </a:ext>
            </a:extLst>
          </p:cNvPr>
          <p:cNvGrpSpPr>
            <a:grpSpLocks/>
          </p:cNvGrpSpPr>
          <p:nvPr userDrawn="1"/>
        </p:nvGrpSpPr>
        <p:grpSpPr>
          <a:xfrm flipH="1">
            <a:off x="-904718" y="2431903"/>
            <a:ext cx="4435322" cy="4833715"/>
            <a:chOff x="-439573" y="2545073"/>
            <a:chExt cx="4435322" cy="4833715"/>
          </a:xfrm>
        </p:grpSpPr>
        <p:sp>
          <p:nvSpPr>
            <p:cNvPr id="5" name="Oval 4">
              <a:extLst>
                <a:ext uri="{FF2B5EF4-FFF2-40B4-BE49-F238E27FC236}">
                  <a16:creationId xmlns:a16="http://schemas.microsoft.com/office/drawing/2014/main" id="{E8C5E266-0174-0A70-3FC4-FD70711A55C1}"/>
                </a:ext>
              </a:extLst>
            </p:cNvPr>
            <p:cNvSpPr>
              <a:spLocks/>
            </p:cNvSpPr>
            <p:nvPr/>
          </p:nvSpPr>
          <p:spPr>
            <a:xfrm>
              <a:off x="756247" y="5728543"/>
              <a:ext cx="1646006" cy="1650245"/>
            </a:xfrm>
            <a:prstGeom prst="ellipse">
              <a:avLst/>
            </a:prstGeom>
            <a:solidFill>
              <a:srgbClr val="FFE6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Oval 5">
              <a:extLst>
                <a:ext uri="{FF2B5EF4-FFF2-40B4-BE49-F238E27FC236}">
                  <a16:creationId xmlns:a16="http://schemas.microsoft.com/office/drawing/2014/main" id="{2CAF77CB-B8B2-FA4B-D6AD-9E04E492AED2}"/>
                </a:ext>
              </a:extLst>
            </p:cNvPr>
            <p:cNvSpPr>
              <a:spLocks/>
            </p:cNvSpPr>
            <p:nvPr/>
          </p:nvSpPr>
          <p:spPr>
            <a:xfrm>
              <a:off x="1243798" y="2545073"/>
              <a:ext cx="2751951" cy="2759039"/>
            </a:xfrm>
            <a:prstGeom prst="ellipse">
              <a:avLst/>
            </a:prstGeom>
            <a:solidFill>
              <a:srgbClr val="C9ED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Oval 6">
              <a:extLst>
                <a:ext uri="{FF2B5EF4-FFF2-40B4-BE49-F238E27FC236}">
                  <a16:creationId xmlns:a16="http://schemas.microsoft.com/office/drawing/2014/main" id="{5B557B4D-19A0-A52F-BA0D-AD8A3ED18C60}"/>
                </a:ext>
              </a:extLst>
            </p:cNvPr>
            <p:cNvSpPr>
              <a:spLocks/>
            </p:cNvSpPr>
            <p:nvPr/>
          </p:nvSpPr>
          <p:spPr>
            <a:xfrm>
              <a:off x="-439573" y="3734026"/>
              <a:ext cx="2552016" cy="2552016"/>
            </a:xfrm>
            <a:prstGeom prst="ellipse">
              <a:avLst/>
            </a:prstGeom>
            <a:noFill/>
            <a:ln w="190500">
              <a:solidFill>
                <a:srgbClr val="136C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
        <p:nvSpPr>
          <p:cNvPr id="8" name="Rectangle 7">
            <a:extLst>
              <a:ext uri="{FF2B5EF4-FFF2-40B4-BE49-F238E27FC236}">
                <a16:creationId xmlns:a16="http://schemas.microsoft.com/office/drawing/2014/main" id="{ECDEE502-25E2-E471-DCF0-E20F702CDAD3}"/>
              </a:ext>
            </a:extLst>
          </p:cNvPr>
          <p:cNvSpPr>
            <a:spLocks/>
          </p:cNvSpPr>
          <p:nvPr userDrawn="1"/>
        </p:nvSpPr>
        <p:spPr>
          <a:xfrm>
            <a:off x="2994991" y="0"/>
            <a:ext cx="9197009" cy="6858000"/>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a:p>
        </p:txBody>
      </p:sp>
      <p:sp>
        <p:nvSpPr>
          <p:cNvPr id="9" name="Rectangle 8">
            <a:extLst>
              <a:ext uri="{FF2B5EF4-FFF2-40B4-BE49-F238E27FC236}">
                <a16:creationId xmlns:a16="http://schemas.microsoft.com/office/drawing/2014/main" id="{DC8E7762-479D-5D38-E3AA-B007883D48B1}"/>
              </a:ext>
            </a:extLst>
          </p:cNvPr>
          <p:cNvSpPr>
            <a:spLocks/>
          </p:cNvSpPr>
          <p:nvPr userDrawn="1"/>
        </p:nvSpPr>
        <p:spPr>
          <a:xfrm rot="5400000">
            <a:off x="-5110380" y="1900026"/>
            <a:ext cx="7193285" cy="302747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0" name="Rectangle 9">
            <a:extLst>
              <a:ext uri="{FF2B5EF4-FFF2-40B4-BE49-F238E27FC236}">
                <a16:creationId xmlns:a16="http://schemas.microsoft.com/office/drawing/2014/main" id="{607BA05C-9702-92F7-7EE4-5E7F6E0804D4}"/>
              </a:ext>
            </a:extLst>
          </p:cNvPr>
          <p:cNvSpPr>
            <a:spLocks/>
          </p:cNvSpPr>
          <p:nvPr userDrawn="1"/>
        </p:nvSpPr>
        <p:spPr>
          <a:xfrm>
            <a:off x="-140912" y="6858000"/>
            <a:ext cx="12332912" cy="662069"/>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2" name="Title 3">
            <a:extLst>
              <a:ext uri="{FF2B5EF4-FFF2-40B4-BE49-F238E27FC236}">
                <a16:creationId xmlns:a16="http://schemas.microsoft.com/office/drawing/2014/main" id="{9CB69818-EA4E-73F6-A3E9-E96A11112B65}"/>
              </a:ext>
            </a:extLst>
          </p:cNvPr>
          <p:cNvSpPr>
            <a:spLocks noGrp="1"/>
          </p:cNvSpPr>
          <p:nvPr>
            <p:ph type="title" hasCustomPrompt="1"/>
          </p:nvPr>
        </p:nvSpPr>
        <p:spPr>
          <a:xfrm>
            <a:off x="273975" y="312181"/>
            <a:ext cx="2430780" cy="1769538"/>
          </a:xfrm>
        </p:spPr>
        <p:txBody>
          <a:bodyPr/>
          <a:lstStyle>
            <a:lvl1pPr>
              <a:lnSpc>
                <a:spcPct val="110000"/>
              </a:lnSpc>
              <a:defRPr>
                <a:solidFill>
                  <a:schemeClr val="bg1"/>
                </a:solidFill>
              </a:defRPr>
            </a:lvl1pPr>
          </a:lstStyle>
          <a:p>
            <a:r>
              <a:rPr lang="en-US"/>
              <a:t>[KLA] Curriculum team</a:t>
            </a:r>
            <a:endParaRPr lang="en-AU"/>
          </a:p>
        </p:txBody>
      </p:sp>
    </p:spTree>
    <p:extLst>
      <p:ext uri="{BB962C8B-B14F-4D97-AF65-F5344CB8AC3E}">
        <p14:creationId xmlns:p14="http://schemas.microsoft.com/office/powerpoint/2010/main" val="16531130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am slide 3">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925558F-1CCD-6414-E6FE-A684D24944F5}"/>
              </a:ext>
            </a:extLst>
          </p:cNvPr>
          <p:cNvSpPr>
            <a:spLocks/>
          </p:cNvSpPr>
          <p:nvPr userDrawn="1"/>
        </p:nvSpPr>
        <p:spPr>
          <a:xfrm>
            <a:off x="0" y="0"/>
            <a:ext cx="3376827" cy="6858000"/>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3" name="Oval 12">
            <a:extLst>
              <a:ext uri="{FF2B5EF4-FFF2-40B4-BE49-F238E27FC236}">
                <a16:creationId xmlns:a16="http://schemas.microsoft.com/office/drawing/2014/main" id="{437F98C1-7925-B4E1-8A9A-8C1EE050337D}"/>
              </a:ext>
            </a:extLst>
          </p:cNvPr>
          <p:cNvSpPr>
            <a:spLocks/>
          </p:cNvSpPr>
          <p:nvPr userDrawn="1"/>
        </p:nvSpPr>
        <p:spPr>
          <a:xfrm>
            <a:off x="756247" y="5536026"/>
            <a:ext cx="1646006" cy="1650245"/>
          </a:xfrm>
          <a:prstGeom prst="ellipse">
            <a:avLst/>
          </a:prstGeom>
          <a:solidFill>
            <a:srgbClr val="8BE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Oval 13">
            <a:extLst>
              <a:ext uri="{FF2B5EF4-FFF2-40B4-BE49-F238E27FC236}">
                <a16:creationId xmlns:a16="http://schemas.microsoft.com/office/drawing/2014/main" id="{020BAB49-7DE1-F84C-E4E1-34BC639F9FD2}"/>
              </a:ext>
            </a:extLst>
          </p:cNvPr>
          <p:cNvSpPr>
            <a:spLocks/>
          </p:cNvSpPr>
          <p:nvPr userDrawn="1"/>
        </p:nvSpPr>
        <p:spPr>
          <a:xfrm>
            <a:off x="1243798" y="2352556"/>
            <a:ext cx="2751951" cy="2759039"/>
          </a:xfrm>
          <a:prstGeom prst="ellipse">
            <a:avLst/>
          </a:prstGeom>
          <a:solidFill>
            <a:srgbClr val="136C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5" name="Picture 14" descr="A picture containing diagram&#10;&#10;Description automatically generated">
            <a:extLst>
              <a:ext uri="{FF2B5EF4-FFF2-40B4-BE49-F238E27FC236}">
                <a16:creationId xmlns:a16="http://schemas.microsoft.com/office/drawing/2014/main" id="{71120AC0-2B0D-ACEC-657C-3799D278237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rot="16200000">
            <a:off x="-627909" y="3220557"/>
            <a:ext cx="4244315" cy="2991557"/>
          </a:xfrm>
          <a:prstGeom prst="rect">
            <a:avLst/>
          </a:prstGeom>
        </p:spPr>
      </p:pic>
      <p:sp>
        <p:nvSpPr>
          <p:cNvPr id="16" name="Rectangle 15">
            <a:extLst>
              <a:ext uri="{FF2B5EF4-FFF2-40B4-BE49-F238E27FC236}">
                <a16:creationId xmlns:a16="http://schemas.microsoft.com/office/drawing/2014/main" id="{DF7763D2-FA9B-CF59-8DB9-74409112DDCD}"/>
              </a:ext>
            </a:extLst>
          </p:cNvPr>
          <p:cNvSpPr>
            <a:spLocks/>
          </p:cNvSpPr>
          <p:nvPr userDrawn="1"/>
        </p:nvSpPr>
        <p:spPr>
          <a:xfrm>
            <a:off x="-140912" y="6854942"/>
            <a:ext cx="12332912" cy="331329"/>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
        <p:nvSpPr>
          <p:cNvPr id="12" name="Title 3">
            <a:extLst>
              <a:ext uri="{FF2B5EF4-FFF2-40B4-BE49-F238E27FC236}">
                <a16:creationId xmlns:a16="http://schemas.microsoft.com/office/drawing/2014/main" id="{9CB69818-EA4E-73F6-A3E9-E96A11112B65}"/>
              </a:ext>
            </a:extLst>
          </p:cNvPr>
          <p:cNvSpPr>
            <a:spLocks noGrp="1"/>
          </p:cNvSpPr>
          <p:nvPr>
            <p:ph type="title" hasCustomPrompt="1"/>
          </p:nvPr>
        </p:nvSpPr>
        <p:spPr>
          <a:xfrm>
            <a:off x="273975" y="312181"/>
            <a:ext cx="2430780" cy="1769538"/>
          </a:xfrm>
        </p:spPr>
        <p:txBody>
          <a:bodyPr/>
          <a:lstStyle>
            <a:lvl1pPr>
              <a:lnSpc>
                <a:spcPct val="110000"/>
              </a:lnSpc>
              <a:defRPr>
                <a:solidFill>
                  <a:schemeClr val="accent1"/>
                </a:solidFill>
              </a:defRPr>
            </a:lvl1pPr>
          </a:lstStyle>
          <a:p>
            <a:r>
              <a:rPr lang="en-US"/>
              <a:t>[KLA] Curriculum team</a:t>
            </a:r>
            <a:endParaRPr lang="en-AU"/>
          </a:p>
        </p:txBody>
      </p:sp>
      <p:sp>
        <p:nvSpPr>
          <p:cNvPr id="17" name="Rectangle 16">
            <a:extLst>
              <a:ext uri="{FF2B5EF4-FFF2-40B4-BE49-F238E27FC236}">
                <a16:creationId xmlns:a16="http://schemas.microsoft.com/office/drawing/2014/main" id="{2F01921D-07D0-1A4B-903A-8BBD2F059D2D}"/>
              </a:ext>
            </a:extLst>
          </p:cNvPr>
          <p:cNvSpPr>
            <a:spLocks/>
          </p:cNvSpPr>
          <p:nvPr userDrawn="1"/>
        </p:nvSpPr>
        <p:spPr>
          <a:xfrm>
            <a:off x="2994991" y="0"/>
            <a:ext cx="9197009" cy="6858000"/>
          </a:xfrm>
          <a:prstGeom prst="rect">
            <a:avLst/>
          </a:prstGeom>
          <a:solidFill>
            <a:schemeClr val="bg1"/>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Tree>
    <p:extLst>
      <p:ext uri="{BB962C8B-B14F-4D97-AF65-F5344CB8AC3E}">
        <p14:creationId xmlns:p14="http://schemas.microsoft.com/office/powerpoint/2010/main" val="1165146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hasCustomPrompt="1"/>
          </p:nvPr>
        </p:nvSpPr>
        <p:spPr>
          <a:xfrm>
            <a:off x="360000" y="1620000"/>
            <a:ext cx="11484000" cy="4536000"/>
          </a:xfrm>
        </p:spPr>
        <p:txBody>
          <a:bodyPr/>
          <a:lstStyle>
            <a:lvl1pPr>
              <a:lnSpc>
                <a:spcPct val="150000"/>
              </a:lnSpc>
              <a:defRPr sz="1800">
                <a:latin typeface="+mn-lt"/>
              </a:defRPr>
            </a:lvl1pPr>
            <a:lvl2pPr>
              <a:lnSpc>
                <a:spcPct val="150000"/>
              </a:lnSpc>
              <a:defRPr sz="1800"/>
            </a:lvl2pPr>
            <a:lvl3pPr>
              <a:lnSpc>
                <a:spcPct val="150000"/>
              </a:lnSpc>
              <a:defRPr/>
            </a:lvl3pPr>
            <a:lvl4pPr>
              <a:lnSpc>
                <a:spcPct val="150000"/>
              </a:lnSpc>
              <a:defRPr sz="1800"/>
            </a:lvl4pPr>
            <a:lvl5pPr>
              <a:lnSpc>
                <a:spcPct val="150000"/>
              </a:lnSpc>
              <a:defRPr sz="1800"/>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38287252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with image">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hasCustomPrompt="1"/>
          </p:nvPr>
        </p:nvSpPr>
        <p:spPr>
          <a:xfrm>
            <a:off x="360000" y="1620000"/>
            <a:ext cx="5558791" cy="4536000"/>
          </a:xfrm>
        </p:spPr>
        <p:txBody>
          <a:bodyPr/>
          <a:lstStyle>
            <a:lvl1pPr>
              <a:lnSpc>
                <a:spcPct val="150000"/>
              </a:lnSpc>
              <a:defRPr sz="1800">
                <a:latin typeface="+mn-lt"/>
              </a:defRPr>
            </a:lvl1pPr>
            <a:lvl2pPr>
              <a:lnSpc>
                <a:spcPct val="150000"/>
              </a:lnSpc>
              <a:defRPr sz="1800"/>
            </a:lvl2pPr>
            <a:lvl3pPr>
              <a:lnSpc>
                <a:spcPct val="150000"/>
              </a:lnSpc>
              <a:defRPr/>
            </a:lvl3pPr>
            <a:lvl4pPr>
              <a:lnSpc>
                <a:spcPct val="150000"/>
              </a:lnSpc>
              <a:defRPr sz="1800"/>
            </a:lvl4pPr>
            <a:lvl5pPr>
              <a:lnSpc>
                <a:spcPct val="150000"/>
              </a:lnSpc>
              <a:defRPr sz="1800"/>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2" name="Picture Placeholder 4">
            <a:extLst>
              <a:ext uri="{FF2B5EF4-FFF2-40B4-BE49-F238E27FC236}">
                <a16:creationId xmlns:a16="http://schemas.microsoft.com/office/drawing/2014/main" id="{554A4670-F076-65AA-0E0F-9800FA7A267B}"/>
              </a:ext>
            </a:extLst>
          </p:cNvPr>
          <p:cNvSpPr>
            <a:spLocks noGrp="1"/>
          </p:cNvSpPr>
          <p:nvPr>
            <p:ph type="pic" sz="quarter" idx="19"/>
          </p:nvPr>
        </p:nvSpPr>
        <p:spPr>
          <a:xfrm>
            <a:off x="6167438" y="1620000"/>
            <a:ext cx="5676900" cy="4535997"/>
          </a:xfrm>
        </p:spPr>
        <p:txBody>
          <a:bodyPr/>
          <a:lstStyle/>
          <a:p>
            <a:r>
              <a:rPr lang="en-US"/>
              <a:t>Click icon to add picture</a:t>
            </a:r>
            <a:endParaRPr lang="en-AU"/>
          </a:p>
        </p:txBody>
      </p:sp>
    </p:spTree>
    <p:extLst>
      <p:ext uri="{BB962C8B-B14F-4D97-AF65-F5344CB8AC3E}">
        <p14:creationId xmlns:p14="http://schemas.microsoft.com/office/powerpoint/2010/main" val="26010587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 with document">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2" name="Content Placeholder 2">
            <a:extLst>
              <a:ext uri="{FF2B5EF4-FFF2-40B4-BE49-F238E27FC236}">
                <a16:creationId xmlns:a16="http://schemas.microsoft.com/office/drawing/2014/main" id="{7264D12D-DAEB-B762-87C4-84AC691386B5}"/>
              </a:ext>
            </a:extLst>
          </p:cNvPr>
          <p:cNvSpPr>
            <a:spLocks noGrp="1"/>
          </p:cNvSpPr>
          <p:nvPr>
            <p:ph sz="half" idx="1" hasCustomPrompt="1"/>
          </p:nvPr>
        </p:nvSpPr>
        <p:spPr>
          <a:xfrm>
            <a:off x="360000" y="1584000"/>
            <a:ext cx="7189116" cy="4499998"/>
          </a:xfrm>
        </p:spPr>
        <p:txBody>
          <a:bodyPr/>
          <a:lstStyle>
            <a:lvl1pPr>
              <a:defRPr sz="1800"/>
            </a:lvl1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grpSp>
        <p:nvGrpSpPr>
          <p:cNvPr id="9" name="Group 8">
            <a:extLst>
              <a:ext uri="{FF2B5EF4-FFF2-40B4-BE49-F238E27FC236}">
                <a16:creationId xmlns:a16="http://schemas.microsoft.com/office/drawing/2014/main" id="{CCAAAAF6-B176-935C-A538-693CDE78E927}"/>
              </a:ext>
              <a:ext uri="{C183D7F6-B498-43B3-948B-1728B52AA6E4}">
                <adec:decorative xmlns:adec="http://schemas.microsoft.com/office/drawing/2017/decorative" val="1"/>
              </a:ext>
            </a:extLst>
          </p:cNvPr>
          <p:cNvGrpSpPr/>
          <p:nvPr userDrawn="1"/>
        </p:nvGrpSpPr>
        <p:grpSpPr>
          <a:xfrm>
            <a:off x="8464309" y="1951402"/>
            <a:ext cx="2752016" cy="3643219"/>
            <a:chOff x="735266" y="1125657"/>
            <a:chExt cx="3588486" cy="4493181"/>
          </a:xfrm>
        </p:grpSpPr>
        <p:pic>
          <p:nvPicPr>
            <p:cNvPr id="11" name="Picture 10">
              <a:extLst>
                <a:ext uri="{FF2B5EF4-FFF2-40B4-BE49-F238E27FC236}">
                  <a16:creationId xmlns:a16="http://schemas.microsoft.com/office/drawing/2014/main" id="{39EDA23A-0C57-EE9B-FA55-6F06A3A9B7BD}"/>
                </a:ext>
              </a:extLst>
            </p:cNvPr>
            <p:cNvPicPr>
              <a:picLocks noChangeAspect="1"/>
            </p:cNvPicPr>
            <p:nvPr/>
          </p:nvPicPr>
          <p:blipFill>
            <a:blip r:embed="rId2">
              <a:extLst>
                <a:ext uri="{28A0092B-C50C-407E-A947-70E740481C1C}">
                  <a14:useLocalDpi xmlns:a14="http://schemas.microsoft.com/office/drawing/2010/main"/>
                </a:ext>
              </a:extLst>
            </a:blip>
            <a:srcRect/>
            <a:stretch/>
          </p:blipFill>
          <p:spPr>
            <a:xfrm rot="693977" flipH="1">
              <a:off x="1490357" y="1390460"/>
              <a:ext cx="2833395" cy="3788842"/>
            </a:xfrm>
            <a:prstGeom prst="rect">
              <a:avLst/>
            </a:prstGeom>
            <a:ln w="76200">
              <a:solidFill>
                <a:schemeClr val="bg1"/>
              </a:solidFill>
            </a:ln>
            <a:effectLst>
              <a:outerShdw blurRad="292100" dist="139700" dir="2700000" algn="tl" rotWithShape="0">
                <a:schemeClr val="tx1">
                  <a:alpha val="31000"/>
                </a:schemeClr>
              </a:outerShdw>
            </a:effectLst>
          </p:spPr>
        </p:pic>
        <p:pic>
          <p:nvPicPr>
            <p:cNvPr id="12" name="Picture 11">
              <a:extLst>
                <a:ext uri="{FF2B5EF4-FFF2-40B4-BE49-F238E27FC236}">
                  <a16:creationId xmlns:a16="http://schemas.microsoft.com/office/drawing/2014/main" id="{76254A0B-F936-05B8-17DB-D95588C43D27}"/>
                </a:ext>
              </a:extLst>
            </p:cNvPr>
            <p:cNvPicPr>
              <a:picLocks noChangeAspect="1"/>
            </p:cNvPicPr>
            <p:nvPr/>
          </p:nvPicPr>
          <p:blipFill>
            <a:blip r:embed="rId2">
              <a:extLst>
                <a:ext uri="{28A0092B-C50C-407E-A947-70E740481C1C}">
                  <a14:useLocalDpi xmlns:a14="http://schemas.microsoft.com/office/drawing/2010/main"/>
                </a:ext>
              </a:extLst>
            </a:blip>
            <a:srcRect/>
            <a:stretch/>
          </p:blipFill>
          <p:spPr>
            <a:xfrm rot="159253">
              <a:off x="1418457" y="1225105"/>
              <a:ext cx="2840013" cy="3797692"/>
            </a:xfrm>
            <a:prstGeom prst="rect">
              <a:avLst/>
            </a:prstGeom>
            <a:ln w="76200">
              <a:solidFill>
                <a:schemeClr val="bg1"/>
              </a:solidFill>
            </a:ln>
            <a:effectLst>
              <a:outerShdw blurRad="292100" dist="139700" dir="2700000" algn="tl" rotWithShape="0">
                <a:schemeClr val="tx1">
                  <a:alpha val="31000"/>
                </a:schemeClr>
              </a:outerShdw>
            </a:effectLst>
          </p:spPr>
        </p:pic>
        <p:pic>
          <p:nvPicPr>
            <p:cNvPr id="13" name="Picture 12">
              <a:extLst>
                <a:ext uri="{FF2B5EF4-FFF2-40B4-BE49-F238E27FC236}">
                  <a16:creationId xmlns:a16="http://schemas.microsoft.com/office/drawing/2014/main" id="{1C524B62-EC36-35CE-09C5-37B1BA311954}"/>
                </a:ext>
              </a:extLst>
            </p:cNvPr>
            <p:cNvPicPr>
              <a:picLocks noChangeAspect="1"/>
            </p:cNvPicPr>
            <p:nvPr/>
          </p:nvPicPr>
          <p:blipFill>
            <a:blip r:embed="rId2">
              <a:extLst>
                <a:ext uri="{28A0092B-C50C-407E-A947-70E740481C1C}">
                  <a14:useLocalDpi xmlns:a14="http://schemas.microsoft.com/office/drawing/2010/main"/>
                </a:ext>
              </a:extLst>
            </a:blip>
            <a:srcRect/>
            <a:stretch/>
          </p:blipFill>
          <p:spPr>
            <a:xfrm rot="21215311">
              <a:off x="735266" y="1125657"/>
              <a:ext cx="3360117" cy="4493181"/>
            </a:xfrm>
            <a:prstGeom prst="rect">
              <a:avLst/>
            </a:prstGeom>
            <a:ln w="76200">
              <a:solidFill>
                <a:schemeClr val="bg1"/>
              </a:solidFill>
            </a:ln>
            <a:effectLst>
              <a:outerShdw blurRad="292100" dist="139700" dir="2700000" algn="tl" rotWithShape="0">
                <a:schemeClr val="tx1">
                  <a:alpha val="31000"/>
                </a:schemeClr>
              </a:outerShdw>
            </a:effectLst>
          </p:spPr>
        </p:pic>
      </p:grpSp>
      <p:sp>
        <p:nvSpPr>
          <p:cNvPr id="6" name="Picture Placeholder 4">
            <a:extLst>
              <a:ext uri="{FF2B5EF4-FFF2-40B4-BE49-F238E27FC236}">
                <a16:creationId xmlns:a16="http://schemas.microsoft.com/office/drawing/2014/main" id="{F7C04AAD-E337-4CAB-A273-C8C3B3CA6921}"/>
              </a:ext>
            </a:extLst>
          </p:cNvPr>
          <p:cNvSpPr>
            <a:spLocks noGrp="1"/>
          </p:cNvSpPr>
          <p:nvPr>
            <p:ph type="pic" sz="quarter" idx="19" hasCustomPrompt="1"/>
          </p:nvPr>
        </p:nvSpPr>
        <p:spPr>
          <a:xfrm rot="21198164">
            <a:off x="8497994" y="1966625"/>
            <a:ext cx="2548889" cy="3635736"/>
          </a:xfrm>
        </p:spPr>
        <p:txBody>
          <a:bodyPr/>
          <a:lstStyle>
            <a:lvl1pPr>
              <a:defRPr/>
            </a:lvl1pPr>
          </a:lstStyle>
          <a:p>
            <a:r>
              <a:rPr lang="en-AU"/>
              <a:t>Document image</a:t>
            </a:r>
          </a:p>
        </p:txBody>
      </p:sp>
    </p:spTree>
    <p:extLst>
      <p:ext uri="{BB962C8B-B14F-4D97-AF65-F5344CB8AC3E}">
        <p14:creationId xmlns:p14="http://schemas.microsoft.com/office/powerpoint/2010/main" val="2758097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callout box">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2" name="Content Placeholder 2">
            <a:extLst>
              <a:ext uri="{FF2B5EF4-FFF2-40B4-BE49-F238E27FC236}">
                <a16:creationId xmlns:a16="http://schemas.microsoft.com/office/drawing/2014/main" id="{7264D12D-DAEB-B762-87C4-84AC691386B5}"/>
              </a:ext>
            </a:extLst>
          </p:cNvPr>
          <p:cNvSpPr>
            <a:spLocks noGrp="1"/>
          </p:cNvSpPr>
          <p:nvPr>
            <p:ph sz="half" idx="1" hasCustomPrompt="1"/>
          </p:nvPr>
        </p:nvSpPr>
        <p:spPr>
          <a:xfrm>
            <a:off x="360000" y="1584000"/>
            <a:ext cx="5616000" cy="4499998"/>
          </a:xfrm>
        </p:spPr>
        <p:txBody>
          <a:bodyPr/>
          <a:lstStyle>
            <a:lvl1pPr>
              <a:defRPr sz="1800"/>
            </a:lvl1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3" name="Rectangle: Rounded Corners 2">
            <a:extLst>
              <a:ext uri="{FF2B5EF4-FFF2-40B4-BE49-F238E27FC236}">
                <a16:creationId xmlns:a16="http://schemas.microsoft.com/office/drawing/2014/main" id="{E9F8B789-3BDD-E51F-0464-C5095105CA0B}"/>
              </a:ext>
            </a:extLst>
          </p:cNvPr>
          <p:cNvSpPr/>
          <p:nvPr userDrawn="1"/>
        </p:nvSpPr>
        <p:spPr>
          <a:xfrm>
            <a:off x="6379535" y="1583989"/>
            <a:ext cx="5452465" cy="4499997"/>
          </a:xfrm>
          <a:prstGeom prst="roundRect">
            <a:avLst>
              <a:gd name="adj" fmla="val 8003"/>
            </a:avLst>
          </a:prstGeom>
          <a:solidFill>
            <a:srgbClr val="CBE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4"/>
              </a:solidFill>
            </a:endParaRPr>
          </a:p>
        </p:txBody>
      </p:sp>
      <p:sp>
        <p:nvSpPr>
          <p:cNvPr id="6" name="Content Placeholder 2">
            <a:extLst>
              <a:ext uri="{FF2B5EF4-FFF2-40B4-BE49-F238E27FC236}">
                <a16:creationId xmlns:a16="http://schemas.microsoft.com/office/drawing/2014/main" id="{6B06FBC2-B6FD-CD3D-EFEE-C13756B43430}"/>
              </a:ext>
            </a:extLst>
          </p:cNvPr>
          <p:cNvSpPr>
            <a:spLocks noGrp="1"/>
          </p:cNvSpPr>
          <p:nvPr>
            <p:ph sz="half" idx="19" hasCustomPrompt="1"/>
          </p:nvPr>
        </p:nvSpPr>
        <p:spPr>
          <a:xfrm>
            <a:off x="6675237" y="1886738"/>
            <a:ext cx="4850456" cy="3869020"/>
          </a:xfrm>
        </p:spPr>
        <p:txBody>
          <a:bodyPr/>
          <a:lstStyle>
            <a:lvl1pPr algn="l">
              <a:defRPr sz="1800"/>
            </a:lvl1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156907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DF8871C-2E9B-5DF5-2D4F-5A0C06C39A4C}"/>
              </a:ext>
              <a:ext uri="{C183D7F6-B498-43B3-948B-1728B52AA6E4}">
                <adec:decorative xmlns:adec="http://schemas.microsoft.com/office/drawing/2017/decorative" val="1"/>
              </a:ext>
            </a:extLst>
          </p:cNvPr>
          <p:cNvSpPr txBox="1"/>
          <p:nvPr userDrawn="1"/>
        </p:nvSpPr>
        <p:spPr>
          <a:xfrm>
            <a:off x="3269454" y="-263449"/>
            <a:ext cx="1963103" cy="2827973"/>
          </a:xfrm>
          <a:prstGeom prst="rect">
            <a:avLst/>
          </a:prstGeom>
          <a:noFill/>
        </p:spPr>
        <p:txBody>
          <a:bodyPr wrap="square" lIns="0" tIns="0" rIns="0" bIns="0" rtlCol="0">
            <a:noAutofit/>
          </a:bodyPr>
          <a:lstStyle/>
          <a:p>
            <a:pPr algn="l"/>
            <a:r>
              <a:rPr lang="en-AU" sz="35000">
                <a:solidFill>
                  <a:srgbClr val="CDD3D6"/>
                </a:solidFill>
              </a:rPr>
              <a:t>“</a:t>
            </a:r>
          </a:p>
        </p:txBody>
      </p:sp>
      <p:cxnSp>
        <p:nvCxnSpPr>
          <p:cNvPr id="7" name="Straight Connector 6">
            <a:extLst>
              <a:ext uri="{FF2B5EF4-FFF2-40B4-BE49-F238E27FC236}">
                <a16:creationId xmlns:a16="http://schemas.microsoft.com/office/drawing/2014/main" id="{F9E1E980-8C11-D173-009D-B6A5EFB0E9C9}"/>
              </a:ext>
              <a:ext uri="{C183D7F6-B498-43B3-948B-1728B52AA6E4}">
                <adec:decorative xmlns:adec="http://schemas.microsoft.com/office/drawing/2017/decorative" val="1"/>
              </a:ext>
            </a:extLst>
          </p:cNvPr>
          <p:cNvCxnSpPr/>
          <p:nvPr userDrawn="1"/>
        </p:nvCxnSpPr>
        <p:spPr>
          <a:xfrm>
            <a:off x="3086574" y="359998"/>
            <a:ext cx="0" cy="5976002"/>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Text Placeholder 14">
            <a:extLst>
              <a:ext uri="{FF2B5EF4-FFF2-40B4-BE49-F238E27FC236}">
                <a16:creationId xmlns:a16="http://schemas.microsoft.com/office/drawing/2014/main" id="{5F96F3EB-62B5-B30A-9550-210C8AC3F128}"/>
              </a:ext>
            </a:extLst>
          </p:cNvPr>
          <p:cNvSpPr>
            <a:spLocks noGrp="1"/>
          </p:cNvSpPr>
          <p:nvPr>
            <p:ph type="body" sz="quarter" idx="14" hasCustomPrompt="1"/>
          </p:nvPr>
        </p:nvSpPr>
        <p:spPr>
          <a:xfrm>
            <a:off x="3511550" y="2036762"/>
            <a:ext cx="8108950" cy="3458057"/>
          </a:xfrm>
        </p:spPr>
        <p:txBody>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lang="en-US" sz="2400" b="0" kern="1200" dirty="0" smtClean="0">
                <a:solidFill>
                  <a:schemeClr val="accent1"/>
                </a:solidFill>
                <a:latin typeface="+mj-lt"/>
                <a:ea typeface="+mn-ea"/>
                <a:cs typeface="+mn-cs"/>
              </a:defRPr>
            </a:lvl1pPr>
          </a:lstStyle>
          <a:p>
            <a:pPr lvl="0"/>
            <a:r>
              <a:rPr lang="en-US"/>
              <a:t>Quote text</a:t>
            </a:r>
          </a:p>
        </p:txBody>
      </p:sp>
      <p:sp>
        <p:nvSpPr>
          <p:cNvPr id="10" name="Text Placeholder 14">
            <a:extLst>
              <a:ext uri="{FF2B5EF4-FFF2-40B4-BE49-F238E27FC236}">
                <a16:creationId xmlns:a16="http://schemas.microsoft.com/office/drawing/2014/main" id="{F1E02FEE-528E-0CDD-0DB4-625A0D610B6A}"/>
              </a:ext>
            </a:extLst>
          </p:cNvPr>
          <p:cNvSpPr>
            <a:spLocks noGrp="1"/>
          </p:cNvSpPr>
          <p:nvPr>
            <p:ph type="body" sz="quarter" idx="15" hasCustomPrompt="1"/>
          </p:nvPr>
        </p:nvSpPr>
        <p:spPr>
          <a:xfrm>
            <a:off x="3526324" y="5494820"/>
            <a:ext cx="8108950" cy="423139"/>
          </a:xfrm>
        </p:spPr>
        <p:txBody>
          <a:bodyPr/>
          <a:lstStyle>
            <a:lvl1pPr marL="0" indent="0" algn="r" defTabSz="914377" rtl="0" eaLnBrk="1" latinLnBrk="0" hangingPunct="1">
              <a:lnSpc>
                <a:spcPct val="150000"/>
              </a:lnSpc>
              <a:spcBef>
                <a:spcPts val="0"/>
              </a:spcBef>
              <a:spcAft>
                <a:spcPts val="1200"/>
              </a:spcAft>
              <a:buFont typeface="Arial" panose="020B0604020202020204" pitchFamily="34" charset="0"/>
              <a:buNone/>
              <a:defRPr lang="en-US" sz="1800" b="0" kern="1200" dirty="0" smtClean="0">
                <a:solidFill>
                  <a:schemeClr val="accent1"/>
                </a:solidFill>
                <a:latin typeface="+mj-lt"/>
                <a:ea typeface="+mn-ea"/>
                <a:cs typeface="+mn-cs"/>
              </a:defRPr>
            </a:lvl1pPr>
          </a:lstStyle>
          <a:p>
            <a:pPr lvl="0"/>
            <a:r>
              <a:rPr lang="en-US"/>
              <a:t>– Author (</a:t>
            </a:r>
            <a:r>
              <a:rPr lang="en-US" err="1"/>
              <a:t>YYYY:page</a:t>
            </a:r>
            <a:r>
              <a:rPr lang="en-US"/>
              <a:t> number)</a:t>
            </a:r>
          </a:p>
        </p:txBody>
      </p:sp>
      <p:sp>
        <p:nvSpPr>
          <p:cNvPr id="11" name="Text Placeholder 14">
            <a:extLst>
              <a:ext uri="{FF2B5EF4-FFF2-40B4-BE49-F238E27FC236}">
                <a16:creationId xmlns:a16="http://schemas.microsoft.com/office/drawing/2014/main" id="{4727BE8E-6A1C-C35B-FE43-E4276FE9240C}"/>
              </a:ext>
            </a:extLst>
          </p:cNvPr>
          <p:cNvSpPr>
            <a:spLocks noGrp="1"/>
          </p:cNvSpPr>
          <p:nvPr>
            <p:ph type="body" sz="quarter" idx="16" hasCustomPrompt="1"/>
          </p:nvPr>
        </p:nvSpPr>
        <p:spPr>
          <a:xfrm>
            <a:off x="3526324" y="5912861"/>
            <a:ext cx="8108950" cy="423139"/>
          </a:xfrm>
        </p:spPr>
        <p:txBody>
          <a:bodyPr/>
          <a:lstStyle>
            <a:lvl1pPr marL="0" indent="0" algn="r" defTabSz="914377" rtl="0" eaLnBrk="1" latinLnBrk="0" hangingPunct="1">
              <a:lnSpc>
                <a:spcPct val="150000"/>
              </a:lnSpc>
              <a:spcBef>
                <a:spcPts val="0"/>
              </a:spcBef>
              <a:spcAft>
                <a:spcPts val="1200"/>
              </a:spcAft>
              <a:buFont typeface="Arial" panose="020B0604020202020204" pitchFamily="34" charset="0"/>
              <a:buNone/>
              <a:defRPr lang="en-US" sz="1200" b="0" kern="1200" dirty="0" smtClean="0">
                <a:solidFill>
                  <a:schemeClr val="tx1"/>
                </a:solidFill>
                <a:latin typeface="+mj-lt"/>
                <a:ea typeface="+mn-ea"/>
                <a:cs typeface="+mn-cs"/>
              </a:defRPr>
            </a:lvl1pPr>
          </a:lstStyle>
          <a:p>
            <a:pPr lvl="0"/>
            <a:r>
              <a:rPr lang="en-US"/>
              <a:t>Name of text</a:t>
            </a:r>
          </a:p>
        </p:txBody>
      </p:sp>
      <p:pic>
        <p:nvPicPr>
          <p:cNvPr id="13" name="Picture 12">
            <a:extLst>
              <a:ext uri="{FF2B5EF4-FFF2-40B4-BE49-F238E27FC236}">
                <a16:creationId xmlns:a16="http://schemas.microsoft.com/office/drawing/2014/main" id="{0527177B-E69E-4192-EE46-019AE8C241BF}"/>
              </a:ext>
              <a:ext uri="{C183D7F6-B498-43B3-948B-1728B52AA6E4}">
                <adec:decorative xmlns:adec="http://schemas.microsoft.com/office/drawing/2017/decorative" val="1"/>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2669954" cy="6858000"/>
          </a:xfrm>
          <a:prstGeom prst="rect">
            <a:avLst/>
          </a:prstGeom>
        </p:spPr>
      </p:pic>
    </p:spTree>
    <p:extLst>
      <p:ext uri="{BB962C8B-B14F-4D97-AF65-F5344CB8AC3E}">
        <p14:creationId xmlns:p14="http://schemas.microsoft.com/office/powerpoint/2010/main" val="28794191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t highlight blue">
    <p:spTree>
      <p:nvGrpSpPr>
        <p:cNvPr id="1" name=""/>
        <p:cNvGrpSpPr/>
        <p:nvPr/>
      </p:nvGrpSpPr>
      <p:grpSpPr>
        <a:xfrm>
          <a:off x="0" y="0"/>
          <a:ext cx="0" cy="0"/>
          <a:chOff x="0" y="0"/>
          <a:chExt cx="0" cy="0"/>
        </a:xfrm>
      </p:grpSpPr>
      <p:sp>
        <p:nvSpPr>
          <p:cNvPr id="2" name="Title 1"/>
          <p:cNvSpPr>
            <a:spLocks noGrp="1"/>
          </p:cNvSpPr>
          <p:nvPr>
            <p:ph type="title"/>
          </p:nvPr>
        </p:nvSpPr>
        <p:spPr>
          <a:xfrm>
            <a:off x="360000" y="360001"/>
            <a:ext cx="10080000" cy="548704"/>
          </a:xfrm>
        </p:spPr>
        <p:txBody>
          <a:bodyPr/>
          <a:lstStyle>
            <a:lvl1pPr>
              <a:defRPr>
                <a:solidFill>
                  <a:schemeClr val="accent1"/>
                </a:solidFill>
                <a:latin typeface="+mj-lt"/>
              </a:defRPr>
            </a:lvl1pPr>
          </a:lstStyle>
          <a:p>
            <a:r>
              <a:rPr lang="en-US"/>
              <a:t>Click to edit Master title style</a:t>
            </a:r>
          </a:p>
        </p:txBody>
      </p:sp>
      <p:sp>
        <p:nvSpPr>
          <p:cNvPr id="4" name="Rectangle 3">
            <a:extLst>
              <a:ext uri="{FF2B5EF4-FFF2-40B4-BE49-F238E27FC236}">
                <a16:creationId xmlns:a16="http://schemas.microsoft.com/office/drawing/2014/main" id="{1903A8E2-73B2-4BCE-A537-BD98BFA45482}"/>
              </a:ext>
              <a:ext uri="{C183D7F6-B498-43B3-948B-1728B52AA6E4}">
                <adec:decorative xmlns:adec="http://schemas.microsoft.com/office/drawing/2017/decorative" val="1"/>
              </a:ext>
            </a:extLst>
          </p:cNvPr>
          <p:cNvSpPr/>
          <p:nvPr userDrawn="1"/>
        </p:nvSpPr>
        <p:spPr>
          <a:xfrm>
            <a:off x="0" y="1549116"/>
            <a:ext cx="12192000" cy="5308884"/>
          </a:xfrm>
          <a:prstGeom prst="rect">
            <a:avLst/>
          </a:prstGeom>
          <a:solidFill>
            <a:srgbClr val="CBE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Slide Number Placeholder 2">
            <a:extLst>
              <a:ext uri="{FF2B5EF4-FFF2-40B4-BE49-F238E27FC236}">
                <a16:creationId xmlns:a16="http://schemas.microsoft.com/office/drawing/2014/main" id="{50577C0E-B1B9-7F5F-3A8D-575B8D4B55BB}"/>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9" name="Text Placeholder 10">
            <a:extLst>
              <a:ext uri="{FF2B5EF4-FFF2-40B4-BE49-F238E27FC236}">
                <a16:creationId xmlns:a16="http://schemas.microsoft.com/office/drawing/2014/main" id="{1879F4BE-E182-4B87-821C-1C8EF66674CD}"/>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5" name="Text Placeholder 10">
            <a:extLst>
              <a:ext uri="{FF2B5EF4-FFF2-40B4-BE49-F238E27FC236}">
                <a16:creationId xmlns:a16="http://schemas.microsoft.com/office/drawing/2014/main" id="{14C244D9-DD08-66EB-5CE3-230309CC0031}"/>
              </a:ext>
            </a:extLst>
          </p:cNvPr>
          <p:cNvSpPr>
            <a:spLocks noGrp="1"/>
          </p:cNvSpPr>
          <p:nvPr>
            <p:ph type="body" sz="quarter" idx="19" hasCustomPrompt="1"/>
          </p:nvPr>
        </p:nvSpPr>
        <p:spPr>
          <a:xfrm>
            <a:off x="360000" y="1862942"/>
            <a:ext cx="11484000" cy="4491058"/>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006959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0" y="0"/>
            <a:ext cx="12192001" cy="392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156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tx2">
                  <a:lumMod val="40000"/>
                  <a:lumOff val="60000"/>
                </a:schemeClr>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4104000"/>
            <a:ext cx="8532000"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4104000"/>
            <a:ext cx="2772000"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5867118"/>
            <a:ext cx="4500000" cy="684882"/>
          </a:xfrm>
          <a:prstGeom prst="rect">
            <a:avLst/>
          </a:prstGeom>
        </p:spPr>
        <p:txBody>
          <a:bodyPr vert="horz" lIns="0" tIns="0" rIns="0" bIns="0" rtlCol="0" anchor="b" anchorCtr="0">
            <a:noAutofit/>
          </a:bodyPr>
          <a:lstStyle>
            <a:lvl1pPr algn="l">
              <a:defRPr sz="1400">
                <a:solidFill>
                  <a:schemeClr val="accent1"/>
                </a:solidFill>
                <a:latin typeface="+mn-lt"/>
              </a:defRPr>
            </a:lvl1pPr>
          </a:lstStyle>
          <a:p>
            <a:r>
              <a:rPr lang="en-US"/>
              <a:t>NSW Department of Education</a:t>
            </a:r>
            <a:endParaRPr lang="en-AU"/>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5867118"/>
            <a:ext cx="630000" cy="684882"/>
          </a:xfrm>
          <a:prstGeom prst="rect">
            <a:avLst/>
          </a:prstGeom>
        </p:spPr>
      </p:pic>
      <p:sp>
        <p:nvSpPr>
          <p:cNvPr id="2" name="Title 1">
            <a:extLst>
              <a:ext uri="{FF2B5EF4-FFF2-40B4-BE49-F238E27FC236}">
                <a16:creationId xmlns:a16="http://schemas.microsoft.com/office/drawing/2014/main" id="{88C7C230-6728-957B-B6ED-1DD9FE8060FF}"/>
              </a:ext>
            </a:extLst>
          </p:cNvPr>
          <p:cNvSpPr>
            <a:spLocks noGrp="1"/>
          </p:cNvSpPr>
          <p:nvPr>
            <p:ph type="ctrTitle"/>
          </p:nvPr>
        </p:nvSpPr>
        <p:spPr>
          <a:xfrm>
            <a:off x="359998" y="360000"/>
            <a:ext cx="11484001" cy="2520000"/>
          </a:xfrm>
          <a:ln>
            <a:noFill/>
          </a:ln>
        </p:spPr>
        <p:txBody>
          <a:bodyPr anchor="t">
            <a:noAutofit/>
          </a:bodyPr>
          <a:lstStyle>
            <a:lvl1pPr algn="l">
              <a:lnSpc>
                <a:spcPct val="90000"/>
              </a:lnSpc>
              <a:defRPr sz="4800">
                <a:solidFill>
                  <a:srgbClr val="00296C"/>
                </a:solidFill>
              </a:defRPr>
            </a:lvl1pPr>
          </a:lstStyle>
          <a:p>
            <a:r>
              <a:rPr lang="en-US"/>
              <a:t>Click to edit Master title style</a:t>
            </a:r>
          </a:p>
        </p:txBody>
      </p:sp>
      <p:sp>
        <p:nvSpPr>
          <p:cNvPr id="13" name="Text Placeholder 51">
            <a:extLst>
              <a:ext uri="{FF2B5EF4-FFF2-40B4-BE49-F238E27FC236}">
                <a16:creationId xmlns:a16="http://schemas.microsoft.com/office/drawing/2014/main" id="{ED72B8C4-8D7B-20BD-9B46-1BC97B97697A}"/>
              </a:ext>
            </a:extLst>
          </p:cNvPr>
          <p:cNvSpPr>
            <a:spLocks noGrp="1"/>
          </p:cNvSpPr>
          <p:nvPr>
            <p:ph type="body" sz="quarter" idx="12" hasCustomPrompt="1"/>
          </p:nvPr>
        </p:nvSpPr>
        <p:spPr>
          <a:xfrm>
            <a:off x="359998" y="4778427"/>
            <a:ext cx="8532000" cy="424497"/>
          </a:xfrm>
        </p:spPr>
        <p:txBody>
          <a:bodyPr/>
          <a:lstStyle>
            <a:lvl1pPr>
              <a:defRPr sz="1800">
                <a:solidFill>
                  <a:schemeClr val="bg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Presenter name, presenter title</a:t>
            </a:r>
            <a:endParaRPr lang="en-AU"/>
          </a:p>
        </p:txBody>
      </p:sp>
      <p:sp>
        <p:nvSpPr>
          <p:cNvPr id="15" name="Text Placeholder 51">
            <a:extLst>
              <a:ext uri="{FF2B5EF4-FFF2-40B4-BE49-F238E27FC236}">
                <a16:creationId xmlns:a16="http://schemas.microsoft.com/office/drawing/2014/main" id="{F75C817C-04B0-B672-91D9-B0DBB7B21B4D}"/>
              </a:ext>
            </a:extLst>
          </p:cNvPr>
          <p:cNvSpPr>
            <a:spLocks noGrp="1"/>
          </p:cNvSpPr>
          <p:nvPr>
            <p:ph type="body" sz="quarter" idx="13" hasCustomPrompt="1"/>
          </p:nvPr>
        </p:nvSpPr>
        <p:spPr>
          <a:xfrm>
            <a:off x="9071998" y="4273686"/>
            <a:ext cx="2772001" cy="424497"/>
          </a:xfrm>
        </p:spPr>
        <p:txBody>
          <a:bodyPr/>
          <a:lstStyle>
            <a:lvl1pPr>
              <a:defRPr sz="1800">
                <a:solidFill>
                  <a:schemeClr val="bg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00 Month YYYY</a:t>
            </a:r>
            <a:endParaRPr lang="en-AU"/>
          </a:p>
        </p:txBody>
      </p:sp>
      <p:sp>
        <p:nvSpPr>
          <p:cNvPr id="16" name="Text Placeholder 51">
            <a:extLst>
              <a:ext uri="{FF2B5EF4-FFF2-40B4-BE49-F238E27FC236}">
                <a16:creationId xmlns:a16="http://schemas.microsoft.com/office/drawing/2014/main" id="{08636096-4E7F-7255-5E0A-F76A98B8F543}"/>
              </a:ext>
            </a:extLst>
          </p:cNvPr>
          <p:cNvSpPr>
            <a:spLocks noGrp="1"/>
          </p:cNvSpPr>
          <p:nvPr>
            <p:ph type="body" sz="quarter" idx="14" hasCustomPrompt="1"/>
          </p:nvPr>
        </p:nvSpPr>
        <p:spPr>
          <a:xfrm>
            <a:off x="359998" y="4273686"/>
            <a:ext cx="8532000" cy="424497"/>
          </a:xfrm>
        </p:spPr>
        <p:txBody>
          <a:bodyPr/>
          <a:lstStyle>
            <a:lvl1pPr>
              <a:defRPr>
                <a:solidFill>
                  <a:schemeClr val="accent4"/>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Subtitle</a:t>
            </a:r>
            <a:endParaRPr lang="en-AU"/>
          </a:p>
        </p:txBody>
      </p:sp>
    </p:spTree>
    <p:extLst>
      <p:ext uri="{BB962C8B-B14F-4D97-AF65-F5344CB8AC3E}">
        <p14:creationId xmlns:p14="http://schemas.microsoft.com/office/powerpoint/2010/main" val="2090582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t highlight grey">
    <p:spTree>
      <p:nvGrpSpPr>
        <p:cNvPr id="1" name=""/>
        <p:cNvGrpSpPr/>
        <p:nvPr/>
      </p:nvGrpSpPr>
      <p:grpSpPr>
        <a:xfrm>
          <a:off x="0" y="0"/>
          <a:ext cx="0" cy="0"/>
          <a:chOff x="0" y="0"/>
          <a:chExt cx="0" cy="0"/>
        </a:xfrm>
      </p:grpSpPr>
      <p:sp>
        <p:nvSpPr>
          <p:cNvPr id="2" name="Title 1"/>
          <p:cNvSpPr>
            <a:spLocks noGrp="1"/>
          </p:cNvSpPr>
          <p:nvPr>
            <p:ph type="title"/>
          </p:nvPr>
        </p:nvSpPr>
        <p:spPr>
          <a:xfrm>
            <a:off x="360000" y="360001"/>
            <a:ext cx="10080000" cy="548704"/>
          </a:xfrm>
        </p:spPr>
        <p:txBody>
          <a:bodyPr/>
          <a:lstStyle>
            <a:lvl1pPr>
              <a:defRPr>
                <a:solidFill>
                  <a:schemeClr val="accent1"/>
                </a:solidFill>
                <a:latin typeface="+mj-lt"/>
              </a:defRPr>
            </a:lvl1pPr>
          </a:lstStyle>
          <a:p>
            <a:r>
              <a:rPr lang="en-US"/>
              <a:t>Click to edit Master title style</a:t>
            </a:r>
          </a:p>
        </p:txBody>
      </p:sp>
      <p:sp>
        <p:nvSpPr>
          <p:cNvPr id="4" name="Rectangle 3">
            <a:extLst>
              <a:ext uri="{FF2B5EF4-FFF2-40B4-BE49-F238E27FC236}">
                <a16:creationId xmlns:a16="http://schemas.microsoft.com/office/drawing/2014/main" id="{1903A8E2-73B2-4BCE-A537-BD98BFA45482}"/>
              </a:ext>
              <a:ext uri="{C183D7F6-B498-43B3-948B-1728B52AA6E4}">
                <adec:decorative xmlns:adec="http://schemas.microsoft.com/office/drawing/2017/decorative" val="1"/>
              </a:ext>
            </a:extLst>
          </p:cNvPr>
          <p:cNvSpPr/>
          <p:nvPr userDrawn="1"/>
        </p:nvSpPr>
        <p:spPr>
          <a:xfrm>
            <a:off x="0" y="1549116"/>
            <a:ext cx="12192000" cy="530888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Slide Number Placeholder 2">
            <a:extLst>
              <a:ext uri="{FF2B5EF4-FFF2-40B4-BE49-F238E27FC236}">
                <a16:creationId xmlns:a16="http://schemas.microsoft.com/office/drawing/2014/main" id="{50577C0E-B1B9-7F5F-3A8D-575B8D4B55BB}"/>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9" name="Text Placeholder 10">
            <a:extLst>
              <a:ext uri="{FF2B5EF4-FFF2-40B4-BE49-F238E27FC236}">
                <a16:creationId xmlns:a16="http://schemas.microsoft.com/office/drawing/2014/main" id="{1879F4BE-E182-4B87-821C-1C8EF66674CD}"/>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5" name="Text Placeholder 10">
            <a:extLst>
              <a:ext uri="{FF2B5EF4-FFF2-40B4-BE49-F238E27FC236}">
                <a16:creationId xmlns:a16="http://schemas.microsoft.com/office/drawing/2014/main" id="{14C244D9-DD08-66EB-5CE3-230309CC0031}"/>
              </a:ext>
            </a:extLst>
          </p:cNvPr>
          <p:cNvSpPr>
            <a:spLocks noGrp="1"/>
          </p:cNvSpPr>
          <p:nvPr>
            <p:ph type="body" sz="quarter" idx="19" hasCustomPrompt="1"/>
          </p:nvPr>
        </p:nvSpPr>
        <p:spPr>
          <a:xfrm>
            <a:off x="360000" y="1862942"/>
            <a:ext cx="11484000" cy="4491058"/>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49694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Feature column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A261189-1322-1FFF-97C5-10FB07056386}"/>
              </a:ext>
              <a:ext uri="{C183D7F6-B498-43B3-948B-1728B52AA6E4}">
                <adec:decorative xmlns:adec="http://schemas.microsoft.com/office/drawing/2017/decorative" val="1"/>
              </a:ext>
            </a:extLst>
          </p:cNvPr>
          <p:cNvSpPr/>
          <p:nvPr userDrawn="1"/>
        </p:nvSpPr>
        <p:spPr>
          <a:xfrm>
            <a:off x="7152001" y="0"/>
            <a:ext cx="5039999"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pic>
        <p:nvPicPr>
          <p:cNvPr id="6" name="Picture 5" descr="NSW Government logo">
            <a:extLst>
              <a:ext uri="{FF2B5EF4-FFF2-40B4-BE49-F238E27FC236}">
                <a16:creationId xmlns:a16="http://schemas.microsoft.com/office/drawing/2014/main" id="{B4244BC1-9C77-D2F1-9025-BA8B21E4D748}"/>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7" name="Content Placeholder 3">
            <a:extLst>
              <a:ext uri="{FF2B5EF4-FFF2-40B4-BE49-F238E27FC236}">
                <a16:creationId xmlns:a16="http://schemas.microsoft.com/office/drawing/2014/main" id="{528F89D3-540D-0919-66BC-C469965FC474}"/>
              </a:ext>
            </a:extLst>
          </p:cNvPr>
          <p:cNvSpPr>
            <a:spLocks noGrp="1"/>
          </p:cNvSpPr>
          <p:nvPr>
            <p:ph sz="half" idx="2" hasCustomPrompt="1"/>
          </p:nvPr>
        </p:nvSpPr>
        <p:spPr>
          <a:xfrm>
            <a:off x="7417612" y="1800000"/>
            <a:ext cx="4426387" cy="4554000"/>
          </a:xfrm>
        </p:spPr>
        <p:txBody>
          <a:bodyPr/>
          <a:lstStyle>
            <a:lvl1pPr>
              <a:defRPr sz="1800"/>
            </a:lvl1pPr>
            <a:lvl2pPr>
              <a:defRPr sz="1800"/>
            </a:lvl2pPr>
            <a:lvl3pPr>
              <a:defRPr sz="1800"/>
            </a:lvl3pPr>
            <a:lvl4pPr>
              <a:defRPr sz="1800"/>
            </a:lvl4pPr>
            <a:lvl5pPr>
              <a:defRPr sz="1800"/>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8" name="Text Placeholder 4">
            <a:extLst>
              <a:ext uri="{FF2B5EF4-FFF2-40B4-BE49-F238E27FC236}">
                <a16:creationId xmlns:a16="http://schemas.microsoft.com/office/drawing/2014/main" id="{2CD69226-3048-02BD-1796-00C8D2EF344F}"/>
              </a:ext>
            </a:extLst>
          </p:cNvPr>
          <p:cNvSpPr>
            <a:spLocks noGrp="1"/>
          </p:cNvSpPr>
          <p:nvPr>
            <p:ph type="body" sz="quarter" idx="17" hasCustomPrompt="1"/>
          </p:nvPr>
        </p:nvSpPr>
        <p:spPr>
          <a:xfrm>
            <a:off x="360363" y="1800001"/>
            <a:ext cx="6443637" cy="4553999"/>
          </a:xfrm>
        </p:spPr>
        <p:txBody>
          <a:bodyPr/>
          <a:lstStyle>
            <a:lvl1pPr>
              <a:defRPr sz="1800"/>
            </a:lvl1pPr>
            <a:lvl2pPr>
              <a:defRPr sz="1800"/>
            </a:lvl2pPr>
            <a:lvl3pPr>
              <a:defRPr sz="1800"/>
            </a:lvl3pPr>
            <a:lvl4pPr>
              <a:defRPr sz="1800"/>
            </a:lvl4pPr>
            <a:lvl5pPr>
              <a:defRPr sz="1800"/>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10" name="Title 3">
            <a:extLst>
              <a:ext uri="{FF2B5EF4-FFF2-40B4-BE49-F238E27FC236}">
                <a16:creationId xmlns:a16="http://schemas.microsoft.com/office/drawing/2014/main" id="{62A2E60B-E3FC-EC87-D031-9325EBBDCDC0}"/>
              </a:ext>
            </a:extLst>
          </p:cNvPr>
          <p:cNvSpPr>
            <a:spLocks noGrp="1"/>
          </p:cNvSpPr>
          <p:nvPr>
            <p:ph type="title"/>
          </p:nvPr>
        </p:nvSpPr>
        <p:spPr>
          <a:xfrm>
            <a:off x="360000" y="360000"/>
            <a:ext cx="6444001" cy="545601"/>
          </a:xfrm>
        </p:spPr>
        <p:txBody>
          <a:bodyPr/>
          <a:lstStyle>
            <a:lvl1pPr>
              <a:defRPr>
                <a:solidFill>
                  <a:schemeClr val="accent1"/>
                </a:solidFill>
              </a:defRPr>
            </a:lvl1pPr>
          </a:lstStyle>
          <a:p>
            <a:r>
              <a:rPr lang="en-US"/>
              <a:t>Click to edit Master title style</a:t>
            </a:r>
            <a:endParaRPr lang="en-AU"/>
          </a:p>
        </p:txBody>
      </p:sp>
      <p:sp>
        <p:nvSpPr>
          <p:cNvPr id="15" name="Text Placeholder 10">
            <a:extLst>
              <a:ext uri="{FF2B5EF4-FFF2-40B4-BE49-F238E27FC236}">
                <a16:creationId xmlns:a16="http://schemas.microsoft.com/office/drawing/2014/main" id="{329D4781-7A62-0AEA-9923-4D79CDBAF475}"/>
              </a:ext>
            </a:extLst>
          </p:cNvPr>
          <p:cNvSpPr>
            <a:spLocks noGrp="1"/>
          </p:cNvSpPr>
          <p:nvPr>
            <p:ph type="body" sz="quarter" idx="18" hasCustomPrompt="1"/>
          </p:nvPr>
        </p:nvSpPr>
        <p:spPr>
          <a:xfrm>
            <a:off x="360000" y="980969"/>
            <a:ext cx="6444001"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16" name="Slide Number Placeholder 4">
            <a:extLst>
              <a:ext uri="{FF2B5EF4-FFF2-40B4-BE49-F238E27FC236}">
                <a16:creationId xmlns:a16="http://schemas.microsoft.com/office/drawing/2014/main" id="{F38829E2-5B70-1DB2-DC90-847F05173375}"/>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Tree>
    <p:extLst>
      <p:ext uri="{BB962C8B-B14F-4D97-AF65-F5344CB8AC3E}">
        <p14:creationId xmlns:p14="http://schemas.microsoft.com/office/powerpoint/2010/main" val="34407188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eature column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A261189-1322-1FFF-97C5-10FB07056386}"/>
              </a:ext>
              <a:ext uri="{C183D7F6-B498-43B3-948B-1728B52AA6E4}">
                <adec:decorative xmlns:adec="http://schemas.microsoft.com/office/drawing/2017/decorative" val="1"/>
              </a:ext>
            </a:extLst>
          </p:cNvPr>
          <p:cNvSpPr/>
          <p:nvPr userDrawn="1"/>
        </p:nvSpPr>
        <p:spPr>
          <a:xfrm>
            <a:off x="7152001" y="0"/>
            <a:ext cx="503999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pic>
        <p:nvPicPr>
          <p:cNvPr id="6" name="Picture 5" descr="NSW Government logo">
            <a:extLst>
              <a:ext uri="{FF2B5EF4-FFF2-40B4-BE49-F238E27FC236}">
                <a16:creationId xmlns:a16="http://schemas.microsoft.com/office/drawing/2014/main" id="{B4244BC1-9C77-D2F1-9025-BA8B21E4D748}"/>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7" name="Content Placeholder 3">
            <a:extLst>
              <a:ext uri="{FF2B5EF4-FFF2-40B4-BE49-F238E27FC236}">
                <a16:creationId xmlns:a16="http://schemas.microsoft.com/office/drawing/2014/main" id="{528F89D3-540D-0919-66BC-C469965FC474}"/>
              </a:ext>
            </a:extLst>
          </p:cNvPr>
          <p:cNvSpPr>
            <a:spLocks noGrp="1"/>
          </p:cNvSpPr>
          <p:nvPr>
            <p:ph sz="half" idx="2" hasCustomPrompt="1"/>
          </p:nvPr>
        </p:nvSpPr>
        <p:spPr>
          <a:xfrm>
            <a:off x="7417612" y="1800000"/>
            <a:ext cx="4426387" cy="4554000"/>
          </a:xfrm>
        </p:spPr>
        <p:txBody>
          <a:bodyPr/>
          <a:lstStyle>
            <a:lvl1pPr>
              <a:defRPr sz="1800"/>
            </a:lvl1pPr>
            <a:lvl2pPr>
              <a:defRPr sz="1800"/>
            </a:lvl2pPr>
            <a:lvl3pPr>
              <a:defRPr sz="1800"/>
            </a:lvl3pPr>
            <a:lvl4pPr>
              <a:defRPr sz="1800"/>
            </a:lvl4pPr>
            <a:lvl5pPr>
              <a:defRPr sz="1800"/>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8" name="Text Placeholder 4">
            <a:extLst>
              <a:ext uri="{FF2B5EF4-FFF2-40B4-BE49-F238E27FC236}">
                <a16:creationId xmlns:a16="http://schemas.microsoft.com/office/drawing/2014/main" id="{2CD69226-3048-02BD-1796-00C8D2EF344F}"/>
              </a:ext>
            </a:extLst>
          </p:cNvPr>
          <p:cNvSpPr>
            <a:spLocks noGrp="1"/>
          </p:cNvSpPr>
          <p:nvPr>
            <p:ph type="body" sz="quarter" idx="17" hasCustomPrompt="1"/>
          </p:nvPr>
        </p:nvSpPr>
        <p:spPr>
          <a:xfrm>
            <a:off x="360363" y="1800001"/>
            <a:ext cx="6443637" cy="4553999"/>
          </a:xfrm>
        </p:spPr>
        <p:txBody>
          <a:bodyPr/>
          <a:lstStyle>
            <a:lvl1pPr>
              <a:defRPr sz="1800"/>
            </a:lvl1pPr>
            <a:lvl2pPr>
              <a:defRPr sz="1800"/>
            </a:lvl2pPr>
            <a:lvl3pPr>
              <a:defRPr sz="1800"/>
            </a:lvl3pPr>
            <a:lvl4pPr>
              <a:defRPr sz="1800"/>
            </a:lvl4pPr>
            <a:lvl5pPr>
              <a:defRPr sz="1800"/>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10" name="Title 3">
            <a:extLst>
              <a:ext uri="{FF2B5EF4-FFF2-40B4-BE49-F238E27FC236}">
                <a16:creationId xmlns:a16="http://schemas.microsoft.com/office/drawing/2014/main" id="{62A2E60B-E3FC-EC87-D031-9325EBBDCDC0}"/>
              </a:ext>
            </a:extLst>
          </p:cNvPr>
          <p:cNvSpPr>
            <a:spLocks noGrp="1"/>
          </p:cNvSpPr>
          <p:nvPr>
            <p:ph type="title"/>
          </p:nvPr>
        </p:nvSpPr>
        <p:spPr>
          <a:xfrm>
            <a:off x="360000" y="360000"/>
            <a:ext cx="6444001" cy="545601"/>
          </a:xfrm>
        </p:spPr>
        <p:txBody>
          <a:bodyPr/>
          <a:lstStyle>
            <a:lvl1pPr>
              <a:defRPr>
                <a:solidFill>
                  <a:schemeClr val="accent1"/>
                </a:solidFill>
              </a:defRPr>
            </a:lvl1pPr>
          </a:lstStyle>
          <a:p>
            <a:r>
              <a:rPr lang="en-US"/>
              <a:t>Click to edit Master title style</a:t>
            </a:r>
            <a:endParaRPr lang="en-AU"/>
          </a:p>
        </p:txBody>
      </p:sp>
      <p:sp>
        <p:nvSpPr>
          <p:cNvPr id="15" name="Text Placeholder 10">
            <a:extLst>
              <a:ext uri="{FF2B5EF4-FFF2-40B4-BE49-F238E27FC236}">
                <a16:creationId xmlns:a16="http://schemas.microsoft.com/office/drawing/2014/main" id="{329D4781-7A62-0AEA-9923-4D79CDBAF475}"/>
              </a:ext>
            </a:extLst>
          </p:cNvPr>
          <p:cNvSpPr>
            <a:spLocks noGrp="1"/>
          </p:cNvSpPr>
          <p:nvPr>
            <p:ph type="body" sz="quarter" idx="18" hasCustomPrompt="1"/>
          </p:nvPr>
        </p:nvSpPr>
        <p:spPr>
          <a:xfrm>
            <a:off x="360000" y="980969"/>
            <a:ext cx="6444001"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16" name="Slide Number Placeholder 4">
            <a:extLst>
              <a:ext uri="{FF2B5EF4-FFF2-40B4-BE49-F238E27FC236}">
                <a16:creationId xmlns:a16="http://schemas.microsoft.com/office/drawing/2014/main" id="{F38829E2-5B70-1DB2-DC90-847F05173375}"/>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Tree>
    <p:extLst>
      <p:ext uri="{BB962C8B-B14F-4D97-AF65-F5344CB8AC3E}">
        <p14:creationId xmlns:p14="http://schemas.microsoft.com/office/powerpoint/2010/main" val="13213976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eature image blu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F422DE0-E1CC-D787-19FA-0F7B3D4EAA93}"/>
              </a:ext>
              <a:ext uri="{C183D7F6-B498-43B3-948B-1728B52AA6E4}">
                <adec:decorative xmlns:adec="http://schemas.microsoft.com/office/drawing/2017/decorative" val="1"/>
              </a:ext>
            </a:extLst>
          </p:cNvPr>
          <p:cNvSpPr/>
          <p:nvPr userDrawn="1"/>
        </p:nvSpPr>
        <p:spPr>
          <a:xfrm>
            <a:off x="0" y="0"/>
            <a:ext cx="5039999"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5" name="Title 1">
            <a:extLst>
              <a:ext uri="{FF2B5EF4-FFF2-40B4-BE49-F238E27FC236}">
                <a16:creationId xmlns:a16="http://schemas.microsoft.com/office/drawing/2014/main" id="{20DE6D46-38D9-2F46-294E-8EAADBDD7D27}"/>
              </a:ext>
            </a:extLst>
          </p:cNvPr>
          <p:cNvSpPr>
            <a:spLocks noGrp="1"/>
          </p:cNvSpPr>
          <p:nvPr>
            <p:ph type="title"/>
          </p:nvPr>
        </p:nvSpPr>
        <p:spPr>
          <a:xfrm>
            <a:off x="5400000" y="360000"/>
            <a:ext cx="5400000" cy="554400"/>
          </a:xfrm>
        </p:spPr>
        <p:txBody>
          <a:bodyPr/>
          <a:lstStyle>
            <a:lvl1pPr>
              <a:defRPr>
                <a:solidFill>
                  <a:schemeClr val="accent1"/>
                </a:solidFill>
              </a:defRPr>
            </a:lvl1pPr>
          </a:lstStyle>
          <a:p>
            <a:r>
              <a:rPr lang="en-US"/>
              <a:t>Click to edit Master title style</a:t>
            </a:r>
          </a:p>
        </p:txBody>
      </p:sp>
      <p:sp>
        <p:nvSpPr>
          <p:cNvPr id="7" name="Slide Number Placeholder 1">
            <a:extLst>
              <a:ext uri="{FF2B5EF4-FFF2-40B4-BE49-F238E27FC236}">
                <a16:creationId xmlns:a16="http://schemas.microsoft.com/office/drawing/2014/main" id="{6EA5BE4F-B9DF-0C17-C0CB-C288DFF237CC}"/>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9" name="Text Placeholder 3">
            <a:extLst>
              <a:ext uri="{FF2B5EF4-FFF2-40B4-BE49-F238E27FC236}">
                <a16:creationId xmlns:a16="http://schemas.microsoft.com/office/drawing/2014/main" id="{92EF9271-D0D5-BFE6-1EE4-F10B54B37AF7}"/>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11" name="Text Placeholder 10">
            <a:extLst>
              <a:ext uri="{FF2B5EF4-FFF2-40B4-BE49-F238E27FC236}">
                <a16:creationId xmlns:a16="http://schemas.microsoft.com/office/drawing/2014/main" id="{A9FF9E72-9D06-B4C4-2E9F-51E8796A0239}"/>
              </a:ext>
            </a:extLst>
          </p:cNvPr>
          <p:cNvSpPr>
            <a:spLocks noGrp="1"/>
          </p:cNvSpPr>
          <p:nvPr>
            <p:ph type="body" sz="quarter" idx="18" hasCustomPrompt="1"/>
          </p:nvPr>
        </p:nvSpPr>
        <p:spPr>
          <a:xfrm>
            <a:off x="5399998" y="982520"/>
            <a:ext cx="5400000" cy="294189"/>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13" name="Picture Placeholder 8">
            <a:extLst>
              <a:ext uri="{FF2B5EF4-FFF2-40B4-BE49-F238E27FC236}">
                <a16:creationId xmlns:a16="http://schemas.microsoft.com/office/drawing/2014/main" id="{A2D38A9A-C242-2929-EF6C-F41B8AF9AAB4}"/>
              </a:ext>
              <a:ext uri="{C183D7F6-B498-43B3-948B-1728B52AA6E4}">
                <adec:decorative xmlns:adec="http://schemas.microsoft.com/office/drawing/2017/decorative" val="1"/>
              </a:ext>
            </a:extLst>
          </p:cNvPr>
          <p:cNvSpPr>
            <a:spLocks noGrp="1"/>
          </p:cNvSpPr>
          <p:nvPr>
            <p:ph type="pic" sz="quarter" idx="13"/>
          </p:nvPr>
        </p:nvSpPr>
        <p:spPr>
          <a:xfrm>
            <a:off x="306805" y="360000"/>
            <a:ext cx="4426388" cy="5976000"/>
          </a:xfrm>
        </p:spPr>
        <p:txBody>
          <a:bodyPr/>
          <a:lstStyle/>
          <a:p>
            <a:r>
              <a:rPr lang="en-US"/>
              <a:t>Click icon to add picture</a:t>
            </a:r>
            <a:endParaRPr lang="en-AU"/>
          </a:p>
        </p:txBody>
      </p:sp>
    </p:spTree>
    <p:extLst>
      <p:ext uri="{BB962C8B-B14F-4D97-AF65-F5344CB8AC3E}">
        <p14:creationId xmlns:p14="http://schemas.microsoft.com/office/powerpoint/2010/main" val="12622319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eature image grey">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F422DE0-E1CC-D787-19FA-0F7B3D4EAA93}"/>
              </a:ext>
              <a:ext uri="{C183D7F6-B498-43B3-948B-1728B52AA6E4}">
                <adec:decorative xmlns:adec="http://schemas.microsoft.com/office/drawing/2017/decorative" val="1"/>
              </a:ext>
            </a:extLst>
          </p:cNvPr>
          <p:cNvSpPr/>
          <p:nvPr userDrawn="1"/>
        </p:nvSpPr>
        <p:spPr>
          <a:xfrm>
            <a:off x="0" y="0"/>
            <a:ext cx="503999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5" name="Title 1">
            <a:extLst>
              <a:ext uri="{FF2B5EF4-FFF2-40B4-BE49-F238E27FC236}">
                <a16:creationId xmlns:a16="http://schemas.microsoft.com/office/drawing/2014/main" id="{20DE6D46-38D9-2F46-294E-8EAADBDD7D27}"/>
              </a:ext>
            </a:extLst>
          </p:cNvPr>
          <p:cNvSpPr>
            <a:spLocks noGrp="1"/>
          </p:cNvSpPr>
          <p:nvPr>
            <p:ph type="title"/>
          </p:nvPr>
        </p:nvSpPr>
        <p:spPr>
          <a:xfrm>
            <a:off x="5400000" y="360000"/>
            <a:ext cx="5400000" cy="554400"/>
          </a:xfrm>
        </p:spPr>
        <p:txBody>
          <a:bodyPr/>
          <a:lstStyle>
            <a:lvl1pPr>
              <a:defRPr>
                <a:solidFill>
                  <a:schemeClr val="accent1"/>
                </a:solidFill>
              </a:defRPr>
            </a:lvl1pPr>
          </a:lstStyle>
          <a:p>
            <a:r>
              <a:rPr lang="en-US"/>
              <a:t>Click to edit Master title style</a:t>
            </a:r>
          </a:p>
        </p:txBody>
      </p:sp>
      <p:sp>
        <p:nvSpPr>
          <p:cNvPr id="7" name="Slide Number Placeholder 1">
            <a:extLst>
              <a:ext uri="{FF2B5EF4-FFF2-40B4-BE49-F238E27FC236}">
                <a16:creationId xmlns:a16="http://schemas.microsoft.com/office/drawing/2014/main" id="{6EA5BE4F-B9DF-0C17-C0CB-C288DFF237CC}"/>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9" name="Text Placeholder 3">
            <a:extLst>
              <a:ext uri="{FF2B5EF4-FFF2-40B4-BE49-F238E27FC236}">
                <a16:creationId xmlns:a16="http://schemas.microsoft.com/office/drawing/2014/main" id="{92EF9271-D0D5-BFE6-1EE4-F10B54B37AF7}"/>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11" name="Text Placeholder 10">
            <a:extLst>
              <a:ext uri="{FF2B5EF4-FFF2-40B4-BE49-F238E27FC236}">
                <a16:creationId xmlns:a16="http://schemas.microsoft.com/office/drawing/2014/main" id="{A9FF9E72-9D06-B4C4-2E9F-51E8796A0239}"/>
              </a:ext>
            </a:extLst>
          </p:cNvPr>
          <p:cNvSpPr>
            <a:spLocks noGrp="1"/>
          </p:cNvSpPr>
          <p:nvPr>
            <p:ph type="body" sz="quarter" idx="18" hasCustomPrompt="1"/>
          </p:nvPr>
        </p:nvSpPr>
        <p:spPr>
          <a:xfrm>
            <a:off x="5399998" y="982520"/>
            <a:ext cx="5400000" cy="294189"/>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13" name="Picture Placeholder 8">
            <a:extLst>
              <a:ext uri="{FF2B5EF4-FFF2-40B4-BE49-F238E27FC236}">
                <a16:creationId xmlns:a16="http://schemas.microsoft.com/office/drawing/2014/main" id="{A2D38A9A-C242-2929-EF6C-F41B8AF9AAB4}"/>
              </a:ext>
              <a:ext uri="{C183D7F6-B498-43B3-948B-1728B52AA6E4}">
                <adec:decorative xmlns:adec="http://schemas.microsoft.com/office/drawing/2017/decorative" val="1"/>
              </a:ext>
            </a:extLst>
          </p:cNvPr>
          <p:cNvSpPr>
            <a:spLocks noGrp="1"/>
          </p:cNvSpPr>
          <p:nvPr>
            <p:ph type="pic" sz="quarter" idx="13"/>
          </p:nvPr>
        </p:nvSpPr>
        <p:spPr>
          <a:xfrm>
            <a:off x="306805" y="360000"/>
            <a:ext cx="4426388" cy="5976000"/>
          </a:xfrm>
        </p:spPr>
        <p:txBody>
          <a:bodyPr/>
          <a:lstStyle/>
          <a:p>
            <a:r>
              <a:rPr lang="en-US"/>
              <a:t>Click icon to add picture</a:t>
            </a:r>
            <a:endParaRPr lang="en-AU"/>
          </a:p>
        </p:txBody>
      </p:sp>
    </p:spTree>
    <p:extLst>
      <p:ext uri="{BB962C8B-B14F-4D97-AF65-F5344CB8AC3E}">
        <p14:creationId xmlns:p14="http://schemas.microsoft.com/office/powerpoint/2010/main" val="37397786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Feature image">
    <p:spTree>
      <p:nvGrpSpPr>
        <p:cNvPr id="1" name=""/>
        <p:cNvGrpSpPr/>
        <p:nvPr/>
      </p:nvGrpSpPr>
      <p:grpSpPr>
        <a:xfrm>
          <a:off x="0" y="0"/>
          <a:ext cx="0" cy="0"/>
          <a:chOff x="0" y="0"/>
          <a:chExt cx="0" cy="0"/>
        </a:xfrm>
      </p:grpSpPr>
      <p:sp>
        <p:nvSpPr>
          <p:cNvPr id="2" name="Picture Placeholder 8">
            <a:extLst>
              <a:ext uri="{FF2B5EF4-FFF2-40B4-BE49-F238E27FC236}">
                <a16:creationId xmlns:a16="http://schemas.microsoft.com/office/drawing/2014/main" id="{91FCC384-7450-516C-24D0-7D029ED3855A}"/>
              </a:ext>
              <a:ext uri="{C183D7F6-B498-43B3-948B-1728B52AA6E4}">
                <adec:decorative xmlns:adec="http://schemas.microsoft.com/office/drawing/2017/decorative" val="1"/>
              </a:ext>
            </a:extLst>
          </p:cNvPr>
          <p:cNvSpPr>
            <a:spLocks noGrp="1"/>
          </p:cNvSpPr>
          <p:nvPr>
            <p:ph type="pic" sz="quarter" idx="13"/>
          </p:nvPr>
        </p:nvSpPr>
        <p:spPr>
          <a:xfrm>
            <a:off x="0" y="0"/>
            <a:ext cx="5040000" cy="6858000"/>
          </a:xfrm>
        </p:spPr>
        <p:txBody>
          <a:bodyPr/>
          <a:lstStyle/>
          <a:p>
            <a:r>
              <a:rPr lang="en-US"/>
              <a:t>Click icon to add picture</a:t>
            </a:r>
            <a:endParaRPr lang="en-AU"/>
          </a:p>
        </p:txBody>
      </p:sp>
      <p:sp>
        <p:nvSpPr>
          <p:cNvPr id="4" name="Title 1">
            <a:extLst>
              <a:ext uri="{FF2B5EF4-FFF2-40B4-BE49-F238E27FC236}">
                <a16:creationId xmlns:a16="http://schemas.microsoft.com/office/drawing/2014/main" id="{46E61F09-1856-72E7-5C79-31B4A856E7AD}"/>
              </a:ext>
            </a:extLst>
          </p:cNvPr>
          <p:cNvSpPr>
            <a:spLocks noGrp="1"/>
          </p:cNvSpPr>
          <p:nvPr>
            <p:ph type="title"/>
          </p:nvPr>
        </p:nvSpPr>
        <p:spPr>
          <a:xfrm>
            <a:off x="5400000" y="360000"/>
            <a:ext cx="5400000" cy="554400"/>
          </a:xfrm>
        </p:spPr>
        <p:txBody>
          <a:bodyPr/>
          <a:lstStyle>
            <a:lvl1pPr>
              <a:defRPr>
                <a:solidFill>
                  <a:schemeClr val="accent1"/>
                </a:solidFill>
              </a:defRPr>
            </a:lvl1pPr>
          </a:lstStyle>
          <a:p>
            <a:r>
              <a:rPr lang="en-US"/>
              <a:t>Click to edit Master title style</a:t>
            </a:r>
          </a:p>
        </p:txBody>
      </p:sp>
      <p:cxnSp>
        <p:nvCxnSpPr>
          <p:cNvPr id="6" name="Straight Connector 5">
            <a:extLst>
              <a:ext uri="{FF2B5EF4-FFF2-40B4-BE49-F238E27FC236}">
                <a16:creationId xmlns:a16="http://schemas.microsoft.com/office/drawing/2014/main" id="{52576981-5B08-29E1-CBD0-60B20605F583}"/>
              </a:ext>
              <a:ext uri="{C183D7F6-B498-43B3-948B-1728B52AA6E4}">
                <adec:decorative xmlns:adec="http://schemas.microsoft.com/office/drawing/2017/decorative" val="1"/>
              </a:ext>
            </a:extLst>
          </p:cNvPr>
          <p:cNvCxnSpPr>
            <a:cxnSpLocks/>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1">
            <a:extLst>
              <a:ext uri="{FF2B5EF4-FFF2-40B4-BE49-F238E27FC236}">
                <a16:creationId xmlns:a16="http://schemas.microsoft.com/office/drawing/2014/main" id="{AC754ADD-23A8-B626-EF2D-A89E9897C22E}"/>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10" name="Text Placeholder 3">
            <a:extLst>
              <a:ext uri="{FF2B5EF4-FFF2-40B4-BE49-F238E27FC236}">
                <a16:creationId xmlns:a16="http://schemas.microsoft.com/office/drawing/2014/main" id="{DE31FF8A-F945-2755-C01F-A984129CCFE4}"/>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13" name="Text Placeholder 10">
            <a:extLst>
              <a:ext uri="{FF2B5EF4-FFF2-40B4-BE49-F238E27FC236}">
                <a16:creationId xmlns:a16="http://schemas.microsoft.com/office/drawing/2014/main" id="{5222D209-0CF8-F581-20B2-402482319282}"/>
              </a:ext>
            </a:extLst>
          </p:cNvPr>
          <p:cNvSpPr>
            <a:spLocks noGrp="1"/>
          </p:cNvSpPr>
          <p:nvPr>
            <p:ph type="body" sz="quarter" idx="18" hasCustomPrompt="1"/>
          </p:nvPr>
        </p:nvSpPr>
        <p:spPr>
          <a:xfrm>
            <a:off x="5399998" y="982520"/>
            <a:ext cx="5400000" cy="294189"/>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18084121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and sub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13585556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solidFill>
              </a:defRPr>
            </a:lvl1pPr>
          </a:lstStyle>
          <a:p>
            <a:r>
              <a:rPr lang="en-US"/>
              <a:t>Click to edit Master title style</a:t>
            </a:r>
          </a:p>
        </p:txBody>
      </p:sp>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40701711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4507547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References">
    <p:bg>
      <p:bgPr>
        <a:solidFill>
          <a:schemeClr val="accent4"/>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3C69E21-27A4-4448-A8A5-3DF6A41F3B28}"/>
              </a:ext>
            </a:extLst>
          </p:cNvPr>
          <p:cNvSpPr/>
          <p:nvPr userDrawn="1"/>
        </p:nvSpPr>
        <p:spPr>
          <a:xfrm>
            <a:off x="0" y="1265616"/>
            <a:ext cx="12192000" cy="1901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a:cxnSpLocks/>
          </p:cNvCxnSpPr>
          <p:nvPr userDrawn="1"/>
        </p:nvCxnSpPr>
        <p:spPr>
          <a:xfrm>
            <a:off x="0" y="1265616"/>
            <a:ext cx="12192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81B646BC-5BB3-E31B-1A9E-AD82558D7FE8}"/>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2245FC77-E959-4B3D-936D-71858DF4D065}"/>
              </a:ext>
            </a:extLst>
          </p:cNvPr>
          <p:cNvSpPr>
            <a:spLocks noGrp="1"/>
          </p:cNvSpPr>
          <p:nvPr>
            <p:ph type="title" hasCustomPrompt="1"/>
          </p:nvPr>
        </p:nvSpPr>
        <p:spPr>
          <a:xfrm>
            <a:off x="360000" y="360001"/>
            <a:ext cx="10080000" cy="521412"/>
          </a:xfrm>
        </p:spPr>
        <p:txBody>
          <a:bodyPr/>
          <a:lstStyle>
            <a:lvl1pPr>
              <a:defRPr>
                <a:solidFill>
                  <a:schemeClr val="accent1"/>
                </a:solidFill>
              </a:defRPr>
            </a:lvl1pPr>
          </a:lstStyle>
          <a:p>
            <a:r>
              <a:rPr lang="en-US"/>
              <a:t>References</a:t>
            </a:r>
            <a:endParaRPr lang="en-AU"/>
          </a:p>
        </p:txBody>
      </p:sp>
      <p:sp>
        <p:nvSpPr>
          <p:cNvPr id="2" name="Content Placeholder 2">
            <a:extLst>
              <a:ext uri="{FF2B5EF4-FFF2-40B4-BE49-F238E27FC236}">
                <a16:creationId xmlns:a16="http://schemas.microsoft.com/office/drawing/2014/main" id="{27905181-B8A1-3C65-36D9-EB3FF362FF6C}"/>
              </a:ext>
            </a:extLst>
          </p:cNvPr>
          <p:cNvSpPr>
            <a:spLocks noGrp="1"/>
          </p:cNvSpPr>
          <p:nvPr>
            <p:ph idx="1" hasCustomPrompt="1"/>
          </p:nvPr>
        </p:nvSpPr>
        <p:spPr>
          <a:xfrm>
            <a:off x="360000" y="3428999"/>
            <a:ext cx="11484000" cy="2927351"/>
          </a:xfrm>
        </p:spPr>
        <p:txBody>
          <a:bodyPr/>
          <a:lstStyle>
            <a:lvl1pPr>
              <a:lnSpc>
                <a:spcPct val="150000"/>
              </a:lnSpc>
              <a:defRPr sz="1200">
                <a:latin typeface="+mn-lt"/>
              </a:defRPr>
            </a:lvl1pPr>
            <a:lvl2pPr>
              <a:lnSpc>
                <a:spcPct val="150000"/>
              </a:lnSpc>
              <a:defRPr sz="1200"/>
            </a:lvl2pPr>
            <a:lvl3pPr>
              <a:lnSpc>
                <a:spcPct val="150000"/>
              </a:lnSpc>
              <a:defRPr/>
            </a:lvl3pPr>
            <a:lvl4pPr>
              <a:lnSpc>
                <a:spcPct val="150000"/>
              </a:lnSpc>
              <a:defRPr sz="1200"/>
            </a:lvl4pPr>
            <a:lvl5pPr>
              <a:lnSpc>
                <a:spcPct val="150000"/>
              </a:lnSpc>
              <a:defRPr sz="1200"/>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584461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ver 3">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1" y="0"/>
            <a:ext cx="12192001" cy="392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6" name="Rectangle 5">
            <a:extLst>
              <a:ext uri="{FF2B5EF4-FFF2-40B4-BE49-F238E27FC236}">
                <a16:creationId xmlns:a16="http://schemas.microsoft.com/office/drawing/2014/main" id="{8B441F1C-5173-8DB5-B1C6-8E93B9C835DC}"/>
              </a:ext>
              <a:ext uri="{C183D7F6-B498-43B3-948B-1728B52AA6E4}">
                <adec:decorative xmlns:adec="http://schemas.microsoft.com/office/drawing/2017/decorative" val="1"/>
              </a:ext>
            </a:extLst>
          </p:cNvPr>
          <p:cNvSpPr/>
          <p:nvPr userDrawn="1"/>
        </p:nvSpPr>
        <p:spPr>
          <a:xfrm>
            <a:off x="-2" y="-5532"/>
            <a:ext cx="12192001" cy="22201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p:nvPr>
        </p:nvSpPr>
        <p:spPr>
          <a:xfrm>
            <a:off x="359998" y="360000"/>
            <a:ext cx="11484001" cy="1648741"/>
          </a:xfrm>
          <a:ln>
            <a:noFill/>
          </a:ln>
        </p:spPr>
        <p:txBody>
          <a:bodyPr anchor="t">
            <a:noAutofit/>
          </a:bodyPr>
          <a:lstStyle>
            <a:lvl1pPr algn="l">
              <a:lnSpc>
                <a:spcPct val="90000"/>
              </a:lnSpc>
              <a:defRPr sz="4800">
                <a:solidFill>
                  <a:schemeClr val="bg1"/>
                </a:solidFill>
              </a:defRPr>
            </a:lvl1pPr>
          </a:lstStyle>
          <a:p>
            <a:r>
              <a:rPr lang="en-US"/>
              <a:t>Click to edit Master title style</a:t>
            </a: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2934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3"/>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2205288"/>
            <a:ext cx="853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2205288"/>
            <a:ext cx="277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3428999"/>
            <a:ext cx="4500000" cy="298457"/>
          </a:xfrm>
          <a:prstGeom prst="rect">
            <a:avLst/>
          </a:prstGeom>
        </p:spPr>
        <p:txBody>
          <a:bodyPr vert="horz" lIns="0" tIns="0" rIns="0" bIns="0" rtlCol="0" anchor="b" anchorCtr="0">
            <a:noAutofit/>
          </a:bodyPr>
          <a:lstStyle>
            <a:lvl1pPr algn="l">
              <a:defRPr sz="1400">
                <a:solidFill>
                  <a:schemeClr val="accent1"/>
                </a:solidFill>
                <a:latin typeface="+mn-lt"/>
              </a:defRPr>
            </a:lvl1pPr>
          </a:lstStyle>
          <a:p>
            <a:r>
              <a:rPr lang="en-US"/>
              <a:t>NSW Department of Education</a:t>
            </a:r>
            <a:endParaRPr lang="en-AU"/>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3059119"/>
            <a:ext cx="630000" cy="684882"/>
          </a:xfrm>
          <a:prstGeom prst="rect">
            <a:avLst/>
          </a:prstGeom>
        </p:spPr>
      </p:pic>
      <p:sp>
        <p:nvSpPr>
          <p:cNvPr id="3" name="Picture Placeholder 4">
            <a:extLst>
              <a:ext uri="{FF2B5EF4-FFF2-40B4-BE49-F238E27FC236}">
                <a16:creationId xmlns:a16="http://schemas.microsoft.com/office/drawing/2014/main" id="{CE3745DC-AC8E-A131-2A57-EFBCFFD5CE06}"/>
              </a:ext>
              <a:ext uri="{C183D7F6-B498-43B3-948B-1728B52AA6E4}">
                <adec:decorative xmlns:adec="http://schemas.microsoft.com/office/drawing/2017/decorative" val="1"/>
              </a:ext>
            </a:extLst>
          </p:cNvPr>
          <p:cNvSpPr>
            <a:spLocks noGrp="1"/>
          </p:cNvSpPr>
          <p:nvPr>
            <p:ph type="pic" sz="quarter" idx="13"/>
          </p:nvPr>
        </p:nvSpPr>
        <p:spPr>
          <a:xfrm>
            <a:off x="0" y="3924000"/>
            <a:ext cx="12192000" cy="2934000"/>
          </a:xfrm>
        </p:spPr>
        <p:txBody>
          <a:bodyPr/>
          <a:lstStyle/>
          <a:p>
            <a:r>
              <a:rPr lang="en-US"/>
              <a:t>Click icon to add picture</a:t>
            </a:r>
            <a:endParaRPr lang="en-AU"/>
          </a:p>
        </p:txBody>
      </p:sp>
      <p:sp>
        <p:nvSpPr>
          <p:cNvPr id="9" name="Text Placeholder 51">
            <a:extLst>
              <a:ext uri="{FF2B5EF4-FFF2-40B4-BE49-F238E27FC236}">
                <a16:creationId xmlns:a16="http://schemas.microsoft.com/office/drawing/2014/main" id="{8539577E-818D-2906-641C-DBDD3A298498}"/>
              </a:ext>
            </a:extLst>
          </p:cNvPr>
          <p:cNvSpPr>
            <a:spLocks noGrp="1"/>
          </p:cNvSpPr>
          <p:nvPr>
            <p:ph type="body" sz="quarter" idx="12" hasCustomPrompt="1"/>
          </p:nvPr>
        </p:nvSpPr>
        <p:spPr>
          <a:xfrm>
            <a:off x="4195118" y="2787773"/>
            <a:ext cx="4500001"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Presenter title</a:t>
            </a:r>
            <a:endParaRPr lang="en-AU"/>
          </a:p>
        </p:txBody>
      </p:sp>
      <p:sp>
        <p:nvSpPr>
          <p:cNvPr id="10" name="Text Placeholder 51">
            <a:extLst>
              <a:ext uri="{FF2B5EF4-FFF2-40B4-BE49-F238E27FC236}">
                <a16:creationId xmlns:a16="http://schemas.microsoft.com/office/drawing/2014/main" id="{66A72753-E648-3DEC-E37B-76D131698DC4}"/>
              </a:ext>
            </a:extLst>
          </p:cNvPr>
          <p:cNvSpPr>
            <a:spLocks noGrp="1"/>
          </p:cNvSpPr>
          <p:nvPr>
            <p:ph type="body" sz="quarter" idx="14" hasCustomPrompt="1"/>
          </p:nvPr>
        </p:nvSpPr>
        <p:spPr>
          <a:xfrm>
            <a:off x="9071998" y="2357168"/>
            <a:ext cx="2772001"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00 Month YYYY</a:t>
            </a:r>
            <a:endParaRPr lang="en-AU"/>
          </a:p>
        </p:txBody>
      </p:sp>
      <p:sp>
        <p:nvSpPr>
          <p:cNvPr id="12" name="Text Placeholder 51">
            <a:extLst>
              <a:ext uri="{FF2B5EF4-FFF2-40B4-BE49-F238E27FC236}">
                <a16:creationId xmlns:a16="http://schemas.microsoft.com/office/drawing/2014/main" id="{CC2E7161-226A-E92E-A156-32EFBA600856}"/>
              </a:ext>
            </a:extLst>
          </p:cNvPr>
          <p:cNvSpPr>
            <a:spLocks noGrp="1"/>
          </p:cNvSpPr>
          <p:nvPr>
            <p:ph type="body" sz="quarter" idx="15" hasCustomPrompt="1"/>
          </p:nvPr>
        </p:nvSpPr>
        <p:spPr>
          <a:xfrm>
            <a:off x="359998" y="2357168"/>
            <a:ext cx="3458240" cy="855102"/>
          </a:xfrm>
        </p:spPr>
        <p:txBody>
          <a:bodyPr/>
          <a:lstStyle>
            <a:lvl1pPr>
              <a:defRPr sz="2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Subtitle</a:t>
            </a:r>
            <a:endParaRPr lang="en-AU"/>
          </a:p>
        </p:txBody>
      </p:sp>
      <p:sp>
        <p:nvSpPr>
          <p:cNvPr id="13" name="Text Placeholder 51">
            <a:extLst>
              <a:ext uri="{FF2B5EF4-FFF2-40B4-BE49-F238E27FC236}">
                <a16:creationId xmlns:a16="http://schemas.microsoft.com/office/drawing/2014/main" id="{B1069058-209B-FFBB-2663-876FCDF3127A}"/>
              </a:ext>
            </a:extLst>
          </p:cNvPr>
          <p:cNvSpPr>
            <a:spLocks noGrp="1"/>
          </p:cNvSpPr>
          <p:nvPr>
            <p:ph type="body" sz="quarter" idx="16" hasCustomPrompt="1"/>
          </p:nvPr>
        </p:nvSpPr>
        <p:spPr>
          <a:xfrm>
            <a:off x="4195118" y="2353833"/>
            <a:ext cx="4500001" cy="424497"/>
          </a:xfrm>
        </p:spPr>
        <p:txBody>
          <a:bodyPr/>
          <a:lstStyle>
            <a:lvl1pPr>
              <a:defRPr sz="1800" b="1">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Presenter name</a:t>
            </a:r>
            <a:endParaRPr lang="en-AU"/>
          </a:p>
        </p:txBody>
      </p:sp>
    </p:spTree>
    <p:extLst>
      <p:ext uri="{BB962C8B-B14F-4D97-AF65-F5344CB8AC3E}">
        <p14:creationId xmlns:p14="http://schemas.microsoft.com/office/powerpoint/2010/main" val="8900944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pyright">
    <p:bg>
      <p:bgPr>
        <a:solidFill>
          <a:schemeClr val="accent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solidFill>
                  <a:schemeClr val="bg1"/>
                </a:solidFill>
              </a:defRPr>
            </a:lvl1pPr>
          </a:lstStyle>
          <a:p>
            <a:fld id="{10A01DC5-1685-4615-8240-15192985C6A2}" type="slidenum">
              <a:rPr lang="en-AU" smtClean="0"/>
              <a:pPr/>
              <a:t>‹#›</a:t>
            </a:fld>
            <a:endParaRPr lang="en-AU"/>
          </a:p>
        </p:txBody>
      </p:sp>
      <p:sp>
        <p:nvSpPr>
          <p:cNvPr id="2" name="Title 1">
            <a:extLst>
              <a:ext uri="{FF2B5EF4-FFF2-40B4-BE49-F238E27FC236}">
                <a16:creationId xmlns:a16="http://schemas.microsoft.com/office/drawing/2014/main" id="{34BE5FFA-C863-5F63-2574-4F650BA4588D}"/>
              </a:ext>
            </a:extLst>
          </p:cNvPr>
          <p:cNvSpPr>
            <a:spLocks noGrp="1"/>
          </p:cNvSpPr>
          <p:nvPr>
            <p:ph type="title" hasCustomPrompt="1"/>
          </p:nvPr>
        </p:nvSpPr>
        <p:spPr>
          <a:xfrm>
            <a:off x="360000" y="360000"/>
            <a:ext cx="10080000" cy="537467"/>
          </a:xfrm>
        </p:spPr>
        <p:txBody>
          <a:bodyPr/>
          <a:lstStyle>
            <a:lvl1pPr>
              <a:defRPr>
                <a:solidFill>
                  <a:schemeClr val="bg1"/>
                </a:solidFill>
              </a:defRPr>
            </a:lvl1pPr>
          </a:lstStyle>
          <a:p>
            <a:r>
              <a:rPr lang="en-US"/>
              <a:t>Copyright</a:t>
            </a:r>
          </a:p>
        </p:txBody>
      </p:sp>
      <p:sp>
        <p:nvSpPr>
          <p:cNvPr id="3" name="Slide Number Placeholder 4">
            <a:extLst>
              <a:ext uri="{FF2B5EF4-FFF2-40B4-BE49-F238E27FC236}">
                <a16:creationId xmlns:a16="http://schemas.microsoft.com/office/drawing/2014/main" id="{CAF241D3-718F-F3B9-95BA-7ED78B1B5BDD}"/>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bg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
        <p:nvSpPr>
          <p:cNvPr id="5" name="Rectangle 4">
            <a:extLst>
              <a:ext uri="{FF2B5EF4-FFF2-40B4-BE49-F238E27FC236}">
                <a16:creationId xmlns:a16="http://schemas.microsoft.com/office/drawing/2014/main" id="{147A10EB-69B5-E036-369C-033BAFE6DB18}"/>
              </a:ext>
            </a:extLst>
          </p:cNvPr>
          <p:cNvSpPr/>
          <p:nvPr userDrawn="1"/>
        </p:nvSpPr>
        <p:spPr>
          <a:xfrm>
            <a:off x="10915048" y="231006"/>
            <a:ext cx="1039529" cy="1100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5" descr="A red flower with white text&#10;&#10;Description automatically generated with low confidence">
            <a:extLst>
              <a:ext uri="{FF2B5EF4-FFF2-40B4-BE49-F238E27FC236}">
                <a16:creationId xmlns:a16="http://schemas.microsoft.com/office/drawing/2014/main" id="{F5F3CD7E-F06C-6B47-6A3E-198A7C0DC31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195216" y="360000"/>
            <a:ext cx="660785" cy="717587"/>
          </a:xfrm>
          <a:prstGeom prst="rect">
            <a:avLst/>
          </a:prstGeom>
        </p:spPr>
      </p:pic>
      <p:pic>
        <p:nvPicPr>
          <p:cNvPr id="7" name="Picture 12" descr="Creative Commons Attribution licence logo">
            <a:extLst>
              <a:ext uri="{FF2B5EF4-FFF2-40B4-BE49-F238E27FC236}">
                <a16:creationId xmlns:a16="http://schemas.microsoft.com/office/drawing/2014/main" id="{7948A98C-F758-2F9B-44F6-E4FEA77CAA7A}"/>
              </a:ext>
            </a:extLst>
          </p:cNvPr>
          <p:cNvPicPr>
            <a:picLocks noChangeAspect="1" noChangeArrowheads="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10244972" y="2967486"/>
            <a:ext cx="1406523" cy="489432"/>
          </a:xfrm>
          <a:prstGeom prst="rect">
            <a:avLst/>
          </a:prstGeom>
          <a:noFill/>
          <a:extLst>
            <a:ext uri="{909E8E84-426E-40DD-AFC4-6F175D3DCCD1}">
              <a14:hiddenFill xmlns:a14="http://schemas.microsoft.com/office/drawing/2010/main">
                <a:solidFill>
                  <a:srgbClr val="FFFFFF"/>
                </a:solidFill>
              </a14:hiddenFill>
            </a:ext>
          </a:extLst>
        </p:spPr>
      </p:pic>
      <p:sp>
        <p:nvSpPr>
          <p:cNvPr id="8" name="Text Placeholder 10">
            <a:extLst>
              <a:ext uri="{FF2B5EF4-FFF2-40B4-BE49-F238E27FC236}">
                <a16:creationId xmlns:a16="http://schemas.microsoft.com/office/drawing/2014/main" id="{CD8E711E-20C4-EB65-95D8-4E4BB3686546}"/>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4"/>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7206827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Title and Content_no Lin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mn-lt"/>
              </a:defRPr>
            </a:lvl1pPr>
            <a:lvl2pPr>
              <a:defRPr/>
            </a:lvl2pPr>
            <a:lvl3pPr>
              <a:defRPr/>
            </a:lvl3pPr>
            <a:lvl4pPr>
              <a:defRPr/>
            </a:lvl4pPr>
            <a:lvl5pP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6" name="Title 3">
            <a:extLst>
              <a:ext uri="{FF2B5EF4-FFF2-40B4-BE49-F238E27FC236}">
                <a16:creationId xmlns:a16="http://schemas.microsoft.com/office/drawing/2014/main" id="{77CB3A0F-511B-451A-8458-A90B8C25FB22}"/>
              </a:ext>
            </a:extLst>
          </p:cNvPr>
          <p:cNvSpPr>
            <a:spLocks noGrp="1"/>
          </p:cNvSpPr>
          <p:nvPr>
            <p:ph type="title" hasCustomPrompt="1"/>
          </p:nvPr>
        </p:nvSpPr>
        <p:spPr>
          <a:xfrm>
            <a:off x="360000" y="360000"/>
            <a:ext cx="10080000" cy="545601"/>
          </a:xfrm>
        </p:spPr>
        <p:txBody>
          <a:bodyPr/>
          <a:lstStyle>
            <a:lvl1pPr>
              <a:defRPr>
                <a:solidFill>
                  <a:schemeClr val="accent1"/>
                </a:solidFill>
              </a:defRPr>
            </a:lvl1pPr>
          </a:lstStyle>
          <a:p>
            <a:r>
              <a:rPr lang="en-US" dirty="0"/>
              <a:t>Title</a:t>
            </a:r>
            <a:endParaRPr lang="en-AU" dirty="0"/>
          </a:p>
        </p:txBody>
      </p:sp>
      <p:sp>
        <p:nvSpPr>
          <p:cNvPr id="8" name="Text Placeholder 10">
            <a:extLst>
              <a:ext uri="{FF2B5EF4-FFF2-40B4-BE49-F238E27FC236}">
                <a16:creationId xmlns:a16="http://schemas.microsoft.com/office/drawing/2014/main" id="{B0454035-2B61-4AA5-B92D-AE7B4F8DA6A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2368581938"/>
      </p:ext>
    </p:extLst>
  </p:cSld>
  <p:clrMapOvr>
    <a:masterClrMapping/>
  </p:clrMapOvr>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ver 4">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A17B1F9-1883-FB0F-19DA-8B4A4053535B}"/>
              </a:ext>
            </a:extLst>
          </p:cNvPr>
          <p:cNvSpPr/>
          <p:nvPr userDrawn="1"/>
        </p:nvSpPr>
        <p:spPr>
          <a:xfrm>
            <a:off x="7128000" y="0"/>
            <a:ext cx="506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6E6ACE4A-E374-4533-BE29-9C2AA078581F}"/>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mn-lt"/>
            </a:endParaRPr>
          </a:p>
        </p:txBody>
      </p:sp>
      <p:cxnSp>
        <p:nvCxnSpPr>
          <p:cNvPr id="8" name="Straight Connector 7">
            <a:extLst>
              <a:ext uri="{FF2B5EF4-FFF2-40B4-BE49-F238E27FC236}">
                <a16:creationId xmlns:a16="http://schemas.microsoft.com/office/drawing/2014/main" id="{1379E5D7-4594-7BEA-DCDE-7C07259A2A00}"/>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9" name="Footer Placeholder 4">
            <a:extLst>
              <a:ext uri="{FF2B5EF4-FFF2-40B4-BE49-F238E27FC236}">
                <a16:creationId xmlns:a16="http://schemas.microsoft.com/office/drawing/2014/main" id="{62363672-DC22-A630-C46A-3AA31F386989}"/>
              </a:ext>
              <a:ext uri="{C183D7F6-B498-43B3-948B-1728B52AA6E4}">
                <adec:decorative xmlns:adec="http://schemas.microsoft.com/office/drawing/2017/decorative" val="1"/>
              </a:ext>
            </a:extLst>
          </p:cNvPr>
          <p:cNvSpPr>
            <a:spLocks noGrp="1"/>
          </p:cNvSpPr>
          <p:nvPr>
            <p:ph type="ftr" sz="quarter" idx="3"/>
          </p:nvPr>
        </p:nvSpPr>
        <p:spPr>
          <a:xfrm>
            <a:off x="539999" y="359998"/>
            <a:ext cx="2576581" cy="252004"/>
          </a:xfrm>
          <a:prstGeom prst="rect">
            <a:avLst/>
          </a:prstGeom>
        </p:spPr>
        <p:txBody>
          <a:bodyPr vert="horz" lIns="0" tIns="0" rIns="0" bIns="0" rtlCol="0" anchor="t">
            <a:noAutofit/>
          </a:bodyPr>
          <a:lstStyle>
            <a:lvl1pPr algn="l">
              <a:defRPr sz="1400">
                <a:solidFill>
                  <a:schemeClr val="bg1"/>
                </a:solidFill>
                <a:latin typeface="Public Sans" pitchFamily="2" charset="0"/>
              </a:defRPr>
            </a:lvl1pPr>
          </a:lstStyle>
          <a:p>
            <a:r>
              <a:rPr lang="en-US"/>
              <a:t>NSW Department of Education</a:t>
            </a:r>
            <a:endParaRPr lang="en-AU"/>
          </a:p>
        </p:txBody>
      </p:sp>
      <p:sp>
        <p:nvSpPr>
          <p:cNvPr id="10" name="Title 1">
            <a:extLst>
              <a:ext uri="{FF2B5EF4-FFF2-40B4-BE49-F238E27FC236}">
                <a16:creationId xmlns:a16="http://schemas.microsoft.com/office/drawing/2014/main" id="{06313123-38FC-0AA8-8313-B587FAEA9FAB}"/>
              </a:ext>
            </a:extLst>
          </p:cNvPr>
          <p:cNvSpPr>
            <a:spLocks noGrp="1"/>
          </p:cNvSpPr>
          <p:nvPr>
            <p:ph type="ctrTitle" hasCustomPrompt="1"/>
          </p:nvPr>
        </p:nvSpPr>
        <p:spPr>
          <a:xfrm>
            <a:off x="539999" y="1530002"/>
            <a:ext cx="6255979" cy="2033997"/>
          </a:xfrm>
          <a:ln>
            <a:noFill/>
          </a:ln>
        </p:spPr>
        <p:txBody>
          <a:bodyPr anchor="b">
            <a:noAutofit/>
          </a:bodyPr>
          <a:lstStyle>
            <a:lvl1pPr algn="l">
              <a:lnSpc>
                <a:spcPct val="100000"/>
              </a:lnSpc>
              <a:defRPr sz="4800">
                <a:solidFill>
                  <a:schemeClr val="bg1"/>
                </a:solidFill>
                <a:latin typeface="+mj-lt"/>
              </a:defRPr>
            </a:lvl1pPr>
          </a:lstStyle>
          <a:p>
            <a:r>
              <a:rPr lang="en-US"/>
              <a:t>Presentation </a:t>
            </a:r>
            <a:br>
              <a:rPr lang="en-US"/>
            </a:br>
            <a:r>
              <a:rPr lang="en-US"/>
              <a:t>title</a:t>
            </a:r>
          </a:p>
        </p:txBody>
      </p:sp>
      <p:sp>
        <p:nvSpPr>
          <p:cNvPr id="11" name="Text Placeholder 10">
            <a:extLst>
              <a:ext uri="{FF2B5EF4-FFF2-40B4-BE49-F238E27FC236}">
                <a16:creationId xmlns:a16="http://schemas.microsoft.com/office/drawing/2014/main" id="{1ECD7A7F-13F8-9E9F-94FF-03D42EEEF0A8}"/>
              </a:ext>
            </a:extLst>
          </p:cNvPr>
          <p:cNvSpPr>
            <a:spLocks noGrp="1"/>
          </p:cNvSpPr>
          <p:nvPr>
            <p:ph type="body" sz="quarter" idx="10" hasCustomPrompt="1"/>
          </p:nvPr>
        </p:nvSpPr>
        <p:spPr>
          <a:xfrm>
            <a:off x="539999" y="3624180"/>
            <a:ext cx="6255977" cy="1188000"/>
          </a:xfrm>
        </p:spPr>
        <p:txBody>
          <a:bodyPr anchor="t">
            <a:noAutofit/>
          </a:bodyPr>
          <a:lstStyle>
            <a:lvl1pPr>
              <a:defRPr sz="2000">
                <a:solidFill>
                  <a:schemeClr val="accent4"/>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12" name="Text Placeholder 14">
            <a:extLst>
              <a:ext uri="{FF2B5EF4-FFF2-40B4-BE49-F238E27FC236}">
                <a16:creationId xmlns:a16="http://schemas.microsoft.com/office/drawing/2014/main" id="{1F1B4A2E-693D-413E-6506-E51D3453E154}"/>
              </a:ext>
            </a:extLst>
          </p:cNvPr>
          <p:cNvSpPr>
            <a:spLocks noGrp="1"/>
          </p:cNvSpPr>
          <p:nvPr>
            <p:ph type="body" sz="quarter" idx="16" hasCustomPrompt="1"/>
          </p:nvPr>
        </p:nvSpPr>
        <p:spPr>
          <a:xfrm>
            <a:off x="540000" y="4925698"/>
            <a:ext cx="6255975" cy="360000"/>
          </a:xfrm>
        </p:spPr>
        <p:txBody>
          <a:bodyPr>
            <a:noAutofit/>
          </a:bodyPr>
          <a:lstStyle>
            <a:lvl1pPr>
              <a:spcAft>
                <a:spcPts val="0"/>
              </a:spcAft>
              <a:defRPr sz="1800" b="1">
                <a:solidFill>
                  <a:schemeClr val="bg1"/>
                </a:solidFill>
                <a:latin typeface="+mj-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Presenter name</a:t>
            </a:r>
          </a:p>
        </p:txBody>
      </p:sp>
      <p:sp>
        <p:nvSpPr>
          <p:cNvPr id="13" name="Text Placeholder 7">
            <a:extLst>
              <a:ext uri="{FF2B5EF4-FFF2-40B4-BE49-F238E27FC236}">
                <a16:creationId xmlns:a16="http://schemas.microsoft.com/office/drawing/2014/main" id="{0C245AE8-A9B0-AE21-616C-11D22901313C}"/>
              </a:ext>
            </a:extLst>
          </p:cNvPr>
          <p:cNvSpPr>
            <a:spLocks noGrp="1"/>
          </p:cNvSpPr>
          <p:nvPr>
            <p:ph type="body" sz="quarter" idx="14" hasCustomPrompt="1"/>
          </p:nvPr>
        </p:nvSpPr>
        <p:spPr>
          <a:xfrm>
            <a:off x="540000" y="5327998"/>
            <a:ext cx="6255971" cy="792000"/>
          </a:xfrm>
        </p:spPr>
        <p:txBody>
          <a:bodyPr/>
          <a:lstStyle>
            <a:lvl1pPr>
              <a:defRPr sz="1800">
                <a:solidFill>
                  <a:schemeClr val="bg1"/>
                </a:solidFill>
                <a:latin typeface="+mj-lt"/>
              </a:defRPr>
            </a:lvl1pPr>
          </a:lstStyle>
          <a:p>
            <a:pPr lvl="0"/>
            <a:r>
              <a:rPr lang="en-US"/>
              <a:t>Presenter title</a:t>
            </a:r>
            <a:endParaRPr lang="en-AU"/>
          </a:p>
        </p:txBody>
      </p:sp>
      <p:sp>
        <p:nvSpPr>
          <p:cNvPr id="15" name="Text Placeholder 14">
            <a:extLst>
              <a:ext uri="{FF2B5EF4-FFF2-40B4-BE49-F238E27FC236}">
                <a16:creationId xmlns:a16="http://schemas.microsoft.com/office/drawing/2014/main" id="{5C2AC99F-F6FA-4B77-DD09-207FFF07B242}"/>
              </a:ext>
            </a:extLst>
          </p:cNvPr>
          <p:cNvSpPr>
            <a:spLocks noGrp="1"/>
          </p:cNvSpPr>
          <p:nvPr>
            <p:ph type="body" sz="quarter" idx="15" hasCustomPrompt="1"/>
          </p:nvPr>
        </p:nvSpPr>
        <p:spPr>
          <a:xfrm>
            <a:off x="540000" y="6192000"/>
            <a:ext cx="6255975" cy="360000"/>
          </a:xfrm>
        </p:spPr>
        <p:txBody>
          <a:bodyPr anchor="b" anchorCtr="0">
            <a:noAutofit/>
          </a:bodyPr>
          <a:lstStyle>
            <a:lvl1pPr algn="l">
              <a:defRPr sz="1800" b="0">
                <a:solidFill>
                  <a:schemeClr val="bg1"/>
                </a:solidFill>
                <a:latin typeface="+mj-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00 Month YYYY</a:t>
            </a:r>
          </a:p>
        </p:txBody>
      </p:sp>
      <p:pic>
        <p:nvPicPr>
          <p:cNvPr id="17" name="Picture 16">
            <a:extLst>
              <a:ext uri="{FF2B5EF4-FFF2-40B4-BE49-F238E27FC236}">
                <a16:creationId xmlns:a16="http://schemas.microsoft.com/office/drawing/2014/main" id="{1B2918F2-2A15-B218-B84D-C469AD3B60DA}"/>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6135329" y="360000"/>
            <a:ext cx="660650" cy="715199"/>
          </a:xfrm>
          <a:prstGeom prst="rect">
            <a:avLst/>
          </a:prstGeom>
        </p:spPr>
      </p:pic>
      <p:sp>
        <p:nvSpPr>
          <p:cNvPr id="2" name="Picture Placeholder 4">
            <a:extLst>
              <a:ext uri="{FF2B5EF4-FFF2-40B4-BE49-F238E27FC236}">
                <a16:creationId xmlns:a16="http://schemas.microsoft.com/office/drawing/2014/main" id="{206B55C3-1914-D3B1-73B3-69F5509A4B69}"/>
              </a:ext>
              <a:ext uri="{C183D7F6-B498-43B3-948B-1728B52AA6E4}">
                <adec:decorative xmlns:adec="http://schemas.microsoft.com/office/drawing/2017/decorative" val="1"/>
              </a:ext>
            </a:extLst>
          </p:cNvPr>
          <p:cNvSpPr>
            <a:spLocks noGrp="1"/>
          </p:cNvSpPr>
          <p:nvPr>
            <p:ph type="pic" sz="quarter" idx="13"/>
          </p:nvPr>
        </p:nvSpPr>
        <p:spPr>
          <a:xfrm>
            <a:off x="7128000" y="0"/>
            <a:ext cx="5064000" cy="6858000"/>
          </a:xfrm>
        </p:spPr>
        <p:txBody>
          <a:bodyPr/>
          <a:lstStyle/>
          <a:p>
            <a:r>
              <a:rPr lang="en-US"/>
              <a:t>Click icon to add picture</a:t>
            </a:r>
            <a:endParaRPr lang="en-AU"/>
          </a:p>
        </p:txBody>
      </p:sp>
    </p:spTree>
    <p:extLst>
      <p:ext uri="{BB962C8B-B14F-4D97-AF65-F5344CB8AC3E}">
        <p14:creationId xmlns:p14="http://schemas.microsoft.com/office/powerpoint/2010/main" val="3413498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ver 5">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A17B1F9-1883-FB0F-19DA-8B4A4053535B}"/>
              </a:ext>
            </a:extLst>
          </p:cNvPr>
          <p:cNvSpPr/>
          <p:nvPr userDrawn="1"/>
        </p:nvSpPr>
        <p:spPr>
          <a:xfrm>
            <a:off x="7128000" y="0"/>
            <a:ext cx="506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6E6ACE4A-E374-4533-BE29-9C2AA078581F}"/>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cxnSp>
        <p:nvCxnSpPr>
          <p:cNvPr id="8" name="Straight Connector 7">
            <a:extLst>
              <a:ext uri="{FF2B5EF4-FFF2-40B4-BE49-F238E27FC236}">
                <a16:creationId xmlns:a16="http://schemas.microsoft.com/office/drawing/2014/main" id="{1379E5D7-4594-7BEA-DCDE-7C07259A2A00}"/>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Footer Placeholder 4">
            <a:extLst>
              <a:ext uri="{FF2B5EF4-FFF2-40B4-BE49-F238E27FC236}">
                <a16:creationId xmlns:a16="http://schemas.microsoft.com/office/drawing/2014/main" id="{62363672-DC22-A630-C46A-3AA31F386989}"/>
              </a:ext>
              <a:ext uri="{C183D7F6-B498-43B3-948B-1728B52AA6E4}">
                <adec:decorative xmlns:adec="http://schemas.microsoft.com/office/drawing/2017/decorative" val="1"/>
              </a:ext>
            </a:extLst>
          </p:cNvPr>
          <p:cNvSpPr>
            <a:spLocks noGrp="1"/>
          </p:cNvSpPr>
          <p:nvPr>
            <p:ph type="ftr" sz="quarter" idx="3"/>
          </p:nvPr>
        </p:nvSpPr>
        <p:spPr>
          <a:xfrm>
            <a:off x="539999" y="359998"/>
            <a:ext cx="2576581" cy="252004"/>
          </a:xfrm>
          <a:prstGeom prst="rect">
            <a:avLst/>
          </a:prstGeom>
        </p:spPr>
        <p:txBody>
          <a:bodyPr vert="horz" lIns="0" tIns="0" rIns="0" bIns="0" rtlCol="0" anchor="t">
            <a:noAutofit/>
          </a:bodyPr>
          <a:lstStyle>
            <a:lvl1pPr algn="l">
              <a:defRPr sz="1400">
                <a:solidFill>
                  <a:schemeClr val="accent1"/>
                </a:solidFill>
                <a:latin typeface="+mn-lt"/>
              </a:defRPr>
            </a:lvl1pPr>
          </a:lstStyle>
          <a:p>
            <a:r>
              <a:rPr lang="en-US"/>
              <a:t>NSW Department of Education</a:t>
            </a:r>
            <a:endParaRPr lang="en-AU"/>
          </a:p>
        </p:txBody>
      </p:sp>
      <p:sp>
        <p:nvSpPr>
          <p:cNvPr id="10" name="Title 1">
            <a:extLst>
              <a:ext uri="{FF2B5EF4-FFF2-40B4-BE49-F238E27FC236}">
                <a16:creationId xmlns:a16="http://schemas.microsoft.com/office/drawing/2014/main" id="{06313123-38FC-0AA8-8313-B587FAEA9FAB}"/>
              </a:ext>
            </a:extLst>
          </p:cNvPr>
          <p:cNvSpPr>
            <a:spLocks noGrp="1"/>
          </p:cNvSpPr>
          <p:nvPr>
            <p:ph type="ctrTitle" hasCustomPrompt="1"/>
          </p:nvPr>
        </p:nvSpPr>
        <p:spPr>
          <a:xfrm>
            <a:off x="539999" y="1530002"/>
            <a:ext cx="6255979" cy="2033997"/>
          </a:xfrm>
          <a:ln>
            <a:noFill/>
          </a:ln>
        </p:spPr>
        <p:txBody>
          <a:bodyPr anchor="b">
            <a:noAutofit/>
          </a:bodyPr>
          <a:lstStyle>
            <a:lvl1pPr algn="l">
              <a:lnSpc>
                <a:spcPct val="100000"/>
              </a:lnSpc>
              <a:defRPr sz="4800">
                <a:solidFill>
                  <a:schemeClr val="accent1"/>
                </a:solidFill>
                <a:latin typeface="+mj-lt"/>
              </a:defRPr>
            </a:lvl1pPr>
          </a:lstStyle>
          <a:p>
            <a:r>
              <a:rPr lang="en-US"/>
              <a:t>Presentation </a:t>
            </a:r>
            <a:br>
              <a:rPr lang="en-US"/>
            </a:br>
            <a:r>
              <a:rPr lang="en-US"/>
              <a:t>title</a:t>
            </a:r>
          </a:p>
        </p:txBody>
      </p:sp>
      <p:sp>
        <p:nvSpPr>
          <p:cNvPr id="11" name="Text Placeholder 10">
            <a:extLst>
              <a:ext uri="{FF2B5EF4-FFF2-40B4-BE49-F238E27FC236}">
                <a16:creationId xmlns:a16="http://schemas.microsoft.com/office/drawing/2014/main" id="{1ECD7A7F-13F8-9E9F-94FF-03D42EEEF0A8}"/>
              </a:ext>
            </a:extLst>
          </p:cNvPr>
          <p:cNvSpPr>
            <a:spLocks noGrp="1"/>
          </p:cNvSpPr>
          <p:nvPr>
            <p:ph type="body" sz="quarter" idx="10" hasCustomPrompt="1"/>
          </p:nvPr>
        </p:nvSpPr>
        <p:spPr>
          <a:xfrm>
            <a:off x="539999" y="3624180"/>
            <a:ext cx="6255977" cy="1188000"/>
          </a:xfrm>
        </p:spPr>
        <p:txBody>
          <a:bodyPr anchor="t">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12" name="Text Placeholder 14">
            <a:extLst>
              <a:ext uri="{FF2B5EF4-FFF2-40B4-BE49-F238E27FC236}">
                <a16:creationId xmlns:a16="http://schemas.microsoft.com/office/drawing/2014/main" id="{1F1B4A2E-693D-413E-6506-E51D3453E154}"/>
              </a:ext>
            </a:extLst>
          </p:cNvPr>
          <p:cNvSpPr>
            <a:spLocks noGrp="1"/>
          </p:cNvSpPr>
          <p:nvPr>
            <p:ph type="body" sz="quarter" idx="16" hasCustomPrompt="1"/>
          </p:nvPr>
        </p:nvSpPr>
        <p:spPr>
          <a:xfrm>
            <a:off x="540000" y="4925698"/>
            <a:ext cx="6255975" cy="360000"/>
          </a:xfrm>
        </p:spPr>
        <p:txBody>
          <a:bodyPr>
            <a:noAutofit/>
          </a:bodyPr>
          <a:lstStyle>
            <a:lvl1pPr>
              <a:spcAft>
                <a:spcPts val="0"/>
              </a:spcAft>
              <a:defRPr sz="1800" b="1">
                <a:solidFill>
                  <a:schemeClr val="accent1"/>
                </a:solidFill>
                <a:latin typeface="+mj-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Presenter name</a:t>
            </a:r>
          </a:p>
        </p:txBody>
      </p:sp>
      <p:sp>
        <p:nvSpPr>
          <p:cNvPr id="13" name="Text Placeholder 7">
            <a:extLst>
              <a:ext uri="{FF2B5EF4-FFF2-40B4-BE49-F238E27FC236}">
                <a16:creationId xmlns:a16="http://schemas.microsoft.com/office/drawing/2014/main" id="{0C245AE8-A9B0-AE21-616C-11D22901313C}"/>
              </a:ext>
            </a:extLst>
          </p:cNvPr>
          <p:cNvSpPr>
            <a:spLocks noGrp="1"/>
          </p:cNvSpPr>
          <p:nvPr>
            <p:ph type="body" sz="quarter" idx="14" hasCustomPrompt="1"/>
          </p:nvPr>
        </p:nvSpPr>
        <p:spPr>
          <a:xfrm>
            <a:off x="540000" y="5327998"/>
            <a:ext cx="6255971" cy="792000"/>
          </a:xfrm>
        </p:spPr>
        <p:txBody>
          <a:bodyPr/>
          <a:lstStyle>
            <a:lvl1pPr>
              <a:defRPr sz="1800">
                <a:solidFill>
                  <a:schemeClr val="accent1"/>
                </a:solidFill>
                <a:latin typeface="+mj-lt"/>
              </a:defRPr>
            </a:lvl1pPr>
          </a:lstStyle>
          <a:p>
            <a:pPr lvl="0"/>
            <a:r>
              <a:rPr lang="en-US"/>
              <a:t>Presenter title</a:t>
            </a:r>
            <a:endParaRPr lang="en-AU"/>
          </a:p>
        </p:txBody>
      </p:sp>
      <p:sp>
        <p:nvSpPr>
          <p:cNvPr id="15" name="Text Placeholder 14">
            <a:extLst>
              <a:ext uri="{FF2B5EF4-FFF2-40B4-BE49-F238E27FC236}">
                <a16:creationId xmlns:a16="http://schemas.microsoft.com/office/drawing/2014/main" id="{5C2AC99F-F6FA-4B77-DD09-207FFF07B242}"/>
              </a:ext>
            </a:extLst>
          </p:cNvPr>
          <p:cNvSpPr>
            <a:spLocks noGrp="1"/>
          </p:cNvSpPr>
          <p:nvPr>
            <p:ph type="body" sz="quarter" idx="15" hasCustomPrompt="1"/>
          </p:nvPr>
        </p:nvSpPr>
        <p:spPr>
          <a:xfrm>
            <a:off x="540000" y="6192000"/>
            <a:ext cx="6255975" cy="360000"/>
          </a:xfrm>
        </p:spPr>
        <p:txBody>
          <a:bodyPr anchor="b" anchorCtr="0">
            <a:noAutofit/>
          </a:bodyPr>
          <a:lstStyle>
            <a:lvl1pPr algn="l">
              <a:defRPr sz="1800" b="0">
                <a:solidFill>
                  <a:schemeClr val="accent1"/>
                </a:solidFill>
                <a:latin typeface="+mj-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00 Month YYYY</a:t>
            </a:r>
          </a:p>
        </p:txBody>
      </p:sp>
      <p:sp>
        <p:nvSpPr>
          <p:cNvPr id="2" name="Picture Placeholder 4">
            <a:extLst>
              <a:ext uri="{FF2B5EF4-FFF2-40B4-BE49-F238E27FC236}">
                <a16:creationId xmlns:a16="http://schemas.microsoft.com/office/drawing/2014/main" id="{206B55C3-1914-D3B1-73B3-69F5509A4B69}"/>
              </a:ext>
              <a:ext uri="{C183D7F6-B498-43B3-948B-1728B52AA6E4}">
                <adec:decorative xmlns:adec="http://schemas.microsoft.com/office/drawing/2017/decorative" val="1"/>
              </a:ext>
            </a:extLst>
          </p:cNvPr>
          <p:cNvSpPr>
            <a:spLocks noGrp="1"/>
          </p:cNvSpPr>
          <p:nvPr>
            <p:ph type="pic" sz="quarter" idx="13"/>
          </p:nvPr>
        </p:nvSpPr>
        <p:spPr>
          <a:xfrm>
            <a:off x="7128000" y="0"/>
            <a:ext cx="5064000" cy="6858000"/>
          </a:xfrm>
        </p:spPr>
        <p:txBody>
          <a:bodyPr/>
          <a:lstStyle/>
          <a:p>
            <a:r>
              <a:rPr lang="en-US"/>
              <a:t>Click icon to add picture</a:t>
            </a:r>
            <a:endParaRPr lang="en-AU"/>
          </a:p>
        </p:txBody>
      </p:sp>
      <p:pic>
        <p:nvPicPr>
          <p:cNvPr id="3" name="Picture 2">
            <a:extLst>
              <a:ext uri="{FF2B5EF4-FFF2-40B4-BE49-F238E27FC236}">
                <a16:creationId xmlns:a16="http://schemas.microsoft.com/office/drawing/2014/main" id="{454040E8-663F-9D55-A412-CF6E1BABF208}"/>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6134780" y="359998"/>
            <a:ext cx="661191" cy="723198"/>
          </a:xfrm>
          <a:prstGeom prst="rect">
            <a:avLst/>
          </a:prstGeom>
        </p:spPr>
      </p:pic>
    </p:spTree>
    <p:extLst>
      <p:ext uri="{BB962C8B-B14F-4D97-AF65-F5344CB8AC3E}">
        <p14:creationId xmlns:p14="http://schemas.microsoft.com/office/powerpoint/2010/main" val="8425720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vider 1">
    <p:bg>
      <p:bgPr>
        <a:solidFill>
          <a:schemeClr val="accent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bg1"/>
                </a:solidFill>
                <a:latin typeface="+mn-lt"/>
              </a:defRPr>
            </a:lvl1pPr>
          </a:lstStyle>
          <a:p>
            <a:r>
              <a:rPr lang="en-AU"/>
              <a:t>NSW Department of Education</a:t>
            </a:r>
          </a:p>
          <a:p>
            <a:endParaRPr lang="en-AU"/>
          </a:p>
        </p:txBody>
      </p:sp>
      <p:sp>
        <p:nvSpPr>
          <p:cNvPr id="3" name="Title 1">
            <a:extLst>
              <a:ext uri="{FF2B5EF4-FFF2-40B4-BE49-F238E27FC236}">
                <a16:creationId xmlns:a16="http://schemas.microsoft.com/office/drawing/2014/main" id="{8AD8A72A-7327-BEF4-2507-0522B8614AE9}"/>
              </a:ext>
            </a:extLst>
          </p:cNvPr>
          <p:cNvSpPr>
            <a:spLocks noGrp="1"/>
          </p:cNvSpPr>
          <p:nvPr>
            <p:ph type="ctrTitle" hasCustomPrompt="1"/>
          </p:nvPr>
        </p:nvSpPr>
        <p:spPr>
          <a:xfrm>
            <a:off x="540000" y="4067881"/>
            <a:ext cx="11291998" cy="800681"/>
          </a:xfrm>
          <a:ln>
            <a:noFill/>
          </a:ln>
        </p:spPr>
        <p:txBody>
          <a:bodyPr anchor="t">
            <a:noAutofit/>
          </a:bodyPr>
          <a:lstStyle>
            <a:lvl1pPr algn="l">
              <a:lnSpc>
                <a:spcPct val="110000"/>
              </a:lnSpc>
              <a:defRPr sz="4800">
                <a:solidFill>
                  <a:schemeClr val="bg1"/>
                </a:solidFill>
                <a:latin typeface="+mj-lt"/>
              </a:defRPr>
            </a:lvl1pPr>
          </a:lstStyle>
          <a:p>
            <a:pPr>
              <a:lnSpc>
                <a:spcPct val="100000"/>
              </a:lnSpc>
            </a:pPr>
            <a:r>
              <a:rPr lang="en-AU"/>
              <a:t>Divider title</a:t>
            </a:r>
          </a:p>
        </p:txBody>
      </p:sp>
      <p:sp>
        <p:nvSpPr>
          <p:cNvPr id="4" name="Text Placeholder 4">
            <a:extLst>
              <a:ext uri="{FF2B5EF4-FFF2-40B4-BE49-F238E27FC236}">
                <a16:creationId xmlns:a16="http://schemas.microsoft.com/office/drawing/2014/main" id="{E0BFD460-00F6-C078-F72E-C89E7A3AE862}"/>
              </a:ext>
              <a:ext uri="{C183D7F6-B498-43B3-948B-1728B52AA6E4}">
                <adec:decorative xmlns:adec="http://schemas.microsoft.com/office/drawing/2017/decorative" val="0"/>
              </a:ext>
            </a:extLst>
          </p:cNvPr>
          <p:cNvSpPr>
            <a:spLocks noGrp="1"/>
          </p:cNvSpPr>
          <p:nvPr>
            <p:ph type="body" sz="quarter" idx="11" hasCustomPrompt="1"/>
          </p:nvPr>
        </p:nvSpPr>
        <p:spPr>
          <a:xfrm>
            <a:off x="540000" y="2162845"/>
            <a:ext cx="2880000" cy="1638301"/>
          </a:xfrm>
        </p:spPr>
        <p:txBody>
          <a:bodyPr anchor="t">
            <a:noAutofit/>
          </a:bodyPr>
          <a:lstStyle>
            <a:lvl1pPr algn="l">
              <a:lnSpc>
                <a:spcPct val="80000"/>
              </a:lnSpc>
              <a:spcAft>
                <a:spcPts val="0"/>
              </a:spcAft>
              <a:defRPr sz="15000">
                <a:solidFill>
                  <a:schemeClr val="accent4"/>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a:t>
            </a:r>
          </a:p>
        </p:txBody>
      </p:sp>
      <p:sp>
        <p:nvSpPr>
          <p:cNvPr id="6" name="Oval 5">
            <a:extLst>
              <a:ext uri="{FF2B5EF4-FFF2-40B4-BE49-F238E27FC236}">
                <a16:creationId xmlns:a16="http://schemas.microsoft.com/office/drawing/2014/main" id="{5EBAE78F-1A35-0A2C-DBF4-48477CA8F3A7}"/>
              </a:ext>
            </a:extLst>
          </p:cNvPr>
          <p:cNvSpPr>
            <a:spLocks noGrp="1" noRot="1" noMove="1" noResize="1" noEditPoints="1" noAdjustHandles="1" noChangeArrowheads="1" noChangeShapeType="1"/>
          </p:cNvSpPr>
          <p:nvPr userDrawn="1"/>
        </p:nvSpPr>
        <p:spPr>
          <a:xfrm>
            <a:off x="11056620" y="289560"/>
            <a:ext cx="906780" cy="800681"/>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2" name="Picture 1">
            <a:extLst>
              <a:ext uri="{FF2B5EF4-FFF2-40B4-BE49-F238E27FC236}">
                <a16:creationId xmlns:a16="http://schemas.microsoft.com/office/drawing/2014/main" id="{1DE675F6-B3E6-7651-8B0E-50E39CE29B9F}"/>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171348" y="360000"/>
            <a:ext cx="660650" cy="715199"/>
          </a:xfrm>
          <a:prstGeom prst="rect">
            <a:avLst/>
          </a:prstGeom>
        </p:spPr>
      </p:pic>
    </p:spTree>
    <p:extLst>
      <p:ext uri="{BB962C8B-B14F-4D97-AF65-F5344CB8AC3E}">
        <p14:creationId xmlns:p14="http://schemas.microsoft.com/office/powerpoint/2010/main" val="17326910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vider 2">
    <p:bg>
      <p:bgPr>
        <a:solidFill>
          <a:schemeClr val="accent4"/>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accent1"/>
                </a:solidFill>
                <a:latin typeface="+mn-lt"/>
              </a:defRPr>
            </a:lvl1pPr>
          </a:lstStyle>
          <a:p>
            <a:r>
              <a:rPr lang="en-AU"/>
              <a:t>NSW Department of Education</a:t>
            </a:r>
          </a:p>
          <a:p>
            <a:endParaRPr lang="en-AU"/>
          </a:p>
        </p:txBody>
      </p:sp>
      <p:sp>
        <p:nvSpPr>
          <p:cNvPr id="3" name="Title 1">
            <a:extLst>
              <a:ext uri="{FF2B5EF4-FFF2-40B4-BE49-F238E27FC236}">
                <a16:creationId xmlns:a16="http://schemas.microsoft.com/office/drawing/2014/main" id="{8AD8A72A-7327-BEF4-2507-0522B8614AE9}"/>
              </a:ext>
            </a:extLst>
          </p:cNvPr>
          <p:cNvSpPr>
            <a:spLocks noGrp="1"/>
          </p:cNvSpPr>
          <p:nvPr>
            <p:ph type="ctrTitle" hasCustomPrompt="1"/>
          </p:nvPr>
        </p:nvSpPr>
        <p:spPr>
          <a:xfrm>
            <a:off x="540000" y="4067881"/>
            <a:ext cx="11291998" cy="800681"/>
          </a:xfrm>
          <a:ln>
            <a:noFill/>
          </a:ln>
        </p:spPr>
        <p:txBody>
          <a:bodyPr anchor="t">
            <a:noAutofit/>
          </a:bodyPr>
          <a:lstStyle>
            <a:lvl1pPr algn="l">
              <a:lnSpc>
                <a:spcPct val="110000"/>
              </a:lnSpc>
              <a:defRPr sz="4800">
                <a:solidFill>
                  <a:schemeClr val="accent1"/>
                </a:solidFill>
                <a:latin typeface="+mj-lt"/>
              </a:defRPr>
            </a:lvl1pPr>
          </a:lstStyle>
          <a:p>
            <a:pPr>
              <a:lnSpc>
                <a:spcPct val="100000"/>
              </a:lnSpc>
            </a:pPr>
            <a:r>
              <a:rPr lang="en-AU"/>
              <a:t>Divider title</a:t>
            </a:r>
          </a:p>
        </p:txBody>
      </p:sp>
      <p:sp>
        <p:nvSpPr>
          <p:cNvPr id="4" name="Text Placeholder 4">
            <a:extLst>
              <a:ext uri="{FF2B5EF4-FFF2-40B4-BE49-F238E27FC236}">
                <a16:creationId xmlns:a16="http://schemas.microsoft.com/office/drawing/2014/main" id="{E0BFD460-00F6-C078-F72E-C89E7A3AE862}"/>
              </a:ext>
              <a:ext uri="{C183D7F6-B498-43B3-948B-1728B52AA6E4}">
                <adec:decorative xmlns:adec="http://schemas.microsoft.com/office/drawing/2017/decorative" val="0"/>
              </a:ext>
            </a:extLst>
          </p:cNvPr>
          <p:cNvSpPr>
            <a:spLocks noGrp="1"/>
          </p:cNvSpPr>
          <p:nvPr>
            <p:ph type="body" sz="quarter" idx="11" hasCustomPrompt="1"/>
          </p:nvPr>
        </p:nvSpPr>
        <p:spPr>
          <a:xfrm>
            <a:off x="540000" y="2162845"/>
            <a:ext cx="2880000" cy="1638301"/>
          </a:xfrm>
        </p:spPr>
        <p:txBody>
          <a:bodyPr anchor="t">
            <a:noAutofit/>
          </a:bodyPr>
          <a:lstStyle>
            <a:lvl1pPr algn="l">
              <a:lnSpc>
                <a:spcPct val="80000"/>
              </a:lnSpc>
              <a:spcAft>
                <a:spcPts val="0"/>
              </a:spcAft>
              <a:defRPr sz="15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a:t>
            </a:r>
          </a:p>
        </p:txBody>
      </p:sp>
    </p:spTree>
    <p:extLst>
      <p:ext uri="{BB962C8B-B14F-4D97-AF65-F5344CB8AC3E}">
        <p14:creationId xmlns:p14="http://schemas.microsoft.com/office/powerpoint/2010/main" val="40651389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vider 3">
    <p:bg>
      <p:bgPr>
        <a:solidFill>
          <a:schemeClr val="accent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B8FB9B9-103C-CE96-6233-29AE6002CCE6}"/>
              </a:ext>
            </a:extLst>
          </p:cNvPr>
          <p:cNvSpPr/>
          <p:nvPr userDrawn="1"/>
        </p:nvSpPr>
        <p:spPr>
          <a:xfrm>
            <a:off x="11027664" y="210312"/>
            <a:ext cx="950975" cy="10332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bg1"/>
                </a:solidFill>
                <a:latin typeface="+mn-lt"/>
              </a:defRPr>
            </a:lvl1pPr>
          </a:lstStyle>
          <a:p>
            <a:r>
              <a:rPr lang="en-AU"/>
              <a:t>NSW Department of Education</a:t>
            </a:r>
          </a:p>
          <a:p>
            <a:endParaRPr lang="en-AU"/>
          </a:p>
        </p:txBody>
      </p:sp>
      <p:sp>
        <p:nvSpPr>
          <p:cNvPr id="2" name="Title 1"/>
          <p:cNvSpPr>
            <a:spLocks noGrp="1"/>
          </p:cNvSpPr>
          <p:nvPr>
            <p:ph type="ctrTitle" hasCustomPrompt="1"/>
          </p:nvPr>
        </p:nvSpPr>
        <p:spPr>
          <a:xfrm>
            <a:off x="540000" y="4152935"/>
            <a:ext cx="6217187" cy="1224000"/>
          </a:xfrm>
          <a:ln>
            <a:noFill/>
          </a:ln>
        </p:spPr>
        <p:txBody>
          <a:bodyPr anchor="t">
            <a:noAutofit/>
          </a:bodyPr>
          <a:lstStyle>
            <a:lvl1pPr algn="l">
              <a:lnSpc>
                <a:spcPct val="110000"/>
              </a:lnSpc>
              <a:defRPr sz="4800">
                <a:solidFill>
                  <a:schemeClr val="bg1"/>
                </a:solidFill>
                <a:latin typeface="+mj-lt"/>
              </a:defRPr>
            </a:lvl1pPr>
          </a:lstStyle>
          <a:p>
            <a:pPr>
              <a:lnSpc>
                <a:spcPct val="100000"/>
              </a:lnSpc>
            </a:pPr>
            <a:r>
              <a:rPr lang="en-AU"/>
              <a:t>Divider title</a:t>
            </a:r>
          </a:p>
        </p:txBody>
      </p:sp>
      <p:sp>
        <p:nvSpPr>
          <p:cNvPr id="3" name="Picture Placeholder 4">
            <a:extLst>
              <a:ext uri="{FF2B5EF4-FFF2-40B4-BE49-F238E27FC236}">
                <a16:creationId xmlns:a16="http://schemas.microsoft.com/office/drawing/2014/main" id="{CD048189-D626-F31B-A3F0-9BF80BDFD40C}"/>
              </a:ext>
              <a:ext uri="{C183D7F6-B498-43B3-948B-1728B52AA6E4}">
                <adec:decorative xmlns:adec="http://schemas.microsoft.com/office/drawing/2017/decorative" val="1"/>
              </a:ext>
            </a:extLst>
          </p:cNvPr>
          <p:cNvSpPr>
            <a:spLocks noGrp="1"/>
          </p:cNvSpPr>
          <p:nvPr>
            <p:ph type="pic" sz="quarter" idx="13"/>
          </p:nvPr>
        </p:nvSpPr>
        <p:spPr>
          <a:xfrm>
            <a:off x="7128001" y="0"/>
            <a:ext cx="5063999" cy="6858000"/>
          </a:xfrm>
        </p:spPr>
        <p:txBody>
          <a:bodyPr/>
          <a:lstStyle>
            <a:lvl1pPr>
              <a:defRPr>
                <a:solidFill>
                  <a:schemeClr val="bg1"/>
                </a:solidFill>
              </a:defRPr>
            </a:lvl1pPr>
          </a:lstStyle>
          <a:p>
            <a:r>
              <a:rPr lang="en-US"/>
              <a:t>Click icon to add picture</a:t>
            </a:r>
            <a:endParaRPr lang="en-AU"/>
          </a:p>
        </p:txBody>
      </p:sp>
      <p:sp>
        <p:nvSpPr>
          <p:cNvPr id="10" name="Text Placeholder 4">
            <a:extLst>
              <a:ext uri="{FF2B5EF4-FFF2-40B4-BE49-F238E27FC236}">
                <a16:creationId xmlns:a16="http://schemas.microsoft.com/office/drawing/2014/main" id="{DA50952E-99C6-4BA0-A8E1-7EE82E8084D5}"/>
              </a:ext>
              <a:ext uri="{C183D7F6-B498-43B3-948B-1728B52AA6E4}">
                <adec:decorative xmlns:adec="http://schemas.microsoft.com/office/drawing/2017/decorative" val="0"/>
              </a:ext>
            </a:extLst>
          </p:cNvPr>
          <p:cNvSpPr>
            <a:spLocks noGrp="1"/>
          </p:cNvSpPr>
          <p:nvPr>
            <p:ph type="body" sz="quarter" idx="11" hasCustomPrompt="1"/>
          </p:nvPr>
        </p:nvSpPr>
        <p:spPr>
          <a:xfrm>
            <a:off x="540000" y="2247899"/>
            <a:ext cx="2880000" cy="1638301"/>
          </a:xfrm>
        </p:spPr>
        <p:txBody>
          <a:bodyPr anchor="t">
            <a:noAutofit/>
          </a:bodyPr>
          <a:lstStyle>
            <a:lvl1pPr algn="l">
              <a:lnSpc>
                <a:spcPct val="80000"/>
              </a:lnSpc>
              <a:spcAft>
                <a:spcPts val="0"/>
              </a:spcAft>
              <a:defRPr sz="15000">
                <a:solidFill>
                  <a:schemeClr val="accent4"/>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a:t>
            </a:r>
          </a:p>
        </p:txBody>
      </p:sp>
      <p:pic>
        <p:nvPicPr>
          <p:cNvPr id="7" name="Picture 6">
            <a:extLst>
              <a:ext uri="{FF2B5EF4-FFF2-40B4-BE49-F238E27FC236}">
                <a16:creationId xmlns:a16="http://schemas.microsoft.com/office/drawing/2014/main" id="{E1E50149-E853-8C5B-AA8D-D4A37E17848B}"/>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6135329" y="360000"/>
            <a:ext cx="660650" cy="715199"/>
          </a:xfrm>
          <a:prstGeom prst="rect">
            <a:avLst/>
          </a:prstGeom>
        </p:spPr>
      </p:pic>
    </p:spTree>
    <p:extLst>
      <p:ext uri="{BB962C8B-B14F-4D97-AF65-F5344CB8AC3E}">
        <p14:creationId xmlns:p14="http://schemas.microsoft.com/office/powerpoint/2010/main" val="1725391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vider 4">
    <p:bg>
      <p:bgPr>
        <a:solidFill>
          <a:schemeClr val="accent4"/>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B8FB9B9-103C-CE96-6233-29AE6002CCE6}"/>
              </a:ext>
            </a:extLst>
          </p:cNvPr>
          <p:cNvSpPr/>
          <p:nvPr userDrawn="1"/>
        </p:nvSpPr>
        <p:spPr>
          <a:xfrm>
            <a:off x="11027664" y="210312"/>
            <a:ext cx="950975" cy="103327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accent1"/>
                </a:solidFill>
                <a:latin typeface="+mn-lt"/>
              </a:defRPr>
            </a:lvl1pPr>
          </a:lstStyle>
          <a:p>
            <a:r>
              <a:rPr lang="en-AU"/>
              <a:t>NSW Department of Education</a:t>
            </a:r>
          </a:p>
          <a:p>
            <a:endParaRPr lang="en-AU"/>
          </a:p>
        </p:txBody>
      </p:sp>
      <p:sp>
        <p:nvSpPr>
          <p:cNvPr id="2" name="Title 1"/>
          <p:cNvSpPr>
            <a:spLocks noGrp="1"/>
          </p:cNvSpPr>
          <p:nvPr>
            <p:ph type="ctrTitle" hasCustomPrompt="1"/>
          </p:nvPr>
        </p:nvSpPr>
        <p:spPr>
          <a:xfrm>
            <a:off x="540000" y="4152935"/>
            <a:ext cx="6217187" cy="1224000"/>
          </a:xfrm>
          <a:ln>
            <a:noFill/>
          </a:ln>
        </p:spPr>
        <p:txBody>
          <a:bodyPr anchor="t">
            <a:noAutofit/>
          </a:bodyPr>
          <a:lstStyle>
            <a:lvl1pPr algn="l">
              <a:lnSpc>
                <a:spcPct val="110000"/>
              </a:lnSpc>
              <a:defRPr sz="4800">
                <a:solidFill>
                  <a:schemeClr val="accent1"/>
                </a:solidFill>
                <a:latin typeface="+mj-lt"/>
              </a:defRPr>
            </a:lvl1pPr>
          </a:lstStyle>
          <a:p>
            <a:pPr>
              <a:lnSpc>
                <a:spcPct val="100000"/>
              </a:lnSpc>
            </a:pPr>
            <a:r>
              <a:rPr lang="en-AU"/>
              <a:t>Divider title</a:t>
            </a:r>
          </a:p>
        </p:txBody>
      </p:sp>
      <p:sp>
        <p:nvSpPr>
          <p:cNvPr id="3" name="Picture Placeholder 4">
            <a:extLst>
              <a:ext uri="{FF2B5EF4-FFF2-40B4-BE49-F238E27FC236}">
                <a16:creationId xmlns:a16="http://schemas.microsoft.com/office/drawing/2014/main" id="{CD048189-D626-F31B-A3F0-9BF80BDFD40C}"/>
              </a:ext>
              <a:ext uri="{C183D7F6-B498-43B3-948B-1728B52AA6E4}">
                <adec:decorative xmlns:adec="http://schemas.microsoft.com/office/drawing/2017/decorative" val="1"/>
              </a:ext>
            </a:extLst>
          </p:cNvPr>
          <p:cNvSpPr>
            <a:spLocks noGrp="1"/>
          </p:cNvSpPr>
          <p:nvPr>
            <p:ph type="pic" sz="quarter" idx="13"/>
          </p:nvPr>
        </p:nvSpPr>
        <p:spPr>
          <a:xfrm>
            <a:off x="7128001" y="0"/>
            <a:ext cx="5063999" cy="6858000"/>
          </a:xfrm>
        </p:spPr>
        <p:txBody>
          <a:bodyPr/>
          <a:lstStyle>
            <a:lvl1pPr>
              <a:defRPr>
                <a:solidFill>
                  <a:schemeClr val="accent2"/>
                </a:solidFill>
              </a:defRPr>
            </a:lvl1pPr>
          </a:lstStyle>
          <a:p>
            <a:r>
              <a:rPr lang="en-US"/>
              <a:t>Click icon to add picture</a:t>
            </a:r>
            <a:endParaRPr lang="en-AU"/>
          </a:p>
        </p:txBody>
      </p:sp>
      <p:sp>
        <p:nvSpPr>
          <p:cNvPr id="10" name="Text Placeholder 4">
            <a:extLst>
              <a:ext uri="{FF2B5EF4-FFF2-40B4-BE49-F238E27FC236}">
                <a16:creationId xmlns:a16="http://schemas.microsoft.com/office/drawing/2014/main" id="{DA50952E-99C6-4BA0-A8E1-7EE82E8084D5}"/>
              </a:ext>
              <a:ext uri="{C183D7F6-B498-43B3-948B-1728B52AA6E4}">
                <adec:decorative xmlns:adec="http://schemas.microsoft.com/office/drawing/2017/decorative" val="0"/>
              </a:ext>
            </a:extLst>
          </p:cNvPr>
          <p:cNvSpPr>
            <a:spLocks noGrp="1"/>
          </p:cNvSpPr>
          <p:nvPr>
            <p:ph type="body" sz="quarter" idx="11" hasCustomPrompt="1"/>
          </p:nvPr>
        </p:nvSpPr>
        <p:spPr>
          <a:xfrm>
            <a:off x="540000" y="2247899"/>
            <a:ext cx="2880000" cy="1638301"/>
          </a:xfrm>
        </p:spPr>
        <p:txBody>
          <a:bodyPr anchor="t">
            <a:noAutofit/>
          </a:bodyPr>
          <a:lstStyle>
            <a:lvl1pPr algn="l">
              <a:lnSpc>
                <a:spcPct val="80000"/>
              </a:lnSpc>
              <a:spcAft>
                <a:spcPts val="0"/>
              </a:spcAft>
              <a:defRPr sz="15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a:t>
            </a:r>
          </a:p>
        </p:txBody>
      </p:sp>
      <p:pic>
        <p:nvPicPr>
          <p:cNvPr id="5" name="Picture 4">
            <a:extLst>
              <a:ext uri="{FF2B5EF4-FFF2-40B4-BE49-F238E27FC236}">
                <a16:creationId xmlns:a16="http://schemas.microsoft.com/office/drawing/2014/main" id="{BE67997B-1EF6-0F8C-A7CA-C69549ADFDA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6134780" y="359998"/>
            <a:ext cx="661191" cy="723198"/>
          </a:xfrm>
          <a:prstGeom prst="rect">
            <a:avLst/>
          </a:prstGeom>
        </p:spPr>
      </p:pic>
    </p:spTree>
    <p:extLst>
      <p:ext uri="{BB962C8B-B14F-4D97-AF65-F5344CB8AC3E}">
        <p14:creationId xmlns:p14="http://schemas.microsoft.com/office/powerpoint/2010/main" val="18046304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360000"/>
            <a:ext cx="10080000" cy="1008000"/>
          </a:xfrm>
          <a:prstGeom prst="rect">
            <a:avLst/>
          </a:prstGeom>
        </p:spPr>
        <p:txBody>
          <a:bodyPr vert="horz" lIns="0" tIns="0" rIns="0" bIns="0" rtlCol="0" anchor="t">
            <a:noAutofit/>
          </a:bodyPr>
          <a:lstStyle/>
          <a:p>
            <a:r>
              <a:rPr lang="en-US"/>
              <a:t>Click to edit Master title style</a:t>
            </a:r>
          </a:p>
        </p:txBody>
      </p:sp>
      <p:pic>
        <p:nvPicPr>
          <p:cNvPr id="8" name="Picture 7" descr="NSW Government logo">
            <a:extLst>
              <a:ext uri="{FF2B5EF4-FFF2-40B4-BE49-F238E27FC236}">
                <a16:creationId xmlns:a16="http://schemas.microsoft.com/office/drawing/2014/main" id="{CCBF5FED-71CD-4122-8BE4-CA4C03A99224}"/>
              </a:ext>
            </a:extLst>
          </p:cNvPr>
          <p:cNvPicPr>
            <a:picLocks noChangeAspect="1"/>
          </p:cNvPicPr>
          <p:nvPr userDrawn="1"/>
        </p:nvPicPr>
        <p:blipFill>
          <a:blip r:embed="rId33" cstate="screen">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3" name="Text Placeholder 2"/>
          <p:cNvSpPr>
            <a:spLocks noGrp="1"/>
          </p:cNvSpPr>
          <p:nvPr>
            <p:ph type="body" idx="1"/>
          </p:nvPr>
        </p:nvSpPr>
        <p:spPr>
          <a:xfrm>
            <a:off x="360000" y="1620000"/>
            <a:ext cx="11484000" cy="4536000"/>
          </a:xfrm>
          <a:prstGeom prst="rect">
            <a:avLst/>
          </a:prstGeom>
        </p:spPr>
        <p:txBody>
          <a:bodyPr vert="horz" lIns="0" tIns="0" rIns="0" bIns="0" rtlCol="0">
            <a:noAutofit/>
          </a:bodyPr>
          <a:lstStyle/>
          <a:p>
            <a:pPr marL="0" marR="0" lvl="0"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Click to edit Master text styles</a:t>
            </a:r>
          </a:p>
          <a:p>
            <a:pPr marL="0" marR="0" lvl="1"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Second level</a:t>
            </a:r>
          </a:p>
          <a:p>
            <a:pPr marL="0" marR="0" lvl="2"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Third level</a:t>
            </a:r>
          </a:p>
          <a:p>
            <a:pPr marL="0" marR="0" lvl="3"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Fourth level</a:t>
            </a:r>
          </a:p>
          <a:p>
            <a:pPr marL="0" marR="0" lvl="4"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Fifth level</a:t>
            </a:r>
          </a:p>
        </p:txBody>
      </p:sp>
      <p:sp>
        <p:nvSpPr>
          <p:cNvPr id="6" name="Slide Number Placeholder 5"/>
          <p:cNvSpPr>
            <a:spLocks noGrp="1"/>
          </p:cNvSpPr>
          <p:nvPr>
            <p:ph type="sldNum" sz="quarter" idx="4"/>
          </p:nvPr>
        </p:nvSpPr>
        <p:spPr>
          <a:xfrm>
            <a:off x="11124000" y="6516000"/>
            <a:ext cx="720000" cy="180000"/>
          </a:xfrm>
          <a:prstGeom prst="rect">
            <a:avLst/>
          </a:prstGeom>
        </p:spPr>
        <p:txBody>
          <a:bodyPr vert="horz" lIns="0" tIns="0" rIns="0" bIns="0" rtlCol="0" anchor="t"/>
          <a:lstStyle>
            <a:lvl1pPr algn="r">
              <a:defRPr sz="1200">
                <a:solidFill>
                  <a:schemeClr val="tx1"/>
                </a:solidFill>
                <a:latin typeface="+mn-lt"/>
              </a:defRPr>
            </a:lvl1pPr>
          </a:lstStyle>
          <a:p>
            <a:fld id="{10A01DC5-1685-4615-8240-15192985C6A2}" type="slidenum">
              <a:rPr lang="en-AU" smtClean="0"/>
              <a:pPr/>
              <a:t>‹#›</a:t>
            </a:fld>
            <a:endParaRPr lang="en-AU"/>
          </a:p>
        </p:txBody>
      </p:sp>
    </p:spTree>
    <p:extLst>
      <p:ext uri="{BB962C8B-B14F-4D97-AF65-F5344CB8AC3E}">
        <p14:creationId xmlns:p14="http://schemas.microsoft.com/office/powerpoint/2010/main" val="4183946791"/>
      </p:ext>
    </p:extLst>
  </p:cSld>
  <p:clrMap bg1="lt1" tx1="dk1" bg2="lt2" tx2="dk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 id="2147483814" r:id="rId6"/>
    <p:sldLayoutId id="2147483815" r:id="rId7"/>
    <p:sldLayoutId id="2147483816" r:id="rId8"/>
    <p:sldLayoutId id="2147483817" r:id="rId9"/>
    <p:sldLayoutId id="2147483818" r:id="rId10"/>
    <p:sldLayoutId id="2147483819" r:id="rId11"/>
    <p:sldLayoutId id="2147483820" r:id="rId12"/>
    <p:sldLayoutId id="2147483821" r:id="rId13"/>
    <p:sldLayoutId id="2147483822" r:id="rId14"/>
    <p:sldLayoutId id="2147483823" r:id="rId15"/>
    <p:sldLayoutId id="2147483824" r:id="rId16"/>
    <p:sldLayoutId id="2147483825" r:id="rId17"/>
    <p:sldLayoutId id="2147483826" r:id="rId18"/>
    <p:sldLayoutId id="2147483827" r:id="rId19"/>
    <p:sldLayoutId id="2147483828" r:id="rId20"/>
    <p:sldLayoutId id="2147483829" r:id="rId21"/>
    <p:sldLayoutId id="2147483830" r:id="rId22"/>
    <p:sldLayoutId id="2147483831" r:id="rId23"/>
    <p:sldLayoutId id="2147483832" r:id="rId24"/>
    <p:sldLayoutId id="2147483833" r:id="rId25"/>
    <p:sldLayoutId id="2147483834" r:id="rId26"/>
    <p:sldLayoutId id="2147483835" r:id="rId27"/>
    <p:sldLayoutId id="2147483836" r:id="rId28"/>
    <p:sldLayoutId id="2147483837" r:id="rId29"/>
    <p:sldLayoutId id="2147483838" r:id="rId30"/>
    <p:sldLayoutId id="2147483839" r:id="rId3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377"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tx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27.xml"/></Relationships>
</file>

<file path=ppt/slides/_rels/slide5.xml.rels><?xml version="1.0" encoding="UTF-8" standalone="yes"?>
<Relationships xmlns="http://schemas.openxmlformats.org/package/2006/relationships"><Relationship Id="rId3" Type="http://schemas.openxmlformats.org/officeDocument/2006/relationships/hyperlink" Target="https://education.nsw.gov.au/rights-and-accountability/copyright" TargetMode="External"/><Relationship Id="rId2" Type="http://schemas.openxmlformats.org/officeDocument/2006/relationships/notesSlide" Target="../notesSlides/notesSlide5.xml"/><Relationship Id="rId1" Type="http://schemas.openxmlformats.org/officeDocument/2006/relationships/slideLayout" Target="../slideLayouts/slideLayout30.xml"/><Relationship Id="rId4" Type="http://schemas.openxmlformats.org/officeDocument/2006/relationships/hyperlink" Target="https://creativecommons.org/licenses/by/4.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F6E314C-54E1-134A-9BA5-C47E8026D3E4}"/>
              </a:ext>
            </a:extLst>
          </p:cNvPr>
          <p:cNvSpPr>
            <a:spLocks noGrp="1"/>
          </p:cNvSpPr>
          <p:nvPr>
            <p:ph type="ctrTitle"/>
          </p:nvPr>
        </p:nvSpPr>
        <p:spPr/>
        <p:txBody>
          <a:bodyPr/>
          <a:lstStyle/>
          <a:p>
            <a:r>
              <a:rPr lang="en-US" dirty="0"/>
              <a:t>Speed chatting</a:t>
            </a:r>
          </a:p>
        </p:txBody>
      </p:sp>
    </p:spTree>
    <p:extLst>
      <p:ext uri="{BB962C8B-B14F-4D97-AF65-F5344CB8AC3E}">
        <p14:creationId xmlns:p14="http://schemas.microsoft.com/office/powerpoint/2010/main" val="16499608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A7724B7-C27D-4E8B-CA5D-A0A08542706C}"/>
              </a:ext>
            </a:extLst>
          </p:cNvPr>
          <p:cNvSpPr>
            <a:spLocks noGrp="1"/>
          </p:cNvSpPr>
          <p:nvPr>
            <p:ph type="title"/>
          </p:nvPr>
        </p:nvSpPr>
        <p:spPr/>
        <p:txBody>
          <a:bodyPr/>
          <a:lstStyle/>
          <a:p>
            <a:r>
              <a:rPr lang="en-AU" dirty="0"/>
              <a:t>Speed chatting instructions</a:t>
            </a:r>
            <a:endParaRPr lang="en-AU" i="1" dirty="0"/>
          </a:p>
        </p:txBody>
      </p:sp>
      <p:sp>
        <p:nvSpPr>
          <p:cNvPr id="2" name="Content Placeholder 1">
            <a:extLst>
              <a:ext uri="{FF2B5EF4-FFF2-40B4-BE49-F238E27FC236}">
                <a16:creationId xmlns:a16="http://schemas.microsoft.com/office/drawing/2014/main" id="{DD87C772-D12F-C2D0-B418-4C6FD745CC85}"/>
              </a:ext>
            </a:extLst>
          </p:cNvPr>
          <p:cNvSpPr>
            <a:spLocks noGrp="1"/>
          </p:cNvSpPr>
          <p:nvPr>
            <p:ph idx="1"/>
          </p:nvPr>
        </p:nvSpPr>
        <p:spPr>
          <a:xfrm>
            <a:off x="375240" y="1642722"/>
            <a:ext cx="7271430" cy="3683658"/>
          </a:xfrm>
        </p:spPr>
        <p:txBody>
          <a:bodyPr/>
          <a:lstStyle/>
          <a:p>
            <a:pPr marL="342900" indent="-342900">
              <a:buFont typeface="Arial" panose="020B0604020202020204" pitchFamily="34" charset="0"/>
              <a:buChar char="•"/>
            </a:pPr>
            <a:r>
              <a:rPr lang="en-AU" sz="1600" dirty="0"/>
              <a:t>Chat with your partner until the timer goes off.</a:t>
            </a:r>
          </a:p>
          <a:p>
            <a:pPr marL="342900" indent="-342900">
              <a:buFont typeface="Arial" panose="020B0604020202020204" pitchFamily="34" charset="0"/>
              <a:buChar char="•"/>
            </a:pPr>
            <a:r>
              <a:rPr lang="en-AU" sz="1600" dirty="0"/>
              <a:t>The topic of your chat is </a:t>
            </a:r>
            <a:r>
              <a:rPr lang="id-ID" sz="1600" i="1" dirty="0"/>
              <a:t>Berbelanja</a:t>
            </a:r>
            <a:r>
              <a:rPr lang="en-AU" sz="1600" dirty="0"/>
              <a:t> (‘Shopping’). You can talk about anything related to shopping, BUT you can only speak in Indonesian!</a:t>
            </a:r>
          </a:p>
          <a:p>
            <a:pPr marL="342900" indent="-342900">
              <a:buFont typeface="Arial" panose="020B0604020202020204" pitchFamily="34" charset="0"/>
              <a:buChar char="•"/>
            </a:pPr>
            <a:r>
              <a:rPr lang="en-AU" sz="1600" dirty="0"/>
              <a:t>This will be a challenge but remember that you can draw on any of the vocabulary you have learnt so far. </a:t>
            </a:r>
          </a:p>
          <a:p>
            <a:pPr marL="342900" indent="-342900">
              <a:buFont typeface="Arial" panose="020B0604020202020204" pitchFamily="34" charset="0"/>
              <a:buChar char="•"/>
            </a:pPr>
            <a:r>
              <a:rPr lang="en-AU" sz="1600" dirty="0"/>
              <a:t>A list of conversation questions will be displayed on the board. You can use these for inspiration to keep your conversation going.</a:t>
            </a:r>
          </a:p>
          <a:p>
            <a:pPr marL="342900" indent="-342900">
              <a:buFont typeface="Arial" panose="020B0604020202020204" pitchFamily="34" charset="0"/>
              <a:buChar char="•"/>
            </a:pPr>
            <a:r>
              <a:rPr lang="en-AU" sz="1600" dirty="0"/>
              <a:t>When time is up, rotate to your next partner and start a new conversation.</a:t>
            </a:r>
          </a:p>
        </p:txBody>
      </p:sp>
      <p:pic>
        <p:nvPicPr>
          <p:cNvPr id="16" name="Picture 15" descr="Two people having a conversation.">
            <a:extLst>
              <a:ext uri="{FF2B5EF4-FFF2-40B4-BE49-F238E27FC236}">
                <a16:creationId xmlns:a16="http://schemas.microsoft.com/office/drawing/2014/main" id="{55C411E6-899F-8872-AE57-703A7B9313D2}"/>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t="6649"/>
          <a:stretch/>
        </p:blipFill>
        <p:spPr>
          <a:xfrm>
            <a:off x="8209350" y="3726180"/>
            <a:ext cx="3348834" cy="2210207"/>
          </a:xfrm>
          <a:prstGeom prst="rect">
            <a:avLst/>
          </a:prstGeom>
        </p:spPr>
      </p:pic>
      <p:sp>
        <p:nvSpPr>
          <p:cNvPr id="3" name="Slide Number Placeholder 2">
            <a:extLst>
              <a:ext uri="{FF2B5EF4-FFF2-40B4-BE49-F238E27FC236}">
                <a16:creationId xmlns:a16="http://schemas.microsoft.com/office/drawing/2014/main" id="{10FC5410-57DA-1514-7BA2-55C069CDA795}"/>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2</a:t>
            </a:fld>
            <a:endParaRPr lang="en-AU"/>
          </a:p>
        </p:txBody>
      </p:sp>
    </p:spTree>
    <p:extLst>
      <p:ext uri="{BB962C8B-B14F-4D97-AF65-F5344CB8AC3E}">
        <p14:creationId xmlns:p14="http://schemas.microsoft.com/office/powerpoint/2010/main" val="36511301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0EC4D-2AED-7A0F-EFB3-216D62452A53}"/>
              </a:ext>
            </a:extLst>
          </p:cNvPr>
          <p:cNvSpPr>
            <a:spLocks noGrp="1"/>
          </p:cNvSpPr>
          <p:nvPr>
            <p:ph type="title"/>
          </p:nvPr>
        </p:nvSpPr>
        <p:spPr/>
        <p:txBody>
          <a:bodyPr/>
          <a:lstStyle/>
          <a:p>
            <a:r>
              <a:rPr lang="en-AU" dirty="0"/>
              <a:t>Conversation questions</a:t>
            </a:r>
          </a:p>
        </p:txBody>
      </p:sp>
      <p:sp>
        <p:nvSpPr>
          <p:cNvPr id="4" name="Content Placeholder 3">
            <a:extLst>
              <a:ext uri="{FF2B5EF4-FFF2-40B4-BE49-F238E27FC236}">
                <a16:creationId xmlns:a16="http://schemas.microsoft.com/office/drawing/2014/main" id="{FDAFFE3F-84EF-733D-2585-9B4599D45F47}"/>
              </a:ext>
            </a:extLst>
          </p:cNvPr>
          <p:cNvSpPr>
            <a:spLocks noGrp="1"/>
          </p:cNvSpPr>
          <p:nvPr>
            <p:ph idx="1"/>
          </p:nvPr>
        </p:nvSpPr>
        <p:spPr>
          <a:xfrm>
            <a:off x="360000" y="1620000"/>
            <a:ext cx="10395630" cy="4536000"/>
          </a:xfrm>
        </p:spPr>
        <p:txBody>
          <a:bodyPr/>
          <a:lstStyle/>
          <a:p>
            <a:pPr marL="342900" indent="-342900">
              <a:buFont typeface="Arial" panose="020B0604020202020204" pitchFamily="34" charset="0"/>
              <a:buChar char="•"/>
            </a:pPr>
            <a:r>
              <a:rPr lang="id-ID" sz="1600" i="1" dirty="0"/>
              <a:t>Kalau ke mal, kamu suka beli apa?</a:t>
            </a:r>
          </a:p>
          <a:p>
            <a:pPr marL="342900" indent="-342900">
              <a:buFont typeface="Arial" panose="020B0604020202020204" pitchFamily="34" charset="0"/>
              <a:buChar char="•"/>
            </a:pPr>
            <a:r>
              <a:rPr lang="id-ID" sz="1600" i="1" dirty="0"/>
              <a:t>Kalau ke pasar swalayan, kamu suka beli apa?</a:t>
            </a:r>
          </a:p>
          <a:p>
            <a:pPr marL="342900" indent="-342900">
              <a:buFont typeface="Arial" panose="020B0604020202020204" pitchFamily="34" charset="0"/>
              <a:buChar char="•"/>
            </a:pPr>
            <a:r>
              <a:rPr lang="id-ID" sz="1600" i="1" dirty="0"/>
              <a:t>Di Australia, kamu suka berbelanja di mana?</a:t>
            </a:r>
          </a:p>
          <a:p>
            <a:pPr marL="342900" indent="-342900">
              <a:buFont typeface="Arial" panose="020B0604020202020204" pitchFamily="34" charset="0"/>
              <a:buChar char="•"/>
            </a:pPr>
            <a:r>
              <a:rPr lang="id-ID" sz="1600" i="1" dirty="0"/>
              <a:t>Kalau ke Indonesia, kamu mau berbelanja di mana?</a:t>
            </a:r>
          </a:p>
          <a:p>
            <a:pPr marL="342900" indent="-342900">
              <a:buFont typeface="Arial" panose="020B0604020202020204" pitchFamily="34" charset="0"/>
              <a:buChar char="•"/>
            </a:pPr>
            <a:r>
              <a:rPr lang="id-ID" sz="1600" i="1" dirty="0"/>
              <a:t>Kalau ke Indonesia, kamu mau beli suvenir apa? Mengapa kamu suka suvenir itu?</a:t>
            </a:r>
          </a:p>
          <a:p>
            <a:pPr marL="342900" indent="-342900">
              <a:buFont typeface="Arial" panose="020B0604020202020204" pitchFamily="34" charset="0"/>
              <a:buChar char="•"/>
            </a:pPr>
            <a:r>
              <a:rPr lang="id-ID" sz="1600" i="1" dirty="0"/>
              <a:t>Kamu suka tawar-menawar?</a:t>
            </a:r>
          </a:p>
          <a:p>
            <a:pPr marL="342900" indent="-342900">
              <a:buFont typeface="Arial" panose="020B0604020202020204" pitchFamily="34" charset="0"/>
              <a:buChar char="•"/>
            </a:pPr>
            <a:r>
              <a:rPr lang="id-ID" sz="1600" i="1" dirty="0"/>
              <a:t>Kamu suka berbelanja </a:t>
            </a:r>
            <a:r>
              <a:rPr lang="id-ID" sz="1600" i="1" dirty="0" err="1"/>
              <a:t>online</a:t>
            </a:r>
            <a:r>
              <a:rPr lang="id-ID" sz="1600" i="1" dirty="0"/>
              <a:t>?</a:t>
            </a:r>
          </a:p>
          <a:p>
            <a:r>
              <a:rPr lang="en-AU" sz="1600" dirty="0"/>
              <a:t>Use non-verbal communication (for example, nodding) and phrases such as </a:t>
            </a:r>
            <a:r>
              <a:rPr lang="id-ID" sz="1600" i="1" dirty="0" err="1"/>
              <a:t>O</a:t>
            </a:r>
            <a:r>
              <a:rPr lang="id-ID" sz="1600" i="1" dirty="0"/>
              <a:t>, begitu</a:t>
            </a:r>
            <a:r>
              <a:rPr lang="id-ID" sz="1600" dirty="0"/>
              <a:t>, </a:t>
            </a:r>
            <a:r>
              <a:rPr lang="id-ID" sz="1600" i="1" dirty="0"/>
              <a:t>Saya juga…</a:t>
            </a:r>
            <a:r>
              <a:rPr lang="id-ID" sz="1600" dirty="0"/>
              <a:t>, </a:t>
            </a:r>
            <a:r>
              <a:rPr lang="id-ID" sz="1600" i="1" dirty="0"/>
              <a:t>Dan kamu? </a:t>
            </a:r>
            <a:r>
              <a:rPr lang="en-AU" sz="1600" i="1" dirty="0"/>
              <a:t>a</a:t>
            </a:r>
            <a:r>
              <a:rPr lang="en-AU" sz="1600" dirty="0"/>
              <a:t>nd </a:t>
            </a:r>
            <a:r>
              <a:rPr lang="id-ID" sz="1600" i="1" dirty="0"/>
              <a:t>Maaf, bisa diulangi</a:t>
            </a:r>
            <a:r>
              <a:rPr lang="en-AU" sz="1600" i="1" dirty="0"/>
              <a:t>?</a:t>
            </a:r>
            <a:r>
              <a:rPr lang="en-AU" sz="1600" dirty="0"/>
              <a:t> to keep the conversation going!</a:t>
            </a:r>
          </a:p>
        </p:txBody>
      </p:sp>
      <p:sp>
        <p:nvSpPr>
          <p:cNvPr id="3" name="Slide Number Placeholder 2">
            <a:extLst>
              <a:ext uri="{FF2B5EF4-FFF2-40B4-BE49-F238E27FC236}">
                <a16:creationId xmlns:a16="http://schemas.microsoft.com/office/drawing/2014/main" id="{B40E164E-F709-FC72-EB02-24EB8AB5D4EE}"/>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t>3</a:t>
            </a:fld>
            <a:endParaRPr lang="en-AU" dirty="0"/>
          </a:p>
        </p:txBody>
      </p:sp>
    </p:spTree>
    <p:extLst>
      <p:ext uri="{BB962C8B-B14F-4D97-AF65-F5344CB8AC3E}">
        <p14:creationId xmlns:p14="http://schemas.microsoft.com/office/powerpoint/2010/main" val="1456216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139C7E5-7C61-5290-CD41-393BAB05B2C7}"/>
              </a:ext>
            </a:extLst>
          </p:cNvPr>
          <p:cNvSpPr>
            <a:spLocks noGrp="1"/>
          </p:cNvSpPr>
          <p:nvPr>
            <p:ph type="title"/>
          </p:nvPr>
        </p:nvSpPr>
        <p:spPr>
          <a:xfrm>
            <a:off x="360000" y="360000"/>
            <a:ext cx="5995080" cy="542970"/>
          </a:xfrm>
        </p:spPr>
        <p:txBody>
          <a:bodyPr/>
          <a:lstStyle/>
          <a:p>
            <a:r>
              <a:rPr lang="en-AU" dirty="0"/>
              <a:t>Differentiation strategies</a:t>
            </a:r>
          </a:p>
        </p:txBody>
      </p:sp>
      <p:sp>
        <p:nvSpPr>
          <p:cNvPr id="2" name="Rectangle 1">
            <a:extLst>
              <a:ext uri="{FF2B5EF4-FFF2-40B4-BE49-F238E27FC236}">
                <a16:creationId xmlns:a16="http://schemas.microsoft.com/office/drawing/2014/main" id="{71773B9F-BCAB-CBF2-B44A-9B514C1D144D}"/>
              </a:ext>
              <a:ext uri="{C183D7F6-B498-43B3-948B-1728B52AA6E4}">
                <adec:decorative xmlns:adec="http://schemas.microsoft.com/office/drawing/2017/decorative" val="1"/>
              </a:ext>
            </a:extLst>
          </p:cNvPr>
          <p:cNvSpPr/>
          <p:nvPr/>
        </p:nvSpPr>
        <p:spPr>
          <a:xfrm>
            <a:off x="260044" y="1238624"/>
            <a:ext cx="11583956" cy="5105026"/>
          </a:xfrm>
          <a:prstGeom prst="rect">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TextBox 11">
            <a:extLst>
              <a:ext uri="{FF2B5EF4-FFF2-40B4-BE49-F238E27FC236}">
                <a16:creationId xmlns:a16="http://schemas.microsoft.com/office/drawing/2014/main" id="{70D7EF6F-29F8-A981-863A-F6A3A48555C0}"/>
              </a:ext>
            </a:extLst>
          </p:cNvPr>
          <p:cNvSpPr txBox="1"/>
          <p:nvPr/>
        </p:nvSpPr>
        <p:spPr>
          <a:xfrm>
            <a:off x="2331720" y="1388004"/>
            <a:ext cx="9419338" cy="4761240"/>
          </a:xfrm>
          <a:prstGeom prst="rect">
            <a:avLst/>
          </a:prstGeom>
          <a:noFill/>
        </p:spPr>
        <p:txBody>
          <a:bodyPr wrap="square">
            <a:spAutoFit/>
          </a:bodyPr>
          <a:lstStyle/>
          <a:p>
            <a:pPr marL="342900" indent="-342900">
              <a:lnSpc>
                <a:spcPct val="150000"/>
              </a:lnSpc>
              <a:spcAft>
                <a:spcPts val="800"/>
              </a:spcAft>
              <a:buFont typeface="Arial" panose="020B0604020202020204" pitchFamily="34" charset="0"/>
              <a:buChar char="•"/>
            </a:pPr>
            <a:r>
              <a:rPr lang="en-AU" sz="1600" b="1" dirty="0">
                <a:solidFill>
                  <a:srgbClr val="000000"/>
                </a:solidFill>
                <a:ea typeface="Calibri" panose="020F0502020204030204" pitchFamily="34" charset="0"/>
              </a:rPr>
              <a:t>Students with advanced proficiency – </a:t>
            </a:r>
            <a:r>
              <a:rPr lang="en-AU" sz="1600" dirty="0">
                <a:solidFill>
                  <a:srgbClr val="000000"/>
                </a:solidFill>
                <a:ea typeface="Calibri" panose="020F0502020204030204" pitchFamily="34" charset="0"/>
              </a:rPr>
              <a:t>remove the conversation questions and allow students to have a more open-ended conversation. Encourage students to increase the complexity of their answers by adding adverbs of frequency (</a:t>
            </a:r>
            <a:r>
              <a:rPr lang="en-AU" sz="1600" i="1" dirty="0" err="1">
                <a:solidFill>
                  <a:srgbClr val="000000"/>
                </a:solidFill>
                <a:ea typeface="Calibri" panose="020F0502020204030204" pitchFamily="34" charset="0"/>
              </a:rPr>
              <a:t>biasanya</a:t>
            </a:r>
            <a:r>
              <a:rPr lang="en-AU" sz="1600" i="1" dirty="0">
                <a:solidFill>
                  <a:srgbClr val="000000"/>
                </a:solidFill>
                <a:ea typeface="Calibri" panose="020F0502020204030204" pitchFamily="34" charset="0"/>
              </a:rPr>
              <a:t>, </a:t>
            </a:r>
            <a:r>
              <a:rPr lang="en-AU" sz="1600" i="1" dirty="0" err="1">
                <a:solidFill>
                  <a:srgbClr val="000000"/>
                </a:solidFill>
                <a:ea typeface="Calibri" panose="020F0502020204030204" pitchFamily="34" charset="0"/>
              </a:rPr>
              <a:t>sering</a:t>
            </a:r>
            <a:r>
              <a:rPr lang="en-AU" sz="1600" i="1" dirty="0">
                <a:solidFill>
                  <a:srgbClr val="000000"/>
                </a:solidFill>
                <a:ea typeface="Calibri" panose="020F0502020204030204" pitchFamily="34" charset="0"/>
              </a:rPr>
              <a:t>, </a:t>
            </a:r>
            <a:r>
              <a:rPr lang="en-AU" sz="1600" i="1" dirty="0" err="1">
                <a:solidFill>
                  <a:srgbClr val="000000"/>
                </a:solidFill>
                <a:ea typeface="Calibri" panose="020F0502020204030204" pitchFamily="34" charset="0"/>
              </a:rPr>
              <a:t>jarang</a:t>
            </a:r>
            <a:r>
              <a:rPr lang="en-AU" sz="1600" dirty="0">
                <a:solidFill>
                  <a:srgbClr val="000000"/>
                </a:solidFill>
                <a:ea typeface="Calibri" panose="020F0502020204030204" pitchFamily="34" charset="0"/>
              </a:rPr>
              <a:t>) and reflecting on their shopping experiences (</a:t>
            </a:r>
            <a:r>
              <a:rPr lang="en-AU" sz="1600" i="1" dirty="0" err="1">
                <a:solidFill>
                  <a:srgbClr val="000000"/>
                </a:solidFill>
                <a:ea typeface="Calibri" panose="020F0502020204030204" pitchFamily="34" charset="0"/>
              </a:rPr>
              <a:t>Kalau</a:t>
            </a:r>
            <a:r>
              <a:rPr lang="en-AU" sz="1600" i="1" dirty="0">
                <a:solidFill>
                  <a:srgbClr val="000000"/>
                </a:solidFill>
                <a:ea typeface="Calibri" panose="020F0502020204030204" pitchFamily="34" charset="0"/>
              </a:rPr>
              <a:t> </a:t>
            </a:r>
            <a:r>
              <a:rPr lang="en-AU" sz="1600" i="1" dirty="0" err="1">
                <a:solidFill>
                  <a:srgbClr val="000000"/>
                </a:solidFill>
                <a:ea typeface="Calibri" panose="020F0502020204030204" pitchFamily="34" charset="0"/>
              </a:rPr>
              <a:t>pikir</a:t>
            </a:r>
            <a:r>
              <a:rPr lang="en-AU" sz="1600" i="1" dirty="0">
                <a:solidFill>
                  <a:srgbClr val="000000"/>
                </a:solidFill>
                <a:ea typeface="Calibri" panose="020F0502020204030204" pitchFamily="34" charset="0"/>
              </a:rPr>
              <a:t> </a:t>
            </a:r>
            <a:r>
              <a:rPr lang="en-AU" sz="1600" i="1" dirty="0" err="1">
                <a:solidFill>
                  <a:srgbClr val="000000"/>
                </a:solidFill>
                <a:ea typeface="Calibri" panose="020F0502020204030204" pitchFamily="34" charset="0"/>
              </a:rPr>
              <a:t>kembali</a:t>
            </a:r>
            <a:r>
              <a:rPr lang="en-AU" sz="1600" i="1" dirty="0">
                <a:solidFill>
                  <a:srgbClr val="000000"/>
                </a:solidFill>
                <a:ea typeface="Calibri" panose="020F0502020204030204" pitchFamily="34" charset="0"/>
              </a:rPr>
              <a:t>…</a:t>
            </a:r>
            <a:r>
              <a:rPr lang="en-AU" sz="1600" dirty="0">
                <a:solidFill>
                  <a:srgbClr val="000000"/>
                </a:solidFill>
                <a:ea typeface="Calibri" panose="020F0502020204030204" pitchFamily="34" charset="0"/>
              </a:rPr>
              <a:t>). </a:t>
            </a:r>
          </a:p>
          <a:p>
            <a:pPr marL="342900" indent="-342900">
              <a:lnSpc>
                <a:spcPct val="150000"/>
              </a:lnSpc>
              <a:spcAft>
                <a:spcPts val="800"/>
              </a:spcAft>
              <a:buFont typeface="Arial" panose="020B0604020202020204" pitchFamily="34" charset="0"/>
              <a:buChar char="•"/>
            </a:pPr>
            <a:r>
              <a:rPr lang="en-AU" sz="1600" b="1" dirty="0">
                <a:solidFill>
                  <a:srgbClr val="000000"/>
                </a:solidFill>
                <a:effectLst/>
                <a:ea typeface="Calibri" panose="020F0502020204030204" pitchFamily="34" charset="0"/>
              </a:rPr>
              <a:t>High potential and gifted students</a:t>
            </a:r>
            <a:r>
              <a:rPr lang="en-AU" sz="1600" dirty="0">
                <a:solidFill>
                  <a:srgbClr val="000000"/>
                </a:solidFill>
                <a:effectLst/>
                <a:ea typeface="Calibri" panose="020F0502020204030204" pitchFamily="34" charset="0"/>
              </a:rPr>
              <a:t> – increase the length of time for each conversation. </a:t>
            </a:r>
            <a:r>
              <a:rPr lang="en-AU" sz="1600" dirty="0">
                <a:solidFill>
                  <a:srgbClr val="000000"/>
                </a:solidFill>
                <a:ea typeface="Calibri" panose="020F0502020204030204" pitchFamily="34" charset="0"/>
              </a:rPr>
              <a:t>Encourage students to increase the complexity of their answers. For example, by adding time indicators (</a:t>
            </a:r>
            <a:r>
              <a:rPr lang="en-AU" sz="1600" i="1" dirty="0">
                <a:solidFill>
                  <a:srgbClr val="000000"/>
                </a:solidFill>
                <a:ea typeface="Calibri" panose="020F0502020204030204" pitchFamily="34" charset="0"/>
              </a:rPr>
              <a:t>Pada </a:t>
            </a:r>
            <a:r>
              <a:rPr lang="en-AU" sz="1600" i="1" dirty="0" err="1">
                <a:solidFill>
                  <a:srgbClr val="000000"/>
                </a:solidFill>
                <a:ea typeface="Calibri" panose="020F0502020204030204" pitchFamily="34" charset="0"/>
              </a:rPr>
              <a:t>hari</a:t>
            </a:r>
            <a:r>
              <a:rPr lang="en-AU" sz="1600" i="1" dirty="0">
                <a:solidFill>
                  <a:srgbClr val="000000"/>
                </a:solidFill>
                <a:ea typeface="Calibri" panose="020F0502020204030204" pitchFamily="34" charset="0"/>
              </a:rPr>
              <a:t> </a:t>
            </a:r>
            <a:r>
              <a:rPr lang="en-AU" sz="1600" i="1" dirty="0" err="1">
                <a:solidFill>
                  <a:srgbClr val="000000"/>
                </a:solidFill>
                <a:ea typeface="Calibri" panose="020F0502020204030204" pitchFamily="34" charset="0"/>
              </a:rPr>
              <a:t>Senin</a:t>
            </a:r>
            <a:r>
              <a:rPr lang="en-AU" sz="1600" i="1" dirty="0">
                <a:solidFill>
                  <a:srgbClr val="000000"/>
                </a:solidFill>
                <a:ea typeface="Calibri" panose="020F0502020204030204" pitchFamily="34" charset="0"/>
              </a:rPr>
              <a:t>, </a:t>
            </a:r>
            <a:r>
              <a:rPr lang="en-AU" sz="1600" i="1" dirty="0" err="1">
                <a:solidFill>
                  <a:srgbClr val="000000"/>
                </a:solidFill>
                <a:ea typeface="Calibri" panose="020F0502020204030204" pitchFamily="34" charset="0"/>
              </a:rPr>
              <a:t>saya</a:t>
            </a:r>
            <a:r>
              <a:rPr lang="en-AU" sz="1600" i="1" dirty="0">
                <a:solidFill>
                  <a:srgbClr val="000000"/>
                </a:solidFill>
                <a:ea typeface="Calibri" panose="020F0502020204030204" pitchFamily="34" charset="0"/>
              </a:rPr>
              <a:t> </a:t>
            </a:r>
            <a:r>
              <a:rPr lang="en-AU" sz="1600" i="1" dirty="0" err="1">
                <a:solidFill>
                  <a:srgbClr val="000000"/>
                </a:solidFill>
                <a:ea typeface="Calibri" panose="020F0502020204030204" pitchFamily="34" charset="0"/>
              </a:rPr>
              <a:t>berbelanja</a:t>
            </a:r>
            <a:r>
              <a:rPr lang="en-AU" sz="1600" i="1" dirty="0">
                <a:solidFill>
                  <a:srgbClr val="000000"/>
                </a:solidFill>
                <a:ea typeface="Calibri" panose="020F0502020204030204" pitchFamily="34" charset="0"/>
              </a:rPr>
              <a:t> di pasar </a:t>
            </a:r>
            <a:r>
              <a:rPr lang="en-AU" sz="1600" i="1" dirty="0" err="1">
                <a:solidFill>
                  <a:srgbClr val="000000"/>
                </a:solidFill>
                <a:ea typeface="Calibri" panose="020F0502020204030204" pitchFamily="34" charset="0"/>
              </a:rPr>
              <a:t>swalayan</a:t>
            </a:r>
            <a:r>
              <a:rPr lang="en-AU" sz="1600" dirty="0">
                <a:solidFill>
                  <a:srgbClr val="000000"/>
                </a:solidFill>
                <a:ea typeface="Calibri" panose="020F0502020204030204" pitchFamily="34" charset="0"/>
              </a:rPr>
              <a:t>) or discussing a third person perspective (</a:t>
            </a:r>
            <a:r>
              <a:rPr lang="en-AU" sz="1600" i="1" dirty="0" err="1">
                <a:solidFill>
                  <a:srgbClr val="000000"/>
                </a:solidFill>
                <a:ea typeface="Calibri" panose="020F0502020204030204" pitchFamily="34" charset="0"/>
              </a:rPr>
              <a:t>Teman-teman</a:t>
            </a:r>
            <a:r>
              <a:rPr lang="en-AU" sz="1600" i="1" dirty="0">
                <a:solidFill>
                  <a:srgbClr val="000000"/>
                </a:solidFill>
                <a:ea typeface="Calibri" panose="020F0502020204030204" pitchFamily="34" charset="0"/>
              </a:rPr>
              <a:t> </a:t>
            </a:r>
            <a:r>
              <a:rPr lang="en-AU" sz="1600" i="1" dirty="0" err="1">
                <a:solidFill>
                  <a:srgbClr val="000000"/>
                </a:solidFill>
                <a:ea typeface="Calibri" panose="020F0502020204030204" pitchFamily="34" charset="0"/>
              </a:rPr>
              <a:t>saya</a:t>
            </a:r>
            <a:r>
              <a:rPr lang="en-AU" sz="1600" i="1" dirty="0">
                <a:solidFill>
                  <a:srgbClr val="000000"/>
                </a:solidFill>
                <a:ea typeface="Calibri" panose="020F0502020204030204" pitchFamily="34" charset="0"/>
              </a:rPr>
              <a:t> </a:t>
            </a:r>
            <a:r>
              <a:rPr lang="en-AU" sz="1600" i="1" dirty="0" err="1">
                <a:solidFill>
                  <a:srgbClr val="000000"/>
                </a:solidFill>
                <a:ea typeface="Calibri" panose="020F0502020204030204" pitchFamily="34" charset="0"/>
              </a:rPr>
              <a:t>suka</a:t>
            </a:r>
            <a:r>
              <a:rPr lang="en-AU" sz="1600" i="1" dirty="0">
                <a:solidFill>
                  <a:srgbClr val="000000"/>
                </a:solidFill>
                <a:ea typeface="Calibri" panose="020F0502020204030204" pitchFamily="34" charset="0"/>
              </a:rPr>
              <a:t> </a:t>
            </a:r>
            <a:r>
              <a:rPr lang="en-AU" sz="1600" i="1" dirty="0" err="1">
                <a:solidFill>
                  <a:srgbClr val="000000"/>
                </a:solidFill>
                <a:ea typeface="Calibri" panose="020F0502020204030204" pitchFamily="34" charset="0"/>
              </a:rPr>
              <a:t>beli</a:t>
            </a:r>
            <a:r>
              <a:rPr lang="en-AU" sz="1600" i="1" dirty="0">
                <a:solidFill>
                  <a:srgbClr val="000000"/>
                </a:solidFill>
                <a:ea typeface="Calibri" panose="020F0502020204030204" pitchFamily="34" charset="0"/>
              </a:rPr>
              <a:t> </a:t>
            </a:r>
            <a:r>
              <a:rPr lang="en-AU" sz="1600" i="1" dirty="0" err="1">
                <a:solidFill>
                  <a:srgbClr val="000000"/>
                </a:solidFill>
                <a:ea typeface="Calibri" panose="020F0502020204030204" pitchFamily="34" charset="0"/>
              </a:rPr>
              <a:t>makanan</a:t>
            </a:r>
            <a:r>
              <a:rPr lang="en-AU" sz="1600" i="1" dirty="0">
                <a:solidFill>
                  <a:srgbClr val="000000"/>
                </a:solidFill>
                <a:ea typeface="Calibri" panose="020F0502020204030204" pitchFamily="34" charset="0"/>
              </a:rPr>
              <a:t> di mal</a:t>
            </a:r>
            <a:r>
              <a:rPr lang="en-AU" sz="1600" dirty="0">
                <a:solidFill>
                  <a:srgbClr val="000000"/>
                </a:solidFill>
                <a:ea typeface="Calibri" panose="020F0502020204030204" pitchFamily="34" charset="0"/>
              </a:rPr>
              <a:t>).</a:t>
            </a:r>
            <a:endParaRPr lang="en-AU" sz="16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indent="-342900">
              <a:lnSpc>
                <a:spcPct val="150000"/>
              </a:lnSpc>
              <a:spcBef>
                <a:spcPts val="600"/>
              </a:spcBef>
              <a:spcAft>
                <a:spcPts val="600"/>
              </a:spcAft>
              <a:buFont typeface="Arial" panose="020B0604020202020204" pitchFamily="34" charset="0"/>
              <a:buChar char="•"/>
            </a:pPr>
            <a:r>
              <a:rPr lang="en-AU" sz="1600" b="1" dirty="0">
                <a:solidFill>
                  <a:srgbClr val="000000"/>
                </a:solidFill>
                <a:effectLst/>
                <a:ea typeface="Calibri" panose="020F0502020204030204" pitchFamily="34" charset="0"/>
              </a:rPr>
              <a:t>Students requiring additional support</a:t>
            </a:r>
            <a:r>
              <a:rPr lang="en-AU" sz="1600" dirty="0">
                <a:solidFill>
                  <a:srgbClr val="000000"/>
                </a:solidFill>
                <a:effectLst/>
                <a:ea typeface="Calibri" panose="020F0502020204030204" pitchFamily="34" charset="0"/>
              </a:rPr>
              <a:t> – p</a:t>
            </a:r>
            <a:r>
              <a:rPr lang="en-AU" sz="1600" dirty="0">
                <a:solidFill>
                  <a:srgbClr val="000000"/>
                </a:solidFill>
                <a:ea typeface="Calibri" panose="020F0502020204030204" pitchFamily="34" charset="0"/>
              </a:rPr>
              <a:t>rovide scaffolded answers as examples for students to model their responses from. Provide pictures or props to stimulate conversation. Allow preparation time for students to make notes prior to beginning each conversation. R</a:t>
            </a:r>
            <a:r>
              <a:rPr lang="en-AU" sz="1600" dirty="0">
                <a:solidFill>
                  <a:srgbClr val="000000"/>
                </a:solidFill>
                <a:effectLst/>
                <a:ea typeface="Calibri" panose="020F0502020204030204" pitchFamily="34" charset="0"/>
              </a:rPr>
              <a:t>educe </a:t>
            </a:r>
            <a:r>
              <a:rPr lang="en-AU" sz="1600" dirty="0">
                <a:solidFill>
                  <a:srgbClr val="000000"/>
                </a:solidFill>
                <a:ea typeface="Calibri" panose="020F0502020204030204" pitchFamily="34" charset="0"/>
              </a:rPr>
              <a:t>the time length of each conversation. </a:t>
            </a:r>
            <a:endParaRPr lang="en-AU" sz="1600" dirty="0">
              <a:effectLst/>
              <a:ea typeface="Calibri" panose="020F0502020204030204" pitchFamily="34" charset="0"/>
            </a:endParaRPr>
          </a:p>
        </p:txBody>
      </p:sp>
      <p:pic>
        <p:nvPicPr>
          <p:cNvPr id="6" name="Picture 5">
            <a:extLst>
              <a:ext uri="{FF2B5EF4-FFF2-40B4-BE49-F238E27FC236}">
                <a16:creationId xmlns:a16="http://schemas.microsoft.com/office/drawing/2014/main" id="{0A00F078-2980-04E5-6B17-6708A624B67B}"/>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5242" y="2349261"/>
            <a:ext cx="1576943" cy="1576943"/>
          </a:xfrm>
          <a:prstGeom prst="rect">
            <a:avLst/>
          </a:prstGeom>
        </p:spPr>
      </p:pic>
      <p:sp>
        <p:nvSpPr>
          <p:cNvPr id="3" name="Slide Number Placeholder 2">
            <a:extLst>
              <a:ext uri="{FF2B5EF4-FFF2-40B4-BE49-F238E27FC236}">
                <a16:creationId xmlns:a16="http://schemas.microsoft.com/office/drawing/2014/main" id="{030EDE2A-4F3E-0CC3-366D-60685299D442}"/>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457173"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Public Sans Light"/>
                <a:ea typeface="+mn-ea"/>
                <a:cs typeface="+mn-cs"/>
              </a:rPr>
              <a:pPr marL="0" marR="0" lvl="0" indent="0" algn="r" defTabSz="457173" rtl="0" eaLnBrk="1" fontAlgn="auto" latinLnBrk="0" hangingPunct="1">
                <a:lnSpc>
                  <a:spcPct val="100000"/>
                </a:lnSpc>
                <a:spcBef>
                  <a:spcPts val="0"/>
                </a:spcBef>
                <a:spcAft>
                  <a:spcPts val="0"/>
                </a:spcAft>
                <a:buClrTx/>
                <a:buSzTx/>
                <a:buFontTx/>
                <a:buNone/>
                <a:tabLst/>
                <a:defRPr/>
              </a:pPr>
              <a:t>4</a:t>
            </a:fld>
            <a:endParaRPr kumimoji="0" lang="en-AU" sz="1200" b="0" i="0" u="none" strike="noStrike" kern="1200" cap="none" spc="0" normalizeH="0" baseline="0" noProof="0">
              <a:ln>
                <a:noFill/>
              </a:ln>
              <a:solidFill>
                <a:srgbClr val="22272B"/>
              </a:solidFill>
              <a:effectLst/>
              <a:uLnTx/>
              <a:uFillTx/>
              <a:latin typeface="Public Sans Light"/>
              <a:ea typeface="+mn-ea"/>
              <a:cs typeface="+mn-cs"/>
            </a:endParaRPr>
          </a:p>
        </p:txBody>
      </p:sp>
    </p:spTree>
    <p:extLst>
      <p:ext uri="{BB962C8B-B14F-4D97-AF65-F5344CB8AC3E}">
        <p14:creationId xmlns:p14="http://schemas.microsoft.com/office/powerpoint/2010/main" val="16865030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F3FCC-D5F4-2A9E-D546-4CFD56D3A43D}"/>
              </a:ext>
            </a:extLst>
          </p:cNvPr>
          <p:cNvSpPr>
            <a:spLocks noGrp="1"/>
          </p:cNvSpPr>
          <p:nvPr>
            <p:ph type="title"/>
          </p:nvPr>
        </p:nvSpPr>
        <p:spPr/>
        <p:txBody>
          <a:bodyPr/>
          <a:lstStyle/>
          <a:p>
            <a:r>
              <a:rPr lang="en-AU" dirty="0">
                <a:solidFill>
                  <a:schemeClr val="bg1"/>
                </a:solidFill>
              </a:rPr>
              <a:t>Copyright</a:t>
            </a:r>
          </a:p>
        </p:txBody>
      </p:sp>
      <p:sp>
        <p:nvSpPr>
          <p:cNvPr id="5" name="Text Placeholder 4">
            <a:extLst>
              <a:ext uri="{FF2B5EF4-FFF2-40B4-BE49-F238E27FC236}">
                <a16:creationId xmlns:a16="http://schemas.microsoft.com/office/drawing/2014/main" id="{D474E811-4B36-F17B-4C02-2091063AF943}"/>
              </a:ext>
            </a:extLst>
          </p:cNvPr>
          <p:cNvSpPr>
            <a:spLocks noGrp="1"/>
          </p:cNvSpPr>
          <p:nvPr>
            <p:ph type="body" sz="quarter" idx="18"/>
          </p:nvPr>
        </p:nvSpPr>
        <p:spPr/>
        <p:txBody>
          <a:bodyPr/>
          <a:lstStyle/>
          <a:p>
            <a:r>
              <a:rPr lang="en-AU" dirty="0">
                <a:hlinkClick r:id="rId3">
                  <a:extLst>
                    <a:ext uri="{A12FA001-AC4F-418D-AE19-62706E023703}">
                      <ahyp:hlinkClr xmlns:ahyp="http://schemas.microsoft.com/office/drawing/2018/hyperlinkcolor" val="tx"/>
                    </a:ext>
                  </a:extLst>
                </a:hlinkClick>
              </a:rPr>
              <a:t>© State of New South Wales (Department of Education), 2024 </a:t>
            </a:r>
            <a:endParaRPr lang="en-AU" dirty="0"/>
          </a:p>
        </p:txBody>
      </p:sp>
      <p:sp>
        <p:nvSpPr>
          <p:cNvPr id="4" name="TextBox 3">
            <a:extLst>
              <a:ext uri="{FF2B5EF4-FFF2-40B4-BE49-F238E27FC236}">
                <a16:creationId xmlns:a16="http://schemas.microsoft.com/office/drawing/2014/main" id="{40894D74-5D85-F76E-67D6-D961585B67CF}"/>
              </a:ext>
            </a:extLst>
          </p:cNvPr>
          <p:cNvSpPr txBox="1"/>
          <p:nvPr/>
        </p:nvSpPr>
        <p:spPr>
          <a:xfrm>
            <a:off x="360000" y="1453575"/>
            <a:ext cx="11484338" cy="5067724"/>
          </a:xfrm>
          <a:prstGeom prst="rect">
            <a:avLst/>
          </a:prstGeom>
          <a:noFill/>
        </p:spPr>
        <p:txBody>
          <a:bodyPr wrap="square" lIns="0" tIns="0" rIns="0" bIns="0" rtlCol="0">
            <a:noAutofit/>
          </a:bodyPr>
          <a:lstStyle/>
          <a:p>
            <a:pPr algn="l">
              <a:lnSpc>
                <a:spcPct val="150000"/>
              </a:lnSpc>
              <a:spcAft>
                <a:spcPts val="600"/>
              </a:spcAft>
            </a:pPr>
            <a:r>
              <a:rPr lang="en-AU" sz="1200" dirty="0">
                <a:solidFill>
                  <a:schemeClr val="bg1"/>
                </a:solidFill>
              </a:rPr>
              <a:t>The copyright material published in this resource is subject to the </a:t>
            </a:r>
            <a:r>
              <a:rPr lang="en-AU" sz="1200" i="1" dirty="0">
                <a:solidFill>
                  <a:schemeClr val="bg1"/>
                </a:solidFill>
              </a:rPr>
              <a:t>Copyright Act 1968</a:t>
            </a:r>
            <a:r>
              <a:rPr lang="en-AU" sz="1200" dirty="0">
                <a:solidFill>
                  <a:schemeClr val="bg1"/>
                </a:solidFill>
              </a:rPr>
              <a:t> (</a:t>
            </a:r>
            <a:r>
              <a:rPr lang="en-AU" sz="1200" dirty="0" err="1">
                <a:solidFill>
                  <a:schemeClr val="bg1"/>
                </a:solidFill>
              </a:rPr>
              <a:t>Cth</a:t>
            </a:r>
            <a:r>
              <a:rPr lang="en-AU" sz="1200" dirty="0">
                <a:solidFill>
                  <a:schemeClr val="bg1"/>
                </a:solidFill>
              </a:rPr>
              <a:t>) and is owned by the NSW Department of Education or, where indicated, by a party other than the NSW Department of Education (third-party material).</a:t>
            </a:r>
          </a:p>
          <a:p>
            <a:pPr algn="l">
              <a:lnSpc>
                <a:spcPct val="150000"/>
              </a:lnSpc>
              <a:spcAft>
                <a:spcPts val="600"/>
              </a:spcAft>
            </a:pPr>
            <a:r>
              <a:rPr lang="en-AU" sz="1200" dirty="0">
                <a:solidFill>
                  <a:schemeClr val="bg1"/>
                </a:solidFill>
              </a:rPr>
              <a:t>Copyright material available in this resource and owned by the NSW Department of Education is licensed under a </a:t>
            </a:r>
            <a:r>
              <a:rPr lang="en-AU" sz="1200" dirty="0">
                <a:solidFill>
                  <a:schemeClr val="accent4"/>
                </a:solidFill>
                <a:hlinkClick r:id="rId4">
                  <a:extLst>
                    <a:ext uri="{A12FA001-AC4F-418D-AE19-62706E023703}">
                      <ahyp:hlinkClr xmlns:ahyp="http://schemas.microsoft.com/office/drawing/2018/hyperlinkcolor" val="tx"/>
                    </a:ext>
                  </a:extLst>
                </a:hlinkClick>
              </a:rPr>
              <a:t>Creative Commons Attribution 4.0 International (CC BY 4.0) license</a:t>
            </a:r>
            <a:r>
              <a:rPr lang="en-AU" sz="1200" dirty="0">
                <a:solidFill>
                  <a:schemeClr val="bg1"/>
                </a:solidFill>
              </a:rPr>
              <a:t>.</a:t>
            </a:r>
          </a:p>
          <a:p>
            <a:pPr algn="l">
              <a:lnSpc>
                <a:spcPct val="150000"/>
              </a:lnSpc>
              <a:spcAft>
                <a:spcPts val="600"/>
              </a:spcAft>
            </a:pPr>
            <a:r>
              <a:rPr lang="en-AU" sz="1200" dirty="0">
                <a:solidFill>
                  <a:schemeClr val="bg1"/>
                </a:solidFill>
              </a:rPr>
              <a:t>This license allows you to share and adapt the material for any purpose, even commercially.</a:t>
            </a:r>
          </a:p>
          <a:p>
            <a:pPr algn="l">
              <a:lnSpc>
                <a:spcPct val="150000"/>
              </a:lnSpc>
              <a:spcAft>
                <a:spcPts val="600"/>
              </a:spcAft>
            </a:pPr>
            <a:r>
              <a:rPr lang="en-AU" sz="1200" dirty="0">
                <a:solidFill>
                  <a:schemeClr val="bg1"/>
                </a:solidFill>
              </a:rPr>
              <a:t>Attribution should be given to © State of New South Wales (Department of Education), 2024.</a:t>
            </a:r>
          </a:p>
          <a:p>
            <a:pPr algn="l">
              <a:lnSpc>
                <a:spcPct val="150000"/>
              </a:lnSpc>
            </a:pPr>
            <a:r>
              <a:rPr lang="en-AU" sz="1200" dirty="0">
                <a:solidFill>
                  <a:schemeClr val="bg1"/>
                </a:solidFill>
              </a:rPr>
              <a:t>Material in this resource not available under a Creative Commons license:</a:t>
            </a:r>
          </a:p>
          <a:p>
            <a:pPr marL="171450" indent="-171450" algn="l">
              <a:lnSpc>
                <a:spcPct val="150000"/>
              </a:lnSpc>
              <a:buFont typeface="Arial" panose="020B0604020202020204" pitchFamily="34" charset="0"/>
              <a:buChar char="•"/>
            </a:pPr>
            <a:r>
              <a:rPr lang="en-AU" sz="1200" dirty="0">
                <a:solidFill>
                  <a:schemeClr val="bg1"/>
                </a:solidFill>
              </a:rPr>
              <a:t>the NSW Department of Education logo, other logos and trademark-protected material</a:t>
            </a:r>
          </a:p>
          <a:p>
            <a:pPr marL="171450" indent="-171450" algn="l">
              <a:lnSpc>
                <a:spcPct val="150000"/>
              </a:lnSpc>
              <a:buFont typeface="Arial" panose="020B0604020202020204" pitchFamily="34" charset="0"/>
              <a:buChar char="•"/>
            </a:pPr>
            <a:r>
              <a:rPr lang="en-AU" sz="1200" dirty="0">
                <a:solidFill>
                  <a:schemeClr val="bg1"/>
                </a:solidFill>
              </a:rPr>
              <a:t>Material owned by a third party that has been reproduced with permission. You will need to obtain permission from the third party to reuse its material. </a:t>
            </a:r>
          </a:p>
          <a:p>
            <a:pPr algn="l">
              <a:lnSpc>
                <a:spcPct val="150000"/>
              </a:lnSpc>
              <a:spcBef>
                <a:spcPts val="1200"/>
              </a:spcBef>
              <a:spcAft>
                <a:spcPts val="600"/>
              </a:spcAft>
            </a:pPr>
            <a:r>
              <a:rPr lang="en-AU" sz="1200" b="1" dirty="0">
                <a:solidFill>
                  <a:schemeClr val="bg1"/>
                </a:solidFill>
                <a:latin typeface="+mj-lt"/>
              </a:rPr>
              <a:t>Links to third-party material and websites</a:t>
            </a:r>
          </a:p>
          <a:p>
            <a:pPr marL="171450" indent="-171450" algn="l">
              <a:lnSpc>
                <a:spcPct val="150000"/>
              </a:lnSpc>
              <a:spcAft>
                <a:spcPts val="600"/>
              </a:spcAft>
              <a:buFont typeface="Arial" panose="020B0604020202020204" pitchFamily="34" charset="0"/>
              <a:buChar char="•"/>
            </a:pPr>
            <a:r>
              <a:rPr lang="en-AU" sz="1200" dirty="0">
                <a:solidFill>
                  <a:schemeClr val="bg1"/>
                </a:solidFill>
              </a:rPr>
              <a:t>Please note that the provided (reading/viewing material/list/links/texts) are a suggestion only and implies no endorsement, by the New South Wales Department of Education, of any author, publisher, or book title. School principals and teachers are best placed to assess the suitability of resources that would complement the curriculum and reflect the needs and interests of their students.</a:t>
            </a:r>
          </a:p>
          <a:p>
            <a:pPr marL="171450" indent="-171450" algn="l">
              <a:lnSpc>
                <a:spcPct val="150000"/>
              </a:lnSpc>
              <a:spcAft>
                <a:spcPts val="600"/>
              </a:spcAft>
              <a:buFont typeface="Arial" panose="020B0604020202020204" pitchFamily="34" charset="0"/>
              <a:buChar char="•"/>
            </a:pPr>
            <a:r>
              <a:rPr lang="en-AU" sz="1200" dirty="0">
                <a:solidFill>
                  <a:schemeClr val="bg1"/>
                </a:solidFill>
              </a:rPr>
              <a:t>If you use the links provided in this document to access a third party’s website, you acknowledge that the terms of use, including licence terms set out on the third-party’s website apply to the use which may be made of the materials on that third-party website or where permitted by the </a:t>
            </a:r>
            <a:r>
              <a:rPr lang="en-AU" sz="1200" i="1" dirty="0">
                <a:solidFill>
                  <a:schemeClr val="bg1"/>
                </a:solidFill>
              </a:rPr>
              <a:t>Copyright Act 1968 </a:t>
            </a:r>
            <a:r>
              <a:rPr lang="en-AU" sz="1200" dirty="0">
                <a:solidFill>
                  <a:schemeClr val="bg1"/>
                </a:solidFill>
              </a:rPr>
              <a:t>(</a:t>
            </a:r>
            <a:r>
              <a:rPr lang="en-AU" sz="1200" dirty="0" err="1">
                <a:solidFill>
                  <a:schemeClr val="bg1"/>
                </a:solidFill>
              </a:rPr>
              <a:t>Cth</a:t>
            </a:r>
            <a:r>
              <a:rPr lang="en-AU" sz="1200" dirty="0">
                <a:solidFill>
                  <a:schemeClr val="bg1"/>
                </a:solidFill>
              </a:rPr>
              <a:t>). The department accepts no responsibility for content on third-party websites. </a:t>
            </a:r>
          </a:p>
        </p:txBody>
      </p:sp>
    </p:spTree>
    <p:extLst>
      <p:ext uri="{BB962C8B-B14F-4D97-AF65-F5344CB8AC3E}">
        <p14:creationId xmlns:p14="http://schemas.microsoft.com/office/powerpoint/2010/main" val="13151124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3_NSWG Corporate">
  <a:themeElements>
    <a:clrScheme name="Custom 14">
      <a:dk1>
        <a:srgbClr val="22272B"/>
      </a:dk1>
      <a:lt1>
        <a:srgbClr val="FFFFFF"/>
      </a:lt1>
      <a:dk2>
        <a:srgbClr val="D7153A"/>
      </a:dk2>
      <a:lt2>
        <a:srgbClr val="EBEBEB"/>
      </a:lt2>
      <a:accent1>
        <a:srgbClr val="002664"/>
      </a:accent1>
      <a:accent2>
        <a:srgbClr val="146CFD"/>
      </a:accent2>
      <a:accent3>
        <a:srgbClr val="8CE0FF"/>
      </a:accent3>
      <a:accent4>
        <a:srgbClr val="CBEDFD"/>
      </a:accent4>
      <a:accent5>
        <a:srgbClr val="495054"/>
      </a:accent5>
      <a:accent6>
        <a:srgbClr val="FFE6EA"/>
      </a:accent6>
      <a:hlink>
        <a:srgbClr val="146CFD"/>
      </a:hlink>
      <a:folHlink>
        <a:srgbClr val="146CFD"/>
      </a:folHlink>
    </a:clrScheme>
    <a:fontScheme name="NSW Gov PPT">
      <a:majorFont>
        <a:latin typeface="Public Sans"/>
        <a:ea typeface=""/>
        <a:cs typeface=""/>
      </a:majorFont>
      <a:minorFont>
        <a:latin typeface="Public Sans Ligh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oAutofit/>
      </a:bodyPr>
      <a:lstStyle>
        <a:defPPr algn="l">
          <a:defRPr sz="1800" dirty="0"/>
        </a:defPPr>
      </a:lstStyle>
    </a:txDef>
  </a:objectDefaults>
  <a:extraClrSchemeLst/>
  <a:extLst>
    <a:ext uri="{05A4C25C-085E-4340-85A3-A5531E510DB2}">
      <thm15:themeFamily xmlns:thm15="http://schemas.microsoft.com/office/thememl/2012/main" name="curriculum-reform-template-2023" id="{FFE7B814-862F-4F0A-8C67-F76A1D8691FF}" vid="{8C10FAA1-8129-4E43-B462-F460E41862D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6BC20BCFB223D4189F17F47419ECBA2" ma:contentTypeVersion="14" ma:contentTypeDescription="Create a new document." ma:contentTypeScope="" ma:versionID="50d881a561cc97d82f472489063dc881">
  <xsd:schema xmlns:xsd="http://www.w3.org/2001/XMLSchema" xmlns:xs="http://www.w3.org/2001/XMLSchema" xmlns:p="http://schemas.microsoft.com/office/2006/metadata/properties" xmlns:ns2="98740c54-966f-451d-a76c-e38eb7fddd55" xmlns:ns3="094ce8ca-8c20-4eb0-bb23-b47a1c76b753" targetNamespace="http://schemas.microsoft.com/office/2006/metadata/properties" ma:root="true" ma:fieldsID="daf5a95862ef58113abcb680b016f55c" ns2:_="" ns3:_="">
    <xsd:import namespace="98740c54-966f-451d-a76c-e38eb7fddd55"/>
    <xsd:import namespace="094ce8ca-8c20-4eb0-bb23-b47a1c76b75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2:MediaServiceDateTaken" minOccurs="0"/>
                <xsd:element ref="ns2:MediaServiceGenerationTime" minOccurs="0"/>
                <xsd:element ref="ns2:MediaServiceEventHashCode" minOccurs="0"/>
                <xsd:element ref="ns2:MediaServiceLocation" minOccurs="0"/>
                <xsd:element ref="ns2:MediaServiceOCR" minOccurs="0"/>
                <xsd:element ref="ns2:MediaLengthInSecond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8740c54-966f-451d-a76c-e38eb7fddd5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51f47cd6-212f-4ea2-b6af-f1d1e47bdbaf"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94ce8ca-8c20-4eb0-bb23-b47a1c76b753"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8740c54-966f-451d-a76c-e38eb7fddd5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71DB946-C90A-4A7D-BA2D-7CAF017ECEF6}"/>
</file>

<file path=customXml/itemProps2.xml><?xml version="1.0" encoding="utf-8"?>
<ds:datastoreItem xmlns:ds="http://schemas.openxmlformats.org/officeDocument/2006/customXml" ds:itemID="{036E4A34-BC75-47CD-B620-87349C3CBAFC}">
  <ds:schemaRefs>
    <ds:schemaRef ds:uri="http://schemas.microsoft.com/sharepoint/v3/contenttype/forms"/>
  </ds:schemaRefs>
</ds:datastoreItem>
</file>

<file path=customXml/itemProps3.xml><?xml version="1.0" encoding="utf-8"?>
<ds:datastoreItem xmlns:ds="http://schemas.openxmlformats.org/officeDocument/2006/customXml" ds:itemID="{3888BDB7-144C-489B-B7DC-05A4359258AC}">
  <ds:schemaRefs>
    <ds:schemaRef ds:uri="http://schemas.microsoft.com/office/2006/documentManagement/types"/>
    <ds:schemaRef ds:uri="71c5a270-2cab-4081-bd60-6681928412a9"/>
    <ds:schemaRef ds:uri="http://schemas.openxmlformats.org/package/2006/metadata/core-properties"/>
    <ds:schemaRef ds:uri="654a006b-cedf-4f35-a676-59854467968c"/>
    <ds:schemaRef ds:uri="http://www.w3.org/XML/1998/namespace"/>
    <ds:schemaRef ds:uri="http://purl.org/dc/terms/"/>
    <ds:schemaRef ds:uri="http://schemas.microsoft.com/office/2006/metadata/properties"/>
    <ds:schemaRef ds:uri="http://purl.org/dc/dcmitype/"/>
    <ds:schemaRef ds:uri="http://schemas.microsoft.com/office/infopath/2007/PartnerControls"/>
    <ds:schemaRef ds:uri="http://purl.org/dc/elements/1.1/"/>
    <ds:schemaRef ds:uri="98740c54-966f-451d-a76c-e38eb7fddd55"/>
  </ds:schemaRefs>
</ds:datastoreItem>
</file>

<file path=docProps/app.xml><?xml version="1.0" encoding="utf-8"?>
<Properties xmlns="http://schemas.openxmlformats.org/officeDocument/2006/extended-properties" xmlns:vt="http://schemas.openxmlformats.org/officeDocument/2006/docPropsVTypes">
  <Template/>
  <TotalTime>564</TotalTime>
  <Words>840</Words>
  <Application>Microsoft Macintosh PowerPoint</Application>
  <PresentationFormat>Widescreen</PresentationFormat>
  <Paragraphs>47</Paragraphs>
  <Slides>5</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Times New Roman</vt:lpstr>
      <vt:lpstr>Calibri</vt:lpstr>
      <vt:lpstr>Arial</vt:lpstr>
      <vt:lpstr>Public Sans</vt:lpstr>
      <vt:lpstr>Public Sans Light</vt:lpstr>
      <vt:lpstr>3_NSWG Corporate</vt:lpstr>
      <vt:lpstr>Speed chatting</vt:lpstr>
      <vt:lpstr>Speed chatting instructions</vt:lpstr>
      <vt:lpstr>Conversation questions</vt:lpstr>
      <vt:lpstr>Differentiation strategies</vt:lpstr>
      <vt:lpstr>Copyright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Speed chatting</dc:title>
  <dc:subject>modern languages; indonesian</dc:subject>
  <dc:creator>NSW Department of Education</dc:creator>
  <cp:keywords>modern languages; indonesian</cp:keywords>
  <dcterms:created xsi:type="dcterms:W3CDTF">2024-03-11T23:07:59Z</dcterms:created>
  <dcterms:modified xsi:type="dcterms:W3CDTF">2024-06-04T05:09:35Z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603dfd7-d93a-4381-a340-2995d8282205_Enabled">
    <vt:lpwstr>true</vt:lpwstr>
  </property>
  <property fmtid="{D5CDD505-2E9C-101B-9397-08002B2CF9AE}" pid="3" name="MSIP_Label_b603dfd7-d93a-4381-a340-2995d8282205_SetDate">
    <vt:lpwstr>2024-03-11T23:08:15Z</vt:lpwstr>
  </property>
  <property fmtid="{D5CDD505-2E9C-101B-9397-08002B2CF9AE}" pid="4" name="MSIP_Label_b603dfd7-d93a-4381-a340-2995d8282205_Method">
    <vt:lpwstr>Standard</vt:lpwstr>
  </property>
  <property fmtid="{D5CDD505-2E9C-101B-9397-08002B2CF9AE}" pid="5" name="MSIP_Label_b603dfd7-d93a-4381-a340-2995d8282205_Name">
    <vt:lpwstr>OFFICIAL</vt:lpwstr>
  </property>
  <property fmtid="{D5CDD505-2E9C-101B-9397-08002B2CF9AE}" pid="6" name="MSIP_Label_b603dfd7-d93a-4381-a340-2995d8282205_SiteId">
    <vt:lpwstr>05a0e69a-418a-47c1-9c25-9387261bf991</vt:lpwstr>
  </property>
  <property fmtid="{D5CDD505-2E9C-101B-9397-08002B2CF9AE}" pid="7" name="MSIP_Label_b603dfd7-d93a-4381-a340-2995d8282205_ActionId">
    <vt:lpwstr>b5e1f364-a8cb-4c7a-b4e8-d504e46a006e</vt:lpwstr>
  </property>
  <property fmtid="{D5CDD505-2E9C-101B-9397-08002B2CF9AE}" pid="8" name="MSIP_Label_b603dfd7-d93a-4381-a340-2995d8282205_ContentBits">
    <vt:lpwstr>0</vt:lpwstr>
  </property>
  <property fmtid="{D5CDD505-2E9C-101B-9397-08002B2CF9AE}" pid="9" name="ContentTypeId">
    <vt:lpwstr>0x010100C6BC20BCFB223D4189F17F47419ECBA2</vt:lpwstr>
  </property>
  <property fmtid="{D5CDD505-2E9C-101B-9397-08002B2CF9AE}" pid="10" name="MediaServiceImageTags">
    <vt:lpwstr/>
  </property>
</Properties>
</file>