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4"/>
  </p:sldMasterIdLst>
  <p:notesMasterIdLst>
    <p:notesMasterId r:id="rId21"/>
  </p:notesMasterIdLst>
  <p:handoutMasterIdLst>
    <p:handoutMasterId r:id="rId22"/>
  </p:handoutMasterIdLst>
  <p:sldIdLst>
    <p:sldId id="485" r:id="rId5"/>
    <p:sldId id="2141411592" r:id="rId6"/>
    <p:sldId id="26194" r:id="rId7"/>
    <p:sldId id="2141411605" r:id="rId8"/>
    <p:sldId id="2141411596" r:id="rId9"/>
    <p:sldId id="2141411597" r:id="rId10"/>
    <p:sldId id="2141411598" r:id="rId11"/>
    <p:sldId id="2141411599" r:id="rId12"/>
    <p:sldId id="2141411600" r:id="rId13"/>
    <p:sldId id="2141411601" r:id="rId14"/>
    <p:sldId id="2141411602" r:id="rId15"/>
    <p:sldId id="2141411603" r:id="rId16"/>
    <p:sldId id="2141411604" r:id="rId17"/>
    <p:sldId id="2141411591" r:id="rId18"/>
    <p:sldId id="2141411593" r:id="rId19"/>
    <p:sldId id="2141411556" r:id="rId20"/>
  </p:sldIdLst>
  <p:sldSz cx="12192000" cy="6858000"/>
  <p:notesSz cx="6858000" cy="9144000"/>
  <p:embeddedFontLst>
    <p:embeddedFont>
      <p:font typeface="Public Sans" pitchFamily="2" charset="0"/>
      <p:regular r:id="rId23"/>
      <p:bold r:id="rId24"/>
      <p:italic r:id="rId25"/>
      <p:boldItalic r:id="rId26"/>
    </p:embeddedFont>
    <p:embeddedFont>
      <p:font typeface="Public Sans Light" pitchFamily="2" charset="0"/>
      <p:regular r:id="rId27"/>
      <p:italic r:id="rId2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96C"/>
    <a:srgbClr val="CBEDFD"/>
    <a:srgbClr val="CDD3D6"/>
    <a:srgbClr val="EBEBEB"/>
    <a:srgbClr val="146CFD"/>
    <a:srgbClr val="0070C0"/>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50E04-2957-4678-89D6-B9A5FB82A5A3}" v="203" dt="2024-05-31T04:28:09.50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78518" autoAdjust="0"/>
  </p:normalViewPr>
  <p:slideViewPr>
    <p:cSldViewPr snapToGrid="0">
      <p:cViewPr varScale="1">
        <p:scale>
          <a:sx n="86" d="100"/>
          <a:sy n="86" d="100"/>
        </p:scale>
        <p:origin x="1518" y="78"/>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isy Hong" userId="852f2fe8-ba51-4773-8c32-260fca1b2ee4" providerId="ADAL" clId="{FC950E04-2957-4678-89D6-B9A5FB82A5A3}"/>
    <pc:docChg chg="undo custSel addSld delSld modSld">
      <pc:chgData name="Daisy Hong" userId="852f2fe8-ba51-4773-8c32-260fca1b2ee4" providerId="ADAL" clId="{FC950E04-2957-4678-89D6-B9A5FB82A5A3}" dt="2024-06-04T05:06:26.337" v="512" actId="14100"/>
      <pc:docMkLst>
        <pc:docMk/>
      </pc:docMkLst>
      <pc:sldChg chg="addSp delSp modSp mod delAnim modAnim">
        <pc:chgData name="Daisy Hong" userId="852f2fe8-ba51-4773-8c32-260fca1b2ee4" providerId="ADAL" clId="{FC950E04-2957-4678-89D6-B9A5FB82A5A3}" dt="2024-06-04T04:26:53.281" v="438" actId="14100"/>
        <pc:sldMkLst>
          <pc:docMk/>
          <pc:sldMk cId="3239374774" sldId="26194"/>
        </pc:sldMkLst>
        <pc:spChg chg="mod">
          <ac:chgData name="Daisy Hong" userId="852f2fe8-ba51-4773-8c32-260fca1b2ee4" providerId="ADAL" clId="{FC950E04-2957-4678-89D6-B9A5FB82A5A3}" dt="2024-06-04T04:26:48.851" v="437" actId="14100"/>
          <ac:spMkLst>
            <pc:docMk/>
            <pc:sldMk cId="3239374774" sldId="26194"/>
            <ac:spMk id="2" creationId="{8B69489C-440D-1423-1A6F-04731DF9C7EF}"/>
          </ac:spMkLst>
        </pc:spChg>
        <pc:spChg chg="ord">
          <ac:chgData name="Daisy Hong" userId="852f2fe8-ba51-4773-8c32-260fca1b2ee4" providerId="ADAL" clId="{FC950E04-2957-4678-89D6-B9A5FB82A5A3}" dt="2024-05-31T04:18:58.871" v="226" actId="13244"/>
          <ac:spMkLst>
            <pc:docMk/>
            <pc:sldMk cId="3239374774" sldId="26194"/>
            <ac:spMk id="3" creationId="{030EDE2A-4F3E-0CC3-366D-60685299D442}"/>
          </ac:spMkLst>
        </pc:spChg>
        <pc:spChg chg="add mod">
          <ac:chgData name="Daisy Hong" userId="852f2fe8-ba51-4773-8c32-260fca1b2ee4" providerId="ADAL" clId="{FC950E04-2957-4678-89D6-B9A5FB82A5A3}" dt="2024-06-04T04:26:53.281" v="438" actId="14100"/>
          <ac:spMkLst>
            <pc:docMk/>
            <pc:sldMk cId="3239374774" sldId="26194"/>
            <ac:spMk id="4" creationId="{90990486-9258-60B7-0A97-89612B63BFBF}"/>
          </ac:spMkLst>
        </pc:spChg>
        <pc:spChg chg="del">
          <ac:chgData name="Daisy Hong" userId="852f2fe8-ba51-4773-8c32-260fca1b2ee4" providerId="ADAL" clId="{FC950E04-2957-4678-89D6-B9A5FB82A5A3}" dt="2024-05-31T03:54:21.202" v="35" actId="478"/>
          <ac:spMkLst>
            <pc:docMk/>
            <pc:sldMk cId="3239374774" sldId="26194"/>
            <ac:spMk id="10" creationId="{17E59946-35F5-ADC0-9EA1-3CB0536D6A5F}"/>
          </ac:spMkLst>
        </pc:spChg>
        <pc:picChg chg="mod">
          <ac:chgData name="Daisy Hong" userId="852f2fe8-ba51-4773-8c32-260fca1b2ee4" providerId="ADAL" clId="{FC950E04-2957-4678-89D6-B9A5FB82A5A3}" dt="2024-05-31T04:14:10.198" v="222" actId="962"/>
          <ac:picMkLst>
            <pc:docMk/>
            <pc:sldMk cId="3239374774" sldId="26194"/>
            <ac:picMk id="12" creationId="{E114B0C1-DC12-28B6-5A08-2B73EDF73959}"/>
          </ac:picMkLst>
        </pc:picChg>
      </pc:sldChg>
      <pc:sldChg chg="modSp">
        <pc:chgData name="Daisy Hong" userId="852f2fe8-ba51-4773-8c32-260fca1b2ee4" providerId="ADAL" clId="{FC950E04-2957-4678-89D6-B9A5FB82A5A3}" dt="2024-05-31T04:28:09.503" v="431" actId="12"/>
        <pc:sldMkLst>
          <pc:docMk/>
          <pc:sldMk cId="400266136" sldId="2141411591"/>
        </pc:sldMkLst>
        <pc:spChg chg="mod">
          <ac:chgData name="Daisy Hong" userId="852f2fe8-ba51-4773-8c32-260fca1b2ee4" providerId="ADAL" clId="{FC950E04-2957-4678-89D6-B9A5FB82A5A3}" dt="2024-05-31T04:28:09.503" v="431" actId="12"/>
          <ac:spMkLst>
            <pc:docMk/>
            <pc:sldMk cId="400266136" sldId="2141411591"/>
            <ac:spMk id="6" creationId="{F3DCD33A-D80A-A5BC-4EAE-357680EC9AC3}"/>
          </ac:spMkLst>
        </pc:spChg>
      </pc:sldChg>
      <pc:sldChg chg="delSp modSp mod">
        <pc:chgData name="Daisy Hong" userId="852f2fe8-ba51-4773-8c32-260fca1b2ee4" providerId="ADAL" clId="{FC950E04-2957-4678-89D6-B9A5FB82A5A3}" dt="2024-05-31T04:26:35.095" v="380" actId="962"/>
        <pc:sldMkLst>
          <pc:docMk/>
          <pc:sldMk cId="1882101434" sldId="2141411592"/>
        </pc:sldMkLst>
        <pc:spChg chg="mod">
          <ac:chgData name="Daisy Hong" userId="852f2fe8-ba51-4773-8c32-260fca1b2ee4" providerId="ADAL" clId="{FC950E04-2957-4678-89D6-B9A5FB82A5A3}" dt="2024-05-31T04:26:35.095" v="380" actId="962"/>
          <ac:spMkLst>
            <pc:docMk/>
            <pc:sldMk cId="1882101434" sldId="2141411592"/>
            <ac:spMk id="2" creationId="{5F7867D9-70FB-B1F4-EEC7-E07E3F902CA8}"/>
          </ac:spMkLst>
        </pc:spChg>
        <pc:spChg chg="del">
          <ac:chgData name="Daisy Hong" userId="852f2fe8-ba51-4773-8c32-260fca1b2ee4" providerId="ADAL" clId="{FC950E04-2957-4678-89D6-B9A5FB82A5A3}" dt="2024-05-31T04:25:54.980" v="379" actId="478"/>
          <ac:spMkLst>
            <pc:docMk/>
            <pc:sldMk cId="1882101434" sldId="2141411592"/>
            <ac:spMk id="12" creationId="{DD093361-52B7-4B9C-FD1E-DA6B81AD6794}"/>
          </ac:spMkLst>
        </pc:spChg>
        <pc:picChg chg="mod">
          <ac:chgData name="Daisy Hong" userId="852f2fe8-ba51-4773-8c32-260fca1b2ee4" providerId="ADAL" clId="{FC950E04-2957-4678-89D6-B9A5FB82A5A3}" dt="2024-05-31T04:15:05.867" v="225" actId="962"/>
          <ac:picMkLst>
            <pc:docMk/>
            <pc:sldMk cId="1882101434" sldId="2141411592"/>
            <ac:picMk id="6" creationId="{105292C9-5C81-C95A-0E8A-A218BCA06D12}"/>
          </ac:picMkLst>
        </pc:picChg>
      </pc:sldChg>
      <pc:sldChg chg="delSp modSp mod">
        <pc:chgData name="Daisy Hong" userId="852f2fe8-ba51-4773-8c32-260fca1b2ee4" providerId="ADAL" clId="{FC950E04-2957-4678-89D6-B9A5FB82A5A3}" dt="2024-05-31T04:29:11.643" v="435" actId="947"/>
        <pc:sldMkLst>
          <pc:docMk/>
          <pc:sldMk cId="730234294" sldId="2141411593"/>
        </pc:sldMkLst>
        <pc:spChg chg="mod">
          <ac:chgData name="Daisy Hong" userId="852f2fe8-ba51-4773-8c32-260fca1b2ee4" providerId="ADAL" clId="{FC950E04-2957-4678-89D6-B9A5FB82A5A3}" dt="2024-05-31T04:29:11.643" v="435" actId="947"/>
          <ac:spMkLst>
            <pc:docMk/>
            <pc:sldMk cId="730234294" sldId="2141411593"/>
            <ac:spMk id="5" creationId="{F3957884-5554-8633-23CB-8508DA86318D}"/>
          </ac:spMkLst>
        </pc:spChg>
        <pc:spChg chg="del">
          <ac:chgData name="Daisy Hong" userId="852f2fe8-ba51-4773-8c32-260fca1b2ee4" providerId="ADAL" clId="{FC950E04-2957-4678-89D6-B9A5FB82A5A3}" dt="2024-05-31T04:28:20.907" v="432" actId="478"/>
          <ac:spMkLst>
            <pc:docMk/>
            <pc:sldMk cId="730234294" sldId="2141411593"/>
            <ac:spMk id="6" creationId="{039E5152-0B95-7532-BCA0-49EFD02806BE}"/>
          </ac:spMkLst>
        </pc:spChg>
      </pc:sldChg>
      <pc:sldChg chg="addSp delSp modSp del mod addAnim delAnim modAnim">
        <pc:chgData name="Daisy Hong" userId="852f2fe8-ba51-4773-8c32-260fca1b2ee4" providerId="ADAL" clId="{FC950E04-2957-4678-89D6-B9A5FB82A5A3}" dt="2024-05-31T03:56:06.032" v="60" actId="47"/>
        <pc:sldMkLst>
          <pc:docMk/>
          <pc:sldMk cId="4697330" sldId="2141411595"/>
        </pc:sldMkLst>
        <pc:spChg chg="add del">
          <ac:chgData name="Daisy Hong" userId="852f2fe8-ba51-4773-8c32-260fca1b2ee4" providerId="ADAL" clId="{FC950E04-2957-4678-89D6-B9A5FB82A5A3}" dt="2024-05-31T03:55:06.868" v="42" actId="478"/>
          <ac:spMkLst>
            <pc:docMk/>
            <pc:sldMk cId="4697330" sldId="2141411595"/>
            <ac:spMk id="2" creationId="{8B69489C-440D-1423-1A6F-04731DF9C7EF}"/>
          </ac:spMkLst>
        </pc:spChg>
        <pc:spChg chg="add mod">
          <ac:chgData name="Daisy Hong" userId="852f2fe8-ba51-4773-8c32-260fca1b2ee4" providerId="ADAL" clId="{FC950E04-2957-4678-89D6-B9A5FB82A5A3}" dt="2024-05-31T03:54:57.335" v="38"/>
          <ac:spMkLst>
            <pc:docMk/>
            <pc:sldMk cId="4697330" sldId="2141411595"/>
            <ac:spMk id="4" creationId="{D080E2FA-B22C-0BE6-880B-3E4E16214008}"/>
          </ac:spMkLst>
        </pc:spChg>
        <pc:spChg chg="add mod">
          <ac:chgData name="Daisy Hong" userId="852f2fe8-ba51-4773-8c32-260fca1b2ee4" providerId="ADAL" clId="{FC950E04-2957-4678-89D6-B9A5FB82A5A3}" dt="2024-05-31T03:54:57.335" v="38"/>
          <ac:spMkLst>
            <pc:docMk/>
            <pc:sldMk cId="4697330" sldId="2141411595"/>
            <ac:spMk id="6" creationId="{79A4D49F-590A-A422-3197-C88C423EBD07}"/>
          </ac:spMkLst>
        </pc:spChg>
        <pc:spChg chg="add del">
          <ac:chgData name="Daisy Hong" userId="852f2fe8-ba51-4773-8c32-260fca1b2ee4" providerId="ADAL" clId="{FC950E04-2957-4678-89D6-B9A5FB82A5A3}" dt="2024-05-31T03:55:06.392" v="41" actId="478"/>
          <ac:spMkLst>
            <pc:docMk/>
            <pc:sldMk cId="4697330" sldId="2141411595"/>
            <ac:spMk id="10" creationId="{17E59946-35F5-ADC0-9EA1-3CB0536D6A5F}"/>
          </ac:spMkLst>
        </pc:spChg>
      </pc:sldChg>
      <pc:sldChg chg="addSp delSp modSp mod delAnim modAnim">
        <pc:chgData name="Daisy Hong" userId="852f2fe8-ba51-4773-8c32-260fca1b2ee4" providerId="ADAL" clId="{FC950E04-2957-4678-89D6-B9A5FB82A5A3}" dt="2024-06-04T04:47:04.063" v="466" actId="1076"/>
        <pc:sldMkLst>
          <pc:docMk/>
          <pc:sldMk cId="2194185371" sldId="2141411596"/>
        </pc:sldMkLst>
        <pc:spChg chg="del mod">
          <ac:chgData name="Daisy Hong" userId="852f2fe8-ba51-4773-8c32-260fca1b2ee4" providerId="ADAL" clId="{FC950E04-2957-4678-89D6-B9A5FB82A5A3}" dt="2024-05-31T03:56:42.538" v="78" actId="478"/>
          <ac:spMkLst>
            <pc:docMk/>
            <pc:sldMk cId="2194185371" sldId="2141411596"/>
            <ac:spMk id="2" creationId="{8B69489C-440D-1423-1A6F-04731DF9C7EF}"/>
          </ac:spMkLst>
        </pc:spChg>
        <pc:spChg chg="ord">
          <ac:chgData name="Daisy Hong" userId="852f2fe8-ba51-4773-8c32-260fca1b2ee4" providerId="ADAL" clId="{FC950E04-2957-4678-89D6-B9A5FB82A5A3}" dt="2024-05-31T04:19:10.027" v="228" actId="13244"/>
          <ac:spMkLst>
            <pc:docMk/>
            <pc:sldMk cId="2194185371" sldId="2141411596"/>
            <ac:spMk id="3" creationId="{030EDE2A-4F3E-0CC3-366D-60685299D442}"/>
          </ac:spMkLst>
        </pc:spChg>
        <pc:spChg chg="add mod">
          <ac:chgData name="Daisy Hong" userId="852f2fe8-ba51-4773-8c32-260fca1b2ee4" providerId="ADAL" clId="{FC950E04-2957-4678-89D6-B9A5FB82A5A3}" dt="2024-06-04T04:46:56.672" v="465" actId="14100"/>
          <ac:spMkLst>
            <pc:docMk/>
            <pc:sldMk cId="2194185371" sldId="2141411596"/>
            <ac:spMk id="4" creationId="{CE7056BA-85A2-B4E7-2167-4A322ADDAC49}"/>
          </ac:spMkLst>
        </pc:spChg>
        <pc:spChg chg="add mod">
          <ac:chgData name="Daisy Hong" userId="852f2fe8-ba51-4773-8c32-260fca1b2ee4" providerId="ADAL" clId="{FC950E04-2957-4678-89D6-B9A5FB82A5A3}" dt="2024-06-04T04:46:31.057" v="464" actId="14100"/>
          <ac:spMkLst>
            <pc:docMk/>
            <pc:sldMk cId="2194185371" sldId="2141411596"/>
            <ac:spMk id="6" creationId="{73DA08D3-8774-ACAE-6FD5-B20B931D6B0E}"/>
          </ac:spMkLst>
        </pc:spChg>
        <pc:spChg chg="del">
          <ac:chgData name="Daisy Hong" userId="852f2fe8-ba51-4773-8c32-260fca1b2ee4" providerId="ADAL" clId="{FC950E04-2957-4678-89D6-B9A5FB82A5A3}" dt="2024-05-31T03:56:41.605" v="77" actId="478"/>
          <ac:spMkLst>
            <pc:docMk/>
            <pc:sldMk cId="2194185371" sldId="2141411596"/>
            <ac:spMk id="10" creationId="{17E59946-35F5-ADC0-9EA1-3CB0536D6A5F}"/>
          </ac:spMkLst>
        </pc:spChg>
        <pc:picChg chg="mod">
          <ac:chgData name="Daisy Hong" userId="852f2fe8-ba51-4773-8c32-260fca1b2ee4" providerId="ADAL" clId="{FC950E04-2957-4678-89D6-B9A5FB82A5A3}" dt="2024-06-04T04:47:04.063" v="466" actId="1076"/>
          <ac:picMkLst>
            <pc:docMk/>
            <pc:sldMk cId="2194185371" sldId="2141411596"/>
            <ac:picMk id="5" creationId="{AB470C70-5EE7-8945-2917-66DC271DEAED}"/>
          </ac:picMkLst>
        </pc:picChg>
      </pc:sldChg>
      <pc:sldChg chg="addSp delSp modSp mod delAnim modAnim">
        <pc:chgData name="Daisy Hong" userId="852f2fe8-ba51-4773-8c32-260fca1b2ee4" providerId="ADAL" clId="{FC950E04-2957-4678-89D6-B9A5FB82A5A3}" dt="2024-06-04T04:47:21.559" v="470" actId="14100"/>
        <pc:sldMkLst>
          <pc:docMk/>
          <pc:sldMk cId="2467050536" sldId="2141411597"/>
        </pc:sldMkLst>
        <pc:spChg chg="del">
          <ac:chgData name="Daisy Hong" userId="852f2fe8-ba51-4773-8c32-260fca1b2ee4" providerId="ADAL" clId="{FC950E04-2957-4678-89D6-B9A5FB82A5A3}" dt="2024-05-31T03:58:18.842" v="90" actId="478"/>
          <ac:spMkLst>
            <pc:docMk/>
            <pc:sldMk cId="2467050536" sldId="2141411597"/>
            <ac:spMk id="2" creationId="{8B69489C-440D-1423-1A6F-04731DF9C7EF}"/>
          </ac:spMkLst>
        </pc:spChg>
        <pc:spChg chg="ord">
          <ac:chgData name="Daisy Hong" userId="852f2fe8-ba51-4773-8c32-260fca1b2ee4" providerId="ADAL" clId="{FC950E04-2957-4678-89D6-B9A5FB82A5A3}" dt="2024-05-31T04:19:19.794" v="230" actId="13244"/>
          <ac:spMkLst>
            <pc:docMk/>
            <pc:sldMk cId="2467050536" sldId="2141411597"/>
            <ac:spMk id="3" creationId="{030EDE2A-4F3E-0CC3-366D-60685299D442}"/>
          </ac:spMkLst>
        </pc:spChg>
        <pc:spChg chg="add mod">
          <ac:chgData name="Daisy Hong" userId="852f2fe8-ba51-4773-8c32-260fca1b2ee4" providerId="ADAL" clId="{FC950E04-2957-4678-89D6-B9A5FB82A5A3}" dt="2024-06-04T04:47:16.813" v="469" actId="14100"/>
          <ac:spMkLst>
            <pc:docMk/>
            <pc:sldMk cId="2467050536" sldId="2141411597"/>
            <ac:spMk id="4" creationId="{55C6E781-2A20-F9E3-E2BC-697DCF7C80C3}"/>
          </ac:spMkLst>
        </pc:spChg>
        <pc:spChg chg="add mod">
          <ac:chgData name="Daisy Hong" userId="852f2fe8-ba51-4773-8c32-260fca1b2ee4" providerId="ADAL" clId="{FC950E04-2957-4678-89D6-B9A5FB82A5A3}" dt="2024-06-04T04:47:21.559" v="470" actId="14100"/>
          <ac:spMkLst>
            <pc:docMk/>
            <pc:sldMk cId="2467050536" sldId="2141411597"/>
            <ac:spMk id="6" creationId="{110E3C72-E324-481F-8D4B-A695ED4D6AB5}"/>
          </ac:spMkLst>
        </pc:spChg>
        <pc:spChg chg="del">
          <ac:chgData name="Daisy Hong" userId="852f2fe8-ba51-4773-8c32-260fca1b2ee4" providerId="ADAL" clId="{FC950E04-2957-4678-89D6-B9A5FB82A5A3}" dt="2024-05-31T03:58:24.197" v="97" actId="478"/>
          <ac:spMkLst>
            <pc:docMk/>
            <pc:sldMk cId="2467050536" sldId="2141411597"/>
            <ac:spMk id="10" creationId="{17E59946-35F5-ADC0-9EA1-3CB0536D6A5F}"/>
          </ac:spMkLst>
        </pc:spChg>
        <pc:picChg chg="mod">
          <ac:chgData name="Daisy Hong" userId="852f2fe8-ba51-4773-8c32-260fca1b2ee4" providerId="ADAL" clId="{FC950E04-2957-4678-89D6-B9A5FB82A5A3}" dt="2024-05-31T04:19:19.021" v="229" actId="962"/>
          <ac:picMkLst>
            <pc:docMk/>
            <pc:sldMk cId="2467050536" sldId="2141411597"/>
            <ac:picMk id="5" creationId="{6A48E984-61F6-10FD-AC0C-22AB4B734817}"/>
          </ac:picMkLst>
        </pc:picChg>
      </pc:sldChg>
      <pc:sldChg chg="addSp delSp modSp mod delAnim modAnim">
        <pc:chgData name="Daisy Hong" userId="852f2fe8-ba51-4773-8c32-260fca1b2ee4" providerId="ADAL" clId="{FC950E04-2957-4678-89D6-B9A5FB82A5A3}" dt="2024-06-04T04:49:21.648" v="477" actId="1076"/>
        <pc:sldMkLst>
          <pc:docMk/>
          <pc:sldMk cId="2016253319" sldId="2141411598"/>
        </pc:sldMkLst>
        <pc:spChg chg="del">
          <ac:chgData name="Daisy Hong" userId="852f2fe8-ba51-4773-8c32-260fca1b2ee4" providerId="ADAL" clId="{FC950E04-2957-4678-89D6-B9A5FB82A5A3}" dt="2024-05-31T03:58:56.677" v="184" actId="478"/>
          <ac:spMkLst>
            <pc:docMk/>
            <pc:sldMk cId="2016253319" sldId="2141411598"/>
            <ac:spMk id="2" creationId="{8B69489C-440D-1423-1A6F-04731DF9C7EF}"/>
          </ac:spMkLst>
        </pc:spChg>
        <pc:spChg chg="ord">
          <ac:chgData name="Daisy Hong" userId="852f2fe8-ba51-4773-8c32-260fca1b2ee4" providerId="ADAL" clId="{FC950E04-2957-4678-89D6-B9A5FB82A5A3}" dt="2024-05-31T04:19:24.528" v="231" actId="13244"/>
          <ac:spMkLst>
            <pc:docMk/>
            <pc:sldMk cId="2016253319" sldId="2141411598"/>
            <ac:spMk id="3" creationId="{030EDE2A-4F3E-0CC3-366D-60685299D442}"/>
          </ac:spMkLst>
        </pc:spChg>
        <pc:spChg chg="add mod">
          <ac:chgData name="Daisy Hong" userId="852f2fe8-ba51-4773-8c32-260fca1b2ee4" providerId="ADAL" clId="{FC950E04-2957-4678-89D6-B9A5FB82A5A3}" dt="2024-06-04T04:49:21.648" v="477" actId="1076"/>
          <ac:spMkLst>
            <pc:docMk/>
            <pc:sldMk cId="2016253319" sldId="2141411598"/>
            <ac:spMk id="4" creationId="{0514DDC7-CFAC-DCBE-3435-A216B0A507AE}"/>
          </ac:spMkLst>
        </pc:spChg>
        <pc:spChg chg="add mod">
          <ac:chgData name="Daisy Hong" userId="852f2fe8-ba51-4773-8c32-260fca1b2ee4" providerId="ADAL" clId="{FC950E04-2957-4678-89D6-B9A5FB82A5A3}" dt="2024-06-04T04:49:19.595" v="476" actId="1076"/>
          <ac:spMkLst>
            <pc:docMk/>
            <pc:sldMk cId="2016253319" sldId="2141411598"/>
            <ac:spMk id="6" creationId="{2E6DDF88-FD9E-C87B-1035-8E28612A88C5}"/>
          </ac:spMkLst>
        </pc:spChg>
        <pc:spChg chg="del">
          <ac:chgData name="Daisy Hong" userId="852f2fe8-ba51-4773-8c32-260fca1b2ee4" providerId="ADAL" clId="{FC950E04-2957-4678-89D6-B9A5FB82A5A3}" dt="2024-05-31T03:58:57.583" v="185" actId="478"/>
          <ac:spMkLst>
            <pc:docMk/>
            <pc:sldMk cId="2016253319" sldId="2141411598"/>
            <ac:spMk id="10" creationId="{17E59946-35F5-ADC0-9EA1-3CB0536D6A5F}"/>
          </ac:spMkLst>
        </pc:spChg>
        <pc:picChg chg="mod">
          <ac:chgData name="Daisy Hong" userId="852f2fe8-ba51-4773-8c32-260fca1b2ee4" providerId="ADAL" clId="{FC950E04-2957-4678-89D6-B9A5FB82A5A3}" dt="2024-05-31T04:19:49.722" v="237" actId="1076"/>
          <ac:picMkLst>
            <pc:docMk/>
            <pc:sldMk cId="2016253319" sldId="2141411598"/>
            <ac:picMk id="5" creationId="{176F188C-CE24-239A-EACB-EDD86D6BFDEF}"/>
          </ac:picMkLst>
        </pc:picChg>
      </pc:sldChg>
      <pc:sldChg chg="addSp delSp modSp mod delAnim modAnim">
        <pc:chgData name="Daisy Hong" userId="852f2fe8-ba51-4773-8c32-260fca1b2ee4" providerId="ADAL" clId="{FC950E04-2957-4678-89D6-B9A5FB82A5A3}" dt="2024-06-04T04:50:03.351" v="482" actId="14100"/>
        <pc:sldMkLst>
          <pc:docMk/>
          <pc:sldMk cId="390302583" sldId="2141411599"/>
        </pc:sldMkLst>
        <pc:spChg chg="del mod">
          <ac:chgData name="Daisy Hong" userId="852f2fe8-ba51-4773-8c32-260fca1b2ee4" providerId="ADAL" clId="{FC950E04-2957-4678-89D6-B9A5FB82A5A3}" dt="2024-05-31T04:20:12.061" v="241" actId="478"/>
          <ac:spMkLst>
            <pc:docMk/>
            <pc:sldMk cId="390302583" sldId="2141411599"/>
            <ac:spMk id="2" creationId="{8B69489C-440D-1423-1A6F-04731DF9C7EF}"/>
          </ac:spMkLst>
        </pc:spChg>
        <pc:spChg chg="ord">
          <ac:chgData name="Daisy Hong" userId="852f2fe8-ba51-4773-8c32-260fca1b2ee4" providerId="ADAL" clId="{FC950E04-2957-4678-89D6-B9A5FB82A5A3}" dt="2024-05-31T04:20:28.273" v="249" actId="13244"/>
          <ac:spMkLst>
            <pc:docMk/>
            <pc:sldMk cId="390302583" sldId="2141411599"/>
            <ac:spMk id="3" creationId="{030EDE2A-4F3E-0CC3-366D-60685299D442}"/>
          </ac:spMkLst>
        </pc:spChg>
        <pc:spChg chg="add mod">
          <ac:chgData name="Daisy Hong" userId="852f2fe8-ba51-4773-8c32-260fca1b2ee4" providerId="ADAL" clId="{FC950E04-2957-4678-89D6-B9A5FB82A5A3}" dt="2024-06-04T04:49:53.729" v="479" actId="14100"/>
          <ac:spMkLst>
            <pc:docMk/>
            <pc:sldMk cId="390302583" sldId="2141411599"/>
            <ac:spMk id="4" creationId="{06065EA7-523A-2704-15DB-6BBE3E6F1F4A}"/>
          </ac:spMkLst>
        </pc:spChg>
        <pc:spChg chg="add mod">
          <ac:chgData name="Daisy Hong" userId="852f2fe8-ba51-4773-8c32-260fca1b2ee4" providerId="ADAL" clId="{FC950E04-2957-4678-89D6-B9A5FB82A5A3}" dt="2024-06-04T04:50:03.351" v="482" actId="14100"/>
          <ac:spMkLst>
            <pc:docMk/>
            <pc:sldMk cId="390302583" sldId="2141411599"/>
            <ac:spMk id="6" creationId="{556B6208-9D88-1354-A994-194DF8B52087}"/>
          </ac:spMkLst>
        </pc:spChg>
        <pc:spChg chg="del mod">
          <ac:chgData name="Daisy Hong" userId="852f2fe8-ba51-4773-8c32-260fca1b2ee4" providerId="ADAL" clId="{FC950E04-2957-4678-89D6-B9A5FB82A5A3}" dt="2024-05-31T04:20:18.652" v="248" actId="478"/>
          <ac:spMkLst>
            <pc:docMk/>
            <pc:sldMk cId="390302583" sldId="2141411599"/>
            <ac:spMk id="10" creationId="{17E59946-35F5-ADC0-9EA1-3CB0536D6A5F}"/>
          </ac:spMkLst>
        </pc:spChg>
        <pc:picChg chg="mod">
          <ac:chgData name="Daisy Hong" userId="852f2fe8-ba51-4773-8c32-260fca1b2ee4" providerId="ADAL" clId="{FC950E04-2957-4678-89D6-B9A5FB82A5A3}" dt="2024-05-31T04:20:34.080" v="250" actId="1076"/>
          <ac:picMkLst>
            <pc:docMk/>
            <pc:sldMk cId="390302583" sldId="2141411599"/>
            <ac:picMk id="5" creationId="{8985C52A-BC08-CFEF-31D8-5F7F2E953FBE}"/>
          </ac:picMkLst>
        </pc:picChg>
      </pc:sldChg>
      <pc:sldChg chg="addSp delSp modSp mod delAnim modAnim">
        <pc:chgData name="Daisy Hong" userId="852f2fe8-ba51-4773-8c32-260fca1b2ee4" providerId="ADAL" clId="{FC950E04-2957-4678-89D6-B9A5FB82A5A3}" dt="2024-06-04T04:50:19.913" v="488" actId="14100"/>
        <pc:sldMkLst>
          <pc:docMk/>
          <pc:sldMk cId="1670869970" sldId="2141411600"/>
        </pc:sldMkLst>
        <pc:spChg chg="del mod">
          <ac:chgData name="Daisy Hong" userId="852f2fe8-ba51-4773-8c32-260fca1b2ee4" providerId="ADAL" clId="{FC950E04-2957-4678-89D6-B9A5FB82A5A3}" dt="2024-05-31T04:21:14.401" v="262" actId="478"/>
          <ac:spMkLst>
            <pc:docMk/>
            <pc:sldMk cId="1670869970" sldId="2141411600"/>
            <ac:spMk id="2" creationId="{8B69489C-440D-1423-1A6F-04731DF9C7EF}"/>
          </ac:spMkLst>
        </pc:spChg>
        <pc:spChg chg="ord">
          <ac:chgData name="Daisy Hong" userId="852f2fe8-ba51-4773-8c32-260fca1b2ee4" providerId="ADAL" clId="{FC950E04-2957-4678-89D6-B9A5FB82A5A3}" dt="2024-05-31T04:21:21.850" v="265" actId="13244"/>
          <ac:spMkLst>
            <pc:docMk/>
            <pc:sldMk cId="1670869970" sldId="2141411600"/>
            <ac:spMk id="3" creationId="{030EDE2A-4F3E-0CC3-366D-60685299D442}"/>
          </ac:spMkLst>
        </pc:spChg>
        <pc:spChg chg="add mod">
          <ac:chgData name="Daisy Hong" userId="852f2fe8-ba51-4773-8c32-260fca1b2ee4" providerId="ADAL" clId="{FC950E04-2957-4678-89D6-B9A5FB82A5A3}" dt="2024-06-04T04:50:13.129" v="484" actId="14100"/>
          <ac:spMkLst>
            <pc:docMk/>
            <pc:sldMk cId="1670869970" sldId="2141411600"/>
            <ac:spMk id="4" creationId="{5150B53D-7EFA-31FD-90A4-C58DBA9CD39B}"/>
          </ac:spMkLst>
        </pc:spChg>
        <pc:spChg chg="add mod">
          <ac:chgData name="Daisy Hong" userId="852f2fe8-ba51-4773-8c32-260fca1b2ee4" providerId="ADAL" clId="{FC950E04-2957-4678-89D6-B9A5FB82A5A3}" dt="2024-06-04T04:50:19.913" v="488" actId="14100"/>
          <ac:spMkLst>
            <pc:docMk/>
            <pc:sldMk cId="1670869970" sldId="2141411600"/>
            <ac:spMk id="6" creationId="{D7C6DD24-9863-4AD7-8E17-E6A4474C77E1}"/>
          </ac:spMkLst>
        </pc:spChg>
        <pc:spChg chg="del mod">
          <ac:chgData name="Daisy Hong" userId="852f2fe8-ba51-4773-8c32-260fca1b2ee4" providerId="ADAL" clId="{FC950E04-2957-4678-89D6-B9A5FB82A5A3}" dt="2024-05-31T04:21:15.286" v="263" actId="478"/>
          <ac:spMkLst>
            <pc:docMk/>
            <pc:sldMk cId="1670869970" sldId="2141411600"/>
            <ac:spMk id="10" creationId="{17E59946-35F5-ADC0-9EA1-3CB0536D6A5F}"/>
          </ac:spMkLst>
        </pc:spChg>
        <pc:picChg chg="mod">
          <ac:chgData name="Daisy Hong" userId="852f2fe8-ba51-4773-8c32-260fca1b2ee4" providerId="ADAL" clId="{FC950E04-2957-4678-89D6-B9A5FB82A5A3}" dt="2024-05-31T04:21:26.798" v="266" actId="962"/>
          <ac:picMkLst>
            <pc:docMk/>
            <pc:sldMk cId="1670869970" sldId="2141411600"/>
            <ac:picMk id="5" creationId="{F8EDFBF1-EB55-BD58-354F-61260BC27E2B}"/>
          </ac:picMkLst>
        </pc:picChg>
      </pc:sldChg>
      <pc:sldChg chg="addSp delSp modSp mod delAnim modAnim">
        <pc:chgData name="Daisy Hong" userId="852f2fe8-ba51-4773-8c32-260fca1b2ee4" providerId="ADAL" clId="{FC950E04-2957-4678-89D6-B9A5FB82A5A3}" dt="2024-06-04T05:05:23.829" v="493" actId="14100"/>
        <pc:sldMkLst>
          <pc:docMk/>
          <pc:sldMk cId="3185002432" sldId="2141411601"/>
        </pc:sldMkLst>
        <pc:spChg chg="del mod">
          <ac:chgData name="Daisy Hong" userId="852f2fe8-ba51-4773-8c32-260fca1b2ee4" providerId="ADAL" clId="{FC950E04-2957-4678-89D6-B9A5FB82A5A3}" dt="2024-05-31T04:23:55.172" v="298" actId="478"/>
          <ac:spMkLst>
            <pc:docMk/>
            <pc:sldMk cId="3185002432" sldId="2141411601"/>
            <ac:spMk id="2" creationId="{8B69489C-440D-1423-1A6F-04731DF9C7EF}"/>
          </ac:spMkLst>
        </pc:spChg>
        <pc:spChg chg="ord">
          <ac:chgData name="Daisy Hong" userId="852f2fe8-ba51-4773-8c32-260fca1b2ee4" providerId="ADAL" clId="{FC950E04-2957-4678-89D6-B9A5FB82A5A3}" dt="2024-05-31T04:24:00.345" v="299" actId="13244"/>
          <ac:spMkLst>
            <pc:docMk/>
            <pc:sldMk cId="3185002432" sldId="2141411601"/>
            <ac:spMk id="3" creationId="{030EDE2A-4F3E-0CC3-366D-60685299D442}"/>
          </ac:spMkLst>
        </pc:spChg>
        <pc:spChg chg="add mod">
          <ac:chgData name="Daisy Hong" userId="852f2fe8-ba51-4773-8c32-260fca1b2ee4" providerId="ADAL" clId="{FC950E04-2957-4678-89D6-B9A5FB82A5A3}" dt="2024-06-04T05:05:19.518" v="491" actId="1076"/>
          <ac:spMkLst>
            <pc:docMk/>
            <pc:sldMk cId="3185002432" sldId="2141411601"/>
            <ac:spMk id="4" creationId="{25D4EECA-A45C-D251-7E02-A89F62257537}"/>
          </ac:spMkLst>
        </pc:spChg>
        <pc:spChg chg="add mod">
          <ac:chgData name="Daisy Hong" userId="852f2fe8-ba51-4773-8c32-260fca1b2ee4" providerId="ADAL" clId="{FC950E04-2957-4678-89D6-B9A5FB82A5A3}" dt="2024-06-04T05:05:23.829" v="493" actId="14100"/>
          <ac:spMkLst>
            <pc:docMk/>
            <pc:sldMk cId="3185002432" sldId="2141411601"/>
            <ac:spMk id="6" creationId="{5E26A477-6D01-0A08-25EE-2712E6948B81}"/>
          </ac:spMkLst>
        </pc:spChg>
        <pc:spChg chg="del mod">
          <ac:chgData name="Daisy Hong" userId="852f2fe8-ba51-4773-8c32-260fca1b2ee4" providerId="ADAL" clId="{FC950E04-2957-4678-89D6-B9A5FB82A5A3}" dt="2024-05-31T04:23:52.895" v="297" actId="478"/>
          <ac:spMkLst>
            <pc:docMk/>
            <pc:sldMk cId="3185002432" sldId="2141411601"/>
            <ac:spMk id="10" creationId="{17E59946-35F5-ADC0-9EA1-3CB0536D6A5F}"/>
          </ac:spMkLst>
        </pc:spChg>
        <pc:picChg chg="mod">
          <ac:chgData name="Daisy Hong" userId="852f2fe8-ba51-4773-8c32-260fca1b2ee4" providerId="ADAL" clId="{FC950E04-2957-4678-89D6-B9A5FB82A5A3}" dt="2024-05-31T04:24:20.738" v="301" actId="1076"/>
          <ac:picMkLst>
            <pc:docMk/>
            <pc:sldMk cId="3185002432" sldId="2141411601"/>
            <ac:picMk id="5" creationId="{83285170-9187-461F-0277-D01DE5F60708}"/>
          </ac:picMkLst>
        </pc:picChg>
      </pc:sldChg>
      <pc:sldChg chg="addSp delSp modSp mod delAnim modAnim">
        <pc:chgData name="Daisy Hong" userId="852f2fe8-ba51-4773-8c32-260fca1b2ee4" providerId="ADAL" clId="{FC950E04-2957-4678-89D6-B9A5FB82A5A3}" dt="2024-06-04T05:05:50.008" v="500" actId="1076"/>
        <pc:sldMkLst>
          <pc:docMk/>
          <pc:sldMk cId="577164144" sldId="2141411602"/>
        </pc:sldMkLst>
        <pc:spChg chg="del mod">
          <ac:chgData name="Daisy Hong" userId="852f2fe8-ba51-4773-8c32-260fca1b2ee4" providerId="ADAL" clId="{FC950E04-2957-4678-89D6-B9A5FB82A5A3}" dt="2024-05-31T04:24:43.072" v="333" actId="478"/>
          <ac:spMkLst>
            <pc:docMk/>
            <pc:sldMk cId="577164144" sldId="2141411602"/>
            <ac:spMk id="2" creationId="{8B69489C-440D-1423-1A6F-04731DF9C7EF}"/>
          </ac:spMkLst>
        </pc:spChg>
        <pc:spChg chg="ord">
          <ac:chgData name="Daisy Hong" userId="852f2fe8-ba51-4773-8c32-260fca1b2ee4" providerId="ADAL" clId="{FC950E04-2957-4678-89D6-B9A5FB82A5A3}" dt="2024-05-31T04:25:17.807" v="372" actId="13244"/>
          <ac:spMkLst>
            <pc:docMk/>
            <pc:sldMk cId="577164144" sldId="2141411602"/>
            <ac:spMk id="3" creationId="{030EDE2A-4F3E-0CC3-366D-60685299D442}"/>
          </ac:spMkLst>
        </pc:spChg>
        <pc:spChg chg="add mod">
          <ac:chgData name="Daisy Hong" userId="852f2fe8-ba51-4773-8c32-260fca1b2ee4" providerId="ADAL" clId="{FC950E04-2957-4678-89D6-B9A5FB82A5A3}" dt="2024-06-04T05:05:50.008" v="500" actId="1076"/>
          <ac:spMkLst>
            <pc:docMk/>
            <pc:sldMk cId="577164144" sldId="2141411602"/>
            <ac:spMk id="4" creationId="{D11CC223-4EAA-3E1C-B28B-6F7AEBA84A84}"/>
          </ac:spMkLst>
        </pc:spChg>
        <pc:spChg chg="add mod">
          <ac:chgData name="Daisy Hong" userId="852f2fe8-ba51-4773-8c32-260fca1b2ee4" providerId="ADAL" clId="{FC950E04-2957-4678-89D6-B9A5FB82A5A3}" dt="2024-06-04T05:05:45.641" v="499" actId="1076"/>
          <ac:spMkLst>
            <pc:docMk/>
            <pc:sldMk cId="577164144" sldId="2141411602"/>
            <ac:spMk id="6" creationId="{A938C8B1-A5FE-7190-DCA8-035DC487B372}"/>
          </ac:spMkLst>
        </pc:spChg>
        <pc:spChg chg="del mod">
          <ac:chgData name="Daisy Hong" userId="852f2fe8-ba51-4773-8c32-260fca1b2ee4" providerId="ADAL" clId="{FC950E04-2957-4678-89D6-B9A5FB82A5A3}" dt="2024-05-31T04:24:41.289" v="332" actId="478"/>
          <ac:spMkLst>
            <pc:docMk/>
            <pc:sldMk cId="577164144" sldId="2141411602"/>
            <ac:spMk id="10" creationId="{17E59946-35F5-ADC0-9EA1-3CB0536D6A5F}"/>
          </ac:spMkLst>
        </pc:spChg>
        <pc:picChg chg="mod">
          <ac:chgData name="Daisy Hong" userId="852f2fe8-ba51-4773-8c32-260fca1b2ee4" providerId="ADAL" clId="{FC950E04-2957-4678-89D6-B9A5FB82A5A3}" dt="2024-05-31T04:25:23.459" v="373" actId="962"/>
          <ac:picMkLst>
            <pc:docMk/>
            <pc:sldMk cId="577164144" sldId="2141411602"/>
            <ac:picMk id="5" creationId="{41C1B5FF-0D9D-9EC6-56F9-A3E7DCA16708}"/>
          </ac:picMkLst>
        </pc:picChg>
      </pc:sldChg>
      <pc:sldChg chg="addSp delSp modSp mod delAnim modAnim">
        <pc:chgData name="Daisy Hong" userId="852f2fe8-ba51-4773-8c32-260fca1b2ee4" providerId="ADAL" clId="{FC950E04-2957-4678-89D6-B9A5FB82A5A3}" dt="2024-06-04T05:06:12.357" v="508" actId="14100"/>
        <pc:sldMkLst>
          <pc:docMk/>
          <pc:sldMk cId="1341078535" sldId="2141411603"/>
        </pc:sldMkLst>
        <pc:spChg chg="del mod">
          <ac:chgData name="Daisy Hong" userId="852f2fe8-ba51-4773-8c32-260fca1b2ee4" providerId="ADAL" clId="{FC950E04-2957-4678-89D6-B9A5FB82A5A3}" dt="2024-05-31T04:25:08.977" v="367" actId="478"/>
          <ac:spMkLst>
            <pc:docMk/>
            <pc:sldMk cId="1341078535" sldId="2141411603"/>
            <ac:spMk id="2" creationId="{8B69489C-440D-1423-1A6F-04731DF9C7EF}"/>
          </ac:spMkLst>
        </pc:spChg>
        <pc:spChg chg="mod ord">
          <ac:chgData name="Daisy Hong" userId="852f2fe8-ba51-4773-8c32-260fca1b2ee4" providerId="ADAL" clId="{FC950E04-2957-4678-89D6-B9A5FB82A5A3}" dt="2024-05-31T04:27:00.581" v="382" actId="1036"/>
          <ac:spMkLst>
            <pc:docMk/>
            <pc:sldMk cId="1341078535" sldId="2141411603"/>
            <ac:spMk id="3" creationId="{030EDE2A-4F3E-0CC3-366D-60685299D442}"/>
          </ac:spMkLst>
        </pc:spChg>
        <pc:spChg chg="add mod">
          <ac:chgData name="Daisy Hong" userId="852f2fe8-ba51-4773-8c32-260fca1b2ee4" providerId="ADAL" clId="{FC950E04-2957-4678-89D6-B9A5FB82A5A3}" dt="2024-06-04T05:06:04.488" v="504" actId="14100"/>
          <ac:spMkLst>
            <pc:docMk/>
            <pc:sldMk cId="1341078535" sldId="2141411603"/>
            <ac:spMk id="4" creationId="{CB5B8ED7-284E-D18C-9557-B651B6C49391}"/>
          </ac:spMkLst>
        </pc:spChg>
        <pc:spChg chg="add mod">
          <ac:chgData name="Daisy Hong" userId="852f2fe8-ba51-4773-8c32-260fca1b2ee4" providerId="ADAL" clId="{FC950E04-2957-4678-89D6-B9A5FB82A5A3}" dt="2024-06-04T05:06:12.357" v="508" actId="14100"/>
          <ac:spMkLst>
            <pc:docMk/>
            <pc:sldMk cId="1341078535" sldId="2141411603"/>
            <ac:spMk id="6" creationId="{1F3F2926-EFAB-B13D-3272-B9D4D1FAEB58}"/>
          </ac:spMkLst>
        </pc:spChg>
        <pc:spChg chg="del mod">
          <ac:chgData name="Daisy Hong" userId="852f2fe8-ba51-4773-8c32-260fca1b2ee4" providerId="ADAL" clId="{FC950E04-2957-4678-89D6-B9A5FB82A5A3}" dt="2024-05-31T04:25:11.680" v="370" actId="478"/>
          <ac:spMkLst>
            <pc:docMk/>
            <pc:sldMk cId="1341078535" sldId="2141411603"/>
            <ac:spMk id="10" creationId="{17E59946-35F5-ADC0-9EA1-3CB0536D6A5F}"/>
          </ac:spMkLst>
        </pc:spChg>
        <pc:picChg chg="mod">
          <ac:chgData name="Daisy Hong" userId="852f2fe8-ba51-4773-8c32-260fca1b2ee4" providerId="ADAL" clId="{FC950E04-2957-4678-89D6-B9A5FB82A5A3}" dt="2024-05-31T04:25:14.321" v="371" actId="1076"/>
          <ac:picMkLst>
            <pc:docMk/>
            <pc:sldMk cId="1341078535" sldId="2141411603"/>
            <ac:picMk id="5" creationId="{8B88DCBD-55E5-FBA0-9EB8-BFFD782C1D7C}"/>
          </ac:picMkLst>
        </pc:picChg>
      </pc:sldChg>
      <pc:sldChg chg="addSp delSp modSp mod delAnim modAnim">
        <pc:chgData name="Daisy Hong" userId="852f2fe8-ba51-4773-8c32-260fca1b2ee4" providerId="ADAL" clId="{FC950E04-2957-4678-89D6-B9A5FB82A5A3}" dt="2024-06-04T05:06:26.337" v="512" actId="14100"/>
        <pc:sldMkLst>
          <pc:docMk/>
          <pc:sldMk cId="4185503758" sldId="2141411604"/>
        </pc:sldMkLst>
        <pc:spChg chg="del mod">
          <ac:chgData name="Daisy Hong" userId="852f2fe8-ba51-4773-8c32-260fca1b2ee4" providerId="ADAL" clId="{FC950E04-2957-4678-89D6-B9A5FB82A5A3}" dt="2024-05-31T04:27:34.564" v="427" actId="478"/>
          <ac:spMkLst>
            <pc:docMk/>
            <pc:sldMk cId="4185503758" sldId="2141411604"/>
            <ac:spMk id="2" creationId="{8B69489C-440D-1423-1A6F-04731DF9C7EF}"/>
          </ac:spMkLst>
        </pc:spChg>
        <pc:spChg chg="ord">
          <ac:chgData name="Daisy Hong" userId="852f2fe8-ba51-4773-8c32-260fca1b2ee4" providerId="ADAL" clId="{FC950E04-2957-4678-89D6-B9A5FB82A5A3}" dt="2024-05-31T04:27:49.608" v="429" actId="13244"/>
          <ac:spMkLst>
            <pc:docMk/>
            <pc:sldMk cId="4185503758" sldId="2141411604"/>
            <ac:spMk id="3" creationId="{030EDE2A-4F3E-0CC3-366D-60685299D442}"/>
          </ac:spMkLst>
        </pc:spChg>
        <pc:spChg chg="add mod">
          <ac:chgData name="Daisy Hong" userId="852f2fe8-ba51-4773-8c32-260fca1b2ee4" providerId="ADAL" clId="{FC950E04-2957-4678-89D6-B9A5FB82A5A3}" dt="2024-06-04T05:06:20.241" v="510" actId="14100"/>
          <ac:spMkLst>
            <pc:docMk/>
            <pc:sldMk cId="4185503758" sldId="2141411604"/>
            <ac:spMk id="4" creationId="{F928F474-F279-3943-E734-C6EDCBF28757}"/>
          </ac:spMkLst>
        </pc:spChg>
        <pc:spChg chg="add mod">
          <ac:chgData name="Daisy Hong" userId="852f2fe8-ba51-4773-8c32-260fca1b2ee4" providerId="ADAL" clId="{FC950E04-2957-4678-89D6-B9A5FB82A5A3}" dt="2024-06-04T05:06:26.337" v="512" actId="14100"/>
          <ac:spMkLst>
            <pc:docMk/>
            <pc:sldMk cId="4185503758" sldId="2141411604"/>
            <ac:spMk id="5" creationId="{C28EB3DD-FC6A-374F-4E20-846CECB6DFF5}"/>
          </ac:spMkLst>
        </pc:spChg>
        <pc:spChg chg="del mod">
          <ac:chgData name="Daisy Hong" userId="852f2fe8-ba51-4773-8c32-260fca1b2ee4" providerId="ADAL" clId="{FC950E04-2957-4678-89D6-B9A5FB82A5A3}" dt="2024-05-31T04:27:33.475" v="426" actId="478"/>
          <ac:spMkLst>
            <pc:docMk/>
            <pc:sldMk cId="4185503758" sldId="2141411604"/>
            <ac:spMk id="10" creationId="{17E59946-35F5-ADC0-9EA1-3CB0536D6A5F}"/>
          </ac:spMkLst>
        </pc:spChg>
        <pc:picChg chg="mod">
          <ac:chgData name="Daisy Hong" userId="852f2fe8-ba51-4773-8c32-260fca1b2ee4" providerId="ADAL" clId="{FC950E04-2957-4678-89D6-B9A5FB82A5A3}" dt="2024-05-31T04:27:10.634" v="383" actId="962"/>
          <ac:picMkLst>
            <pc:docMk/>
            <pc:sldMk cId="4185503758" sldId="2141411604"/>
            <ac:picMk id="7" creationId="{01D4ACE5-F3CC-8C74-CC09-0A9EE4473AE8}"/>
          </ac:picMkLst>
        </pc:picChg>
      </pc:sldChg>
      <pc:sldChg chg="addSp delSp modSp add mod delAnim modAnim">
        <pc:chgData name="Daisy Hong" userId="852f2fe8-ba51-4773-8c32-260fca1b2ee4" providerId="ADAL" clId="{FC950E04-2957-4678-89D6-B9A5FB82A5A3}" dt="2024-06-04T04:46:11.907" v="460" actId="1038"/>
        <pc:sldMkLst>
          <pc:docMk/>
          <pc:sldMk cId="846897066" sldId="2141411605"/>
        </pc:sldMkLst>
        <pc:spChg chg="del">
          <ac:chgData name="Daisy Hong" userId="852f2fe8-ba51-4773-8c32-260fca1b2ee4" providerId="ADAL" clId="{FC950E04-2957-4678-89D6-B9A5FB82A5A3}" dt="2024-05-31T03:55:27.378" v="47" actId="478"/>
          <ac:spMkLst>
            <pc:docMk/>
            <pc:sldMk cId="846897066" sldId="2141411605"/>
            <ac:spMk id="2" creationId="{8B69489C-440D-1423-1A6F-04731DF9C7EF}"/>
          </ac:spMkLst>
        </pc:spChg>
        <pc:spChg chg="ord">
          <ac:chgData name="Daisy Hong" userId="852f2fe8-ba51-4773-8c32-260fca1b2ee4" providerId="ADAL" clId="{FC950E04-2957-4678-89D6-B9A5FB82A5A3}" dt="2024-05-31T04:19:06.423" v="227" actId="13244"/>
          <ac:spMkLst>
            <pc:docMk/>
            <pc:sldMk cId="846897066" sldId="2141411605"/>
            <ac:spMk id="3" creationId="{030EDE2A-4F3E-0CC3-366D-60685299D442}"/>
          </ac:spMkLst>
        </pc:spChg>
        <pc:spChg chg="add mod">
          <ac:chgData name="Daisy Hong" userId="852f2fe8-ba51-4773-8c32-260fca1b2ee4" providerId="ADAL" clId="{FC950E04-2957-4678-89D6-B9A5FB82A5A3}" dt="2024-06-04T04:46:08.954" v="446" actId="554"/>
          <ac:spMkLst>
            <pc:docMk/>
            <pc:sldMk cId="846897066" sldId="2141411605"/>
            <ac:spMk id="4" creationId="{BF4335E2-7BA3-14BD-9A15-B05D530E8A41}"/>
          </ac:spMkLst>
        </pc:spChg>
        <pc:spChg chg="add mod">
          <ac:chgData name="Daisy Hong" userId="852f2fe8-ba51-4773-8c32-260fca1b2ee4" providerId="ADAL" clId="{FC950E04-2957-4678-89D6-B9A5FB82A5A3}" dt="2024-06-04T04:46:11.907" v="460" actId="1038"/>
          <ac:spMkLst>
            <pc:docMk/>
            <pc:sldMk cId="846897066" sldId="2141411605"/>
            <ac:spMk id="6" creationId="{D7E61C39-034E-9671-80FC-E4C196D608F3}"/>
          </ac:spMkLst>
        </pc:spChg>
        <pc:spChg chg="del">
          <ac:chgData name="Daisy Hong" userId="852f2fe8-ba51-4773-8c32-260fca1b2ee4" providerId="ADAL" clId="{FC950E04-2957-4678-89D6-B9A5FB82A5A3}" dt="2024-05-31T03:55:28.404" v="48" actId="478"/>
          <ac:spMkLst>
            <pc:docMk/>
            <pc:sldMk cId="846897066" sldId="2141411605"/>
            <ac:spMk id="10" creationId="{17E59946-35F5-ADC0-9EA1-3CB0536D6A5F}"/>
          </ac:spMkLst>
        </pc:spChg>
        <pc:picChg chg="mod">
          <ac:chgData name="Daisy Hong" userId="852f2fe8-ba51-4773-8c32-260fca1b2ee4" providerId="ADAL" clId="{FC950E04-2957-4678-89D6-B9A5FB82A5A3}" dt="2024-05-31T04:14:25.617" v="223" actId="962"/>
          <ac:picMkLst>
            <pc:docMk/>
            <pc:sldMk cId="846897066" sldId="2141411605"/>
            <ac:picMk id="5" creationId="{EDC17B30-4361-605F-974D-6B00749449DB}"/>
          </ac:picMkLst>
        </pc:picChg>
      </pc:sldChg>
      <pc:sldChg chg="add del">
        <pc:chgData name="Daisy Hong" userId="852f2fe8-ba51-4773-8c32-260fca1b2ee4" providerId="ADAL" clId="{FC950E04-2957-4678-89D6-B9A5FB82A5A3}" dt="2024-05-31T03:58:03.013" v="88" actId="47"/>
        <pc:sldMkLst>
          <pc:docMk/>
          <pc:sldMk cId="2991997634" sldId="2141411606"/>
        </pc:sldMkLst>
      </pc:sldChg>
      <pc:sldChg chg="add del">
        <pc:chgData name="Daisy Hong" userId="852f2fe8-ba51-4773-8c32-260fca1b2ee4" providerId="ADAL" clId="{FC950E04-2957-4678-89D6-B9A5FB82A5A3}" dt="2024-05-31T03:57:43.392" v="86" actId="47"/>
        <pc:sldMkLst>
          <pc:docMk/>
          <pc:sldMk cId="3896491710" sldId="214141160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4/06/2024</a:t>
            </a:fld>
            <a:endParaRPr lang="en-AU" dirty="0">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dirty="0">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4/06/2024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dirty="0"/>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1"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D09C5488-DD16-4714-9519-7BE21BA11D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213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Modern </a:t>
            </a:r>
            <a:r>
              <a:rPr lang="en-AU" i="0" dirty="0"/>
              <a:t>means ‘modern’.</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dirty="0"/>
          </a:p>
        </p:txBody>
      </p:sp>
    </p:spTree>
    <p:extLst>
      <p:ext uri="{BB962C8B-B14F-4D97-AF65-F5344CB8AC3E}">
        <p14:creationId xmlns:p14="http://schemas.microsoft.com/office/powerpoint/2010/main" val="2363093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Keren</a:t>
            </a:r>
            <a:r>
              <a:rPr lang="en-AU" i="0" dirty="0"/>
              <a:t> means ‘cool’.</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dirty="0"/>
          </a:p>
        </p:txBody>
      </p:sp>
    </p:spTree>
    <p:extLst>
      <p:ext uri="{BB962C8B-B14F-4D97-AF65-F5344CB8AC3E}">
        <p14:creationId xmlns:p14="http://schemas.microsoft.com/office/powerpoint/2010/main" val="2912767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Asli</a:t>
            </a:r>
            <a:r>
              <a:rPr lang="en-AU" i="0" dirty="0"/>
              <a:t> means ‘authentic’ or ‘original’.</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dirty="0"/>
          </a:p>
        </p:txBody>
      </p:sp>
    </p:spTree>
    <p:extLst>
      <p:ext uri="{BB962C8B-B14F-4D97-AF65-F5344CB8AC3E}">
        <p14:creationId xmlns:p14="http://schemas.microsoft.com/office/powerpoint/2010/main" val="418752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Berkualitas tinggi </a:t>
            </a:r>
            <a:r>
              <a:rPr lang="en-AU" i="0" dirty="0"/>
              <a:t>means ‘of high quality’.</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dirty="0"/>
          </a:p>
        </p:txBody>
      </p:sp>
    </p:spTree>
    <p:extLst>
      <p:ext uri="{BB962C8B-B14F-4D97-AF65-F5344CB8AC3E}">
        <p14:creationId xmlns:p14="http://schemas.microsoft.com/office/powerpoint/2010/main" val="2343282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dirty="0"/>
          </a:p>
        </p:txBody>
      </p:sp>
    </p:spTree>
    <p:extLst>
      <p:ext uri="{BB962C8B-B14F-4D97-AF65-F5344CB8AC3E}">
        <p14:creationId xmlns:p14="http://schemas.microsoft.com/office/powerpoint/2010/main" val="256912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r>
              <a:rPr lang="en-AU" dirty="0"/>
              <a:t>Translations of examples: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These flip-flops are very trendy.</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This t-shirt is a little bit small.</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That necklace is too expensive.</a:t>
            </a:r>
          </a:p>
          <a:p>
            <a:pPr marL="28575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dirty="0"/>
          </a:p>
        </p:txBody>
      </p:sp>
    </p:spTree>
    <p:extLst>
      <p:ext uri="{BB962C8B-B14F-4D97-AF65-F5344CB8AC3E}">
        <p14:creationId xmlns:p14="http://schemas.microsoft.com/office/powerpoint/2010/main" val="2764439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not shared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dirty="0"/>
          </a:p>
        </p:txBody>
      </p:sp>
    </p:spTree>
    <p:extLst>
      <p:ext uri="{BB962C8B-B14F-4D97-AF65-F5344CB8AC3E}">
        <p14:creationId xmlns:p14="http://schemas.microsoft.com/office/powerpoint/2010/main" val="4052191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For the teacher:</a:t>
            </a:r>
          </a:p>
          <a:p>
            <a:r>
              <a:rPr lang="en-AU" dirty="0"/>
              <a:t>Translations of examples: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What is this sarong like?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What is that carving like?</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dirty="0"/>
          </a:p>
        </p:txBody>
      </p:sp>
    </p:spTree>
    <p:extLst>
      <p:ext uri="{BB962C8B-B14F-4D97-AF65-F5344CB8AC3E}">
        <p14:creationId xmlns:p14="http://schemas.microsoft.com/office/powerpoint/2010/main" val="327515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Besar </a:t>
            </a:r>
            <a:r>
              <a:rPr lang="en-AU" i="0" dirty="0"/>
              <a:t>means ‘big’.</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dirty="0"/>
          </a:p>
        </p:txBody>
      </p:sp>
    </p:spTree>
    <p:extLst>
      <p:ext uri="{BB962C8B-B14F-4D97-AF65-F5344CB8AC3E}">
        <p14:creationId xmlns:p14="http://schemas.microsoft.com/office/powerpoint/2010/main" val="4059768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Kecil </a:t>
            </a:r>
            <a:r>
              <a:rPr lang="en-AU" i="0" dirty="0"/>
              <a:t>means ‘small’.</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dirty="0"/>
          </a:p>
        </p:txBody>
      </p:sp>
    </p:spTree>
    <p:extLst>
      <p:ext uri="{BB962C8B-B14F-4D97-AF65-F5344CB8AC3E}">
        <p14:creationId xmlns:p14="http://schemas.microsoft.com/office/powerpoint/2010/main" val="32594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Panjang </a:t>
            </a:r>
            <a:r>
              <a:rPr lang="en-AU" i="0" dirty="0"/>
              <a:t>means ‘long’.</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dirty="0"/>
          </a:p>
        </p:txBody>
      </p:sp>
    </p:spTree>
    <p:extLst>
      <p:ext uri="{BB962C8B-B14F-4D97-AF65-F5344CB8AC3E}">
        <p14:creationId xmlns:p14="http://schemas.microsoft.com/office/powerpoint/2010/main" val="651724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Pendek </a:t>
            </a:r>
            <a:r>
              <a:rPr lang="en-AU" i="0" dirty="0"/>
              <a:t>means ‘short’.</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dirty="0"/>
          </a:p>
        </p:txBody>
      </p:sp>
    </p:spTree>
    <p:extLst>
      <p:ext uri="{BB962C8B-B14F-4D97-AF65-F5344CB8AC3E}">
        <p14:creationId xmlns:p14="http://schemas.microsoft.com/office/powerpoint/2010/main" val="2176504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Mahal </a:t>
            </a:r>
            <a:r>
              <a:rPr lang="en-AU" i="0" dirty="0"/>
              <a:t>means ‘expensive’.</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dirty="0"/>
          </a:p>
        </p:txBody>
      </p:sp>
    </p:spTree>
    <p:extLst>
      <p:ext uri="{BB962C8B-B14F-4D97-AF65-F5344CB8AC3E}">
        <p14:creationId xmlns:p14="http://schemas.microsoft.com/office/powerpoint/2010/main" val="3529309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Murah </a:t>
            </a:r>
            <a:r>
              <a:rPr lang="en-AU" i="0" dirty="0"/>
              <a:t>means ‘cheap’.</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dirty="0"/>
          </a:p>
        </p:txBody>
      </p:sp>
    </p:spTree>
    <p:extLst>
      <p:ext uri="{BB962C8B-B14F-4D97-AF65-F5344CB8AC3E}">
        <p14:creationId xmlns:p14="http://schemas.microsoft.com/office/powerpoint/2010/main" val="4122432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Trendi </a:t>
            </a:r>
            <a:r>
              <a:rPr lang="en-AU" i="0" dirty="0"/>
              <a:t>means ‘trendy’.</a:t>
            </a:r>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dirty="0"/>
          </a:p>
        </p:txBody>
      </p:sp>
    </p:spTree>
    <p:extLst>
      <p:ext uri="{BB962C8B-B14F-4D97-AF65-F5344CB8AC3E}">
        <p14:creationId xmlns:p14="http://schemas.microsoft.com/office/powerpoint/2010/main" val="756073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1983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dirty="0"/>
              <a:t>Click icon to add picture</a:t>
            </a:r>
            <a:endParaRPr lang="en-AU" dirty="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07035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682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165311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Tree>
    <p:extLst>
      <p:ext uri="{BB962C8B-B14F-4D97-AF65-F5344CB8AC3E}">
        <p14:creationId xmlns:p14="http://schemas.microsoft.com/office/powerpoint/2010/main" val="11651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82872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dirty="0"/>
              <a:t>Click icon to add picture</a:t>
            </a:r>
            <a:endParaRPr lang="en-AU" dirty="0"/>
          </a:p>
        </p:txBody>
      </p:sp>
    </p:spTree>
    <p:extLst>
      <p:ext uri="{BB962C8B-B14F-4D97-AF65-F5344CB8AC3E}">
        <p14:creationId xmlns:p14="http://schemas.microsoft.com/office/powerpoint/2010/main" val="260105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275809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569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87941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69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209058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dirty="0"/>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6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344071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132139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dirty="0"/>
              <a:t>Click icon to add picture</a:t>
            </a:r>
            <a:endParaRPr lang="en-AU" dirty="0"/>
          </a:p>
        </p:txBody>
      </p:sp>
    </p:spTree>
    <p:extLst>
      <p:ext uri="{BB962C8B-B14F-4D97-AF65-F5344CB8AC3E}">
        <p14:creationId xmlns:p14="http://schemas.microsoft.com/office/powerpoint/2010/main" val="126223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dirty="0"/>
              <a:t>Click icon to add picture</a:t>
            </a:r>
            <a:endParaRPr lang="en-AU" dirty="0"/>
          </a:p>
        </p:txBody>
      </p:sp>
    </p:spTree>
    <p:extLst>
      <p:ext uri="{BB962C8B-B14F-4D97-AF65-F5344CB8AC3E}">
        <p14:creationId xmlns:p14="http://schemas.microsoft.com/office/powerpoint/2010/main" val="37397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dirty="0"/>
              <a:t>Click icon to add picture</a:t>
            </a:r>
            <a:endParaRPr lang="en-AU" dirty="0"/>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dirty="0"/>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80841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35855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407017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dirty="0"/>
          </a:p>
        </p:txBody>
      </p:sp>
    </p:spTree>
    <p:extLst>
      <p:ext uri="{BB962C8B-B14F-4D97-AF65-F5344CB8AC3E}">
        <p14:creationId xmlns:p14="http://schemas.microsoft.com/office/powerpoint/2010/main" val="4507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dirty="0"/>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446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dirty="0"/>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89009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dirty="0"/>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dirty="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7206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spTree>
    <p:extLst>
      <p:ext uri="{BB962C8B-B14F-4D97-AF65-F5344CB8AC3E}">
        <p14:creationId xmlns:p14="http://schemas.microsoft.com/office/powerpoint/2010/main" val="341349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dirty="0"/>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dirty="0"/>
              <a:t>Click icon to add picture</a:t>
            </a:r>
            <a:endParaRPr lang="en-AU" dirty="0"/>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8425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73269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06513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dirty="0"/>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7253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dirty="0"/>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dirty="0"/>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80463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2" cstate="screen">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Tree>
    <p:extLst>
      <p:ext uri="{BB962C8B-B14F-4D97-AF65-F5344CB8AC3E}">
        <p14:creationId xmlns:p14="http://schemas.microsoft.com/office/powerpoint/2010/main" val="418394679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5" r:id="rId27"/>
    <p:sldLayoutId id="2147483836" r:id="rId28"/>
    <p:sldLayoutId id="2147483837" r:id="rId29"/>
    <p:sldLayoutId id="2147483838"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nsw.gov.au/rights-and-accountability/copyright" TargetMode="External"/><Relationship Id="rId2" Type="http://schemas.openxmlformats.org/officeDocument/2006/relationships/notesSlide" Target="../notesSlides/notesSlide16.xml"/><Relationship Id="rId1" Type="http://schemas.openxmlformats.org/officeDocument/2006/relationships/slideLayout" Target="../slideLayouts/slideLayout30.xml"/><Relationship Id="rId4" Type="http://schemas.openxmlformats.org/officeDocument/2006/relationships/hyperlink" Target="https://creativecommons.org/licenses/by/4.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6E314C-54E1-134A-9BA5-C47E8026D3E4}"/>
              </a:ext>
            </a:extLst>
          </p:cNvPr>
          <p:cNvSpPr>
            <a:spLocks noGrp="1"/>
          </p:cNvSpPr>
          <p:nvPr>
            <p:ph type="ctrTitle"/>
          </p:nvPr>
        </p:nvSpPr>
        <p:spPr/>
        <p:txBody>
          <a:bodyPr/>
          <a:lstStyle/>
          <a:p>
            <a:r>
              <a:rPr lang="en-US" dirty="0"/>
              <a:t>Describing items when shopping</a:t>
            </a:r>
          </a:p>
        </p:txBody>
      </p:sp>
    </p:spTree>
    <p:extLst>
      <p:ext uri="{BB962C8B-B14F-4D97-AF65-F5344CB8AC3E}">
        <p14:creationId xmlns:p14="http://schemas.microsoft.com/office/powerpoint/2010/main" val="164996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modern</a:t>
            </a:r>
          </a:p>
        </p:txBody>
      </p:sp>
      <p:pic>
        <p:nvPicPr>
          <p:cNvPr id="5" name="Picture 4" descr="3 pairs of modern sunglasses">
            <a:extLst>
              <a:ext uri="{FF2B5EF4-FFF2-40B4-BE49-F238E27FC236}">
                <a16:creationId xmlns:a16="http://schemas.microsoft.com/office/drawing/2014/main" id="{83285170-9187-461F-0277-D01DE5F60708}"/>
              </a:ext>
            </a:extLst>
          </p:cNvPr>
          <p:cNvPicPr>
            <a:picLocks noChangeAspect="1"/>
          </p:cNvPicPr>
          <p:nvPr/>
        </p:nvPicPr>
        <p:blipFill rotWithShape="1">
          <a:blip r:embed="rId3">
            <a:extLst>
              <a:ext uri="{28A0092B-C50C-407E-A947-70E740481C1C}">
                <a14:useLocalDpi xmlns:a14="http://schemas.microsoft.com/office/drawing/2010/main" val="0"/>
              </a:ext>
            </a:extLst>
          </a:blip>
          <a:srcRect l="15244" t="1224" r="15018" b="2362"/>
          <a:stretch/>
        </p:blipFill>
        <p:spPr>
          <a:xfrm>
            <a:off x="4277707" y="1411953"/>
            <a:ext cx="4127240" cy="4034093"/>
          </a:xfrm>
          <a:prstGeom prst="rect">
            <a:avLst/>
          </a:prstGeom>
        </p:spPr>
      </p:pic>
      <p:sp>
        <p:nvSpPr>
          <p:cNvPr id="4" name="Speech Bubble: Rectangle with Corners Rounded 3">
            <a:extLst>
              <a:ext uri="{FF2B5EF4-FFF2-40B4-BE49-F238E27FC236}">
                <a16:creationId xmlns:a16="http://schemas.microsoft.com/office/drawing/2014/main" id="{25D4EECA-A45C-D251-7E02-A89F62257537}"/>
              </a:ext>
            </a:extLst>
          </p:cNvPr>
          <p:cNvSpPr/>
          <p:nvPr/>
        </p:nvSpPr>
        <p:spPr>
          <a:xfrm>
            <a:off x="932340" y="1411953"/>
            <a:ext cx="3345367" cy="1297493"/>
          </a:xfrm>
          <a:prstGeom prst="wedgeRoundRectCallout">
            <a:avLst>
              <a:gd name="adj1" fmla="val -48227"/>
              <a:gd name="adj2" fmla="val 120891"/>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Bagaimana</a:t>
            </a:r>
            <a:r>
              <a:rPr lang="en-AU" i="1" dirty="0"/>
              <a:t> </a:t>
            </a:r>
            <a:r>
              <a:rPr lang="en-AU" i="1" dirty="0" err="1"/>
              <a:t>kacamata</a:t>
            </a:r>
            <a:r>
              <a:rPr lang="en-AU" i="1" dirty="0"/>
              <a:t> </a:t>
            </a:r>
            <a:r>
              <a:rPr lang="en-AU" i="1" dirty="0" err="1"/>
              <a:t>hitam</a:t>
            </a:r>
            <a:r>
              <a:rPr lang="en-AU" i="1" dirty="0"/>
              <a:t> ini?</a:t>
            </a:r>
          </a:p>
        </p:txBody>
      </p:sp>
      <p:sp>
        <p:nvSpPr>
          <p:cNvPr id="6" name="Speech Bubble: Rectangle with Corners Rounded 5">
            <a:extLst>
              <a:ext uri="{FF2B5EF4-FFF2-40B4-BE49-F238E27FC236}">
                <a16:creationId xmlns:a16="http://schemas.microsoft.com/office/drawing/2014/main" id="{5E26A477-6D01-0A08-25EE-2712E6948B81}"/>
              </a:ext>
            </a:extLst>
          </p:cNvPr>
          <p:cNvSpPr/>
          <p:nvPr/>
        </p:nvSpPr>
        <p:spPr>
          <a:xfrm>
            <a:off x="8206056" y="4328636"/>
            <a:ext cx="2917944" cy="1297493"/>
          </a:xfrm>
          <a:prstGeom prst="wedgeRoundRectCallout">
            <a:avLst>
              <a:gd name="adj1" fmla="val 62088"/>
              <a:gd name="adj2" fmla="val 86514"/>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Kacamata</a:t>
            </a:r>
            <a:r>
              <a:rPr lang="en-AU" i="1" dirty="0"/>
              <a:t> </a:t>
            </a:r>
            <a:r>
              <a:rPr lang="en-AU" i="1" dirty="0" err="1"/>
              <a:t>hitam</a:t>
            </a:r>
            <a:r>
              <a:rPr lang="en-AU" i="1" dirty="0"/>
              <a:t> </a:t>
            </a:r>
            <a:r>
              <a:rPr lang="en-AU" i="1" dirty="0" err="1"/>
              <a:t>ini</a:t>
            </a:r>
            <a:r>
              <a:rPr lang="en-AU" i="1" dirty="0"/>
              <a:t> modern.</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18500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keren</a:t>
            </a:r>
          </a:p>
        </p:txBody>
      </p:sp>
      <p:pic>
        <p:nvPicPr>
          <p:cNvPr id="5" name="Picture 4" descr="A cool hat">
            <a:extLst>
              <a:ext uri="{FF2B5EF4-FFF2-40B4-BE49-F238E27FC236}">
                <a16:creationId xmlns:a16="http://schemas.microsoft.com/office/drawing/2014/main" id="{41C1B5FF-0D9D-9EC6-56F9-A3E7DCA16708}"/>
              </a:ext>
            </a:extLst>
          </p:cNvPr>
          <p:cNvPicPr>
            <a:picLocks noChangeAspect="1"/>
          </p:cNvPicPr>
          <p:nvPr/>
        </p:nvPicPr>
        <p:blipFill rotWithShape="1">
          <a:blip r:embed="rId3">
            <a:extLst>
              <a:ext uri="{28A0092B-C50C-407E-A947-70E740481C1C}">
                <a14:useLocalDpi xmlns:a14="http://schemas.microsoft.com/office/drawing/2010/main" val="0"/>
              </a:ext>
            </a:extLst>
          </a:blip>
          <a:srcRect l="17263" t="19947" r="17135" b="22857"/>
          <a:stretch/>
        </p:blipFill>
        <p:spPr>
          <a:xfrm>
            <a:off x="4114801" y="1853807"/>
            <a:ext cx="4562670" cy="2812436"/>
          </a:xfrm>
          <a:prstGeom prst="rect">
            <a:avLst/>
          </a:prstGeom>
        </p:spPr>
      </p:pic>
      <p:sp>
        <p:nvSpPr>
          <p:cNvPr id="4" name="Speech Bubble: Rectangle with Corners Rounded 3">
            <a:extLst>
              <a:ext uri="{FF2B5EF4-FFF2-40B4-BE49-F238E27FC236}">
                <a16:creationId xmlns:a16="http://schemas.microsoft.com/office/drawing/2014/main" id="{D11CC223-4EAA-3E1C-B28B-6F7AEBA84A84}"/>
              </a:ext>
            </a:extLst>
          </p:cNvPr>
          <p:cNvSpPr/>
          <p:nvPr/>
        </p:nvSpPr>
        <p:spPr>
          <a:xfrm>
            <a:off x="1107132" y="1853807"/>
            <a:ext cx="3197239" cy="1297493"/>
          </a:xfrm>
          <a:prstGeom prst="wedgeRoundRectCallout">
            <a:avLst>
              <a:gd name="adj1" fmla="val -46148"/>
              <a:gd name="adj2" fmla="val 113156"/>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Bagaimana</a:t>
            </a:r>
            <a:r>
              <a:rPr lang="en-AU" i="1" dirty="0"/>
              <a:t> </a:t>
            </a:r>
            <a:r>
              <a:rPr lang="en-AU" i="1" dirty="0" err="1"/>
              <a:t>topi</a:t>
            </a:r>
            <a:r>
              <a:rPr lang="en-AU" i="1" dirty="0"/>
              <a:t> ini?</a:t>
            </a:r>
          </a:p>
        </p:txBody>
      </p:sp>
      <p:sp>
        <p:nvSpPr>
          <p:cNvPr id="6" name="Speech Bubble: Rectangle with Corners Rounded 5">
            <a:extLst>
              <a:ext uri="{FF2B5EF4-FFF2-40B4-BE49-F238E27FC236}">
                <a16:creationId xmlns:a16="http://schemas.microsoft.com/office/drawing/2014/main" id="{A938C8B1-A5FE-7190-DCA8-035DC487B372}"/>
              </a:ext>
            </a:extLst>
          </p:cNvPr>
          <p:cNvSpPr/>
          <p:nvPr/>
        </p:nvSpPr>
        <p:spPr>
          <a:xfrm>
            <a:off x="8566056" y="4503303"/>
            <a:ext cx="2917944" cy="1297493"/>
          </a:xfrm>
          <a:prstGeom prst="wedgeRoundRectCallout">
            <a:avLst>
              <a:gd name="adj1" fmla="val 54445"/>
              <a:gd name="adj2" fmla="val 74482"/>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a:t>Topi </a:t>
            </a:r>
            <a:r>
              <a:rPr lang="en-AU" i="1" dirty="0" err="1"/>
              <a:t>ini</a:t>
            </a:r>
            <a:r>
              <a:rPr lang="en-AU" i="1" dirty="0"/>
              <a:t> </a:t>
            </a:r>
            <a:r>
              <a:rPr lang="en-AU" i="1" dirty="0" err="1"/>
              <a:t>keren</a:t>
            </a:r>
            <a:r>
              <a:rPr lang="en-AU" i="1" dirty="0"/>
              <a:t>.</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57716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asli</a:t>
            </a:r>
          </a:p>
        </p:txBody>
      </p:sp>
      <p:pic>
        <p:nvPicPr>
          <p:cNvPr id="5" name="Picture 4" descr="2 authentic sarongs">
            <a:extLst>
              <a:ext uri="{FF2B5EF4-FFF2-40B4-BE49-F238E27FC236}">
                <a16:creationId xmlns:a16="http://schemas.microsoft.com/office/drawing/2014/main" id="{8B88DCBD-55E5-FBA0-9EB8-BFFD782C1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6677" y="2003313"/>
            <a:ext cx="4724695" cy="3340359"/>
          </a:xfrm>
          <a:prstGeom prst="rect">
            <a:avLst/>
          </a:prstGeom>
        </p:spPr>
      </p:pic>
      <p:sp>
        <p:nvSpPr>
          <p:cNvPr id="4" name="Speech Bubble: Rectangle with Corners Rounded 3">
            <a:extLst>
              <a:ext uri="{FF2B5EF4-FFF2-40B4-BE49-F238E27FC236}">
                <a16:creationId xmlns:a16="http://schemas.microsoft.com/office/drawing/2014/main" id="{CB5B8ED7-284E-D18C-9557-B651B6C49391}"/>
              </a:ext>
            </a:extLst>
          </p:cNvPr>
          <p:cNvSpPr/>
          <p:nvPr/>
        </p:nvSpPr>
        <p:spPr>
          <a:xfrm>
            <a:off x="583024" y="1768273"/>
            <a:ext cx="3754801" cy="1297493"/>
          </a:xfrm>
          <a:prstGeom prst="wedgeRoundRectCallout">
            <a:avLst>
              <a:gd name="adj1" fmla="val -42881"/>
              <a:gd name="adj2" fmla="val 109718"/>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Bagaimana</a:t>
            </a:r>
            <a:r>
              <a:rPr lang="en-AU" i="1" dirty="0"/>
              <a:t> </a:t>
            </a:r>
            <a:r>
              <a:rPr lang="en-AU" i="1" dirty="0" err="1"/>
              <a:t>sarung</a:t>
            </a:r>
            <a:r>
              <a:rPr lang="en-AU" i="1" dirty="0"/>
              <a:t> </a:t>
            </a:r>
            <a:r>
              <a:rPr lang="en-AU" i="1" dirty="0" err="1"/>
              <a:t>ini</a:t>
            </a:r>
            <a:r>
              <a:rPr lang="en-AU" i="1" dirty="0"/>
              <a:t>?</a:t>
            </a:r>
          </a:p>
        </p:txBody>
      </p:sp>
      <p:sp>
        <p:nvSpPr>
          <p:cNvPr id="6" name="Speech Bubble: Rectangle with Corners Rounded 5">
            <a:extLst>
              <a:ext uri="{FF2B5EF4-FFF2-40B4-BE49-F238E27FC236}">
                <a16:creationId xmlns:a16="http://schemas.microsoft.com/office/drawing/2014/main" id="{1F3F2926-EFAB-B13D-3272-B9D4D1FAEB58}"/>
              </a:ext>
            </a:extLst>
          </p:cNvPr>
          <p:cNvSpPr/>
          <p:nvPr/>
        </p:nvSpPr>
        <p:spPr>
          <a:xfrm>
            <a:off x="8681371" y="4681492"/>
            <a:ext cx="2625965" cy="1297493"/>
          </a:xfrm>
          <a:prstGeom prst="wedgeRoundRectCallout">
            <a:avLst>
              <a:gd name="adj1" fmla="val 46802"/>
              <a:gd name="adj2" fmla="val 80498"/>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Sarung</a:t>
            </a:r>
            <a:r>
              <a:rPr lang="en-AU" i="1" dirty="0"/>
              <a:t> </a:t>
            </a:r>
            <a:r>
              <a:rPr lang="en-AU" i="1" dirty="0" err="1"/>
              <a:t>ini</a:t>
            </a:r>
            <a:r>
              <a:rPr lang="en-AU" i="1" dirty="0"/>
              <a:t> </a:t>
            </a:r>
            <a:r>
              <a:rPr lang="en-AU" i="1" dirty="0" err="1"/>
              <a:t>asli</a:t>
            </a:r>
            <a:r>
              <a:rPr lang="en-AU" i="1" dirty="0"/>
              <a:t>.</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a:xfrm>
            <a:off x="11124000" y="6527151"/>
            <a:ext cx="720000" cy="180000"/>
          </a:xfrm>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34107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berkualitas tinggi</a:t>
            </a:r>
          </a:p>
        </p:txBody>
      </p:sp>
      <p:pic>
        <p:nvPicPr>
          <p:cNvPr id="7" name="Picture 6" descr="A high-quality necklace">
            <a:extLst>
              <a:ext uri="{FF2B5EF4-FFF2-40B4-BE49-F238E27FC236}">
                <a16:creationId xmlns:a16="http://schemas.microsoft.com/office/drawing/2014/main" id="{01D4ACE5-F3CC-8C74-CC09-0A9EE4473AE8}"/>
              </a:ext>
            </a:extLst>
          </p:cNvPr>
          <p:cNvPicPr>
            <a:picLocks noChangeAspect="1"/>
          </p:cNvPicPr>
          <p:nvPr/>
        </p:nvPicPr>
        <p:blipFill rotWithShape="1">
          <a:blip r:embed="rId3">
            <a:extLst>
              <a:ext uri="{28A0092B-C50C-407E-A947-70E740481C1C}">
                <a14:useLocalDpi xmlns:a14="http://schemas.microsoft.com/office/drawing/2010/main" val="0"/>
              </a:ext>
            </a:extLst>
          </a:blip>
          <a:srcRect l="36790" t="1769" r="33968" b="5250"/>
          <a:stretch/>
        </p:blipFill>
        <p:spPr>
          <a:xfrm>
            <a:off x="5030537" y="1033751"/>
            <a:ext cx="2130925" cy="4790498"/>
          </a:xfrm>
          <a:prstGeom prst="rect">
            <a:avLst/>
          </a:prstGeom>
        </p:spPr>
      </p:pic>
      <p:sp>
        <p:nvSpPr>
          <p:cNvPr id="4" name="Speech Bubble: Rectangle with Corners Rounded 3">
            <a:extLst>
              <a:ext uri="{FF2B5EF4-FFF2-40B4-BE49-F238E27FC236}">
                <a16:creationId xmlns:a16="http://schemas.microsoft.com/office/drawing/2014/main" id="{F928F474-F279-3943-E734-C6EDCBF28757}"/>
              </a:ext>
            </a:extLst>
          </p:cNvPr>
          <p:cNvSpPr/>
          <p:nvPr/>
        </p:nvSpPr>
        <p:spPr>
          <a:xfrm>
            <a:off x="1151737" y="1768273"/>
            <a:ext cx="3754801" cy="1297493"/>
          </a:xfrm>
          <a:prstGeom prst="wedgeRoundRectCallout">
            <a:avLst>
              <a:gd name="adj1" fmla="val -47336"/>
              <a:gd name="adj2" fmla="val 108859"/>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Bagaimana</a:t>
            </a:r>
            <a:r>
              <a:rPr lang="en-AU" i="1" dirty="0"/>
              <a:t> </a:t>
            </a:r>
            <a:r>
              <a:rPr lang="en-AU" i="1" dirty="0" err="1"/>
              <a:t>kalung</a:t>
            </a:r>
            <a:r>
              <a:rPr lang="en-AU" i="1" dirty="0"/>
              <a:t> </a:t>
            </a:r>
            <a:r>
              <a:rPr lang="en-AU" i="1" dirty="0" err="1"/>
              <a:t>ini</a:t>
            </a:r>
            <a:r>
              <a:rPr lang="en-AU" i="1" dirty="0"/>
              <a:t>?</a:t>
            </a:r>
          </a:p>
        </p:txBody>
      </p:sp>
      <p:sp>
        <p:nvSpPr>
          <p:cNvPr id="5" name="Speech Bubble: Rectangle with Corners Rounded 4">
            <a:extLst>
              <a:ext uri="{FF2B5EF4-FFF2-40B4-BE49-F238E27FC236}">
                <a16:creationId xmlns:a16="http://schemas.microsoft.com/office/drawing/2014/main" id="{C28EB3DD-FC6A-374F-4E20-846CECB6DFF5}"/>
              </a:ext>
            </a:extLst>
          </p:cNvPr>
          <p:cNvSpPr/>
          <p:nvPr/>
        </p:nvSpPr>
        <p:spPr>
          <a:xfrm>
            <a:off x="7973121" y="4250577"/>
            <a:ext cx="3235259" cy="1297493"/>
          </a:xfrm>
          <a:prstGeom prst="wedgeRoundRectCallout">
            <a:avLst>
              <a:gd name="adj1" fmla="val 56410"/>
              <a:gd name="adj2" fmla="val 103703"/>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Kalung</a:t>
            </a:r>
            <a:r>
              <a:rPr lang="en-AU" i="1" dirty="0"/>
              <a:t> </a:t>
            </a:r>
            <a:r>
              <a:rPr lang="en-AU" i="1" dirty="0" err="1"/>
              <a:t>ini</a:t>
            </a:r>
            <a:r>
              <a:rPr lang="en-AU" i="1" dirty="0"/>
              <a:t> </a:t>
            </a:r>
            <a:r>
              <a:rPr lang="en-AU" i="1" dirty="0" err="1"/>
              <a:t>berkualitas</a:t>
            </a:r>
            <a:r>
              <a:rPr lang="en-AU" i="1" dirty="0"/>
              <a:t> </a:t>
            </a:r>
            <a:r>
              <a:rPr lang="en-AU" i="1" dirty="0" err="1"/>
              <a:t>tinggi</a:t>
            </a:r>
            <a:r>
              <a:rPr lang="en-AU" i="1" dirty="0"/>
              <a:t>.</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18550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FC36-CCCD-4537-DBD7-4A6B33EBFA10}"/>
              </a:ext>
            </a:extLst>
          </p:cNvPr>
          <p:cNvSpPr>
            <a:spLocks noGrp="1"/>
          </p:cNvSpPr>
          <p:nvPr>
            <p:ph type="title"/>
          </p:nvPr>
        </p:nvSpPr>
        <p:spPr/>
        <p:txBody>
          <a:bodyPr/>
          <a:lstStyle/>
          <a:p>
            <a:r>
              <a:rPr lang="en-AU" sz="3600" dirty="0"/>
              <a:t>Summary</a:t>
            </a:r>
            <a:endParaRPr lang="en-AU" dirty="0"/>
          </a:p>
        </p:txBody>
      </p:sp>
      <p:sp>
        <p:nvSpPr>
          <p:cNvPr id="6" name="TextBox 5">
            <a:extLst>
              <a:ext uri="{FF2B5EF4-FFF2-40B4-BE49-F238E27FC236}">
                <a16:creationId xmlns:a16="http://schemas.microsoft.com/office/drawing/2014/main" id="{F3DCD33A-D80A-A5BC-4EAE-357680EC9AC3}"/>
              </a:ext>
            </a:extLst>
          </p:cNvPr>
          <p:cNvSpPr txBox="1"/>
          <p:nvPr/>
        </p:nvSpPr>
        <p:spPr>
          <a:xfrm>
            <a:off x="360000" y="1368000"/>
            <a:ext cx="10015303" cy="3769750"/>
          </a:xfrm>
          <a:prstGeom prst="rect">
            <a:avLst/>
          </a:prstGeom>
          <a:noFill/>
        </p:spPr>
        <p:txBody>
          <a:bodyPr wrap="square" numCol="2">
            <a:spAutoFit/>
          </a:bodyPr>
          <a:lstStyle/>
          <a:p>
            <a:pPr marL="342900" indent="-342900">
              <a:lnSpc>
                <a:spcPct val="150000"/>
              </a:lnSpc>
              <a:spcAft>
                <a:spcPts val="600"/>
              </a:spcAft>
              <a:buFont typeface="Arial" panose="020B0604020202020204" pitchFamily="34" charset="0"/>
              <a:buChar char="•"/>
            </a:pPr>
            <a:r>
              <a:rPr lang="en-AU" i="1" dirty="0"/>
              <a:t>besar</a:t>
            </a:r>
          </a:p>
          <a:p>
            <a:pPr marL="342900" indent="-342900">
              <a:lnSpc>
                <a:spcPct val="150000"/>
              </a:lnSpc>
              <a:spcAft>
                <a:spcPts val="600"/>
              </a:spcAft>
              <a:buFont typeface="Arial" panose="020B0604020202020204" pitchFamily="34" charset="0"/>
              <a:buChar char="•"/>
            </a:pPr>
            <a:r>
              <a:rPr lang="en-AU" i="1" dirty="0"/>
              <a:t>kecil</a:t>
            </a:r>
          </a:p>
          <a:p>
            <a:pPr marL="342900" indent="-342900">
              <a:lnSpc>
                <a:spcPct val="150000"/>
              </a:lnSpc>
              <a:spcAft>
                <a:spcPts val="600"/>
              </a:spcAft>
              <a:buFont typeface="Arial" panose="020B0604020202020204" pitchFamily="34" charset="0"/>
              <a:buChar char="•"/>
            </a:pPr>
            <a:r>
              <a:rPr lang="en-AU" i="1" dirty="0"/>
              <a:t>panjang</a:t>
            </a:r>
          </a:p>
          <a:p>
            <a:pPr marL="342900" indent="-342900">
              <a:lnSpc>
                <a:spcPct val="150000"/>
              </a:lnSpc>
              <a:spcAft>
                <a:spcPts val="600"/>
              </a:spcAft>
              <a:buFont typeface="Arial" panose="020B0604020202020204" pitchFamily="34" charset="0"/>
              <a:buChar char="•"/>
            </a:pPr>
            <a:r>
              <a:rPr lang="en-AU" i="1" dirty="0"/>
              <a:t>pendek</a:t>
            </a:r>
          </a:p>
          <a:p>
            <a:pPr marL="342900" indent="-342900">
              <a:lnSpc>
                <a:spcPct val="150000"/>
              </a:lnSpc>
              <a:spcAft>
                <a:spcPts val="600"/>
              </a:spcAft>
              <a:buFont typeface="Arial" panose="020B0604020202020204" pitchFamily="34" charset="0"/>
              <a:buChar char="•"/>
            </a:pPr>
            <a:r>
              <a:rPr lang="en-AU" i="1" dirty="0"/>
              <a:t>mahal</a:t>
            </a:r>
          </a:p>
          <a:p>
            <a:pPr marL="342900" indent="-342900">
              <a:lnSpc>
                <a:spcPct val="150000"/>
              </a:lnSpc>
              <a:spcAft>
                <a:spcPts val="600"/>
              </a:spcAft>
              <a:buFont typeface="Arial" panose="020B0604020202020204" pitchFamily="34" charset="0"/>
              <a:buChar char="•"/>
            </a:pPr>
            <a:r>
              <a:rPr lang="en-AU" i="1" dirty="0"/>
              <a:t>murah</a:t>
            </a:r>
          </a:p>
          <a:p>
            <a:pPr marL="342900" indent="-342900">
              <a:lnSpc>
                <a:spcPct val="150000"/>
              </a:lnSpc>
              <a:spcAft>
                <a:spcPts val="600"/>
              </a:spcAft>
              <a:buFont typeface="Arial" panose="020B0604020202020204" pitchFamily="34" charset="0"/>
              <a:buChar char="•"/>
            </a:pPr>
            <a:r>
              <a:rPr lang="en-AU" i="1" dirty="0"/>
              <a:t>trendi</a:t>
            </a:r>
          </a:p>
          <a:p>
            <a:pPr marL="342900" indent="-342900">
              <a:lnSpc>
                <a:spcPct val="150000"/>
              </a:lnSpc>
              <a:spcAft>
                <a:spcPts val="600"/>
              </a:spcAft>
              <a:buFont typeface="Arial" panose="020B0604020202020204" pitchFamily="34" charset="0"/>
              <a:buChar char="•"/>
            </a:pPr>
            <a:r>
              <a:rPr lang="en-AU" i="1" dirty="0"/>
              <a:t>modern</a:t>
            </a:r>
          </a:p>
          <a:p>
            <a:pPr marL="342900" indent="-342900">
              <a:lnSpc>
                <a:spcPct val="150000"/>
              </a:lnSpc>
              <a:spcAft>
                <a:spcPts val="600"/>
              </a:spcAft>
              <a:buFont typeface="Arial" panose="020B0604020202020204" pitchFamily="34" charset="0"/>
              <a:buChar char="•"/>
            </a:pPr>
            <a:r>
              <a:rPr lang="en-AU" i="1" dirty="0"/>
              <a:t>keren</a:t>
            </a:r>
          </a:p>
          <a:p>
            <a:pPr marL="342900" indent="-342900">
              <a:lnSpc>
                <a:spcPct val="150000"/>
              </a:lnSpc>
              <a:spcAft>
                <a:spcPts val="600"/>
              </a:spcAft>
              <a:buFont typeface="Arial" panose="020B0604020202020204" pitchFamily="34" charset="0"/>
              <a:buChar char="•"/>
            </a:pPr>
            <a:r>
              <a:rPr lang="en-AU" i="1" dirty="0"/>
              <a:t>asli</a:t>
            </a:r>
          </a:p>
          <a:p>
            <a:pPr marL="342900" indent="-342900">
              <a:lnSpc>
                <a:spcPct val="150000"/>
              </a:lnSpc>
              <a:spcAft>
                <a:spcPts val="600"/>
              </a:spcAft>
              <a:buFont typeface="Arial" panose="020B0604020202020204" pitchFamily="34" charset="0"/>
              <a:buChar char="•"/>
            </a:pPr>
            <a:r>
              <a:rPr lang="en-AU" i="1" dirty="0" err="1"/>
              <a:t>berkualitas</a:t>
            </a:r>
            <a:r>
              <a:rPr lang="en-AU" i="1" dirty="0"/>
              <a:t> </a:t>
            </a:r>
            <a:r>
              <a:rPr lang="en-AU" i="1" dirty="0" err="1"/>
              <a:t>tinggi</a:t>
            </a:r>
            <a:endParaRPr lang="en-AU" i="1" dirty="0"/>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40026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B43C-6AFC-9400-44B1-DCE7AD74B2D7}"/>
              </a:ext>
            </a:extLst>
          </p:cNvPr>
          <p:cNvSpPr>
            <a:spLocks noGrp="1"/>
          </p:cNvSpPr>
          <p:nvPr>
            <p:ph type="title"/>
          </p:nvPr>
        </p:nvSpPr>
        <p:spPr/>
        <p:txBody>
          <a:bodyPr/>
          <a:lstStyle/>
          <a:p>
            <a:r>
              <a:rPr lang="en-US" dirty="0"/>
              <a:t>Adding further details using adverbs</a:t>
            </a:r>
            <a:endParaRPr lang="en-AU" i="1" dirty="0"/>
          </a:p>
        </p:txBody>
      </p:sp>
      <p:sp>
        <p:nvSpPr>
          <p:cNvPr id="5" name="Content Placeholder 4">
            <a:extLst>
              <a:ext uri="{FF2B5EF4-FFF2-40B4-BE49-F238E27FC236}">
                <a16:creationId xmlns:a16="http://schemas.microsoft.com/office/drawing/2014/main" id="{F3957884-5554-8633-23CB-8508DA86318D}"/>
              </a:ext>
            </a:extLst>
          </p:cNvPr>
          <p:cNvSpPr>
            <a:spLocks noGrp="1"/>
          </p:cNvSpPr>
          <p:nvPr>
            <p:ph idx="1"/>
          </p:nvPr>
        </p:nvSpPr>
        <p:spPr>
          <a:xfrm>
            <a:off x="354000" y="1477125"/>
            <a:ext cx="11484000" cy="4536000"/>
          </a:xfrm>
        </p:spPr>
        <p:txBody>
          <a:bodyPr/>
          <a:lstStyle/>
          <a:p>
            <a:r>
              <a:rPr lang="en-US" dirty="0"/>
              <a:t>You can use the 3 adverbs below to add more detail when describing an item.</a:t>
            </a:r>
          </a:p>
          <a:p>
            <a:pPr marL="285750" indent="-285750">
              <a:buFont typeface="Arial" panose="020B0604020202020204" pitchFamily="34" charset="0"/>
              <a:buChar char="•"/>
            </a:pPr>
            <a:r>
              <a:rPr lang="en-AU" i="1" dirty="0"/>
              <a:t>Sekali </a:t>
            </a:r>
            <a:r>
              <a:rPr lang="en-AU" dirty="0"/>
              <a:t>means ‘very’ or ‘really’. It is placed </a:t>
            </a:r>
            <a:r>
              <a:rPr lang="en-AU" b="1" dirty="0"/>
              <a:t>after</a:t>
            </a:r>
            <a:r>
              <a:rPr lang="en-AU" dirty="0"/>
              <a:t> an adjective.</a:t>
            </a:r>
          </a:p>
          <a:p>
            <a:pPr marL="285750" indent="-285750">
              <a:buFont typeface="Arial" panose="020B0604020202020204" pitchFamily="34" charset="0"/>
              <a:buChar char="•"/>
            </a:pPr>
            <a:r>
              <a:rPr lang="en-AU" i="1" dirty="0"/>
              <a:t>Sedikit </a:t>
            </a:r>
            <a:r>
              <a:rPr lang="en-AU" dirty="0"/>
              <a:t>means ‘a little bit’. It is placed </a:t>
            </a:r>
            <a:r>
              <a:rPr lang="en-AU" b="1" dirty="0"/>
              <a:t>before</a:t>
            </a:r>
            <a:r>
              <a:rPr lang="en-AU" dirty="0"/>
              <a:t> an adjective.</a:t>
            </a:r>
          </a:p>
          <a:p>
            <a:pPr marL="285750" indent="-285750">
              <a:buFont typeface="Arial" panose="020B0604020202020204" pitchFamily="34" charset="0"/>
              <a:buChar char="•"/>
            </a:pPr>
            <a:r>
              <a:rPr lang="en-AU" i="1" dirty="0"/>
              <a:t>Terlalu </a:t>
            </a:r>
            <a:r>
              <a:rPr lang="en-AU" dirty="0"/>
              <a:t>means ‘too’. It is placed </a:t>
            </a:r>
            <a:r>
              <a:rPr lang="en-AU" b="1" dirty="0"/>
              <a:t>before</a:t>
            </a:r>
            <a:r>
              <a:rPr lang="en-AU" dirty="0"/>
              <a:t> an adjective.</a:t>
            </a:r>
          </a:p>
          <a:p>
            <a:r>
              <a:rPr lang="en-AU" dirty="0"/>
              <a:t>For example:</a:t>
            </a:r>
          </a:p>
          <a:p>
            <a:pPr marL="285750" indent="-285750">
              <a:buFont typeface="Arial" panose="020B0604020202020204" pitchFamily="34" charset="0"/>
              <a:buChar char="•"/>
            </a:pPr>
            <a:r>
              <a:rPr lang="en-AU" i="1" spc="100" dirty="0"/>
              <a:t>Sandal jepit ini trendi </a:t>
            </a:r>
            <a:r>
              <a:rPr lang="en-AU" b="1" i="1" spc="100" dirty="0"/>
              <a:t>sekali.</a:t>
            </a:r>
          </a:p>
          <a:p>
            <a:pPr marL="285750" indent="-285750">
              <a:buFont typeface="Arial" panose="020B0604020202020204" pitchFamily="34" charset="0"/>
              <a:buChar char="•"/>
            </a:pPr>
            <a:r>
              <a:rPr lang="en-AU" i="1" spc="100" dirty="0"/>
              <a:t>Kaus ini </a:t>
            </a:r>
            <a:r>
              <a:rPr lang="en-AU" b="1" i="1" spc="100" dirty="0"/>
              <a:t>sedikit</a:t>
            </a:r>
            <a:r>
              <a:rPr lang="en-AU" i="1" spc="100" dirty="0"/>
              <a:t> kecil.</a:t>
            </a:r>
            <a:endParaRPr lang="en-AU" spc="100" dirty="0"/>
          </a:p>
          <a:p>
            <a:pPr marL="285750" indent="-285750">
              <a:buFont typeface="Arial" panose="020B0604020202020204" pitchFamily="34" charset="0"/>
              <a:buChar char="•"/>
            </a:pPr>
            <a:r>
              <a:rPr lang="en-AU" i="1" spc="100" dirty="0"/>
              <a:t>Kalung itu </a:t>
            </a:r>
            <a:r>
              <a:rPr lang="en-AU" b="1" i="1" spc="100" dirty="0"/>
              <a:t>terlalu</a:t>
            </a:r>
            <a:r>
              <a:rPr lang="en-AU" i="1" spc="100" dirty="0"/>
              <a:t> mahal.</a:t>
            </a:r>
            <a:endParaRPr lang="en-AU" spc="100" dirty="0"/>
          </a:p>
        </p:txBody>
      </p:sp>
      <p:pic>
        <p:nvPicPr>
          <p:cNvPr id="7" name="Picture 6" descr="A person holding clothes on coat hangers.">
            <a:extLst>
              <a:ext uri="{FF2B5EF4-FFF2-40B4-BE49-F238E27FC236}">
                <a16:creationId xmlns:a16="http://schemas.microsoft.com/office/drawing/2014/main" id="{8FCD133A-30CB-5E66-5B4F-B60890E0F39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698038" y="2104949"/>
            <a:ext cx="3990857" cy="4092766"/>
          </a:xfrm>
          <a:prstGeom prst="rect">
            <a:avLst/>
          </a:prstGeom>
        </p:spPr>
      </p:pic>
      <p:sp>
        <p:nvSpPr>
          <p:cNvPr id="2" name="Slide Number Placeholder 1">
            <a:extLst>
              <a:ext uri="{FF2B5EF4-FFF2-40B4-BE49-F238E27FC236}">
                <a16:creationId xmlns:a16="http://schemas.microsoft.com/office/drawing/2014/main" id="{5F7867D9-70FB-B1F4-EEC7-E07E3F902CA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15</a:t>
            </a:fld>
            <a:endParaRPr lang="en-AU" dirty="0"/>
          </a:p>
        </p:txBody>
      </p:sp>
    </p:spTree>
    <p:extLst>
      <p:ext uri="{BB962C8B-B14F-4D97-AF65-F5344CB8AC3E}">
        <p14:creationId xmlns:p14="http://schemas.microsoft.com/office/powerpoint/2010/main" val="73023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F3FCC-D5F4-2A9E-D546-4CFD56D3A43D}"/>
              </a:ext>
            </a:extLst>
          </p:cNvPr>
          <p:cNvSpPr>
            <a:spLocks noGrp="1"/>
          </p:cNvSpPr>
          <p:nvPr>
            <p:ph type="title"/>
          </p:nvPr>
        </p:nvSpPr>
        <p:spPr/>
        <p:txBody>
          <a:bodyPr/>
          <a:lstStyle/>
          <a:p>
            <a:r>
              <a:rPr lang="en-AU" dirty="0">
                <a:solidFill>
                  <a:schemeClr val="bg1"/>
                </a:solidFill>
              </a:rPr>
              <a:t>Copyright</a:t>
            </a:r>
          </a:p>
        </p:txBody>
      </p:sp>
      <p:sp>
        <p:nvSpPr>
          <p:cNvPr id="5" name="Text Placeholder 4">
            <a:extLst>
              <a:ext uri="{FF2B5EF4-FFF2-40B4-BE49-F238E27FC236}">
                <a16:creationId xmlns:a16="http://schemas.microsoft.com/office/drawing/2014/main" id="{D474E811-4B36-F17B-4C02-2091063AF943}"/>
              </a:ext>
            </a:extLst>
          </p:cNvPr>
          <p:cNvSpPr>
            <a:spLocks noGrp="1"/>
          </p:cNvSpPr>
          <p:nvPr>
            <p:ph type="body" sz="quarter" idx="18"/>
          </p:nvPr>
        </p:nvSpPr>
        <p:spPr/>
        <p:txBody>
          <a:bodyPr/>
          <a:lstStyle/>
          <a:p>
            <a:r>
              <a:rPr lang="en-AU" dirty="0">
                <a:hlinkClick r:id="rId3">
                  <a:extLst>
                    <a:ext uri="{A12FA001-AC4F-418D-AE19-62706E023703}">
                      <ahyp:hlinkClr xmlns:ahyp="http://schemas.microsoft.com/office/drawing/2018/hyperlinkcolor" val="tx"/>
                    </a:ext>
                  </a:extLst>
                </a:hlinkClick>
              </a:rPr>
              <a:t>© State of New South Wales (Department of Education), 2024 </a:t>
            </a:r>
            <a:endParaRPr lang="en-AU" dirty="0"/>
          </a:p>
        </p:txBody>
      </p:sp>
      <p:sp>
        <p:nvSpPr>
          <p:cNvPr id="4" name="TextBox 3">
            <a:extLst>
              <a:ext uri="{FF2B5EF4-FFF2-40B4-BE49-F238E27FC236}">
                <a16:creationId xmlns:a16="http://schemas.microsoft.com/office/drawing/2014/main" id="{40894D74-5D85-F76E-67D6-D961585B67CF}"/>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4">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a:solidFill>
                  <a:schemeClr val="bg1"/>
                </a:solidFill>
              </a:rPr>
              <a:t>This license </a:t>
            </a:r>
            <a:r>
              <a:rPr lang="en-AU" sz="1200" dirty="0">
                <a:solidFill>
                  <a:schemeClr val="bg1"/>
                </a:solidFill>
              </a:rPr>
              <a:t>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(Cth). The department accepts no responsibility for content on third-party websites. </a:t>
            </a:r>
          </a:p>
        </p:txBody>
      </p:sp>
    </p:spTree>
    <p:extLst>
      <p:ext uri="{BB962C8B-B14F-4D97-AF65-F5344CB8AC3E}">
        <p14:creationId xmlns:p14="http://schemas.microsoft.com/office/powerpoint/2010/main" val="13151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4DB43C-6AFC-9400-44B1-DCE7AD74B2D7}"/>
              </a:ext>
            </a:extLst>
          </p:cNvPr>
          <p:cNvSpPr>
            <a:spLocks noGrp="1"/>
          </p:cNvSpPr>
          <p:nvPr>
            <p:ph type="title"/>
          </p:nvPr>
        </p:nvSpPr>
        <p:spPr>
          <a:xfrm>
            <a:off x="360000" y="360000"/>
            <a:ext cx="10080000" cy="545601"/>
          </a:xfrm>
        </p:spPr>
        <p:txBody>
          <a:bodyPr anchor="t">
            <a:normAutofit/>
          </a:bodyPr>
          <a:lstStyle/>
          <a:p>
            <a:r>
              <a:rPr lang="en-US" dirty="0"/>
              <a:t>Using </a:t>
            </a:r>
            <a:r>
              <a:rPr lang="en-US" i="1" dirty="0" err="1"/>
              <a:t>Bagaimana</a:t>
            </a:r>
            <a:r>
              <a:rPr lang="en-US" i="1" dirty="0"/>
              <a:t>…?</a:t>
            </a:r>
            <a:endParaRPr lang="en-AU" i="1" dirty="0"/>
          </a:p>
        </p:txBody>
      </p:sp>
      <p:sp>
        <p:nvSpPr>
          <p:cNvPr id="5" name="Content Placeholder 4">
            <a:extLst>
              <a:ext uri="{FF2B5EF4-FFF2-40B4-BE49-F238E27FC236}">
                <a16:creationId xmlns:a16="http://schemas.microsoft.com/office/drawing/2014/main" id="{F3957884-5554-8633-23CB-8508DA86318D}"/>
              </a:ext>
            </a:extLst>
          </p:cNvPr>
          <p:cNvSpPr>
            <a:spLocks noGrp="1"/>
          </p:cNvSpPr>
          <p:nvPr>
            <p:ph sz="half" idx="1"/>
          </p:nvPr>
        </p:nvSpPr>
        <p:spPr>
          <a:xfrm>
            <a:off x="360000" y="1510443"/>
            <a:ext cx="5831480" cy="4932000"/>
          </a:xfrm>
        </p:spPr>
        <p:txBody>
          <a:bodyPr>
            <a:normAutofit fontScale="92500" lnSpcReduction="20000"/>
          </a:bodyPr>
          <a:lstStyle/>
          <a:p>
            <a:pPr>
              <a:lnSpc>
                <a:spcPct val="140000"/>
              </a:lnSpc>
            </a:pPr>
            <a:r>
              <a:rPr lang="en-US" sz="1900" dirty="0"/>
              <a:t>We use the question word </a:t>
            </a:r>
            <a:r>
              <a:rPr lang="en-US" sz="1900" i="1" dirty="0"/>
              <a:t>bagaimana </a:t>
            </a:r>
            <a:r>
              <a:rPr lang="en-US" sz="1900" dirty="0"/>
              <a:t>when asking for a description of something.</a:t>
            </a:r>
          </a:p>
          <a:p>
            <a:pPr>
              <a:lnSpc>
                <a:spcPct val="140000"/>
              </a:lnSpc>
            </a:pPr>
            <a:r>
              <a:rPr lang="en-US" sz="1900" dirty="0"/>
              <a:t>For example:</a:t>
            </a:r>
          </a:p>
          <a:p>
            <a:pPr marL="285750" indent="-285750">
              <a:lnSpc>
                <a:spcPct val="140000"/>
              </a:lnSpc>
              <a:buFont typeface="Arial" panose="020B0604020202020204" pitchFamily="34" charset="0"/>
              <a:buChar char="•"/>
            </a:pPr>
            <a:r>
              <a:rPr lang="en-AU" sz="1900" i="1" dirty="0"/>
              <a:t>Bagaimana dia? </a:t>
            </a:r>
            <a:r>
              <a:rPr lang="en-AU" sz="1900" dirty="0"/>
              <a:t>(What is she/he like?)</a:t>
            </a:r>
          </a:p>
          <a:p>
            <a:pPr>
              <a:lnSpc>
                <a:spcPct val="140000"/>
              </a:lnSpc>
            </a:pPr>
            <a:r>
              <a:rPr lang="en-AU" sz="1900" dirty="0"/>
              <a:t>Remember that</a:t>
            </a:r>
            <a:r>
              <a:rPr lang="en-AU" sz="1900" i="1" dirty="0"/>
              <a:t> ini </a:t>
            </a:r>
            <a:r>
              <a:rPr lang="en-AU" sz="1900" dirty="0"/>
              <a:t>can mean ‘this’ and </a:t>
            </a:r>
            <a:r>
              <a:rPr lang="en-AU" sz="1900" i="1" dirty="0"/>
              <a:t>itu</a:t>
            </a:r>
            <a:r>
              <a:rPr lang="en-AU" sz="1900" dirty="0"/>
              <a:t> can mean ‘that’.</a:t>
            </a:r>
          </a:p>
          <a:p>
            <a:pPr>
              <a:lnSpc>
                <a:spcPct val="140000"/>
              </a:lnSpc>
            </a:pPr>
            <a:r>
              <a:rPr lang="en-US" sz="1900" dirty="0"/>
              <a:t>For example:</a:t>
            </a:r>
          </a:p>
          <a:p>
            <a:pPr marL="285750" indent="-285750">
              <a:lnSpc>
                <a:spcPct val="140000"/>
              </a:lnSpc>
              <a:buFont typeface="Arial" panose="020B0604020202020204" pitchFamily="34" charset="0"/>
              <a:buChar char="•"/>
            </a:pPr>
            <a:r>
              <a:rPr lang="en-AU" sz="1900" i="1" dirty="0"/>
              <a:t>Bagaimana sarung ini?</a:t>
            </a:r>
            <a:endParaRPr lang="en-AU" sz="1900" dirty="0"/>
          </a:p>
          <a:p>
            <a:pPr marL="285750" indent="-285750">
              <a:lnSpc>
                <a:spcPct val="140000"/>
              </a:lnSpc>
              <a:buFont typeface="Arial" panose="020B0604020202020204" pitchFamily="34" charset="0"/>
              <a:buChar char="•"/>
            </a:pPr>
            <a:r>
              <a:rPr lang="en-AU" sz="1900" i="1" dirty="0"/>
              <a:t>Bagaimana ukiran itu? </a:t>
            </a:r>
          </a:p>
          <a:p>
            <a:pPr>
              <a:lnSpc>
                <a:spcPct val="140000"/>
              </a:lnSpc>
            </a:pPr>
            <a:r>
              <a:rPr lang="en-AU" sz="1900" dirty="0"/>
              <a:t>The next slides will introduce some adjectives that you can use to describe items when shopping.</a:t>
            </a:r>
          </a:p>
          <a:p>
            <a:pPr>
              <a:lnSpc>
                <a:spcPct val="140000"/>
              </a:lnSpc>
            </a:pPr>
            <a:endParaRPr lang="en-AU" sz="1500" dirty="0"/>
          </a:p>
        </p:txBody>
      </p:sp>
      <p:pic>
        <p:nvPicPr>
          <p:cNvPr id="6" name="Picture 5" descr="A group of clothes hanging">
            <a:extLst>
              <a:ext uri="{FF2B5EF4-FFF2-40B4-BE49-F238E27FC236}">
                <a16:creationId xmlns:a16="http://schemas.microsoft.com/office/drawing/2014/main" id="{105292C9-5C81-C95A-0E8A-A218BCA06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5237" y="2105399"/>
            <a:ext cx="4850456" cy="3431698"/>
          </a:xfrm>
          <a:prstGeom prst="rect">
            <a:avLst/>
          </a:prstGeom>
          <a:noFill/>
        </p:spPr>
      </p:pic>
      <p:sp>
        <p:nvSpPr>
          <p:cNvPr id="2" name="Slide Number Placeholder 1">
            <a:extLst>
              <a:ext uri="{FF2B5EF4-FFF2-40B4-BE49-F238E27FC236}">
                <a16:creationId xmlns:a16="http://schemas.microsoft.com/office/drawing/2014/main" id="{5F7867D9-70FB-B1F4-EEC7-E07E3F902CA8}"/>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a:t>
            </a:fld>
            <a:endParaRPr lang="en-AU" dirty="0"/>
          </a:p>
        </p:txBody>
      </p:sp>
    </p:spTree>
    <p:extLst>
      <p:ext uri="{BB962C8B-B14F-4D97-AF65-F5344CB8AC3E}">
        <p14:creationId xmlns:p14="http://schemas.microsoft.com/office/powerpoint/2010/main" val="188210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besar</a:t>
            </a:r>
          </a:p>
        </p:txBody>
      </p:sp>
      <p:pic>
        <p:nvPicPr>
          <p:cNvPr id="12" name="Picture 11" descr="A big carving">
            <a:extLst>
              <a:ext uri="{FF2B5EF4-FFF2-40B4-BE49-F238E27FC236}">
                <a16:creationId xmlns:a16="http://schemas.microsoft.com/office/drawing/2014/main" id="{E114B0C1-DC12-28B6-5A08-2B73EDF73959}"/>
              </a:ext>
            </a:extLst>
          </p:cNvPr>
          <p:cNvPicPr>
            <a:picLocks noChangeAspect="1"/>
          </p:cNvPicPr>
          <p:nvPr/>
        </p:nvPicPr>
        <p:blipFill rotWithShape="1">
          <a:blip r:embed="rId3">
            <a:extLst>
              <a:ext uri="{28A0092B-C50C-407E-A947-70E740481C1C}">
                <a14:useLocalDpi xmlns:a14="http://schemas.microsoft.com/office/drawing/2010/main" val="0"/>
              </a:ext>
            </a:extLst>
          </a:blip>
          <a:srcRect l="10324" r="30614"/>
          <a:stretch/>
        </p:blipFill>
        <p:spPr>
          <a:xfrm>
            <a:off x="4029269" y="763704"/>
            <a:ext cx="4133462" cy="4948035"/>
          </a:xfrm>
          <a:prstGeom prst="rect">
            <a:avLst/>
          </a:prstGeom>
        </p:spPr>
      </p:pic>
      <p:sp>
        <p:nvSpPr>
          <p:cNvPr id="2" name="Speech Bubble: Rectangle with Corners Rounded 1">
            <a:extLst>
              <a:ext uri="{FF2B5EF4-FFF2-40B4-BE49-F238E27FC236}">
                <a16:creationId xmlns:a16="http://schemas.microsoft.com/office/drawing/2014/main" id="{8B69489C-440D-1423-1A6F-04731DF9C7EF}"/>
              </a:ext>
            </a:extLst>
          </p:cNvPr>
          <p:cNvSpPr/>
          <p:nvPr/>
        </p:nvSpPr>
        <p:spPr>
          <a:xfrm>
            <a:off x="507754" y="1940228"/>
            <a:ext cx="3521515" cy="1297493"/>
          </a:xfrm>
          <a:prstGeom prst="wedgeRoundRectCallout">
            <a:avLst>
              <a:gd name="adj1" fmla="val -45449"/>
              <a:gd name="adj2" fmla="val 133784"/>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a:t>Bagaimana ukiran ini?</a:t>
            </a:r>
          </a:p>
        </p:txBody>
      </p:sp>
      <p:sp>
        <p:nvSpPr>
          <p:cNvPr id="4" name="Speech Bubble: Rectangle with Corners Rounded 3">
            <a:extLst>
              <a:ext uri="{FF2B5EF4-FFF2-40B4-BE49-F238E27FC236}">
                <a16:creationId xmlns:a16="http://schemas.microsoft.com/office/drawing/2014/main" id="{90990486-9258-60B7-0A97-89612B63BFBF}"/>
              </a:ext>
            </a:extLst>
          </p:cNvPr>
          <p:cNvSpPr/>
          <p:nvPr/>
        </p:nvSpPr>
        <p:spPr>
          <a:xfrm>
            <a:off x="8162731" y="1940228"/>
            <a:ext cx="2961269" cy="1297493"/>
          </a:xfrm>
          <a:prstGeom prst="wedgeRoundRectCallout">
            <a:avLst>
              <a:gd name="adj1" fmla="val 69358"/>
              <a:gd name="adj2" fmla="val 101984"/>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Ukiran</a:t>
            </a:r>
            <a:r>
              <a:rPr lang="en-AU" i="1" dirty="0"/>
              <a:t> </a:t>
            </a:r>
            <a:r>
              <a:rPr lang="en-AU" i="1" dirty="0" err="1"/>
              <a:t>ini</a:t>
            </a:r>
            <a:r>
              <a:rPr lang="en-AU" i="1" dirty="0"/>
              <a:t> </a:t>
            </a:r>
            <a:r>
              <a:rPr lang="en-AU" i="1" dirty="0" err="1"/>
              <a:t>besar</a:t>
            </a:r>
            <a:r>
              <a:rPr lang="en-AU" i="1" dirty="0"/>
              <a:t>.</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23937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kecil</a:t>
            </a:r>
          </a:p>
        </p:txBody>
      </p:sp>
      <p:pic>
        <p:nvPicPr>
          <p:cNvPr id="5" name="Picture 4" descr="A small carving">
            <a:extLst>
              <a:ext uri="{FF2B5EF4-FFF2-40B4-BE49-F238E27FC236}">
                <a16:creationId xmlns:a16="http://schemas.microsoft.com/office/drawing/2014/main" id="{EDC17B30-4361-605F-974D-6B00749449DB}"/>
              </a:ext>
            </a:extLst>
          </p:cNvPr>
          <p:cNvPicPr>
            <a:picLocks noChangeAspect="1"/>
          </p:cNvPicPr>
          <p:nvPr/>
        </p:nvPicPr>
        <p:blipFill rotWithShape="1">
          <a:blip r:embed="rId3">
            <a:extLst>
              <a:ext uri="{28A0092B-C50C-407E-A947-70E740481C1C}">
                <a14:useLocalDpi xmlns:a14="http://schemas.microsoft.com/office/drawing/2010/main" val="0"/>
              </a:ext>
            </a:extLst>
          </a:blip>
          <a:srcRect l="15051" t="11021" r="30582"/>
          <a:stretch/>
        </p:blipFill>
        <p:spPr>
          <a:xfrm>
            <a:off x="3985705" y="987171"/>
            <a:ext cx="4220590" cy="4883657"/>
          </a:xfrm>
          <a:prstGeom prst="rect">
            <a:avLst/>
          </a:prstGeom>
        </p:spPr>
      </p:pic>
      <p:sp>
        <p:nvSpPr>
          <p:cNvPr id="4" name="Speech Bubble: Rectangle with Corners Rounded 3">
            <a:extLst>
              <a:ext uri="{FF2B5EF4-FFF2-40B4-BE49-F238E27FC236}">
                <a16:creationId xmlns:a16="http://schemas.microsoft.com/office/drawing/2014/main" id="{BF4335E2-7BA3-14BD-9A15-B05D530E8A41}"/>
              </a:ext>
            </a:extLst>
          </p:cNvPr>
          <p:cNvSpPr/>
          <p:nvPr/>
        </p:nvSpPr>
        <p:spPr>
          <a:xfrm>
            <a:off x="1339405" y="2780252"/>
            <a:ext cx="2014843" cy="1297493"/>
          </a:xfrm>
          <a:prstGeom prst="wedgeRoundRectCallout">
            <a:avLst>
              <a:gd name="adj1" fmla="val -105883"/>
              <a:gd name="adj2" fmla="val 67607"/>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a:t>Bagaimana ukiran ini?</a:t>
            </a:r>
          </a:p>
        </p:txBody>
      </p:sp>
      <p:sp>
        <p:nvSpPr>
          <p:cNvPr id="6" name="Speech Bubble: Rectangle with Corners Rounded 5">
            <a:extLst>
              <a:ext uri="{FF2B5EF4-FFF2-40B4-BE49-F238E27FC236}">
                <a16:creationId xmlns:a16="http://schemas.microsoft.com/office/drawing/2014/main" id="{D7E61C39-034E-9671-80FC-E4C196D608F3}"/>
              </a:ext>
            </a:extLst>
          </p:cNvPr>
          <p:cNvSpPr/>
          <p:nvPr/>
        </p:nvSpPr>
        <p:spPr>
          <a:xfrm>
            <a:off x="8696596" y="2780252"/>
            <a:ext cx="2014843" cy="1297493"/>
          </a:xfrm>
          <a:prstGeom prst="wedgeRoundRectCallout">
            <a:avLst>
              <a:gd name="adj1" fmla="val 97234"/>
              <a:gd name="adj2" fmla="val 83936"/>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Ukiran</a:t>
            </a:r>
            <a:r>
              <a:rPr lang="en-AU" i="1" dirty="0"/>
              <a:t> </a:t>
            </a:r>
            <a:r>
              <a:rPr lang="en-AU" i="1" dirty="0" err="1"/>
              <a:t>ini</a:t>
            </a:r>
            <a:r>
              <a:rPr lang="en-AU" i="1" dirty="0"/>
              <a:t> </a:t>
            </a:r>
            <a:r>
              <a:rPr lang="en-AU" i="1" dirty="0" err="1"/>
              <a:t>kecil</a:t>
            </a:r>
            <a:r>
              <a:rPr lang="en-AU" i="1" dirty="0"/>
              <a:t>.</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84689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panjang</a:t>
            </a:r>
          </a:p>
        </p:txBody>
      </p:sp>
      <p:pic>
        <p:nvPicPr>
          <p:cNvPr id="5" name="Picture 4" descr="A long skirt">
            <a:extLst>
              <a:ext uri="{FF2B5EF4-FFF2-40B4-BE49-F238E27FC236}">
                <a16:creationId xmlns:a16="http://schemas.microsoft.com/office/drawing/2014/main" id="{AB470C70-5EE7-8945-2917-66DC271DEAED}"/>
              </a:ext>
            </a:extLst>
          </p:cNvPr>
          <p:cNvPicPr>
            <a:picLocks noChangeAspect="1"/>
          </p:cNvPicPr>
          <p:nvPr/>
        </p:nvPicPr>
        <p:blipFill rotWithShape="1">
          <a:blip r:embed="rId3">
            <a:extLst>
              <a:ext uri="{28A0092B-C50C-407E-A947-70E740481C1C}">
                <a14:useLocalDpi xmlns:a14="http://schemas.microsoft.com/office/drawing/2010/main" val="0"/>
              </a:ext>
            </a:extLst>
          </a:blip>
          <a:srcRect l="28902" r="30581"/>
          <a:stretch/>
        </p:blipFill>
        <p:spPr>
          <a:xfrm>
            <a:off x="4769761" y="829304"/>
            <a:ext cx="3146142" cy="5490000"/>
          </a:xfrm>
          <a:prstGeom prst="rect">
            <a:avLst/>
          </a:prstGeom>
        </p:spPr>
      </p:pic>
      <p:sp>
        <p:nvSpPr>
          <p:cNvPr id="4" name="Speech Bubble: Rectangle with Corners Rounded 3">
            <a:extLst>
              <a:ext uri="{FF2B5EF4-FFF2-40B4-BE49-F238E27FC236}">
                <a16:creationId xmlns:a16="http://schemas.microsoft.com/office/drawing/2014/main" id="{CE7056BA-85A2-B4E7-2167-4A322ADDAC49}"/>
              </a:ext>
            </a:extLst>
          </p:cNvPr>
          <p:cNvSpPr/>
          <p:nvPr/>
        </p:nvSpPr>
        <p:spPr>
          <a:xfrm>
            <a:off x="1025912" y="2276811"/>
            <a:ext cx="3250187" cy="1297493"/>
          </a:xfrm>
          <a:prstGeom prst="wedgeRoundRectCallout">
            <a:avLst>
              <a:gd name="adj1" fmla="val -56795"/>
              <a:gd name="adj2" fmla="val 116595"/>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Bagaimana</a:t>
            </a:r>
            <a:r>
              <a:rPr lang="en-AU" i="1" dirty="0"/>
              <a:t> </a:t>
            </a:r>
            <a:r>
              <a:rPr lang="en-AU" i="1" dirty="0" err="1"/>
              <a:t>rok</a:t>
            </a:r>
            <a:r>
              <a:rPr lang="en-AU" i="1" dirty="0"/>
              <a:t> ini?</a:t>
            </a:r>
          </a:p>
        </p:txBody>
      </p:sp>
      <p:sp>
        <p:nvSpPr>
          <p:cNvPr id="6" name="Speech Bubble: Rectangle with Corners Rounded 5">
            <a:extLst>
              <a:ext uri="{FF2B5EF4-FFF2-40B4-BE49-F238E27FC236}">
                <a16:creationId xmlns:a16="http://schemas.microsoft.com/office/drawing/2014/main" id="{73DA08D3-8774-ACAE-6FD5-B20B931D6B0E}"/>
              </a:ext>
            </a:extLst>
          </p:cNvPr>
          <p:cNvSpPr/>
          <p:nvPr/>
        </p:nvSpPr>
        <p:spPr>
          <a:xfrm>
            <a:off x="8631082" y="2276811"/>
            <a:ext cx="2687406" cy="1297493"/>
          </a:xfrm>
          <a:prstGeom prst="wedgeRoundRectCallout">
            <a:avLst>
              <a:gd name="adj1" fmla="val 48058"/>
              <a:gd name="adj2" fmla="val 121752"/>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Rok</a:t>
            </a:r>
            <a:r>
              <a:rPr lang="en-AU" i="1" dirty="0"/>
              <a:t> </a:t>
            </a:r>
            <a:r>
              <a:rPr lang="en-AU" i="1" dirty="0" err="1"/>
              <a:t>ini</a:t>
            </a:r>
            <a:r>
              <a:rPr lang="en-AU" i="1" dirty="0"/>
              <a:t> </a:t>
            </a:r>
            <a:r>
              <a:rPr lang="en-AU" i="1" dirty="0" err="1"/>
              <a:t>panjang</a:t>
            </a:r>
            <a:r>
              <a:rPr lang="en-AU" i="1" dirty="0"/>
              <a:t>.</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19418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pendek</a:t>
            </a:r>
          </a:p>
        </p:txBody>
      </p:sp>
      <p:pic>
        <p:nvPicPr>
          <p:cNvPr id="5" name="Picture 4" descr="A short skirt">
            <a:extLst>
              <a:ext uri="{FF2B5EF4-FFF2-40B4-BE49-F238E27FC236}">
                <a16:creationId xmlns:a16="http://schemas.microsoft.com/office/drawing/2014/main" id="{6A48E984-61F6-10FD-AC0C-22AB4B734817}"/>
              </a:ext>
            </a:extLst>
          </p:cNvPr>
          <p:cNvPicPr>
            <a:picLocks noChangeAspect="1"/>
          </p:cNvPicPr>
          <p:nvPr/>
        </p:nvPicPr>
        <p:blipFill rotWithShape="1">
          <a:blip r:embed="rId3">
            <a:extLst>
              <a:ext uri="{28A0092B-C50C-407E-A947-70E740481C1C}">
                <a14:useLocalDpi xmlns:a14="http://schemas.microsoft.com/office/drawing/2010/main" val="0"/>
              </a:ext>
            </a:extLst>
          </a:blip>
          <a:srcRect l="13896" t="7075" r="12230"/>
          <a:stretch/>
        </p:blipFill>
        <p:spPr>
          <a:xfrm>
            <a:off x="4041279" y="1517709"/>
            <a:ext cx="4298305" cy="3822581"/>
          </a:xfrm>
          <a:prstGeom prst="rect">
            <a:avLst/>
          </a:prstGeom>
        </p:spPr>
      </p:pic>
      <p:sp>
        <p:nvSpPr>
          <p:cNvPr id="4" name="Speech Bubble: Rectangle with Corners Rounded 3">
            <a:extLst>
              <a:ext uri="{FF2B5EF4-FFF2-40B4-BE49-F238E27FC236}">
                <a16:creationId xmlns:a16="http://schemas.microsoft.com/office/drawing/2014/main" id="{55C6E781-2A20-F9E3-E2BC-697DCF7C80C3}"/>
              </a:ext>
            </a:extLst>
          </p:cNvPr>
          <p:cNvSpPr/>
          <p:nvPr/>
        </p:nvSpPr>
        <p:spPr>
          <a:xfrm>
            <a:off x="439048" y="2276811"/>
            <a:ext cx="3172126" cy="1297493"/>
          </a:xfrm>
          <a:prstGeom prst="wedgeRoundRectCallout">
            <a:avLst>
              <a:gd name="adj1" fmla="val -53201"/>
              <a:gd name="adj2" fmla="val 90811"/>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Bagaimana</a:t>
            </a:r>
            <a:r>
              <a:rPr lang="en-AU" i="1" dirty="0"/>
              <a:t> </a:t>
            </a:r>
            <a:r>
              <a:rPr lang="en-AU" i="1" dirty="0" err="1"/>
              <a:t>rok</a:t>
            </a:r>
            <a:r>
              <a:rPr lang="en-AU" i="1" dirty="0"/>
              <a:t> ini?</a:t>
            </a:r>
          </a:p>
        </p:txBody>
      </p:sp>
      <p:sp>
        <p:nvSpPr>
          <p:cNvPr id="6" name="Speech Bubble: Rectangle with Corners Rounded 5">
            <a:extLst>
              <a:ext uri="{FF2B5EF4-FFF2-40B4-BE49-F238E27FC236}">
                <a16:creationId xmlns:a16="http://schemas.microsoft.com/office/drawing/2014/main" id="{110E3C72-E324-481F-8D4B-A695ED4D6AB5}"/>
              </a:ext>
            </a:extLst>
          </p:cNvPr>
          <p:cNvSpPr/>
          <p:nvPr/>
        </p:nvSpPr>
        <p:spPr>
          <a:xfrm>
            <a:off x="8854068" y="2276811"/>
            <a:ext cx="2620537" cy="1297493"/>
          </a:xfrm>
          <a:prstGeom prst="wedgeRoundRectCallout">
            <a:avLst>
              <a:gd name="adj1" fmla="val 42794"/>
              <a:gd name="adj2" fmla="val 104563"/>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Rok</a:t>
            </a:r>
            <a:r>
              <a:rPr lang="en-AU" i="1" dirty="0"/>
              <a:t> </a:t>
            </a:r>
            <a:r>
              <a:rPr lang="en-AU" i="1" dirty="0" err="1"/>
              <a:t>ini</a:t>
            </a:r>
            <a:r>
              <a:rPr lang="en-AU" i="1" dirty="0"/>
              <a:t> </a:t>
            </a:r>
            <a:r>
              <a:rPr lang="en-AU" i="1" dirty="0" err="1"/>
              <a:t>pendek</a:t>
            </a:r>
            <a:r>
              <a:rPr lang="en-AU" i="1" dirty="0"/>
              <a:t>.</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46705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mahal</a:t>
            </a:r>
          </a:p>
        </p:txBody>
      </p:sp>
      <p:pic>
        <p:nvPicPr>
          <p:cNvPr id="5" name="Picture 4" descr="An expensive handbag">
            <a:extLst>
              <a:ext uri="{FF2B5EF4-FFF2-40B4-BE49-F238E27FC236}">
                <a16:creationId xmlns:a16="http://schemas.microsoft.com/office/drawing/2014/main" id="{176F188C-CE24-239A-EACB-EDD86D6BFDEF}"/>
              </a:ext>
            </a:extLst>
          </p:cNvPr>
          <p:cNvPicPr>
            <a:picLocks noChangeAspect="1"/>
          </p:cNvPicPr>
          <p:nvPr/>
        </p:nvPicPr>
        <p:blipFill rotWithShape="1">
          <a:blip r:embed="rId3">
            <a:extLst>
              <a:ext uri="{28A0092B-C50C-407E-A947-70E740481C1C}">
                <a14:useLocalDpi xmlns:a14="http://schemas.microsoft.com/office/drawing/2010/main" val="0"/>
              </a:ext>
            </a:extLst>
          </a:blip>
          <a:srcRect l="20342" t="13731" r="3765" b="8435"/>
          <a:stretch/>
        </p:blipFill>
        <p:spPr>
          <a:xfrm>
            <a:off x="4198472" y="1778275"/>
            <a:ext cx="4553338" cy="3301449"/>
          </a:xfrm>
          <a:prstGeom prst="rect">
            <a:avLst/>
          </a:prstGeom>
        </p:spPr>
      </p:pic>
      <p:sp>
        <p:nvSpPr>
          <p:cNvPr id="4" name="Speech Bubble: Rectangle with Corners Rounded 3">
            <a:extLst>
              <a:ext uri="{FF2B5EF4-FFF2-40B4-BE49-F238E27FC236}">
                <a16:creationId xmlns:a16="http://schemas.microsoft.com/office/drawing/2014/main" id="{0514DDC7-CFAC-DCBE-3435-A216B0A507AE}"/>
              </a:ext>
            </a:extLst>
          </p:cNvPr>
          <p:cNvSpPr/>
          <p:nvPr/>
        </p:nvSpPr>
        <p:spPr>
          <a:xfrm>
            <a:off x="1074108" y="1540663"/>
            <a:ext cx="3046305" cy="1297493"/>
          </a:xfrm>
          <a:prstGeom prst="wedgeRoundRectCallout">
            <a:avLst>
              <a:gd name="adj1" fmla="val -69802"/>
              <a:gd name="adj2" fmla="val 101984"/>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Bagaimana</a:t>
            </a:r>
            <a:r>
              <a:rPr lang="en-AU" i="1" dirty="0"/>
              <a:t> </a:t>
            </a:r>
            <a:r>
              <a:rPr lang="en-AU" i="1" dirty="0" err="1"/>
              <a:t>tas</a:t>
            </a:r>
            <a:r>
              <a:rPr lang="en-AU" i="1" dirty="0"/>
              <a:t> ini?</a:t>
            </a:r>
          </a:p>
        </p:txBody>
      </p:sp>
      <p:sp>
        <p:nvSpPr>
          <p:cNvPr id="6" name="Speech Bubble: Rectangle with Corners Rounded 5">
            <a:extLst>
              <a:ext uri="{FF2B5EF4-FFF2-40B4-BE49-F238E27FC236}">
                <a16:creationId xmlns:a16="http://schemas.microsoft.com/office/drawing/2014/main" id="{2E6DDF88-FD9E-C87B-1035-8E28612A88C5}"/>
              </a:ext>
            </a:extLst>
          </p:cNvPr>
          <p:cNvSpPr/>
          <p:nvPr/>
        </p:nvSpPr>
        <p:spPr>
          <a:xfrm>
            <a:off x="8401948" y="4308313"/>
            <a:ext cx="2492918" cy="1297493"/>
          </a:xfrm>
          <a:prstGeom prst="wedgeRoundRectCallout">
            <a:avLst>
              <a:gd name="adj1" fmla="val 64613"/>
              <a:gd name="adj2" fmla="val 90811"/>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a:t>Tas </a:t>
            </a:r>
            <a:r>
              <a:rPr lang="en-AU" i="1" dirty="0" err="1"/>
              <a:t>ini</a:t>
            </a:r>
            <a:r>
              <a:rPr lang="en-AU" i="1" dirty="0"/>
              <a:t> mahal.</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01625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murah</a:t>
            </a:r>
          </a:p>
        </p:txBody>
      </p:sp>
      <p:pic>
        <p:nvPicPr>
          <p:cNvPr id="5" name="Picture 4" descr="A cheap tote bag">
            <a:extLst>
              <a:ext uri="{FF2B5EF4-FFF2-40B4-BE49-F238E27FC236}">
                <a16:creationId xmlns:a16="http://schemas.microsoft.com/office/drawing/2014/main" id="{8985C52A-BC08-CFEF-31D8-5F7F2E953FB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613628" y="1368000"/>
            <a:ext cx="3923750" cy="3879016"/>
          </a:xfrm>
          <a:prstGeom prst="rect">
            <a:avLst/>
          </a:prstGeom>
        </p:spPr>
      </p:pic>
      <p:sp>
        <p:nvSpPr>
          <p:cNvPr id="4" name="Speech Bubble: Rectangle with Corners Rounded 3">
            <a:extLst>
              <a:ext uri="{FF2B5EF4-FFF2-40B4-BE49-F238E27FC236}">
                <a16:creationId xmlns:a16="http://schemas.microsoft.com/office/drawing/2014/main" id="{06065EA7-523A-2704-15DB-6BBE3E6F1F4A}"/>
              </a:ext>
            </a:extLst>
          </p:cNvPr>
          <p:cNvSpPr/>
          <p:nvPr/>
        </p:nvSpPr>
        <p:spPr>
          <a:xfrm>
            <a:off x="1187853" y="1862239"/>
            <a:ext cx="3046305" cy="1297493"/>
          </a:xfrm>
          <a:prstGeom prst="wedgeRoundRectCallout">
            <a:avLst>
              <a:gd name="adj1" fmla="val -59552"/>
              <a:gd name="adj2" fmla="val 121751"/>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Bagaimana</a:t>
            </a:r>
            <a:r>
              <a:rPr lang="en-AU" i="1" dirty="0"/>
              <a:t> </a:t>
            </a:r>
            <a:r>
              <a:rPr lang="en-AU" i="1" dirty="0" err="1"/>
              <a:t>tas</a:t>
            </a:r>
            <a:r>
              <a:rPr lang="en-AU" i="1" dirty="0"/>
              <a:t> ini?</a:t>
            </a:r>
          </a:p>
        </p:txBody>
      </p:sp>
      <p:sp>
        <p:nvSpPr>
          <p:cNvPr id="6" name="Speech Bubble: Rectangle with Corners Rounded 5">
            <a:extLst>
              <a:ext uri="{FF2B5EF4-FFF2-40B4-BE49-F238E27FC236}">
                <a16:creationId xmlns:a16="http://schemas.microsoft.com/office/drawing/2014/main" id="{556B6208-9D88-1354-A994-194DF8B52087}"/>
              </a:ext>
            </a:extLst>
          </p:cNvPr>
          <p:cNvSpPr/>
          <p:nvPr/>
        </p:nvSpPr>
        <p:spPr>
          <a:xfrm>
            <a:off x="8401948" y="4598269"/>
            <a:ext cx="2492918" cy="1297493"/>
          </a:xfrm>
          <a:prstGeom prst="wedgeRoundRectCallout">
            <a:avLst>
              <a:gd name="adj1" fmla="val 80715"/>
              <a:gd name="adj2" fmla="val 50417"/>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a:t>Tas </a:t>
            </a:r>
            <a:r>
              <a:rPr lang="en-AU" i="1" dirty="0" err="1"/>
              <a:t>ini</a:t>
            </a:r>
            <a:r>
              <a:rPr lang="en-AU" i="1" dirty="0"/>
              <a:t> </a:t>
            </a:r>
            <a:r>
              <a:rPr lang="en-AU" i="1" dirty="0" err="1"/>
              <a:t>murah</a:t>
            </a:r>
            <a:r>
              <a:rPr lang="en-AU" i="1" dirty="0"/>
              <a:t>.</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39030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C175FA-E7CA-0BFE-38E4-06490080040D}"/>
              </a:ext>
            </a:extLst>
          </p:cNvPr>
          <p:cNvSpPr>
            <a:spLocks noGrp="1"/>
          </p:cNvSpPr>
          <p:nvPr>
            <p:ph type="title"/>
          </p:nvPr>
        </p:nvSpPr>
        <p:spPr/>
        <p:txBody>
          <a:bodyPr/>
          <a:lstStyle/>
          <a:p>
            <a:r>
              <a:rPr lang="en-AU" i="1" dirty="0"/>
              <a:t>trendi</a:t>
            </a:r>
          </a:p>
        </p:txBody>
      </p:sp>
      <p:pic>
        <p:nvPicPr>
          <p:cNvPr id="5" name="Picture 4" descr="A trendy wallet">
            <a:extLst>
              <a:ext uri="{FF2B5EF4-FFF2-40B4-BE49-F238E27FC236}">
                <a16:creationId xmlns:a16="http://schemas.microsoft.com/office/drawing/2014/main" id="{F8EDFBF1-EB55-BD58-354F-61260BC27E2B}"/>
              </a:ext>
            </a:extLst>
          </p:cNvPr>
          <p:cNvPicPr>
            <a:picLocks noChangeAspect="1"/>
          </p:cNvPicPr>
          <p:nvPr/>
        </p:nvPicPr>
        <p:blipFill rotWithShape="1">
          <a:blip r:embed="rId3">
            <a:extLst>
              <a:ext uri="{28A0092B-C50C-407E-A947-70E740481C1C}">
                <a14:useLocalDpi xmlns:a14="http://schemas.microsoft.com/office/drawing/2010/main" val="0"/>
              </a:ext>
            </a:extLst>
          </a:blip>
          <a:srcRect l="11203" t="18714" r="15114" b="12109"/>
          <a:stretch/>
        </p:blipFill>
        <p:spPr>
          <a:xfrm>
            <a:off x="3862873" y="1889922"/>
            <a:ext cx="4551784" cy="3078156"/>
          </a:xfrm>
          <a:prstGeom prst="rect">
            <a:avLst/>
          </a:prstGeom>
        </p:spPr>
      </p:pic>
      <p:sp>
        <p:nvSpPr>
          <p:cNvPr id="4" name="Speech Bubble: Rectangle with Corners Rounded 3">
            <a:extLst>
              <a:ext uri="{FF2B5EF4-FFF2-40B4-BE49-F238E27FC236}">
                <a16:creationId xmlns:a16="http://schemas.microsoft.com/office/drawing/2014/main" id="{5150B53D-7EFA-31FD-90A4-C58DBA9CD39B}"/>
              </a:ext>
            </a:extLst>
          </p:cNvPr>
          <p:cNvSpPr/>
          <p:nvPr/>
        </p:nvSpPr>
        <p:spPr>
          <a:xfrm>
            <a:off x="872956" y="1368000"/>
            <a:ext cx="3754801" cy="1297493"/>
          </a:xfrm>
          <a:prstGeom prst="wedgeRoundRectCallout">
            <a:avLst>
              <a:gd name="adj1" fmla="val -38129"/>
              <a:gd name="adj2" fmla="val 139799"/>
              <a:gd name="adj3" fmla="val 16667"/>
            </a:avLst>
          </a:prstGeom>
          <a:solidFill>
            <a:schemeClr val="accent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Bagaimana</a:t>
            </a:r>
            <a:r>
              <a:rPr lang="en-AU" i="1" dirty="0"/>
              <a:t> </a:t>
            </a:r>
            <a:r>
              <a:rPr lang="en-AU" i="1" dirty="0" err="1"/>
              <a:t>dompet</a:t>
            </a:r>
            <a:r>
              <a:rPr lang="en-AU" i="1" dirty="0"/>
              <a:t> ini?</a:t>
            </a:r>
          </a:p>
        </p:txBody>
      </p:sp>
      <p:sp>
        <p:nvSpPr>
          <p:cNvPr id="6" name="Speech Bubble: Rectangle with Corners Rounded 5">
            <a:extLst>
              <a:ext uri="{FF2B5EF4-FFF2-40B4-BE49-F238E27FC236}">
                <a16:creationId xmlns:a16="http://schemas.microsoft.com/office/drawing/2014/main" id="{D7C6DD24-9863-4AD7-8E17-E6A4474C77E1}"/>
              </a:ext>
            </a:extLst>
          </p:cNvPr>
          <p:cNvSpPr/>
          <p:nvPr/>
        </p:nvSpPr>
        <p:spPr>
          <a:xfrm>
            <a:off x="8566056" y="4596265"/>
            <a:ext cx="2917944" cy="1297493"/>
          </a:xfrm>
          <a:prstGeom prst="wedgeRoundRectCallout">
            <a:avLst>
              <a:gd name="adj1" fmla="val 38012"/>
              <a:gd name="adj2" fmla="val 88234"/>
              <a:gd name="adj3" fmla="val 1666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r>
              <a:rPr lang="en-AU" i="1" dirty="0" err="1"/>
              <a:t>Dompet</a:t>
            </a:r>
            <a:r>
              <a:rPr lang="en-AU" i="1" dirty="0"/>
              <a:t> </a:t>
            </a:r>
            <a:r>
              <a:rPr lang="en-AU" i="1" dirty="0" err="1"/>
              <a:t>ini</a:t>
            </a:r>
            <a:r>
              <a:rPr lang="en-AU" i="1" dirty="0"/>
              <a:t> </a:t>
            </a:r>
            <a:r>
              <a:rPr lang="en-AU" i="1" dirty="0" err="1"/>
              <a:t>trendi</a:t>
            </a:r>
            <a:r>
              <a:rPr lang="en-AU" i="1" dirty="0"/>
              <a:t>.</a:t>
            </a:r>
          </a:p>
        </p:txBody>
      </p:sp>
      <p:sp>
        <p:nvSpPr>
          <p:cNvPr id="3" name="Slide Number Placeholder 2">
            <a:extLst>
              <a:ext uri="{FF2B5EF4-FFF2-40B4-BE49-F238E27FC236}">
                <a16:creationId xmlns:a16="http://schemas.microsoft.com/office/drawing/2014/main" id="{030EDE2A-4F3E-0CC3-366D-60685299D44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457173"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457173"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67086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3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4" ma:contentTypeDescription="Create a new document." ma:contentTypeScope="" ma:versionID="50d881a561cc97d82f472489063dc881">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daf5a95862ef58113abcb680b016f55c"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4C0E40-13D0-4626-B37E-D62DA87CA56F}">
  <ds:schemaRefs>
    <ds:schemaRef ds:uri="http://schemas.microsoft.com/office/2006/metadata/properties"/>
    <ds:schemaRef ds:uri="http://schemas.microsoft.com/office/infopath/2007/PartnerControls"/>
    <ds:schemaRef ds:uri="654a006b-cedf-4f35-a676-59854467968c"/>
    <ds:schemaRef ds:uri="71c5a270-2cab-4081-bd60-6681928412a9"/>
  </ds:schemaRefs>
</ds:datastoreItem>
</file>

<file path=customXml/itemProps2.xml><?xml version="1.0" encoding="utf-8"?>
<ds:datastoreItem xmlns:ds="http://schemas.openxmlformats.org/officeDocument/2006/customXml" ds:itemID="{56BC1839-661C-423C-8AB9-B43214A1C183}">
  <ds:schemaRefs>
    <ds:schemaRef ds:uri="http://schemas.microsoft.com/sharepoint/v3/contenttype/forms"/>
  </ds:schemaRefs>
</ds:datastoreItem>
</file>

<file path=customXml/itemProps3.xml><?xml version="1.0" encoding="utf-8"?>
<ds:datastoreItem xmlns:ds="http://schemas.openxmlformats.org/officeDocument/2006/customXml" ds:itemID="{785B959A-FB43-42AA-AE67-82B290AB129B}"/>
</file>

<file path=docProps/app.xml><?xml version="1.0" encoding="utf-8"?>
<Properties xmlns="http://schemas.openxmlformats.org/officeDocument/2006/extended-properties" xmlns:vt="http://schemas.openxmlformats.org/officeDocument/2006/docPropsVTypes">
  <Template/>
  <TotalTime>489</TotalTime>
  <Words>743</Words>
  <Application>Microsoft Office PowerPoint</Application>
  <PresentationFormat>Widescreen</PresentationFormat>
  <Paragraphs>127</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Public Sans</vt:lpstr>
      <vt:lpstr>Calibri</vt:lpstr>
      <vt:lpstr>Times New Roman</vt:lpstr>
      <vt:lpstr>Public Sans Light</vt:lpstr>
      <vt:lpstr>3_NSWG Corporate</vt:lpstr>
      <vt:lpstr>Describing items when shopping</vt:lpstr>
      <vt:lpstr>Using Bagaimana…?</vt:lpstr>
      <vt:lpstr>besar</vt:lpstr>
      <vt:lpstr>kecil</vt:lpstr>
      <vt:lpstr>panjang</vt:lpstr>
      <vt:lpstr>pendek</vt:lpstr>
      <vt:lpstr>mahal</vt:lpstr>
      <vt:lpstr>murah</vt:lpstr>
      <vt:lpstr>trendi</vt:lpstr>
      <vt:lpstr>modern</vt:lpstr>
      <vt:lpstr>keren</vt:lpstr>
      <vt:lpstr>asli</vt:lpstr>
      <vt:lpstr>berkualitas tinggi</vt:lpstr>
      <vt:lpstr>Summary</vt:lpstr>
      <vt:lpstr>Adding further details using adverbs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items when shopping</dc:title>
  <dc:subject>modern languages; indonesian</dc:subject>
  <dc:creator>NSW Department of Education</dc:creator>
  <cp:keywords>modern languages; indonesian</cp:keywords>
  <dcterms:created xsi:type="dcterms:W3CDTF">2024-03-11T23:07:59Z</dcterms:created>
  <dcterms:modified xsi:type="dcterms:W3CDTF">2024-06-04T05:06:27Z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2024-03-11T23:08:15Z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b5e1f364-a8cb-4c7a-b4e8-d504e46a006e</vt:lpwstr>
  </property>
  <property fmtid="{D5CDD505-2E9C-101B-9397-08002B2CF9AE}" pid="8" name="MSIP_Label_b603dfd7-d93a-4381-a340-2995d8282205_ContentBits">
    <vt:lpwstr>0</vt:lpwstr>
  </property>
  <property fmtid="{D5CDD505-2E9C-101B-9397-08002B2CF9AE}" pid="9" name="ContentTypeId">
    <vt:lpwstr>0x010100C6BC20BCFB223D4189F17F47419ECBA2</vt:lpwstr>
  </property>
  <property fmtid="{D5CDD505-2E9C-101B-9397-08002B2CF9AE}" pid="10" name="MediaServiceImageTags">
    <vt:lpwstr/>
  </property>
</Properties>
</file>