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808" r:id="rId4"/>
  </p:sldMasterIdLst>
  <p:notesMasterIdLst>
    <p:notesMasterId r:id="rId9"/>
  </p:notesMasterIdLst>
  <p:handoutMasterIdLst>
    <p:handoutMasterId r:id="rId10"/>
  </p:handoutMasterIdLst>
  <p:sldIdLst>
    <p:sldId id="485" r:id="rId5"/>
    <p:sldId id="2141411606" r:id="rId6"/>
    <p:sldId id="2141411607" r:id="rId7"/>
    <p:sldId id="2141411556" r:id="rId8"/>
  </p:sldIdLst>
  <p:sldSz cx="12192000" cy="6858000"/>
  <p:notesSz cx="6858000" cy="9144000"/>
  <p:embeddedFontLst>
    <p:embeddedFont>
      <p:font typeface="Public Sans" pitchFamily="2" charset="0"/>
      <p:regular r:id="rId11"/>
      <p:bold r:id="rId12"/>
      <p:italic r:id="rId13"/>
      <p:boldItalic r:id="rId14"/>
    </p:embeddedFont>
    <p:embeddedFont>
      <p:font typeface="Public Sans Light" pitchFamily="2" charset="0"/>
      <p:regular r:id="rId15"/>
      <p:italic r:id="rId16"/>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10163A52-CD23-3212-79EA-6FC2A4DD2839}" name="Lauren Dwyer" initials="LD" userId="S::Lauren.Dwyer6@det.nsw.edu.au::ce58b4cc-d638-4503-976c-82158804f6aa" providerId="AD"/>
  <p188:author id="{9E900F56-96F0-A2C5-2EC5-4A5CA6B1A37B}" name="Nadine Cannings" initials="NC" userId="S::Nadine.Cannings@det.nsw.edu.au::edc68fe4-7015-48b6-a6c0-a33df6c27bb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96C"/>
    <a:srgbClr val="CBEDFD"/>
    <a:srgbClr val="CDD3D6"/>
    <a:srgbClr val="EBEBEB"/>
    <a:srgbClr val="146CFD"/>
    <a:srgbClr val="0070C0"/>
    <a:srgbClr val="002664"/>
    <a:srgbClr val="0046B8"/>
    <a:srgbClr val="FFFFFF"/>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42EDE2-63CC-439B-85C2-4672761A6462}" v="1" dt="2024-05-31T04:18:13.612"/>
  </p1510:revLst>
</p1510:revInfo>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2" autoAdjust="0"/>
    <p:restoredTop sz="78518" autoAdjust="0"/>
  </p:normalViewPr>
  <p:slideViewPr>
    <p:cSldViewPr snapToGrid="0">
      <p:cViewPr varScale="1">
        <p:scale>
          <a:sx n="86" d="100"/>
          <a:sy n="86" d="100"/>
        </p:scale>
        <p:origin x="1518" y="96"/>
      </p:cViewPr>
      <p:guideLst>
        <p:guide orient="horz" pos="2160"/>
        <p:guide pos="3863"/>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3.fntdata"/><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font" Target="fonts/font2.fntdata"/><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font" Target="fonts/font6.fntdata"/><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1.fntdata"/><Relationship Id="rId5" Type="http://schemas.openxmlformats.org/officeDocument/2006/relationships/slide" Target="slides/slide1.xml"/><Relationship Id="rId15" Type="http://schemas.openxmlformats.org/officeDocument/2006/relationships/font" Target="fonts/font5.fntdata"/><Relationship Id="rId23" Type="http://schemas.microsoft.com/office/2018/10/relationships/authors" Target="authors.xml"/><Relationship Id="rId10" Type="http://schemas.openxmlformats.org/officeDocument/2006/relationships/handoutMaster" Target="handoutMasters/handoutMaster1.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font" Target="fonts/font4.fntdata"/><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isy Hong" userId="852f2fe8-ba51-4773-8c32-260fca1b2ee4" providerId="ADAL" clId="{AF42EDE2-63CC-439B-85C2-4672761A6462}"/>
    <pc:docChg chg="custSel modSld">
      <pc:chgData name="Daisy Hong" userId="852f2fe8-ba51-4773-8c32-260fca1b2ee4" providerId="ADAL" clId="{AF42EDE2-63CC-439B-85C2-4672761A6462}" dt="2024-05-31T01:10:07.936" v="1" actId="962"/>
      <pc:docMkLst>
        <pc:docMk/>
      </pc:docMkLst>
      <pc:sldChg chg="delSp mod">
        <pc:chgData name="Daisy Hong" userId="852f2fe8-ba51-4773-8c32-260fca1b2ee4" providerId="ADAL" clId="{AF42EDE2-63CC-439B-85C2-4672761A6462}" dt="2024-05-31T00:37:16.447" v="0" actId="478"/>
        <pc:sldMkLst>
          <pc:docMk/>
          <pc:sldMk cId="3651130190" sldId="2141411606"/>
        </pc:sldMkLst>
        <pc:spChg chg="del">
          <ac:chgData name="Daisy Hong" userId="852f2fe8-ba51-4773-8c32-260fca1b2ee4" providerId="ADAL" clId="{AF42EDE2-63CC-439B-85C2-4672761A6462}" dt="2024-05-31T00:37:16.447" v="0" actId="478"/>
          <ac:spMkLst>
            <pc:docMk/>
            <pc:sldMk cId="3651130190" sldId="2141411606"/>
            <ac:spMk id="12" creationId="{3AA3420C-4183-4ACD-8D43-C9C02333B660}"/>
          </ac:spMkLst>
        </pc:spChg>
      </pc:sldChg>
      <pc:sldChg chg="modSp mod">
        <pc:chgData name="Daisy Hong" userId="852f2fe8-ba51-4773-8c32-260fca1b2ee4" providerId="ADAL" clId="{AF42EDE2-63CC-439B-85C2-4672761A6462}" dt="2024-05-31T01:10:07.936" v="1" actId="962"/>
        <pc:sldMkLst>
          <pc:docMk/>
          <pc:sldMk cId="145621670" sldId="2141411607"/>
        </pc:sldMkLst>
        <pc:graphicFrameChg chg="mod">
          <ac:chgData name="Daisy Hong" userId="852f2fe8-ba51-4773-8c32-260fca1b2ee4" providerId="ADAL" clId="{AF42EDE2-63CC-439B-85C2-4672761A6462}" dt="2024-05-31T01:10:07.936" v="1" actId="962"/>
          <ac:graphicFrameMkLst>
            <pc:docMk/>
            <pc:sldMk cId="145621670" sldId="2141411607"/>
            <ac:graphicFrameMk id="4" creationId="{503567FE-FDDE-1735-DD2D-583C550EC178}"/>
          </ac:graphicFrameMkLst>
        </pc:graphicFrameChg>
      </pc:sldChg>
    </pc:docChg>
  </pc:docChgLst>
  <pc:docChgLst>
    <pc:chgData name="Elisabeth Robertson" userId="S::elisabeth.robertson@det.nsw.edu.au::934283df-babb-43cb-92a9-0704b938bf61" providerId="AD" clId="Web-{A7A17A13-6258-07AC-D228-AD238A53F041}"/>
    <pc:docChg chg="modSld">
      <pc:chgData name="Elisabeth Robertson" userId="S::elisabeth.robertson@det.nsw.edu.au::934283df-babb-43cb-92a9-0704b938bf61" providerId="AD" clId="Web-{A7A17A13-6258-07AC-D228-AD238A53F041}" dt="2024-05-30T04:00:54.638" v="15"/>
      <pc:docMkLst>
        <pc:docMk/>
      </pc:docMkLst>
      <pc:sldChg chg="modSp delCm">
        <pc:chgData name="Elisabeth Robertson" userId="S::elisabeth.robertson@det.nsw.edu.au::934283df-babb-43cb-92a9-0704b938bf61" providerId="AD" clId="Web-{A7A17A13-6258-07AC-D228-AD238A53F041}" dt="2024-05-30T04:00:54.638" v="15"/>
        <pc:sldMkLst>
          <pc:docMk/>
          <pc:sldMk cId="145621670" sldId="2141411607"/>
        </pc:sldMkLst>
        <pc:graphicFrameChg chg="mod modGraphic">
          <ac:chgData name="Elisabeth Robertson" userId="S::elisabeth.robertson@det.nsw.edu.au::934283df-babb-43cb-92a9-0704b938bf61" providerId="AD" clId="Web-{A7A17A13-6258-07AC-D228-AD238A53F041}" dt="2024-05-30T04:00:52.435" v="14"/>
          <ac:graphicFrameMkLst>
            <pc:docMk/>
            <pc:sldMk cId="145621670" sldId="2141411607"/>
            <ac:graphicFrameMk id="4" creationId="{503567FE-FDDE-1735-DD2D-583C550EC178}"/>
          </ac:graphicFrameMkLst>
        </pc:graphicFrameChg>
        <pc:extLst>
          <p:ext xmlns:p="http://schemas.openxmlformats.org/presentationml/2006/main" uri="{D6D511B9-2390-475A-947B-AFAB55BFBCF1}">
            <pc226:cmChg xmlns:pc226="http://schemas.microsoft.com/office/powerpoint/2022/06/main/command" chg="del">
              <pc226:chgData name="Elisabeth Robertson" userId="S::elisabeth.robertson@det.nsw.edu.au::934283df-babb-43cb-92a9-0704b938bf61" providerId="AD" clId="Web-{A7A17A13-6258-07AC-D228-AD238A53F041}" dt="2024-05-30T04:00:35.497" v="2"/>
              <pc2:cmMkLst xmlns:pc2="http://schemas.microsoft.com/office/powerpoint/2019/9/main/command">
                <pc:docMk/>
                <pc:sldMk cId="145621670" sldId="2141411607"/>
                <pc2:cmMk id="{A55EA3B7-CE94-4018-90C1-1AF18B8749CC}"/>
              </pc2:cmMkLst>
            </pc226:cmChg>
            <pc226:cmChg xmlns:pc226="http://schemas.microsoft.com/office/powerpoint/2022/06/main/command" chg="del">
              <pc226:chgData name="Elisabeth Robertson" userId="S::elisabeth.robertson@det.nsw.edu.au::934283df-babb-43cb-92a9-0704b938bf61" providerId="AD" clId="Web-{A7A17A13-6258-07AC-D228-AD238A53F041}" dt="2024-05-30T04:00:54.638" v="15"/>
              <pc2:cmMkLst xmlns:pc2="http://schemas.microsoft.com/office/powerpoint/2019/9/main/command">
                <pc:docMk/>
                <pc:sldMk cId="145621670" sldId="2141411607"/>
                <pc2:cmMk id="{8797E4E7-4DBA-444F-B14A-D77B6078162A}"/>
              </pc2:cmMkLst>
            </pc226:cmChg>
          </p:ext>
        </pc:extLst>
      </pc:sldChg>
    </pc:docChg>
  </pc:docChgLst>
  <pc:docChgLst>
    <pc:chgData name="Caitlin Gomez" userId="45b48bc0-dd90-485f-846b-c9880ccc9375" providerId="ADAL" clId="{6B0BA668-CB10-4FFF-95FA-05266A868B89}"/>
    <pc:docChg chg="">
      <pc:chgData name="Caitlin Gomez" userId="45b48bc0-dd90-485f-846b-c9880ccc9375" providerId="ADAL" clId="{6B0BA668-CB10-4FFF-95FA-05266A868B89}" dt="2024-05-27T02:02:56.957" v="1"/>
      <pc:docMkLst>
        <pc:docMk/>
      </pc:docMkLst>
      <pc:sldChg chg="delCm">
        <pc:chgData name="Caitlin Gomez" userId="45b48bc0-dd90-485f-846b-c9880ccc9375" providerId="ADAL" clId="{6B0BA668-CB10-4FFF-95FA-05266A868B89}" dt="2024-05-27T02:02:56.957" v="1"/>
        <pc:sldMkLst>
          <pc:docMk/>
          <pc:sldMk cId="1315112476" sldId="2141411556"/>
        </pc:sldMkLst>
        <pc:extLst>
          <p:ext xmlns:p="http://schemas.openxmlformats.org/presentationml/2006/main" uri="{D6D511B9-2390-475A-947B-AFAB55BFBCF1}">
            <pc226:cmChg xmlns:pc226="http://schemas.microsoft.com/office/powerpoint/2022/06/main/command" chg="del">
              <pc226:chgData name="Caitlin Gomez" userId="45b48bc0-dd90-485f-846b-c9880ccc9375" providerId="ADAL" clId="{6B0BA668-CB10-4FFF-95FA-05266A868B89}" dt="2024-05-27T02:02:56.957" v="1"/>
              <pc2:cmMkLst xmlns:pc2="http://schemas.microsoft.com/office/powerpoint/2019/9/main/command">
                <pc:docMk/>
                <pc:sldMk cId="1315112476" sldId="2141411556"/>
                <pc2:cmMk id="{F27DCBB2-745D-485A-BA0A-4AA1AA47D9D1}"/>
              </pc2:cmMkLst>
            </pc226:cmChg>
          </p:ext>
        </pc:extLst>
      </pc:sldChg>
      <pc:sldChg chg="delCm">
        <pc:chgData name="Caitlin Gomez" userId="45b48bc0-dd90-485f-846b-c9880ccc9375" providerId="ADAL" clId="{6B0BA668-CB10-4FFF-95FA-05266A868B89}" dt="2024-05-27T02:02:51.131" v="0"/>
        <pc:sldMkLst>
          <pc:docMk/>
          <pc:sldMk cId="145621670" sldId="2141411607"/>
        </pc:sldMkLst>
        <pc:extLst>
          <p:ext xmlns:p="http://schemas.openxmlformats.org/presentationml/2006/main" uri="{D6D511B9-2390-475A-947B-AFAB55BFBCF1}">
            <pc226:cmChg xmlns:pc226="http://schemas.microsoft.com/office/powerpoint/2022/06/main/command" chg="del">
              <pc226:chgData name="Caitlin Gomez" userId="45b48bc0-dd90-485f-846b-c9880ccc9375" providerId="ADAL" clId="{6B0BA668-CB10-4FFF-95FA-05266A868B89}" dt="2024-05-27T02:02:51.131" v="0"/>
              <pc2:cmMkLst xmlns:pc2="http://schemas.microsoft.com/office/powerpoint/2019/9/main/command">
                <pc:docMk/>
                <pc:sldMk cId="145621670" sldId="2141411607"/>
                <pc2:cmMk id="{4CF8A0EE-B964-4E05-B6E1-7D32B78C898A}"/>
              </pc2:cmMkLst>
            </pc226:cmChg>
          </p:ext>
        </pc:extLst>
      </pc:sldChg>
    </pc:docChg>
  </pc:docChgLst>
  <pc:docChgLst>
    <pc:chgData name="Nadine Cannings" userId="edc68fe4-7015-48b6-a6c0-a33df6c27bb6" providerId="ADAL" clId="{983DD4C8-E303-41CC-AB20-3549682C30C7}"/>
    <pc:docChg chg="modSld">
      <pc:chgData name="Nadine Cannings" userId="edc68fe4-7015-48b6-a6c0-a33df6c27bb6" providerId="ADAL" clId="{983DD4C8-E303-41CC-AB20-3549682C30C7}" dt="2024-05-24T01:21:24.752" v="135"/>
      <pc:docMkLst>
        <pc:docMk/>
      </pc:docMkLst>
      <pc:sldChg chg="modSp mod addCm">
        <pc:chgData name="Nadine Cannings" userId="edc68fe4-7015-48b6-a6c0-a33df6c27bb6" providerId="ADAL" clId="{983DD4C8-E303-41CC-AB20-3549682C30C7}" dt="2024-05-24T01:21:24.752" v="135"/>
        <pc:sldMkLst>
          <pc:docMk/>
          <pc:sldMk cId="1315112476" sldId="2141411556"/>
        </pc:sldMkLst>
        <pc:spChg chg="mod">
          <ac:chgData name="Nadine Cannings" userId="edc68fe4-7015-48b6-a6c0-a33df6c27bb6" providerId="ADAL" clId="{983DD4C8-E303-41CC-AB20-3549682C30C7}" dt="2024-05-24T01:20:47.723" v="134" actId="20577"/>
          <ac:spMkLst>
            <pc:docMk/>
            <pc:sldMk cId="1315112476" sldId="2141411556"/>
            <ac:spMk id="4" creationId="{40894D74-5D85-F76E-67D6-D961585B67CF}"/>
          </ac:spMkLst>
        </pc:spChg>
        <pc:extLst>
          <p:ext xmlns:p="http://schemas.openxmlformats.org/presentationml/2006/main" uri="{D6D511B9-2390-475A-947B-AFAB55BFBCF1}">
            <pc226:cmChg xmlns:pc226="http://schemas.microsoft.com/office/powerpoint/2022/06/main/command" chg="add">
              <pc226:chgData name="Nadine Cannings" userId="edc68fe4-7015-48b6-a6c0-a33df6c27bb6" providerId="ADAL" clId="{983DD4C8-E303-41CC-AB20-3549682C30C7}" dt="2024-05-24T01:21:24.752" v="135"/>
              <pc2:cmMkLst xmlns:pc2="http://schemas.microsoft.com/office/powerpoint/2019/9/main/command">
                <pc:docMk/>
                <pc:sldMk cId="1315112476" sldId="2141411556"/>
                <pc2:cmMk id="{F27DCBB2-745D-485A-BA0A-4AA1AA47D9D1}"/>
              </pc2:cmMkLst>
            </pc226:cmChg>
          </p:ext>
        </pc:extLst>
      </pc:sldChg>
      <pc:sldChg chg="modSp mod addCm modCm">
        <pc:chgData name="Nadine Cannings" userId="edc68fe4-7015-48b6-a6c0-a33df6c27bb6" providerId="ADAL" clId="{983DD4C8-E303-41CC-AB20-3549682C30C7}" dt="2024-05-24T01:20:26.762" v="125"/>
        <pc:sldMkLst>
          <pc:docMk/>
          <pc:sldMk cId="145621670" sldId="2141411607"/>
        </pc:sldMkLst>
        <pc:graphicFrameChg chg="mod modGraphic">
          <ac:chgData name="Nadine Cannings" userId="edc68fe4-7015-48b6-a6c0-a33df6c27bb6" providerId="ADAL" clId="{983DD4C8-E303-41CC-AB20-3549682C30C7}" dt="2024-05-24T01:19:58.085" v="123" actId="13926"/>
          <ac:graphicFrameMkLst>
            <pc:docMk/>
            <pc:sldMk cId="145621670" sldId="2141411607"/>
            <ac:graphicFrameMk id="4" creationId="{503567FE-FDDE-1735-DD2D-583C550EC178}"/>
          </ac:graphicFrameMkLst>
        </pc:graphicFrameChg>
        <pc:extLst>
          <p:ext xmlns:p="http://schemas.openxmlformats.org/presentationml/2006/main" uri="{D6D511B9-2390-475A-947B-AFAB55BFBCF1}">
            <pc226:cmChg xmlns:pc226="http://schemas.microsoft.com/office/powerpoint/2022/06/main/command" chg="add mod">
              <pc226:chgData name="Nadine Cannings" userId="edc68fe4-7015-48b6-a6c0-a33df6c27bb6" providerId="ADAL" clId="{983DD4C8-E303-41CC-AB20-3549682C30C7}" dt="2024-05-24T01:20:23.497" v="124"/>
              <pc2:cmMkLst xmlns:pc2="http://schemas.microsoft.com/office/powerpoint/2019/9/main/command">
                <pc:docMk/>
                <pc:sldMk cId="145621670" sldId="2141411607"/>
                <pc2:cmMk id="{A55EA3B7-CE94-4018-90C1-1AF18B8749CC}"/>
              </pc2:cmMkLst>
            </pc226:cmChg>
            <pc226:cmChg xmlns:pc226="http://schemas.microsoft.com/office/powerpoint/2022/06/main/command" chg="add mod">
              <pc226:chgData name="Nadine Cannings" userId="edc68fe4-7015-48b6-a6c0-a33df6c27bb6" providerId="ADAL" clId="{983DD4C8-E303-41CC-AB20-3549682C30C7}" dt="2024-05-24T01:20:26.762" v="125"/>
              <pc2:cmMkLst xmlns:pc2="http://schemas.microsoft.com/office/powerpoint/2019/9/main/command">
                <pc:docMk/>
                <pc:sldMk cId="145621670" sldId="2141411607"/>
                <pc2:cmMk id="{8797E4E7-4DBA-444F-B14A-D77B6078162A}"/>
              </pc2:cmMkLst>
            </pc226:cmChg>
            <pc226:cmChg xmlns:pc226="http://schemas.microsoft.com/office/powerpoint/2022/06/main/command" chg="add">
              <pc226:chgData name="Nadine Cannings" userId="edc68fe4-7015-48b6-a6c0-a33df6c27bb6" providerId="ADAL" clId="{983DD4C8-E303-41CC-AB20-3549682C30C7}" dt="2024-05-24T01:18:14.736" v="118"/>
              <pc2:cmMkLst xmlns:pc2="http://schemas.microsoft.com/office/powerpoint/2019/9/main/command">
                <pc:docMk/>
                <pc:sldMk cId="145621670" sldId="2141411607"/>
                <pc2:cmMk id="{4CF8A0EE-B964-4E05-B6E1-7D32B78C898A}"/>
              </pc2:cmMkLst>
            </pc226:cmChg>
          </p:ext>
        </pc:ext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31/05/2024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31/05/2024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b="1">
              <a:ea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D09C5488-DD16-4714-9519-7BE21BA11D4E}"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7213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3661153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For the teacher:</a:t>
            </a:r>
          </a:p>
          <a:p>
            <a:pPr marL="0" marR="0" lvl="0" indent="0" algn="l" defTabSz="1219170" rtl="0" eaLnBrk="1" fontAlgn="auto" latinLnBrk="0" hangingPunct="1">
              <a:lnSpc>
                <a:spcPct val="100000"/>
              </a:lnSpc>
              <a:spcBef>
                <a:spcPts val="0"/>
              </a:spcBef>
              <a:spcAft>
                <a:spcPts val="0"/>
              </a:spcAft>
              <a:buClrTx/>
              <a:buSzTx/>
              <a:buFontTx/>
              <a:buNone/>
              <a:tabLst/>
              <a:defRPr/>
            </a:pPr>
            <a:r>
              <a:rPr lang="en-AU" sz="1800" kern="100" dirty="0">
                <a:effectLst/>
                <a:latin typeface="Arial" panose="020B0604020202020204" pitchFamily="34" charset="0"/>
                <a:ea typeface="Malgun Gothic" panose="020B0503020000020004" pitchFamily="34" charset="-127"/>
                <a:cs typeface="Times New Roman" panose="02020603050405020304" pitchFamily="18" charset="0"/>
              </a:rPr>
              <a:t>Discuss with students the importance of understanding each line of dialogue and ensuring consistency of information throughout the dialogue. Students then work in pairs to complete the guided speaking task. Point out to students that each pair may end up with a different-sounding dialogue, depending on the choices they make in each line. Once they have made their choices, students practise their dialogue with their partner. </a:t>
            </a:r>
            <a:r>
              <a:rPr lang="en-AU" sz="1800" kern="100">
                <a:effectLst/>
                <a:latin typeface="Arial" panose="020B0604020202020204" pitchFamily="34" charset="0"/>
                <a:ea typeface="Malgun Gothic" panose="020B0503020000020004" pitchFamily="34" charset="-127"/>
                <a:cs typeface="Times New Roman" panose="02020603050405020304" pitchFamily="18" charset="0"/>
              </a:rPr>
              <a:t>Combine 2 </a:t>
            </a:r>
            <a:r>
              <a:rPr lang="en-AU" sz="1800" kern="100" dirty="0">
                <a:effectLst/>
                <a:latin typeface="Arial" panose="020B0604020202020204" pitchFamily="34" charset="0"/>
                <a:ea typeface="Malgun Gothic" panose="020B0503020000020004" pitchFamily="34" charset="-127"/>
                <a:cs typeface="Times New Roman" panose="02020603050405020304" pitchFamily="18" charset="0"/>
              </a:rPr>
              <a:t>pairs of students together, with each pair performing their dialogue for the other pair. Students can then provide feedback to each other.</a:t>
            </a:r>
            <a:endParaRPr lang="en-AU" sz="1800" kern="100" dirty="0">
              <a:effectLst/>
              <a:latin typeface="Calibri" panose="020F0502020204030204" pitchFamily="34" charset="0"/>
              <a:ea typeface="Malgun Gothic" panose="020B0503020000020004" pitchFamily="34" charset="-127"/>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1967207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Slide not shared</a:t>
            </a:r>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40521911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11214000" y="5867118"/>
            <a:ext cx="630000" cy="684882"/>
          </a:xfrm>
          <a:prstGeom prst="rect">
            <a:avLst/>
          </a:prstGeom>
        </p:spPr>
      </p:pic>
      <p:sp>
        <p:nvSpPr>
          <p:cNvPr id="27" name="Text Placeholder 51">
            <a:extLst>
              <a:ext uri="{FF2B5EF4-FFF2-40B4-BE49-F238E27FC236}">
                <a16:creationId xmlns:a16="http://schemas.microsoft.com/office/drawing/2014/main" id="{270311DB-5A0B-2C64-FD32-3845AE0AB54C}"/>
              </a:ext>
            </a:extLst>
          </p:cNvPr>
          <p:cNvSpPr>
            <a:spLocks noGrp="1"/>
          </p:cNvSpPr>
          <p:nvPr>
            <p:ph type="body" sz="quarter" idx="12" hasCustomPrompt="1"/>
          </p:nvPr>
        </p:nvSpPr>
        <p:spPr>
          <a:xfrm>
            <a:off x="359998" y="4778427"/>
            <a:ext cx="8532000"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name, presenter title</a:t>
            </a:r>
            <a:endParaRPr lang="en-AU"/>
          </a:p>
        </p:txBody>
      </p:sp>
      <p:sp>
        <p:nvSpPr>
          <p:cNvPr id="28" name="Text Placeholder 51">
            <a:extLst>
              <a:ext uri="{FF2B5EF4-FFF2-40B4-BE49-F238E27FC236}">
                <a16:creationId xmlns:a16="http://schemas.microsoft.com/office/drawing/2014/main" id="{BFB21B71-10B3-4079-5902-4C0C7A33E13F}"/>
              </a:ext>
            </a:extLst>
          </p:cNvPr>
          <p:cNvSpPr>
            <a:spLocks noGrp="1"/>
          </p:cNvSpPr>
          <p:nvPr>
            <p:ph type="body" sz="quarter" idx="13" hasCustomPrompt="1"/>
          </p:nvPr>
        </p:nvSpPr>
        <p:spPr>
          <a:xfrm>
            <a:off x="9071998" y="4273686"/>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00 Month YYYY</a:t>
            </a:r>
            <a:endParaRPr lang="en-AU"/>
          </a:p>
        </p:txBody>
      </p:sp>
      <p:sp>
        <p:nvSpPr>
          <p:cNvPr id="29" name="Text Placeholder 51">
            <a:extLst>
              <a:ext uri="{FF2B5EF4-FFF2-40B4-BE49-F238E27FC236}">
                <a16:creationId xmlns:a16="http://schemas.microsoft.com/office/drawing/2014/main" id="{C1729F1B-F7E5-2176-BB52-4A213A278B69}"/>
              </a:ext>
            </a:extLst>
          </p:cNvPr>
          <p:cNvSpPr>
            <a:spLocks noGrp="1"/>
          </p:cNvSpPr>
          <p:nvPr>
            <p:ph type="body" sz="quarter" idx="14" hasCustomPrompt="1"/>
          </p:nvPr>
        </p:nvSpPr>
        <p:spPr>
          <a:xfrm>
            <a:off x="359998" y="4273686"/>
            <a:ext cx="8532000" cy="424497"/>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Subtitle</a:t>
            </a:r>
            <a:endParaRPr lang="en-AU"/>
          </a:p>
        </p:txBody>
      </p:sp>
    </p:spTree>
    <p:extLst>
      <p:ext uri="{BB962C8B-B14F-4D97-AF65-F5344CB8AC3E}">
        <p14:creationId xmlns:p14="http://schemas.microsoft.com/office/powerpoint/2010/main" val="2198396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1070355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am slid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4DAC1B-834C-7BD5-B0BB-7FE13580EE7C}"/>
              </a:ext>
              <a:ext uri="{C183D7F6-B498-43B3-948B-1728B52AA6E4}">
                <adec:decorative xmlns:adec="http://schemas.microsoft.com/office/drawing/2017/decorative" val="1"/>
              </a:ext>
            </a:extLst>
          </p:cNvPr>
          <p:cNvSpPr>
            <a:spLocks/>
          </p:cNvSpPr>
          <p:nvPr userDrawn="1"/>
        </p:nvSpPr>
        <p:spPr>
          <a:xfrm>
            <a:off x="0" y="1"/>
            <a:ext cx="12192000" cy="13614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Oval 2">
            <a:extLst>
              <a:ext uri="{FF2B5EF4-FFF2-40B4-BE49-F238E27FC236}">
                <a16:creationId xmlns:a16="http://schemas.microsoft.com/office/drawing/2014/main" id="{B37506F2-F525-5814-9826-7AFD500EC450}"/>
              </a:ext>
              <a:ext uri="{C183D7F6-B498-43B3-948B-1728B52AA6E4}">
                <adec:decorative xmlns:adec="http://schemas.microsoft.com/office/drawing/2017/decorative" val="1"/>
              </a:ext>
            </a:extLst>
          </p:cNvPr>
          <p:cNvSpPr>
            <a:spLocks/>
          </p:cNvSpPr>
          <p:nvPr userDrawn="1"/>
        </p:nvSpPr>
        <p:spPr>
          <a:xfrm rot="15300000">
            <a:off x="11294234" y="197717"/>
            <a:ext cx="1034963" cy="103762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Oval 4">
            <a:extLst>
              <a:ext uri="{FF2B5EF4-FFF2-40B4-BE49-F238E27FC236}">
                <a16:creationId xmlns:a16="http://schemas.microsoft.com/office/drawing/2014/main" id="{0A512C00-E83C-79F8-F03D-C3C23BD06D81}"/>
              </a:ext>
              <a:ext uri="{C183D7F6-B498-43B3-948B-1728B52AA6E4}">
                <adec:decorative xmlns:adec="http://schemas.microsoft.com/office/drawing/2017/decorative" val="1"/>
              </a:ext>
            </a:extLst>
          </p:cNvPr>
          <p:cNvSpPr>
            <a:spLocks/>
          </p:cNvSpPr>
          <p:nvPr userDrawn="1"/>
        </p:nvSpPr>
        <p:spPr>
          <a:xfrm rot="15300000">
            <a:off x="6996750" y="-1709613"/>
            <a:ext cx="2751951" cy="275903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5AC2B146-1D7B-D829-D8E7-D9D84F534228}"/>
              </a:ext>
              <a:ext uri="{C183D7F6-B498-43B3-948B-1728B52AA6E4}">
                <adec:decorative xmlns:adec="http://schemas.microsoft.com/office/drawing/2017/decorative" val="1"/>
              </a:ext>
            </a:extLst>
          </p:cNvPr>
          <p:cNvSpPr>
            <a:spLocks/>
          </p:cNvSpPr>
          <p:nvPr userDrawn="1"/>
        </p:nvSpPr>
        <p:spPr>
          <a:xfrm rot="15300000">
            <a:off x="9701234" y="640918"/>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Rounded Corners 6">
            <a:extLst>
              <a:ext uri="{FF2B5EF4-FFF2-40B4-BE49-F238E27FC236}">
                <a16:creationId xmlns:a16="http://schemas.microsoft.com/office/drawing/2014/main" id="{C9DEBC90-31CF-1F88-DB5E-43CFBF8292BC}"/>
              </a:ext>
              <a:ext uri="{C183D7F6-B498-43B3-948B-1728B52AA6E4}">
                <adec:decorative xmlns:adec="http://schemas.microsoft.com/office/drawing/2017/decorative" val="1"/>
              </a:ext>
            </a:extLst>
          </p:cNvPr>
          <p:cNvSpPr>
            <a:spLocks/>
          </p:cNvSpPr>
          <p:nvPr userDrawn="1"/>
        </p:nvSpPr>
        <p:spPr>
          <a:xfrm>
            <a:off x="1" y="1356043"/>
            <a:ext cx="12192000" cy="5501957"/>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a:p>
        </p:txBody>
      </p:sp>
      <p:sp>
        <p:nvSpPr>
          <p:cNvPr id="8" name="Rectangle: Rounded Corners 7">
            <a:extLst>
              <a:ext uri="{FF2B5EF4-FFF2-40B4-BE49-F238E27FC236}">
                <a16:creationId xmlns:a16="http://schemas.microsoft.com/office/drawing/2014/main" id="{7FF62EBE-2464-DE23-7321-C65DF73A8BB7}"/>
              </a:ext>
              <a:ext uri="{C183D7F6-B498-43B3-948B-1728B52AA6E4}">
                <adec:decorative xmlns:adec="http://schemas.microsoft.com/office/drawing/2017/decorative" val="1"/>
              </a:ext>
            </a:extLst>
          </p:cNvPr>
          <p:cNvSpPr>
            <a:spLocks/>
          </p:cNvSpPr>
          <p:nvPr userDrawn="1"/>
        </p:nvSpPr>
        <p:spPr>
          <a:xfrm>
            <a:off x="232622" y="1527043"/>
            <a:ext cx="11726756" cy="5159957"/>
          </a:xfrm>
          <a:prstGeom prst="roundRect">
            <a:avLst>
              <a:gd name="adj" fmla="val 395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A5DAE747-9C91-E811-1664-A182D214D6BE}"/>
              </a:ext>
              <a:ext uri="{C183D7F6-B498-43B3-948B-1728B52AA6E4}">
                <adec:decorative xmlns:adec="http://schemas.microsoft.com/office/drawing/2017/decorative" val="1"/>
              </a:ext>
            </a:extLst>
          </p:cNvPr>
          <p:cNvSpPr>
            <a:spLocks/>
          </p:cNvSpPr>
          <p:nvPr userDrawn="1"/>
        </p:nvSpPr>
        <p:spPr>
          <a:xfrm>
            <a:off x="-140912" y="-1853293"/>
            <a:ext cx="12332912" cy="1853293"/>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E9FD4B39-67C3-F21F-71E2-01CE3E74FB63}"/>
              </a:ext>
              <a:ext uri="{C183D7F6-B498-43B3-948B-1728B52AA6E4}">
                <adec:decorative xmlns:adec="http://schemas.microsoft.com/office/drawing/2017/decorative" val="1"/>
              </a:ext>
            </a:extLst>
          </p:cNvPr>
          <p:cNvSpPr>
            <a:spLocks/>
          </p:cNvSpPr>
          <p:nvPr userDrawn="1"/>
        </p:nvSpPr>
        <p:spPr>
          <a:xfrm rot="5400000">
            <a:off x="7606331" y="2406793"/>
            <a:ext cx="9916886" cy="74555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1" name="Title 3">
            <a:extLst>
              <a:ext uri="{FF2B5EF4-FFF2-40B4-BE49-F238E27FC236}">
                <a16:creationId xmlns:a16="http://schemas.microsoft.com/office/drawing/2014/main" id="{6389052F-9E41-61FA-EC7E-98B99BD8FFDF}"/>
              </a:ext>
            </a:extLst>
          </p:cNvPr>
          <p:cNvSpPr>
            <a:spLocks noGrp="1"/>
          </p:cNvSpPr>
          <p:nvPr>
            <p:ph type="title" hasCustomPrompt="1"/>
          </p:nvPr>
        </p:nvSpPr>
        <p:spPr>
          <a:xfrm>
            <a:off x="360000" y="407914"/>
            <a:ext cx="6658020" cy="545601"/>
          </a:xfrm>
        </p:spPr>
        <p:txBody>
          <a:bodyPr/>
          <a:lstStyle>
            <a:lvl1pPr>
              <a:defRPr>
                <a:solidFill>
                  <a:schemeClr val="bg1"/>
                </a:solidFill>
              </a:defRPr>
            </a:lvl1pPr>
          </a:lstStyle>
          <a:p>
            <a:r>
              <a:rPr lang="en-US"/>
              <a:t>Meet the [KLA] team</a:t>
            </a:r>
            <a:endParaRPr lang="en-AU"/>
          </a:p>
        </p:txBody>
      </p:sp>
    </p:spTree>
    <p:extLst>
      <p:ext uri="{BB962C8B-B14F-4D97-AF65-F5344CB8AC3E}">
        <p14:creationId xmlns:p14="http://schemas.microsoft.com/office/powerpoint/2010/main" val="568292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slide 2">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2" name="Rectangle 1">
            <a:extLst>
              <a:ext uri="{FF2B5EF4-FFF2-40B4-BE49-F238E27FC236}">
                <a16:creationId xmlns:a16="http://schemas.microsoft.com/office/drawing/2014/main" id="{236FCCDD-FD1C-C6A0-716F-205A6DA05877}"/>
              </a:ext>
            </a:extLst>
          </p:cNvPr>
          <p:cNvSpPr>
            <a:spLocks/>
          </p:cNvSpPr>
          <p:nvPr userDrawn="1"/>
        </p:nvSpPr>
        <p:spPr>
          <a:xfrm>
            <a:off x="0" y="0"/>
            <a:ext cx="3376827" cy="6858000"/>
          </a:xfrm>
          <a:prstGeom prst="rect">
            <a:avLst/>
          </a:prstGeom>
          <a:solidFill>
            <a:srgbClr val="00266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grpSp>
        <p:nvGrpSpPr>
          <p:cNvPr id="3" name="Group 2">
            <a:extLst>
              <a:ext uri="{FF2B5EF4-FFF2-40B4-BE49-F238E27FC236}">
                <a16:creationId xmlns:a16="http://schemas.microsoft.com/office/drawing/2014/main" id="{E5018918-0483-2699-478B-2ECC7C26DB56}"/>
              </a:ext>
            </a:extLst>
          </p:cNvPr>
          <p:cNvGrpSpPr>
            <a:grpSpLocks/>
          </p:cNvGrpSpPr>
          <p:nvPr userDrawn="1"/>
        </p:nvGrpSpPr>
        <p:grpSpPr>
          <a:xfrm flipH="1">
            <a:off x="-904718" y="2431903"/>
            <a:ext cx="4435322" cy="4833715"/>
            <a:chOff x="-439573" y="2545073"/>
            <a:chExt cx="4435322" cy="4833715"/>
          </a:xfrm>
        </p:grpSpPr>
        <p:sp>
          <p:nvSpPr>
            <p:cNvPr id="5" name="Oval 4">
              <a:extLst>
                <a:ext uri="{FF2B5EF4-FFF2-40B4-BE49-F238E27FC236}">
                  <a16:creationId xmlns:a16="http://schemas.microsoft.com/office/drawing/2014/main" id="{E8C5E266-0174-0A70-3FC4-FD70711A55C1}"/>
                </a:ext>
              </a:extLst>
            </p:cNvPr>
            <p:cNvSpPr>
              <a:spLocks/>
            </p:cNvSpPr>
            <p:nvPr/>
          </p:nvSpPr>
          <p:spPr>
            <a:xfrm>
              <a:off x="756247" y="5728543"/>
              <a:ext cx="1646006" cy="1650245"/>
            </a:xfrm>
            <a:prstGeom prst="ellipse">
              <a:avLst/>
            </a:prstGeom>
            <a:solidFill>
              <a:srgbClr val="FFE6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2CAF77CB-B8B2-FA4B-D6AD-9E04E492AED2}"/>
                </a:ext>
              </a:extLst>
            </p:cNvPr>
            <p:cNvSpPr>
              <a:spLocks/>
            </p:cNvSpPr>
            <p:nvPr/>
          </p:nvSpPr>
          <p:spPr>
            <a:xfrm>
              <a:off x="1243798" y="2545073"/>
              <a:ext cx="2751951" cy="2759039"/>
            </a:xfrm>
            <a:prstGeom prst="ellipse">
              <a:avLst/>
            </a:prstGeom>
            <a:solidFill>
              <a:srgbClr val="C9ED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5B557B4D-19A0-A52F-BA0D-AD8A3ED18C60}"/>
                </a:ext>
              </a:extLst>
            </p:cNvPr>
            <p:cNvSpPr>
              <a:spLocks/>
            </p:cNvSpPr>
            <p:nvPr/>
          </p:nvSpPr>
          <p:spPr>
            <a:xfrm>
              <a:off x="-439573" y="3734026"/>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8" name="Rectangle 7">
            <a:extLst>
              <a:ext uri="{FF2B5EF4-FFF2-40B4-BE49-F238E27FC236}">
                <a16:creationId xmlns:a16="http://schemas.microsoft.com/office/drawing/2014/main" id="{ECDEE502-25E2-E471-DCF0-E20F702CDAD3}"/>
              </a:ext>
            </a:extLst>
          </p:cNvPr>
          <p:cNvSpPr>
            <a:spLocks/>
          </p:cNvSpPr>
          <p:nvPr userDrawn="1"/>
        </p:nvSpPr>
        <p:spPr>
          <a:xfrm>
            <a:off x="2994991" y="0"/>
            <a:ext cx="9197009"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a:p>
        </p:txBody>
      </p:sp>
      <p:sp>
        <p:nvSpPr>
          <p:cNvPr id="9" name="Rectangle 8">
            <a:extLst>
              <a:ext uri="{FF2B5EF4-FFF2-40B4-BE49-F238E27FC236}">
                <a16:creationId xmlns:a16="http://schemas.microsoft.com/office/drawing/2014/main" id="{DC8E7762-479D-5D38-E3AA-B007883D48B1}"/>
              </a:ext>
            </a:extLst>
          </p:cNvPr>
          <p:cNvSpPr>
            <a:spLocks/>
          </p:cNvSpPr>
          <p:nvPr userDrawn="1"/>
        </p:nvSpPr>
        <p:spPr>
          <a:xfrm rot="5400000">
            <a:off x="-5110380" y="1900026"/>
            <a:ext cx="7193285" cy="302747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607BA05C-9702-92F7-7EE4-5E7F6E0804D4}"/>
              </a:ext>
            </a:extLst>
          </p:cNvPr>
          <p:cNvSpPr>
            <a:spLocks/>
          </p:cNvSpPr>
          <p:nvPr userDrawn="1"/>
        </p:nvSpPr>
        <p:spPr>
          <a:xfrm>
            <a:off x="-140912" y="6858000"/>
            <a:ext cx="12332912" cy="66206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bg1"/>
                </a:solidFill>
              </a:defRPr>
            </a:lvl1pPr>
          </a:lstStyle>
          <a:p>
            <a:r>
              <a:rPr lang="en-US"/>
              <a:t>[KLA] Curriculum team</a:t>
            </a:r>
            <a:endParaRPr lang="en-AU"/>
          </a:p>
        </p:txBody>
      </p:sp>
    </p:spTree>
    <p:extLst>
      <p:ext uri="{BB962C8B-B14F-4D97-AF65-F5344CB8AC3E}">
        <p14:creationId xmlns:p14="http://schemas.microsoft.com/office/powerpoint/2010/main" val="1653113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am slide 3">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925558F-1CCD-6414-E6FE-A684D24944F5}"/>
              </a:ext>
            </a:extLst>
          </p:cNvPr>
          <p:cNvSpPr>
            <a:spLocks/>
          </p:cNvSpPr>
          <p:nvPr userDrawn="1"/>
        </p:nvSpPr>
        <p:spPr>
          <a:xfrm>
            <a:off x="0" y="0"/>
            <a:ext cx="3376827"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3" name="Oval 12">
            <a:extLst>
              <a:ext uri="{FF2B5EF4-FFF2-40B4-BE49-F238E27FC236}">
                <a16:creationId xmlns:a16="http://schemas.microsoft.com/office/drawing/2014/main" id="{437F98C1-7925-B4E1-8A9A-8C1EE050337D}"/>
              </a:ext>
            </a:extLst>
          </p:cNvPr>
          <p:cNvSpPr>
            <a:spLocks/>
          </p:cNvSpPr>
          <p:nvPr userDrawn="1"/>
        </p:nvSpPr>
        <p:spPr>
          <a:xfrm>
            <a:off x="756247" y="5536026"/>
            <a:ext cx="1646006" cy="1650245"/>
          </a:xfrm>
          <a:prstGeom prst="ellipse">
            <a:avLst/>
          </a:prstGeom>
          <a:solidFill>
            <a:srgbClr val="8BE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020BAB49-7DE1-F84C-E4E1-34BC639F9FD2}"/>
              </a:ext>
            </a:extLst>
          </p:cNvPr>
          <p:cNvSpPr>
            <a:spLocks/>
          </p:cNvSpPr>
          <p:nvPr userDrawn="1"/>
        </p:nvSpPr>
        <p:spPr>
          <a:xfrm>
            <a:off x="1243798" y="2352556"/>
            <a:ext cx="2751951" cy="2759039"/>
          </a:xfrm>
          <a:prstGeom prst="ellipse">
            <a:avLst/>
          </a:prstGeom>
          <a:solidFill>
            <a:srgbClr val="136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5" name="Picture 14" descr="A picture containing diagram&#10;&#10;Description automatically generated">
            <a:extLst>
              <a:ext uri="{FF2B5EF4-FFF2-40B4-BE49-F238E27FC236}">
                <a16:creationId xmlns:a16="http://schemas.microsoft.com/office/drawing/2014/main" id="{71120AC0-2B0D-ACEC-657C-3799D2782372}"/>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16200000">
            <a:off x="-627909" y="3220557"/>
            <a:ext cx="4244315" cy="2991557"/>
          </a:xfrm>
          <a:prstGeom prst="rect">
            <a:avLst/>
          </a:prstGeom>
        </p:spPr>
      </p:pic>
      <p:sp>
        <p:nvSpPr>
          <p:cNvPr id="16" name="Rectangle 15">
            <a:extLst>
              <a:ext uri="{FF2B5EF4-FFF2-40B4-BE49-F238E27FC236}">
                <a16:creationId xmlns:a16="http://schemas.microsoft.com/office/drawing/2014/main" id="{DF7763D2-FA9B-CF59-8DB9-74409112DDCD}"/>
              </a:ext>
            </a:extLst>
          </p:cNvPr>
          <p:cNvSpPr>
            <a:spLocks/>
          </p:cNvSpPr>
          <p:nvPr userDrawn="1"/>
        </p:nvSpPr>
        <p:spPr>
          <a:xfrm>
            <a:off x="-140912" y="6854942"/>
            <a:ext cx="12332912" cy="33132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accent1"/>
                </a:solidFill>
              </a:defRPr>
            </a:lvl1pPr>
          </a:lstStyle>
          <a:p>
            <a:r>
              <a:rPr lang="en-US"/>
              <a:t>[KLA] Curriculum team</a:t>
            </a:r>
            <a:endParaRPr lang="en-AU"/>
          </a:p>
        </p:txBody>
      </p:sp>
      <p:sp>
        <p:nvSpPr>
          <p:cNvPr id="17" name="Rectangle 16">
            <a:extLst>
              <a:ext uri="{FF2B5EF4-FFF2-40B4-BE49-F238E27FC236}">
                <a16:creationId xmlns:a16="http://schemas.microsoft.com/office/drawing/2014/main" id="{2F01921D-07D0-1A4B-903A-8BBD2F059D2D}"/>
              </a:ext>
            </a:extLst>
          </p:cNvPr>
          <p:cNvSpPr>
            <a:spLocks/>
          </p:cNvSpPr>
          <p:nvPr userDrawn="1"/>
        </p:nvSpPr>
        <p:spPr>
          <a:xfrm>
            <a:off x="2994991" y="0"/>
            <a:ext cx="9197009" cy="6858000"/>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Tree>
    <p:extLst>
      <p:ext uri="{BB962C8B-B14F-4D97-AF65-F5344CB8AC3E}">
        <p14:creationId xmlns:p14="http://schemas.microsoft.com/office/powerpoint/2010/main" val="116514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11484000"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828725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5558791"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Picture Placeholder 4">
            <a:extLst>
              <a:ext uri="{FF2B5EF4-FFF2-40B4-BE49-F238E27FC236}">
                <a16:creationId xmlns:a16="http://schemas.microsoft.com/office/drawing/2014/main" id="{554A4670-F076-65AA-0E0F-9800FA7A267B}"/>
              </a:ext>
            </a:extLst>
          </p:cNvPr>
          <p:cNvSpPr>
            <a:spLocks noGrp="1"/>
          </p:cNvSpPr>
          <p:nvPr>
            <p:ph type="pic" sz="quarter" idx="19"/>
          </p:nvPr>
        </p:nvSpPr>
        <p:spPr>
          <a:xfrm>
            <a:off x="6167438" y="1620000"/>
            <a:ext cx="5676900" cy="4535997"/>
          </a:xfrm>
        </p:spPr>
        <p:txBody>
          <a:bodyPr/>
          <a:lstStyle/>
          <a:p>
            <a:r>
              <a:rPr lang="en-US"/>
              <a:t>Click icon to add picture</a:t>
            </a:r>
            <a:endParaRPr lang="en-AU"/>
          </a:p>
        </p:txBody>
      </p:sp>
    </p:spTree>
    <p:extLst>
      <p:ext uri="{BB962C8B-B14F-4D97-AF65-F5344CB8AC3E}">
        <p14:creationId xmlns:p14="http://schemas.microsoft.com/office/powerpoint/2010/main" val="2601058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docum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7189116" cy="4499998"/>
          </a:xfrm>
        </p:spPr>
        <p:txBody>
          <a:bodyPr/>
          <a:lstStyle>
            <a:lvl1pPr>
              <a:defRPr sz="1800"/>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grpSp>
        <p:nvGrpSpPr>
          <p:cNvPr id="9" name="Group 8">
            <a:extLst>
              <a:ext uri="{FF2B5EF4-FFF2-40B4-BE49-F238E27FC236}">
                <a16:creationId xmlns:a16="http://schemas.microsoft.com/office/drawing/2014/main" id="{CCAAAAF6-B176-935C-A538-693CDE78E927}"/>
              </a:ext>
              <a:ext uri="{C183D7F6-B498-43B3-948B-1728B52AA6E4}">
                <adec:decorative xmlns:adec="http://schemas.microsoft.com/office/drawing/2017/decorative" val="1"/>
              </a:ext>
            </a:extLst>
          </p:cNvPr>
          <p:cNvGrpSpPr/>
          <p:nvPr userDrawn="1"/>
        </p:nvGrpSpPr>
        <p:grpSpPr>
          <a:xfrm>
            <a:off x="8464309" y="1951402"/>
            <a:ext cx="2752016" cy="3643219"/>
            <a:chOff x="735266" y="1125657"/>
            <a:chExt cx="3588486" cy="4493181"/>
          </a:xfrm>
        </p:grpSpPr>
        <p:pic>
          <p:nvPicPr>
            <p:cNvPr id="11" name="Picture 10">
              <a:extLst>
                <a:ext uri="{FF2B5EF4-FFF2-40B4-BE49-F238E27FC236}">
                  <a16:creationId xmlns:a16="http://schemas.microsoft.com/office/drawing/2014/main" id="{39EDA23A-0C57-EE9B-FA55-6F06A3A9B7B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693977" flipH="1">
              <a:off x="1490357" y="1390460"/>
              <a:ext cx="2833395" cy="378884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2" name="Picture 11">
              <a:extLst>
                <a:ext uri="{FF2B5EF4-FFF2-40B4-BE49-F238E27FC236}">
                  <a16:creationId xmlns:a16="http://schemas.microsoft.com/office/drawing/2014/main" id="{76254A0B-F936-05B8-17DB-D95588C43D2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59253">
              <a:off x="1418457" y="1225105"/>
              <a:ext cx="2840013" cy="379769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3" name="Picture 12">
              <a:extLst>
                <a:ext uri="{FF2B5EF4-FFF2-40B4-BE49-F238E27FC236}">
                  <a16:creationId xmlns:a16="http://schemas.microsoft.com/office/drawing/2014/main" id="{1C524B62-EC36-35CE-09C5-37B1BA31195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21215311">
              <a:off x="735266" y="1125657"/>
              <a:ext cx="3360117" cy="4493181"/>
            </a:xfrm>
            <a:prstGeom prst="rect">
              <a:avLst/>
            </a:prstGeom>
            <a:ln w="76200">
              <a:solidFill>
                <a:schemeClr val="bg1"/>
              </a:solidFill>
            </a:ln>
            <a:effectLst>
              <a:outerShdw blurRad="292100" dist="139700" dir="2700000" algn="tl" rotWithShape="0">
                <a:schemeClr val="tx1">
                  <a:alpha val="31000"/>
                </a:schemeClr>
              </a:outerShdw>
            </a:effectLst>
          </p:spPr>
        </p:pic>
      </p:grpSp>
      <p:sp>
        <p:nvSpPr>
          <p:cNvPr id="6" name="Picture Placeholder 4">
            <a:extLst>
              <a:ext uri="{FF2B5EF4-FFF2-40B4-BE49-F238E27FC236}">
                <a16:creationId xmlns:a16="http://schemas.microsoft.com/office/drawing/2014/main" id="{F7C04AAD-E337-4CAB-A273-C8C3B3CA6921}"/>
              </a:ext>
            </a:extLst>
          </p:cNvPr>
          <p:cNvSpPr>
            <a:spLocks noGrp="1"/>
          </p:cNvSpPr>
          <p:nvPr>
            <p:ph type="pic" sz="quarter" idx="19" hasCustomPrompt="1"/>
          </p:nvPr>
        </p:nvSpPr>
        <p:spPr>
          <a:xfrm rot="21198164">
            <a:off x="8497994" y="1966625"/>
            <a:ext cx="2548889" cy="3635736"/>
          </a:xfrm>
        </p:spPr>
        <p:txBody>
          <a:bodyPr/>
          <a:lstStyle>
            <a:lvl1pPr>
              <a:defRPr/>
            </a:lvl1pPr>
          </a:lstStyle>
          <a:p>
            <a:r>
              <a:rPr lang="en-AU"/>
              <a:t>Document image</a:t>
            </a:r>
          </a:p>
        </p:txBody>
      </p:sp>
    </p:spTree>
    <p:extLst>
      <p:ext uri="{BB962C8B-B14F-4D97-AF65-F5344CB8AC3E}">
        <p14:creationId xmlns:p14="http://schemas.microsoft.com/office/powerpoint/2010/main" val="2758097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llout box">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5616000" cy="4499998"/>
          </a:xfrm>
        </p:spPr>
        <p:txBody>
          <a:bodyPr/>
          <a:lstStyle>
            <a:lvl1pPr>
              <a:defRPr sz="1800"/>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3" name="Rectangle: Rounded Corners 2">
            <a:extLst>
              <a:ext uri="{FF2B5EF4-FFF2-40B4-BE49-F238E27FC236}">
                <a16:creationId xmlns:a16="http://schemas.microsoft.com/office/drawing/2014/main" id="{E9F8B789-3BDD-E51F-0464-C5095105CA0B}"/>
              </a:ext>
            </a:extLst>
          </p:cNvPr>
          <p:cNvSpPr/>
          <p:nvPr userDrawn="1"/>
        </p:nvSpPr>
        <p:spPr>
          <a:xfrm>
            <a:off x="6379535" y="1583989"/>
            <a:ext cx="5452465" cy="4499997"/>
          </a:xfrm>
          <a:prstGeom prst="roundRect">
            <a:avLst>
              <a:gd name="adj" fmla="val 8003"/>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4"/>
              </a:solidFill>
            </a:endParaRPr>
          </a:p>
        </p:txBody>
      </p:sp>
      <p:sp>
        <p:nvSpPr>
          <p:cNvPr id="6" name="Content Placeholder 2">
            <a:extLst>
              <a:ext uri="{FF2B5EF4-FFF2-40B4-BE49-F238E27FC236}">
                <a16:creationId xmlns:a16="http://schemas.microsoft.com/office/drawing/2014/main" id="{6B06FBC2-B6FD-CD3D-EFEE-C13756B43430}"/>
              </a:ext>
            </a:extLst>
          </p:cNvPr>
          <p:cNvSpPr>
            <a:spLocks noGrp="1"/>
          </p:cNvSpPr>
          <p:nvPr>
            <p:ph sz="half" idx="19" hasCustomPrompt="1"/>
          </p:nvPr>
        </p:nvSpPr>
        <p:spPr>
          <a:xfrm>
            <a:off x="6675237" y="1886738"/>
            <a:ext cx="4850456" cy="3869020"/>
          </a:xfrm>
        </p:spPr>
        <p:txBody>
          <a:bodyPr/>
          <a:lstStyle>
            <a:lvl1pPr algn="l">
              <a:defRPr sz="1800"/>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15690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F8871C-2E9B-5DF5-2D4F-5A0C06C39A4C}"/>
              </a:ext>
              <a:ext uri="{C183D7F6-B498-43B3-948B-1728B52AA6E4}">
                <adec:decorative xmlns:adec="http://schemas.microsoft.com/office/drawing/2017/decorative" val="1"/>
              </a:ext>
            </a:extLst>
          </p:cNvPr>
          <p:cNvSpPr txBox="1"/>
          <p:nvPr userDrawn="1"/>
        </p:nvSpPr>
        <p:spPr>
          <a:xfrm>
            <a:off x="3269454" y="-263449"/>
            <a:ext cx="1963103" cy="2827973"/>
          </a:xfrm>
          <a:prstGeom prst="rect">
            <a:avLst/>
          </a:prstGeom>
          <a:noFill/>
        </p:spPr>
        <p:txBody>
          <a:bodyPr wrap="square" lIns="0" tIns="0" rIns="0" bIns="0" rtlCol="0">
            <a:noAutofit/>
          </a:bodyPr>
          <a:lstStyle/>
          <a:p>
            <a:pPr algn="l"/>
            <a:r>
              <a:rPr lang="en-AU" sz="35000">
                <a:solidFill>
                  <a:srgbClr val="CDD3D6"/>
                </a:solidFill>
              </a:rPr>
              <a:t>“</a:t>
            </a:r>
          </a:p>
        </p:txBody>
      </p:sp>
      <p:cxnSp>
        <p:nvCxnSpPr>
          <p:cNvPr id="7" name="Straight Connector 6">
            <a:extLst>
              <a:ext uri="{FF2B5EF4-FFF2-40B4-BE49-F238E27FC236}">
                <a16:creationId xmlns:a16="http://schemas.microsoft.com/office/drawing/2014/main" id="{F9E1E980-8C11-D173-009D-B6A5EFB0E9C9}"/>
              </a:ext>
              <a:ext uri="{C183D7F6-B498-43B3-948B-1728B52AA6E4}">
                <adec:decorative xmlns:adec="http://schemas.microsoft.com/office/drawing/2017/decorative" val="1"/>
              </a:ext>
            </a:extLst>
          </p:cNvPr>
          <p:cNvCxnSpPr/>
          <p:nvPr userDrawn="1"/>
        </p:nvCxnSpPr>
        <p:spPr>
          <a:xfrm>
            <a:off x="3086574" y="359998"/>
            <a:ext cx="0" cy="597600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ext Placeholder 14">
            <a:extLst>
              <a:ext uri="{FF2B5EF4-FFF2-40B4-BE49-F238E27FC236}">
                <a16:creationId xmlns:a16="http://schemas.microsoft.com/office/drawing/2014/main" id="{5F96F3EB-62B5-B30A-9550-210C8AC3F128}"/>
              </a:ext>
            </a:extLst>
          </p:cNvPr>
          <p:cNvSpPr>
            <a:spLocks noGrp="1"/>
          </p:cNvSpPr>
          <p:nvPr>
            <p:ph type="body" sz="quarter" idx="14" hasCustomPrompt="1"/>
          </p:nvPr>
        </p:nvSpPr>
        <p:spPr>
          <a:xfrm>
            <a:off x="3511550" y="2036762"/>
            <a:ext cx="8108950" cy="3458057"/>
          </a:xfr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lang="en-US" sz="2400" b="0" kern="1200" dirty="0" smtClean="0">
                <a:solidFill>
                  <a:schemeClr val="accent1"/>
                </a:solidFill>
                <a:latin typeface="+mj-lt"/>
                <a:ea typeface="+mn-ea"/>
                <a:cs typeface="+mn-cs"/>
              </a:defRPr>
            </a:lvl1pPr>
          </a:lstStyle>
          <a:p>
            <a:pPr lvl="0"/>
            <a:r>
              <a:rPr lang="en-US"/>
              <a:t>Quote text</a:t>
            </a:r>
          </a:p>
        </p:txBody>
      </p:sp>
      <p:sp>
        <p:nvSpPr>
          <p:cNvPr id="10" name="Text Placeholder 14">
            <a:extLst>
              <a:ext uri="{FF2B5EF4-FFF2-40B4-BE49-F238E27FC236}">
                <a16:creationId xmlns:a16="http://schemas.microsoft.com/office/drawing/2014/main" id="{F1E02FEE-528E-0CDD-0DB4-625A0D610B6A}"/>
              </a:ext>
            </a:extLst>
          </p:cNvPr>
          <p:cNvSpPr>
            <a:spLocks noGrp="1"/>
          </p:cNvSpPr>
          <p:nvPr>
            <p:ph type="body" sz="quarter" idx="15" hasCustomPrompt="1"/>
          </p:nvPr>
        </p:nvSpPr>
        <p:spPr>
          <a:xfrm>
            <a:off x="3526324" y="5494820"/>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800" b="0" kern="1200" dirty="0" smtClean="0">
                <a:solidFill>
                  <a:schemeClr val="accent1"/>
                </a:solidFill>
                <a:latin typeface="+mj-lt"/>
                <a:ea typeface="+mn-ea"/>
                <a:cs typeface="+mn-cs"/>
              </a:defRPr>
            </a:lvl1pPr>
          </a:lstStyle>
          <a:p>
            <a:pPr lvl="0"/>
            <a:r>
              <a:rPr lang="en-US"/>
              <a:t>– Author (</a:t>
            </a:r>
            <a:r>
              <a:rPr lang="en-US" err="1"/>
              <a:t>YYYY:page</a:t>
            </a:r>
            <a:r>
              <a:rPr lang="en-US"/>
              <a:t> number)</a:t>
            </a:r>
          </a:p>
        </p:txBody>
      </p:sp>
      <p:sp>
        <p:nvSpPr>
          <p:cNvPr id="11" name="Text Placeholder 14">
            <a:extLst>
              <a:ext uri="{FF2B5EF4-FFF2-40B4-BE49-F238E27FC236}">
                <a16:creationId xmlns:a16="http://schemas.microsoft.com/office/drawing/2014/main" id="{4727BE8E-6A1C-C35B-FE43-E4276FE9240C}"/>
              </a:ext>
            </a:extLst>
          </p:cNvPr>
          <p:cNvSpPr>
            <a:spLocks noGrp="1"/>
          </p:cNvSpPr>
          <p:nvPr>
            <p:ph type="body" sz="quarter" idx="16" hasCustomPrompt="1"/>
          </p:nvPr>
        </p:nvSpPr>
        <p:spPr>
          <a:xfrm>
            <a:off x="3526324" y="5912861"/>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200" b="0" kern="1200" dirty="0" smtClean="0">
                <a:solidFill>
                  <a:schemeClr val="tx1"/>
                </a:solidFill>
                <a:latin typeface="+mj-lt"/>
                <a:ea typeface="+mn-ea"/>
                <a:cs typeface="+mn-cs"/>
              </a:defRPr>
            </a:lvl1pPr>
          </a:lstStyle>
          <a:p>
            <a:pPr lvl="0"/>
            <a:r>
              <a:rPr lang="en-US"/>
              <a:t>Name of text</a:t>
            </a:r>
          </a:p>
        </p:txBody>
      </p:sp>
      <p:pic>
        <p:nvPicPr>
          <p:cNvPr id="13" name="Picture 12">
            <a:extLst>
              <a:ext uri="{FF2B5EF4-FFF2-40B4-BE49-F238E27FC236}">
                <a16:creationId xmlns:a16="http://schemas.microsoft.com/office/drawing/2014/main" id="{0527177B-E69E-4192-EE46-019AE8C241BF}"/>
              </a:ext>
              <a:ext uri="{C183D7F6-B498-43B3-948B-1728B52AA6E4}">
                <adec:decorative xmlns:adec="http://schemas.microsoft.com/office/drawing/2017/decorative" val="1"/>
              </a:ext>
            </a:extLst>
          </p:cNvPr>
          <p:cNvPicPr>
            <a:picLocks noChangeAspect="1"/>
          </p:cNvPicPr>
          <p:nvPr userDrawn="1"/>
        </p:nvPicPr>
        <p:blipFill rotWithShape="1">
          <a:blip r:embed="rId2" cstate="screen">
            <a:extLst>
              <a:ext uri="{28A0092B-C50C-407E-A947-70E740481C1C}">
                <a14:useLocalDpi xmlns:a14="http://schemas.microsoft.com/office/drawing/2010/main" val="0"/>
              </a:ext>
            </a:extLst>
          </a:blip>
          <a:srcRect/>
          <a:stretch/>
        </p:blipFill>
        <p:spPr>
          <a:xfrm>
            <a:off x="0" y="0"/>
            <a:ext cx="2669954" cy="6858000"/>
          </a:xfrm>
          <a:prstGeom prst="rect">
            <a:avLst/>
          </a:prstGeom>
        </p:spPr>
      </p:pic>
    </p:spTree>
    <p:extLst>
      <p:ext uri="{BB962C8B-B14F-4D97-AF65-F5344CB8AC3E}">
        <p14:creationId xmlns:p14="http://schemas.microsoft.com/office/powerpoint/2010/main" val="2879419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highlight blue">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00695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11214000" y="5867118"/>
            <a:ext cx="630000" cy="684882"/>
          </a:xfrm>
          <a:prstGeom prst="rect">
            <a:avLst/>
          </a:prstGeom>
        </p:spPr>
      </p:pic>
      <p:sp>
        <p:nvSpPr>
          <p:cNvPr id="2" name="Title 1">
            <a:extLst>
              <a:ext uri="{FF2B5EF4-FFF2-40B4-BE49-F238E27FC236}">
                <a16:creationId xmlns:a16="http://schemas.microsoft.com/office/drawing/2014/main" id="{88C7C230-6728-957B-B6ED-1DD9FE8060FF}"/>
              </a:ext>
            </a:extLst>
          </p:cNvPr>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rgbClr val="00296C"/>
                </a:solidFill>
              </a:defRPr>
            </a:lvl1pPr>
          </a:lstStyle>
          <a:p>
            <a:r>
              <a:rPr lang="en-US"/>
              <a:t>Click to edit Master title style</a:t>
            </a:r>
          </a:p>
        </p:txBody>
      </p:sp>
      <p:sp>
        <p:nvSpPr>
          <p:cNvPr id="13" name="Text Placeholder 51">
            <a:extLst>
              <a:ext uri="{FF2B5EF4-FFF2-40B4-BE49-F238E27FC236}">
                <a16:creationId xmlns:a16="http://schemas.microsoft.com/office/drawing/2014/main" id="{ED72B8C4-8D7B-20BD-9B46-1BC97B97697A}"/>
              </a:ext>
            </a:extLst>
          </p:cNvPr>
          <p:cNvSpPr>
            <a:spLocks noGrp="1"/>
          </p:cNvSpPr>
          <p:nvPr>
            <p:ph type="body" sz="quarter" idx="12" hasCustomPrompt="1"/>
          </p:nvPr>
        </p:nvSpPr>
        <p:spPr>
          <a:xfrm>
            <a:off x="359998" y="4778427"/>
            <a:ext cx="8532000"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name, presenter title</a:t>
            </a:r>
            <a:endParaRPr lang="en-AU"/>
          </a:p>
        </p:txBody>
      </p:sp>
      <p:sp>
        <p:nvSpPr>
          <p:cNvPr id="15" name="Text Placeholder 51">
            <a:extLst>
              <a:ext uri="{FF2B5EF4-FFF2-40B4-BE49-F238E27FC236}">
                <a16:creationId xmlns:a16="http://schemas.microsoft.com/office/drawing/2014/main" id="{F75C817C-04B0-B672-91D9-B0DBB7B21B4D}"/>
              </a:ext>
            </a:extLst>
          </p:cNvPr>
          <p:cNvSpPr>
            <a:spLocks noGrp="1"/>
          </p:cNvSpPr>
          <p:nvPr>
            <p:ph type="body" sz="quarter" idx="13" hasCustomPrompt="1"/>
          </p:nvPr>
        </p:nvSpPr>
        <p:spPr>
          <a:xfrm>
            <a:off x="9071998" y="4273686"/>
            <a:ext cx="2772001"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00 Month YYYY</a:t>
            </a:r>
            <a:endParaRPr lang="en-AU"/>
          </a:p>
        </p:txBody>
      </p:sp>
      <p:sp>
        <p:nvSpPr>
          <p:cNvPr id="16" name="Text Placeholder 51">
            <a:extLst>
              <a:ext uri="{FF2B5EF4-FFF2-40B4-BE49-F238E27FC236}">
                <a16:creationId xmlns:a16="http://schemas.microsoft.com/office/drawing/2014/main" id="{08636096-4E7F-7255-5E0A-F76A98B8F543}"/>
              </a:ext>
            </a:extLst>
          </p:cNvPr>
          <p:cNvSpPr>
            <a:spLocks noGrp="1"/>
          </p:cNvSpPr>
          <p:nvPr>
            <p:ph type="body" sz="quarter" idx="14" hasCustomPrompt="1"/>
          </p:nvPr>
        </p:nvSpPr>
        <p:spPr>
          <a:xfrm>
            <a:off x="359998" y="4273686"/>
            <a:ext cx="8532000" cy="424497"/>
          </a:xfrm>
        </p:spPr>
        <p:txBody>
          <a:bodyPr/>
          <a:lstStyle>
            <a:lvl1pPr>
              <a:defRPr>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Subtitle</a:t>
            </a:r>
            <a:endParaRPr lang="en-AU"/>
          </a:p>
        </p:txBody>
      </p:sp>
    </p:spTree>
    <p:extLst>
      <p:ext uri="{BB962C8B-B14F-4D97-AF65-F5344CB8AC3E}">
        <p14:creationId xmlns:p14="http://schemas.microsoft.com/office/powerpoint/2010/main" val="2090582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highlight grey">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49694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eature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3440718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eatur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1321397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eature image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1262231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eature image gre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3739778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eature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808412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358555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4070171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450754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mn-lt"/>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58446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428999"/>
            <a:ext cx="4500000" cy="298457"/>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US"/>
              <a:t>Click icon to add picture</a:t>
            </a:r>
            <a:endParaRPr lang="en-AU"/>
          </a:p>
        </p:txBody>
      </p:sp>
      <p:sp>
        <p:nvSpPr>
          <p:cNvPr id="9" name="Text Placeholder 51">
            <a:extLst>
              <a:ext uri="{FF2B5EF4-FFF2-40B4-BE49-F238E27FC236}">
                <a16:creationId xmlns:a16="http://schemas.microsoft.com/office/drawing/2014/main" id="{8539577E-818D-2906-641C-DBDD3A298498}"/>
              </a:ext>
            </a:extLst>
          </p:cNvPr>
          <p:cNvSpPr>
            <a:spLocks noGrp="1"/>
          </p:cNvSpPr>
          <p:nvPr>
            <p:ph type="body" sz="quarter" idx="12" hasCustomPrompt="1"/>
          </p:nvPr>
        </p:nvSpPr>
        <p:spPr>
          <a:xfrm>
            <a:off x="4195118" y="2787773"/>
            <a:ext cx="4500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title</a:t>
            </a:r>
            <a:endParaRPr lang="en-AU"/>
          </a:p>
        </p:txBody>
      </p:sp>
      <p:sp>
        <p:nvSpPr>
          <p:cNvPr id="10" name="Text Placeholder 51">
            <a:extLst>
              <a:ext uri="{FF2B5EF4-FFF2-40B4-BE49-F238E27FC236}">
                <a16:creationId xmlns:a16="http://schemas.microsoft.com/office/drawing/2014/main" id="{66A72753-E648-3DEC-E37B-76D131698DC4}"/>
              </a:ext>
            </a:extLst>
          </p:cNvPr>
          <p:cNvSpPr>
            <a:spLocks noGrp="1"/>
          </p:cNvSpPr>
          <p:nvPr>
            <p:ph type="body" sz="quarter" idx="14" hasCustomPrompt="1"/>
          </p:nvPr>
        </p:nvSpPr>
        <p:spPr>
          <a:xfrm>
            <a:off x="9071998" y="2357168"/>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00 Month YYYY</a:t>
            </a:r>
            <a:endParaRPr lang="en-AU"/>
          </a:p>
        </p:txBody>
      </p:sp>
      <p:sp>
        <p:nvSpPr>
          <p:cNvPr id="12" name="Text Placeholder 51">
            <a:extLst>
              <a:ext uri="{FF2B5EF4-FFF2-40B4-BE49-F238E27FC236}">
                <a16:creationId xmlns:a16="http://schemas.microsoft.com/office/drawing/2014/main" id="{CC2E7161-226A-E92E-A156-32EFBA600856}"/>
              </a:ext>
            </a:extLst>
          </p:cNvPr>
          <p:cNvSpPr>
            <a:spLocks noGrp="1"/>
          </p:cNvSpPr>
          <p:nvPr>
            <p:ph type="body" sz="quarter" idx="15" hasCustomPrompt="1"/>
          </p:nvPr>
        </p:nvSpPr>
        <p:spPr>
          <a:xfrm>
            <a:off x="359998" y="2357168"/>
            <a:ext cx="3458240" cy="855102"/>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Subtitle</a:t>
            </a:r>
            <a:endParaRPr lang="en-AU"/>
          </a:p>
        </p:txBody>
      </p:sp>
      <p:sp>
        <p:nvSpPr>
          <p:cNvPr id="13" name="Text Placeholder 51">
            <a:extLst>
              <a:ext uri="{FF2B5EF4-FFF2-40B4-BE49-F238E27FC236}">
                <a16:creationId xmlns:a16="http://schemas.microsoft.com/office/drawing/2014/main" id="{B1069058-209B-FFBB-2663-876FCDF3127A}"/>
              </a:ext>
            </a:extLst>
          </p:cNvPr>
          <p:cNvSpPr>
            <a:spLocks noGrp="1"/>
          </p:cNvSpPr>
          <p:nvPr>
            <p:ph type="body" sz="quarter" idx="16" hasCustomPrompt="1"/>
          </p:nvPr>
        </p:nvSpPr>
        <p:spPr>
          <a:xfrm>
            <a:off x="4195118" y="2353833"/>
            <a:ext cx="4500001" cy="424497"/>
          </a:xfrm>
        </p:spPr>
        <p:txBody>
          <a:bodyPr/>
          <a:lstStyle>
            <a:lvl1pPr>
              <a:defRPr sz="1800" b="1">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name</a:t>
            </a:r>
            <a:endParaRPr lang="en-AU"/>
          </a:p>
        </p:txBody>
      </p:sp>
    </p:spTree>
    <p:extLst>
      <p:ext uri="{BB962C8B-B14F-4D97-AF65-F5344CB8AC3E}">
        <p14:creationId xmlns:p14="http://schemas.microsoft.com/office/powerpoint/2010/main" val="890094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val="0"/>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720682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mn-lt"/>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bg1"/>
                </a:solidFill>
                <a:latin typeface="+mj-lt"/>
              </a:defRPr>
            </a:lvl1pPr>
          </a:lstStyle>
          <a:p>
            <a:r>
              <a:rPr lang="en-US"/>
              <a:t>Presentation </a:t>
            </a:r>
            <a:br>
              <a:rPr lang="en-US"/>
            </a:br>
            <a:r>
              <a:rPr lang="en-US"/>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3413498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5">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US"/>
              <a:t>NSW Department of Education</a:t>
            </a:r>
            <a:endParaRPr lang="en-AU"/>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accent1"/>
                </a:solidFill>
                <a:latin typeface="+mj-lt"/>
              </a:defRPr>
            </a:lvl1pPr>
          </a:lstStyle>
          <a:p>
            <a:r>
              <a:rPr lang="en-US"/>
              <a:t>Presentation </a:t>
            </a:r>
            <a:br>
              <a:rPr lang="en-US"/>
            </a:br>
            <a:r>
              <a:rPr lang="en-US"/>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accent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accent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accent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pic>
        <p:nvPicPr>
          <p:cNvPr id="3" name="Picture 2">
            <a:extLst>
              <a:ext uri="{FF2B5EF4-FFF2-40B4-BE49-F238E27FC236}">
                <a16:creationId xmlns:a16="http://schemas.microsoft.com/office/drawing/2014/main" id="{454040E8-663F-9D55-A412-CF6E1BABF208}"/>
              </a:ext>
            </a:extLst>
          </p:cNvPr>
          <p:cNvPicPr>
            <a:picLocks noChangeAspect="1"/>
          </p:cNvPicPr>
          <p:nvPr userDrawn="1"/>
        </p:nvPicPr>
        <p:blipFill rotWithShape="1">
          <a:blip r:embed="rId2" cstate="screen">
            <a:extLst>
              <a:ext uri="{28A0092B-C50C-407E-A947-70E740481C1C}">
                <a14:useLocalDpi xmlns:a14="http://schemas.microsoft.com/office/drawing/2010/main" val="0"/>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842572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1">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1732691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Tree>
    <p:extLst>
      <p:ext uri="{BB962C8B-B14F-4D97-AF65-F5344CB8AC3E}">
        <p14:creationId xmlns:p14="http://schemas.microsoft.com/office/powerpoint/2010/main" val="4065138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3">
    <p:bg>
      <p:bgPr>
        <a:solidFill>
          <a:schemeClr val="accent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bg1"/>
                </a:solidFill>
              </a:defRPr>
            </a:lvl1pPr>
          </a:lstStyle>
          <a:p>
            <a:r>
              <a:rPr lang="en-US"/>
              <a:t>Click icon to add picture</a:t>
            </a:r>
            <a:endParaRPr lang="en-AU"/>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pic>
        <p:nvPicPr>
          <p:cNvPr id="7" name="Picture 6">
            <a:extLst>
              <a:ext uri="{FF2B5EF4-FFF2-40B4-BE49-F238E27FC236}">
                <a16:creationId xmlns:a16="http://schemas.microsoft.com/office/drawing/2014/main" id="{E1E50149-E853-8C5B-AA8D-D4A37E17848B}"/>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6135329" y="360000"/>
            <a:ext cx="660650" cy="715199"/>
          </a:xfrm>
          <a:prstGeom prst="rect">
            <a:avLst/>
          </a:prstGeom>
        </p:spPr>
      </p:pic>
    </p:spTree>
    <p:extLst>
      <p:ext uri="{BB962C8B-B14F-4D97-AF65-F5344CB8AC3E}">
        <p14:creationId xmlns:p14="http://schemas.microsoft.com/office/powerpoint/2010/main" val="1725391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4">
    <p:bg>
      <p:bgPr>
        <a:solidFill>
          <a:schemeClr val="accent4"/>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accent2"/>
                </a:solidFill>
              </a:defRPr>
            </a:lvl1pPr>
          </a:lstStyle>
          <a:p>
            <a:r>
              <a:rPr lang="en-US"/>
              <a:t>Click icon to add picture</a:t>
            </a:r>
            <a:endParaRPr lang="en-AU"/>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pic>
        <p:nvPicPr>
          <p:cNvPr id="5" name="Picture 4">
            <a:extLst>
              <a:ext uri="{FF2B5EF4-FFF2-40B4-BE49-F238E27FC236}">
                <a16:creationId xmlns:a16="http://schemas.microsoft.com/office/drawing/2014/main" id="{BE67997B-1EF6-0F8C-A7CA-C69549ADFDAA}"/>
              </a:ext>
            </a:extLst>
          </p:cNvPr>
          <p:cNvPicPr>
            <a:picLocks noChangeAspect="1"/>
          </p:cNvPicPr>
          <p:nvPr userDrawn="1"/>
        </p:nvPicPr>
        <p:blipFill rotWithShape="1">
          <a:blip r:embed="rId2" cstate="screen">
            <a:extLst>
              <a:ext uri="{28A0092B-C50C-407E-A947-70E740481C1C}">
                <a14:useLocalDpi xmlns:a14="http://schemas.microsoft.com/office/drawing/2010/main" val="0"/>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1804630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pic>
        <p:nvPicPr>
          <p:cNvPr id="8" name="Picture 7" descr="NSW Government logo">
            <a:extLst>
              <a:ext uri="{FF2B5EF4-FFF2-40B4-BE49-F238E27FC236}">
                <a16:creationId xmlns:a16="http://schemas.microsoft.com/office/drawing/2014/main" id="{CCBF5FED-71CD-4122-8BE4-CA4C03A99224}"/>
              </a:ext>
            </a:extLst>
          </p:cNvPr>
          <p:cNvPicPr>
            <a:picLocks noChangeAspect="1"/>
          </p:cNvPicPr>
          <p:nvPr userDrawn="1"/>
        </p:nvPicPr>
        <p:blipFill>
          <a:blip r:embed="rId32" cstate="screen">
            <a:extLst>
              <a:ext uri="{28A0092B-C50C-407E-A947-70E740481C1C}">
                <a14:useLocalDpi xmlns:a14="http://schemas.microsoft.com/office/drawing/2010/main" val="0"/>
              </a:ext>
            </a:extLst>
          </a:blip>
          <a:srcRect/>
          <a:stretch/>
        </p:blipFill>
        <p:spPr>
          <a:xfrm>
            <a:off x="11214000" y="360321"/>
            <a:ext cx="630000" cy="684882"/>
          </a:xfrm>
          <a:prstGeom prst="rect">
            <a:avLst/>
          </a:prstGeom>
        </p:spPr>
      </p:pic>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marL="0" marR="0" lvl="0"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Click to edit Master text styles</a:t>
            </a:r>
          </a:p>
          <a:p>
            <a:pPr marL="0" marR="0" lvl="1"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Second level</a:t>
            </a:r>
          </a:p>
          <a:p>
            <a:pPr marL="0" marR="0" lvl="2"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Third level</a:t>
            </a:r>
          </a:p>
          <a:p>
            <a:pPr marL="0" marR="0" lvl="3"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Fourth level</a:t>
            </a:r>
          </a:p>
          <a:p>
            <a:pPr marL="0" marR="0" lvl="4"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4183946791"/>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1" r:id="rId13"/>
    <p:sldLayoutId id="2147483822" r:id="rId14"/>
    <p:sldLayoutId id="2147483823" r:id="rId15"/>
    <p:sldLayoutId id="2147483824" r:id="rId16"/>
    <p:sldLayoutId id="2147483825" r:id="rId17"/>
    <p:sldLayoutId id="2147483826" r:id="rId18"/>
    <p:sldLayoutId id="2147483827" r:id="rId19"/>
    <p:sldLayoutId id="2147483828" r:id="rId20"/>
    <p:sldLayoutId id="2147483829" r:id="rId21"/>
    <p:sldLayoutId id="2147483830" r:id="rId22"/>
    <p:sldLayoutId id="2147483831" r:id="rId23"/>
    <p:sldLayoutId id="2147483832" r:id="rId24"/>
    <p:sldLayoutId id="2147483833" r:id="rId25"/>
    <p:sldLayoutId id="2147483834" r:id="rId26"/>
    <p:sldLayoutId id="2147483835" r:id="rId27"/>
    <p:sldLayoutId id="2147483836" r:id="rId28"/>
    <p:sldLayoutId id="2147483837" r:id="rId29"/>
    <p:sldLayoutId id="2147483838"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3" Type="http://schemas.openxmlformats.org/officeDocument/2006/relationships/hyperlink" Target="https://education.nsw.gov.au/rights-and-accountability/copyright" TargetMode="External"/><Relationship Id="rId2" Type="http://schemas.openxmlformats.org/officeDocument/2006/relationships/notesSlide" Target="../notesSlides/notesSlide4.xml"/><Relationship Id="rId1" Type="http://schemas.openxmlformats.org/officeDocument/2006/relationships/slideLayout" Target="../slideLayouts/slideLayout30.xml"/><Relationship Id="rId4" Type="http://schemas.openxmlformats.org/officeDocument/2006/relationships/hyperlink" Target="https://creativecommons.org/licenses/by/4.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F6E314C-54E1-134A-9BA5-C47E8026D3E4}"/>
              </a:ext>
            </a:extLst>
          </p:cNvPr>
          <p:cNvSpPr>
            <a:spLocks noGrp="1"/>
          </p:cNvSpPr>
          <p:nvPr>
            <p:ph type="ctrTitle"/>
          </p:nvPr>
        </p:nvSpPr>
        <p:spPr/>
        <p:txBody>
          <a:bodyPr/>
          <a:lstStyle/>
          <a:p>
            <a:r>
              <a:rPr lang="en-US" dirty="0"/>
              <a:t>Bargaining guided conversation</a:t>
            </a:r>
          </a:p>
        </p:txBody>
      </p:sp>
    </p:spTree>
    <p:extLst>
      <p:ext uri="{BB962C8B-B14F-4D97-AF65-F5344CB8AC3E}">
        <p14:creationId xmlns:p14="http://schemas.microsoft.com/office/powerpoint/2010/main" val="1649960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A7724B7-C27D-4E8B-CA5D-A0A08542706C}"/>
              </a:ext>
            </a:extLst>
          </p:cNvPr>
          <p:cNvSpPr>
            <a:spLocks noGrp="1"/>
          </p:cNvSpPr>
          <p:nvPr>
            <p:ph type="title"/>
          </p:nvPr>
        </p:nvSpPr>
        <p:spPr/>
        <p:txBody>
          <a:bodyPr/>
          <a:lstStyle/>
          <a:p>
            <a:r>
              <a:rPr lang="en-AU" dirty="0"/>
              <a:t>Guided conversation instructions</a:t>
            </a:r>
            <a:endParaRPr lang="en-AU" i="1" dirty="0"/>
          </a:p>
        </p:txBody>
      </p:sp>
      <p:sp>
        <p:nvSpPr>
          <p:cNvPr id="13" name="Text Placeholder 12">
            <a:extLst>
              <a:ext uri="{FF2B5EF4-FFF2-40B4-BE49-F238E27FC236}">
                <a16:creationId xmlns:a16="http://schemas.microsoft.com/office/drawing/2014/main" id="{4C538677-C9D1-E7AA-830B-57070CC8926A}"/>
              </a:ext>
            </a:extLst>
          </p:cNvPr>
          <p:cNvSpPr>
            <a:spLocks noGrp="1"/>
          </p:cNvSpPr>
          <p:nvPr>
            <p:ph type="body" sz="quarter" idx="19"/>
          </p:nvPr>
        </p:nvSpPr>
        <p:spPr/>
        <p:txBody>
          <a:bodyPr/>
          <a:lstStyle/>
          <a:p>
            <a:pPr marL="342900" indent="-342900">
              <a:buFont typeface="Arial" panose="020B0604020202020204" pitchFamily="34" charset="0"/>
              <a:buChar char="•"/>
            </a:pPr>
            <a:r>
              <a:rPr lang="en-AU" sz="1800" dirty="0"/>
              <a:t>You will work with a partner, as person A and person B.</a:t>
            </a:r>
          </a:p>
          <a:p>
            <a:pPr marL="342900" indent="-342900">
              <a:buFont typeface="Arial" panose="020B0604020202020204" pitchFamily="34" charset="0"/>
              <a:buChar char="•"/>
            </a:pPr>
            <a:r>
              <a:rPr lang="en-AU" sz="1800" dirty="0"/>
              <a:t>Look at the guided conversation on the next slide.</a:t>
            </a:r>
          </a:p>
          <a:p>
            <a:pPr marL="342900" indent="-342900">
              <a:buFont typeface="Arial" panose="020B0604020202020204" pitchFamily="34" charset="0"/>
              <a:buChar char="•"/>
            </a:pPr>
            <a:r>
              <a:rPr lang="en-AU" sz="1800" dirty="0"/>
              <a:t>This conversation is an opportunity to ‘choose your own adventure’. As you read across each row of the conversation, you can choose the option(s) that you want to say. </a:t>
            </a:r>
          </a:p>
          <a:p>
            <a:pPr marL="342900" indent="-342900">
              <a:buFont typeface="Arial" panose="020B0604020202020204" pitchFamily="34" charset="0"/>
              <a:buChar char="•"/>
            </a:pPr>
            <a:r>
              <a:rPr lang="en-AU" sz="1800" dirty="0"/>
              <a:t>However, you need to make sure that the rest of the conversation flows logically afterwards. For example, if you say early on that you want to buy a necklace, make sure you don’t contradict yourself later!</a:t>
            </a:r>
          </a:p>
          <a:p>
            <a:pPr marL="342900" indent="-342900">
              <a:buFont typeface="Arial" panose="020B0604020202020204" pitchFamily="34" charset="0"/>
              <a:buChar char="•"/>
            </a:pPr>
            <a:r>
              <a:rPr lang="en-AU" sz="1800" dirty="0"/>
              <a:t>Once you have made your choices, practise saying your conversation together.</a:t>
            </a:r>
          </a:p>
          <a:p>
            <a:pPr marL="342900" indent="-342900">
              <a:buFont typeface="Arial" panose="020B0604020202020204" pitchFamily="34" charset="0"/>
              <a:buChar char="•"/>
            </a:pPr>
            <a:r>
              <a:rPr lang="en-AU" sz="1800" dirty="0"/>
              <a:t>After practising, you will present your conversation to another pair and give feedback to each other.</a:t>
            </a:r>
          </a:p>
        </p:txBody>
      </p:sp>
      <p:pic>
        <p:nvPicPr>
          <p:cNvPr id="16" name="Picture 15" descr="Two people having a conversation.">
            <a:extLst>
              <a:ext uri="{FF2B5EF4-FFF2-40B4-BE49-F238E27FC236}">
                <a16:creationId xmlns:a16="http://schemas.microsoft.com/office/drawing/2014/main" id="{55C411E6-899F-8872-AE57-703A7B9313D2}"/>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8496461" y="103102"/>
            <a:ext cx="1943539" cy="1282722"/>
          </a:xfrm>
          <a:prstGeom prst="rect">
            <a:avLst/>
          </a:prstGeom>
        </p:spPr>
      </p:pic>
      <p:sp>
        <p:nvSpPr>
          <p:cNvPr id="3" name="Slide Number Placeholder 2">
            <a:extLst>
              <a:ext uri="{FF2B5EF4-FFF2-40B4-BE49-F238E27FC236}">
                <a16:creationId xmlns:a16="http://schemas.microsoft.com/office/drawing/2014/main" id="{10FC5410-57DA-1514-7BA2-55C069CDA795}"/>
              </a:ext>
              <a:ext uri="{C183D7F6-B498-43B3-948B-1728B52AA6E4}">
                <adec:decorative xmlns:adec="http://schemas.microsoft.com/office/drawing/2017/decorative" val="1"/>
              </a:ext>
            </a:extLst>
          </p:cNvPr>
          <p:cNvSpPr>
            <a:spLocks noGrp="1"/>
          </p:cNvSpPr>
          <p:nvPr>
            <p:ph type="sldNum" sz="quarter" idx="14"/>
          </p:nvPr>
        </p:nvSpPr>
        <p:spPr/>
        <p:txBody>
          <a:bodyPr/>
          <a:lstStyle/>
          <a:p>
            <a:fld id="{10A01DC5-1685-4615-8240-15192985C6A2}" type="slidenum">
              <a:rPr lang="en-AU" smtClean="0"/>
              <a:pPr/>
              <a:t>2</a:t>
            </a:fld>
            <a:endParaRPr lang="en-AU"/>
          </a:p>
        </p:txBody>
      </p:sp>
    </p:spTree>
    <p:extLst>
      <p:ext uri="{BB962C8B-B14F-4D97-AF65-F5344CB8AC3E}">
        <p14:creationId xmlns:p14="http://schemas.microsoft.com/office/powerpoint/2010/main" val="3651130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0EC4D-2AED-7A0F-EFB3-216D62452A53}"/>
              </a:ext>
            </a:extLst>
          </p:cNvPr>
          <p:cNvSpPr>
            <a:spLocks noGrp="1"/>
          </p:cNvSpPr>
          <p:nvPr>
            <p:ph type="title"/>
          </p:nvPr>
        </p:nvSpPr>
        <p:spPr/>
        <p:txBody>
          <a:bodyPr/>
          <a:lstStyle/>
          <a:p>
            <a:r>
              <a:rPr lang="en-AU" dirty="0"/>
              <a:t>Guided conversation</a:t>
            </a:r>
          </a:p>
        </p:txBody>
      </p:sp>
      <p:graphicFrame>
        <p:nvGraphicFramePr>
          <p:cNvPr id="4" name="Table 3" descr="Guided conversation for students A and B, in Indonesian.">
            <a:extLst>
              <a:ext uri="{FF2B5EF4-FFF2-40B4-BE49-F238E27FC236}">
                <a16:creationId xmlns:a16="http://schemas.microsoft.com/office/drawing/2014/main" id="{503567FE-FDDE-1735-DD2D-583C550EC178}"/>
              </a:ext>
            </a:extLst>
          </p:cNvPr>
          <p:cNvGraphicFramePr>
            <a:graphicFrameLocks noGrp="1"/>
          </p:cNvGraphicFramePr>
          <p:nvPr>
            <p:extLst>
              <p:ext uri="{D42A27DB-BD31-4B8C-83A1-F6EECF244321}">
                <p14:modId xmlns:p14="http://schemas.microsoft.com/office/powerpoint/2010/main" val="930392837"/>
              </p:ext>
            </p:extLst>
          </p:nvPr>
        </p:nvGraphicFramePr>
        <p:xfrm>
          <a:off x="2312516" y="983971"/>
          <a:ext cx="7566967" cy="5766809"/>
        </p:xfrm>
        <a:graphic>
          <a:graphicData uri="http://schemas.openxmlformats.org/drawingml/2006/table">
            <a:tbl>
              <a:tblPr firstRow="1" bandRow="1">
                <a:tableStyleId>{5940675A-B579-460E-94D1-54222C63F5DA}</a:tableStyleId>
              </a:tblPr>
              <a:tblGrid>
                <a:gridCol w="555148">
                  <a:extLst>
                    <a:ext uri="{9D8B030D-6E8A-4147-A177-3AD203B41FA5}">
                      <a16:colId xmlns:a16="http://schemas.microsoft.com/office/drawing/2014/main" val="1580336238"/>
                    </a:ext>
                  </a:extLst>
                </a:gridCol>
                <a:gridCol w="1727822">
                  <a:extLst>
                    <a:ext uri="{9D8B030D-6E8A-4147-A177-3AD203B41FA5}">
                      <a16:colId xmlns:a16="http://schemas.microsoft.com/office/drawing/2014/main" val="4271453561"/>
                    </a:ext>
                  </a:extLst>
                </a:gridCol>
                <a:gridCol w="1960971">
                  <a:extLst>
                    <a:ext uri="{9D8B030D-6E8A-4147-A177-3AD203B41FA5}">
                      <a16:colId xmlns:a16="http://schemas.microsoft.com/office/drawing/2014/main" val="4266879523"/>
                    </a:ext>
                  </a:extLst>
                </a:gridCol>
                <a:gridCol w="1845052">
                  <a:extLst>
                    <a:ext uri="{9D8B030D-6E8A-4147-A177-3AD203B41FA5}">
                      <a16:colId xmlns:a16="http://schemas.microsoft.com/office/drawing/2014/main" val="4015553104"/>
                    </a:ext>
                  </a:extLst>
                </a:gridCol>
                <a:gridCol w="1477974">
                  <a:extLst>
                    <a:ext uri="{9D8B030D-6E8A-4147-A177-3AD203B41FA5}">
                      <a16:colId xmlns:a16="http://schemas.microsoft.com/office/drawing/2014/main" val="3714109020"/>
                    </a:ext>
                  </a:extLst>
                </a:gridCol>
              </a:tblGrid>
              <a:tr h="661975">
                <a:tc>
                  <a:txBody>
                    <a:bodyPr/>
                    <a:lstStyle/>
                    <a:p>
                      <a:r>
                        <a:rPr lang="en-AU" sz="1150" b="1" dirty="0">
                          <a:solidFill>
                            <a:schemeClr val="bg1"/>
                          </a:solidFill>
                        </a:rPr>
                        <a:t>A</a:t>
                      </a:r>
                    </a:p>
                  </a:txBody>
                  <a:tcPr>
                    <a:solidFill>
                      <a:schemeClr val="accent1"/>
                    </a:solidFill>
                  </a:tcPr>
                </a:tc>
                <a:tc>
                  <a:txBody>
                    <a:bodyPr/>
                    <a:lstStyle/>
                    <a:p>
                      <a:r>
                        <a:rPr lang="id-ID" sz="1150" i="1" noProof="0" dirty="0"/>
                        <a:t>Hai Pak.</a:t>
                      </a:r>
                    </a:p>
                    <a:p>
                      <a:r>
                        <a:rPr lang="id-ID" sz="1150" i="1" noProof="0" dirty="0"/>
                        <a:t>Selamat pagi, Bu.</a:t>
                      </a:r>
                    </a:p>
                  </a:txBody>
                  <a:tcPr/>
                </a:tc>
                <a:tc>
                  <a:txBody>
                    <a:bodyPr/>
                    <a:lstStyle/>
                    <a:p>
                      <a:r>
                        <a:rPr lang="id-ID" sz="1150" i="1" noProof="0" dirty="0"/>
                        <a:t>Berapa harga</a:t>
                      </a:r>
                    </a:p>
                  </a:txBody>
                  <a:tcPr/>
                </a:tc>
                <a:tc>
                  <a:txBody>
                    <a:bodyPr/>
                    <a:lstStyle/>
                    <a:p>
                      <a:r>
                        <a:rPr lang="id-ID" sz="1150" i="1" noProof="0" dirty="0"/>
                        <a:t>pisang</a:t>
                      </a:r>
                    </a:p>
                    <a:p>
                      <a:r>
                        <a:rPr lang="id-ID" sz="1150" i="1" noProof="0" dirty="0"/>
                        <a:t>nanas</a:t>
                      </a:r>
                    </a:p>
                    <a:p>
                      <a:r>
                        <a:rPr lang="id-ID" sz="1150" i="1" noProof="0" dirty="0"/>
                        <a:t>kalung</a:t>
                      </a:r>
                    </a:p>
                  </a:txBody>
                  <a:tcPr/>
                </a:tc>
                <a:tc>
                  <a:txBody>
                    <a:bodyPr/>
                    <a:lstStyle/>
                    <a:p>
                      <a:r>
                        <a:rPr lang="id-ID" sz="1150" i="1" noProof="0" dirty="0"/>
                        <a:t>yang hijau ini?</a:t>
                      </a:r>
                    </a:p>
                    <a:p>
                      <a:r>
                        <a:rPr lang="id-ID" sz="1150" i="1" noProof="0" dirty="0"/>
                        <a:t>yang enak ini?</a:t>
                      </a:r>
                    </a:p>
                    <a:p>
                      <a:r>
                        <a:rPr lang="id-ID" sz="1150" i="1" noProof="0" dirty="0"/>
                        <a:t>yang keren ini?</a:t>
                      </a:r>
                    </a:p>
                  </a:txBody>
                  <a:tcPr/>
                </a:tc>
                <a:extLst>
                  <a:ext uri="{0D108BD9-81ED-4DB2-BD59-A6C34878D82A}">
                    <a16:rowId xmlns:a16="http://schemas.microsoft.com/office/drawing/2014/main" val="1016088364"/>
                  </a:ext>
                </a:extLst>
              </a:tr>
              <a:tr h="661975">
                <a:tc>
                  <a:txBody>
                    <a:bodyPr/>
                    <a:lstStyle/>
                    <a:p>
                      <a:r>
                        <a:rPr lang="en-AU" sz="1150" b="1" dirty="0">
                          <a:solidFill>
                            <a:schemeClr val="bg1"/>
                          </a:solidFill>
                        </a:rPr>
                        <a:t>B</a:t>
                      </a:r>
                    </a:p>
                  </a:txBody>
                  <a:tcPr>
                    <a:solidFill>
                      <a:schemeClr val="accent1"/>
                    </a:solidFill>
                  </a:tcPr>
                </a:tc>
                <a:tc>
                  <a:txBody>
                    <a:bodyPr/>
                    <a:lstStyle/>
                    <a:p>
                      <a:r>
                        <a:rPr lang="id-ID" sz="1150" i="1" noProof="0" dirty="0"/>
                        <a:t>Harga</a:t>
                      </a:r>
                    </a:p>
                  </a:txBody>
                  <a:tcPr/>
                </a:tc>
                <a:tc>
                  <a:txBody>
                    <a:bodyPr/>
                    <a:lstStyle/>
                    <a:p>
                      <a:r>
                        <a:rPr lang="id-ID" sz="1150" i="1" noProof="0" dirty="0"/>
                        <a:t>pisang</a:t>
                      </a:r>
                    </a:p>
                    <a:p>
                      <a:r>
                        <a:rPr lang="id-ID" sz="1150" i="1" noProof="0" dirty="0"/>
                        <a:t>nanas</a:t>
                      </a:r>
                    </a:p>
                    <a:p>
                      <a:r>
                        <a:rPr lang="id-ID" sz="1150" i="1" noProof="0" dirty="0"/>
                        <a:t>kalung</a:t>
                      </a:r>
                    </a:p>
                  </a:txBody>
                  <a:tcPr/>
                </a:tc>
                <a:tc>
                  <a:txBody>
                    <a:bodyPr/>
                    <a:lstStyle/>
                    <a:p>
                      <a:r>
                        <a:rPr lang="id-ID" sz="1150" i="1" noProof="0" dirty="0"/>
                        <a:t>dua puluh ribu rupiah</a:t>
                      </a:r>
                    </a:p>
                    <a:p>
                      <a:r>
                        <a:rPr lang="id-ID" sz="1150" i="1" noProof="0" dirty="0"/>
                        <a:t>tujuh puluh ribu rupiah</a:t>
                      </a:r>
                    </a:p>
                    <a:p>
                      <a:r>
                        <a:rPr lang="id-ID" sz="1150" i="1" noProof="0" dirty="0"/>
                        <a:t>tiga puluh ribu rupiah</a:t>
                      </a:r>
                    </a:p>
                  </a:txBody>
                  <a:tcPr/>
                </a:tc>
                <a:tc>
                  <a:txBody>
                    <a:bodyPr/>
                    <a:lstStyle/>
                    <a:p>
                      <a:r>
                        <a:rPr lang="id-ID" sz="1150" i="1" noProof="0" dirty="0"/>
                        <a:t>sekilo.</a:t>
                      </a:r>
                    </a:p>
                    <a:p>
                      <a:r>
                        <a:rPr lang="id-ID" sz="1150" i="1" noProof="0" dirty="0"/>
                        <a:t>untuk satu.</a:t>
                      </a:r>
                    </a:p>
                    <a:p>
                      <a:r>
                        <a:rPr lang="id-ID" sz="1150" i="1" noProof="0" dirty="0"/>
                        <a:t>untuk dua.</a:t>
                      </a:r>
                    </a:p>
                  </a:txBody>
                  <a:tcPr/>
                </a:tc>
                <a:extLst>
                  <a:ext uri="{0D108BD9-81ED-4DB2-BD59-A6C34878D82A}">
                    <a16:rowId xmlns:a16="http://schemas.microsoft.com/office/drawing/2014/main" val="3947565347"/>
                  </a:ext>
                </a:extLst>
              </a:tr>
              <a:tr h="472839">
                <a:tc>
                  <a:txBody>
                    <a:bodyPr/>
                    <a:lstStyle/>
                    <a:p>
                      <a:r>
                        <a:rPr lang="en-AU" sz="1150" b="1" dirty="0">
                          <a:solidFill>
                            <a:schemeClr val="bg1"/>
                          </a:solidFill>
                        </a:rPr>
                        <a:t>A</a:t>
                      </a:r>
                    </a:p>
                  </a:txBody>
                  <a:tcPr>
                    <a:solidFill>
                      <a:schemeClr val="accent1"/>
                    </a:solidFill>
                  </a:tcPr>
                </a:tc>
                <a:tc>
                  <a:txBody>
                    <a:bodyPr/>
                    <a:lstStyle/>
                    <a:p>
                      <a:r>
                        <a:rPr lang="id-ID" sz="1150" i="1" noProof="0" dirty="0"/>
                        <a:t>Wah! Mahal sekali,</a:t>
                      </a:r>
                    </a:p>
                    <a:p>
                      <a:r>
                        <a:rPr lang="id-ID" sz="1150" i="1" noProof="0" dirty="0"/>
                        <a:t>Wah! Terlalu mahal,</a:t>
                      </a:r>
                    </a:p>
                  </a:txBody>
                  <a:tcPr/>
                </a:tc>
                <a:tc>
                  <a:txBody>
                    <a:bodyPr/>
                    <a:lstStyle/>
                    <a:p>
                      <a:r>
                        <a:rPr lang="id-ID" sz="1150" i="1" noProof="0" dirty="0"/>
                        <a:t>Pak.</a:t>
                      </a:r>
                    </a:p>
                    <a:p>
                      <a:r>
                        <a:rPr lang="id-ID" sz="1150" i="1" noProof="0" dirty="0"/>
                        <a:t>Bu.</a:t>
                      </a:r>
                    </a:p>
                  </a:txBody>
                  <a:tcPr/>
                </a:tc>
                <a:tc>
                  <a:txBody>
                    <a:bodyPr/>
                    <a:lstStyle/>
                    <a:p>
                      <a:r>
                        <a:rPr lang="id-ID" sz="1150" i="1" noProof="0" dirty="0"/>
                        <a:t>Bisa</a:t>
                      </a:r>
                    </a:p>
                  </a:txBody>
                  <a:tcPr/>
                </a:tc>
                <a:tc>
                  <a:txBody>
                    <a:bodyPr/>
                    <a:lstStyle/>
                    <a:p>
                      <a:r>
                        <a:rPr lang="id-ID" sz="1150" i="1" noProof="0" dirty="0"/>
                        <a:t>tawar-menawar?</a:t>
                      </a:r>
                    </a:p>
                    <a:p>
                      <a:r>
                        <a:rPr lang="id-ID" sz="1150" i="1" noProof="0" dirty="0"/>
                        <a:t>kurang?</a:t>
                      </a:r>
                    </a:p>
                  </a:txBody>
                  <a:tcPr/>
                </a:tc>
                <a:extLst>
                  <a:ext uri="{0D108BD9-81ED-4DB2-BD59-A6C34878D82A}">
                    <a16:rowId xmlns:a16="http://schemas.microsoft.com/office/drawing/2014/main" val="1077003632"/>
                  </a:ext>
                </a:extLst>
              </a:tr>
              <a:tr h="383525">
                <a:tc>
                  <a:txBody>
                    <a:bodyPr/>
                    <a:lstStyle/>
                    <a:p>
                      <a:r>
                        <a:rPr lang="en-AU" sz="1150" b="1" dirty="0">
                          <a:solidFill>
                            <a:schemeClr val="bg1"/>
                          </a:solidFill>
                        </a:rPr>
                        <a:t>B</a:t>
                      </a:r>
                    </a:p>
                  </a:txBody>
                  <a:tcPr>
                    <a:solidFill>
                      <a:schemeClr val="accent1"/>
                    </a:solidFill>
                  </a:tcPr>
                </a:tc>
                <a:tc>
                  <a:txBody>
                    <a:bodyPr/>
                    <a:lstStyle/>
                    <a:p>
                      <a:r>
                        <a:rPr lang="id-ID" sz="1150" i="1" noProof="0" dirty="0"/>
                        <a:t>Ya, bisa.</a:t>
                      </a:r>
                    </a:p>
                  </a:txBody>
                  <a:tcPr/>
                </a:tc>
                <a:tc>
                  <a:txBody>
                    <a:bodyPr/>
                    <a:lstStyle/>
                    <a:p>
                      <a:r>
                        <a:rPr lang="id-ID" sz="1150" i="1" noProof="0" dirty="0"/>
                        <a:t>Mau beli berapa</a:t>
                      </a:r>
                    </a:p>
                  </a:txBody>
                  <a:tcPr/>
                </a:tc>
                <a:tc>
                  <a:txBody>
                    <a:bodyPr/>
                    <a:lstStyle/>
                    <a:p>
                      <a:r>
                        <a:rPr lang="id-ID" sz="1150" i="1" noProof="0" dirty="0"/>
                        <a:t>pisang?</a:t>
                      </a:r>
                    </a:p>
                    <a:p>
                      <a:r>
                        <a:rPr lang="id-ID" sz="1150" i="1" noProof="0" dirty="0"/>
                        <a:t>nanas?</a:t>
                      </a:r>
                    </a:p>
                    <a:p>
                      <a:r>
                        <a:rPr lang="id-ID" sz="1150" i="1" noProof="0" dirty="0"/>
                        <a:t>kalung?</a:t>
                      </a:r>
                    </a:p>
                  </a:txBody>
                  <a:tcPr/>
                </a:tc>
                <a:tc>
                  <a:txBody>
                    <a:bodyPr/>
                    <a:lstStyle/>
                    <a:p>
                      <a:endParaRPr lang="id-ID" sz="1150" i="1" noProof="0" dirty="0"/>
                    </a:p>
                  </a:txBody>
                  <a:tcPr/>
                </a:tc>
                <a:extLst>
                  <a:ext uri="{0D108BD9-81ED-4DB2-BD59-A6C34878D82A}">
                    <a16:rowId xmlns:a16="http://schemas.microsoft.com/office/drawing/2014/main" val="3842036056"/>
                  </a:ext>
                </a:extLst>
              </a:tr>
              <a:tr h="383525">
                <a:tc>
                  <a:txBody>
                    <a:bodyPr/>
                    <a:lstStyle/>
                    <a:p>
                      <a:r>
                        <a:rPr lang="en-AU" sz="1150" b="1" dirty="0">
                          <a:solidFill>
                            <a:schemeClr val="bg1"/>
                          </a:solidFill>
                        </a:rPr>
                        <a:t>A</a:t>
                      </a:r>
                    </a:p>
                  </a:txBody>
                  <a:tcPr>
                    <a:solidFill>
                      <a:schemeClr val="accent1"/>
                    </a:solidFill>
                  </a:tcPr>
                </a:tc>
                <a:tc>
                  <a:txBody>
                    <a:bodyPr/>
                    <a:lstStyle/>
                    <a:p>
                      <a:r>
                        <a:rPr lang="id-ID" sz="1150" i="1" noProof="0" dirty="0"/>
                        <a:t>Saya mau beli</a:t>
                      </a:r>
                    </a:p>
                  </a:txBody>
                  <a:tcPr/>
                </a:tc>
                <a:tc>
                  <a:txBody>
                    <a:bodyPr/>
                    <a:lstStyle/>
                    <a:p>
                      <a:r>
                        <a:rPr lang="id-ID" sz="1150" i="1" noProof="0" dirty="0"/>
                        <a:t>dua</a:t>
                      </a:r>
                    </a:p>
                    <a:p>
                      <a:r>
                        <a:rPr lang="id-ID" sz="1150" i="1" noProof="0" dirty="0"/>
                        <a:t>sekilo</a:t>
                      </a:r>
                    </a:p>
                    <a:p>
                      <a:r>
                        <a:rPr lang="id-ID" sz="1150" i="1" noProof="0" dirty="0"/>
                        <a:t>satu</a:t>
                      </a:r>
                    </a:p>
                  </a:txBody>
                  <a:tcPr/>
                </a:tc>
                <a:tc>
                  <a:txBody>
                    <a:bodyPr/>
                    <a:lstStyle/>
                    <a:p>
                      <a:r>
                        <a:rPr lang="id-ID" sz="1150" i="1" noProof="0" dirty="0"/>
                        <a:t>pisang.</a:t>
                      </a:r>
                    </a:p>
                    <a:p>
                      <a:r>
                        <a:rPr lang="id-ID" sz="1150" i="1" noProof="0" dirty="0"/>
                        <a:t>nanas.</a:t>
                      </a:r>
                    </a:p>
                    <a:p>
                      <a:r>
                        <a:rPr lang="id-ID" sz="1150" i="1" noProof="0" dirty="0"/>
                        <a:t>kalung.</a:t>
                      </a:r>
                    </a:p>
                  </a:txBody>
                  <a:tcPr/>
                </a:tc>
                <a:tc>
                  <a:txBody>
                    <a:bodyPr/>
                    <a:lstStyle/>
                    <a:p>
                      <a:endParaRPr lang="id-ID" sz="1150" i="1" noProof="0" dirty="0"/>
                    </a:p>
                  </a:txBody>
                  <a:tcPr/>
                </a:tc>
                <a:extLst>
                  <a:ext uri="{0D108BD9-81ED-4DB2-BD59-A6C34878D82A}">
                    <a16:rowId xmlns:a16="http://schemas.microsoft.com/office/drawing/2014/main" val="3168414964"/>
                  </a:ext>
                </a:extLst>
              </a:tr>
              <a:tr h="383525">
                <a:tc>
                  <a:txBody>
                    <a:bodyPr/>
                    <a:lstStyle/>
                    <a:p>
                      <a:r>
                        <a:rPr lang="en-AU" sz="1150" b="1" dirty="0">
                          <a:solidFill>
                            <a:schemeClr val="bg1"/>
                          </a:solidFill>
                        </a:rPr>
                        <a:t>B</a:t>
                      </a:r>
                    </a:p>
                  </a:txBody>
                  <a:tcPr>
                    <a:solidFill>
                      <a:schemeClr val="accent1"/>
                    </a:solidFill>
                  </a:tcPr>
                </a:tc>
                <a:tc>
                  <a:txBody>
                    <a:bodyPr/>
                    <a:lstStyle/>
                    <a:p>
                      <a:r>
                        <a:rPr lang="id-ID" sz="1150" i="1" noProof="0" dirty="0"/>
                        <a:t>Harganya</a:t>
                      </a:r>
                    </a:p>
                  </a:txBody>
                  <a:tcPr/>
                </a:tc>
                <a:tc>
                  <a:txBody>
                    <a:bodyPr/>
                    <a:lstStyle/>
                    <a:p>
                      <a:r>
                        <a:rPr lang="id-ID" sz="1150" i="1" noProof="0" dirty="0"/>
                        <a:t>lima belas ribu rupiah</a:t>
                      </a:r>
                    </a:p>
                    <a:p>
                      <a:r>
                        <a:rPr lang="id-ID" sz="1150" i="1" noProof="0" dirty="0"/>
                        <a:t>lima puluh ribu rupiah</a:t>
                      </a:r>
                    </a:p>
                    <a:p>
                      <a:r>
                        <a:rPr lang="id-ID" sz="1150" i="1" noProof="0" dirty="0"/>
                        <a:t>dua puluh ribu rupiah</a:t>
                      </a:r>
                    </a:p>
                  </a:txBody>
                  <a:tcPr/>
                </a:tc>
                <a:tc>
                  <a:txBody>
                    <a:bodyPr/>
                    <a:lstStyle/>
                    <a:p>
                      <a:r>
                        <a:rPr lang="id-ID" sz="1150" i="1" noProof="0" dirty="0"/>
                        <a:t>untuk dua</a:t>
                      </a:r>
                    </a:p>
                    <a:p>
                      <a:r>
                        <a:rPr lang="id-ID" sz="1150" i="1" noProof="0" dirty="0"/>
                        <a:t>untuk sekilo</a:t>
                      </a:r>
                    </a:p>
                    <a:p>
                      <a:r>
                        <a:rPr lang="id-ID" sz="1150" i="1" noProof="0" dirty="0"/>
                        <a:t>untuk satu</a:t>
                      </a:r>
                    </a:p>
                  </a:txBody>
                  <a:tcPr/>
                </a:tc>
                <a:tc>
                  <a:txBody>
                    <a:bodyPr/>
                    <a:lstStyle/>
                    <a:p>
                      <a:r>
                        <a:rPr lang="id-ID" sz="1150" i="1" noProof="0" dirty="0"/>
                        <a:t>pisang.</a:t>
                      </a:r>
                    </a:p>
                    <a:p>
                      <a:r>
                        <a:rPr lang="id-ID" sz="1150" i="1" noProof="0" dirty="0"/>
                        <a:t>nanas.</a:t>
                      </a:r>
                    </a:p>
                    <a:p>
                      <a:r>
                        <a:rPr lang="id-ID" sz="1150" i="1" noProof="0" dirty="0"/>
                        <a:t>kalung.</a:t>
                      </a:r>
                    </a:p>
                  </a:txBody>
                  <a:tcPr/>
                </a:tc>
                <a:extLst>
                  <a:ext uri="{0D108BD9-81ED-4DB2-BD59-A6C34878D82A}">
                    <a16:rowId xmlns:a16="http://schemas.microsoft.com/office/drawing/2014/main" val="1228893070"/>
                  </a:ext>
                </a:extLst>
              </a:tr>
              <a:tr h="383525">
                <a:tc>
                  <a:txBody>
                    <a:bodyPr/>
                    <a:lstStyle/>
                    <a:p>
                      <a:r>
                        <a:rPr lang="en-AU" sz="1150" b="1" dirty="0">
                          <a:solidFill>
                            <a:schemeClr val="bg1"/>
                          </a:solidFill>
                        </a:rPr>
                        <a:t>A</a:t>
                      </a:r>
                    </a:p>
                  </a:txBody>
                  <a:tcPr>
                    <a:solidFill>
                      <a:schemeClr val="accent1"/>
                    </a:solidFill>
                  </a:tcPr>
                </a:tc>
                <a:tc>
                  <a:txBody>
                    <a:bodyPr/>
                    <a:lstStyle/>
                    <a:p>
                      <a:r>
                        <a:rPr lang="id-ID" sz="1150" i="1" noProof="0" dirty="0"/>
                        <a:t>Bagaimana</a:t>
                      </a:r>
                    </a:p>
                  </a:txBody>
                  <a:tcPr/>
                </a:tc>
                <a:tc>
                  <a:txBody>
                    <a:bodyPr/>
                    <a:lstStyle/>
                    <a:p>
                      <a:r>
                        <a:rPr lang="id-ID" sz="1150" i="1" noProof="0" dirty="0"/>
                        <a:t>dua belas ribu rupiah?</a:t>
                      </a:r>
                    </a:p>
                    <a:p>
                      <a:r>
                        <a:rPr lang="id-ID" sz="1150" i="1" noProof="0" dirty="0"/>
                        <a:t>empat puluh ribu rupiah?</a:t>
                      </a:r>
                    </a:p>
                    <a:p>
                      <a:r>
                        <a:rPr lang="id-ID" sz="1150" i="1" noProof="0" dirty="0"/>
                        <a:t>tujuh belas ribu rupiah?</a:t>
                      </a:r>
                    </a:p>
                  </a:txBody>
                  <a:tcPr/>
                </a:tc>
                <a:tc>
                  <a:txBody>
                    <a:bodyPr/>
                    <a:lstStyle/>
                    <a:p>
                      <a:endParaRPr lang="id-ID" sz="1150" i="1" noProof="0" dirty="0"/>
                    </a:p>
                  </a:txBody>
                  <a:tcPr/>
                </a:tc>
                <a:tc>
                  <a:txBody>
                    <a:bodyPr/>
                    <a:lstStyle/>
                    <a:p>
                      <a:endParaRPr lang="id-ID" sz="1150" i="1" noProof="0" dirty="0"/>
                    </a:p>
                  </a:txBody>
                  <a:tcPr/>
                </a:tc>
                <a:extLst>
                  <a:ext uri="{0D108BD9-81ED-4DB2-BD59-A6C34878D82A}">
                    <a16:rowId xmlns:a16="http://schemas.microsoft.com/office/drawing/2014/main" val="3481892441"/>
                  </a:ext>
                </a:extLst>
              </a:tr>
              <a:tr h="383525">
                <a:tc>
                  <a:txBody>
                    <a:bodyPr/>
                    <a:lstStyle/>
                    <a:p>
                      <a:r>
                        <a:rPr lang="en-AU" sz="1150" b="1" dirty="0">
                          <a:solidFill>
                            <a:schemeClr val="bg1"/>
                          </a:solidFill>
                        </a:rPr>
                        <a:t>B</a:t>
                      </a:r>
                    </a:p>
                  </a:txBody>
                  <a:tcPr>
                    <a:solidFill>
                      <a:schemeClr val="accent1"/>
                    </a:solidFill>
                  </a:tcPr>
                </a:tc>
                <a:tc>
                  <a:txBody>
                    <a:bodyPr/>
                    <a:lstStyle/>
                    <a:p>
                      <a:r>
                        <a:rPr lang="id-ID" sz="1150" i="1" noProof="0" dirty="0"/>
                        <a:t>Oke,</a:t>
                      </a:r>
                    </a:p>
                  </a:txBody>
                  <a:tcPr/>
                </a:tc>
                <a:tc>
                  <a:txBody>
                    <a:bodyPr/>
                    <a:lstStyle/>
                    <a:p>
                      <a:r>
                        <a:rPr lang="id-ID" sz="1150" i="1" noProof="0" dirty="0"/>
                        <a:t>dua belas ribu rupiah.</a:t>
                      </a:r>
                    </a:p>
                    <a:p>
                      <a:r>
                        <a:rPr lang="id-ID" sz="1150" i="1" noProof="0" dirty="0"/>
                        <a:t>empat puluh ribu rupiah.</a:t>
                      </a:r>
                    </a:p>
                    <a:p>
                      <a:r>
                        <a:rPr lang="id-ID" sz="1150" i="1" noProof="0" dirty="0"/>
                        <a:t>tujuh belas ribu rupiah.</a:t>
                      </a:r>
                    </a:p>
                  </a:txBody>
                  <a:tcPr/>
                </a:tc>
                <a:tc>
                  <a:txBody>
                    <a:bodyPr/>
                    <a:lstStyle/>
                    <a:p>
                      <a:r>
                        <a:rPr lang="id-ID" sz="1150" i="1" noProof="0" dirty="0"/>
                        <a:t>Pisang ini</a:t>
                      </a:r>
                    </a:p>
                    <a:p>
                      <a:r>
                        <a:rPr lang="id-ID" sz="1150" i="1" noProof="0" dirty="0"/>
                        <a:t>Nanas ini</a:t>
                      </a:r>
                    </a:p>
                    <a:p>
                      <a:r>
                        <a:rPr lang="id-ID" sz="1150" i="1" noProof="0" dirty="0"/>
                        <a:t>Kalung ini</a:t>
                      </a:r>
                    </a:p>
                  </a:txBody>
                  <a:tcPr/>
                </a:tc>
                <a:tc>
                  <a:txBody>
                    <a:bodyPr/>
                    <a:lstStyle/>
                    <a:p>
                      <a:r>
                        <a:rPr lang="id-ID" sz="1150" i="1" noProof="0" dirty="0"/>
                        <a:t>enak sekali.</a:t>
                      </a:r>
                    </a:p>
                    <a:p>
                      <a:r>
                        <a:rPr lang="id-ID" sz="1150" i="1" noProof="0" dirty="0"/>
                        <a:t>trendi sekali.</a:t>
                      </a:r>
                    </a:p>
                    <a:p>
                      <a:r>
                        <a:rPr lang="id-ID" sz="1150" i="1" noProof="0" dirty="0"/>
                        <a:t>segar sekali.</a:t>
                      </a:r>
                    </a:p>
                  </a:txBody>
                  <a:tcPr/>
                </a:tc>
                <a:extLst>
                  <a:ext uri="{0D108BD9-81ED-4DB2-BD59-A6C34878D82A}">
                    <a16:rowId xmlns:a16="http://schemas.microsoft.com/office/drawing/2014/main" val="1997147403"/>
                  </a:ext>
                </a:extLst>
              </a:tr>
              <a:tr h="383525">
                <a:tc>
                  <a:txBody>
                    <a:bodyPr/>
                    <a:lstStyle/>
                    <a:p>
                      <a:r>
                        <a:rPr lang="en-AU" sz="1150" b="1" dirty="0">
                          <a:solidFill>
                            <a:schemeClr val="bg1"/>
                          </a:solidFill>
                        </a:rPr>
                        <a:t>A</a:t>
                      </a:r>
                    </a:p>
                  </a:txBody>
                  <a:tcPr>
                    <a:solidFill>
                      <a:schemeClr val="accent1"/>
                    </a:solidFill>
                  </a:tcPr>
                </a:tc>
                <a:tc>
                  <a:txBody>
                    <a:bodyPr/>
                    <a:lstStyle/>
                    <a:p>
                      <a:r>
                        <a:rPr lang="id-ID" sz="1150" i="1" noProof="0" dirty="0"/>
                        <a:t>Terima kasih,</a:t>
                      </a:r>
                    </a:p>
                  </a:txBody>
                  <a:tcPr/>
                </a:tc>
                <a:tc>
                  <a:txBody>
                    <a:bodyPr/>
                    <a:lstStyle/>
                    <a:p>
                      <a:r>
                        <a:rPr lang="id-ID" sz="1150" i="1" noProof="0" dirty="0"/>
                        <a:t>Pak.</a:t>
                      </a:r>
                    </a:p>
                    <a:p>
                      <a:r>
                        <a:rPr lang="id-ID" sz="1150" i="1" noProof="0" dirty="0"/>
                        <a:t>Bu.</a:t>
                      </a:r>
                    </a:p>
                  </a:txBody>
                  <a:tcPr/>
                </a:tc>
                <a:tc>
                  <a:txBody>
                    <a:bodyPr/>
                    <a:lstStyle/>
                    <a:p>
                      <a:r>
                        <a:rPr lang="id-ID" sz="1150" i="1" noProof="0" dirty="0"/>
                        <a:t>Ini uangnya.</a:t>
                      </a:r>
                    </a:p>
                  </a:txBody>
                  <a:tcPr/>
                </a:tc>
                <a:tc>
                  <a:txBody>
                    <a:bodyPr/>
                    <a:lstStyle/>
                    <a:p>
                      <a:endParaRPr lang="id-ID" sz="1150" i="1" noProof="0" dirty="0"/>
                    </a:p>
                  </a:txBody>
                  <a:tcPr/>
                </a:tc>
                <a:extLst>
                  <a:ext uri="{0D108BD9-81ED-4DB2-BD59-A6C34878D82A}">
                    <a16:rowId xmlns:a16="http://schemas.microsoft.com/office/drawing/2014/main" val="1762737524"/>
                  </a:ext>
                </a:extLst>
              </a:tr>
              <a:tr h="383525">
                <a:tc>
                  <a:txBody>
                    <a:bodyPr/>
                    <a:lstStyle/>
                    <a:p>
                      <a:r>
                        <a:rPr lang="en-AU" sz="1150" b="1" dirty="0">
                          <a:solidFill>
                            <a:schemeClr val="bg1"/>
                          </a:solidFill>
                        </a:rPr>
                        <a:t>B</a:t>
                      </a:r>
                    </a:p>
                  </a:txBody>
                  <a:tcPr>
                    <a:solidFill>
                      <a:schemeClr val="accent1"/>
                    </a:solidFill>
                  </a:tcPr>
                </a:tc>
                <a:tc>
                  <a:txBody>
                    <a:bodyPr/>
                    <a:lstStyle/>
                    <a:p>
                      <a:r>
                        <a:rPr lang="id-ID" sz="1150" i="1" noProof="0" dirty="0"/>
                        <a:t>Kembali!</a:t>
                      </a:r>
                    </a:p>
                    <a:p>
                      <a:r>
                        <a:rPr lang="id-ID" sz="1150" i="1" noProof="0" dirty="0"/>
                        <a:t>Sama-sama!</a:t>
                      </a:r>
                    </a:p>
                  </a:txBody>
                  <a:tcPr/>
                </a:tc>
                <a:tc>
                  <a:txBody>
                    <a:bodyPr/>
                    <a:lstStyle/>
                    <a:p>
                      <a:endParaRPr lang="id-ID" sz="1150" i="1" noProof="0" dirty="0"/>
                    </a:p>
                  </a:txBody>
                  <a:tcPr/>
                </a:tc>
                <a:tc>
                  <a:txBody>
                    <a:bodyPr/>
                    <a:lstStyle/>
                    <a:p>
                      <a:endParaRPr lang="id-ID" sz="1150" i="1" noProof="0" dirty="0"/>
                    </a:p>
                  </a:txBody>
                  <a:tcPr/>
                </a:tc>
                <a:tc>
                  <a:txBody>
                    <a:bodyPr/>
                    <a:lstStyle/>
                    <a:p>
                      <a:endParaRPr lang="id-ID" sz="1150" i="1" noProof="0" dirty="0"/>
                    </a:p>
                  </a:txBody>
                  <a:tcPr/>
                </a:tc>
                <a:extLst>
                  <a:ext uri="{0D108BD9-81ED-4DB2-BD59-A6C34878D82A}">
                    <a16:rowId xmlns:a16="http://schemas.microsoft.com/office/drawing/2014/main" val="1125466326"/>
                  </a:ext>
                </a:extLst>
              </a:tr>
            </a:tbl>
          </a:graphicData>
        </a:graphic>
      </p:graphicFrame>
      <p:sp>
        <p:nvSpPr>
          <p:cNvPr id="3" name="Slide Number Placeholder 2">
            <a:extLst>
              <a:ext uri="{FF2B5EF4-FFF2-40B4-BE49-F238E27FC236}">
                <a16:creationId xmlns:a16="http://schemas.microsoft.com/office/drawing/2014/main" id="{B40E164E-F709-FC72-EB02-24EB8AB5D4EE}"/>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a:t>
            </a:fld>
            <a:endParaRPr lang="en-AU"/>
          </a:p>
        </p:txBody>
      </p:sp>
    </p:spTree>
    <p:extLst>
      <p:ext uri="{BB962C8B-B14F-4D97-AF65-F5344CB8AC3E}">
        <p14:creationId xmlns:p14="http://schemas.microsoft.com/office/powerpoint/2010/main" val="145621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F3FCC-D5F4-2A9E-D546-4CFD56D3A43D}"/>
              </a:ext>
            </a:extLst>
          </p:cNvPr>
          <p:cNvSpPr>
            <a:spLocks noGrp="1"/>
          </p:cNvSpPr>
          <p:nvPr>
            <p:ph type="title"/>
          </p:nvPr>
        </p:nvSpPr>
        <p:spPr/>
        <p:txBody>
          <a:bodyPr/>
          <a:lstStyle/>
          <a:p>
            <a:r>
              <a:rPr lang="en-AU" dirty="0">
                <a:solidFill>
                  <a:schemeClr val="bg1"/>
                </a:solidFill>
              </a:rPr>
              <a:t>Copyright</a:t>
            </a:r>
          </a:p>
        </p:txBody>
      </p:sp>
      <p:sp>
        <p:nvSpPr>
          <p:cNvPr id="5" name="Text Placeholder 4">
            <a:extLst>
              <a:ext uri="{FF2B5EF4-FFF2-40B4-BE49-F238E27FC236}">
                <a16:creationId xmlns:a16="http://schemas.microsoft.com/office/drawing/2014/main" id="{D474E811-4B36-F17B-4C02-2091063AF943}"/>
              </a:ext>
            </a:extLst>
          </p:cNvPr>
          <p:cNvSpPr>
            <a:spLocks noGrp="1"/>
          </p:cNvSpPr>
          <p:nvPr>
            <p:ph type="body" sz="quarter" idx="18"/>
          </p:nvPr>
        </p:nvSpPr>
        <p:spPr/>
        <p:txBody>
          <a:bodyPr/>
          <a:lstStyle/>
          <a:p>
            <a:r>
              <a:rPr lang="en-AU" dirty="0">
                <a:hlinkClick r:id="rId3">
                  <a:extLst>
                    <a:ext uri="{A12FA001-AC4F-418D-AE19-62706E023703}">
                      <ahyp:hlinkClr xmlns:ahyp="http://schemas.microsoft.com/office/drawing/2018/hyperlinkcolor" val="tx"/>
                    </a:ext>
                  </a:extLst>
                </a:hlinkClick>
              </a:rPr>
              <a:t>© State of New South Wales (Department of Education), 2024 </a:t>
            </a:r>
            <a:endParaRPr lang="en-AU" dirty="0"/>
          </a:p>
        </p:txBody>
      </p:sp>
      <p:sp>
        <p:nvSpPr>
          <p:cNvPr id="4" name="TextBox 3">
            <a:extLst>
              <a:ext uri="{FF2B5EF4-FFF2-40B4-BE49-F238E27FC236}">
                <a16:creationId xmlns:a16="http://schemas.microsoft.com/office/drawing/2014/main" id="{40894D74-5D85-F76E-67D6-D961585B67CF}"/>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4">
                  <a:extLst>
                    <a:ext uri="{A12FA001-AC4F-418D-AE19-62706E023703}">
                      <ahyp:hlinkClr xmlns:ahyp="http://schemas.microsoft.com/office/drawing/2018/hyperlinkcolor" val="tx"/>
                    </a:ext>
                  </a:extLst>
                </a:hlinkClick>
              </a:rPr>
              <a:t>Creative Commons Attribution 4.0 International (CC BY 4.0) license</a:t>
            </a:r>
            <a:r>
              <a:rPr lang="en-AU" sz="1200" dirty="0">
                <a:solidFill>
                  <a:schemeClr val="bg1"/>
                </a:solidFill>
              </a:rPr>
              <a:t>.</a:t>
            </a:r>
          </a:p>
          <a:p>
            <a:pPr algn="l">
              <a:lnSpc>
                <a:spcPct val="150000"/>
              </a:lnSpc>
              <a:spcAft>
                <a:spcPts val="600"/>
              </a:spcAft>
            </a:pPr>
            <a:r>
              <a:rPr lang="en-AU" sz="1200" dirty="0">
                <a:solidFill>
                  <a:schemeClr val="bg1"/>
                </a:solidFill>
              </a:rPr>
              <a:t>This license allows you to share and adapt the material for any purpose, even commercially.</a:t>
            </a:r>
          </a:p>
          <a:p>
            <a:pPr algn="l">
              <a:lnSpc>
                <a:spcPct val="150000"/>
              </a:lnSpc>
              <a:spcAft>
                <a:spcPts val="600"/>
              </a:spcAft>
            </a:pPr>
            <a:r>
              <a:rPr lang="en-AU" sz="1200" dirty="0">
                <a:solidFill>
                  <a:schemeClr val="bg1"/>
                </a:solidFill>
              </a:rPr>
              <a:t>Attribution should be given to © State of New South Wales (Department of Education), 2024.</a:t>
            </a:r>
          </a:p>
          <a:p>
            <a:pPr algn="l">
              <a:lnSpc>
                <a:spcPct val="150000"/>
              </a:lnSpc>
            </a:pPr>
            <a:r>
              <a:rPr lang="en-AU" sz="1200" dirty="0">
                <a:solidFill>
                  <a:schemeClr val="bg1"/>
                </a:solidFill>
              </a:rPr>
              <a:t>Material in this resource not available under a Creative Commons license: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dirty="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dirty="0">
                <a:solidFill>
                  <a:schemeClr val="bg1"/>
                </a:solidFill>
              </a:rPr>
              <a:t>If you use the links provided in this document to access a third party’s website, you acknowledge that the terms of use, including licence terms set out on the third-party’s website apply to the use which may be made of the materials on that third-party website or where permitted by the </a:t>
            </a:r>
            <a:r>
              <a:rPr lang="en-AU" sz="1200" i="1" dirty="0">
                <a:solidFill>
                  <a:schemeClr val="bg1"/>
                </a:solidFill>
              </a:rPr>
              <a:t>Copyright Act 1968 </a:t>
            </a:r>
            <a:r>
              <a:rPr lang="en-AU" sz="1200" dirty="0">
                <a:solidFill>
                  <a:schemeClr val="bg1"/>
                </a:solidFill>
              </a:rPr>
              <a:t>(</a:t>
            </a:r>
            <a:r>
              <a:rPr lang="en-AU" sz="1200" dirty="0" err="1">
                <a:solidFill>
                  <a:schemeClr val="bg1"/>
                </a:solidFill>
              </a:rPr>
              <a:t>Cth</a:t>
            </a:r>
            <a:r>
              <a:rPr lang="en-AU" sz="1200" dirty="0">
                <a:solidFill>
                  <a:schemeClr val="bg1"/>
                </a:solidFill>
              </a:rPr>
              <a:t>). The department accepts no responsibility for content on third-party websites. </a:t>
            </a:r>
          </a:p>
        </p:txBody>
      </p:sp>
    </p:spTree>
    <p:extLst>
      <p:ext uri="{BB962C8B-B14F-4D97-AF65-F5344CB8AC3E}">
        <p14:creationId xmlns:p14="http://schemas.microsoft.com/office/powerpoint/2010/main" val="1315112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3_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curriculum-reform-template-2023" id="{FFE7B814-862F-4F0A-8C67-F76A1D8691FF}" vid="{8C10FAA1-8129-4E43-B462-F460E41862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BC20BCFB223D4189F17F47419ECBA2" ma:contentTypeVersion="14" ma:contentTypeDescription="Create a new document." ma:contentTypeScope="" ma:versionID="50d881a561cc97d82f472489063dc881">
  <xsd:schema xmlns:xsd="http://www.w3.org/2001/XMLSchema" xmlns:xs="http://www.w3.org/2001/XMLSchema" xmlns:p="http://schemas.microsoft.com/office/2006/metadata/properties" xmlns:ns2="98740c54-966f-451d-a76c-e38eb7fddd55" xmlns:ns3="094ce8ca-8c20-4eb0-bb23-b47a1c76b753" targetNamespace="http://schemas.microsoft.com/office/2006/metadata/properties" ma:root="true" ma:fieldsID="daf5a95862ef58113abcb680b016f55c" ns2:_="" ns3:_="">
    <xsd:import namespace="98740c54-966f-451d-a76c-e38eb7fddd55"/>
    <xsd:import namespace="094ce8ca-8c20-4eb0-bb23-b47a1c76b75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Location" minOccurs="0"/>
                <xsd:element ref="ns2:MediaServiceOCR"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740c54-966f-451d-a76c-e38eb7fddd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1f47cd6-212f-4ea2-b6af-f1d1e47bdbaf"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94ce8ca-8c20-4eb0-bb23-b47a1c76b753"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8740c54-966f-451d-a76c-e38eb7fddd5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BE708A7-3374-40CC-9056-F91BE63FCC1E}"/>
</file>

<file path=customXml/itemProps2.xml><?xml version="1.0" encoding="utf-8"?>
<ds:datastoreItem xmlns:ds="http://schemas.openxmlformats.org/officeDocument/2006/customXml" ds:itemID="{B22ADED3-EE37-4513-A007-095636AC9D46}">
  <ds:schemaRefs>
    <ds:schemaRef ds:uri="http://purl.org/dc/terms/"/>
    <ds:schemaRef ds:uri="http://purl.org/dc/dcmitype/"/>
    <ds:schemaRef ds:uri="71c5a270-2cab-4081-bd60-6681928412a9"/>
    <ds:schemaRef ds:uri="654a006b-cedf-4f35-a676-59854467968c"/>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http://purl.org/dc/elements/1.1/"/>
  </ds:schemaRefs>
</ds:datastoreItem>
</file>

<file path=customXml/itemProps3.xml><?xml version="1.0" encoding="utf-8"?>
<ds:datastoreItem xmlns:ds="http://schemas.openxmlformats.org/officeDocument/2006/customXml" ds:itemID="{977C7475-6463-4B11-829B-7233FB5A3C3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540</TotalTime>
  <Words>766</Words>
  <Application>Microsoft Office PowerPoint</Application>
  <PresentationFormat>Widescreen</PresentationFormat>
  <Paragraphs>108</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Public Sans Light</vt:lpstr>
      <vt:lpstr>Public Sans</vt:lpstr>
      <vt:lpstr>Calibri</vt:lpstr>
      <vt:lpstr>Times New Roman</vt:lpstr>
      <vt:lpstr>3_NSWG Corporate</vt:lpstr>
      <vt:lpstr>Bargaining guided conversation</vt:lpstr>
      <vt:lpstr>Guided conversation instructions</vt:lpstr>
      <vt:lpstr>Guided conversation</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Bargaining guided conversation</dc:title>
  <dc:subject>modern languages; indonesian</dc:subject>
  <dc:creator>NSW Department of Education</dc:creator>
  <cp:keywords>modern languages; indonesian; conversation</cp:keywords>
  <dcterms:created xsi:type="dcterms:W3CDTF">2024-03-11T23:07:59Z</dcterms:created>
  <dcterms:modified xsi:type="dcterms:W3CDTF">2024-05-31T04:18:22Z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2024-03-11T23:08:15Z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b5e1f364-a8cb-4c7a-b4e8-d504e46a006e</vt:lpwstr>
  </property>
  <property fmtid="{D5CDD505-2E9C-101B-9397-08002B2CF9AE}" pid="8" name="MSIP_Label_b603dfd7-d93a-4381-a340-2995d8282205_ContentBits">
    <vt:lpwstr>0</vt:lpwstr>
  </property>
  <property fmtid="{D5CDD505-2E9C-101B-9397-08002B2CF9AE}" pid="9" name="ContentTypeId">
    <vt:lpwstr>0x010100C6BC20BCFB223D4189F17F47419ECBA2</vt:lpwstr>
  </property>
  <property fmtid="{D5CDD505-2E9C-101B-9397-08002B2CF9AE}" pid="10" name="MediaServiceImageTags">
    <vt:lpwstr/>
  </property>
</Properties>
</file>