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4"/>
  </p:sldMasterIdLst>
  <p:notesMasterIdLst>
    <p:notesMasterId r:id="rId11"/>
  </p:notesMasterIdLst>
  <p:handoutMasterIdLst>
    <p:handoutMasterId r:id="rId12"/>
  </p:handoutMasterIdLst>
  <p:sldIdLst>
    <p:sldId id="286" r:id="rId5"/>
    <p:sldId id="413" r:id="rId6"/>
    <p:sldId id="404" r:id="rId7"/>
    <p:sldId id="412" r:id="rId8"/>
    <p:sldId id="416" r:id="rId9"/>
    <p:sldId id="361" r:id="rId10"/>
  </p:sldIdLst>
  <p:sldSz cx="12192000" cy="6858000"/>
  <p:notesSz cx="6888163" cy="10018713"/>
  <p:embeddedFontLst>
    <p:embeddedFont>
      <p:font typeface="DengXian" panose="02010600030101010101" pitchFamily="2" charset="-122"/>
      <p:regular r:id="rId13"/>
    </p:embeddedFont>
    <p:embeddedFont>
      <p:font typeface="Public Sans" pitchFamily="2" charset="0"/>
      <p:regular r:id="rId14"/>
      <p:bold r:id="rId15"/>
      <p:italic r:id="rId16"/>
      <p:boldItalic r:id="rId17"/>
    </p:embeddedFont>
    <p:embeddedFont>
      <p:font typeface="Public Sans Light" pitchFamily="2" charset="0"/>
      <p:regular r:id="rId18"/>
      <p:italic r:id="rId19"/>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Notes" id="{9102D73B-8542-41AF-8673-BCEF68A5FE73}">
          <p14:sldIdLst/>
        </p14:section>
        <p14:section name="Title" id="{F30C5FBC-47C2-4ED1-B1FA-B8D562828AEC}">
          <p14:sldIdLst>
            <p14:sldId id="286"/>
          </p14:sldIdLst>
        </p14:section>
        <p14:section name="Main Section" id="{9962DA83-E248-478E-9F5E-043EFB431FA0}">
          <p14:sldIdLst>
            <p14:sldId id="413"/>
            <p14:sldId id="404"/>
            <p14:sldId id="412"/>
            <p14:sldId id="416"/>
            <p14:sldId id="361"/>
          </p14:sldIdLst>
        </p14:section>
      </p14:sectionLst>
    </p:ext>
    <p:ext uri="{EFAFB233-063F-42B5-8137-9DF3F51BA10A}">
      <p15:sldGuideLst xmlns:p15="http://schemas.microsoft.com/office/powerpoint/2012/main">
        <p15:guide id="1" orient="horz" pos="2160" userDrawn="1">
          <p15:clr>
            <a:srgbClr val="A4A3A4"/>
          </p15:clr>
        </p15:guide>
        <p15:guide id="2" pos="211" userDrawn="1">
          <p15:clr>
            <a:srgbClr val="A4A3A4"/>
          </p15:clr>
        </p15:guide>
        <p15:guide id="3" pos="1572" userDrawn="1">
          <p15:clr>
            <a:srgbClr val="A4A3A4"/>
          </p15:clr>
        </p15:guide>
        <p15:guide id="4" pos="39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5" autoAdjust="0"/>
    <p:restoredTop sz="95828" autoAdjust="0"/>
  </p:normalViewPr>
  <p:slideViewPr>
    <p:cSldViewPr>
      <p:cViewPr varScale="1">
        <p:scale>
          <a:sx n="114" d="100"/>
          <a:sy n="114" d="100"/>
        </p:scale>
        <p:origin x="144" y="150"/>
      </p:cViewPr>
      <p:guideLst>
        <p:guide orient="horz" pos="2160"/>
        <p:guide pos="211"/>
        <p:guide pos="1572"/>
        <p:guide pos="39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font" Target="fonts/font3.fntdata"/><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B0BF4B7B-ADA4-42BE-A113-1D67CA67812F}" type="datetimeFigureOut">
              <a:rPr lang="en-AU" smtClean="0">
                <a:latin typeface="Public Sans" pitchFamily="2" charset="0"/>
              </a:rPr>
              <a:t>31/03/2025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atin typeface="Public Sans" pitchFamily="2" charset="0"/>
              </a:defRPr>
            </a:lvl1pPr>
          </a:lstStyle>
          <a:p>
            <a:endParaRPr lang="en-AU"/>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atin typeface="Public Sans" pitchFamily="2" charset="0"/>
              </a:defRPr>
            </a:lvl1pPr>
          </a:lstStyle>
          <a:p>
            <a:fld id="{EC6F825C-382E-4C1A-82AB-BCE4AFD21ABE}" type="datetimeFigureOut">
              <a:rPr lang="en-AU" smtClean="0"/>
              <a:pPr/>
              <a:t>31/03/2025</a:t>
            </a:fld>
            <a:endParaRPr lang="en-AU"/>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en-AU"/>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atin typeface="Public Sans" pitchFamily="2" charset="0"/>
              </a:defRPr>
            </a:lvl1pPr>
          </a:lstStyle>
          <a:p>
            <a:endParaRPr lang="en-AU"/>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Students practise making sentences using the structures, to describe where they live.</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31231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288053">
              <a:defRPr/>
            </a:pPr>
            <a:r>
              <a:rPr lang="en-AU" dirty="0"/>
              <a:t>Students practise making sentences using the structures, to practise adjectives and agreement.</a:t>
            </a:r>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139918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288053">
              <a:defRPr/>
            </a:pPr>
            <a:r>
              <a:rPr lang="en-AU" dirty="0"/>
              <a:t>Students practise making sentences using the structures, to practise giving directions.</a:t>
            </a:r>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7313274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356856507"/>
      </p:ext>
    </p:extLst>
  </p:cSld>
  <p:clrMapOvr>
    <a:masterClrMapping/>
  </p:clrMapOvr>
  <p:extLst>
    <p:ext uri="{DCECCB84-F9BA-43D5-87BE-67443E8EF086}">
      <p15:sldGuideLst xmlns:p15="http://schemas.microsoft.com/office/powerpoint/2012/main">
        <p15:guide id="1" orient="horz" pos="411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endParaRPr lang="en-AU"/>
          </a:p>
        </p:txBody>
      </p:sp>
      <p:sp>
        <p:nvSpPr>
          <p:cNvPr id="2" name="Title 1"/>
          <p:cNvSpPr>
            <a:spLocks noGrp="1"/>
          </p:cNvSpPr>
          <p:nvPr>
            <p:ph type="ctrTitle" hasCustomPrompt="1"/>
          </p:nvPr>
        </p:nvSpPr>
        <p:spPr>
          <a:xfrm>
            <a:off x="540000" y="4320000"/>
            <a:ext cx="10080000"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5760000"/>
            <a:ext cx="10079997"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4438495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Divider 2_Image">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accent2"/>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accent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10232408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Divider 2_Image">
    <p:bg>
      <p:bgPr>
        <a:solidFill>
          <a:srgbClr val="00266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endParaRPr lang="en-AU"/>
          </a:p>
        </p:txBody>
      </p:sp>
      <p:sp>
        <p:nvSpPr>
          <p:cNvPr id="2" name="Title 1"/>
          <p:cNvSpPr>
            <a:spLocks noGrp="1"/>
          </p:cNvSpPr>
          <p:nvPr>
            <p:ph type="ctrTitle" hasCustomPrompt="1"/>
          </p:nvPr>
        </p:nvSpPr>
        <p:spPr>
          <a:xfrm>
            <a:off x="540000" y="4320000"/>
            <a:ext cx="6343602" cy="1224000"/>
          </a:xfrm>
          <a:ln>
            <a:noFill/>
          </a:ln>
        </p:spPr>
        <p:txBody>
          <a:bodyPr anchor="t">
            <a:noAutofit/>
          </a:bodyPr>
          <a:lstStyle>
            <a:lvl1pPr algn="l">
              <a:lnSpc>
                <a:spcPct val="90000"/>
              </a:lnSpc>
              <a:defRPr sz="4800">
                <a:solidFill>
                  <a:schemeClr val="bg1"/>
                </a:solidFill>
                <a:latin typeface="+mj-lt"/>
              </a:defRPr>
            </a:lvl1pPr>
          </a:lstStyle>
          <a:p>
            <a:r>
              <a:rPr lang="en-US"/>
              <a:t>Divider title</a:t>
            </a:r>
          </a:p>
        </p:txBody>
      </p:sp>
      <p:sp>
        <p:nvSpPr>
          <p:cNvPr id="5" name="Text Placeholder 4">
            <a:extLst>
              <a:ext uri="{FF2B5EF4-FFF2-40B4-BE49-F238E27FC236}">
                <a16:creationId xmlns:a16="http://schemas.microsoft.com/office/drawing/2014/main" id="{38EDD08B-0E5C-4DF0-9C56-CC522D170EAA}"/>
              </a:ext>
              <a:ext uri="{C183D7F6-B498-43B3-948B-1728B52AA6E4}">
                <adec:decorative xmlns:adec="http://schemas.microsoft.com/office/drawing/2017/decorative" val="0"/>
              </a:ext>
            </a:extLst>
          </p:cNvPr>
          <p:cNvSpPr>
            <a:spLocks noGrp="1"/>
          </p:cNvSpPr>
          <p:nvPr>
            <p:ph type="body" sz="quarter" idx="11" hasCustomPrompt="1"/>
          </p:nvPr>
        </p:nvSpPr>
        <p:spPr>
          <a:xfrm>
            <a:off x="540000" y="1368311"/>
            <a:ext cx="2880000" cy="2880000"/>
          </a:xfrm>
        </p:spPr>
        <p:txBody>
          <a:bodyPr anchor="t">
            <a:noAutofit/>
          </a:bodyPr>
          <a:lstStyle>
            <a:lvl1pPr algn="l">
              <a:lnSpc>
                <a:spcPct val="80000"/>
              </a:lnSpc>
              <a:spcAft>
                <a:spcPts val="0"/>
              </a:spcAft>
              <a:defRPr sz="190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1" y="5760000"/>
            <a:ext cx="6343602" cy="72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lvl1pPr>
              <a:defRPr>
                <a:solidFill>
                  <a:schemeClr val="bg1"/>
                </a:solidFill>
              </a:defRPr>
            </a:lvl1pPr>
          </a:lstStyle>
          <a:p>
            <a:r>
              <a:rPr lang="en-US"/>
              <a:t>Click icon to add picture</a:t>
            </a:r>
            <a:endParaRPr lang="en-AU"/>
          </a:p>
        </p:txBody>
      </p:sp>
      <p:pic>
        <p:nvPicPr>
          <p:cNvPr id="6" name="Picture 5">
            <a:extLst>
              <a:ext uri="{FF2B5EF4-FFF2-40B4-BE49-F238E27FC236}">
                <a16:creationId xmlns:a16="http://schemas.microsoft.com/office/drawing/2014/main" id="{1A97EB2D-0002-4493-AE06-E07C299221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82350" y="360000"/>
            <a:ext cx="678225" cy="715199"/>
          </a:xfrm>
          <a:prstGeom prst="rect">
            <a:avLst/>
          </a:prstGeom>
        </p:spPr>
      </p:pic>
    </p:spTree>
    <p:extLst>
      <p:ext uri="{BB962C8B-B14F-4D97-AF65-F5344CB8AC3E}">
        <p14:creationId xmlns:p14="http://schemas.microsoft.com/office/powerpoint/2010/main" val="94020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1" name="Text Placeholder 10">
            <a:extLst>
              <a:ext uri="{FF2B5EF4-FFF2-40B4-BE49-F238E27FC236}">
                <a16:creationId xmlns:a16="http://schemas.microsoft.com/office/drawing/2014/main" id="{9A3EA2A1-9A76-4DF1-8B35-8460D1ED5121}"/>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396D79FC-4511-46DC-8B32-AE6BB47494DD}"/>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4DABD93-F5E5-4624-A12D-1CB78E87878C}"/>
              </a:ext>
            </a:extLst>
          </p:cNvPr>
          <p:cNvSpPr>
            <a:spLocks noGrp="1"/>
          </p:cNvSpPr>
          <p:nvPr>
            <p:ph type="body" sz="quarter" idx="21"/>
          </p:nvPr>
        </p:nvSpPr>
        <p:spPr>
          <a:xfrm>
            <a:off x="6227764" y="42480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DF5F6401-A683-4E5C-B19F-60C8A58C2D35}"/>
              </a:ext>
            </a:extLst>
          </p:cNvPr>
          <p:cNvSpPr>
            <a:spLocks noGrp="1"/>
          </p:cNvSpPr>
          <p:nvPr>
            <p:ph type="body" sz="quarter" idx="22"/>
          </p:nvPr>
        </p:nvSpPr>
        <p:spPr>
          <a:xfrm>
            <a:off x="347663" y="4257900"/>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5651723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s 1">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3"/>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C2D0BD54-7D0B-4891-A21E-B22F9DA5CCA4}"/>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1" name="Text Placeholder 10">
            <a:extLst>
              <a:ext uri="{FF2B5EF4-FFF2-40B4-BE49-F238E27FC236}">
                <a16:creationId xmlns:a16="http://schemas.microsoft.com/office/drawing/2014/main" id="{10FE7487-16E1-4608-9554-0EFBC927D0F7}"/>
              </a:ext>
            </a:extLst>
          </p:cNvPr>
          <p:cNvSpPr>
            <a:spLocks noGrp="1"/>
          </p:cNvSpPr>
          <p:nvPr>
            <p:ph type="body" sz="quarter" idx="19"/>
          </p:nvPr>
        </p:nvSpPr>
        <p:spPr>
          <a:xfrm>
            <a:off x="347663"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2" name="Text Placeholder 10">
            <a:extLst>
              <a:ext uri="{FF2B5EF4-FFF2-40B4-BE49-F238E27FC236}">
                <a16:creationId xmlns:a16="http://schemas.microsoft.com/office/drawing/2014/main" id="{52C16B6B-1D72-4FE8-B3CC-6616A1E2AF10}"/>
              </a:ext>
            </a:extLst>
          </p:cNvPr>
          <p:cNvSpPr>
            <a:spLocks noGrp="1"/>
          </p:cNvSpPr>
          <p:nvPr>
            <p:ph type="body" sz="quarter" idx="20"/>
          </p:nvPr>
        </p:nvSpPr>
        <p:spPr>
          <a:xfrm>
            <a:off x="6227764" y="1908001"/>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3" name="Text Placeholder 10">
            <a:extLst>
              <a:ext uri="{FF2B5EF4-FFF2-40B4-BE49-F238E27FC236}">
                <a16:creationId xmlns:a16="http://schemas.microsoft.com/office/drawing/2014/main" id="{95EB5E74-9FC4-4E25-B983-367B78B1663A}"/>
              </a:ext>
            </a:extLst>
          </p:cNvPr>
          <p:cNvSpPr>
            <a:spLocks noGrp="1"/>
          </p:cNvSpPr>
          <p:nvPr>
            <p:ph type="body" sz="quarter" idx="21"/>
          </p:nvPr>
        </p:nvSpPr>
        <p:spPr>
          <a:xfrm>
            <a:off x="6227764"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4" name="Text Placeholder 10">
            <a:extLst>
              <a:ext uri="{FF2B5EF4-FFF2-40B4-BE49-F238E27FC236}">
                <a16:creationId xmlns:a16="http://schemas.microsoft.com/office/drawing/2014/main" id="{E54B5F10-5A3E-4704-87D5-2CB8D15F46B2}"/>
              </a:ext>
            </a:extLst>
          </p:cNvPr>
          <p:cNvSpPr>
            <a:spLocks noGrp="1"/>
          </p:cNvSpPr>
          <p:nvPr>
            <p:ph type="body" sz="quarter" idx="22"/>
          </p:nvPr>
        </p:nvSpPr>
        <p:spPr>
          <a:xfrm>
            <a:off x="347663" y="4256584"/>
            <a:ext cx="5616575" cy="2160762"/>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1794468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s 2">
    <p:spTree>
      <p:nvGrpSpPr>
        <p:cNvPr id="1" name=""/>
        <p:cNvGrpSpPr/>
        <p:nvPr/>
      </p:nvGrpSpPr>
      <p:grpSpPr>
        <a:xfrm>
          <a:off x="0" y="0"/>
          <a:ext cx="0" cy="0"/>
          <a:chOff x="0" y="0"/>
          <a:chExt cx="0" cy="0"/>
        </a:xfrm>
      </p:grpSpPr>
      <p:sp>
        <p:nvSpPr>
          <p:cNvPr id="10" name="Table Placeholder 9">
            <a:extLst>
              <a:ext uri="{FF2B5EF4-FFF2-40B4-BE49-F238E27FC236}">
                <a16:creationId xmlns:a16="http://schemas.microsoft.com/office/drawing/2014/main" id="{F8D9268B-FAD5-4A3C-B190-A50230A1D12D}"/>
              </a:ext>
            </a:extLst>
          </p:cNvPr>
          <p:cNvSpPr>
            <a:spLocks noGrp="1"/>
          </p:cNvSpPr>
          <p:nvPr>
            <p:ph type="tbl" sz="quarter" idx="13"/>
          </p:nvPr>
        </p:nvSpPr>
        <p:spPr>
          <a:xfrm>
            <a:off x="360362" y="1620000"/>
            <a:ext cx="5616000" cy="4680000"/>
          </a:xfrm>
        </p:spPr>
        <p:txBody>
          <a:bodyPr/>
          <a:lstStyle>
            <a:lvl1pPr>
              <a:defRPr>
                <a:latin typeface="+mn-lt"/>
              </a:defRPr>
            </a:lvl1pPr>
          </a:lstStyle>
          <a:p>
            <a:r>
              <a:rPr lang="en-US"/>
              <a:t>Click icon to add table</a:t>
            </a:r>
            <a:endParaRPr lang="en-AU"/>
          </a:p>
        </p:txBody>
      </p:sp>
      <p:sp>
        <p:nvSpPr>
          <p:cNvPr id="2" name="Table Placeholder 9">
            <a:extLst>
              <a:ext uri="{FF2B5EF4-FFF2-40B4-BE49-F238E27FC236}">
                <a16:creationId xmlns:a16="http://schemas.microsoft.com/office/drawing/2014/main" id="{92BD0FCE-0804-4AAE-615C-566A4F2FAFEF}"/>
              </a:ext>
            </a:extLst>
          </p:cNvPr>
          <p:cNvSpPr>
            <a:spLocks noGrp="1"/>
          </p:cNvSpPr>
          <p:nvPr>
            <p:ph type="tbl" sz="quarter" idx="15"/>
          </p:nvPr>
        </p:nvSpPr>
        <p:spPr>
          <a:xfrm>
            <a:off x="6228000" y="1620000"/>
            <a:ext cx="5616000" cy="4680000"/>
          </a:xfrm>
        </p:spPr>
        <p:txBody>
          <a:bodyPr/>
          <a:lstStyle>
            <a:lvl1pPr>
              <a:defRPr>
                <a:latin typeface="+mn-lt"/>
              </a:defRPr>
            </a:lvl1pPr>
          </a:lstStyle>
          <a:p>
            <a:r>
              <a:rPr lang="en-US"/>
              <a:t>Click icon to add table</a:t>
            </a:r>
            <a:endParaRPr lang="en-AU"/>
          </a:p>
        </p:txBody>
      </p:sp>
      <p:sp>
        <p:nvSpPr>
          <p:cNvPr id="4" name="Slide Number Placeholder 3">
            <a:extLst>
              <a:ext uri="{FF2B5EF4-FFF2-40B4-BE49-F238E27FC236}">
                <a16:creationId xmlns:a16="http://schemas.microsoft.com/office/drawing/2014/main" id="{119A8057-F61F-CB11-BD7F-686904EB0E6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28C0AB9A-5EB0-4C01-AB6A-268E21FF2C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57511D4D-B7CF-4565-A769-9BC0C0A0A228}"/>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5057279"/>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620000"/>
            <a:ext cx="11484000" cy="4536000"/>
          </a:xfrm>
        </p:spPr>
        <p:txBody>
          <a:bodyPr/>
          <a:lstStyle>
            <a:lvl1pPr>
              <a:lnSpc>
                <a:spcPct val="150000"/>
              </a:lnSpc>
              <a:defRPr>
                <a:latin typeface="+mn-lt"/>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04076309"/>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2683" userDrawn="1">
          <p15:clr>
            <a:srgbClr val="FBAE40"/>
          </p15:clr>
        </p15:guide>
        <p15:guide id="3" pos="2729" userDrawn="1">
          <p15:clr>
            <a:srgbClr val="FBAE40"/>
          </p15:clr>
        </p15:guide>
        <p15:guide id="4" pos="5178" userDrawn="1">
          <p15:clr>
            <a:srgbClr val="FBAE40"/>
          </p15:clr>
        </p15:guide>
        <p15:guide id="5" pos="5223" userDrawn="1">
          <p15:clr>
            <a:srgbClr val="FBAE40"/>
          </p15:clr>
        </p15:guide>
        <p15:guide id="7" pos="3840" userDrawn="1">
          <p15:clr>
            <a:srgbClr val="C35EA4"/>
          </p15:clr>
        </p15:guide>
        <p15:guide id="12" orient="horz" pos="1026" userDrawn="1">
          <p15:clr>
            <a:srgbClr val="FBAE40"/>
          </p15:clr>
        </p15:guide>
        <p15:guide id="13" orient="horz" pos="397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mn-lt"/>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77CB3A0F-511B-451A-8458-A90B8C25FB2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B0454035-2B61-4AA5-B92D-AE7B4F8DA6A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97119284"/>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5223" userDrawn="1">
          <p15:clr>
            <a:srgbClr val="FBAE40"/>
          </p15:clr>
        </p15:guide>
        <p15:guide id="4" pos="2683" userDrawn="1">
          <p15:clr>
            <a:srgbClr val="FBAE40"/>
          </p15:clr>
        </p15:guide>
        <p15:guide id="5" pos="2729" userDrawn="1">
          <p15:clr>
            <a:srgbClr val="FBAE40"/>
          </p15:clr>
        </p15:guide>
        <p15:guide id="7" pos="5178" userDrawn="1">
          <p15:clr>
            <a:srgbClr val="FBAE40"/>
          </p15:clr>
        </p15:guide>
        <p15:guide id="14" orient="horz" pos="2160" userDrawn="1">
          <p15:clr>
            <a:srgbClr val="C35EA4"/>
          </p15:clr>
        </p15:guide>
        <p15:guide id="15" pos="3840" userDrawn="1">
          <p15:clr>
            <a:srgbClr val="C35EA4"/>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13DA8821-872D-DA98-FD86-2667B05FAE90}"/>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p:nvPr>
        </p:nvSpPr>
        <p:spPr>
          <a:xfrm>
            <a:off x="360000" y="360000"/>
            <a:ext cx="10080000" cy="618075"/>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2E4530E4-39F1-41F1-B2DC-30ACB1CA595C}"/>
              </a:ext>
            </a:extLst>
          </p:cNvPr>
          <p:cNvSpPr>
            <a:spLocks noGrp="1"/>
          </p:cNvSpPr>
          <p:nvPr>
            <p:ph type="body" sz="quarter" idx="18" hasCustomPrompt="1"/>
          </p:nvPr>
        </p:nvSpPr>
        <p:spPr>
          <a:xfrm>
            <a:off x="360000" y="11021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583723895"/>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2729" userDrawn="1">
          <p15:clr>
            <a:srgbClr val="FBAE40"/>
          </p15:clr>
        </p15:guide>
        <p15:guide id="3" pos="2683" userDrawn="1">
          <p15:clr>
            <a:srgbClr val="FBAE40"/>
          </p15:clr>
        </p15:guide>
        <p15:guide id="4" pos="5223" userDrawn="1">
          <p15:clr>
            <a:srgbClr val="FBAE40"/>
          </p15:clr>
        </p15:guide>
        <p15:guide id="5" pos="5178"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2 Column Content_no 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00" y="1800000"/>
            <a:ext cx="11473200" cy="4351339"/>
          </a:xfrm>
        </p:spPr>
        <p:txBody>
          <a:bodyPr numCol="2" spcCol="180000"/>
          <a:lstStyle>
            <a:lvl1pPr>
              <a:defRPr sz="22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6" name="Title 3">
            <a:extLst>
              <a:ext uri="{FF2B5EF4-FFF2-40B4-BE49-F238E27FC236}">
                <a16:creationId xmlns:a16="http://schemas.microsoft.com/office/drawing/2014/main" id="{03CD5AEC-C258-42AE-85FE-5BEE6B15C14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8" name="Text Placeholder 10">
            <a:extLst>
              <a:ext uri="{FF2B5EF4-FFF2-40B4-BE49-F238E27FC236}">
                <a16:creationId xmlns:a16="http://schemas.microsoft.com/office/drawing/2014/main" id="{16A8778F-1369-47FD-AB66-0F42629BE00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223972593"/>
      </p:ext>
    </p:extLst>
  </p:cSld>
  <p:clrMapOvr>
    <a:masterClrMapping/>
  </p:clrMapOvr>
  <p:extLst>
    <p:ext uri="{DCECCB84-F9BA-43D5-87BE-67443E8EF086}">
      <p15:sldGuideLst xmlns:p15="http://schemas.microsoft.com/office/powerpoint/2012/main">
        <p15:guide id="1" orient="horz" pos="4224"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accent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bg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4018397184"/>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Text box and 2 Column Content box">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2339999"/>
            <a:ext cx="4680000" cy="39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3" name="Content Placeholder 2"/>
          <p:cNvSpPr>
            <a:spLocks noGrp="1"/>
          </p:cNvSpPr>
          <p:nvPr>
            <p:ph idx="1"/>
          </p:nvPr>
        </p:nvSpPr>
        <p:spPr>
          <a:xfrm>
            <a:off x="5220000" y="2339999"/>
            <a:ext cx="6624000" cy="396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F677D244-6A00-4BD3-ACE8-5EC2A13CC5A8}"/>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0B01DC35-DB3A-4874-A68A-863609323324}"/>
              </a:ext>
            </a:extLst>
          </p:cNvPr>
          <p:cNvSpPr>
            <a:spLocks noGrp="1"/>
          </p:cNvSpPr>
          <p:nvPr>
            <p:ph type="body" sz="quarter" idx="18" hasCustomPrompt="1"/>
          </p:nvPr>
        </p:nvSpPr>
        <p:spPr>
          <a:xfrm>
            <a:off x="360000" y="158072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99944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Text box and 2 Column Content box_no 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728366C-8E0F-43D3-99CB-DE12D7F372E5}"/>
              </a:ext>
            </a:extLst>
          </p:cNvPr>
          <p:cNvSpPr>
            <a:spLocks noGrp="1"/>
          </p:cNvSpPr>
          <p:nvPr>
            <p:ph type="body" sz="quarter" idx="13"/>
          </p:nvPr>
        </p:nvSpPr>
        <p:spPr>
          <a:xfrm>
            <a:off x="360000" y="1800225"/>
            <a:ext cx="4680000" cy="44997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2"/>
          <p:cNvSpPr>
            <a:spLocks noGrp="1"/>
          </p:cNvSpPr>
          <p:nvPr>
            <p:ph idx="1"/>
          </p:nvPr>
        </p:nvSpPr>
        <p:spPr>
          <a:xfrm>
            <a:off x="5220000" y="1800225"/>
            <a:ext cx="6624000" cy="4499774"/>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a:extLst>
              <a:ext uri="{FF2B5EF4-FFF2-40B4-BE49-F238E27FC236}">
                <a16:creationId xmlns:a16="http://schemas.microsoft.com/office/drawing/2014/main" id="{CF044F22-50EB-721D-DCB8-73255FFA7E27}"/>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5A0FCAAA-70E2-4960-89F7-E534C412DC9B}"/>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2916A36C-ED56-48CD-A0DE-B0EE6F84BBF3}"/>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108675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pullout text and caption">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7997" cy="4140000"/>
          </a:xfrm>
        </p:spPr>
        <p:txBody>
          <a:bodyPr>
            <a:noAutofit/>
          </a:bodyPr>
          <a:lstStyle>
            <a:lvl1pPr>
              <a:defRPr sz="3600">
                <a:solidFill>
                  <a:srgbClr val="146CFD"/>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6" cy="360000"/>
          </a:xfrm>
        </p:spPr>
        <p:txBody>
          <a:bodyPr anchor="b">
            <a:noAutofit/>
          </a:bodyPr>
          <a:lstStyle>
            <a:lvl1pPr>
              <a:defRPr sz="1400">
                <a:latin typeface="+mn-lt"/>
              </a:defRPr>
            </a:lvl1pPr>
          </a:lstStyle>
          <a:p>
            <a:pPr lvl="0"/>
            <a:r>
              <a:rPr lang="en-US"/>
              <a:t>Caption</a:t>
            </a:r>
            <a:endParaRPr lang="en-AU"/>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8893420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572"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Image, pullout text and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E143F9-7EC0-4AAA-8FBE-0E958CF620A6}"/>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dirty="0"/>
          </a:p>
        </p:txBody>
      </p:sp>
      <p:sp>
        <p:nvSpPr>
          <p:cNvPr id="8" name="Title 1">
            <a:extLst>
              <a:ext uri="{FF2B5EF4-FFF2-40B4-BE49-F238E27FC236}">
                <a16:creationId xmlns:a16="http://schemas.microsoft.com/office/drawing/2014/main" id="{8B6F15D0-AE99-5E95-E10F-E8416680942A}"/>
              </a:ext>
            </a:extLst>
          </p:cNvPr>
          <p:cNvSpPr>
            <a:spLocks noGrp="1"/>
          </p:cNvSpPr>
          <p:nvPr>
            <p:ph type="title" hasCustomPrompt="1"/>
          </p:nvPr>
        </p:nvSpPr>
        <p:spPr>
          <a:xfrm>
            <a:off x="5400000" y="360000"/>
            <a:ext cx="5400000" cy="575865"/>
          </a:xfrm>
        </p:spPr>
        <p:txBody>
          <a:bodyPr/>
          <a:lstStyle>
            <a:lvl1pPr>
              <a:defRPr>
                <a:solidFill>
                  <a:schemeClr val="accent1"/>
                </a:solidFill>
              </a:defRPr>
            </a:lvl1pPr>
          </a:lstStyle>
          <a:p>
            <a:r>
              <a:rPr lang="en-US" dirty="0"/>
              <a:t>Slide title</a:t>
            </a: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4" name="Text Placeholder 3">
            <a:extLst>
              <a:ext uri="{FF2B5EF4-FFF2-40B4-BE49-F238E27FC236}">
                <a16:creationId xmlns:a16="http://schemas.microsoft.com/office/drawing/2014/main" id="{186DFE73-8EDC-49F9-98CE-69EE49E53679}"/>
              </a:ext>
            </a:extLst>
          </p:cNvPr>
          <p:cNvSpPr>
            <a:spLocks noGrp="1"/>
          </p:cNvSpPr>
          <p:nvPr>
            <p:ph type="body" sz="quarter" idx="17"/>
          </p:nvPr>
        </p:nvSpPr>
        <p:spPr>
          <a:xfrm>
            <a:off x="5400675" y="1800000"/>
            <a:ext cx="6407150"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 name="Text Placeholder 10">
            <a:extLst>
              <a:ext uri="{FF2B5EF4-FFF2-40B4-BE49-F238E27FC236}">
                <a16:creationId xmlns:a16="http://schemas.microsoft.com/office/drawing/2014/main" id="{19A3BC8B-9059-7172-8136-61C41690D79A}"/>
              </a:ext>
            </a:extLst>
          </p:cNvPr>
          <p:cNvSpPr>
            <a:spLocks noGrp="1"/>
          </p:cNvSpPr>
          <p:nvPr>
            <p:ph type="body" sz="quarter" idx="18" hasCustomPrompt="1"/>
          </p:nvPr>
        </p:nvSpPr>
        <p:spPr>
          <a:xfrm>
            <a:off x="5400001" y="982800"/>
            <a:ext cx="540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856743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572"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15E2CE7-BAAF-4A0F-BCDC-D1B8B984B089}"/>
              </a:ext>
            </a:extLst>
          </p:cNvPr>
          <p:cNvSpPr>
            <a:spLocks noGrp="1"/>
          </p:cNvSpPr>
          <p:nvPr>
            <p:ph type="body" sz="quarter" idx="17"/>
          </p:nvPr>
        </p:nvSpPr>
        <p:spPr>
          <a:xfrm>
            <a:off x="360363" y="1800001"/>
            <a:ext cx="6588125" cy="4535712"/>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Title 3">
            <a:extLst>
              <a:ext uri="{FF2B5EF4-FFF2-40B4-BE49-F238E27FC236}">
                <a16:creationId xmlns:a16="http://schemas.microsoft.com/office/drawing/2014/main" id="{6E72A7D1-A5EB-4D09-AD47-B0A275B76352}"/>
              </a:ext>
            </a:extLst>
          </p:cNvPr>
          <p:cNvSpPr>
            <a:spLocks noGrp="1"/>
          </p:cNvSpPr>
          <p:nvPr>
            <p:ph type="title"/>
          </p:nvPr>
        </p:nvSpPr>
        <p:spPr>
          <a:xfrm>
            <a:off x="360000" y="360000"/>
            <a:ext cx="6588488"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B7B9D695-CA75-41BE-8E93-58026D8541AA}"/>
              </a:ext>
            </a:extLst>
          </p:cNvPr>
          <p:cNvSpPr>
            <a:spLocks noGrp="1"/>
          </p:cNvSpPr>
          <p:nvPr>
            <p:ph type="body" sz="quarter" idx="18" hasCustomPrompt="1"/>
          </p:nvPr>
        </p:nvSpPr>
        <p:spPr>
          <a:xfrm>
            <a:off x="360000" y="982800"/>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864663402"/>
      </p:ext>
    </p:extLst>
  </p:cSld>
  <p:clrMapOvr>
    <a:masterClrMapping/>
  </p:clrMapOvr>
  <p:extLst>
    <p:ext uri="{DCECCB84-F9BA-43D5-87BE-67443E8EF086}">
      <p15:sldGuideLst xmlns:p15="http://schemas.microsoft.com/office/powerpoint/2012/main">
        <p15:guide id="8" pos="6108" userDrawn="1">
          <p15:clr>
            <a:srgbClr val="FBAE40"/>
          </p15:clr>
        </p15:guide>
        <p15:guide id="9" orient="horz" pos="2160" userDrawn="1">
          <p15:clr>
            <a:srgbClr val="C35EA4"/>
          </p15:clr>
        </p15:guide>
        <p15:guide id="10" pos="3840" userDrawn="1">
          <p15:clr>
            <a:srgbClr val="C35EA4"/>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Feature 2 column">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8B89783-DDB0-BFFC-2FB9-979DE48DC2EC}"/>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 name="Slide Number Placeholder 1">
            <a:extLst>
              <a:ext uri="{FF2B5EF4-FFF2-40B4-BE49-F238E27FC236}">
                <a16:creationId xmlns:a16="http://schemas.microsoft.com/office/drawing/2014/main" id="{A128877F-C33A-D522-FD46-F348296ACE01}"/>
              </a:ext>
            </a:extLst>
          </p:cNvPr>
          <p:cNvSpPr>
            <a:spLocks noGrp="1"/>
          </p:cNvSpPr>
          <p:nvPr>
            <p:ph type="sldNum" sz="quarter" idx="16"/>
          </p:nvPr>
        </p:nvSpPr>
        <p:spPr/>
        <p:txBody>
          <a:bodyPr/>
          <a:lstStyle/>
          <a:p>
            <a:fld id="{10A01DC5-1685-4615-8240-15192985C6A2}" type="slidenum">
              <a:rPr lang="en-AU" smtClean="0"/>
              <a:pPr/>
              <a:t>‹#›</a:t>
            </a:fld>
            <a:endParaRPr lang="en-AU"/>
          </a:p>
        </p:txBody>
      </p:sp>
      <p:pic>
        <p:nvPicPr>
          <p:cNvPr id="12" name="Picture 11" descr="NSW Government logo">
            <a:extLst>
              <a:ext uri="{FF2B5EF4-FFF2-40B4-BE49-F238E27FC236}">
                <a16:creationId xmlns:a16="http://schemas.microsoft.com/office/drawing/2014/main" id="{5FC5D3ED-061A-37F0-98B5-C39727FE191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14" name="Content Placeholder 3">
            <a:extLst>
              <a:ext uri="{FF2B5EF4-FFF2-40B4-BE49-F238E27FC236}">
                <a16:creationId xmlns:a16="http://schemas.microsoft.com/office/drawing/2014/main" id="{80EA86DC-5E49-961E-593B-0DE205CE08E7}"/>
              </a:ext>
            </a:extLst>
          </p:cNvPr>
          <p:cNvSpPr>
            <a:spLocks noGrp="1"/>
          </p:cNvSpPr>
          <p:nvPr>
            <p:ph sz="half" idx="2"/>
          </p:nvPr>
        </p:nvSpPr>
        <p:spPr>
          <a:xfrm>
            <a:off x="7417612" y="1800000"/>
            <a:ext cx="4426387" cy="453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1CB43674-C40D-7D08-3098-549DEE754BFD}"/>
              </a:ext>
            </a:extLst>
          </p:cNvPr>
          <p:cNvSpPr>
            <a:spLocks noGrp="1"/>
          </p:cNvSpPr>
          <p:nvPr>
            <p:ph idx="1"/>
          </p:nvPr>
        </p:nvSpPr>
        <p:spPr>
          <a:xfrm>
            <a:off x="360000" y="1800000"/>
            <a:ext cx="6587996" cy="4536000"/>
          </a:xfrm>
        </p:spPr>
        <p:txBody>
          <a:bodyPr numCol="2" spcCol="180000"/>
          <a:lstStyle>
            <a:lvl1pPr>
              <a:defRPr sz="2000"/>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3">
            <a:extLst>
              <a:ext uri="{FF2B5EF4-FFF2-40B4-BE49-F238E27FC236}">
                <a16:creationId xmlns:a16="http://schemas.microsoft.com/office/drawing/2014/main" id="{288B2F92-9E9A-44B6-B1AC-D5D3E091E305}"/>
              </a:ext>
            </a:extLst>
          </p:cNvPr>
          <p:cNvSpPr>
            <a:spLocks noGrp="1"/>
          </p:cNvSpPr>
          <p:nvPr>
            <p:ph type="title"/>
          </p:nvPr>
        </p:nvSpPr>
        <p:spPr>
          <a:xfrm>
            <a:off x="360000" y="360000"/>
            <a:ext cx="6587995" cy="545601"/>
          </a:xfrm>
        </p:spPr>
        <p:txBody>
          <a:bodyPr/>
          <a:lstStyle>
            <a:lvl1pPr>
              <a:defRPr>
                <a:solidFill>
                  <a:schemeClr val="accent1"/>
                </a:solidFill>
              </a:defRPr>
            </a:lvl1pPr>
          </a:lstStyle>
          <a:p>
            <a:r>
              <a:rPr lang="en-US"/>
              <a:t>Click to edit Master title style</a:t>
            </a:r>
            <a:endParaRPr lang="en-AU" dirty="0"/>
          </a:p>
        </p:txBody>
      </p:sp>
      <p:sp>
        <p:nvSpPr>
          <p:cNvPr id="10" name="Text Placeholder 10">
            <a:extLst>
              <a:ext uri="{FF2B5EF4-FFF2-40B4-BE49-F238E27FC236}">
                <a16:creationId xmlns:a16="http://schemas.microsoft.com/office/drawing/2014/main" id="{EC2837A2-1CBF-4261-8400-72B50306E678}"/>
              </a:ext>
            </a:extLst>
          </p:cNvPr>
          <p:cNvSpPr>
            <a:spLocks noGrp="1"/>
          </p:cNvSpPr>
          <p:nvPr>
            <p:ph type="body" sz="quarter" idx="18" hasCustomPrompt="1"/>
          </p:nvPr>
        </p:nvSpPr>
        <p:spPr>
          <a:xfrm>
            <a:off x="360000" y="948336"/>
            <a:ext cx="6588125"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739195784"/>
      </p:ext>
    </p:extLst>
  </p:cSld>
  <p:clrMapOvr>
    <a:masterClrMapping/>
  </p:clrMapOvr>
  <p:extLst>
    <p:ext uri="{DCECCB84-F9BA-43D5-87BE-67443E8EF086}">
      <p15:sldGuideLst xmlns:p15="http://schemas.microsoft.com/office/powerpoint/2012/main">
        <p15:guide id="2" pos="6108" userDrawn="1">
          <p15:clr>
            <a:srgbClr val="FBAE40"/>
          </p15:clr>
        </p15:guide>
        <p15:guide id="3" pos="3840" userDrawn="1">
          <p15:clr>
            <a:srgbClr val="C35EA4"/>
          </p15:clr>
        </p15:guide>
        <p15:guide id="4" orient="horz" pos="2160" userDrawn="1">
          <p15:clr>
            <a:srgbClr val="C35EA4"/>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74131809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Acknowledgement of Country">
    <p:bg>
      <p:bgPr>
        <a:solidFill>
          <a:schemeClr val="accent4"/>
        </a:solidFill>
        <a:effectLst/>
      </p:bgPr>
    </p:bg>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1212292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cknowledgement of Country">
    <p:bg>
      <p:bgPr>
        <a:solidFill>
          <a:srgbClr val="002664"/>
        </a:solidFill>
        <a:effectLst/>
      </p:bgPr>
    </p:bg>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bg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bg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solidFill>
                  <a:schemeClr val="bg1"/>
                </a:solidFill>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lvl1pPr>
              <a:defRPr>
                <a:solidFill>
                  <a:schemeClr val="bg1"/>
                </a:solidFill>
              </a:defRPr>
            </a:lvl1pPr>
          </a:lstStyle>
          <a:p>
            <a:fld id="{10A01DC5-1685-4615-8240-15192985C6A2}" type="slidenum">
              <a:rPr lang="en-AU" smtClean="0"/>
              <a:pPr/>
              <a:t>‹#›</a:t>
            </a:fld>
            <a:endParaRPr lang="en-AU"/>
          </a:p>
        </p:txBody>
      </p:sp>
      <p:pic>
        <p:nvPicPr>
          <p:cNvPr id="3" name="Picture 2">
            <a:extLst>
              <a:ext uri="{FF2B5EF4-FFF2-40B4-BE49-F238E27FC236}">
                <a16:creationId xmlns:a16="http://schemas.microsoft.com/office/drawing/2014/main" id="{CBCAB367-DE01-40E9-A368-655F816DA3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90327" y="348916"/>
            <a:ext cx="653673" cy="689309"/>
          </a:xfrm>
          <a:prstGeom prst="rect">
            <a:avLst/>
          </a:prstGeom>
        </p:spPr>
      </p:pic>
    </p:spTree>
    <p:extLst>
      <p:ext uri="{BB962C8B-B14F-4D97-AF65-F5344CB8AC3E}">
        <p14:creationId xmlns:p14="http://schemas.microsoft.com/office/powerpoint/2010/main" val="6721928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3489BCDB-A0CC-B54C-ECE2-9EFE4F58BD01}"/>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2" name="Title 3">
            <a:extLst>
              <a:ext uri="{FF2B5EF4-FFF2-40B4-BE49-F238E27FC236}">
                <a16:creationId xmlns:a16="http://schemas.microsoft.com/office/drawing/2014/main" id="{CB7A21B1-08A4-421B-AA52-B0854A5F5781}"/>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188840D4-8AFA-479E-9A68-568C2F149974}"/>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16379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2385288"/>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dirty="0"/>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2385288"/>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2673288"/>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2385288"/>
            <a:ext cx="2772000" cy="287999"/>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042575"/>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Tree>
    <p:extLst>
      <p:ext uri="{BB962C8B-B14F-4D97-AF65-F5344CB8AC3E}">
        <p14:creationId xmlns:p14="http://schemas.microsoft.com/office/powerpoint/2010/main" val="1787055479"/>
      </p:ext>
    </p:extLst>
  </p:cSld>
  <p:clrMapOvr>
    <a:masterClrMapping/>
  </p:clrMapOvr>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ntent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0000"/>
            <a:ext cx="5616000" cy="432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68A74C7-627F-C434-F744-29348409A7CB}"/>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E70140A7-B494-4ADF-8485-E52C7306BAA8}"/>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C94CF964-0D7A-4F66-8FE1-E2E50D870BE0}"/>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9695810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lower">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360000" y="216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360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28000" y="2340000"/>
            <a:ext cx="5616000" cy="378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4C0B6C8A-6222-B0CE-D530-EA6C14EF245A}"/>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E86C865E-A068-4FBE-B21E-C9D861952ED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2" name="Text Placeholder 10">
            <a:extLst>
              <a:ext uri="{FF2B5EF4-FFF2-40B4-BE49-F238E27FC236}">
                <a16:creationId xmlns:a16="http://schemas.microsoft.com/office/drawing/2014/main" id="{BE794027-C1B1-4CB9-8AFE-582EC29DB3F4}"/>
              </a:ext>
            </a:extLst>
          </p:cNvPr>
          <p:cNvSpPr>
            <a:spLocks noGrp="1"/>
          </p:cNvSpPr>
          <p:nvPr>
            <p:ph type="body" sz="quarter" idx="18" hasCustomPrompt="1"/>
          </p:nvPr>
        </p:nvSpPr>
        <p:spPr>
          <a:xfrm>
            <a:off x="360000" y="1623457"/>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162768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wo Content lower_no Lin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28000" y="1809750"/>
            <a:ext cx="5616000" cy="431025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E65E7C93-68FA-7ED1-D25E-41125776BC41}"/>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7753531B-D8A9-4B37-924D-FCDE48E22787}"/>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4EE53A05-3D7E-4414-B822-57F7C3CD674C}"/>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1862383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ubheading box with three column text box and image box">
    <p:bg>
      <p:bgPr>
        <a:solidFill>
          <a:schemeClr val="accent4"/>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p:nvPr userDrawn="1"/>
        </p:nvCxnSpPr>
        <p:spPr>
          <a:xfrm>
            <a:off x="360000" y="2160000"/>
            <a:ext cx="11484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14599791-EF19-4673-AA81-5D6FF85F2016}"/>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12" name="Text Placeholder 10">
            <a:extLst>
              <a:ext uri="{FF2B5EF4-FFF2-40B4-BE49-F238E27FC236}">
                <a16:creationId xmlns:a16="http://schemas.microsoft.com/office/drawing/2014/main" id="{DE07C0E9-CC6F-48B9-A5AB-2914FBDFD3B0}"/>
              </a:ext>
            </a:extLst>
          </p:cNvPr>
          <p:cNvSpPr>
            <a:spLocks noGrp="1"/>
          </p:cNvSpPr>
          <p:nvPr>
            <p:ph type="body" sz="quarter" idx="18" hasCustomPrompt="1"/>
          </p:nvPr>
        </p:nvSpPr>
        <p:spPr>
          <a:xfrm>
            <a:off x="360000" y="158927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878998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Subheading box with three column text box and image box_no Line">
    <p:bg>
      <p:bgPr>
        <a:solidFill>
          <a:schemeClr val="accent4"/>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360363" y="2340000"/>
            <a:ext cx="8532000" cy="1116002"/>
          </a:xfrm>
        </p:spPr>
        <p:txBody>
          <a:bodyPr/>
          <a:lstStyle>
            <a:lvl1pPr>
              <a:defRPr b="1">
                <a:solidFill>
                  <a:schemeClr val="accent1"/>
                </a:solidFill>
              </a:defRPr>
            </a:lvl1pPr>
          </a:lstStyle>
          <a:p>
            <a:pPr lvl="0"/>
            <a:r>
              <a:rPr lang="en-US"/>
              <a:t>Subheading</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60363" y="3600000"/>
            <a:ext cx="8532000" cy="2699999"/>
          </a:xfrm>
        </p:spPr>
        <p:txBody>
          <a:bodyPr numCol="3" spcCol="180000"/>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Picture Placeholder 4">
            <a:extLst>
              <a:ext uri="{FF2B5EF4-FFF2-40B4-BE49-F238E27FC236}">
                <a16:creationId xmlns:a16="http://schemas.microsoft.com/office/drawing/2014/main" id="{9815A714-98D5-4052-AB2F-14DD929CCC25}"/>
              </a:ext>
            </a:extLst>
          </p:cNvPr>
          <p:cNvSpPr>
            <a:spLocks noGrp="1"/>
          </p:cNvSpPr>
          <p:nvPr>
            <p:ph type="pic" sz="quarter" idx="15"/>
          </p:nvPr>
        </p:nvSpPr>
        <p:spPr>
          <a:xfrm>
            <a:off x="9072000" y="2340000"/>
            <a:ext cx="2736000" cy="3960000"/>
          </a:xfrm>
        </p:spPr>
        <p:txBody>
          <a:bodyPr/>
          <a:lstStyle>
            <a:lvl1pPr>
              <a:defRPr>
                <a:solidFill>
                  <a:schemeClr val="accent1"/>
                </a:solidFill>
              </a:defRPr>
            </a:lvl1pPr>
          </a:lstStyle>
          <a:p>
            <a:r>
              <a:rPr lang="en-US"/>
              <a:t>Click icon to add picture</a:t>
            </a:r>
            <a:endParaRPr lang="en-AU"/>
          </a:p>
        </p:txBody>
      </p:sp>
      <p:sp>
        <p:nvSpPr>
          <p:cNvPr id="6" name="Slide Number Placeholder 5">
            <a:extLst>
              <a:ext uri="{FF2B5EF4-FFF2-40B4-BE49-F238E27FC236}">
                <a16:creationId xmlns:a16="http://schemas.microsoft.com/office/drawing/2014/main" id="{BD8289E0-5097-5F11-B9C6-5305FA6340F4}"/>
              </a:ext>
            </a:extLst>
          </p:cNvPr>
          <p:cNvSpPr>
            <a:spLocks noGrp="1"/>
          </p:cNvSpPr>
          <p:nvPr>
            <p:ph type="sldNum" sz="quarter" idx="16"/>
          </p:nvPr>
        </p:nvSpPr>
        <p:spPr/>
        <p:txBody>
          <a:bodyPr/>
          <a:lstStyle>
            <a:lvl1pPr>
              <a:defRPr>
                <a:solidFill>
                  <a:schemeClr val="accent1"/>
                </a:solidFill>
              </a:defRPr>
            </a:lvl1pPr>
          </a:lstStyle>
          <a:p>
            <a:fld id="{10A01DC5-1685-4615-8240-15192985C6A2}" type="slidenum">
              <a:rPr lang="en-AU" smtClean="0"/>
              <a:pPr/>
              <a:t>‹#›</a:t>
            </a:fld>
            <a:endParaRPr lang="en-AU"/>
          </a:p>
        </p:txBody>
      </p:sp>
      <p:sp>
        <p:nvSpPr>
          <p:cNvPr id="7" name="Title 3">
            <a:extLst>
              <a:ext uri="{FF2B5EF4-FFF2-40B4-BE49-F238E27FC236}">
                <a16:creationId xmlns:a16="http://schemas.microsoft.com/office/drawing/2014/main" id="{9FF4BC1C-28FA-438D-B02E-F022AA594BC4}"/>
              </a:ext>
            </a:extLst>
          </p:cNvPr>
          <p:cNvSpPr>
            <a:spLocks noGrp="1"/>
          </p:cNvSpPr>
          <p:nvPr>
            <p:ph type="title"/>
          </p:nvPr>
        </p:nvSpPr>
        <p:spPr>
          <a:xfrm>
            <a:off x="360000" y="360000"/>
            <a:ext cx="10080000" cy="1002730"/>
          </a:xfrm>
        </p:spPr>
        <p:txBody>
          <a:bodyPr/>
          <a:lstStyle>
            <a:lvl1pPr>
              <a:defRPr>
                <a:solidFill>
                  <a:schemeClr val="accent1"/>
                </a:solidFill>
              </a:defRPr>
            </a:lvl1pPr>
          </a:lstStyle>
          <a:p>
            <a:r>
              <a:rPr lang="en-US"/>
              <a:t>Click to edit Master title style</a:t>
            </a:r>
            <a:endParaRPr lang="en-AU" dirty="0"/>
          </a:p>
        </p:txBody>
      </p:sp>
      <p:sp>
        <p:nvSpPr>
          <p:cNvPr id="9" name="Text Placeholder 10">
            <a:extLst>
              <a:ext uri="{FF2B5EF4-FFF2-40B4-BE49-F238E27FC236}">
                <a16:creationId xmlns:a16="http://schemas.microsoft.com/office/drawing/2014/main" id="{60FD63DB-4575-4B45-9A01-C99009246C7B}"/>
              </a:ext>
            </a:extLst>
          </p:cNvPr>
          <p:cNvSpPr>
            <a:spLocks noGrp="1"/>
          </p:cNvSpPr>
          <p:nvPr>
            <p:ph type="body" sz="quarter" idx="18" hasCustomPrompt="1"/>
          </p:nvPr>
        </p:nvSpPr>
        <p:spPr>
          <a:xfrm>
            <a:off x="360000" y="1546545"/>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735954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Image with caption at right over text box">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AA01239-4425-4D06-9E14-E14F3426FB3F}"/>
              </a:ext>
              <a:ext uri="{C183D7F6-B498-43B3-948B-1728B52AA6E4}">
                <adec:decorative xmlns:adec="http://schemas.microsoft.com/office/drawing/2017/decorative" val="1"/>
              </a:ext>
            </a:extLst>
          </p:cNvPr>
          <p:cNvSpPr>
            <a:spLocks noGrp="1"/>
          </p:cNvSpPr>
          <p:nvPr>
            <p:ph type="pic" sz="quarter" idx="15"/>
          </p:nvPr>
        </p:nvSpPr>
        <p:spPr>
          <a:xfrm>
            <a:off x="0" y="1548000"/>
            <a:ext cx="5976000" cy="4680000"/>
          </a:xfrm>
        </p:spPr>
        <p:txBody>
          <a:bodyPr/>
          <a:lstStyle/>
          <a:p>
            <a:r>
              <a:rPr lang="en-US"/>
              <a:t>Click icon to add picture</a:t>
            </a:r>
            <a:endParaRPr lang="en-AU"/>
          </a:p>
        </p:txBody>
      </p:sp>
      <p:cxnSp>
        <p:nvCxnSpPr>
          <p:cNvPr id="9" name="Straight Connector 8">
            <a:extLst>
              <a:ext uri="{FF2B5EF4-FFF2-40B4-BE49-F238E27FC236}">
                <a16:creationId xmlns:a16="http://schemas.microsoft.com/office/drawing/2014/main" id="{D97CC562-144A-4EC8-A68D-03DE6177D0F2}"/>
              </a:ext>
              <a:ext uri="{C183D7F6-B498-43B3-948B-1728B52AA6E4}">
                <adec:decorative xmlns:adec="http://schemas.microsoft.com/office/drawing/2017/decorative" val="1"/>
              </a:ext>
            </a:extLst>
          </p:cNvPr>
          <p:cNvCxnSpPr>
            <a:cxnSpLocks/>
          </p:cNvCxnSpPr>
          <p:nvPr userDrawn="1"/>
        </p:nvCxnSpPr>
        <p:spPr>
          <a:xfrm>
            <a:off x="6192000" y="1548000"/>
            <a:ext cx="568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ext Placeholder 12">
            <a:extLst>
              <a:ext uri="{FF2B5EF4-FFF2-40B4-BE49-F238E27FC236}">
                <a16:creationId xmlns:a16="http://schemas.microsoft.com/office/drawing/2014/main" id="{4652EAB0-9BF3-42B8-9260-854C74B7761C}"/>
              </a:ext>
            </a:extLst>
          </p:cNvPr>
          <p:cNvSpPr>
            <a:spLocks noGrp="1"/>
          </p:cNvSpPr>
          <p:nvPr>
            <p:ph type="body" sz="quarter" idx="14" hasCustomPrompt="1"/>
          </p:nvPr>
        </p:nvSpPr>
        <p:spPr>
          <a:xfrm>
            <a:off x="6192000" y="1728000"/>
            <a:ext cx="5688000" cy="900000"/>
          </a:xfrm>
        </p:spPr>
        <p:txBody>
          <a:bodyPr>
            <a:noAutofit/>
          </a:bodyPr>
          <a:lstStyle>
            <a:lvl1pPr>
              <a:defRPr sz="1400">
                <a:latin typeface="+mn-lt"/>
              </a:defRPr>
            </a:lvl1pPr>
          </a:lstStyle>
          <a:p>
            <a:pPr lvl="0"/>
            <a:r>
              <a:rPr lang="en-US"/>
              <a:t>Caption</a:t>
            </a:r>
            <a:endParaRPr lang="en-AU"/>
          </a:p>
        </p:txBody>
      </p: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6192000" y="2771999"/>
            <a:ext cx="5688000" cy="3240000"/>
          </a:xfrm>
        </p:spPr>
        <p:txBody>
          <a:bodyPr numCol="2" spcCol="180000"/>
          <a:lstStyle>
            <a:lvl1pPr>
              <a:defRPr/>
            </a:lvl1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cxnSp>
        <p:nvCxnSpPr>
          <p:cNvPr id="15" name="Straight Connector 14">
            <a:extLst>
              <a:ext uri="{FF2B5EF4-FFF2-40B4-BE49-F238E27FC236}">
                <a16:creationId xmlns:a16="http://schemas.microsoft.com/office/drawing/2014/main" id="{D55E9072-3A33-4C6D-A549-4A012107B65C}"/>
              </a:ext>
              <a:ext uri="{C183D7F6-B498-43B3-948B-1728B52AA6E4}">
                <adec:decorative xmlns:adec="http://schemas.microsoft.com/office/drawing/2017/decorative" val="1"/>
              </a:ext>
            </a:extLst>
          </p:cNvPr>
          <p:cNvCxnSpPr>
            <a:cxnSpLocks/>
          </p:cNvCxnSpPr>
          <p:nvPr userDrawn="1"/>
        </p:nvCxnSpPr>
        <p:spPr>
          <a:xfrm>
            <a:off x="6192000" y="6228000"/>
            <a:ext cx="56880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C6C6E195-08D8-B578-8FC3-04019FAB2860}"/>
              </a:ext>
            </a:extLst>
          </p:cNvPr>
          <p:cNvSpPr>
            <a:spLocks noGrp="1"/>
          </p:cNvSpPr>
          <p:nvPr>
            <p:ph type="sldNum" sz="quarter" idx="16"/>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EFC25D5C-75DB-4279-AC00-2D320745128E}"/>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D9046FC8-7C55-4C92-84EC-77EF486F475B}"/>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42250978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arge quote">
    <p:spTree>
      <p:nvGrpSpPr>
        <p:cNvPr id="1" name=""/>
        <p:cNvGrpSpPr/>
        <p:nvPr/>
      </p:nvGrpSpPr>
      <p:grpSpPr>
        <a:xfrm>
          <a:off x="0" y="0"/>
          <a:ext cx="0" cy="0"/>
          <a:chOff x="0" y="0"/>
          <a:chExt cx="0" cy="0"/>
        </a:xfrm>
      </p:grpSpPr>
      <p:sp>
        <p:nvSpPr>
          <p:cNvPr id="2" name="Title 1"/>
          <p:cNvSpPr>
            <a:spLocks noGrp="1"/>
          </p:cNvSpPr>
          <p:nvPr>
            <p:ph type="title"/>
          </p:nvPr>
        </p:nvSpPr>
        <p:spPr>
          <a:xfrm>
            <a:off x="360000" y="359998"/>
            <a:ext cx="2520000" cy="5976002"/>
          </a:xfrm>
        </p:spPr>
        <p:txBody>
          <a:bodyPr>
            <a:noAutofit/>
          </a:bodyPr>
          <a:lstStyle>
            <a:lvl1pPr>
              <a:defRPr sz="1800">
                <a:latin typeface="+mj-lt"/>
              </a:defRPr>
            </a:lvl1pPr>
          </a:lstStyle>
          <a:p>
            <a:r>
              <a:rPr lang="en-US"/>
              <a:t>Click to edit Master title style</a:t>
            </a:r>
          </a:p>
        </p:txBody>
      </p:sp>
      <p:cxnSp>
        <p:nvCxnSpPr>
          <p:cNvPr id="12" name="Straight Connector 11">
            <a:extLst>
              <a:ext uri="{FF2B5EF4-FFF2-40B4-BE49-F238E27FC236}">
                <a16:creationId xmlns:a16="http://schemas.microsoft.com/office/drawing/2014/main" id="{80B8F80F-22E3-47D7-8D99-80BFFDFB35CD}"/>
              </a:ext>
              <a:ext uri="{C183D7F6-B498-43B3-948B-1728B52AA6E4}">
                <adec:decorative xmlns:adec="http://schemas.microsoft.com/office/drawing/2017/decorative" val="1"/>
              </a:ext>
            </a:extLst>
          </p:cNvPr>
          <p:cNvCxnSpPr>
            <a:cxnSpLocks/>
          </p:cNvCxnSpPr>
          <p:nvPr userDrawn="1"/>
        </p:nvCxnSpPr>
        <p:spPr>
          <a:xfrm>
            <a:off x="3096000" y="360000"/>
            <a:ext cx="0" cy="5976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FBCA03EB-CF3D-4096-8D64-2420CB9A078B}"/>
              </a:ext>
            </a:extLst>
          </p:cNvPr>
          <p:cNvSpPr>
            <a:spLocks noGrp="1"/>
          </p:cNvSpPr>
          <p:nvPr>
            <p:ph type="body" sz="quarter" idx="13"/>
          </p:nvPr>
        </p:nvSpPr>
        <p:spPr>
          <a:xfrm>
            <a:off x="3312002" y="360000"/>
            <a:ext cx="7560000" cy="5976000"/>
          </a:xfrm>
        </p:spPr>
        <p:txBody>
          <a:bodyPr numCol="1" spcCol="180000"/>
          <a:lstStyle>
            <a:lvl1pPr>
              <a:defRPr sz="3600">
                <a:solidFill>
                  <a:schemeClr val="accent1"/>
                </a:solidFill>
              </a:defRPr>
            </a:lvl1pPr>
            <a:lvl2pPr>
              <a:defRPr sz="1800">
                <a:latin typeface="+mn-lt"/>
              </a:defRPr>
            </a:lvl2pPr>
          </a:lstStyle>
          <a:p>
            <a:pPr lvl="0"/>
            <a:r>
              <a:rPr lang="en-US"/>
              <a:t>Click to edit Master text styles</a:t>
            </a:r>
          </a:p>
          <a:p>
            <a:pPr lvl="1"/>
            <a:r>
              <a:rPr lang="en-US"/>
              <a:t>Second level</a:t>
            </a:r>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6187384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2 column text above graphi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45121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2 column text above graphic">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cxnSp>
        <p:nvCxnSpPr>
          <p:cNvPr id="8" name="Straight Connector 7">
            <a:extLst>
              <a:ext uri="{FF2B5EF4-FFF2-40B4-BE49-F238E27FC236}">
                <a16:creationId xmlns:a16="http://schemas.microsoft.com/office/drawing/2014/main" id="{017468B5-9304-8780-B3F7-E48A7589BD28}"/>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9" name="Title 3">
            <a:extLst>
              <a:ext uri="{FF2B5EF4-FFF2-40B4-BE49-F238E27FC236}">
                <a16:creationId xmlns:a16="http://schemas.microsoft.com/office/drawing/2014/main" id="{05BC5410-7E55-4593-BA28-5E8E6B37DC52}"/>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CCAC8508-E60B-446A-8E8E-4CDD0947B710}"/>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832136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Image with two multi-content boxes">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9E937FAD-09C4-B9AC-E0F8-D88B1E980AFF}"/>
              </a:ext>
              <a:ext uri="{C183D7F6-B498-43B3-948B-1728B52AA6E4}">
                <adec:decorative xmlns:adec="http://schemas.microsoft.com/office/drawing/2017/decorative" val="1"/>
              </a:ext>
            </a:extLst>
          </p:cNvPr>
          <p:cNvCxnSpPr>
            <a:cxnSpLocks/>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Picture Placeholder 14">
            <a:extLst>
              <a:ext uri="{FF2B5EF4-FFF2-40B4-BE49-F238E27FC236}">
                <a16:creationId xmlns:a16="http://schemas.microsoft.com/office/drawing/2014/main" id="{A1EC6F40-A8A0-4128-90D0-E467B30278DC}"/>
              </a:ext>
              <a:ext uri="{C183D7F6-B498-43B3-948B-1728B52AA6E4}">
                <adec:decorative xmlns:adec="http://schemas.microsoft.com/office/drawing/2017/decorative" val="1"/>
              </a:ext>
            </a:extLst>
          </p:cNvPr>
          <p:cNvSpPr>
            <a:spLocks noGrp="1"/>
          </p:cNvSpPr>
          <p:nvPr>
            <p:ph type="pic" sz="quarter" idx="13"/>
          </p:nvPr>
        </p:nvSpPr>
        <p:spPr>
          <a:xfrm>
            <a:off x="539750" y="1728788"/>
            <a:ext cx="6229350" cy="4607212"/>
          </a:xfrm>
        </p:spPr>
        <p:txBody>
          <a:bodyPr/>
          <a:lstStyle/>
          <a:p>
            <a:r>
              <a:rPr lang="en-US"/>
              <a:t>Click icon to add picture</a:t>
            </a:r>
            <a:endParaRPr lang="en-AU"/>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6948000" y="1728000"/>
            <a:ext cx="0" cy="460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sz="half" idx="1"/>
          </p:nvPr>
        </p:nvSpPr>
        <p:spPr>
          <a:xfrm>
            <a:off x="7127999" y="1727999"/>
            <a:ext cx="4715997"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28000" y="3924000"/>
            <a:ext cx="4715996" cy="2052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2">
            <a:extLst>
              <a:ext uri="{FF2B5EF4-FFF2-40B4-BE49-F238E27FC236}">
                <a16:creationId xmlns:a16="http://schemas.microsoft.com/office/drawing/2014/main" id="{0EAFF04E-EED2-4901-9136-39CEC8DFA263}"/>
              </a:ext>
            </a:extLst>
          </p:cNvPr>
          <p:cNvSpPr>
            <a:spLocks noGrp="1"/>
          </p:cNvSpPr>
          <p:nvPr>
            <p:ph type="body" sz="quarter" idx="14" hasCustomPrompt="1"/>
          </p:nvPr>
        </p:nvSpPr>
        <p:spPr>
          <a:xfrm>
            <a:off x="7127998" y="6048000"/>
            <a:ext cx="4716000" cy="288000"/>
          </a:xfrm>
        </p:spPr>
        <p:txBody>
          <a:bodyPr anchor="b" anchorCtr="0">
            <a:normAutofit/>
          </a:bodyPr>
          <a:lstStyle>
            <a:lvl1pPr>
              <a:defRPr sz="1000">
                <a:latin typeface="+mn-lt"/>
              </a:defRPr>
            </a:lvl1pPr>
          </a:lstStyle>
          <a:p>
            <a:pPr lvl="0"/>
            <a:r>
              <a:rPr lang="en-US"/>
              <a:t>Caption</a:t>
            </a:r>
            <a:endParaRPr lang="en-AU"/>
          </a:p>
        </p:txBody>
      </p:sp>
      <p:sp>
        <p:nvSpPr>
          <p:cNvPr id="6" name="Slide Number Placeholder 5">
            <a:extLst>
              <a:ext uri="{FF2B5EF4-FFF2-40B4-BE49-F238E27FC236}">
                <a16:creationId xmlns:a16="http://schemas.microsoft.com/office/drawing/2014/main" id="{AD7D6739-5371-B762-58B3-DA849DE6A79E}"/>
              </a:ext>
            </a:extLst>
          </p:cNvPr>
          <p:cNvSpPr>
            <a:spLocks noGrp="1"/>
          </p:cNvSpPr>
          <p:nvPr>
            <p:ph type="sldNum" sz="quarter" idx="15"/>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79691CFB-7E44-4ABC-B663-13EAB9E121E0}"/>
              </a:ext>
            </a:extLst>
          </p:cNvPr>
          <p:cNvSpPr>
            <a:spLocks noGrp="1"/>
          </p:cNvSpPr>
          <p:nvPr>
            <p:ph type="title"/>
          </p:nvPr>
        </p:nvSpPr>
        <p:spPr>
          <a:xfrm>
            <a:off x="539748" y="360000"/>
            <a:ext cx="9900251" cy="545601"/>
          </a:xfrm>
        </p:spPr>
        <p:txBody>
          <a:bodyPr/>
          <a:lstStyle>
            <a:lvl1pPr>
              <a:defRPr>
                <a:solidFill>
                  <a:schemeClr val="accent1"/>
                </a:solidFill>
              </a:defRPr>
            </a:lvl1pPr>
          </a:lstStyle>
          <a:p>
            <a:r>
              <a:rPr lang="en-US"/>
              <a:t>Click to edit Master title style</a:t>
            </a:r>
            <a:endParaRPr lang="en-AU" dirty="0"/>
          </a:p>
        </p:txBody>
      </p:sp>
      <p:sp>
        <p:nvSpPr>
          <p:cNvPr id="13" name="Text Placeholder 10">
            <a:extLst>
              <a:ext uri="{FF2B5EF4-FFF2-40B4-BE49-F238E27FC236}">
                <a16:creationId xmlns:a16="http://schemas.microsoft.com/office/drawing/2014/main" id="{91B4D21B-6662-499E-B4B3-F33ABC0C0C36}"/>
              </a:ext>
            </a:extLst>
          </p:cNvPr>
          <p:cNvSpPr>
            <a:spLocks noGrp="1"/>
          </p:cNvSpPr>
          <p:nvPr>
            <p:ph type="body" sz="quarter" idx="18" hasCustomPrompt="1"/>
          </p:nvPr>
        </p:nvSpPr>
        <p:spPr>
          <a:xfrm>
            <a:off x="539748" y="1016704"/>
            <a:ext cx="9900252"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56369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bg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bg1"/>
                </a:solidFill>
                <a:latin typeface="Public Sans" pitchFamily="2" charset="0"/>
              </a:defRPr>
            </a:lvl1pPr>
          </a:lstStyle>
          <a:p>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bg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bg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49862684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charts with supporting text">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36E96714-DAB5-89E1-9A49-F9D9F3DE01D0}"/>
              </a:ext>
              <a:ext uri="{C183D7F6-B498-43B3-948B-1728B52AA6E4}">
                <adec:decorative xmlns:adec="http://schemas.microsoft.com/office/drawing/2017/decorative" val="1"/>
              </a:ext>
            </a:extLst>
          </p:cNvPr>
          <p:cNvCxnSpPr/>
          <p:nvPr userDrawn="1"/>
        </p:nvCxnSpPr>
        <p:spPr>
          <a:xfrm>
            <a:off x="360000" y="360000"/>
            <a:ext cx="0" cy="597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Chart Placeholder 11">
            <a:extLst>
              <a:ext uri="{FF2B5EF4-FFF2-40B4-BE49-F238E27FC236}">
                <a16:creationId xmlns:a16="http://schemas.microsoft.com/office/drawing/2014/main" id="{D7E1CAC4-88FF-4E85-8A37-9D1F4A8514EE}"/>
              </a:ext>
            </a:extLst>
          </p:cNvPr>
          <p:cNvSpPr>
            <a:spLocks noGrp="1"/>
          </p:cNvSpPr>
          <p:nvPr>
            <p:ph type="chart" sz="quarter" idx="15"/>
          </p:nvPr>
        </p:nvSpPr>
        <p:spPr>
          <a:xfrm>
            <a:off x="539750" y="1547999"/>
            <a:ext cx="7560000" cy="3888000"/>
          </a:xfrm>
        </p:spPr>
        <p:txBody>
          <a:bodyPr/>
          <a:lstStyle/>
          <a:p>
            <a:r>
              <a:rPr lang="en-US"/>
              <a:t>Click icon to add chart</a:t>
            </a:r>
            <a:endParaRPr lang="en-AU"/>
          </a:p>
        </p:txBody>
      </p:sp>
      <p:sp>
        <p:nvSpPr>
          <p:cNvPr id="20" name="Text Placeholder 19">
            <a:extLst>
              <a:ext uri="{FF2B5EF4-FFF2-40B4-BE49-F238E27FC236}">
                <a16:creationId xmlns:a16="http://schemas.microsoft.com/office/drawing/2014/main" id="{CD3768AF-49AB-464E-9DF6-68376B8AC32E}"/>
              </a:ext>
            </a:extLst>
          </p:cNvPr>
          <p:cNvSpPr>
            <a:spLocks noGrp="1"/>
          </p:cNvSpPr>
          <p:nvPr>
            <p:ph type="body" sz="quarter" idx="17"/>
          </p:nvPr>
        </p:nvSpPr>
        <p:spPr>
          <a:xfrm>
            <a:off x="539750" y="5544000"/>
            <a:ext cx="7560000"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Master text styles</a:t>
            </a:r>
          </a:p>
          <a:p>
            <a:pPr lvl="1"/>
            <a:r>
              <a:rPr lang="en-US"/>
              <a:t>Second level</a:t>
            </a:r>
          </a:p>
        </p:txBody>
      </p:sp>
      <p:cxnSp>
        <p:nvCxnSpPr>
          <p:cNvPr id="17" name="Straight Connector 16">
            <a:extLst>
              <a:ext uri="{FF2B5EF4-FFF2-40B4-BE49-F238E27FC236}">
                <a16:creationId xmlns:a16="http://schemas.microsoft.com/office/drawing/2014/main" id="{82CE467A-6B5B-43F6-973F-516915856717}"/>
              </a:ext>
              <a:ext uri="{C183D7F6-B498-43B3-948B-1728B52AA6E4}">
                <adec:decorative xmlns:adec="http://schemas.microsoft.com/office/drawing/2017/decorative" val="1"/>
              </a:ext>
            </a:extLst>
          </p:cNvPr>
          <p:cNvCxnSpPr>
            <a:cxnSpLocks/>
          </p:cNvCxnSpPr>
          <p:nvPr userDrawn="1"/>
        </p:nvCxnSpPr>
        <p:spPr>
          <a:xfrm>
            <a:off x="8928000" y="3276000"/>
            <a:ext cx="0" cy="306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hart Placeholder 17">
            <a:extLst>
              <a:ext uri="{FF2B5EF4-FFF2-40B4-BE49-F238E27FC236}">
                <a16:creationId xmlns:a16="http://schemas.microsoft.com/office/drawing/2014/main" id="{0F4F51DE-C82F-4C69-9901-7D4EF2CBE8D4}"/>
              </a:ext>
            </a:extLst>
          </p:cNvPr>
          <p:cNvSpPr>
            <a:spLocks noGrp="1"/>
          </p:cNvSpPr>
          <p:nvPr>
            <p:ph type="chart" sz="quarter" idx="16"/>
          </p:nvPr>
        </p:nvSpPr>
        <p:spPr>
          <a:xfrm>
            <a:off x="9108000" y="3276000"/>
            <a:ext cx="2736000" cy="2159999"/>
          </a:xfrm>
        </p:spPr>
        <p:txBody>
          <a:bodyPr/>
          <a:lstStyle/>
          <a:p>
            <a:r>
              <a:rPr lang="en-US"/>
              <a:t>Click icon to add chart</a:t>
            </a:r>
            <a:endParaRPr lang="en-AU"/>
          </a:p>
        </p:txBody>
      </p:sp>
      <p:sp>
        <p:nvSpPr>
          <p:cNvPr id="21" name="Text Placeholder 19">
            <a:extLst>
              <a:ext uri="{FF2B5EF4-FFF2-40B4-BE49-F238E27FC236}">
                <a16:creationId xmlns:a16="http://schemas.microsoft.com/office/drawing/2014/main" id="{2A94C0C8-30F5-4B00-BC99-C6DFC381A6C9}"/>
              </a:ext>
            </a:extLst>
          </p:cNvPr>
          <p:cNvSpPr>
            <a:spLocks noGrp="1"/>
          </p:cNvSpPr>
          <p:nvPr>
            <p:ph type="body" sz="quarter" idx="18" hasCustomPrompt="1"/>
          </p:nvPr>
        </p:nvSpPr>
        <p:spPr>
          <a:xfrm>
            <a:off x="9108000" y="5544000"/>
            <a:ext cx="2735999" cy="792000"/>
          </a:xfrm>
        </p:spPr>
        <p:txBody>
          <a:bodyPr>
            <a:noAutofit/>
          </a:bodyPr>
          <a:lstStyle>
            <a:lvl1pPr>
              <a:lnSpc>
                <a:spcPct val="100000"/>
              </a:lnSpc>
              <a:spcAft>
                <a:spcPts val="0"/>
              </a:spcAft>
              <a:defRPr sz="1800" b="1">
                <a:latin typeface="+mn-lt"/>
              </a:defRPr>
            </a:lvl1pPr>
            <a:lvl2pPr>
              <a:lnSpc>
                <a:spcPct val="100000"/>
              </a:lnSpc>
              <a:spcAft>
                <a:spcPts val="0"/>
              </a:spcAft>
              <a:defRPr sz="1800" b="0">
                <a:latin typeface="+mn-lt"/>
              </a:defRPr>
            </a:lvl2pPr>
            <a:lvl3pPr>
              <a:defRPr sz="1200"/>
            </a:lvl3pPr>
            <a:lvl4pPr>
              <a:defRPr sz="1200"/>
            </a:lvl4pPr>
            <a:lvl5pPr>
              <a:defRPr sz="1200"/>
            </a:lvl5pPr>
          </a:lstStyle>
          <a:p>
            <a:pPr lvl="0"/>
            <a:r>
              <a:rPr lang="en-US"/>
              <a:t>Click to edit text styles</a:t>
            </a:r>
          </a:p>
          <a:p>
            <a:pPr lvl="1"/>
            <a:r>
              <a:rPr lang="en-US"/>
              <a:t>Second level</a:t>
            </a:r>
          </a:p>
        </p:txBody>
      </p:sp>
      <p:sp>
        <p:nvSpPr>
          <p:cNvPr id="4" name="Slide Number Placeholder 3">
            <a:extLst>
              <a:ext uri="{FF2B5EF4-FFF2-40B4-BE49-F238E27FC236}">
                <a16:creationId xmlns:a16="http://schemas.microsoft.com/office/drawing/2014/main" id="{22B538D5-1269-AD49-5ECE-E3F740C2007D}"/>
              </a:ext>
            </a:extLst>
          </p:cNvPr>
          <p:cNvSpPr>
            <a:spLocks noGrp="1"/>
          </p:cNvSpPr>
          <p:nvPr>
            <p:ph type="sldNum" sz="quarter" idx="19"/>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10741BC9-5810-4402-AD5B-2DD451F81539}"/>
              </a:ext>
            </a:extLst>
          </p:cNvPr>
          <p:cNvSpPr>
            <a:spLocks noGrp="1"/>
          </p:cNvSpPr>
          <p:nvPr>
            <p:ph type="title"/>
          </p:nvPr>
        </p:nvSpPr>
        <p:spPr>
          <a:xfrm>
            <a:off x="539750" y="360000"/>
            <a:ext cx="990025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26173B19-BDA0-4232-B1D7-D85D6B594E60}"/>
              </a:ext>
            </a:extLst>
          </p:cNvPr>
          <p:cNvSpPr>
            <a:spLocks noGrp="1"/>
          </p:cNvSpPr>
          <p:nvPr>
            <p:ph type="body" sz="quarter" idx="20" hasCustomPrompt="1"/>
          </p:nvPr>
        </p:nvSpPr>
        <p:spPr>
          <a:xfrm>
            <a:off x="539750" y="1016704"/>
            <a:ext cx="990025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1259625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E70612CD-1BF1-42B5-8546-A674A0B86640}"/>
              </a:ext>
              <a:ext uri="{C183D7F6-B498-43B3-948B-1728B52AA6E4}">
                <adec:decorative xmlns:adec="http://schemas.microsoft.com/office/drawing/2017/decorative" val="1"/>
              </a:ext>
            </a:extLst>
          </p:cNvPr>
          <p:cNvCxnSpPr/>
          <p:nvPr userDrawn="1"/>
        </p:nvCxnSpPr>
        <p:spPr>
          <a:xfrm>
            <a:off x="360000" y="154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360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359999"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8000" y="1800000"/>
            <a:ext cx="5400000" cy="540000"/>
          </a:xfrm>
        </p:spPr>
        <p:txBody>
          <a:bodyPr anchor="t">
            <a:noAutofit/>
          </a:bodyPr>
          <a:lstStyle>
            <a:lvl1pPr marL="0" indent="0">
              <a:buNone/>
              <a:defRPr sz="20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8000" y="2340000"/>
            <a:ext cx="5400000" cy="3780000"/>
          </a:xfrm>
        </p:spPr>
        <p:txBody>
          <a:bodyPr>
            <a:no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D1BAADAD-B302-2C54-28BE-DE627A1513A5}"/>
              </a:ext>
              <a:ext uri="{C183D7F6-B498-43B3-948B-1728B52AA6E4}">
                <adec:decorative xmlns:adec="http://schemas.microsoft.com/office/drawing/2017/decorative" val="1"/>
              </a:ext>
            </a:extLst>
          </p:cNvPr>
          <p:cNvCxnSpPr/>
          <p:nvPr userDrawn="1"/>
        </p:nvCxnSpPr>
        <p:spPr>
          <a:xfrm>
            <a:off x="360000" y="622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ide Number Placeholder 6">
            <a:extLst>
              <a:ext uri="{FF2B5EF4-FFF2-40B4-BE49-F238E27FC236}">
                <a16:creationId xmlns:a16="http://schemas.microsoft.com/office/drawing/2014/main" id="{8CC0920B-AC4B-0EAF-B89F-B7D59046919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10" name="Title 3">
            <a:extLst>
              <a:ext uri="{FF2B5EF4-FFF2-40B4-BE49-F238E27FC236}">
                <a16:creationId xmlns:a16="http://schemas.microsoft.com/office/drawing/2014/main" id="{F2CB1FCA-D1E5-416B-B1F2-710F1C82DC16}"/>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14" name="Text Placeholder 10">
            <a:extLst>
              <a:ext uri="{FF2B5EF4-FFF2-40B4-BE49-F238E27FC236}">
                <a16:creationId xmlns:a16="http://schemas.microsoft.com/office/drawing/2014/main" id="{04324E8E-03E6-4838-9622-D9823630F780}"/>
              </a:ext>
            </a:extLst>
          </p:cNvPr>
          <p:cNvSpPr>
            <a:spLocks noGrp="1"/>
          </p:cNvSpPr>
          <p:nvPr>
            <p:ph type="body" sz="quarter" idx="18" hasCustomPrompt="1"/>
          </p:nvPr>
        </p:nvSpPr>
        <p:spPr>
          <a:xfrm>
            <a:off x="360000" y="1050888"/>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659563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966851249"/>
      </p:ext>
    </p:extLst>
  </p:cSld>
  <p:clrMapOvr>
    <a:masterClrMapping/>
  </p:clrMapOvr>
  <p:extLst>
    <p:ext uri="{DCECCB84-F9BA-43D5-87BE-67443E8EF086}">
      <p15:sldGuideLst xmlns:p15="http://schemas.microsoft.com/office/powerpoint/2012/main">
        <p15:guide id="3" pos="2683" userDrawn="1">
          <p15:clr>
            <a:srgbClr val="FBAE40"/>
          </p15:clr>
        </p15:guide>
        <p15:guide id="4" pos="2729" userDrawn="1">
          <p15:clr>
            <a:srgbClr val="FBAE40"/>
          </p15:clr>
        </p15:guide>
        <p15:guide id="5" pos="5178" userDrawn="1">
          <p15:clr>
            <a:srgbClr val="FBAE40"/>
          </p15:clr>
        </p15:guide>
        <p15:guide id="6" pos="5223"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dirty="0"/>
          </a:p>
        </p:txBody>
      </p:sp>
    </p:spTree>
    <p:extLst>
      <p:ext uri="{BB962C8B-B14F-4D97-AF65-F5344CB8AC3E}">
        <p14:creationId xmlns:p14="http://schemas.microsoft.com/office/powerpoint/2010/main" val="3039702324"/>
      </p:ext>
    </p:extLst>
  </p:cSld>
  <p:clrMapOvr>
    <a:masterClrMapping/>
  </p:clrMapOvr>
  <p:extLst>
    <p:ext uri="{DCECCB84-F9BA-43D5-87BE-67443E8EF086}">
      <p15:sldGuideLst xmlns:p15="http://schemas.microsoft.com/office/powerpoint/2012/main">
        <p15:guide id="1" orient="horz" pos="663" userDrawn="1">
          <p15:clr>
            <a:srgbClr val="FBAE40"/>
          </p15:clr>
        </p15:guide>
        <p15:guide id="2" pos="2729" userDrawn="1">
          <p15:clr>
            <a:srgbClr val="FBAE40"/>
          </p15:clr>
        </p15:guide>
        <p15:guide id="3" pos="2683" userDrawn="1">
          <p15:clr>
            <a:srgbClr val="FBAE40"/>
          </p15:clr>
        </p15:guide>
        <p15:guide id="4" pos="5178" userDrawn="1">
          <p15:clr>
            <a:srgbClr val="FBAE40"/>
          </p15:clr>
        </p15:guide>
        <p15:guide id="5" pos="5223" userDrawn="1">
          <p15:clr>
            <a:srgbClr val="FBAE40"/>
          </p15:clr>
        </p15:guide>
        <p15:guide id="6" orient="horz" pos="411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47519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D08CF-2518-2327-406C-6026029FD05B}"/>
              </a:ext>
              <a:ext uri="{C183D7F6-B498-43B3-948B-1728B52AA6E4}">
                <adec:decorative xmlns:adec="http://schemas.microsoft.com/office/drawing/2017/decorative" val="1"/>
              </a:ext>
            </a:extLst>
          </p:cNvPr>
          <p:cNvSpPr/>
          <p:nvPr userDrawn="1"/>
        </p:nvSpPr>
        <p:spPr>
          <a:xfrm>
            <a:off x="3060000" y="0"/>
            <a:ext cx="7776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j-lt"/>
            </a:endParaRPr>
          </a:p>
        </p:txBody>
      </p:sp>
      <p:cxnSp>
        <p:nvCxnSpPr>
          <p:cNvPr id="11" name="Straight Connector 10">
            <a:extLst>
              <a:ext uri="{FF2B5EF4-FFF2-40B4-BE49-F238E27FC236}">
                <a16:creationId xmlns:a16="http://schemas.microsoft.com/office/drawing/2014/main" id="{167B4648-D1B6-2648-37DC-35CC3262B2EE}"/>
              </a:ext>
              <a:ext uri="{C183D7F6-B498-43B3-948B-1728B52AA6E4}">
                <adec:decorative xmlns:adec="http://schemas.microsoft.com/office/drawing/2017/decorative" val="1"/>
              </a:ext>
            </a:extLst>
          </p:cNvPr>
          <p:cNvCxnSpPr>
            <a:cxnSpLocks/>
          </p:cNvCxnSpPr>
          <p:nvPr userDrawn="1"/>
        </p:nvCxnSpPr>
        <p:spPr>
          <a:xfrm>
            <a:off x="3420000" y="360000"/>
            <a:ext cx="0" cy="6192773"/>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A6070B46-EC77-177A-DA25-5155F929B19D}"/>
              </a:ext>
            </a:extLst>
          </p:cNvPr>
          <p:cNvSpPr>
            <a:spLocks noGrp="1"/>
          </p:cNvSpPr>
          <p:nvPr>
            <p:ph type="ctrTitle" hasCustomPrompt="1"/>
          </p:nvPr>
        </p:nvSpPr>
        <p:spPr>
          <a:xfrm>
            <a:off x="3599997" y="1259999"/>
            <a:ext cx="6948000" cy="2700000"/>
          </a:xfrm>
          <a:ln>
            <a:noFill/>
          </a:ln>
        </p:spPr>
        <p:txBody>
          <a:bodyPr anchor="t">
            <a:noAutofit/>
          </a:bodyPr>
          <a:lstStyle>
            <a:lvl1pPr algn="l">
              <a:lnSpc>
                <a:spcPct val="90000"/>
              </a:lnSpc>
              <a:defRPr sz="4800">
                <a:solidFill>
                  <a:schemeClr val="accent1"/>
                </a:solidFill>
                <a:latin typeface="+mj-lt"/>
              </a:defRPr>
            </a:lvl1pPr>
          </a:lstStyle>
          <a:p>
            <a:r>
              <a:rPr lang="en-US"/>
              <a:t>Presentation title</a:t>
            </a:r>
          </a:p>
        </p:txBody>
      </p:sp>
      <p:sp>
        <p:nvSpPr>
          <p:cNvPr id="3" name="Footer Placeholder 2">
            <a:extLst>
              <a:ext uri="{FF2B5EF4-FFF2-40B4-BE49-F238E27FC236}">
                <a16:creationId xmlns:a16="http://schemas.microsoft.com/office/drawing/2014/main" id="{6E1481CC-14AE-44A2-E62B-3050FD80215A}"/>
              </a:ext>
              <a:ext uri="{C183D7F6-B498-43B3-948B-1728B52AA6E4}">
                <adec:decorative xmlns:adec="http://schemas.microsoft.com/office/drawing/2017/decorative" val="1"/>
              </a:ext>
            </a:extLst>
          </p:cNvPr>
          <p:cNvSpPr>
            <a:spLocks noGrp="1"/>
          </p:cNvSpPr>
          <p:nvPr>
            <p:ph type="ftr" sz="quarter" idx="10"/>
          </p:nvPr>
        </p:nvSpPr>
        <p:spPr>
          <a:xfrm>
            <a:off x="3599997" y="360000"/>
            <a:ext cx="3599996" cy="684000"/>
          </a:xfrm>
          <a:prstGeom prst="rect">
            <a:avLst/>
          </a:prstGeom>
        </p:spPr>
        <p:txBody>
          <a:bodyPr lIns="0" tIns="0" rIns="0" bIns="0">
            <a:noAutofit/>
          </a:bodyPr>
          <a:lstStyle>
            <a:lvl1pPr>
              <a:defRPr sz="1400">
                <a:solidFill>
                  <a:schemeClr val="accent1"/>
                </a:solidFill>
                <a:latin typeface="Public Sans" pitchFamily="2" charset="0"/>
              </a:defRPr>
            </a:lvl1pPr>
          </a:lstStyle>
          <a:p>
            <a:endParaRPr lang="en-AU"/>
          </a:p>
        </p:txBody>
      </p:sp>
      <p:sp>
        <p:nvSpPr>
          <p:cNvPr id="8" name="Text Placeholder 10">
            <a:extLst>
              <a:ext uri="{FF2B5EF4-FFF2-40B4-BE49-F238E27FC236}">
                <a16:creationId xmlns:a16="http://schemas.microsoft.com/office/drawing/2014/main" id="{55A48081-2B8F-CBA5-A4D1-4D0CEEEDB3CA}"/>
              </a:ext>
            </a:extLst>
          </p:cNvPr>
          <p:cNvSpPr>
            <a:spLocks noGrp="1"/>
          </p:cNvSpPr>
          <p:nvPr>
            <p:ph type="body" sz="quarter" idx="14" hasCustomPrompt="1"/>
          </p:nvPr>
        </p:nvSpPr>
        <p:spPr>
          <a:xfrm>
            <a:off x="3599997" y="4248000"/>
            <a:ext cx="6947996" cy="1152000"/>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9" name="Text Placeholder 14">
            <a:extLst>
              <a:ext uri="{FF2B5EF4-FFF2-40B4-BE49-F238E27FC236}">
                <a16:creationId xmlns:a16="http://schemas.microsoft.com/office/drawing/2014/main" id="{AEED1A4F-C99E-03ED-E8E3-C614DDDC05BB}"/>
              </a:ext>
            </a:extLst>
          </p:cNvPr>
          <p:cNvSpPr>
            <a:spLocks noGrp="1"/>
          </p:cNvSpPr>
          <p:nvPr>
            <p:ph type="body" sz="quarter" idx="11" hasCustomPrompt="1"/>
          </p:nvPr>
        </p:nvSpPr>
        <p:spPr>
          <a:xfrm>
            <a:off x="3599997" y="5832773"/>
            <a:ext cx="3600000" cy="396000"/>
          </a:xfrm>
        </p:spPr>
        <p:txBody>
          <a:bodyPr anchor="b" anchorCtr="0">
            <a:noAutofit/>
          </a:bodyPr>
          <a:lstStyle>
            <a:lvl1pPr>
              <a:lnSpc>
                <a:spcPct val="100000"/>
              </a:lnSpc>
              <a:spcAft>
                <a:spcPts val="0"/>
              </a:spcAft>
              <a:defRPr sz="1800" b="1">
                <a:solidFill>
                  <a:schemeClr val="accent1"/>
                </a:solidFill>
                <a:latin typeface="+mn-lt"/>
              </a:defRPr>
            </a:lvl1pPr>
            <a:lvl2pPr>
              <a:lnSpc>
                <a:spcPct val="100000"/>
              </a:lnSpc>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2" name="Text Placeholder 7">
            <a:extLst>
              <a:ext uri="{FF2B5EF4-FFF2-40B4-BE49-F238E27FC236}">
                <a16:creationId xmlns:a16="http://schemas.microsoft.com/office/drawing/2014/main" id="{60E763D3-A13C-06E4-9014-2E3B13407800}"/>
              </a:ext>
            </a:extLst>
          </p:cNvPr>
          <p:cNvSpPr>
            <a:spLocks noGrp="1"/>
          </p:cNvSpPr>
          <p:nvPr>
            <p:ph type="body" sz="quarter" idx="16" hasCustomPrompt="1"/>
          </p:nvPr>
        </p:nvSpPr>
        <p:spPr>
          <a:xfrm>
            <a:off x="3600000" y="6264773"/>
            <a:ext cx="3599999" cy="288000"/>
          </a:xfrm>
        </p:spPr>
        <p:txBody>
          <a:bodyPr anchor="b" anchorCtr="0"/>
          <a:lstStyle>
            <a:lvl1pPr>
              <a:defRPr sz="1800">
                <a:solidFill>
                  <a:schemeClr val="accent1"/>
                </a:solidFill>
              </a:defRPr>
            </a:lvl1pPr>
          </a:lstStyle>
          <a:p>
            <a:pPr lvl="0"/>
            <a:r>
              <a:rPr lang="en-US"/>
              <a:t>Presenter title</a:t>
            </a:r>
            <a:endParaRPr lang="en-AU"/>
          </a:p>
        </p:txBody>
      </p:sp>
      <p:sp>
        <p:nvSpPr>
          <p:cNvPr id="10" name="Text Placeholder 14">
            <a:extLst>
              <a:ext uri="{FF2B5EF4-FFF2-40B4-BE49-F238E27FC236}">
                <a16:creationId xmlns:a16="http://schemas.microsoft.com/office/drawing/2014/main" id="{37F13F42-B330-47E5-3F90-36734EC08976}"/>
              </a:ext>
            </a:extLst>
          </p:cNvPr>
          <p:cNvSpPr>
            <a:spLocks noGrp="1"/>
          </p:cNvSpPr>
          <p:nvPr>
            <p:ph type="body" sz="quarter" idx="12" hasCustomPrompt="1"/>
          </p:nvPr>
        </p:nvSpPr>
        <p:spPr>
          <a:xfrm>
            <a:off x="7847995" y="5832773"/>
            <a:ext cx="2700000" cy="720000"/>
          </a:xfrm>
        </p:spPr>
        <p:txBody>
          <a:bodyPr anchor="b">
            <a:noAutofit/>
          </a:bodyPr>
          <a:lstStyle>
            <a:lvl1pPr algn="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DAEA5A75-B013-2CCC-2269-682E37F0B276}"/>
              </a:ext>
              <a:ext uri="{C183D7F6-B498-43B3-948B-1728B52AA6E4}">
                <adec:decorative xmlns:adec="http://schemas.microsoft.com/office/drawing/2017/decorative" val="1"/>
              </a:ext>
            </a:extLst>
          </p:cNvPr>
          <p:cNvSpPr>
            <a:spLocks noGrp="1"/>
          </p:cNvSpPr>
          <p:nvPr>
            <p:ph type="pic" sz="quarter" idx="13"/>
          </p:nvPr>
        </p:nvSpPr>
        <p:spPr>
          <a:xfrm>
            <a:off x="0" y="0"/>
            <a:ext cx="3060000" cy="6858000"/>
          </a:xfrm>
        </p:spPr>
        <p:txBody>
          <a:bodyPr/>
          <a:lstStyle/>
          <a:p>
            <a:r>
              <a:rPr lang="en-US"/>
              <a:t>Click icon to add picture</a:t>
            </a:r>
            <a:endParaRPr lang="en-AU"/>
          </a:p>
        </p:txBody>
      </p:sp>
    </p:spTree>
    <p:extLst>
      <p:ext uri="{BB962C8B-B14F-4D97-AF65-F5344CB8AC3E}">
        <p14:creationId xmlns:p14="http://schemas.microsoft.com/office/powerpoint/2010/main" val="587953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5040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360000" y="359998"/>
            <a:ext cx="4500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endParaRPr lang="en-AU"/>
          </a:p>
        </p:txBody>
      </p:sp>
      <p:sp>
        <p:nvSpPr>
          <p:cNvPr id="2" name="Title 1"/>
          <p:cNvSpPr>
            <a:spLocks noGrp="1"/>
          </p:cNvSpPr>
          <p:nvPr>
            <p:ph type="ctrTitle" hasCustomPrompt="1"/>
          </p:nvPr>
        </p:nvSpPr>
        <p:spPr>
          <a:xfrm>
            <a:off x="360001" y="1044000"/>
            <a:ext cx="4500000" cy="2520000"/>
          </a:xfrm>
          <a:ln>
            <a:noFill/>
          </a:ln>
        </p:spPr>
        <p:txBody>
          <a:bodyPr anchor="b">
            <a:noAutofit/>
          </a:bodyPr>
          <a:lstStyle>
            <a:lvl1pPr algn="l">
              <a:lnSpc>
                <a:spcPct val="90000"/>
              </a:lnSpc>
              <a:defRPr sz="4800">
                <a:solidFill>
                  <a:schemeClr val="accent1"/>
                </a:solidFill>
                <a:latin typeface="+mj-lt"/>
              </a:defRPr>
            </a:lvl1pPr>
          </a:lstStyle>
          <a:p>
            <a:r>
              <a:rPr lang="en-US"/>
              <a:t>Presentation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1" y="3707999"/>
            <a:ext cx="4500000"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6" name="Text Placeholder 14">
            <a:extLst>
              <a:ext uri="{FF2B5EF4-FFF2-40B4-BE49-F238E27FC236}">
                <a16:creationId xmlns:a16="http://schemas.microsoft.com/office/drawing/2014/main" id="{CBD988A2-69DC-6498-35F1-5A52AD30CEAC}"/>
              </a:ext>
            </a:extLst>
          </p:cNvPr>
          <p:cNvSpPr>
            <a:spLocks noGrp="1"/>
          </p:cNvSpPr>
          <p:nvPr>
            <p:ph type="body" sz="quarter" idx="14" hasCustomPrompt="1"/>
          </p:nvPr>
        </p:nvSpPr>
        <p:spPr>
          <a:xfrm>
            <a:off x="359997" y="5039998"/>
            <a:ext cx="4499999"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F1B4A246-8750-3B76-6335-2AB142573783}"/>
              </a:ext>
            </a:extLst>
          </p:cNvPr>
          <p:cNvSpPr>
            <a:spLocks noGrp="1"/>
          </p:cNvSpPr>
          <p:nvPr>
            <p:ph type="body" sz="quarter" idx="16" hasCustomPrompt="1"/>
          </p:nvPr>
        </p:nvSpPr>
        <p:spPr>
          <a:xfrm>
            <a:off x="359997" y="5327998"/>
            <a:ext cx="4499999" cy="792000"/>
          </a:xfrm>
        </p:spPr>
        <p:txBody>
          <a:bodyPr/>
          <a:lstStyle>
            <a:lvl1pPr>
              <a:defRPr sz="1800">
                <a:solidFill>
                  <a:schemeClr val="accent1"/>
                </a:solidFill>
              </a:defRPr>
            </a:lvl1pPr>
          </a:lstStyle>
          <a:p>
            <a:pPr lvl="0"/>
            <a:r>
              <a:rPr lang="en-US"/>
              <a:t>Presenter title</a:t>
            </a:r>
            <a:endParaRPr lang="en-AU"/>
          </a:p>
        </p:txBody>
      </p: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359999" y="6192000"/>
            <a:ext cx="4499999"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5040000" y="0"/>
            <a:ext cx="2880000" cy="6858000"/>
          </a:xfrm>
        </p:spPr>
        <p:txBody>
          <a:bodyPr/>
          <a:lstStyle/>
          <a:p>
            <a:r>
              <a:rPr lang="en-US"/>
              <a:t>Click icon to add picture</a:t>
            </a:r>
            <a:endParaRPr lang="en-AU"/>
          </a:p>
        </p:txBody>
      </p:sp>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7919999" y="0"/>
            <a:ext cx="26518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Tree>
    <p:extLst>
      <p:ext uri="{BB962C8B-B14F-4D97-AF65-F5344CB8AC3E}">
        <p14:creationId xmlns:p14="http://schemas.microsoft.com/office/powerpoint/2010/main" val="345813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accent1"/>
                </a:solidFill>
                <a:latin typeface="Public Sans" pitchFamily="2" charset="0"/>
              </a:defRPr>
            </a:lvl1pPr>
          </a:lstStyle>
          <a:p>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accent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419941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ver 4">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646A5C8-9FAD-4A32-B2BD-9D5DD5101B50}"/>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12" name="Straight Connector 11">
            <a:extLst>
              <a:ext uri="{FF2B5EF4-FFF2-40B4-BE49-F238E27FC236}">
                <a16:creationId xmlns:a16="http://schemas.microsoft.com/office/drawing/2014/main" id="{3283C022-C11C-47A8-B2C6-38BBC7F57777}"/>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Footer Placeholder 4">
            <a:extLst>
              <a:ext uri="{FF2B5EF4-FFF2-40B4-BE49-F238E27FC236}">
                <a16:creationId xmlns:a16="http://schemas.microsoft.com/office/drawing/2014/main" id="{E3775B0C-7FFD-4E7F-AC26-D5F1E787B1CC}"/>
              </a:ext>
              <a:ext uri="{C183D7F6-B498-43B3-948B-1728B52AA6E4}">
                <adec:decorative xmlns:adec="http://schemas.microsoft.com/office/drawing/2017/decorative" val="1"/>
              </a:ext>
            </a:extLst>
          </p:cNvPr>
          <p:cNvSpPr>
            <a:spLocks noGrp="1"/>
          </p:cNvSpPr>
          <p:nvPr>
            <p:ph type="ftr" sz="quarter" idx="3"/>
          </p:nvPr>
        </p:nvSpPr>
        <p:spPr>
          <a:xfrm>
            <a:off x="539999" y="359998"/>
            <a:ext cx="6192000" cy="684000"/>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endParaRPr lang="en-AU"/>
          </a:p>
        </p:txBody>
      </p:sp>
      <p:sp>
        <p:nvSpPr>
          <p:cNvPr id="2" name="Title 1"/>
          <p:cNvSpPr>
            <a:spLocks noGrp="1"/>
          </p:cNvSpPr>
          <p:nvPr>
            <p:ph type="ctrTitle" hasCustomPrompt="1"/>
          </p:nvPr>
        </p:nvSpPr>
        <p:spPr>
          <a:xfrm>
            <a:off x="539999" y="1044000"/>
            <a:ext cx="6191997" cy="2520000"/>
          </a:xfrm>
          <a:ln>
            <a:noFill/>
          </a:ln>
        </p:spPr>
        <p:txBody>
          <a:bodyPr anchor="b">
            <a:noAutofit/>
          </a:bodyPr>
          <a:lstStyle>
            <a:lvl1pPr algn="l">
              <a:lnSpc>
                <a:spcPct val="9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540000" y="3708000"/>
            <a:ext cx="6191996"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8" name="Text Placeholder 14">
            <a:extLst>
              <a:ext uri="{FF2B5EF4-FFF2-40B4-BE49-F238E27FC236}">
                <a16:creationId xmlns:a16="http://schemas.microsoft.com/office/drawing/2014/main" id="{5FC58E93-7580-E9FF-6148-0F5E545477CE}"/>
              </a:ext>
            </a:extLst>
          </p:cNvPr>
          <p:cNvSpPr>
            <a:spLocks noGrp="1"/>
          </p:cNvSpPr>
          <p:nvPr>
            <p:ph type="body" sz="quarter" idx="16" hasCustomPrompt="1"/>
          </p:nvPr>
        </p:nvSpPr>
        <p:spPr>
          <a:xfrm>
            <a:off x="540000" y="5039998"/>
            <a:ext cx="6191993" cy="288000"/>
          </a:xfrm>
        </p:spPr>
        <p:txBody>
          <a:bodyPr>
            <a:noAutofit/>
          </a:bodyPr>
          <a:lstStyle>
            <a:lvl1pPr>
              <a:spcAft>
                <a:spcPts val="0"/>
              </a:spcAft>
              <a:defRPr sz="1800" b="1">
                <a:solidFill>
                  <a:schemeClr val="bg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3" name="Text Placeholder 7">
            <a:extLst>
              <a:ext uri="{FF2B5EF4-FFF2-40B4-BE49-F238E27FC236}">
                <a16:creationId xmlns:a16="http://schemas.microsoft.com/office/drawing/2014/main" id="{1F0629B0-A42C-4FB6-B454-03D8AB00E863}"/>
              </a:ext>
            </a:extLst>
          </p:cNvPr>
          <p:cNvSpPr>
            <a:spLocks noGrp="1"/>
          </p:cNvSpPr>
          <p:nvPr>
            <p:ph type="body" sz="quarter" idx="14" hasCustomPrompt="1"/>
          </p:nvPr>
        </p:nvSpPr>
        <p:spPr>
          <a:xfrm>
            <a:off x="540000" y="5327998"/>
            <a:ext cx="6191989" cy="792000"/>
          </a:xfrm>
        </p:spPr>
        <p:txBody>
          <a:bodyPr/>
          <a:lstStyle>
            <a:lvl1pPr>
              <a:defRPr sz="1800">
                <a:solidFill>
                  <a:schemeClr val="bg1"/>
                </a:solidFill>
              </a:defRPr>
            </a:lvl1pPr>
          </a:lstStyle>
          <a:p>
            <a:pPr lvl="0"/>
            <a:r>
              <a:rPr lang="en-US"/>
              <a:t>Presenter title</a:t>
            </a:r>
            <a:endParaRPr lang="en-AU"/>
          </a:p>
        </p:txBody>
      </p:sp>
      <p:sp>
        <p:nvSpPr>
          <p:cNvPr id="7" name="Text Placeholder 14">
            <a:extLst>
              <a:ext uri="{FF2B5EF4-FFF2-40B4-BE49-F238E27FC236}">
                <a16:creationId xmlns:a16="http://schemas.microsoft.com/office/drawing/2014/main" id="{FC583E1C-2B14-0034-2E56-1DF5C19C56FD}"/>
              </a:ext>
            </a:extLst>
          </p:cNvPr>
          <p:cNvSpPr>
            <a:spLocks noGrp="1"/>
          </p:cNvSpPr>
          <p:nvPr>
            <p:ph type="body" sz="quarter" idx="15" hasCustomPrompt="1"/>
          </p:nvPr>
        </p:nvSpPr>
        <p:spPr>
          <a:xfrm>
            <a:off x="540000" y="6192000"/>
            <a:ext cx="6191993" cy="360000"/>
          </a:xfrm>
        </p:spPr>
        <p:txBody>
          <a:bodyPr anchor="b" anchorCtr="0">
            <a:noAutofit/>
          </a:bodyPr>
          <a:lstStyle>
            <a:lvl1pPr algn="l">
              <a:defRPr sz="1800" b="0">
                <a:solidFill>
                  <a:schemeClr val="bg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YY20</a:t>
            </a:r>
          </a:p>
        </p:txBody>
      </p:sp>
      <p:sp>
        <p:nvSpPr>
          <p:cNvPr id="5" name="Picture Placeholder 4">
            <a:extLst>
              <a:ext uri="{FF2B5EF4-FFF2-40B4-BE49-F238E27FC236}">
                <a16:creationId xmlns:a16="http://schemas.microsoft.com/office/drawing/2014/main" id="{47081598-8EF9-4067-828C-DA3306F39365}"/>
              </a:ext>
              <a:ext uri="{C183D7F6-B498-43B3-948B-1728B52AA6E4}">
                <adec:decorative xmlns:adec="http://schemas.microsoft.com/office/drawing/2017/decorative" val="1"/>
              </a:ext>
            </a:extLst>
          </p:cNvPr>
          <p:cNvSpPr>
            <a:spLocks noGrp="1"/>
          </p:cNvSpPr>
          <p:nvPr>
            <p:ph type="pic" sz="quarter" idx="13"/>
          </p:nvPr>
        </p:nvSpPr>
        <p:spPr>
          <a:xfrm>
            <a:off x="7128000" y="0"/>
            <a:ext cx="3708000" cy="6858000"/>
          </a:xfrm>
        </p:spPr>
        <p:txBody>
          <a:bodyPr/>
          <a:lstStyle/>
          <a:p>
            <a:r>
              <a:rPr lang="en-US"/>
              <a:t>Click icon to add picture</a:t>
            </a:r>
            <a:endParaRPr lang="en-AU"/>
          </a:p>
        </p:txBody>
      </p:sp>
    </p:spTree>
    <p:extLst>
      <p:ext uri="{BB962C8B-B14F-4D97-AF65-F5344CB8AC3E}">
        <p14:creationId xmlns:p14="http://schemas.microsoft.com/office/powerpoint/2010/main" val="1329444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360000" y="360000"/>
            <a:ext cx="4500000" cy="684000"/>
          </a:xfrm>
          <a:prstGeom prst="rect">
            <a:avLst/>
          </a:prstGeom>
        </p:spPr>
        <p:txBody>
          <a:bodyPr vert="horz" lIns="0" tIns="0" rIns="0" bIns="0" rtlCol="0" anchor="t">
            <a:noAutofit/>
          </a:bodyPr>
          <a:lstStyle>
            <a:lvl1pPr algn="l">
              <a:defRPr sz="1400">
                <a:solidFill>
                  <a:schemeClr val="tx1"/>
                </a:solidFill>
                <a:latin typeface="Public Sans" pitchFamily="2" charset="0"/>
              </a:defRPr>
            </a:lvl1pPr>
          </a:lstStyle>
          <a:p>
            <a:endParaRPr lang="en-AU"/>
          </a:p>
        </p:txBody>
      </p:sp>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1548000"/>
            <a:ext cx="12192001" cy="180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0" y="3348000"/>
            <a:ext cx="12192001" cy="351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hasCustomPrompt="1"/>
          </p:nvPr>
        </p:nvSpPr>
        <p:spPr>
          <a:xfrm>
            <a:off x="360000" y="3600000"/>
            <a:ext cx="7200000" cy="2520000"/>
          </a:xfrm>
          <a:ln>
            <a:noFill/>
          </a:ln>
        </p:spPr>
        <p:txBody>
          <a:bodyPr anchor="t">
            <a:noAutofit/>
          </a:bodyPr>
          <a:lstStyle>
            <a:lvl1pPr algn="l">
              <a:lnSpc>
                <a:spcPct val="90000"/>
              </a:lnSpc>
              <a:defRPr sz="4800">
                <a:solidFill>
                  <a:schemeClr val="accent1"/>
                </a:solidFill>
                <a:latin typeface="+mj-lt"/>
              </a:defRPr>
            </a:lvl1pPr>
          </a:lstStyle>
          <a:p>
            <a:r>
              <a:rPr lang="en-US"/>
              <a:t>Divider title</a:t>
            </a:r>
          </a:p>
        </p:txBody>
      </p: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59999" y="1908000"/>
            <a:ext cx="7200000" cy="1080000"/>
          </a:xfrm>
        </p:spPr>
        <p:txBody>
          <a:bodyPr>
            <a:noAutofit/>
          </a:bodyPr>
          <a:lstStyle>
            <a:lvl1pPr>
              <a:defRPr sz="2000">
                <a:solidFill>
                  <a:schemeClr val="bg1"/>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4">
            <a:extLst>
              <a:ext uri="{FF2B5EF4-FFF2-40B4-BE49-F238E27FC236}">
                <a16:creationId xmlns:a16="http://schemas.microsoft.com/office/drawing/2014/main" id="{38EDD08B-0E5C-4DF0-9C56-CC522D170EAA}"/>
              </a:ext>
            </a:extLst>
          </p:cNvPr>
          <p:cNvSpPr>
            <a:spLocks noGrp="1"/>
          </p:cNvSpPr>
          <p:nvPr>
            <p:ph type="body" sz="quarter" idx="11" hasCustomPrompt="1"/>
          </p:nvPr>
        </p:nvSpPr>
        <p:spPr>
          <a:xfrm>
            <a:off x="8952000" y="3978000"/>
            <a:ext cx="2880000" cy="2880000"/>
          </a:xfrm>
        </p:spPr>
        <p:txBody>
          <a:bodyPr anchor="b">
            <a:noAutofit/>
          </a:bodyPr>
          <a:lstStyle>
            <a:lvl1pPr algn="r">
              <a:lnSpc>
                <a:spcPct val="80000"/>
              </a:lnSpc>
              <a:spcAft>
                <a:spcPts val="0"/>
              </a:spcAft>
              <a:defRPr sz="19000">
                <a:solidFill>
                  <a:schemeClr val="accent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428287379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2.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1.png"/><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46"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
        <p:nvSpPr>
          <p:cNvPr id="9" name="TextBox 8">
            <a:extLst>
              <a:ext uri="{FF2B5EF4-FFF2-40B4-BE49-F238E27FC236}">
                <a16:creationId xmlns:a16="http://schemas.microsoft.com/office/drawing/2014/main" id="{E98AFF8C-6EAC-4301-9800-49DD3EDD38B8}"/>
              </a:ext>
              <a:ext uri="{C183D7F6-B498-43B3-948B-1728B52AA6E4}">
                <adec:decorative xmlns:adec="http://schemas.microsoft.com/office/drawing/2017/decorative" val="1"/>
              </a:ext>
            </a:extLst>
          </p:cNvPr>
          <p:cNvSpPr txBox="1"/>
          <p:nvPr userDrawn="1"/>
        </p:nvSpPr>
        <p:spPr>
          <a:xfrm>
            <a:off x="-2622931" y="14626"/>
            <a:ext cx="2544960" cy="5539978"/>
          </a:xfrm>
          <a:prstGeom prst="rect">
            <a:avLst/>
          </a:prstGeom>
          <a:noFill/>
        </p:spPr>
        <p:txBody>
          <a:bodyPr wrap="square" lIns="0" tIns="0" rIns="0" bIns="0" rtlCol="0">
            <a:spAutoFit/>
          </a:bodyPr>
          <a:lstStyle/>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OPEN IN DESKTOP APP</a:t>
            </a:r>
          </a:p>
          <a:p>
            <a:pPr marL="163681" marR="0" lvl="0" indent="-163681" algn="l" defTabSz="609585" rtl="0" eaLnBrk="1" fontAlgn="auto" latinLnBrk="0" hangingPunct="1">
              <a:lnSpc>
                <a:spcPct val="100000"/>
              </a:lnSpc>
              <a:spcBef>
                <a:spcPts val="0"/>
              </a:spcBef>
              <a:spcAft>
                <a:spcPts val="0"/>
              </a:spcAft>
              <a:buClrTx/>
              <a:buSzTx/>
              <a:buFont typeface="+mj-lt"/>
              <a:buNone/>
              <a:tabLst/>
              <a:defRPr/>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This will enable full functionality of the template.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CHOOSE A SLIDE STYLE FROM </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Home tab</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New Slide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Choose layout</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If layout goes awry, select Reset</a:t>
            </a: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TEXT</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There are 5 levels of formatted text available.</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Please move between text  levels using the increase/decrease button on the menu above.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CHANGE SLIDE BACKGROUND/COLOUR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Design Menu</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Format Background</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Select colour from palette OR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Picture or Texture Fill</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Find image </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REPLACE IMAGE IN SHAPE OR ON PAGE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Right click on image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Change Picture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Select your image</a:t>
            </a:r>
          </a:p>
          <a:p>
            <a:pPr marL="0" indent="0" algn="l">
              <a:buFont typeface="+mj-lt"/>
              <a:buNone/>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OR</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Delete the image</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Click on icon</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Find the new image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TO REPOSITION IMAGE WITHIN SHAPE </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Click on image</a:t>
            </a:r>
          </a:p>
          <a:p>
            <a:pPr marL="239178" indent="-239178" algn="l">
              <a:buFont typeface="+mj-lt"/>
              <a:buAutoNum type="arabicPeriod"/>
            </a:pPr>
            <a:r>
              <a:rPr lang="en-US" sz="800" b="0" kern="1200" baseline="0" noProof="0">
                <a:solidFill>
                  <a:schemeClr val="bg1">
                    <a:lumMod val="65000"/>
                  </a:schemeClr>
                </a:solidFill>
                <a:latin typeface="Arial" panose="020B0604020202020204" pitchFamily="34" charset="0"/>
                <a:ea typeface="+mn-ea"/>
                <a:cs typeface="Arial" panose="020B0604020202020204" pitchFamily="34" charset="0"/>
              </a:rPr>
              <a:t>Picture Format menu</a:t>
            </a:r>
          </a:p>
          <a:p>
            <a:pPr marL="239178" indent="-239178" algn="l">
              <a:buFont typeface="+mj-lt"/>
              <a:buAutoNum type="arabicPeriod"/>
            </a:pPr>
            <a:r>
              <a:rPr lang="en-US" sz="800" b="0" kern="1200" baseline="0" noProof="0">
                <a:solidFill>
                  <a:schemeClr val="bg1">
                    <a:lumMod val="65000"/>
                  </a:schemeClr>
                </a:solidFill>
                <a:latin typeface="Arial" panose="020B0604020202020204" pitchFamily="34" charset="0"/>
                <a:ea typeface="+mn-ea"/>
                <a:cs typeface="Arial" panose="020B0604020202020204" pitchFamily="34" charset="0"/>
              </a:rPr>
              <a:t>Click on Crop button dropdown</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To fit the whole image inside select FIT</a:t>
            </a:r>
          </a:p>
          <a:p>
            <a:pPr marL="239178" indent="-239178" algn="l">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To use only a portion select FILL then crop, move or resize image to show properly within shape.</a:t>
            </a:r>
          </a:p>
          <a:p>
            <a:pPr marL="163681" indent="-163681" algn="l">
              <a:buFont typeface="+mj-lt"/>
              <a:buNone/>
            </a:pPr>
            <a:endParaRPr lang="en-AU" sz="800" b="1" kern="1200" baseline="0" noProof="0">
              <a:solidFill>
                <a:schemeClr val="bg1">
                  <a:lumMod val="65000"/>
                </a:schemeClr>
              </a:solidFill>
              <a:latin typeface="Arial" panose="020B0604020202020204" pitchFamily="34" charset="0"/>
              <a:ea typeface="+mn-ea"/>
              <a:cs typeface="Arial" panose="020B0604020202020204" pitchFamily="34" charset="0"/>
            </a:endParaRPr>
          </a:p>
          <a:p>
            <a:pPr marL="163681" indent="-163681" algn="l">
              <a:buFont typeface="+mj-lt"/>
              <a:buNone/>
            </a:pPr>
            <a:r>
              <a:rPr lang="en-AU" sz="800" b="1" kern="1200" baseline="0" noProof="0">
                <a:solidFill>
                  <a:schemeClr val="bg1">
                    <a:lumMod val="65000"/>
                  </a:schemeClr>
                </a:solidFill>
                <a:latin typeface="Arial" panose="020B0604020202020204" pitchFamily="34" charset="0"/>
                <a:ea typeface="+mn-ea"/>
                <a:cs typeface="Arial" panose="020B0604020202020204" pitchFamily="34" charset="0"/>
              </a:rPr>
              <a:t>ADD/CHANGE FOOTER</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Insert Menu</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Header &amp; Footer</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Tick to activate/Untick to remove</a:t>
            </a:r>
          </a:p>
          <a:p>
            <a:pPr marL="239178" lvl="0" indent="-239178" algn="l" defTabSz="1219170" rtl="0" eaLnBrk="1" latinLnBrk="0" hangingPunct="1">
              <a:buFont typeface="+mj-lt"/>
              <a:buAutoNum type="arabicPeriod"/>
            </a:pPr>
            <a:r>
              <a:rPr lang="en-AU" sz="800" b="0" kern="1200" baseline="0" noProof="0">
                <a:solidFill>
                  <a:schemeClr val="bg1">
                    <a:lumMod val="65000"/>
                  </a:schemeClr>
                </a:solidFill>
                <a:latin typeface="Arial" panose="020B0604020202020204" pitchFamily="34" charset="0"/>
                <a:ea typeface="+mn-ea"/>
                <a:cs typeface="Arial" panose="020B0604020202020204" pitchFamily="34" charset="0"/>
              </a:rPr>
              <a:t>Change text</a:t>
            </a:r>
          </a:p>
        </p:txBody>
      </p:sp>
      <p:pic>
        <p:nvPicPr>
          <p:cNvPr id="11" name="Picture 10">
            <a:extLst>
              <a:ext uri="{FF2B5EF4-FFF2-40B4-BE49-F238E27FC236}">
                <a16:creationId xmlns:a16="http://schemas.microsoft.com/office/drawing/2014/main" id="{95497C0B-0C24-4334-9150-A2D01FE29EBB}"/>
              </a:ext>
              <a:ext uri="{C183D7F6-B498-43B3-948B-1728B52AA6E4}">
                <adec:decorative xmlns:adec="http://schemas.microsoft.com/office/drawing/2017/decorative" val="1"/>
              </a:ext>
            </a:extLst>
          </p:cNvPr>
          <p:cNvPicPr>
            <a:picLocks noChangeAspect="1"/>
          </p:cNvPicPr>
          <p:nvPr userDrawn="1"/>
        </p:nvPicPr>
        <p:blipFill>
          <a:blip r:embed="rId47">
            <a:extLst>
              <a:ext uri="{28A0092B-C50C-407E-A947-70E740481C1C}">
                <a14:useLocalDpi xmlns:a14="http://schemas.microsoft.com/office/drawing/2010/main"/>
              </a:ext>
            </a:extLst>
          </a:blip>
          <a:stretch>
            <a:fillRect/>
          </a:stretch>
        </p:blipFill>
        <p:spPr>
          <a:xfrm>
            <a:off x="-2622931" y="1682950"/>
            <a:ext cx="632972" cy="215628"/>
          </a:xfrm>
          <a:prstGeom prst="rect">
            <a:avLst/>
          </a:prstGeom>
        </p:spPr>
      </p:pic>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661" r:id="rId1"/>
    <p:sldLayoutId id="2147483703" r:id="rId2"/>
    <p:sldLayoutId id="2147483702" r:id="rId3"/>
    <p:sldLayoutId id="2147483688" r:id="rId4"/>
    <p:sldLayoutId id="2147483705" r:id="rId5"/>
    <p:sldLayoutId id="2147483668" r:id="rId6"/>
    <p:sldLayoutId id="2147483671" r:id="rId7"/>
    <p:sldLayoutId id="2147483706" r:id="rId8"/>
    <p:sldLayoutId id="2147483673" r:id="rId9"/>
    <p:sldLayoutId id="2147483674" r:id="rId10"/>
    <p:sldLayoutId id="2147483707" r:id="rId11"/>
    <p:sldLayoutId id="2147483711" r:id="rId12"/>
    <p:sldLayoutId id="2147483675" r:id="rId13"/>
    <p:sldLayoutId id="2147483712" r:id="rId14"/>
    <p:sldLayoutId id="2147483676" r:id="rId15"/>
    <p:sldLayoutId id="2147483662" r:id="rId16"/>
    <p:sldLayoutId id="2147483690" r:id="rId17"/>
    <p:sldLayoutId id="2147483672" r:id="rId18"/>
    <p:sldLayoutId id="2147483691" r:id="rId19"/>
    <p:sldLayoutId id="2147483677" r:id="rId20"/>
    <p:sldLayoutId id="2147483692" r:id="rId21"/>
    <p:sldLayoutId id="2147483678" r:id="rId22"/>
    <p:sldLayoutId id="2147483710" r:id="rId23"/>
    <p:sldLayoutId id="2147483698" r:id="rId24"/>
    <p:sldLayoutId id="2147483699" r:id="rId25"/>
    <p:sldLayoutId id="2147483689" r:id="rId26"/>
    <p:sldLayoutId id="2147483713" r:id="rId27"/>
    <p:sldLayoutId id="2147483714" r:id="rId28"/>
    <p:sldLayoutId id="2147483664" r:id="rId29"/>
    <p:sldLayoutId id="2147483693" r:id="rId30"/>
    <p:sldLayoutId id="2147483684" r:id="rId31"/>
    <p:sldLayoutId id="2147483694" r:id="rId32"/>
    <p:sldLayoutId id="2147483687" r:id="rId33"/>
    <p:sldLayoutId id="2147483696" r:id="rId34"/>
    <p:sldLayoutId id="2147483680" r:id="rId35"/>
    <p:sldLayoutId id="2147483681" r:id="rId36"/>
    <p:sldLayoutId id="2147483697" r:id="rId37"/>
    <p:sldLayoutId id="2147483709" r:id="rId38"/>
    <p:sldLayoutId id="2147483685" r:id="rId39"/>
    <p:sldLayoutId id="2147483686" r:id="rId40"/>
    <p:sldLayoutId id="2147483665" r:id="rId41"/>
    <p:sldLayoutId id="2147483666" r:id="rId42"/>
    <p:sldLayoutId id="2147483667" r:id="rId43"/>
    <p:sldLayoutId id="2147483761" r:id="rId44"/>
  </p:sldLayoutIdLst>
  <p:hf hdr="0" ft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3.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3" Type="http://schemas.openxmlformats.org/officeDocument/2006/relationships/hyperlink" Target="mailto:languagesnsw@det.nsw.edu.au" TargetMode="External"/><Relationship Id="rId2" Type="http://schemas.openxmlformats.org/officeDocument/2006/relationships/hyperlink" Target="https://aus01.safelinks.protection.outlook.com/?url=https%3A%2F%2Fwww.sentencebuilders.com%2Fabout&amp;data=05%7C01%7Crenee.cobcroft2%40det.nsw.edu.au%7Cc04b2ccbf3134d954ccf08db8d81de9d%7C05a0e69a418a47c19c259387261bf991%7C0%7C0%7C638259361150724896%7CUnknown%7CTWFpbGZsb3d8eyJWIjoiMC4wLjAwMDAiLCJQIjoiV2luMzIiLCJBTiI6Ik1haWwiLCJXVCI6Mn0%3D%7C3000%7C%7C%7C&amp;sdata=Dfdj%2B%2BxnueFGCde%2FKVGWkTLQISqtOQpBJVyy7f9fiRc%3D&amp;reserved=0" TargetMode="Externa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501A3D8-256A-412E-DD35-C6434CD3124D}"/>
              </a:ext>
            </a:extLst>
          </p:cNvPr>
          <p:cNvSpPr>
            <a:spLocks noGrp="1"/>
          </p:cNvSpPr>
          <p:nvPr>
            <p:ph type="ctrTitle"/>
          </p:nvPr>
        </p:nvSpPr>
        <p:spPr/>
        <p:txBody>
          <a:bodyPr/>
          <a:lstStyle/>
          <a:p>
            <a:r>
              <a:rPr lang="en-AU" dirty="0"/>
              <a:t>Sentence builders and conversation scaffolds</a:t>
            </a:r>
            <a:endParaRPr lang="en-AU" i="1" dirty="0"/>
          </a:p>
        </p:txBody>
      </p:sp>
      <p:sp>
        <p:nvSpPr>
          <p:cNvPr id="5" name="Text Placeholder 4">
            <a:extLst>
              <a:ext uri="{FF2B5EF4-FFF2-40B4-BE49-F238E27FC236}">
                <a16:creationId xmlns:a16="http://schemas.microsoft.com/office/drawing/2014/main" id="{176A640B-9FA3-5766-E490-06A938C15DA7}"/>
              </a:ext>
            </a:extLst>
          </p:cNvPr>
          <p:cNvSpPr>
            <a:spLocks noGrp="1"/>
          </p:cNvSpPr>
          <p:nvPr>
            <p:ph type="body" sz="quarter" idx="10"/>
          </p:nvPr>
        </p:nvSpPr>
        <p:spPr>
          <a:xfrm>
            <a:off x="360000" y="4284000"/>
            <a:ext cx="7176160" cy="1080000"/>
          </a:xfrm>
        </p:spPr>
        <p:txBody>
          <a:bodyPr/>
          <a:lstStyle/>
          <a:p>
            <a:r>
              <a:rPr lang="fr-FR" sz="2400" i="1" dirty="0"/>
              <a:t>J’habite</a:t>
            </a:r>
            <a:r>
              <a:rPr lang="fr-FR" sz="2400" i="1" dirty="0">
                <a:latin typeface="Arial" panose="020B0604020202020204" pitchFamily="34" charset="0"/>
                <a:ea typeface="Calibri" panose="020F0502020204030204" pitchFamily="34" charset="0"/>
              </a:rPr>
              <a:t>… </a:t>
            </a:r>
            <a:r>
              <a:rPr lang="fr-FR" sz="2400" dirty="0">
                <a:latin typeface="Arial" panose="020B0604020202020204" pitchFamily="34" charset="0"/>
                <a:ea typeface="Calibri" panose="020F0502020204030204" pitchFamily="34" charset="0"/>
              </a:rPr>
              <a:t>– I live …</a:t>
            </a:r>
            <a:br>
              <a:rPr lang="fr-FR" sz="2400" i="1" dirty="0"/>
            </a:br>
            <a:r>
              <a:rPr lang="fr-FR" sz="2400" i="1" dirty="0">
                <a:effectLst/>
                <a:ea typeface="Calibri" panose="020F0502020204030204" pitchFamily="34" charset="0"/>
              </a:rPr>
              <a:t>Où est… ? </a:t>
            </a:r>
            <a:r>
              <a:rPr lang="fr-FR" sz="2400" dirty="0">
                <a:effectLst/>
                <a:ea typeface="Calibri" panose="020F0502020204030204" pitchFamily="34" charset="0"/>
              </a:rPr>
              <a:t>– </a:t>
            </a:r>
            <a:r>
              <a:rPr lang="fr-FR" sz="2400" dirty="0" err="1">
                <a:effectLst/>
                <a:ea typeface="Calibri" panose="020F0502020204030204" pitchFamily="34" charset="0"/>
              </a:rPr>
              <a:t>Where</a:t>
            </a:r>
            <a:r>
              <a:rPr lang="fr-FR" sz="2400" dirty="0">
                <a:effectLst/>
                <a:ea typeface="Calibri" panose="020F0502020204030204" pitchFamily="34" charset="0"/>
              </a:rPr>
              <a:t> </a:t>
            </a:r>
            <a:r>
              <a:rPr lang="fr-FR" sz="2400" dirty="0" err="1">
                <a:effectLst/>
                <a:ea typeface="Calibri" panose="020F0502020204030204" pitchFamily="34" charset="0"/>
              </a:rPr>
              <a:t>is</a:t>
            </a:r>
            <a:r>
              <a:rPr lang="fr-FR" sz="2400" dirty="0">
                <a:effectLst/>
                <a:ea typeface="Calibri" panose="020F0502020204030204" pitchFamily="34" charset="0"/>
              </a:rPr>
              <a:t> …?</a:t>
            </a:r>
            <a:endParaRPr lang="fr-FR" sz="2400" dirty="0"/>
          </a:p>
        </p:txBody>
      </p:sp>
    </p:spTree>
    <p:extLst>
      <p:ext uri="{BB962C8B-B14F-4D97-AF65-F5344CB8AC3E}">
        <p14:creationId xmlns:p14="http://schemas.microsoft.com/office/powerpoint/2010/main" val="2420530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21DB3B2C-541D-64FC-98E5-DBECC79D804F}"/>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Where you live</a:t>
            </a:r>
          </a:p>
        </p:txBody>
      </p:sp>
      <p:sp>
        <p:nvSpPr>
          <p:cNvPr id="11" name="Instructions">
            <a:extLst>
              <a:ext uri="{FF2B5EF4-FFF2-40B4-BE49-F238E27FC236}">
                <a16:creationId xmlns:a16="http://schemas.microsoft.com/office/drawing/2014/main" id="{FDD4BCBB-C6EA-35ED-58A8-3767D3841FE5}"/>
              </a:ext>
            </a:extLst>
          </p:cNvPr>
          <p:cNvSpPr txBox="1"/>
          <p:nvPr/>
        </p:nvSpPr>
        <p:spPr>
          <a:xfrm>
            <a:off x="360000" y="673973"/>
            <a:ext cx="9865360" cy="280853"/>
          </a:xfrm>
          <a:prstGeom prst="rect">
            <a:avLst/>
          </a:prstGeom>
          <a:noFill/>
        </p:spPr>
        <p:txBody>
          <a:bodyPr wrap="square" lIns="0" tIns="0" rIns="0" bIns="0" rtlCol="0">
            <a:noAutofit/>
          </a:bodyPr>
          <a:lstStyle/>
          <a:p>
            <a:pPr algn="l"/>
            <a:r>
              <a:rPr kumimoji="0" lang="en-AU" sz="1800" b="0" i="0" u="none" strike="noStrike" kern="1200" cap="none" spc="0" normalizeH="0" baseline="0" noProof="0" dirty="0">
                <a:ln>
                  <a:noFill/>
                </a:ln>
                <a:effectLst/>
                <a:uLnTx/>
                <a:uFillTx/>
                <a:ea typeface="+mj-ea"/>
                <a:cs typeface="+mj-cs"/>
              </a:rPr>
              <a:t>Using the table, create sentences describing where you live.</a:t>
            </a:r>
            <a:endParaRPr lang="en-AU" sz="1800" dirty="0"/>
          </a:p>
        </p:txBody>
      </p:sp>
      <p:sp>
        <p:nvSpPr>
          <p:cNvPr id="2" name="Slide Number Placeholder 1">
            <a:extLst>
              <a:ext uri="{FF2B5EF4-FFF2-40B4-BE49-F238E27FC236}">
                <a16:creationId xmlns:a16="http://schemas.microsoft.com/office/drawing/2014/main" id="{78C512AF-1F0F-9DA8-ABED-1CB37463102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dirty="0"/>
          </a:p>
        </p:txBody>
      </p:sp>
      <p:graphicFrame>
        <p:nvGraphicFramePr>
          <p:cNvPr id="3" name="Activity 1 Sentence building table 1">
            <a:extLst>
              <a:ext uri="{FF2B5EF4-FFF2-40B4-BE49-F238E27FC236}">
                <a16:creationId xmlns:a16="http://schemas.microsoft.com/office/drawing/2014/main" id="{B876BD42-3FCD-3E04-42F2-67EDF3A4DC11}"/>
              </a:ext>
            </a:extLst>
          </p:cNvPr>
          <p:cNvGraphicFramePr>
            <a:graphicFrameLocks noGrp="1"/>
          </p:cNvGraphicFramePr>
          <p:nvPr>
            <p:extLst>
              <p:ext uri="{D42A27DB-BD31-4B8C-83A1-F6EECF244321}">
                <p14:modId xmlns:p14="http://schemas.microsoft.com/office/powerpoint/2010/main" val="558826498"/>
              </p:ext>
            </p:extLst>
          </p:nvPr>
        </p:nvGraphicFramePr>
        <p:xfrm>
          <a:off x="360000" y="1628800"/>
          <a:ext cx="11149195" cy="4221480"/>
        </p:xfrm>
        <a:graphic>
          <a:graphicData uri="http://schemas.openxmlformats.org/drawingml/2006/table">
            <a:tbl>
              <a:tblPr firstRow="1" bandRow="1">
                <a:tableStyleId>{5A111915-BE36-4E01-A7E5-04B1672EAD32}</a:tableStyleId>
              </a:tblPr>
              <a:tblGrid>
                <a:gridCol w="2855680">
                  <a:extLst>
                    <a:ext uri="{9D8B030D-6E8A-4147-A177-3AD203B41FA5}">
                      <a16:colId xmlns:a16="http://schemas.microsoft.com/office/drawing/2014/main" val="3253902792"/>
                    </a:ext>
                  </a:extLst>
                </a:gridCol>
                <a:gridCol w="2448272">
                  <a:extLst>
                    <a:ext uri="{9D8B030D-6E8A-4147-A177-3AD203B41FA5}">
                      <a16:colId xmlns:a16="http://schemas.microsoft.com/office/drawing/2014/main" val="4159511087"/>
                    </a:ext>
                  </a:extLst>
                </a:gridCol>
                <a:gridCol w="1385565">
                  <a:extLst>
                    <a:ext uri="{9D8B030D-6E8A-4147-A177-3AD203B41FA5}">
                      <a16:colId xmlns:a16="http://schemas.microsoft.com/office/drawing/2014/main" val="640628954"/>
                    </a:ext>
                  </a:extLst>
                </a:gridCol>
                <a:gridCol w="2229839">
                  <a:extLst>
                    <a:ext uri="{9D8B030D-6E8A-4147-A177-3AD203B41FA5}">
                      <a16:colId xmlns:a16="http://schemas.microsoft.com/office/drawing/2014/main" val="3417317985"/>
                    </a:ext>
                  </a:extLst>
                </a:gridCol>
                <a:gridCol w="2229839">
                  <a:extLst>
                    <a:ext uri="{9D8B030D-6E8A-4147-A177-3AD203B41FA5}">
                      <a16:colId xmlns:a16="http://schemas.microsoft.com/office/drawing/2014/main" val="1918307005"/>
                    </a:ext>
                  </a:extLst>
                </a:gridCol>
              </a:tblGrid>
              <a:tr h="370840">
                <a:tc>
                  <a:txBody>
                    <a:bodyPr/>
                    <a:lstStyle/>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J’habite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Ma maison se trouve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Wollongong se trouve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Canberra se trouve</a:t>
                      </a:r>
                    </a:p>
                    <a:p>
                      <a:pPr marL="0" algn="l" defTabSz="914377" rtl="0" eaLnBrk="1" latinLnBrk="0" hangingPunct="1"/>
                      <a:endParaRPr lang="fr-FR" sz="1800" b="0" i="1" kern="1200" noProof="0" dirty="0">
                        <a:solidFill>
                          <a:schemeClr val="tx1"/>
                        </a:solidFill>
                        <a:effectLst/>
                        <a:latin typeface="+mn-lt"/>
                        <a:ea typeface="DengXian" panose="02010600030101010101" pitchFamily="2" charset="-122"/>
                        <a:cs typeface="Arial" panose="020B0604020202020204" pitchFamily="34" charset="0"/>
                      </a:endParaRPr>
                    </a:p>
                    <a:p>
                      <a:pPr marL="0" algn="l" defTabSz="914377" rtl="0" eaLnBrk="1" latinLnBrk="0" hangingPunct="1"/>
                      <a:endParaRPr lang="fr-FR" sz="1800" b="0" i="1" kern="1200" noProof="0" dirty="0">
                        <a:solidFill>
                          <a:schemeClr val="tx1"/>
                        </a:solidFill>
                        <a:effectLst/>
                        <a:latin typeface="+mn-lt"/>
                        <a:ea typeface="DengXian" panose="02010600030101010101" pitchFamily="2" charset="-122"/>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à la campagne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au centre-ville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en banlieue</a:t>
                      </a:r>
                    </a:p>
                    <a:p>
                      <a:pPr marL="0" marR="0" lvl="0" indent="0" algn="l" defTabSz="914377" rtl="0" eaLnBrk="1" fontAlgn="auto" latinLnBrk="0" hangingPunct="1">
                        <a:spcBef>
                          <a:spcPts val="0"/>
                        </a:spcBef>
                        <a:spcAft>
                          <a:spcPts val="600"/>
                        </a:spcAft>
                        <a:buClrTx/>
                        <a:buSzTx/>
                        <a:buFontTx/>
                        <a:buNone/>
                        <a:tabLst/>
                        <a:defRPr/>
                      </a:pPr>
                      <a:r>
                        <a:rPr lang="fr-FR" sz="1800" b="0" i="1" kern="1200" noProof="0" dirty="0">
                          <a:solidFill>
                            <a:schemeClr val="tx1"/>
                          </a:solidFill>
                          <a:effectLst/>
                          <a:latin typeface="+mn-lt"/>
                          <a:ea typeface="DengXian" panose="02010600030101010101" pitchFamily="2" charset="-122"/>
                          <a:cs typeface="Arial" panose="020B0604020202020204" pitchFamily="34" charset="0"/>
                        </a:rPr>
                        <a:t>à la montagne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près de la mer</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dans un village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près de la plage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dans une ferme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sur la côte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à Wollongong</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à Bathurst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à Sydney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r>
                        <a:rPr lang="fr-FR" sz="1800" b="0" i="1" kern="1200" noProof="0" dirty="0">
                          <a:solidFill>
                            <a:schemeClr val="tx1"/>
                          </a:solidFill>
                          <a:effectLst/>
                          <a:latin typeface="+mn-lt"/>
                          <a:ea typeface="DengXian" panose="02010600030101010101" pitchFamily="2" charset="-122"/>
                          <a:cs typeface="Arial" panose="020B0604020202020204" pitchFamily="34" charset="0"/>
                        </a:rPr>
                        <a:t>dans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sud-est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sud</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nord</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nord-est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l’ouest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sud-ouest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 nord-ouest</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l’est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de l’Australie.</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de NSW.</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de Sydney.</a:t>
                      </a:r>
                    </a:p>
                    <a:p>
                      <a:pPr marL="0" algn="l" defTabSz="914377" rtl="0" eaLnBrk="1" latinLnBrk="0" hangingPunct="1">
                        <a:spcAft>
                          <a:spcPts val="600"/>
                        </a:spcAft>
                      </a:pPr>
                      <a:r>
                        <a:rPr lang="fr-FR" sz="1800" b="0" i="1" kern="1200" noProof="0" dirty="0">
                          <a:solidFill>
                            <a:schemeClr val="tx1"/>
                          </a:solidFill>
                          <a:effectLst/>
                          <a:latin typeface="+mn-lt"/>
                          <a:ea typeface="DengXian" panose="02010600030101010101" pitchFamily="2" charset="-122"/>
                          <a:cs typeface="Arial" panose="020B0604020202020204" pitchFamily="34" charset="0"/>
                        </a:rPr>
                        <a:t>de la France.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59505867"/>
                  </a:ext>
                </a:extLst>
              </a:tr>
            </a:tbl>
          </a:graphicData>
        </a:graphic>
      </p:graphicFrame>
    </p:spTree>
    <p:extLst>
      <p:ext uri="{BB962C8B-B14F-4D97-AF65-F5344CB8AC3E}">
        <p14:creationId xmlns:p14="http://schemas.microsoft.com/office/powerpoint/2010/main" val="4196208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B90B8B22-8DFA-E1F0-32EA-48D10DE0EE2D}"/>
              </a:ext>
            </a:extLst>
          </p:cNvPr>
          <p:cNvSpPr>
            <a:spLocks noGrp="1"/>
          </p:cNvSpPr>
          <p:nvPr>
            <p:ph type="title" idx="4294967295"/>
          </p:nvPr>
        </p:nvSpPr>
        <p:spPr>
          <a:xfrm>
            <a:off x="360000" y="-1008000"/>
            <a:ext cx="10080000" cy="1008000"/>
          </a:xfrm>
        </p:spPr>
        <p:txBody>
          <a:bodyPr vert="horz" lIns="0" tIns="0" rIns="0" bIns="0" rtlCol="0" anchor="b">
            <a:noAutofit/>
          </a:bodyPr>
          <a:lstStyle/>
          <a:p>
            <a:pPr>
              <a:lnSpc>
                <a:spcPct val="100000"/>
              </a:lnSpc>
            </a:pPr>
            <a:r>
              <a:rPr lang="en-AU" dirty="0"/>
              <a:t>Describing your home</a:t>
            </a:r>
          </a:p>
        </p:txBody>
      </p:sp>
      <p:sp>
        <p:nvSpPr>
          <p:cNvPr id="32" name="Instructions">
            <a:extLst>
              <a:ext uri="{FF2B5EF4-FFF2-40B4-BE49-F238E27FC236}">
                <a16:creationId xmlns:a16="http://schemas.microsoft.com/office/drawing/2014/main" id="{A83B3A4C-2100-F787-94C5-D1B373626994}"/>
              </a:ext>
            </a:extLst>
          </p:cNvPr>
          <p:cNvSpPr txBox="1"/>
          <p:nvPr/>
        </p:nvSpPr>
        <p:spPr>
          <a:xfrm>
            <a:off x="360000" y="399600"/>
            <a:ext cx="7013539" cy="338666"/>
          </a:xfrm>
          <a:prstGeom prst="rect">
            <a:avLst/>
          </a:prstGeom>
          <a:noFill/>
        </p:spPr>
        <p:txBody>
          <a:bodyPr wrap="square" lIns="0" tIns="0" rIns="0" bIns="0" rtlCol="0">
            <a:noAutofit/>
          </a:bodyPr>
          <a:lstStyle/>
          <a:p>
            <a:pPr algn="l"/>
            <a:r>
              <a:rPr kumimoji="0" lang="en-AU" sz="1800" b="0" i="0" u="none" strike="noStrike" kern="1200" cap="none" spc="0" normalizeH="0" baseline="0" noProof="0" dirty="0">
                <a:ln>
                  <a:noFill/>
                </a:ln>
                <a:effectLst/>
                <a:uLnTx/>
                <a:uFillTx/>
                <a:ea typeface="+mj-ea"/>
                <a:cs typeface="+mj-cs"/>
              </a:rPr>
              <a:t>Using the table, create sentences describing your home.</a:t>
            </a:r>
            <a:endParaRPr lang="en-AU" sz="1800" dirty="0"/>
          </a:p>
        </p:txBody>
      </p:sp>
      <p:graphicFrame>
        <p:nvGraphicFramePr>
          <p:cNvPr id="3" name="Activity 2 Sentence building table 1" descr="A table with 2 rows and 6 columns, choose from the phrases and words in each cell within a row to build a sentence about your home.">
            <a:extLst>
              <a:ext uri="{FF2B5EF4-FFF2-40B4-BE49-F238E27FC236}">
                <a16:creationId xmlns:a16="http://schemas.microsoft.com/office/drawing/2014/main" id="{139DC912-B57F-28EC-EB5C-E8E5BDC83C63}"/>
              </a:ext>
            </a:extLst>
          </p:cNvPr>
          <p:cNvGraphicFramePr>
            <a:graphicFrameLocks noGrp="1"/>
          </p:cNvGraphicFramePr>
          <p:nvPr>
            <p:extLst>
              <p:ext uri="{D42A27DB-BD31-4B8C-83A1-F6EECF244321}">
                <p14:modId xmlns:p14="http://schemas.microsoft.com/office/powerpoint/2010/main" val="2449682917"/>
              </p:ext>
            </p:extLst>
          </p:nvPr>
        </p:nvGraphicFramePr>
        <p:xfrm>
          <a:off x="1288574" y="738266"/>
          <a:ext cx="9614852" cy="5791200"/>
        </p:xfrm>
        <a:graphic>
          <a:graphicData uri="http://schemas.openxmlformats.org/drawingml/2006/table">
            <a:tbl>
              <a:tblPr firstRow="1" bandRow="1">
                <a:tableStyleId>{5A111915-BE36-4E01-A7E5-04B1672EAD32}</a:tableStyleId>
              </a:tblPr>
              <a:tblGrid>
                <a:gridCol w="1549956">
                  <a:extLst>
                    <a:ext uri="{9D8B030D-6E8A-4147-A177-3AD203B41FA5}">
                      <a16:colId xmlns:a16="http://schemas.microsoft.com/office/drawing/2014/main" val="3253902792"/>
                    </a:ext>
                  </a:extLst>
                </a:gridCol>
                <a:gridCol w="648072">
                  <a:extLst>
                    <a:ext uri="{9D8B030D-6E8A-4147-A177-3AD203B41FA5}">
                      <a16:colId xmlns:a16="http://schemas.microsoft.com/office/drawing/2014/main" val="4159511087"/>
                    </a:ext>
                  </a:extLst>
                </a:gridCol>
                <a:gridCol w="3024336">
                  <a:extLst>
                    <a:ext uri="{9D8B030D-6E8A-4147-A177-3AD203B41FA5}">
                      <a16:colId xmlns:a16="http://schemas.microsoft.com/office/drawing/2014/main" val="640628954"/>
                    </a:ext>
                  </a:extLst>
                </a:gridCol>
                <a:gridCol w="1296144">
                  <a:extLst>
                    <a:ext uri="{9D8B030D-6E8A-4147-A177-3AD203B41FA5}">
                      <a16:colId xmlns:a16="http://schemas.microsoft.com/office/drawing/2014/main" val="3417317985"/>
                    </a:ext>
                  </a:extLst>
                </a:gridCol>
                <a:gridCol w="936104">
                  <a:extLst>
                    <a:ext uri="{9D8B030D-6E8A-4147-A177-3AD203B41FA5}">
                      <a16:colId xmlns:a16="http://schemas.microsoft.com/office/drawing/2014/main" val="1918307005"/>
                    </a:ext>
                  </a:extLst>
                </a:gridCol>
                <a:gridCol w="2160240">
                  <a:extLst>
                    <a:ext uri="{9D8B030D-6E8A-4147-A177-3AD203B41FA5}">
                      <a16:colId xmlns:a16="http://schemas.microsoft.com/office/drawing/2014/main" val="3343736545"/>
                    </a:ext>
                  </a:extLst>
                </a:gridCol>
              </a:tblGrid>
              <a:tr h="370840">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Ma maison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Ma villa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à un étage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à deux étages</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jumelée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moderne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petite/grande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belle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vieille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historique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confortable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jolie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agréable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et mais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très</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trop </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assez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moderne.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petite.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grande.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belle.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vieille.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historique.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confortable.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jolie.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agréable.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759505867"/>
                  </a:ext>
                </a:extLst>
              </a:tr>
              <a:tr h="370840">
                <a:tc>
                  <a:txBody>
                    <a:bodyPr/>
                    <a:lstStyle/>
                    <a:p>
                      <a:r>
                        <a:rPr lang="fr-FR" sz="1300" i="1" noProof="0" dirty="0"/>
                        <a:t>Mon appartement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600"/>
                        </a:spcAft>
                      </a:pPr>
                      <a:r>
                        <a:rPr lang="fr-FR" sz="1300" b="0" i="1" kern="1200" noProof="0" dirty="0">
                          <a:solidFill>
                            <a:schemeClr val="tx1"/>
                          </a:solidFill>
                          <a:effectLst/>
                          <a:latin typeface="+mn-lt"/>
                          <a:ea typeface="DengXian" panose="02010600030101010101" pitchFamily="2" charset="-122"/>
                          <a:cs typeface="Arial" panose="020B0604020202020204" pitchFamily="34" charset="0"/>
                        </a:rPr>
                        <a:t>est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au premier/deuxième/troisième étage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au rez-de-chaussée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moderne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petit/grand</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beau</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vieux</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historique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confortable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joli</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agréable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i="1" noProof="0" dirty="0"/>
                        <a:t>et mais pas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fr-FR" sz="1300" i="1" noProof="0" dirty="0"/>
                        <a:t>très</a:t>
                      </a:r>
                    </a:p>
                    <a:p>
                      <a:r>
                        <a:rPr lang="fr-FR" sz="1300" i="1" noProof="0" dirty="0"/>
                        <a:t>trop </a:t>
                      </a:r>
                    </a:p>
                    <a:p>
                      <a:r>
                        <a:rPr lang="fr-FR" sz="1300" i="1" noProof="0" dirty="0"/>
                        <a:t>assez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moderne.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petit.</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grand.</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beau.</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vieux.</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historique.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confortable.</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joli.</a:t>
                      </a:r>
                    </a:p>
                    <a:p>
                      <a:pPr marL="0" marR="0" lvl="0" indent="0" algn="l" defTabSz="914377" rtl="0" eaLnBrk="1" fontAlgn="auto" latinLnBrk="0" hangingPunct="1">
                        <a:lnSpc>
                          <a:spcPct val="100000"/>
                        </a:lnSpc>
                        <a:spcBef>
                          <a:spcPts val="0"/>
                        </a:spcBef>
                        <a:spcAft>
                          <a:spcPts val="600"/>
                        </a:spcAft>
                        <a:buClrTx/>
                        <a:buSzTx/>
                        <a:buFontTx/>
                        <a:buNone/>
                        <a:tabLst/>
                        <a:defRPr/>
                      </a:pPr>
                      <a:r>
                        <a:rPr lang="fr-FR" sz="1300" b="0" i="1" kern="1200" noProof="0" dirty="0">
                          <a:solidFill>
                            <a:schemeClr val="tx1"/>
                          </a:solidFill>
                          <a:latin typeface="+mn-lt"/>
                          <a:ea typeface="+mn-ea"/>
                          <a:cs typeface="+mn-cs"/>
                        </a:rPr>
                        <a:t>agréable.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3305681187"/>
                  </a:ext>
                </a:extLst>
              </a:tr>
            </a:tbl>
          </a:graphicData>
        </a:graphic>
      </p:graphicFrame>
      <p:pic>
        <p:nvPicPr>
          <p:cNvPr id="36" name="Graphic 35">
            <a:extLst>
              <a:ext uri="{FF2B5EF4-FFF2-40B4-BE49-F238E27FC236}">
                <a16:creationId xmlns:a16="http://schemas.microsoft.com/office/drawing/2014/main" id="{DB593DE0-B8A9-3E6C-AB00-2438C5E94A9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7368" y="1902855"/>
            <a:ext cx="720000" cy="720000"/>
          </a:xfrm>
          <a:prstGeom prst="rect">
            <a:avLst/>
          </a:prstGeom>
        </p:spPr>
      </p:pic>
      <p:pic>
        <p:nvPicPr>
          <p:cNvPr id="37" name="Graphic 36">
            <a:extLst>
              <a:ext uri="{FF2B5EF4-FFF2-40B4-BE49-F238E27FC236}">
                <a16:creationId xmlns:a16="http://schemas.microsoft.com/office/drawing/2014/main" id="{C20FFB60-58BC-EA81-967F-942FB4B2AA39}"/>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7368" y="4869160"/>
            <a:ext cx="720000" cy="720000"/>
          </a:xfrm>
          <a:prstGeom prst="rect">
            <a:avLst/>
          </a:prstGeom>
        </p:spPr>
      </p:pic>
      <p:sp>
        <p:nvSpPr>
          <p:cNvPr id="31" name="Slide Number Placeholder 30">
            <a:extLst>
              <a:ext uri="{FF2B5EF4-FFF2-40B4-BE49-F238E27FC236}">
                <a16:creationId xmlns:a16="http://schemas.microsoft.com/office/drawing/2014/main" id="{8596AFEB-698C-46A9-6C6C-A18C5B003BEA}"/>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3</a:t>
            </a:fld>
            <a:endParaRPr lang="en-AU" dirty="0"/>
          </a:p>
        </p:txBody>
      </p:sp>
    </p:spTree>
    <p:extLst>
      <p:ext uri="{BB962C8B-B14F-4D97-AF65-F5344CB8AC3E}">
        <p14:creationId xmlns:p14="http://schemas.microsoft.com/office/powerpoint/2010/main" val="133811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51D43073-78D1-8986-6D69-C7274D2B6F21}"/>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dirty="0"/>
              <a:t>Directions</a:t>
            </a:r>
          </a:p>
        </p:txBody>
      </p:sp>
      <p:sp>
        <p:nvSpPr>
          <p:cNvPr id="3" name="Instructions">
            <a:extLst>
              <a:ext uri="{FF2B5EF4-FFF2-40B4-BE49-F238E27FC236}">
                <a16:creationId xmlns:a16="http://schemas.microsoft.com/office/drawing/2014/main" id="{4C800F3D-9F50-95AC-8954-8DCC1253436A}"/>
              </a:ext>
              <a:ext uri="{C183D7F6-B498-43B3-948B-1728B52AA6E4}">
                <adec:decorative xmlns:adec="http://schemas.microsoft.com/office/drawing/2017/decorative" val="0"/>
              </a:ext>
            </a:extLst>
          </p:cNvPr>
          <p:cNvSpPr txBox="1"/>
          <p:nvPr/>
        </p:nvSpPr>
        <p:spPr>
          <a:xfrm>
            <a:off x="360000" y="399600"/>
            <a:ext cx="6912768" cy="420657"/>
          </a:xfrm>
          <a:prstGeom prst="rect">
            <a:avLst/>
          </a:prstGeom>
          <a:noFill/>
        </p:spPr>
        <p:txBody>
          <a:bodyPr wrap="square" lIns="0" tIns="0" rIns="0" bIns="0" rtlCol="0">
            <a:noAutofit/>
          </a:bodyPr>
          <a:lstStyle/>
          <a:p>
            <a:pPr algn="l"/>
            <a:r>
              <a:rPr lang="en-AU" sz="1800" dirty="0">
                <a:latin typeface="+mn-lt"/>
              </a:rPr>
              <a:t>Using the table, create a range of directions to places in town.</a:t>
            </a:r>
            <a:endParaRPr lang="en-AU" sz="1800" dirty="0"/>
          </a:p>
        </p:txBody>
      </p:sp>
      <p:graphicFrame>
        <p:nvGraphicFramePr>
          <p:cNvPr id="27" name="Activity 3 Sentence building table 1">
            <a:extLst>
              <a:ext uri="{FF2B5EF4-FFF2-40B4-BE49-F238E27FC236}">
                <a16:creationId xmlns:a16="http://schemas.microsoft.com/office/drawing/2014/main" id="{9232FAB3-1569-5C88-C5C0-2F8BF725E4A2}"/>
              </a:ext>
            </a:extLst>
          </p:cNvPr>
          <p:cNvGraphicFramePr>
            <a:graphicFrameLocks noGrp="1"/>
          </p:cNvGraphicFramePr>
          <p:nvPr>
            <p:extLst>
              <p:ext uri="{D42A27DB-BD31-4B8C-83A1-F6EECF244321}">
                <p14:modId xmlns:p14="http://schemas.microsoft.com/office/powerpoint/2010/main" val="353791654"/>
              </p:ext>
            </p:extLst>
          </p:nvPr>
        </p:nvGraphicFramePr>
        <p:xfrm>
          <a:off x="334963" y="1063426"/>
          <a:ext cx="3077182" cy="4927600"/>
        </p:xfrm>
        <a:graphic>
          <a:graphicData uri="http://schemas.openxmlformats.org/drawingml/2006/table">
            <a:tbl>
              <a:tblPr firstRow="1" bandRow="1">
                <a:tableStyleId>{5A111915-BE36-4E01-A7E5-04B1672EAD32}</a:tableStyleId>
              </a:tblPr>
              <a:tblGrid>
                <a:gridCol w="1127488">
                  <a:extLst>
                    <a:ext uri="{9D8B030D-6E8A-4147-A177-3AD203B41FA5}">
                      <a16:colId xmlns:a16="http://schemas.microsoft.com/office/drawing/2014/main" val="3890050676"/>
                    </a:ext>
                  </a:extLst>
                </a:gridCol>
                <a:gridCol w="1949694">
                  <a:extLst>
                    <a:ext uri="{9D8B030D-6E8A-4147-A177-3AD203B41FA5}">
                      <a16:colId xmlns:a16="http://schemas.microsoft.com/office/drawing/2014/main" val="3579571826"/>
                    </a:ext>
                  </a:extLst>
                </a:gridCol>
              </a:tblGrid>
              <a:tr h="3476188">
                <a:tc>
                  <a:txBody>
                    <a:bodyPr/>
                    <a:lstStyle/>
                    <a:p>
                      <a:pPr marL="0" algn="l" defTabSz="609585" rtl="0" eaLnBrk="1" latinLnBrk="0" hangingPunct="1"/>
                      <a:r>
                        <a:rPr lang="fr-FR" sz="1400" b="0" i="1" kern="1200" noProof="0" dirty="0">
                          <a:solidFill>
                            <a:schemeClr val="tx1"/>
                          </a:solidFill>
                          <a:latin typeface="+mn-lt"/>
                          <a:ea typeface="+mn-ea"/>
                          <a:cs typeface="+mn-cs"/>
                        </a:rPr>
                        <a:t>Pour aller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la fromagerie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la piscine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la poste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la gare ?</a:t>
                      </a:r>
                    </a:p>
                    <a:p>
                      <a:pPr marL="0" marR="0" lvl="0" indent="0" algn="l" defTabSz="914377" rtl="0" eaLnBrk="1" fontAlgn="auto" latinLnBrk="0" hangingPunct="1">
                        <a:lnSpc>
                          <a:spcPct val="100000"/>
                        </a:lnSpc>
                        <a:spcBef>
                          <a:spcPts val="0"/>
                        </a:spcBef>
                        <a:spcAft>
                          <a:spcPts val="0"/>
                        </a:spcAft>
                        <a:buClrTx/>
                        <a:buSzTx/>
                        <a:buFontTx/>
                        <a:buNone/>
                        <a:tabLst/>
                        <a:defRPr/>
                      </a:pPr>
                      <a:endParaRPr lang="fr-FR" sz="1400" b="0" i="1" kern="1200" noProof="0" dirty="0">
                        <a:solidFill>
                          <a:schemeClr val="tx1"/>
                        </a:solidFill>
                        <a:effectLst/>
                        <a:ea typeface="DengXian" panose="02010600030101010101" pitchFamily="2" charset="-122"/>
                        <a:cs typeface="Arial" panose="020B0604020202020204" pitchFamily="34" charset="0"/>
                      </a:endParaRP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supermarché ?</a:t>
                      </a:r>
                      <a:endParaRPr lang="fr-FR" sz="1400" b="0" i="1" kern="100" noProof="0" dirty="0">
                        <a:solidFill>
                          <a:schemeClr val="tx1"/>
                        </a:solidFill>
                        <a:effectLst/>
                        <a:ea typeface="DengXian" panose="02010600030101010101" pitchFamily="2" charset="-122"/>
                        <a:cs typeface="Arial" panose="020B0604020202020204" pitchFamily="34" charset="0"/>
                      </a:endParaRP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cinéma ?</a:t>
                      </a: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magasin ?</a:t>
                      </a: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terrain de sport ?</a:t>
                      </a: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bureau de poste ?</a:t>
                      </a:r>
                    </a:p>
                    <a:p>
                      <a:pPr>
                        <a:spcAft>
                          <a:spcPts val="800"/>
                        </a:spcAft>
                      </a:pPr>
                      <a:r>
                        <a:rPr lang="fr-FR" sz="1400" b="0" i="1" kern="1200" noProof="0" dirty="0">
                          <a:solidFill>
                            <a:schemeClr val="tx1"/>
                          </a:solidFill>
                          <a:effectLst/>
                          <a:ea typeface="DengXian" panose="02010600030101010101" pitchFamily="2" charset="-122"/>
                          <a:cs typeface="Arial" panose="020B0604020202020204" pitchFamily="34" charset="0"/>
                        </a:rPr>
                        <a:t>au parc ?</a:t>
                      </a:r>
                    </a:p>
                    <a:p>
                      <a:pPr>
                        <a:spcAft>
                          <a:spcPts val="800"/>
                        </a:spcAft>
                      </a:pPr>
                      <a:endParaRPr lang="fr-FR" sz="1400" b="0" i="1" kern="1200" noProof="0" dirty="0">
                        <a:solidFill>
                          <a:schemeClr val="tx1"/>
                        </a:solidFill>
                        <a:effectLst/>
                        <a:ea typeface="DengXian" panose="02010600030101010101" pitchFamily="2" charset="-122"/>
                        <a:cs typeface="Arial" panose="020B0604020202020204" pitchFamily="34" charset="0"/>
                      </a:endParaRPr>
                    </a:p>
                    <a:p>
                      <a:pPr>
                        <a:spcAft>
                          <a:spcPts val="800"/>
                        </a:spcAft>
                      </a:pPr>
                      <a:r>
                        <a:rPr lang="fr-FR" sz="1400" b="0" i="1" noProof="0" dirty="0">
                          <a:solidFill>
                            <a:schemeClr val="tx1"/>
                          </a:solidFill>
                          <a:effectLst/>
                          <a:ea typeface="DengXian" panose="02010600030101010101" pitchFamily="2" charset="-122"/>
                          <a:cs typeface="Arial" panose="020B0604020202020204" pitchFamily="34" charset="0"/>
                        </a:rPr>
                        <a:t>à </a:t>
                      </a:r>
                      <a:r>
                        <a:rPr lang="fr-FR" sz="1400" b="0" i="1" kern="1200" noProof="0" dirty="0">
                          <a:solidFill>
                            <a:schemeClr val="tx1"/>
                          </a:solidFill>
                          <a:effectLst/>
                          <a:ea typeface="DengXian" panose="02010600030101010101" pitchFamily="2" charset="-122"/>
                          <a:cs typeface="Arial" panose="020B0604020202020204" pitchFamily="34" charset="0"/>
                        </a:rPr>
                        <a:t>l’école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noProof="0" dirty="0">
                          <a:solidFill>
                            <a:schemeClr val="tx1"/>
                          </a:solidFill>
                          <a:effectLst/>
                          <a:ea typeface="DengXian" panose="02010600030101010101" pitchFamily="2" charset="-122"/>
                          <a:cs typeface="Arial" panose="020B0604020202020204" pitchFamily="34" charset="0"/>
                        </a:rPr>
                        <a:t>à l’église ?</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ea typeface="DengXian" panose="02010600030101010101" pitchFamily="2" charset="-122"/>
                          <a:cs typeface="Arial" panose="020B0604020202020204" pitchFamily="34" charset="0"/>
                        </a:rPr>
                        <a:t>à l’arrêt de bus ?</a:t>
                      </a:r>
                      <a:endParaRPr lang="fr-FR" sz="1400" b="0" i="1" noProof="0" dirty="0">
                        <a:solidFill>
                          <a:schemeClr val="tx1"/>
                        </a:solidFill>
                        <a:effectLst/>
                        <a:ea typeface="DengXian" panose="02010600030101010101" pitchFamily="2" charset="-122"/>
                        <a:cs typeface="Arial" panose="020B0604020202020204" pitchFamily="34" charset="0"/>
                      </a:endParaRP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ea typeface="DengXian" panose="02010600030101010101" pitchFamily="2" charset="-122"/>
                          <a:cs typeface="Arial" panose="020B0604020202020204" pitchFamily="34" charset="0"/>
                        </a:rPr>
                        <a:t>à l’hôpital ?</a:t>
                      </a:r>
                      <a:endParaRPr lang="fr-FR" sz="1400" b="0" i="1" noProof="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3354335724"/>
                  </a:ext>
                </a:extLst>
              </a:tr>
            </a:tbl>
          </a:graphicData>
        </a:graphic>
      </p:graphicFrame>
      <p:graphicFrame>
        <p:nvGraphicFramePr>
          <p:cNvPr id="28" name="Activity 3 Sentence building table 2">
            <a:extLst>
              <a:ext uri="{FF2B5EF4-FFF2-40B4-BE49-F238E27FC236}">
                <a16:creationId xmlns:a16="http://schemas.microsoft.com/office/drawing/2014/main" id="{277977A3-C055-4AE4-2A25-5AFDC7DE086F}"/>
              </a:ext>
            </a:extLst>
          </p:cNvPr>
          <p:cNvGraphicFramePr>
            <a:graphicFrameLocks noGrp="1"/>
          </p:cNvGraphicFramePr>
          <p:nvPr>
            <p:extLst>
              <p:ext uri="{D42A27DB-BD31-4B8C-83A1-F6EECF244321}">
                <p14:modId xmlns:p14="http://schemas.microsoft.com/office/powerpoint/2010/main" val="3501672336"/>
              </p:ext>
            </p:extLst>
          </p:nvPr>
        </p:nvGraphicFramePr>
        <p:xfrm>
          <a:off x="4006803" y="1066454"/>
          <a:ext cx="6553693" cy="1570458"/>
        </p:xfrm>
        <a:graphic>
          <a:graphicData uri="http://schemas.openxmlformats.org/drawingml/2006/table">
            <a:tbl>
              <a:tblPr firstRow="1" bandRow="1">
                <a:tableStyleId>{5A111915-BE36-4E01-A7E5-04B1672EAD32}</a:tableStyleId>
              </a:tblPr>
              <a:tblGrid>
                <a:gridCol w="1153093">
                  <a:extLst>
                    <a:ext uri="{9D8B030D-6E8A-4147-A177-3AD203B41FA5}">
                      <a16:colId xmlns:a16="http://schemas.microsoft.com/office/drawing/2014/main" val="2246828327"/>
                    </a:ext>
                  </a:extLst>
                </a:gridCol>
                <a:gridCol w="1296144">
                  <a:extLst>
                    <a:ext uri="{9D8B030D-6E8A-4147-A177-3AD203B41FA5}">
                      <a16:colId xmlns:a16="http://schemas.microsoft.com/office/drawing/2014/main" val="2811577763"/>
                    </a:ext>
                  </a:extLst>
                </a:gridCol>
                <a:gridCol w="1080120">
                  <a:extLst>
                    <a:ext uri="{9D8B030D-6E8A-4147-A177-3AD203B41FA5}">
                      <a16:colId xmlns:a16="http://schemas.microsoft.com/office/drawing/2014/main" val="2362563009"/>
                    </a:ext>
                  </a:extLst>
                </a:gridCol>
                <a:gridCol w="1080120">
                  <a:extLst>
                    <a:ext uri="{9D8B030D-6E8A-4147-A177-3AD203B41FA5}">
                      <a16:colId xmlns:a16="http://schemas.microsoft.com/office/drawing/2014/main" val="319270303"/>
                    </a:ext>
                  </a:extLst>
                </a:gridCol>
                <a:gridCol w="1944216">
                  <a:extLst>
                    <a:ext uri="{9D8B030D-6E8A-4147-A177-3AD203B41FA5}">
                      <a16:colId xmlns:a16="http://schemas.microsoft.com/office/drawing/2014/main" val="1479404718"/>
                    </a:ext>
                  </a:extLst>
                </a:gridCol>
              </a:tblGrid>
              <a:tr h="1570458">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Allez</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Continuez</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Tournez</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tout droit.</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gauche.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droite.</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C’est</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gauche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droite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côté</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en face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près</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 la boulangerie. </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 la poste.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 l’école.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 l’arrêt de bus. </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du magasin.</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986258478"/>
                  </a:ext>
                </a:extLst>
              </a:tr>
            </a:tbl>
          </a:graphicData>
        </a:graphic>
      </p:graphicFrame>
      <p:graphicFrame>
        <p:nvGraphicFramePr>
          <p:cNvPr id="6" name="Activity 3 Sentence building table 3">
            <a:extLst>
              <a:ext uri="{FF2B5EF4-FFF2-40B4-BE49-F238E27FC236}">
                <a16:creationId xmlns:a16="http://schemas.microsoft.com/office/drawing/2014/main" id="{E0C44CB1-5E38-A037-1BA1-C1124E4557B6}"/>
              </a:ext>
            </a:extLst>
          </p:cNvPr>
          <p:cNvGraphicFramePr>
            <a:graphicFrameLocks noGrp="1"/>
          </p:cNvGraphicFramePr>
          <p:nvPr>
            <p:extLst>
              <p:ext uri="{D42A27DB-BD31-4B8C-83A1-F6EECF244321}">
                <p14:modId xmlns:p14="http://schemas.microsoft.com/office/powerpoint/2010/main" val="1730986006"/>
              </p:ext>
            </p:extLst>
          </p:nvPr>
        </p:nvGraphicFramePr>
        <p:xfrm>
          <a:off x="4006802" y="3114044"/>
          <a:ext cx="6553693" cy="1261516"/>
        </p:xfrm>
        <a:graphic>
          <a:graphicData uri="http://schemas.openxmlformats.org/drawingml/2006/table">
            <a:tbl>
              <a:tblPr firstRow="1" bandRow="1">
                <a:tableStyleId>{5A111915-BE36-4E01-A7E5-04B1672EAD32}</a:tableStyleId>
              </a:tblPr>
              <a:tblGrid>
                <a:gridCol w="1153094">
                  <a:extLst>
                    <a:ext uri="{9D8B030D-6E8A-4147-A177-3AD203B41FA5}">
                      <a16:colId xmlns:a16="http://schemas.microsoft.com/office/drawing/2014/main" val="2246828327"/>
                    </a:ext>
                  </a:extLst>
                </a:gridCol>
                <a:gridCol w="1296144">
                  <a:extLst>
                    <a:ext uri="{9D8B030D-6E8A-4147-A177-3AD203B41FA5}">
                      <a16:colId xmlns:a16="http://schemas.microsoft.com/office/drawing/2014/main" val="2811577763"/>
                    </a:ext>
                  </a:extLst>
                </a:gridCol>
                <a:gridCol w="1080119">
                  <a:extLst>
                    <a:ext uri="{9D8B030D-6E8A-4147-A177-3AD203B41FA5}">
                      <a16:colId xmlns:a16="http://schemas.microsoft.com/office/drawing/2014/main" val="2362563009"/>
                    </a:ext>
                  </a:extLst>
                </a:gridCol>
                <a:gridCol w="1080120">
                  <a:extLst>
                    <a:ext uri="{9D8B030D-6E8A-4147-A177-3AD203B41FA5}">
                      <a16:colId xmlns:a16="http://schemas.microsoft.com/office/drawing/2014/main" val="319270303"/>
                    </a:ext>
                  </a:extLst>
                </a:gridCol>
                <a:gridCol w="1944216">
                  <a:extLst>
                    <a:ext uri="{9D8B030D-6E8A-4147-A177-3AD203B41FA5}">
                      <a16:colId xmlns:a16="http://schemas.microsoft.com/office/drawing/2014/main" val="1479404718"/>
                    </a:ext>
                  </a:extLst>
                </a:gridCol>
              </a:tblGrid>
              <a:tr h="1261516">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Allez</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Continuez</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Tournez</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tout droit.</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gauche.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droite.</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C’est</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entre</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la gare et la poste.</a:t>
                      </a:r>
                    </a:p>
                  </a:txBody>
                  <a:tcPr marT="41564" marB="415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986258478"/>
                  </a:ext>
                </a:extLst>
              </a:tr>
            </a:tbl>
          </a:graphicData>
        </a:graphic>
      </p:graphicFrame>
      <p:graphicFrame>
        <p:nvGraphicFramePr>
          <p:cNvPr id="4" name="Activity 3 Sentence building table  4">
            <a:extLst>
              <a:ext uri="{FF2B5EF4-FFF2-40B4-BE49-F238E27FC236}">
                <a16:creationId xmlns:a16="http://schemas.microsoft.com/office/drawing/2014/main" id="{3603BEF6-3FAD-BFDF-52A7-F5828BE3D453}"/>
              </a:ext>
            </a:extLst>
          </p:cNvPr>
          <p:cNvGraphicFramePr>
            <a:graphicFrameLocks noGrp="1"/>
          </p:cNvGraphicFramePr>
          <p:nvPr>
            <p:extLst>
              <p:ext uri="{D42A27DB-BD31-4B8C-83A1-F6EECF244321}">
                <p14:modId xmlns:p14="http://schemas.microsoft.com/office/powerpoint/2010/main" val="3842174403"/>
              </p:ext>
            </p:extLst>
          </p:nvPr>
        </p:nvGraphicFramePr>
        <p:xfrm>
          <a:off x="4006802" y="4852693"/>
          <a:ext cx="7262752" cy="1138333"/>
        </p:xfrm>
        <a:graphic>
          <a:graphicData uri="http://schemas.openxmlformats.org/drawingml/2006/table">
            <a:tbl>
              <a:tblPr firstRow="1" bandRow="1">
                <a:tableStyleId>{5A111915-BE36-4E01-A7E5-04B1672EAD32}</a:tableStyleId>
              </a:tblPr>
              <a:tblGrid>
                <a:gridCol w="1153093">
                  <a:extLst>
                    <a:ext uri="{9D8B030D-6E8A-4147-A177-3AD203B41FA5}">
                      <a16:colId xmlns:a16="http://schemas.microsoft.com/office/drawing/2014/main" val="2246828327"/>
                    </a:ext>
                  </a:extLst>
                </a:gridCol>
                <a:gridCol w="1296145">
                  <a:extLst>
                    <a:ext uri="{9D8B030D-6E8A-4147-A177-3AD203B41FA5}">
                      <a16:colId xmlns:a16="http://schemas.microsoft.com/office/drawing/2014/main" val="2811577763"/>
                    </a:ext>
                  </a:extLst>
                </a:gridCol>
                <a:gridCol w="1080119">
                  <a:extLst>
                    <a:ext uri="{9D8B030D-6E8A-4147-A177-3AD203B41FA5}">
                      <a16:colId xmlns:a16="http://schemas.microsoft.com/office/drawing/2014/main" val="559208683"/>
                    </a:ext>
                  </a:extLst>
                </a:gridCol>
                <a:gridCol w="1080120">
                  <a:extLst>
                    <a:ext uri="{9D8B030D-6E8A-4147-A177-3AD203B41FA5}">
                      <a16:colId xmlns:a16="http://schemas.microsoft.com/office/drawing/2014/main" val="2362563009"/>
                    </a:ext>
                  </a:extLst>
                </a:gridCol>
                <a:gridCol w="997091">
                  <a:extLst>
                    <a:ext uri="{9D8B030D-6E8A-4147-A177-3AD203B41FA5}">
                      <a16:colId xmlns:a16="http://schemas.microsoft.com/office/drawing/2014/main" val="319270303"/>
                    </a:ext>
                  </a:extLst>
                </a:gridCol>
                <a:gridCol w="1656184">
                  <a:extLst>
                    <a:ext uri="{9D8B030D-6E8A-4147-A177-3AD203B41FA5}">
                      <a16:colId xmlns:a16="http://schemas.microsoft.com/office/drawing/2014/main" val="1479404718"/>
                    </a:ext>
                  </a:extLst>
                </a:gridCol>
              </a:tblGrid>
              <a:tr h="1138333">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Prenez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la première </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la deuxième </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la troisième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gauche.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à droite.</a:t>
                      </a:r>
                    </a:p>
                    <a:p>
                      <a:pPr marL="0" algn="l" defTabSz="914377" rtl="0" eaLnBrk="1" latinLnBrk="0" hangingPunct="1">
                        <a:spcAft>
                          <a:spcPts val="800"/>
                        </a:spcAft>
                      </a:pPr>
                      <a:endParaRPr lang="fr-FR" sz="1400" b="0" i="1" kern="1200" noProof="0" dirty="0">
                        <a:solidFill>
                          <a:schemeClr val="tx1"/>
                        </a:solidFill>
                        <a:effectLst/>
                        <a:latin typeface="+mn-lt"/>
                        <a:ea typeface="DengXian" panose="02010600030101010101" pitchFamily="2" charset="-122"/>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C’est</a:t>
                      </a:r>
                    </a:p>
                    <a:p>
                      <a:pPr marL="0" algn="l" defTabSz="914377" rtl="0" eaLnBrk="1" latinLnBrk="0" hangingPunct="1">
                        <a:spcAft>
                          <a:spcPts val="800"/>
                        </a:spcAft>
                      </a:pPr>
                      <a:endParaRPr lang="fr-FR" sz="1400" b="0" i="1" kern="1200" noProof="0" dirty="0">
                        <a:solidFill>
                          <a:schemeClr val="tx1"/>
                        </a:solidFill>
                        <a:effectLst/>
                        <a:latin typeface="+mn-lt"/>
                        <a:ea typeface="DengXian" panose="02010600030101010101" pitchFamily="2" charset="-122"/>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devant</a:t>
                      </a:r>
                    </a:p>
                    <a:p>
                      <a:pPr marL="0" marR="0" lvl="0" indent="0" algn="l" defTabSz="914377" rtl="0" eaLnBrk="1" fontAlgn="auto" latinLnBrk="0" hangingPunct="1">
                        <a:lnSpc>
                          <a:spcPct val="100000"/>
                        </a:lnSpc>
                        <a:spcBef>
                          <a:spcPts val="0"/>
                        </a:spcBef>
                        <a:spcAft>
                          <a:spcPts val="800"/>
                        </a:spcAft>
                        <a:buClrTx/>
                        <a:buSzTx/>
                        <a:buFontTx/>
                        <a:buNone/>
                        <a:tabLst/>
                        <a:defRPr/>
                      </a:pPr>
                      <a:r>
                        <a:rPr lang="fr-FR" sz="1400" b="0" i="1" kern="1200" noProof="0" dirty="0">
                          <a:solidFill>
                            <a:schemeClr val="tx1"/>
                          </a:solidFill>
                          <a:effectLst/>
                          <a:latin typeface="+mn-lt"/>
                          <a:ea typeface="DengXian" panose="02010600030101010101" pitchFamily="2" charset="-122"/>
                          <a:cs typeface="Arial" panose="020B0604020202020204" pitchFamily="34" charset="0"/>
                        </a:rPr>
                        <a:t>derrière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l’église.</a:t>
                      </a:r>
                    </a:p>
                    <a:p>
                      <a:pPr marL="0" algn="l" defTabSz="914377" rtl="0" eaLnBrk="1" latinLnBrk="0" hangingPunct="1">
                        <a:spcAft>
                          <a:spcPts val="800"/>
                        </a:spcAft>
                      </a:pPr>
                      <a:r>
                        <a:rPr lang="fr-FR" sz="1400" b="0" i="1" kern="1200" noProof="0" dirty="0">
                          <a:solidFill>
                            <a:schemeClr val="tx1"/>
                          </a:solidFill>
                          <a:effectLst/>
                          <a:latin typeface="+mn-lt"/>
                          <a:ea typeface="DengXian" panose="02010600030101010101" pitchFamily="2" charset="-122"/>
                          <a:cs typeface="Arial" panose="020B0604020202020204" pitchFamily="34" charset="0"/>
                        </a:rPr>
                        <a:t>le supermarché.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986258478"/>
                  </a:ext>
                </a:extLst>
              </a:tr>
            </a:tbl>
          </a:graphicData>
        </a:graphic>
      </p:graphicFrame>
      <p:sp>
        <p:nvSpPr>
          <p:cNvPr id="2" name="Slide Number Placeholder 1">
            <a:extLst>
              <a:ext uri="{FF2B5EF4-FFF2-40B4-BE49-F238E27FC236}">
                <a16:creationId xmlns:a16="http://schemas.microsoft.com/office/drawing/2014/main" id="{7AFC72AB-CC70-4825-E350-A3C10DD7442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dirty="0"/>
          </a:p>
        </p:txBody>
      </p:sp>
    </p:spTree>
    <p:extLst>
      <p:ext uri="{BB962C8B-B14F-4D97-AF65-F5344CB8AC3E}">
        <p14:creationId xmlns:p14="http://schemas.microsoft.com/office/powerpoint/2010/main" val="695149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AB5B735-F620-0DB4-FAE1-5EAB8806F892}"/>
              </a:ext>
            </a:extLst>
          </p:cNvPr>
          <p:cNvSpPr>
            <a:spLocks noGrp="1"/>
          </p:cNvSpPr>
          <p:nvPr>
            <p:ph type="title" idx="4294967295"/>
          </p:nvPr>
        </p:nvSpPr>
        <p:spPr/>
        <p:txBody>
          <a:bodyPr/>
          <a:lstStyle/>
          <a:p>
            <a:r>
              <a:rPr lang="en-AU" dirty="0">
                <a:solidFill>
                  <a:schemeClr val="accent1"/>
                </a:solidFill>
              </a:rPr>
              <a:t>Disclaimer</a:t>
            </a:r>
          </a:p>
        </p:txBody>
      </p:sp>
      <p:sp>
        <p:nvSpPr>
          <p:cNvPr id="3" name="TextBox 2">
            <a:extLst>
              <a:ext uri="{FF2B5EF4-FFF2-40B4-BE49-F238E27FC236}">
                <a16:creationId xmlns:a16="http://schemas.microsoft.com/office/drawing/2014/main" id="{B65009A8-CFEE-B9BF-CDA3-63C4C27B7D6E}"/>
              </a:ext>
              <a:ext uri="{C183D7F6-B498-43B3-948B-1728B52AA6E4}">
                <adec:decorative xmlns:adec="http://schemas.microsoft.com/office/drawing/2017/decorative" val="0"/>
              </a:ext>
            </a:extLst>
          </p:cNvPr>
          <p:cNvSpPr txBox="1"/>
          <p:nvPr/>
        </p:nvSpPr>
        <p:spPr>
          <a:xfrm>
            <a:off x="360000" y="1797006"/>
            <a:ext cx="11211111" cy="3263988"/>
          </a:xfrm>
          <a:prstGeom prst="rect">
            <a:avLst/>
          </a:prstGeom>
          <a:noFill/>
        </p:spPr>
        <p:txBody>
          <a:bodyPr wrap="square" lIns="0" tIns="0" rIns="0" bIns="0" rtlCol="0">
            <a:noAutofit/>
          </a:bodyPr>
          <a:lstStyle/>
          <a:p>
            <a:pPr>
              <a:lnSpc>
                <a:spcPct val="150000"/>
              </a:lnSpc>
            </a:pPr>
            <a:r>
              <a:rPr lang="en-AU" sz="1800" u="sng" dirty="0">
                <a:solidFill>
                  <a:srgbClr val="0563C1"/>
                </a:solidFill>
                <a:effectLst/>
                <a:ea typeface="Calibri" panose="020F0502020204030204" pitchFamily="34" charset="0"/>
                <a:hlinkClick r:id="rId2" tooltip="https://www.sentencebuilders.com/about"/>
              </a:rPr>
              <a:t>Sentence builders</a:t>
            </a:r>
            <a:r>
              <a:rPr lang="en-AU" sz="1800" dirty="0">
                <a:effectLst/>
                <a:ea typeface="Calibri" panose="020F0502020204030204" pitchFamily="34" charset="0"/>
              </a:rPr>
              <a:t> (accessed 26 July 2023) are a pedagogical tool central to the Extensive Processing Instruction (EPI) approach developed by Dr Gianfranco Conti. Sentence builder tables contain words and chunks which combine to form sentences, supporting students to generate a large range of different sentences. In order to provide editable tables for teachers, as part of the support for Modern Languages K–10 Syllabus, the tables included in this resource contain merged cells. Students who need to access content using a screen reader may need to be provided with an alternative format. Please contact </a:t>
            </a:r>
            <a:r>
              <a:rPr lang="en-AU" sz="1800" u="sng" dirty="0">
                <a:solidFill>
                  <a:srgbClr val="0563C1"/>
                </a:solidFill>
                <a:effectLst/>
                <a:ea typeface="Calibri" panose="020F0502020204030204" pitchFamily="34" charset="0"/>
                <a:hlinkClick r:id="rId3" tooltip="mailto:languagesnsw@det.nsw.edu.au"/>
              </a:rPr>
              <a:t>languagesnsw@det.nsw.edu.au</a:t>
            </a:r>
            <a:r>
              <a:rPr lang="en-AU" sz="1800" dirty="0">
                <a:effectLst/>
                <a:ea typeface="Calibri" panose="020F0502020204030204" pitchFamily="34" charset="0"/>
              </a:rPr>
              <a:t> if you require an accessible version of this resource.</a:t>
            </a:r>
          </a:p>
          <a:p>
            <a:pPr algn="l">
              <a:lnSpc>
                <a:spcPct val="150000"/>
              </a:lnSpc>
            </a:pPr>
            <a:endParaRPr lang="en-AU" sz="1800" dirty="0"/>
          </a:p>
        </p:txBody>
      </p:sp>
      <p:sp>
        <p:nvSpPr>
          <p:cNvPr id="2" name="Slide Number Placeholder 1">
            <a:extLst>
              <a:ext uri="{FF2B5EF4-FFF2-40B4-BE49-F238E27FC236}">
                <a16:creationId xmlns:a16="http://schemas.microsoft.com/office/drawing/2014/main" id="{EB56B396-F2AA-710B-D08C-3193FD26E34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5</a:t>
            </a:fld>
            <a:endParaRPr lang="en-AU"/>
          </a:p>
        </p:txBody>
      </p:sp>
    </p:spTree>
    <p:extLst>
      <p:ext uri="{BB962C8B-B14F-4D97-AF65-F5344CB8AC3E}">
        <p14:creationId xmlns:p14="http://schemas.microsoft.com/office/powerpoint/2010/main" val="3567364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Public Sans Light" pitchFamily="2" charset="0"/>
                <a:hlinkClick r:id="rId2">
                  <a:extLst>
                    <a:ext uri="{A12FA001-AC4F-418D-AE19-62706E023703}">
                      <ahyp:hlinkClr xmlns:ahyp="http://schemas.microsoft.com/office/drawing/2018/hyperlinkcolor" val="tx"/>
                    </a:ext>
                  </a:extLst>
                </a:hlinkClick>
              </a:rPr>
              <a:t>© </a:t>
            </a:r>
            <a:r>
              <a:rPr lang="en-AU" dirty="0">
                <a:hlinkClick r:id="rId2">
                  <a:extLst>
                    <a:ext uri="{A12FA001-AC4F-418D-AE19-62706E023703}">
                      <ahyp:hlinkClr xmlns:ahyp="http://schemas.microsoft.com/office/drawing/2018/hyperlinkcolor" val="tx"/>
                    </a:ext>
                  </a:extLst>
                </a:hlinkClick>
              </a:rPr>
              <a:t>State of New South Wales (Department of Education), 2023</a:t>
            </a:r>
            <a:endParaRPr lang="en-AU" dirty="0"/>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2023.</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3">
      <a:dk1>
        <a:srgbClr val="000000"/>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3" id="{9C3D8011-7492-480F-8960-3275B2682C0A}" vid="{60C16B45-DD04-4EB5-BBF5-4C58019E82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54a006b-cedf-4f35-a676-59854467968c" xsi:nil="true"/>
    <lcf76f155ced4ddcb4097134ff3c332f xmlns="71c5a270-2cab-4081-bd60-6681928412a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B702864924864458D8A7651D2138959" ma:contentTypeVersion="19" ma:contentTypeDescription="Create a new document." ma:contentTypeScope="" ma:versionID="78fd0f863bded9a6b2f0865810ec5c37">
  <xsd:schema xmlns:xsd="http://www.w3.org/2001/XMLSchema" xmlns:xs="http://www.w3.org/2001/XMLSchema" xmlns:p="http://schemas.microsoft.com/office/2006/metadata/properties" xmlns:ns2="71c5a270-2cab-4081-bd60-6681928412a9" xmlns:ns3="654a006b-cedf-4f35-a676-59854467968c" targetNamespace="http://schemas.microsoft.com/office/2006/metadata/properties" ma:root="true" ma:fieldsID="23b29d0f4755366044abf1659b3e375d" ns2:_="" ns3:_="">
    <xsd:import namespace="71c5a270-2cab-4081-bd60-6681928412a9"/>
    <xsd:import namespace="654a006b-cedf-4f35-a676-5985446796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ObjectDetectorVersions" minOccurs="0"/>
                <xsd:element ref="ns2:lcf76f155ced4ddcb4097134ff3c332f" minOccurs="0"/>
                <xsd:element ref="ns3:TaxCatchAll"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270-2cab-4081-bd60-6681928412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a006b-cedf-4f35-a676-59854467968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3be3a18-bd3c-4b62-9bca-ad0529fb27e9}" ma:internalName="TaxCatchAll" ma:showField="CatchAllData" ma:web="654a006b-cedf-4f35-a676-5985446796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CBEA00-DB49-458E-96BC-2EE3B45EADC3}">
  <ds:schemaRefs>
    <ds:schemaRef ds:uri="http://schemas.microsoft.com/office/2006/metadata/properties"/>
    <ds:schemaRef ds:uri="http://schemas.microsoft.com/office/infopath/2007/PartnerControls"/>
    <ds:schemaRef ds:uri="654a006b-cedf-4f35-a676-59854467968c"/>
    <ds:schemaRef ds:uri="71c5a270-2cab-4081-bd60-6681928412a9"/>
  </ds:schemaRefs>
</ds:datastoreItem>
</file>

<file path=customXml/itemProps2.xml><?xml version="1.0" encoding="utf-8"?>
<ds:datastoreItem xmlns:ds="http://schemas.openxmlformats.org/officeDocument/2006/customXml" ds:itemID="{67BD05AD-0012-4318-88A8-13B5F6410AD6}">
  <ds:schemaRefs>
    <ds:schemaRef ds:uri="http://schemas.microsoft.com/sharepoint/v3/contenttype/forms"/>
  </ds:schemaRefs>
</ds:datastoreItem>
</file>

<file path=customXml/itemProps3.xml><?xml version="1.0" encoding="utf-8"?>
<ds:datastoreItem xmlns:ds="http://schemas.openxmlformats.org/officeDocument/2006/customXml" ds:itemID="{DD87DBDD-6A99-43BC-9564-BDB1F48E5C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270-2cab-4081-bd60-6681928412a9"/>
    <ds:schemaRef ds:uri="654a006b-cedf-4f35-a676-5985446796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Template-V2</Template>
  <TotalTime>2</TotalTime>
  <Words>861</Words>
  <Application>Microsoft Office PowerPoint</Application>
  <PresentationFormat>Widescreen</PresentationFormat>
  <Paragraphs>168</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DengXian</vt:lpstr>
      <vt:lpstr>Arial</vt:lpstr>
      <vt:lpstr>Public Sans</vt:lpstr>
      <vt:lpstr>Times New Roman</vt:lpstr>
      <vt:lpstr>Public Sans Light</vt:lpstr>
      <vt:lpstr>Calibri</vt:lpstr>
      <vt:lpstr>NSWG Corporate</vt:lpstr>
      <vt:lpstr>Sentence builders and conversation scaffolds</vt:lpstr>
      <vt:lpstr>Where you live</vt:lpstr>
      <vt:lpstr>Describing your home</vt:lpstr>
      <vt:lpstr>Directions</vt:lpstr>
      <vt:lpstr>Disclaimer</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Sentence builders and conversation scaffolds – French, Stage 4</dc:title>
  <dc:creator>NSW Department of Education</dc:creator>
  <dcterms:created xsi:type="dcterms:W3CDTF">2024-01-22T23:43:00Z</dcterms:created>
  <dcterms:modified xsi:type="dcterms:W3CDTF">2025-03-31T01:30:59Z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2024-01-22T23:43:14Z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7c8b0828-b64a-459f-bd73-c0154c7c5aa3</vt:lpwstr>
  </property>
  <property fmtid="{D5CDD505-2E9C-101B-9397-08002B2CF9AE}" pid="8" name="MSIP_Label_b603dfd7-d93a-4381-a340-2995d8282205_ContentBits">
    <vt:lpwstr>0</vt:lpwstr>
  </property>
  <property fmtid="{D5CDD505-2E9C-101B-9397-08002B2CF9AE}" pid="9" name="ContentTypeId">
    <vt:lpwstr>0x0101001B702864924864458D8A7651D2138959</vt:lpwstr>
  </property>
  <property fmtid="{D5CDD505-2E9C-101B-9397-08002B2CF9AE}" pid="10" name="MediaServiceImageTags">
    <vt:lpwstr/>
  </property>
</Properties>
</file>