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1" r:id="rId4"/>
    <p:sldId id="402" r:id="rId5"/>
  </p:sldIdLst>
  <p:sldSz cx="12192000" cy="6858000"/>
  <p:notesSz cx="6858000" cy="9144000"/>
  <p:embeddedFontLst>
    <p:embeddedFont>
      <p:font typeface="Public Sans" pitchFamily="2" charset="0"/>
      <p:regular r:id="rId8"/>
      <p:bold r:id="rId9"/>
      <p:italic r:id="rId10"/>
      <p:boldItalic r:id="rId11"/>
    </p:embeddedFont>
    <p:embeddedFont>
      <p:font typeface="Public Sans Light" pitchFamily="2" charset="0"/>
      <p:regular r:id="rId12"/>
      <p:italic r:id="rId13"/>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434" autoAdjust="0"/>
    <p:restoredTop sz="91909" autoAdjust="0"/>
  </p:normalViewPr>
  <p:slideViewPr>
    <p:cSldViewPr snapToGrid="0">
      <p:cViewPr varScale="1">
        <p:scale>
          <a:sx n="74" d="100"/>
          <a:sy n="74" d="100"/>
        </p:scale>
        <p:origin x="36" y="306"/>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6/05/2024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6/05/2024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601079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19908917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2715642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2230159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1747410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3343161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3605476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614756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1367468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cstate="email">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6679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6391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1986207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9468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130409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3173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62780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1052921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2829907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47771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595417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26297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249899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74442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70945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2797058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762208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3954054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2469307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694359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1636990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3629308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2837479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email">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616393974"/>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 id="2147483734" r:id="rId19"/>
    <p:sldLayoutId id="2147483735" r:id="rId20"/>
    <p:sldLayoutId id="2147483736" r:id="rId21"/>
    <p:sldLayoutId id="2147483737" r:id="rId22"/>
    <p:sldLayoutId id="2147483738" r:id="rId23"/>
    <p:sldLayoutId id="2147483739" r:id="rId24"/>
    <p:sldLayoutId id="2147483740" r:id="rId25"/>
    <p:sldLayoutId id="2147483741" r:id="rId26"/>
    <p:sldLayoutId id="2147483742" r:id="rId27"/>
    <p:sldLayoutId id="2147483743" r:id="rId28"/>
    <p:sldLayoutId id="2147483744" r:id="rId29"/>
    <p:sldLayoutId id="214748374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3.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7.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t>Learning map – Who is it?</a:t>
            </a:r>
          </a:p>
        </p:txBody>
      </p:sp>
      <p:sp>
        <p:nvSpPr>
          <p:cNvPr id="4" name="Text Placeholder 3">
            <a:extLst>
              <a:ext uri="{FF2B5EF4-FFF2-40B4-BE49-F238E27FC236}">
                <a16:creationId xmlns:a16="http://schemas.microsoft.com/office/drawing/2014/main" id="{E3531AEE-6493-7425-B74D-649D6311CF48}"/>
              </a:ext>
            </a:extLst>
          </p:cNvPr>
          <p:cNvSpPr>
            <a:spLocks noGrp="1"/>
          </p:cNvSpPr>
          <p:nvPr>
            <p:ph type="body" sz="quarter" idx="14"/>
          </p:nvPr>
        </p:nvSpPr>
        <p:spPr/>
        <p:txBody>
          <a:bodyPr/>
          <a:lstStyle/>
          <a:p>
            <a:r>
              <a:rPr lang="en-AU" dirty="0"/>
              <a:t>Stage 1</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t>Who is it?</a:t>
            </a:r>
            <a:endParaRPr lang="en-AU"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60000" y="1666992"/>
            <a:ext cx="10666828" cy="4363067"/>
          </a:xfrm>
          <a:prstGeom prst="rect">
            <a:avLst/>
          </a:prstGeom>
        </p:spPr>
      </p:pic>
      <p:grpSp>
        <p:nvGrpSpPr>
          <p:cNvPr id="20" name="Group 19" descr="1 describing others">
            <a:extLst>
              <a:ext uri="{FF2B5EF4-FFF2-40B4-BE49-F238E27FC236}">
                <a16:creationId xmlns:a16="http://schemas.microsoft.com/office/drawing/2014/main" id="{D5367277-005C-9AE0-4CB1-B758628497C8}"/>
              </a:ext>
            </a:extLst>
          </p:cNvPr>
          <p:cNvGrpSpPr/>
          <p:nvPr/>
        </p:nvGrpSpPr>
        <p:grpSpPr>
          <a:xfrm>
            <a:off x="1119350" y="1438486"/>
            <a:ext cx="2228825" cy="2375576"/>
            <a:chOff x="1119350" y="1438486"/>
            <a:chExt cx="2228825" cy="2375576"/>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119350" y="1438486"/>
              <a:ext cx="2228825"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Describing others</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903358" y="1999512"/>
              <a:ext cx="660809" cy="653925"/>
            </a:xfrm>
            <a:prstGeom prst="rect">
              <a:avLst/>
            </a:prstGeom>
          </p:spPr>
        </p:pic>
        <p:pic>
          <p:nvPicPr>
            <p:cNvPr id="15" name="Picture 14">
              <a:extLst>
                <a:ext uri="{FF2B5EF4-FFF2-40B4-BE49-F238E27FC236}">
                  <a16:creationId xmlns:a16="http://schemas.microsoft.com/office/drawing/2014/main" id="{3D7F79CD-06C4-8F97-06CC-C0A6DFDD55E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787518" y="2748033"/>
              <a:ext cx="892489" cy="1066029"/>
            </a:xfrm>
            <a:prstGeom prst="rect">
              <a:avLst/>
            </a:prstGeom>
          </p:spPr>
        </p:pic>
      </p:grpSp>
      <p:grpSp>
        <p:nvGrpSpPr>
          <p:cNvPr id="21" name="Group 20" descr="2 question time">
            <a:extLst>
              <a:ext uri="{FF2B5EF4-FFF2-40B4-BE49-F238E27FC236}">
                <a16:creationId xmlns:a16="http://schemas.microsoft.com/office/drawing/2014/main" id="{DC943AC3-798C-F6A2-F1E0-EB3178DF09EF}"/>
              </a:ext>
            </a:extLst>
          </p:cNvPr>
          <p:cNvGrpSpPr/>
          <p:nvPr/>
        </p:nvGrpSpPr>
        <p:grpSpPr>
          <a:xfrm>
            <a:off x="3473115" y="1438486"/>
            <a:ext cx="1886079" cy="2081072"/>
            <a:chOff x="3473115" y="1438486"/>
            <a:chExt cx="1886079" cy="2081072"/>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3473115" y="1438486"/>
              <a:ext cx="188607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Question time!</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085750" y="1988641"/>
              <a:ext cx="660809" cy="653925"/>
            </a:xfrm>
            <a:prstGeom prst="rect">
              <a:avLst/>
            </a:prstGeom>
          </p:spPr>
        </p:pic>
        <p:pic>
          <p:nvPicPr>
            <p:cNvPr id="9" name="Picture 8">
              <a:extLst>
                <a:ext uri="{FF2B5EF4-FFF2-40B4-BE49-F238E27FC236}">
                  <a16:creationId xmlns:a16="http://schemas.microsoft.com/office/drawing/2014/main" id="{F071637E-832D-5626-1F40-98BC4416AD1C}"/>
                </a:ext>
              </a:extLst>
            </p:cNvPr>
            <p:cNvPicPr>
              <a:picLocks noChangeAspect="1"/>
            </p:cNvPicPr>
            <p:nvPr/>
          </p:nvPicPr>
          <p:blipFill>
            <a:blip r:embed="rId6"/>
            <a:stretch>
              <a:fillRect/>
            </a:stretch>
          </p:blipFill>
          <p:spPr>
            <a:xfrm>
              <a:off x="4168504" y="2748033"/>
              <a:ext cx="495300" cy="771525"/>
            </a:xfrm>
            <a:prstGeom prst="rect">
              <a:avLst/>
            </a:prstGeom>
          </p:spPr>
        </p:pic>
      </p:grpSp>
      <p:grpSp>
        <p:nvGrpSpPr>
          <p:cNvPr id="22" name="Group 21" descr="3 host a game show">
            <a:extLst>
              <a:ext uri="{FF2B5EF4-FFF2-40B4-BE49-F238E27FC236}">
                <a16:creationId xmlns:a16="http://schemas.microsoft.com/office/drawing/2014/main" id="{006AA655-7EEB-5881-9FE5-84A72E9B0116}"/>
              </a:ext>
            </a:extLst>
          </p:cNvPr>
          <p:cNvGrpSpPr/>
          <p:nvPr/>
        </p:nvGrpSpPr>
        <p:grpSpPr>
          <a:xfrm>
            <a:off x="5484134" y="1438486"/>
            <a:ext cx="2340012" cy="2138222"/>
            <a:chOff x="5484134" y="1438486"/>
            <a:chExt cx="2340012" cy="2138222"/>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5484134" y="1438486"/>
              <a:ext cx="2340012"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Host a game show!</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323736" y="1990757"/>
              <a:ext cx="660809" cy="653925"/>
            </a:xfrm>
            <a:prstGeom prst="rect">
              <a:avLst/>
            </a:prstGeom>
          </p:spPr>
        </p:pic>
        <p:pic>
          <p:nvPicPr>
            <p:cNvPr id="11" name="Picture 10">
              <a:extLst>
                <a:ext uri="{FF2B5EF4-FFF2-40B4-BE49-F238E27FC236}">
                  <a16:creationId xmlns:a16="http://schemas.microsoft.com/office/drawing/2014/main" id="{43E93675-5F01-2984-69C3-16E5EB94CA40}"/>
                </a:ext>
              </a:extLst>
            </p:cNvPr>
            <p:cNvPicPr>
              <a:picLocks noChangeAspect="1"/>
            </p:cNvPicPr>
            <p:nvPr/>
          </p:nvPicPr>
          <p:blipFill>
            <a:blip r:embed="rId7"/>
            <a:stretch>
              <a:fillRect/>
            </a:stretch>
          </p:blipFill>
          <p:spPr>
            <a:xfrm>
              <a:off x="6177890" y="2748033"/>
              <a:ext cx="952500" cy="828675"/>
            </a:xfrm>
            <a:prstGeom prst="rect">
              <a:avLst/>
            </a:prstGeom>
          </p:spPr>
        </p:pic>
      </p:grpSp>
      <p:grpSp>
        <p:nvGrpSpPr>
          <p:cNvPr id="23" name="Group 22" descr="4 it's show time">
            <a:extLst>
              <a:ext uri="{FF2B5EF4-FFF2-40B4-BE49-F238E27FC236}">
                <a16:creationId xmlns:a16="http://schemas.microsoft.com/office/drawing/2014/main" id="{1157D6D0-D990-0931-1A79-D6F4DBE5B34E}"/>
              </a:ext>
            </a:extLst>
          </p:cNvPr>
          <p:cNvGrpSpPr/>
          <p:nvPr/>
        </p:nvGrpSpPr>
        <p:grpSpPr>
          <a:xfrm>
            <a:off x="7949087" y="1438486"/>
            <a:ext cx="1912669" cy="1966772"/>
            <a:chOff x="7949087" y="1438486"/>
            <a:chExt cx="1912669" cy="1966772"/>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7949087" y="1438486"/>
              <a:ext cx="19126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It’s show time!</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75017" y="1990757"/>
              <a:ext cx="660809" cy="653925"/>
            </a:xfrm>
            <a:prstGeom prst="rect">
              <a:avLst/>
            </a:prstGeom>
          </p:spPr>
        </p:pic>
        <p:pic>
          <p:nvPicPr>
            <p:cNvPr id="13" name="Picture 12">
              <a:extLst>
                <a:ext uri="{FF2B5EF4-FFF2-40B4-BE49-F238E27FC236}">
                  <a16:creationId xmlns:a16="http://schemas.microsoft.com/office/drawing/2014/main" id="{221A8BBB-EF7F-38D9-627A-7D0CFB1994AF}"/>
                </a:ext>
              </a:extLst>
            </p:cNvPr>
            <p:cNvPicPr>
              <a:picLocks noChangeAspect="1"/>
            </p:cNvPicPr>
            <p:nvPr/>
          </p:nvPicPr>
          <p:blipFill>
            <a:blip r:embed="rId8"/>
            <a:stretch>
              <a:fillRect/>
            </a:stretch>
          </p:blipFill>
          <p:spPr>
            <a:xfrm>
              <a:off x="8472034" y="2748033"/>
              <a:ext cx="866775" cy="657225"/>
            </a:xfrm>
            <a:prstGeom prst="rect">
              <a:avLst/>
            </a:prstGeom>
          </p:spPr>
        </p:pic>
      </p:grpSp>
      <p:grpSp>
        <p:nvGrpSpPr>
          <p:cNvPr id="14" name="Group 13" descr="5 assessment criteria and practice task">
            <a:extLst>
              <a:ext uri="{FF2B5EF4-FFF2-40B4-BE49-F238E27FC236}">
                <a16:creationId xmlns:a16="http://schemas.microsoft.com/office/drawing/2014/main" id="{558B86D1-3948-692A-BE86-4397922120BA}"/>
              </a:ext>
            </a:extLst>
          </p:cNvPr>
          <p:cNvGrpSpPr/>
          <p:nvPr/>
        </p:nvGrpSpPr>
        <p:grpSpPr>
          <a:xfrm>
            <a:off x="5942735" y="3512775"/>
            <a:ext cx="5794592" cy="653924"/>
            <a:chOff x="5942735" y="3512775"/>
            <a:chExt cx="5794592" cy="653924"/>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5942735" y="3602695"/>
              <a:ext cx="4497265" cy="47408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 and practice task</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161311" y="3512775"/>
              <a:ext cx="660199" cy="653924"/>
            </a:xfrm>
            <a:prstGeom prst="rect">
              <a:avLst/>
            </a:prstGeom>
          </p:spPr>
        </p:pic>
        <p:pic>
          <p:nvPicPr>
            <p:cNvPr id="6" name="Picture 5">
              <a:extLst>
                <a:ext uri="{FF2B5EF4-FFF2-40B4-BE49-F238E27FC236}">
                  <a16:creationId xmlns:a16="http://schemas.microsoft.com/office/drawing/2014/main" id="{B01A2421-E759-0743-35C1-CC74273606DE}"/>
                </a:ext>
              </a:extLst>
            </p:cNvPr>
            <p:cNvPicPr>
              <a:picLocks noChangeAspect="1"/>
            </p:cNvPicPr>
            <p:nvPr/>
          </p:nvPicPr>
          <p:blipFill>
            <a:blip r:embed="rId9"/>
            <a:stretch>
              <a:fillRect/>
            </a:stretch>
          </p:blipFill>
          <p:spPr>
            <a:xfrm>
              <a:off x="10984852" y="3582562"/>
              <a:ext cx="752475" cy="514350"/>
            </a:xfrm>
            <a:prstGeom prst="rect">
              <a:avLst/>
            </a:prstGeom>
          </p:spPr>
        </p:pic>
      </p:grpSp>
      <p:grpSp>
        <p:nvGrpSpPr>
          <p:cNvPr id="17" name="Group 16" descr="6 final task">
            <a:extLst>
              <a:ext uri="{FF2B5EF4-FFF2-40B4-BE49-F238E27FC236}">
                <a16:creationId xmlns:a16="http://schemas.microsoft.com/office/drawing/2014/main" id="{D4F0CA39-5415-6378-67E5-AD52343D8137}"/>
              </a:ext>
            </a:extLst>
          </p:cNvPr>
          <p:cNvGrpSpPr/>
          <p:nvPr/>
        </p:nvGrpSpPr>
        <p:grpSpPr>
          <a:xfrm>
            <a:off x="7306149" y="4513558"/>
            <a:ext cx="1529665" cy="1796676"/>
            <a:chOff x="7258851" y="4513558"/>
            <a:chExt cx="1529665" cy="1796676"/>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258851" y="5838331"/>
              <a:ext cx="1529665"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Final task</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719233"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521099" y="5258225"/>
              <a:ext cx="1005168" cy="657225"/>
            </a:xfrm>
            <a:prstGeom prst="rect">
              <a:avLst/>
            </a:prstGeom>
          </p:spPr>
        </p:pic>
      </p:grpSp>
      <p:grpSp>
        <p:nvGrpSpPr>
          <p:cNvPr id="18" name="Group 17" descr="7 feedback and foal setting">
            <a:extLst>
              <a:ext uri="{FF2B5EF4-FFF2-40B4-BE49-F238E27FC236}">
                <a16:creationId xmlns:a16="http://schemas.microsoft.com/office/drawing/2014/main" id="{9ADC27BD-59C0-B9FE-0286-3DDF96EC122E}"/>
              </a:ext>
            </a:extLst>
          </p:cNvPr>
          <p:cNvGrpSpPr/>
          <p:nvPr/>
        </p:nvGrpSpPr>
        <p:grpSpPr>
          <a:xfrm>
            <a:off x="4771611" y="4513800"/>
            <a:ext cx="1852094" cy="2137505"/>
            <a:chOff x="4793622" y="4513800"/>
            <a:chExt cx="1852094" cy="2137505"/>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415219"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2" y="5838331"/>
              <a:ext cx="185209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419632" y="5258225"/>
              <a:ext cx="600075" cy="514350"/>
            </a:xfrm>
            <a:prstGeom prst="rect">
              <a:avLst/>
            </a:prstGeom>
          </p:spPr>
        </p:pic>
      </p:grpSp>
      <p:grpSp>
        <p:nvGrpSpPr>
          <p:cNvPr id="19" name="Group 18" descr="8 language review">
            <a:extLst>
              <a:ext uri="{FF2B5EF4-FFF2-40B4-BE49-F238E27FC236}">
                <a16:creationId xmlns:a16="http://schemas.microsoft.com/office/drawing/2014/main" id="{2C55A237-6BAD-70ED-5D1E-F5975804EDFB}"/>
              </a:ext>
            </a:extLst>
          </p:cNvPr>
          <p:cNvGrpSpPr/>
          <p:nvPr/>
        </p:nvGrpSpPr>
        <p:grpSpPr>
          <a:xfrm>
            <a:off x="2615998" y="4513558"/>
            <a:ext cx="1473169" cy="1796676"/>
            <a:chOff x="2568700" y="4513558"/>
            <a:chExt cx="1473169" cy="1796676"/>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00834"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0" y="5838331"/>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258225"/>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ko-KR" altLang="en-US" i="1" dirty="0"/>
              <a:t>누구세요</a:t>
            </a:r>
            <a:r>
              <a:rPr lang="en-US" altLang="ko-KR" i="1" dirty="0"/>
              <a:t>? </a:t>
            </a:r>
            <a:endParaRPr lang="en-AU" i="1" dirty="0"/>
          </a:p>
        </p:txBody>
      </p:sp>
      <p:sp>
        <p:nvSpPr>
          <p:cNvPr id="2" name="Text Placeholder 65">
            <a:extLst>
              <a:ext uri="{FF2B5EF4-FFF2-40B4-BE49-F238E27FC236}">
                <a16:creationId xmlns:a16="http://schemas.microsoft.com/office/drawing/2014/main" id="{58D91147-E265-FFA4-2905-3A1880399C59}"/>
              </a:ext>
            </a:extLst>
          </p:cNvPr>
          <p:cNvSpPr txBox="1">
            <a:spLocks/>
          </p:cNvSpPr>
          <p:nvPr/>
        </p:nvSpPr>
        <p:spPr>
          <a:xfrm>
            <a:off x="328363" y="905601"/>
            <a:ext cx="2700000" cy="1080000"/>
          </a:xfrm>
          <a:prstGeom prst="rect">
            <a:avLst/>
          </a:prstGeo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1"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solidFill>
                  <a:srgbClr val="146CFD"/>
                </a:solidFill>
                <a:latin typeface="+mj-lt"/>
              </a:rPr>
              <a:t>Stage 1</a:t>
            </a: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8024" y="1677130"/>
            <a:ext cx="10666828" cy="4363067"/>
          </a:xfrm>
          <a:prstGeom prst="rect">
            <a:avLst/>
          </a:prstGeom>
        </p:spPr>
      </p:pic>
      <p:grpSp>
        <p:nvGrpSpPr>
          <p:cNvPr id="3" name="Group 2" descr="1 describing others">
            <a:extLst>
              <a:ext uri="{FF2B5EF4-FFF2-40B4-BE49-F238E27FC236}">
                <a16:creationId xmlns:a16="http://schemas.microsoft.com/office/drawing/2014/main" id="{BB2E1118-A265-7208-E03C-34922C2B7C81}"/>
              </a:ext>
            </a:extLst>
          </p:cNvPr>
          <p:cNvGrpSpPr/>
          <p:nvPr/>
        </p:nvGrpSpPr>
        <p:grpSpPr>
          <a:xfrm>
            <a:off x="934401" y="1403305"/>
            <a:ext cx="2580409" cy="2410757"/>
            <a:chOff x="1328543" y="1403305"/>
            <a:chExt cx="2580409" cy="2410757"/>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328543" y="1403305"/>
              <a:ext cx="258040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ko-KR" altLang="en-US" sz="1600" i="1" dirty="0">
                  <a:latin typeface="+mn-lt"/>
                </a:rPr>
                <a:t>다른 사람을 묘사하기</a:t>
              </a:r>
              <a:endParaRPr lang="en-AU" sz="1600" i="1" dirty="0">
                <a:latin typeface="+mn-lt"/>
              </a:endParaRP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288343" y="1963267"/>
              <a:ext cx="660809" cy="653925"/>
            </a:xfrm>
            <a:prstGeom prst="rect">
              <a:avLst/>
            </a:prstGeom>
          </p:spPr>
        </p:pic>
        <p:pic>
          <p:nvPicPr>
            <p:cNvPr id="15" name="Picture 14">
              <a:extLst>
                <a:ext uri="{FF2B5EF4-FFF2-40B4-BE49-F238E27FC236}">
                  <a16:creationId xmlns:a16="http://schemas.microsoft.com/office/drawing/2014/main" id="{3D7F79CD-06C4-8F97-06CC-C0A6DFDD55E6}"/>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2172503" y="2748033"/>
              <a:ext cx="892489" cy="1066029"/>
            </a:xfrm>
            <a:prstGeom prst="rect">
              <a:avLst/>
            </a:prstGeom>
          </p:spPr>
        </p:pic>
      </p:grpSp>
      <p:grpSp>
        <p:nvGrpSpPr>
          <p:cNvPr id="8" name="Group 7" descr="2 question time">
            <a:extLst>
              <a:ext uri="{FF2B5EF4-FFF2-40B4-BE49-F238E27FC236}">
                <a16:creationId xmlns:a16="http://schemas.microsoft.com/office/drawing/2014/main" id="{68FFAAEC-D27A-2294-D4F7-8BC473E3AB15}"/>
              </a:ext>
            </a:extLst>
          </p:cNvPr>
          <p:cNvGrpSpPr/>
          <p:nvPr/>
        </p:nvGrpSpPr>
        <p:grpSpPr>
          <a:xfrm>
            <a:off x="3895222" y="1403305"/>
            <a:ext cx="1473168" cy="2116253"/>
            <a:chOff x="4184771" y="1403305"/>
            <a:chExt cx="1473168" cy="211625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4184771" y="1403305"/>
              <a:ext cx="1473168"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ko-KR" altLang="en-US" sz="1600" i="1" dirty="0">
                  <a:latin typeface="+mn-lt"/>
                </a:rPr>
                <a:t>질문 시간</a:t>
              </a:r>
              <a:r>
                <a:rPr lang="en-US" altLang="ko-KR" sz="1600" i="1" dirty="0">
                  <a:latin typeface="+mn-lt"/>
                </a:rPr>
                <a:t>!</a:t>
              </a:r>
              <a:endParaRPr lang="en-AU" sz="1600" i="1" dirty="0">
                <a:latin typeface="+mn-lt"/>
              </a:endParaRP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590951" y="1988641"/>
              <a:ext cx="660809" cy="653925"/>
            </a:xfrm>
            <a:prstGeom prst="rect">
              <a:avLst/>
            </a:prstGeom>
          </p:spPr>
        </p:pic>
        <p:pic>
          <p:nvPicPr>
            <p:cNvPr id="9" name="Picture 8">
              <a:extLst>
                <a:ext uri="{FF2B5EF4-FFF2-40B4-BE49-F238E27FC236}">
                  <a16:creationId xmlns:a16="http://schemas.microsoft.com/office/drawing/2014/main" id="{F071637E-832D-5626-1F40-98BC4416AD1C}"/>
                </a:ext>
              </a:extLst>
            </p:cNvPr>
            <p:cNvPicPr>
              <a:picLocks noChangeAspect="1"/>
            </p:cNvPicPr>
            <p:nvPr/>
          </p:nvPicPr>
          <p:blipFill>
            <a:blip r:embed="rId6"/>
            <a:stretch>
              <a:fillRect/>
            </a:stretch>
          </p:blipFill>
          <p:spPr>
            <a:xfrm>
              <a:off x="4673705" y="2748033"/>
              <a:ext cx="495300" cy="771525"/>
            </a:xfrm>
            <a:prstGeom prst="rect">
              <a:avLst/>
            </a:prstGeom>
          </p:spPr>
        </p:pic>
      </p:grpSp>
      <p:grpSp>
        <p:nvGrpSpPr>
          <p:cNvPr id="10" name="Group 9" descr="3 host a game show">
            <a:extLst>
              <a:ext uri="{FF2B5EF4-FFF2-40B4-BE49-F238E27FC236}">
                <a16:creationId xmlns:a16="http://schemas.microsoft.com/office/drawing/2014/main" id="{259781ED-DCFB-2C71-EE25-C92C05002C44}"/>
              </a:ext>
            </a:extLst>
          </p:cNvPr>
          <p:cNvGrpSpPr/>
          <p:nvPr/>
        </p:nvGrpSpPr>
        <p:grpSpPr>
          <a:xfrm>
            <a:off x="5748802" y="1403305"/>
            <a:ext cx="2212407" cy="2173403"/>
            <a:chOff x="6058501" y="1403305"/>
            <a:chExt cx="2212407" cy="2173403"/>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058501" y="1403305"/>
              <a:ext cx="2212407" cy="644320"/>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ko-KR" altLang="en-US" sz="1600" i="1" dirty="0">
                  <a:latin typeface="+mn-lt"/>
                </a:rPr>
                <a:t>게임쇼을 진행해요</a:t>
              </a:r>
              <a:r>
                <a:rPr lang="en-US" altLang="ko-KR" sz="1600" i="1" dirty="0">
                  <a:latin typeface="+mn-lt"/>
                </a:rPr>
                <a:t>!</a:t>
              </a:r>
              <a:endParaRPr lang="en-AU" sz="1600" i="1" dirty="0">
                <a:latin typeface="+mn-lt"/>
              </a:endParaRP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834300" y="1990757"/>
              <a:ext cx="660809" cy="653925"/>
            </a:xfrm>
            <a:prstGeom prst="rect">
              <a:avLst/>
            </a:prstGeom>
          </p:spPr>
        </p:pic>
        <p:pic>
          <p:nvPicPr>
            <p:cNvPr id="11" name="Picture 10">
              <a:extLst>
                <a:ext uri="{FF2B5EF4-FFF2-40B4-BE49-F238E27FC236}">
                  <a16:creationId xmlns:a16="http://schemas.microsoft.com/office/drawing/2014/main" id="{43E93675-5F01-2984-69C3-16E5EB94CA40}"/>
                </a:ext>
              </a:extLst>
            </p:cNvPr>
            <p:cNvPicPr>
              <a:picLocks noChangeAspect="1"/>
            </p:cNvPicPr>
            <p:nvPr/>
          </p:nvPicPr>
          <p:blipFill>
            <a:blip r:embed="rId7"/>
            <a:stretch>
              <a:fillRect/>
            </a:stretch>
          </p:blipFill>
          <p:spPr>
            <a:xfrm>
              <a:off x="6688454" y="2748033"/>
              <a:ext cx="952500" cy="828675"/>
            </a:xfrm>
            <a:prstGeom prst="rect">
              <a:avLst/>
            </a:prstGeom>
          </p:spPr>
        </p:pic>
      </p:grpSp>
      <p:grpSp>
        <p:nvGrpSpPr>
          <p:cNvPr id="12" name="Group 11" descr="4 it's show time">
            <a:extLst>
              <a:ext uri="{FF2B5EF4-FFF2-40B4-BE49-F238E27FC236}">
                <a16:creationId xmlns:a16="http://schemas.microsoft.com/office/drawing/2014/main" id="{E50E86DB-D4DB-664B-EEBB-2F102BD4DC12}"/>
              </a:ext>
            </a:extLst>
          </p:cNvPr>
          <p:cNvGrpSpPr/>
          <p:nvPr/>
        </p:nvGrpSpPr>
        <p:grpSpPr>
          <a:xfrm>
            <a:off x="8341620" y="1403305"/>
            <a:ext cx="1286739" cy="2001953"/>
            <a:chOff x="8735762" y="1403305"/>
            <a:chExt cx="1286739" cy="2001953"/>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735762" y="1403305"/>
              <a:ext cx="128673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ko-KR" altLang="en-US" sz="1600" i="1" dirty="0">
                  <a:latin typeface="+mn-lt"/>
                </a:rPr>
                <a:t>쇼 타임 </a:t>
              </a:r>
              <a:endParaRPr lang="en-AU" sz="1600" i="1" dirty="0">
                <a:latin typeface="+mn-lt"/>
              </a:endParaRP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048727" y="1966449"/>
              <a:ext cx="660809" cy="653925"/>
            </a:xfrm>
            <a:prstGeom prst="rect">
              <a:avLst/>
            </a:prstGeom>
          </p:spPr>
        </p:pic>
        <p:pic>
          <p:nvPicPr>
            <p:cNvPr id="13" name="Picture 12">
              <a:extLst>
                <a:ext uri="{FF2B5EF4-FFF2-40B4-BE49-F238E27FC236}">
                  <a16:creationId xmlns:a16="http://schemas.microsoft.com/office/drawing/2014/main" id="{221A8BBB-EF7F-38D9-627A-7D0CFB1994AF}"/>
                </a:ext>
              </a:extLst>
            </p:cNvPr>
            <p:cNvPicPr>
              <a:picLocks noChangeAspect="1"/>
            </p:cNvPicPr>
            <p:nvPr/>
          </p:nvPicPr>
          <p:blipFill>
            <a:blip r:embed="rId8"/>
            <a:stretch>
              <a:fillRect/>
            </a:stretch>
          </p:blipFill>
          <p:spPr>
            <a:xfrm>
              <a:off x="8945744" y="2748033"/>
              <a:ext cx="866775" cy="657225"/>
            </a:xfrm>
            <a:prstGeom prst="rect">
              <a:avLst/>
            </a:prstGeom>
          </p:spPr>
        </p:pic>
      </p:grpSp>
      <p:grpSp>
        <p:nvGrpSpPr>
          <p:cNvPr id="14" name="Group 13" descr="5 assessment criteria and practice task">
            <a:extLst>
              <a:ext uri="{FF2B5EF4-FFF2-40B4-BE49-F238E27FC236}">
                <a16:creationId xmlns:a16="http://schemas.microsoft.com/office/drawing/2014/main" id="{8F2527F0-BDFE-E874-18E2-A16591A88314}"/>
              </a:ext>
            </a:extLst>
          </p:cNvPr>
          <p:cNvGrpSpPr/>
          <p:nvPr/>
        </p:nvGrpSpPr>
        <p:grpSpPr>
          <a:xfrm>
            <a:off x="7533427" y="3509341"/>
            <a:ext cx="4203900" cy="653924"/>
            <a:chOff x="7533427" y="3509341"/>
            <a:chExt cx="4203900" cy="653924"/>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533427" y="3608616"/>
              <a:ext cx="2627884" cy="45063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ko-KR" altLang="en-US" sz="1600" i="1" dirty="0">
                  <a:latin typeface="+mn-lt"/>
                </a:rPr>
                <a:t>평가 기준과 연습 과제</a:t>
              </a:r>
              <a:endParaRPr lang="en-AU" sz="1600" i="1" dirty="0">
                <a:latin typeface="+mn-lt"/>
              </a:endParaRP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161311" y="3509341"/>
              <a:ext cx="660199" cy="653924"/>
            </a:xfrm>
            <a:prstGeom prst="rect">
              <a:avLst/>
            </a:prstGeom>
          </p:spPr>
        </p:pic>
        <p:pic>
          <p:nvPicPr>
            <p:cNvPr id="6" name="Picture 5">
              <a:extLst>
                <a:ext uri="{FF2B5EF4-FFF2-40B4-BE49-F238E27FC236}">
                  <a16:creationId xmlns:a16="http://schemas.microsoft.com/office/drawing/2014/main" id="{B01A2421-E759-0743-35C1-CC74273606DE}"/>
                </a:ext>
              </a:extLst>
            </p:cNvPr>
            <p:cNvPicPr>
              <a:picLocks noChangeAspect="1"/>
            </p:cNvPicPr>
            <p:nvPr/>
          </p:nvPicPr>
          <p:blipFill>
            <a:blip r:embed="rId9"/>
            <a:stretch>
              <a:fillRect/>
            </a:stretch>
          </p:blipFill>
          <p:spPr>
            <a:xfrm>
              <a:off x="10984852" y="3579128"/>
              <a:ext cx="752475" cy="514350"/>
            </a:xfrm>
            <a:prstGeom prst="rect">
              <a:avLst/>
            </a:prstGeom>
          </p:spPr>
        </p:pic>
      </p:grpSp>
      <p:grpSp>
        <p:nvGrpSpPr>
          <p:cNvPr id="16" name="Group 15" descr="6 final task">
            <a:extLst>
              <a:ext uri="{FF2B5EF4-FFF2-40B4-BE49-F238E27FC236}">
                <a16:creationId xmlns:a16="http://schemas.microsoft.com/office/drawing/2014/main" id="{9C98EB5A-B468-B6F9-D39A-4A9133A7666D}"/>
              </a:ext>
            </a:extLst>
          </p:cNvPr>
          <p:cNvGrpSpPr/>
          <p:nvPr/>
        </p:nvGrpSpPr>
        <p:grpSpPr>
          <a:xfrm>
            <a:off x="7266987" y="4513558"/>
            <a:ext cx="1427915" cy="1922803"/>
            <a:chOff x="7330051" y="4513558"/>
            <a:chExt cx="1427915" cy="1922803"/>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330051" y="5964458"/>
              <a:ext cx="1427915"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ko-KR" altLang="en-US" sz="1600" i="1" dirty="0">
                  <a:latin typeface="+mn-lt"/>
                </a:rPr>
                <a:t>최종 과제</a:t>
              </a:r>
              <a:endParaRPr lang="en-AU" sz="1600" i="1" dirty="0">
                <a:latin typeface="+mn-lt"/>
              </a:endParaRP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739558" y="4513558"/>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10"/>
            <a:stretch>
              <a:fillRect/>
            </a:stretch>
          </p:blipFill>
          <p:spPr>
            <a:xfrm>
              <a:off x="7541424" y="5277845"/>
              <a:ext cx="1005168" cy="657225"/>
            </a:xfrm>
            <a:prstGeom prst="rect">
              <a:avLst/>
            </a:prstGeom>
          </p:spPr>
        </p:pic>
      </p:grpSp>
      <p:grpSp>
        <p:nvGrpSpPr>
          <p:cNvPr id="17" name="Group 16" descr="7 feedback and goal setting">
            <a:extLst>
              <a:ext uri="{FF2B5EF4-FFF2-40B4-BE49-F238E27FC236}">
                <a16:creationId xmlns:a16="http://schemas.microsoft.com/office/drawing/2014/main" id="{98C6F866-9C40-2B63-C3FD-54279E0243A0}"/>
              </a:ext>
            </a:extLst>
          </p:cNvPr>
          <p:cNvGrpSpPr/>
          <p:nvPr/>
        </p:nvGrpSpPr>
        <p:grpSpPr>
          <a:xfrm>
            <a:off x="4458698" y="4513800"/>
            <a:ext cx="2328395" cy="2263632"/>
            <a:chOff x="4793621" y="4513800"/>
            <a:chExt cx="2328395" cy="2263632"/>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653368" y="4513800"/>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93621" y="5964458"/>
              <a:ext cx="2328395"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ko-KR" altLang="en-US" sz="1600" i="1" dirty="0">
                  <a:latin typeface="+mn-lt"/>
                </a:rPr>
                <a:t>피드백과 목표 설정</a:t>
              </a:r>
              <a:endParaRPr lang="en-AU" sz="1600" i="1" dirty="0">
                <a:latin typeface="+mn-lt"/>
              </a:endParaRP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1"/>
            <a:stretch>
              <a:fillRect/>
            </a:stretch>
          </p:blipFill>
          <p:spPr>
            <a:xfrm>
              <a:off x="5689313" y="5277845"/>
              <a:ext cx="600075" cy="514350"/>
            </a:xfrm>
            <a:prstGeom prst="rect">
              <a:avLst/>
            </a:prstGeom>
          </p:spPr>
        </p:pic>
      </p:grpSp>
      <p:grpSp>
        <p:nvGrpSpPr>
          <p:cNvPr id="18" name="Group 17" descr="8 language review">
            <a:extLst>
              <a:ext uri="{FF2B5EF4-FFF2-40B4-BE49-F238E27FC236}">
                <a16:creationId xmlns:a16="http://schemas.microsoft.com/office/drawing/2014/main" id="{718B19F5-3326-FBCF-A707-C7A680F7A5E5}"/>
              </a:ext>
            </a:extLst>
          </p:cNvPr>
          <p:cNvGrpSpPr/>
          <p:nvPr/>
        </p:nvGrpSpPr>
        <p:grpSpPr>
          <a:xfrm>
            <a:off x="2505636" y="4513558"/>
            <a:ext cx="1473169" cy="1922803"/>
            <a:chOff x="2568700" y="4513558"/>
            <a:chExt cx="1473169" cy="1922803"/>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00834" y="4513558"/>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8700" y="5964458"/>
              <a:ext cx="147316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ko-KR" altLang="en-US" sz="1600" i="1" dirty="0">
                  <a:latin typeface="+mn-lt"/>
                </a:rPr>
                <a:t>언어 복습 </a:t>
              </a:r>
              <a:endParaRPr lang="en-AU" sz="1600" i="1" dirty="0">
                <a:latin typeface="+mn-lt"/>
              </a:endParaRP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2"/>
            <a:stretch>
              <a:fillRect/>
            </a:stretch>
          </p:blipFill>
          <p:spPr>
            <a:xfrm>
              <a:off x="3038584" y="5277845"/>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1653157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9C2B3B-E598-245A-88D2-02FE932E36B7}"/>
              </a:ext>
            </a:extLst>
          </p:cNvPr>
          <p:cNvSpPr>
            <a:spLocks noGrp="1"/>
          </p:cNvSpPr>
          <p:nvPr>
            <p:ph type="title"/>
          </p:nvPr>
        </p:nvSpPr>
        <p:spPr/>
        <p:txBody>
          <a:bodyPr/>
          <a:lstStyle/>
          <a:p>
            <a:r>
              <a:rPr lang="en-AU" dirty="0"/>
              <a:t>Copyright</a:t>
            </a:r>
          </a:p>
        </p:txBody>
      </p:sp>
      <p:sp>
        <p:nvSpPr>
          <p:cNvPr id="5" name="Text Placeholder 4">
            <a:extLst>
              <a:ext uri="{FF2B5EF4-FFF2-40B4-BE49-F238E27FC236}">
                <a16:creationId xmlns:a16="http://schemas.microsoft.com/office/drawing/2014/main" id="{B9B57D0A-6001-C3B2-0691-44030E062331}"/>
              </a:ext>
            </a:extLst>
          </p:cNvPr>
          <p:cNvSpPr>
            <a:spLocks noGrp="1"/>
          </p:cNvSpPr>
          <p:nvPr>
            <p:ph type="body" sz="quarter" idx="18"/>
          </p:nvPr>
        </p:nvSpPr>
        <p:spPr/>
        <p:txBody>
          <a:bodyPr/>
          <a:lstStyle/>
          <a:p>
            <a:r>
              <a:rPr lang="en-AU" dirty="0">
                <a:hlinkClick r:id="rId2">
                  <a:extLst>
                    <a:ext uri="{A12FA001-AC4F-418D-AE19-62706E023703}">
                      <ahyp:hlinkClr xmlns:ahyp="http://schemas.microsoft.com/office/drawing/2018/hyperlinkcolor" val="tx"/>
                    </a:ext>
                  </a:extLst>
                </a:hlinkClick>
              </a:rPr>
              <a:t>© State of New South Wales (Department of Education), 2024</a:t>
            </a:r>
            <a:endParaRPr lang="en-AU" dirty="0"/>
          </a:p>
        </p:txBody>
      </p:sp>
      <p:sp>
        <p:nvSpPr>
          <p:cNvPr id="8" name="TextBox 7">
            <a:extLst>
              <a:ext uri="{FF2B5EF4-FFF2-40B4-BE49-F238E27FC236}">
                <a16:creationId xmlns:a16="http://schemas.microsoft.com/office/drawing/2014/main" id="{FC98EC76-D18C-2FCD-8577-1D11FF040C43}"/>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2023.</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2998437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400</Words>
  <Application>Microsoft Office PowerPoint</Application>
  <PresentationFormat>Widescreen</PresentationFormat>
  <Paragraphs>39</Paragraphs>
  <Slides>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Times New Roman</vt:lpstr>
      <vt:lpstr>Arial</vt:lpstr>
      <vt:lpstr>Public Sans</vt:lpstr>
      <vt:lpstr>Public Sans Light</vt:lpstr>
      <vt:lpstr>1_NSWG Corporate</vt:lpstr>
      <vt:lpstr>Learning map – Who is it?</vt:lpstr>
      <vt:lpstr>Who is it?</vt:lpstr>
      <vt:lpstr>누구세요? </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Who is it?</dc:title>
  <dc:creator>NSW Department of Education</dc:creator>
  <dcterms:created xsi:type="dcterms:W3CDTF">2024-05-06T05:12:03Z</dcterms:created>
  <dcterms:modified xsi:type="dcterms:W3CDTF">2024-05-06T05:12:20Z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2024-05-06T05:12:19Z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8dc7ccc7-f50f-4d92-bd9a-1cf241e3becf</vt:lpwstr>
  </property>
  <property fmtid="{D5CDD505-2E9C-101B-9397-08002B2CF9AE}" pid="8" name="MSIP_Label_b603dfd7-d93a-4381-a340-2995d8282205_ContentBits">
    <vt:lpwstr>0</vt:lpwstr>
  </property>
</Properties>
</file>