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808" r:id="rId1"/>
  </p:sldMasterIdLst>
  <p:notesMasterIdLst>
    <p:notesMasterId r:id="rId13"/>
  </p:notesMasterIdLst>
  <p:handoutMasterIdLst>
    <p:handoutMasterId r:id="rId14"/>
  </p:handoutMasterIdLst>
  <p:sldIdLst>
    <p:sldId id="485" r:id="rId2"/>
    <p:sldId id="2141411586" r:id="rId3"/>
    <p:sldId id="2141411590" r:id="rId4"/>
    <p:sldId id="2141411594" r:id="rId5"/>
    <p:sldId id="2141411596" r:id="rId6"/>
    <p:sldId id="2141411595" r:id="rId7"/>
    <p:sldId id="2141411597" r:id="rId8"/>
    <p:sldId id="2141411598" r:id="rId9"/>
    <p:sldId id="2141411601" r:id="rId10"/>
    <p:sldId id="2141411600" r:id="rId11"/>
    <p:sldId id="2141411556" r:id="rId12"/>
  </p:sldIdLst>
  <p:sldSz cx="12192000" cy="6858000"/>
  <p:notesSz cx="6858000" cy="9144000"/>
  <p:embeddedFontLst>
    <p:embeddedFont>
      <p:font typeface="Arial Italic" panose="020B0604020202090204" pitchFamily="34" charset="0"/>
      <p:italic r:id="rId15"/>
    </p:embeddedFont>
    <p:embeddedFont>
      <p:font typeface="Public Sans" pitchFamily="2" charset="0"/>
      <p:regular r:id="rId16"/>
      <p:bold r:id="rId17"/>
      <p:italic r:id="rId18"/>
      <p:boldItalic r:id="rId19"/>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BDE2"/>
    <a:srgbClr val="F6ACB6"/>
    <a:srgbClr val="00296C"/>
    <a:srgbClr val="CBEDFD"/>
    <a:srgbClr val="CDD3D6"/>
    <a:srgbClr val="EBEBEB"/>
    <a:srgbClr val="146CFD"/>
    <a:srgbClr val="0070C0"/>
    <a:srgbClr val="002664"/>
    <a:srgbClr val="0046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40E61C-5203-46B6-AC89-821B1B13F780}" v="7" dt="2024-09-24T00:56:58.608"/>
  </p1510:revLst>
</p1510:revInfo>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093" autoAdjust="0"/>
    <p:restoredTop sz="75891" autoAdjust="0"/>
  </p:normalViewPr>
  <p:slideViewPr>
    <p:cSldViewPr snapToGrid="0">
      <p:cViewPr varScale="1">
        <p:scale>
          <a:sx n="76" d="100"/>
          <a:sy n="76" d="100"/>
        </p:scale>
        <p:origin x="1467" y="45"/>
      </p:cViewPr>
      <p:guideLst>
        <p:guide orient="horz" pos="2160"/>
        <p:guide pos="3863"/>
      </p:guideLst>
    </p:cSldViewPr>
  </p:slideViewPr>
  <p:outlineViewPr>
    <p:cViewPr>
      <p:scale>
        <a:sx n="33" d="100"/>
        <a:sy n="33" d="100"/>
      </p:scale>
      <p:origin x="0" y="-18344"/>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4548" y="106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microsoft.com/office/2018/10/relationships/authors" Target="author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24/09/2024</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24/09/2024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Public Sans" pitchFamily="2" charset="0"/>
        <a:ea typeface="+mn-ea"/>
        <a:cs typeface="+mn-cs"/>
      </a:defRPr>
    </a:lvl1pPr>
    <a:lvl2pPr marL="609585" algn="l" defTabSz="1219170" rtl="0" eaLnBrk="1" latinLnBrk="0" hangingPunct="1">
      <a:defRPr sz="1600" kern="1200">
        <a:solidFill>
          <a:schemeClr val="tx1"/>
        </a:solidFill>
        <a:latin typeface="Public Sans" pitchFamily="2" charset="0"/>
        <a:ea typeface="+mn-ea"/>
        <a:cs typeface="+mn-cs"/>
      </a:defRPr>
    </a:lvl2pPr>
    <a:lvl3pPr marL="1219170" algn="l" defTabSz="1219170" rtl="0" eaLnBrk="1" latinLnBrk="0" hangingPunct="1">
      <a:defRPr sz="1600" kern="1200">
        <a:solidFill>
          <a:schemeClr val="tx1"/>
        </a:solidFill>
        <a:latin typeface="Public Sans" pitchFamily="2" charset="0"/>
        <a:ea typeface="+mn-ea"/>
        <a:cs typeface="+mn-cs"/>
      </a:defRPr>
    </a:lvl3pPr>
    <a:lvl4pPr marL="1828754" algn="l" defTabSz="1219170" rtl="0" eaLnBrk="1" latinLnBrk="0" hangingPunct="1">
      <a:defRPr sz="1600" kern="1200">
        <a:solidFill>
          <a:schemeClr val="tx1"/>
        </a:solidFill>
        <a:latin typeface="Public Sans" pitchFamily="2" charset="0"/>
        <a:ea typeface="+mn-ea"/>
        <a:cs typeface="+mn-cs"/>
      </a:defRPr>
    </a:lvl4pPr>
    <a:lvl5pPr marL="2438339" algn="l" defTabSz="1219170" rtl="0" eaLnBrk="1" latinLnBrk="0" hangingPunct="1">
      <a:defRPr sz="1600" kern="1200">
        <a:solidFill>
          <a:schemeClr val="tx1"/>
        </a:solidFill>
        <a:latin typeface="Public Sans" pitchFamily="2"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ea typeface="Calibri"/>
                <a:cs typeface="Calibri"/>
              </a:rPr>
              <a:t>Teacher notes:</a:t>
            </a:r>
          </a:p>
          <a:p>
            <a:r>
              <a:rPr lang="en-US" sz="1200" b="0" dirty="0">
                <a:ea typeface="Calibri"/>
                <a:cs typeface="Calibri"/>
              </a:rPr>
              <a:t>From prior learning, many of these adverbs should be familiar to students already, for example, </a:t>
            </a:r>
            <a:r>
              <a:rPr lang="it-IT" sz="1200" b="0" i="1" noProof="0" dirty="0">
                <a:ea typeface="Calibri"/>
                <a:cs typeface="Calibri"/>
              </a:rPr>
              <a:t>molto</a:t>
            </a:r>
            <a:r>
              <a:rPr lang="it-IT" sz="1200" b="0" noProof="0" dirty="0">
                <a:ea typeface="Calibri"/>
                <a:cs typeface="Calibri"/>
              </a:rPr>
              <a:t>, </a:t>
            </a:r>
            <a:r>
              <a:rPr lang="it-IT" sz="1200" b="0" i="1" noProof="0" dirty="0">
                <a:ea typeface="Calibri"/>
                <a:cs typeface="Calibri"/>
              </a:rPr>
              <a:t>spesso</a:t>
            </a:r>
            <a:r>
              <a:rPr lang="it-IT" sz="1200" b="0" noProof="0" dirty="0">
                <a:ea typeface="Calibri"/>
                <a:cs typeface="Calibri"/>
              </a:rPr>
              <a:t>, </a:t>
            </a:r>
            <a:r>
              <a:rPr lang="it-IT" sz="1200" b="0" i="1" noProof="0" dirty="0">
                <a:ea typeface="Calibri"/>
                <a:cs typeface="Calibri"/>
              </a:rPr>
              <a:t>regolarmente</a:t>
            </a:r>
            <a:r>
              <a:rPr lang="it-IT" sz="1200" b="0" noProof="0" dirty="0">
                <a:ea typeface="Calibri"/>
                <a:cs typeface="Calibri"/>
              </a:rPr>
              <a:t>, </a:t>
            </a:r>
            <a:r>
              <a:rPr lang="it-IT" sz="1200" b="0" i="1" noProof="0" dirty="0">
                <a:ea typeface="Calibri"/>
                <a:cs typeface="Calibri"/>
              </a:rPr>
              <a:t>sempre</a:t>
            </a:r>
            <a:r>
              <a:rPr lang="it-IT" sz="1200" b="0" noProof="0" dirty="0">
                <a:ea typeface="Calibri"/>
                <a:cs typeface="Calibri"/>
              </a:rPr>
              <a:t> and </a:t>
            </a:r>
            <a:r>
              <a:rPr lang="it-IT" sz="1200" b="0" i="1" noProof="0" dirty="0">
                <a:ea typeface="Calibri"/>
                <a:cs typeface="Calibri"/>
              </a:rPr>
              <a:t>non…mai</a:t>
            </a:r>
            <a:r>
              <a:rPr lang="it-IT" sz="1200" b="0" noProof="0" dirty="0">
                <a:ea typeface="Calibri"/>
                <a:cs typeface="Calibri"/>
              </a:rPr>
              <a:t>. Remind them they are used in Italian to indicate how often you do an activity. </a:t>
            </a:r>
          </a:p>
          <a:p>
            <a:endParaRPr lang="it-IT" sz="1200" b="0" noProof="0" dirty="0">
              <a:ea typeface="Calibri"/>
              <a:cs typeface="Calibri"/>
            </a:endParaRPr>
          </a:p>
          <a:p>
            <a:r>
              <a:rPr lang="it-IT" sz="1200" b="0" noProof="0" dirty="0">
                <a:ea typeface="Calibri"/>
                <a:cs typeface="Calibri"/>
              </a:rPr>
              <a:t>After going through the slides, note that they go before or after the verb, except </a:t>
            </a:r>
            <a:r>
              <a:rPr lang="it-IT" sz="1200" b="0" i="1" noProof="0" dirty="0">
                <a:ea typeface="Calibri"/>
                <a:cs typeface="Calibri"/>
              </a:rPr>
              <a:t>sempre</a:t>
            </a:r>
            <a:r>
              <a:rPr lang="it-IT" sz="1200" b="0" noProof="0" dirty="0">
                <a:ea typeface="Calibri"/>
                <a:cs typeface="Calibri"/>
              </a:rPr>
              <a:t> and </a:t>
            </a:r>
            <a:r>
              <a:rPr lang="it-IT" sz="1200" b="0" i="1" noProof="0" dirty="0">
                <a:ea typeface="Calibri"/>
                <a:cs typeface="Calibri"/>
              </a:rPr>
              <a:t>mai</a:t>
            </a:r>
            <a:r>
              <a:rPr lang="it-IT" sz="1200" b="0" noProof="0" dirty="0">
                <a:ea typeface="Calibri"/>
                <a:cs typeface="Calibri"/>
              </a:rPr>
              <a:t> which always come after the verb.</a:t>
            </a:r>
          </a:p>
          <a:p>
            <a:r>
              <a:rPr lang="it-IT" sz="1200" b="0" i="1" noProof="0" dirty="0">
                <a:ea typeface="Calibri"/>
                <a:cs typeface="Calibri"/>
              </a:rPr>
              <a:t>Di solito </a:t>
            </a:r>
            <a:r>
              <a:rPr lang="it-IT" sz="1200" b="0" noProof="0" dirty="0">
                <a:ea typeface="Calibri"/>
                <a:cs typeface="Calibri"/>
              </a:rPr>
              <a:t>normally goes at the beginning of the sentence.</a:t>
            </a:r>
          </a:p>
          <a:p>
            <a:endParaRPr lang="en-US" sz="1800" b="0"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D09C5488-DD16-4714-9519-7BE21BA11D4E}"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1</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72136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dirty="0"/>
              <a:t>Teacher notes:</a:t>
            </a:r>
          </a:p>
          <a:p>
            <a:r>
              <a:rPr lang="en-AU" sz="1200" b="0" dirty="0"/>
              <a:t>Use these examples to remind students of the expressions once/twice </a:t>
            </a:r>
            <a:r>
              <a:rPr lang="it-IT" sz="1200" b="0" noProof="0" dirty="0"/>
              <a:t>a week/month/year and their prepositional contractions – </a:t>
            </a:r>
            <a:r>
              <a:rPr lang="it-IT" sz="1200" b="0" i="1" noProof="0" dirty="0"/>
              <a:t>alla, al, all’</a:t>
            </a:r>
          </a:p>
          <a:p>
            <a:r>
              <a:rPr lang="it-IT" sz="1200" b="0" noProof="0" dirty="0"/>
              <a:t>Choral repetition of the phrases. </a:t>
            </a:r>
          </a:p>
          <a:p>
            <a:r>
              <a:rPr lang="it-IT" sz="1200" b="0" noProof="0" dirty="0"/>
              <a:t>Ask students how they could answer the question, for each frequency shown, using the adverbs of frequency from the previous slides. Do the first one together, for example </a:t>
            </a:r>
            <a:r>
              <a:rPr lang="it-IT" sz="1200" b="0" i="1" noProof="0" dirty="0"/>
              <a:t>Vado sempre a correre</a:t>
            </a:r>
            <a:r>
              <a:rPr lang="it-IT" sz="1200" b="0" noProof="0" dirty="0"/>
              <a:t>.</a:t>
            </a:r>
          </a:p>
          <a:p>
            <a:r>
              <a:rPr lang="it-IT" sz="1200" b="0" noProof="0" dirty="0"/>
              <a:t>Work through the remaining examples, revealing the answer each time.</a:t>
            </a:r>
            <a:endParaRPr lang="it-IT" sz="1200" noProof="0"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10</a:t>
            </a:fld>
            <a:endParaRPr lang="en-AU"/>
          </a:p>
        </p:txBody>
      </p:sp>
    </p:spTree>
    <p:extLst>
      <p:ext uri="{BB962C8B-B14F-4D97-AF65-F5344CB8AC3E}">
        <p14:creationId xmlns:p14="http://schemas.microsoft.com/office/powerpoint/2010/main" val="22795643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Slide not shared</a:t>
            </a:r>
          </a:p>
        </p:txBody>
      </p:sp>
      <p:sp>
        <p:nvSpPr>
          <p:cNvPr id="4" name="Slide Number Placeholder 3"/>
          <p:cNvSpPr>
            <a:spLocks noGrp="1"/>
          </p:cNvSpPr>
          <p:nvPr>
            <p:ph type="sldNum" sz="quarter" idx="5"/>
          </p:nvPr>
        </p:nvSpPr>
        <p:spPr/>
        <p:txBody>
          <a:bodyPr/>
          <a:lstStyle/>
          <a:p>
            <a:fld id="{B07158C4-A119-4B78-9DE8-A50001BC31DC}" type="slidenum">
              <a:rPr lang="en-AU" smtClean="0"/>
              <a:pPr/>
              <a:t>11</a:t>
            </a:fld>
            <a:endParaRPr lang="en-AU"/>
          </a:p>
        </p:txBody>
      </p:sp>
    </p:spTree>
    <p:extLst>
      <p:ext uri="{BB962C8B-B14F-4D97-AF65-F5344CB8AC3E}">
        <p14:creationId xmlns:p14="http://schemas.microsoft.com/office/powerpoint/2010/main" val="4052191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dirty="0"/>
              <a:t>Teacher notes:</a:t>
            </a:r>
          </a:p>
          <a:p>
            <a:r>
              <a:rPr lang="en-AU" sz="1200" b="0" dirty="0"/>
              <a:t>Drill the adverbs from bottom to top and ask students which ones they recognise and their meaning in English. Ask them to guess what the other adverbs might mean given the scale represented in the slide.</a:t>
            </a:r>
          </a:p>
        </p:txBody>
      </p:sp>
      <p:sp>
        <p:nvSpPr>
          <p:cNvPr id="4" name="Slide Number Placeholder 3"/>
          <p:cNvSpPr>
            <a:spLocks noGrp="1"/>
          </p:cNvSpPr>
          <p:nvPr>
            <p:ph type="sldNum" sz="quarter" idx="5"/>
          </p:nvPr>
        </p:nvSpPr>
        <p:spPr/>
        <p:txBody>
          <a:bodyPr/>
          <a:lstStyle/>
          <a:p>
            <a:fld id="{B07158C4-A119-4B78-9DE8-A50001BC31DC}" type="slidenum">
              <a:rPr lang="en-AU" smtClean="0"/>
              <a:pPr/>
              <a:t>2</a:t>
            </a:fld>
            <a:endParaRPr lang="en-AU"/>
          </a:p>
        </p:txBody>
      </p:sp>
    </p:spTree>
    <p:extLst>
      <p:ext uri="{BB962C8B-B14F-4D97-AF65-F5344CB8AC3E}">
        <p14:creationId xmlns:p14="http://schemas.microsoft.com/office/powerpoint/2010/main" val="120236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dirty="0"/>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dirty="0"/>
              <a:t>Slides 3 to 8 can be used to question students about how often they do particular activities until they feel confident using the adverbs in sentences. </a:t>
            </a:r>
            <a:endParaRPr lang="en-AU" sz="1200" b="1" dirty="0"/>
          </a:p>
          <a:p>
            <a:r>
              <a:rPr lang="en-AU" sz="1200" b="0" dirty="0"/>
              <a:t>Choral repetition of the sentence. </a:t>
            </a:r>
            <a:endParaRPr lang="en-AU" sz="1200"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a:t>
            </a:fld>
            <a:endParaRPr lang="en-AU"/>
          </a:p>
        </p:txBody>
      </p:sp>
    </p:spTree>
    <p:extLst>
      <p:ext uri="{BB962C8B-B14F-4D97-AF65-F5344CB8AC3E}">
        <p14:creationId xmlns:p14="http://schemas.microsoft.com/office/powerpoint/2010/main" val="1280577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dirty="0"/>
              <a:t>Teacher notes:</a:t>
            </a:r>
          </a:p>
          <a:p>
            <a:r>
              <a:rPr lang="en-AU" sz="1200" b="0" dirty="0"/>
              <a:t>Choral repetition of the sentence. </a:t>
            </a:r>
            <a:endParaRPr lang="en-AU" sz="1200"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a:t>
            </a:fld>
            <a:endParaRPr lang="en-AU"/>
          </a:p>
        </p:txBody>
      </p:sp>
    </p:spTree>
    <p:extLst>
      <p:ext uri="{BB962C8B-B14F-4D97-AF65-F5344CB8AC3E}">
        <p14:creationId xmlns:p14="http://schemas.microsoft.com/office/powerpoint/2010/main" val="6658936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dirty="0"/>
              <a:t>Teacher notes:</a:t>
            </a:r>
          </a:p>
          <a:p>
            <a:r>
              <a:rPr lang="en-AU" sz="1200" b="0" dirty="0"/>
              <a:t>Choral repetition of the sentence. </a:t>
            </a:r>
            <a:endParaRPr lang="en-AU" sz="1200"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5</a:t>
            </a:fld>
            <a:endParaRPr lang="en-AU"/>
          </a:p>
        </p:txBody>
      </p:sp>
    </p:spTree>
    <p:extLst>
      <p:ext uri="{BB962C8B-B14F-4D97-AF65-F5344CB8AC3E}">
        <p14:creationId xmlns:p14="http://schemas.microsoft.com/office/powerpoint/2010/main" val="4117362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dirty="0"/>
              <a:t>Teacher notes:</a:t>
            </a:r>
          </a:p>
          <a:p>
            <a:r>
              <a:rPr lang="en-AU" sz="1200" b="0" dirty="0"/>
              <a:t>Choral repetition of the sentence. </a:t>
            </a:r>
          </a:p>
          <a:p>
            <a:r>
              <a:rPr lang="en-AU" sz="1200" b="0" dirty="0"/>
              <a:t>Note </a:t>
            </a:r>
            <a:r>
              <a:rPr lang="it-IT" sz="1200" b="0" noProof="0" dirty="0"/>
              <a:t>that </a:t>
            </a:r>
            <a:r>
              <a:rPr lang="it-IT" sz="1200" b="0" i="1" noProof="0" dirty="0"/>
              <a:t>di solito </a:t>
            </a:r>
            <a:r>
              <a:rPr lang="it-IT" sz="1200" b="0" i="0" noProof="0" dirty="0"/>
              <a:t>and</a:t>
            </a:r>
            <a:r>
              <a:rPr lang="it-IT" sz="1200" b="0" i="1" noProof="0" dirty="0"/>
              <a:t> normalmente </a:t>
            </a:r>
            <a:r>
              <a:rPr lang="en-AU" sz="1200" b="0" i="0" dirty="0"/>
              <a:t>are both placed </a:t>
            </a:r>
            <a:r>
              <a:rPr lang="en-AU" sz="1200" b="0" dirty="0"/>
              <a:t>at the beginning of the sentence.</a:t>
            </a:r>
            <a:endParaRPr lang="en-AU" sz="1200"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6</a:t>
            </a:fld>
            <a:endParaRPr lang="en-AU"/>
          </a:p>
        </p:txBody>
      </p:sp>
    </p:spTree>
    <p:extLst>
      <p:ext uri="{BB962C8B-B14F-4D97-AF65-F5344CB8AC3E}">
        <p14:creationId xmlns:p14="http://schemas.microsoft.com/office/powerpoint/2010/main" val="42724343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dirty="0"/>
              <a:t>Teacher notes:</a:t>
            </a:r>
          </a:p>
          <a:p>
            <a:r>
              <a:rPr lang="en-AU" sz="1200" b="0" dirty="0"/>
              <a:t>Choral repetition of the sentence. </a:t>
            </a:r>
            <a:endParaRPr lang="en-AU" sz="1200"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7</a:t>
            </a:fld>
            <a:endParaRPr lang="en-AU"/>
          </a:p>
        </p:txBody>
      </p:sp>
    </p:spTree>
    <p:extLst>
      <p:ext uri="{BB962C8B-B14F-4D97-AF65-F5344CB8AC3E}">
        <p14:creationId xmlns:p14="http://schemas.microsoft.com/office/powerpoint/2010/main" val="36847660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dirty="0"/>
              <a:t>Teacher notes:</a:t>
            </a:r>
          </a:p>
          <a:p>
            <a:r>
              <a:rPr lang="en-AU" sz="1200" b="0" dirty="0"/>
              <a:t>Choral repetition of the sentence. </a:t>
            </a:r>
          </a:p>
        </p:txBody>
      </p:sp>
      <p:sp>
        <p:nvSpPr>
          <p:cNvPr id="4" name="Slide Number Placeholder 3"/>
          <p:cNvSpPr>
            <a:spLocks noGrp="1"/>
          </p:cNvSpPr>
          <p:nvPr>
            <p:ph type="sldNum" sz="quarter" idx="5"/>
          </p:nvPr>
        </p:nvSpPr>
        <p:spPr/>
        <p:txBody>
          <a:bodyPr/>
          <a:lstStyle/>
          <a:p>
            <a:fld id="{B07158C4-A119-4B78-9DE8-A50001BC31DC}" type="slidenum">
              <a:rPr lang="en-AU" smtClean="0"/>
              <a:pPr/>
              <a:t>8</a:t>
            </a:fld>
            <a:endParaRPr lang="en-AU"/>
          </a:p>
        </p:txBody>
      </p:sp>
    </p:spTree>
    <p:extLst>
      <p:ext uri="{BB962C8B-B14F-4D97-AF65-F5344CB8AC3E}">
        <p14:creationId xmlns:p14="http://schemas.microsoft.com/office/powerpoint/2010/main" val="5978831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dirty="0"/>
              <a:t>Teacher notes:</a:t>
            </a:r>
          </a:p>
          <a:p>
            <a:r>
              <a:rPr lang="en-AU" sz="1200" b="0" dirty="0"/>
              <a:t>Choral repetition of the sentence. </a:t>
            </a:r>
          </a:p>
        </p:txBody>
      </p:sp>
      <p:sp>
        <p:nvSpPr>
          <p:cNvPr id="4" name="Slide Number Placeholder 3"/>
          <p:cNvSpPr>
            <a:spLocks noGrp="1"/>
          </p:cNvSpPr>
          <p:nvPr>
            <p:ph type="sldNum" sz="quarter" idx="5"/>
          </p:nvPr>
        </p:nvSpPr>
        <p:spPr/>
        <p:txBody>
          <a:bodyPr/>
          <a:lstStyle/>
          <a:p>
            <a:fld id="{B07158C4-A119-4B78-9DE8-A50001BC31DC}" type="slidenum">
              <a:rPr lang="en-AU" smtClean="0"/>
              <a:pPr/>
              <a:t>9</a:t>
            </a:fld>
            <a:endParaRPr lang="en-AU"/>
          </a:p>
        </p:txBody>
      </p:sp>
    </p:spTree>
    <p:extLst>
      <p:ext uri="{BB962C8B-B14F-4D97-AF65-F5344CB8AC3E}">
        <p14:creationId xmlns:p14="http://schemas.microsoft.com/office/powerpoint/2010/main" val="15598504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2240968"/>
            <a:ext cx="6255979" cy="2033997"/>
          </a:xfrm>
          <a:ln>
            <a:noFill/>
          </a:ln>
        </p:spPr>
        <p:txBody>
          <a:bodyPr anchor="b">
            <a:noAutofit/>
          </a:bodyPr>
          <a:lstStyle>
            <a:lvl1pPr algn="l">
              <a:lnSpc>
                <a:spcPct val="100000"/>
              </a:lnSpc>
              <a:defRPr sz="4800">
                <a:solidFill>
                  <a:schemeClr val="bg1"/>
                </a:solidFill>
                <a:latin typeface="Arial" panose="020B0604020202020204" pitchFamily="34" charset="0"/>
                <a:cs typeface="Arial" panose="020B0604020202020204" pitchFamily="34" charset="0"/>
              </a:defRPr>
            </a:lvl1pPr>
          </a:lstStyle>
          <a:p>
            <a:r>
              <a:rPr lang="en-US" dirty="0"/>
              <a:t>Learning sequence/lesson/ activity 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4385568"/>
            <a:ext cx="6255977" cy="426611"/>
          </a:xfrm>
        </p:spPr>
        <p:txBody>
          <a:bodyPr anchor="t">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Stage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Arial" panose="020B0604020202020204" pitchFamily="34" charset="0"/>
                <a:cs typeface="Arial" panose="020B0604020202020204" pitchFamily="34" charset="0"/>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Module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Arial" panose="020B0604020202020204" pitchFamily="34" charset="0"/>
                <a:cs typeface="Arial" panose="020B0604020202020204" pitchFamily="34" charset="0"/>
              </a:defRPr>
            </a:lvl1pPr>
          </a:lstStyle>
          <a:p>
            <a:pPr lvl="0"/>
            <a:r>
              <a:rPr lang="en-US" dirty="0"/>
              <a:t>Presenter name</a:t>
            </a:r>
            <a:endParaRPr lang="en-AU" dirty="0"/>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Arial" panose="020B0604020202020204" pitchFamily="34" charset="0"/>
                <a:cs typeface="Arial" panose="020B0604020202020204" pitchFamily="34" charset="0"/>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GB"/>
              <a:t>Click icon to add picture</a:t>
            </a:r>
            <a:endParaRPr lang="en-AU" dirty="0"/>
          </a:p>
        </p:txBody>
      </p:sp>
    </p:spTree>
    <p:extLst>
      <p:ext uri="{BB962C8B-B14F-4D97-AF65-F5344CB8AC3E}">
        <p14:creationId xmlns:p14="http://schemas.microsoft.com/office/powerpoint/2010/main" val="2549027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dirty="0"/>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92251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Arial" panose="020B0604020202020204" pitchFamily="34" charset="0"/>
                <a:cs typeface="Arial" panose="020B0604020202020204" pitchFamily="34" charset="0"/>
              </a:defRPr>
            </a:lvl1pPr>
          </a:lstStyle>
          <a:p>
            <a:pPr>
              <a:lnSpc>
                <a:spcPct val="100000"/>
              </a:lnSpc>
            </a:pPr>
            <a:r>
              <a:rPr lang="en-AU" dirty="0"/>
              <a:t>Lesson title</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951319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ue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GB"/>
              <a:t>Click icon to add picture</a:t>
            </a:r>
            <a:endParaRPr lang="en-AU" dirty="0"/>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0" name="Title 4">
            <a:extLst>
              <a:ext uri="{FF2B5EF4-FFF2-40B4-BE49-F238E27FC236}">
                <a16:creationId xmlns:a16="http://schemas.microsoft.com/office/drawing/2014/main" id="{4B69FB63-5913-44B0-9BCA-4B6E66CE48BF}"/>
              </a:ext>
            </a:extLst>
          </p:cNvPr>
          <p:cNvSpPr>
            <a:spLocks noGrp="1"/>
          </p:cNvSpPr>
          <p:nvPr>
            <p:ph type="title"/>
          </p:nvPr>
        </p:nvSpPr>
        <p:spPr>
          <a:xfrm>
            <a:off x="359998" y="360000"/>
            <a:ext cx="10260002" cy="522000"/>
          </a:xfrm>
        </p:spPr>
        <p:txBody>
          <a:bodyPr/>
          <a:lstStyle>
            <a:lvl1pPr>
              <a:defRPr>
                <a:solidFill>
                  <a:schemeClr val="accent1"/>
                </a:solidFill>
              </a:defRPr>
            </a:lvl1pPr>
          </a:lstStyle>
          <a:p>
            <a:r>
              <a:rPr lang="en-GB"/>
              <a:t>Click to edit Master title style</a:t>
            </a:r>
            <a:endParaRPr lang="en-AU" dirty="0"/>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54553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60422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3" name="Content Placeholder 2">
            <a:extLst>
              <a:ext uri="{FF2B5EF4-FFF2-40B4-BE49-F238E27FC236}">
                <a16:creationId xmlns:a16="http://schemas.microsoft.com/office/drawing/2014/main" id="{EAC13D79-FA01-577F-AC79-E39D6DCCC806}"/>
              </a:ext>
            </a:extLst>
          </p:cNvPr>
          <p:cNvSpPr>
            <a:spLocks noGrp="1"/>
          </p:cNvSpPr>
          <p:nvPr>
            <p:ph sz="quarter" idx="19" hasCustomPrompt="1"/>
          </p:nvPr>
        </p:nvSpPr>
        <p:spPr>
          <a:xfrm>
            <a:off x="360363" y="1562471"/>
            <a:ext cx="5735637" cy="4814518"/>
          </a:xfrm>
        </p:spPr>
        <p:txBody>
          <a:body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F0C3D212-D9E6-5651-0336-B3898E36FBA5}"/>
              </a:ext>
            </a:extLst>
          </p:cNvPr>
          <p:cNvSpPr>
            <a:spLocks noGrp="1"/>
          </p:cNvSpPr>
          <p:nvPr>
            <p:ph type="pic" sz="quarter" idx="20"/>
          </p:nvPr>
        </p:nvSpPr>
        <p:spPr>
          <a:xfrm>
            <a:off x="6324599" y="1562470"/>
            <a:ext cx="5507038" cy="4814518"/>
          </a:xfrm>
        </p:spPr>
        <p:txBody>
          <a:bodyPr/>
          <a:lstStyle/>
          <a:p>
            <a:r>
              <a:rPr lang="en-GB"/>
              <a:t>Click icon to add picture</a:t>
            </a:r>
            <a:endParaRPr lang="en-AU"/>
          </a:p>
        </p:txBody>
      </p:sp>
    </p:spTree>
    <p:extLst>
      <p:ext uri="{BB962C8B-B14F-4D97-AF65-F5344CB8AC3E}">
        <p14:creationId xmlns:p14="http://schemas.microsoft.com/office/powerpoint/2010/main" val="2520362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eature image and text">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GB"/>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hasCustomPrompt="1"/>
          </p:nvPr>
        </p:nvSpPr>
        <p:spPr>
          <a:xfrm>
            <a:off x="5400000" y="360000"/>
            <a:ext cx="6407150" cy="554400"/>
          </a:xfrm>
        </p:spPr>
        <p:txBody>
          <a:bodyPr/>
          <a:lstStyle>
            <a:lvl1pPr>
              <a:defRPr>
                <a:solidFill>
                  <a:schemeClr val="accent1"/>
                </a:solidFill>
              </a:defRPr>
            </a:lvl1pPr>
          </a:lstStyle>
          <a:p>
            <a:r>
              <a:rPr lang="en-US" dirty="0"/>
              <a:t>Title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6407150" cy="294189"/>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899615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4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3353586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452066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dirty="0"/>
              <a:t>References</a:t>
            </a:r>
            <a:endParaRPr lang="en-AU" dirty="0"/>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Arial" panose="020B0604020202020204" pitchFamily="34" charset="0"/>
                <a:cs typeface="Arial" panose="020B0604020202020204" pitchFamily="34" charset="0"/>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11417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GB"/>
              <a:t>Click to edit Master title style</a:t>
            </a:r>
            <a:endParaRPr lang="en-US" dirty="0"/>
          </a:p>
        </p:txBody>
      </p:sp>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2157311807"/>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education.nsw.gov.au/rights-and-accountability/copyright" TargetMode="External"/><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image" Target="../media/image3.png"/><Relationship Id="rId4" Type="http://schemas.openxmlformats.org/officeDocument/2006/relationships/hyperlink" Target="https://creativecommons.org/licenses/by/4.0/"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6E314C-54E1-134A-9BA5-C47E8026D3E4}"/>
              </a:ext>
            </a:extLst>
          </p:cNvPr>
          <p:cNvSpPr>
            <a:spLocks noGrp="1"/>
          </p:cNvSpPr>
          <p:nvPr>
            <p:ph type="ctrTitle"/>
          </p:nvPr>
        </p:nvSpPr>
        <p:spPr/>
        <p:txBody>
          <a:bodyPr/>
          <a:lstStyle/>
          <a:p>
            <a:r>
              <a:rPr lang="en-US" dirty="0"/>
              <a:t>Adverbs of frequency</a:t>
            </a:r>
          </a:p>
        </p:txBody>
      </p:sp>
    </p:spTree>
    <p:extLst>
      <p:ext uri="{BB962C8B-B14F-4D97-AF65-F5344CB8AC3E}">
        <p14:creationId xmlns:p14="http://schemas.microsoft.com/office/powerpoint/2010/main" val="1649960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E2CC2-2817-E1C3-4966-FFEDE3298262}"/>
              </a:ext>
            </a:extLst>
          </p:cNvPr>
          <p:cNvSpPr>
            <a:spLocks noGrp="1"/>
          </p:cNvSpPr>
          <p:nvPr>
            <p:ph type="title"/>
          </p:nvPr>
        </p:nvSpPr>
        <p:spPr>
          <a:xfrm>
            <a:off x="360000" y="360000"/>
            <a:ext cx="3575392" cy="545601"/>
          </a:xfrm>
        </p:spPr>
        <p:txBody>
          <a:bodyPr/>
          <a:lstStyle/>
          <a:p>
            <a:r>
              <a:rPr lang="it-IT" i="1" dirty="0"/>
              <a:t>V</a:t>
            </a:r>
            <a:r>
              <a:rPr lang="it-IT" i="1" dirty="0">
                <a:latin typeface="+mj-lt"/>
              </a:rPr>
              <a:t>ai a correre?</a:t>
            </a:r>
            <a:br>
              <a:rPr lang="it-IT" sz="3600" dirty="0">
                <a:latin typeface="+mj-lt"/>
              </a:rPr>
            </a:br>
            <a:endParaRPr lang="it-IT" dirty="0"/>
          </a:p>
        </p:txBody>
      </p:sp>
      <p:sp>
        <p:nvSpPr>
          <p:cNvPr id="6" name="TextBox 5">
            <a:extLst>
              <a:ext uri="{FF2B5EF4-FFF2-40B4-BE49-F238E27FC236}">
                <a16:creationId xmlns:a16="http://schemas.microsoft.com/office/drawing/2014/main" id="{5D5DED95-F465-BE33-A48F-137CF6260B88}"/>
              </a:ext>
            </a:extLst>
          </p:cNvPr>
          <p:cNvSpPr txBox="1"/>
          <p:nvPr/>
        </p:nvSpPr>
        <p:spPr>
          <a:xfrm>
            <a:off x="456512" y="1415145"/>
            <a:ext cx="4496844" cy="541436"/>
          </a:xfrm>
          <a:prstGeom prst="rect">
            <a:avLst/>
          </a:prstGeom>
          <a:noFill/>
        </p:spPr>
        <p:txBody>
          <a:bodyPr wrap="square" lIns="0" tIns="0" rIns="0" bIns="0" rtlCol="0">
            <a:noAutofit/>
          </a:bodyPr>
          <a:lstStyle/>
          <a:p>
            <a:pPr marL="285750" indent="-285750" algn="l">
              <a:lnSpc>
                <a:spcPct val="150000"/>
              </a:lnSpc>
              <a:spcBef>
                <a:spcPts val="600"/>
              </a:spcBef>
              <a:spcAft>
                <a:spcPts val="600"/>
              </a:spcAft>
              <a:buFont typeface="Arial" panose="020B0604020202020204" pitchFamily="34" charset="0"/>
              <a:buChar char="•"/>
            </a:pPr>
            <a:r>
              <a:rPr lang="it-IT" sz="2000" i="1" dirty="0"/>
              <a:t>Ogni giorno</a:t>
            </a:r>
          </a:p>
          <a:p>
            <a:pPr algn="l"/>
            <a:endParaRPr lang="it-IT" sz="1800" dirty="0"/>
          </a:p>
        </p:txBody>
      </p:sp>
      <p:sp>
        <p:nvSpPr>
          <p:cNvPr id="10" name="TextBox 9">
            <a:extLst>
              <a:ext uri="{FF2B5EF4-FFF2-40B4-BE49-F238E27FC236}">
                <a16:creationId xmlns:a16="http://schemas.microsoft.com/office/drawing/2014/main" id="{FFCA1C7A-F5ED-9549-EE28-0261EB667811}"/>
              </a:ext>
            </a:extLst>
          </p:cNvPr>
          <p:cNvSpPr txBox="1"/>
          <p:nvPr/>
        </p:nvSpPr>
        <p:spPr>
          <a:xfrm>
            <a:off x="770864" y="1891201"/>
            <a:ext cx="4496844" cy="645226"/>
          </a:xfrm>
          <a:prstGeom prst="rect">
            <a:avLst/>
          </a:prstGeom>
          <a:noFill/>
        </p:spPr>
        <p:txBody>
          <a:bodyPr wrap="square" lIns="0" tIns="0" rIns="0" bIns="0" rtlCol="0">
            <a:noAutofit/>
          </a:bodyPr>
          <a:lstStyle/>
          <a:p>
            <a:pPr marL="342900" indent="-342900" algn="l">
              <a:lnSpc>
                <a:spcPct val="150000"/>
              </a:lnSpc>
              <a:spcBef>
                <a:spcPts val="600"/>
              </a:spcBef>
              <a:spcAft>
                <a:spcPts val="600"/>
              </a:spcAft>
              <a:buFont typeface="Arial Italic"/>
              <a:buChar char="–"/>
            </a:pPr>
            <a:r>
              <a:rPr lang="it-IT" sz="2000" i="1" dirty="0">
                <a:solidFill>
                  <a:schemeClr val="accent2"/>
                </a:solidFill>
              </a:rPr>
              <a:t>Vado </a:t>
            </a:r>
            <a:r>
              <a:rPr lang="it-IT" sz="2000" b="1" i="1" dirty="0">
                <a:solidFill>
                  <a:schemeClr val="accent2"/>
                </a:solidFill>
              </a:rPr>
              <a:t>sempre</a:t>
            </a:r>
            <a:r>
              <a:rPr lang="it-IT" sz="2000" i="1" dirty="0">
                <a:solidFill>
                  <a:schemeClr val="accent2"/>
                </a:solidFill>
              </a:rPr>
              <a:t> a correre.</a:t>
            </a:r>
          </a:p>
          <a:p>
            <a:pPr algn="l"/>
            <a:endParaRPr lang="it-IT" sz="1800" dirty="0"/>
          </a:p>
        </p:txBody>
      </p:sp>
      <p:sp>
        <p:nvSpPr>
          <p:cNvPr id="9" name="TextBox 8">
            <a:extLst>
              <a:ext uri="{FF2B5EF4-FFF2-40B4-BE49-F238E27FC236}">
                <a16:creationId xmlns:a16="http://schemas.microsoft.com/office/drawing/2014/main" id="{CE38940B-73A8-0AD2-A7D7-650C398C9D0D}"/>
              </a:ext>
            </a:extLst>
          </p:cNvPr>
          <p:cNvSpPr txBox="1"/>
          <p:nvPr/>
        </p:nvSpPr>
        <p:spPr>
          <a:xfrm>
            <a:off x="456512" y="2471047"/>
            <a:ext cx="4496844" cy="583191"/>
          </a:xfrm>
          <a:prstGeom prst="rect">
            <a:avLst/>
          </a:prstGeom>
          <a:noFill/>
        </p:spPr>
        <p:txBody>
          <a:bodyPr wrap="square" lIns="0" tIns="0" rIns="0" bIns="0" rtlCol="0">
            <a:noAutofit/>
          </a:bodyPr>
          <a:lstStyle/>
          <a:p>
            <a:pPr marL="285750" indent="-285750" algn="l">
              <a:lnSpc>
                <a:spcPct val="150000"/>
              </a:lnSpc>
              <a:spcBef>
                <a:spcPts val="600"/>
              </a:spcBef>
              <a:spcAft>
                <a:spcPts val="600"/>
              </a:spcAft>
              <a:buFont typeface="Arial" panose="020B0604020202020204" pitchFamily="34" charset="0"/>
              <a:buChar char="•"/>
            </a:pPr>
            <a:r>
              <a:rPr lang="it-IT" sz="2000" i="1" dirty="0"/>
              <a:t>Una volta alla settimana</a:t>
            </a:r>
          </a:p>
          <a:p>
            <a:pPr algn="l"/>
            <a:endParaRPr lang="it-IT" sz="1800" dirty="0"/>
          </a:p>
        </p:txBody>
      </p:sp>
      <p:sp>
        <p:nvSpPr>
          <p:cNvPr id="11" name="TextBox 10">
            <a:extLst>
              <a:ext uri="{FF2B5EF4-FFF2-40B4-BE49-F238E27FC236}">
                <a16:creationId xmlns:a16="http://schemas.microsoft.com/office/drawing/2014/main" id="{BBD532BB-7060-6F1A-D8D0-B6E098B10111}"/>
              </a:ext>
            </a:extLst>
          </p:cNvPr>
          <p:cNvSpPr txBox="1"/>
          <p:nvPr/>
        </p:nvSpPr>
        <p:spPr>
          <a:xfrm>
            <a:off x="770864" y="2988858"/>
            <a:ext cx="5611256" cy="645226"/>
          </a:xfrm>
          <a:prstGeom prst="rect">
            <a:avLst/>
          </a:prstGeom>
          <a:noFill/>
        </p:spPr>
        <p:txBody>
          <a:bodyPr wrap="square" lIns="0" tIns="0" rIns="0" bIns="0" rtlCol="0">
            <a:noAutofit/>
          </a:bodyPr>
          <a:lstStyle/>
          <a:p>
            <a:pPr marL="342900" indent="-342900" algn="l">
              <a:lnSpc>
                <a:spcPct val="150000"/>
              </a:lnSpc>
              <a:spcBef>
                <a:spcPts val="600"/>
              </a:spcBef>
              <a:spcAft>
                <a:spcPts val="600"/>
              </a:spcAft>
              <a:buFont typeface="Arial Italic"/>
              <a:buChar char="–"/>
            </a:pPr>
            <a:r>
              <a:rPr lang="it-IT" sz="2000" i="1" dirty="0">
                <a:solidFill>
                  <a:schemeClr val="accent2"/>
                </a:solidFill>
              </a:rPr>
              <a:t>Vado </a:t>
            </a:r>
            <a:r>
              <a:rPr lang="it-IT" sz="2000" b="1" i="1" dirty="0">
                <a:solidFill>
                  <a:schemeClr val="accent2"/>
                </a:solidFill>
              </a:rPr>
              <a:t>spesso/regolarmente</a:t>
            </a:r>
            <a:r>
              <a:rPr lang="it-IT" sz="2000" i="1" dirty="0">
                <a:solidFill>
                  <a:schemeClr val="accent2"/>
                </a:solidFill>
              </a:rPr>
              <a:t> a correre.</a:t>
            </a:r>
            <a:endParaRPr lang="it-IT" sz="1800" dirty="0"/>
          </a:p>
        </p:txBody>
      </p:sp>
      <p:sp>
        <p:nvSpPr>
          <p:cNvPr id="4" name="TextBox 3">
            <a:extLst>
              <a:ext uri="{FF2B5EF4-FFF2-40B4-BE49-F238E27FC236}">
                <a16:creationId xmlns:a16="http://schemas.microsoft.com/office/drawing/2014/main" id="{DF04CF40-221F-F26B-F5AC-A19C6CC21297}"/>
              </a:ext>
            </a:extLst>
          </p:cNvPr>
          <p:cNvSpPr txBox="1"/>
          <p:nvPr/>
        </p:nvSpPr>
        <p:spPr>
          <a:xfrm>
            <a:off x="456512" y="3568704"/>
            <a:ext cx="4496844" cy="583191"/>
          </a:xfrm>
          <a:prstGeom prst="rect">
            <a:avLst/>
          </a:prstGeom>
          <a:noFill/>
        </p:spPr>
        <p:txBody>
          <a:bodyPr wrap="square" lIns="0" tIns="0" rIns="0" bIns="0" rtlCol="0">
            <a:noAutofit/>
          </a:bodyPr>
          <a:lstStyle/>
          <a:p>
            <a:pPr marL="285750" indent="-285750" algn="l">
              <a:lnSpc>
                <a:spcPct val="150000"/>
              </a:lnSpc>
              <a:spcBef>
                <a:spcPts val="600"/>
              </a:spcBef>
              <a:spcAft>
                <a:spcPts val="600"/>
              </a:spcAft>
              <a:buFont typeface="Arial" panose="020B0604020202020204" pitchFamily="34" charset="0"/>
              <a:buChar char="•"/>
            </a:pPr>
            <a:r>
              <a:rPr lang="it-IT" sz="2000" i="1" dirty="0"/>
              <a:t>Due volte al mese</a:t>
            </a:r>
          </a:p>
        </p:txBody>
      </p:sp>
      <p:sp>
        <p:nvSpPr>
          <p:cNvPr id="12" name="TextBox 11">
            <a:extLst>
              <a:ext uri="{FF2B5EF4-FFF2-40B4-BE49-F238E27FC236}">
                <a16:creationId xmlns:a16="http://schemas.microsoft.com/office/drawing/2014/main" id="{531EEC51-F8FD-9CF4-A4DB-9A1AB0629CA9}"/>
              </a:ext>
            </a:extLst>
          </p:cNvPr>
          <p:cNvSpPr txBox="1"/>
          <p:nvPr/>
        </p:nvSpPr>
        <p:spPr>
          <a:xfrm>
            <a:off x="770864" y="4086515"/>
            <a:ext cx="5938798" cy="645226"/>
          </a:xfrm>
          <a:prstGeom prst="rect">
            <a:avLst/>
          </a:prstGeom>
          <a:noFill/>
        </p:spPr>
        <p:txBody>
          <a:bodyPr wrap="square" lIns="0" tIns="0" rIns="0" bIns="0" rtlCol="0">
            <a:noAutofit/>
          </a:bodyPr>
          <a:lstStyle/>
          <a:p>
            <a:pPr marL="342900" indent="-342900" algn="l">
              <a:lnSpc>
                <a:spcPct val="150000"/>
              </a:lnSpc>
              <a:spcBef>
                <a:spcPts val="600"/>
              </a:spcBef>
              <a:spcAft>
                <a:spcPts val="600"/>
              </a:spcAft>
              <a:buFont typeface="Arial Italic"/>
              <a:buChar char="–"/>
            </a:pPr>
            <a:r>
              <a:rPr lang="it-IT" sz="2000" i="1" dirty="0">
                <a:solidFill>
                  <a:schemeClr val="accent2"/>
                </a:solidFill>
              </a:rPr>
              <a:t>Vado </a:t>
            </a:r>
            <a:r>
              <a:rPr lang="it-IT" sz="2000" b="1" i="1" dirty="0">
                <a:solidFill>
                  <a:schemeClr val="accent2"/>
                </a:solidFill>
              </a:rPr>
              <a:t>ogni tanto/qualche volta</a:t>
            </a:r>
            <a:r>
              <a:rPr lang="it-IT" sz="2000" i="1" dirty="0">
                <a:solidFill>
                  <a:schemeClr val="accent2"/>
                </a:solidFill>
              </a:rPr>
              <a:t> a correre.</a:t>
            </a:r>
            <a:endParaRPr lang="it-IT" sz="1800" dirty="0"/>
          </a:p>
        </p:txBody>
      </p:sp>
      <p:sp>
        <p:nvSpPr>
          <p:cNvPr id="5" name="TextBox 4">
            <a:extLst>
              <a:ext uri="{FF2B5EF4-FFF2-40B4-BE49-F238E27FC236}">
                <a16:creationId xmlns:a16="http://schemas.microsoft.com/office/drawing/2014/main" id="{6CA08401-D5B9-340B-259D-0FF4C97AD4CE}"/>
              </a:ext>
            </a:extLst>
          </p:cNvPr>
          <p:cNvSpPr txBox="1"/>
          <p:nvPr/>
        </p:nvSpPr>
        <p:spPr>
          <a:xfrm>
            <a:off x="456512" y="4666361"/>
            <a:ext cx="4496844" cy="583191"/>
          </a:xfrm>
          <a:prstGeom prst="rect">
            <a:avLst/>
          </a:prstGeom>
          <a:noFill/>
        </p:spPr>
        <p:txBody>
          <a:bodyPr wrap="square" lIns="0" tIns="0" rIns="0" bIns="0" rtlCol="0">
            <a:noAutofit/>
          </a:bodyPr>
          <a:lstStyle/>
          <a:p>
            <a:pPr marL="285750" indent="-285750" algn="l">
              <a:lnSpc>
                <a:spcPct val="150000"/>
              </a:lnSpc>
              <a:spcBef>
                <a:spcPts val="600"/>
              </a:spcBef>
              <a:spcAft>
                <a:spcPts val="600"/>
              </a:spcAft>
              <a:buFont typeface="Arial" panose="020B0604020202020204" pitchFamily="34" charset="0"/>
              <a:buChar char="•"/>
            </a:pPr>
            <a:r>
              <a:rPr lang="it-IT" sz="2000" i="1" dirty="0"/>
              <a:t>Tre volte all’anno</a:t>
            </a:r>
          </a:p>
          <a:p>
            <a:pPr algn="l"/>
            <a:endParaRPr lang="it-IT" sz="1800" dirty="0"/>
          </a:p>
        </p:txBody>
      </p:sp>
      <p:sp>
        <p:nvSpPr>
          <p:cNvPr id="13" name="TextBox 12">
            <a:extLst>
              <a:ext uri="{FF2B5EF4-FFF2-40B4-BE49-F238E27FC236}">
                <a16:creationId xmlns:a16="http://schemas.microsoft.com/office/drawing/2014/main" id="{B7B0B262-DF0E-DCAA-0131-69E4F5EC682C}"/>
              </a:ext>
            </a:extLst>
          </p:cNvPr>
          <p:cNvSpPr txBox="1"/>
          <p:nvPr/>
        </p:nvSpPr>
        <p:spPr>
          <a:xfrm>
            <a:off x="770864" y="5184170"/>
            <a:ext cx="4496844" cy="645226"/>
          </a:xfrm>
          <a:prstGeom prst="rect">
            <a:avLst/>
          </a:prstGeom>
          <a:noFill/>
        </p:spPr>
        <p:txBody>
          <a:bodyPr wrap="square" lIns="0" tIns="0" rIns="0" bIns="0" rtlCol="0">
            <a:noAutofit/>
          </a:bodyPr>
          <a:lstStyle/>
          <a:p>
            <a:pPr marL="342900" indent="-342900" algn="l">
              <a:lnSpc>
                <a:spcPct val="150000"/>
              </a:lnSpc>
              <a:spcBef>
                <a:spcPts val="600"/>
              </a:spcBef>
              <a:spcAft>
                <a:spcPts val="600"/>
              </a:spcAft>
              <a:buFont typeface="Arial Italic"/>
              <a:buChar char="–"/>
            </a:pPr>
            <a:r>
              <a:rPr lang="it-IT" sz="2000" i="1" dirty="0">
                <a:solidFill>
                  <a:schemeClr val="accent2"/>
                </a:solidFill>
              </a:rPr>
              <a:t>Vado </a:t>
            </a:r>
            <a:r>
              <a:rPr lang="it-IT" sz="2000" b="1" i="1" dirty="0">
                <a:solidFill>
                  <a:schemeClr val="accent2"/>
                </a:solidFill>
              </a:rPr>
              <a:t>raramente</a:t>
            </a:r>
            <a:r>
              <a:rPr lang="it-IT" sz="2000" i="1" dirty="0">
                <a:solidFill>
                  <a:schemeClr val="accent2"/>
                </a:solidFill>
              </a:rPr>
              <a:t> a correre.</a:t>
            </a:r>
            <a:endParaRPr lang="it-IT" sz="1800" dirty="0"/>
          </a:p>
        </p:txBody>
      </p:sp>
      <p:pic>
        <p:nvPicPr>
          <p:cNvPr id="8" name="Picture 7" descr="2 people running on a path">
            <a:extLst>
              <a:ext uri="{FF2B5EF4-FFF2-40B4-BE49-F238E27FC236}">
                <a16:creationId xmlns:a16="http://schemas.microsoft.com/office/drawing/2014/main" id="{18C858EB-A97A-313B-0C30-00F8FCA10FC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97381" y="1840831"/>
            <a:ext cx="5538107" cy="3605313"/>
          </a:xfrm>
          <a:prstGeom prst="rect">
            <a:avLst/>
          </a:prstGeom>
        </p:spPr>
      </p:pic>
      <p:sp>
        <p:nvSpPr>
          <p:cNvPr id="3" name="Slide Number Placeholder 2">
            <a:extLst>
              <a:ext uri="{FF2B5EF4-FFF2-40B4-BE49-F238E27FC236}">
                <a16:creationId xmlns:a16="http://schemas.microsoft.com/office/drawing/2014/main" id="{ABE366A4-3339-622C-B787-BF384395DA96}"/>
              </a:ext>
              <a:ext uri="{C183D7F6-B498-43B3-948B-1728B52AA6E4}">
                <adec:decorative xmlns:adec="http://schemas.microsoft.com/office/drawing/2017/decorative" val="1"/>
              </a:ext>
            </a:extLst>
          </p:cNvPr>
          <p:cNvSpPr>
            <a:spLocks noGrp="1"/>
          </p:cNvSpPr>
          <p:nvPr>
            <p:ph type="sldNum" sz="quarter" idx="12"/>
          </p:nvPr>
        </p:nvSpPr>
        <p:spPr/>
        <p:txBody>
          <a:bodyPr/>
          <a:lstStyle/>
          <a:p>
            <a:pPr>
              <a:spcAft>
                <a:spcPts val="600"/>
              </a:spcAft>
            </a:pPr>
            <a:fld id="{10A01DC5-1685-4615-8240-15192985C6A2}" type="slidenum">
              <a:rPr lang="en-AU" smtClean="0"/>
              <a:pPr>
                <a:spcAft>
                  <a:spcPts val="600"/>
                </a:spcAft>
              </a:pPr>
              <a:t>10</a:t>
            </a:fld>
            <a:endParaRPr lang="en-AU"/>
          </a:p>
        </p:txBody>
      </p:sp>
    </p:spTree>
    <p:extLst>
      <p:ext uri="{BB962C8B-B14F-4D97-AF65-F5344CB8AC3E}">
        <p14:creationId xmlns:p14="http://schemas.microsoft.com/office/powerpoint/2010/main" val="540263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F3FCC-D5F4-2A9E-D546-4CFD56D3A43D}"/>
              </a:ext>
            </a:extLst>
          </p:cNvPr>
          <p:cNvSpPr>
            <a:spLocks noGrp="1"/>
          </p:cNvSpPr>
          <p:nvPr>
            <p:ph type="title"/>
          </p:nvPr>
        </p:nvSpPr>
        <p:spPr>
          <a:xfrm>
            <a:off x="360000" y="360000"/>
            <a:ext cx="8526423" cy="537467"/>
          </a:xfrm>
        </p:spPr>
        <p:txBody>
          <a:bodyPr/>
          <a:lstStyle/>
          <a:p>
            <a:r>
              <a:rPr lang="en-AU" dirty="0">
                <a:solidFill>
                  <a:schemeClr val="bg1"/>
                </a:solidFill>
              </a:rPr>
              <a:t>Copyright</a:t>
            </a:r>
          </a:p>
        </p:txBody>
      </p:sp>
      <p:sp>
        <p:nvSpPr>
          <p:cNvPr id="5" name="Text Placeholder 4">
            <a:extLst>
              <a:ext uri="{FF2B5EF4-FFF2-40B4-BE49-F238E27FC236}">
                <a16:creationId xmlns:a16="http://schemas.microsoft.com/office/drawing/2014/main" id="{D474E811-4B36-F17B-4C02-2091063AF943}"/>
              </a:ext>
            </a:extLst>
          </p:cNvPr>
          <p:cNvSpPr>
            <a:spLocks noGrp="1"/>
          </p:cNvSpPr>
          <p:nvPr>
            <p:ph type="body" sz="quarter" idx="18"/>
          </p:nvPr>
        </p:nvSpPr>
        <p:spPr/>
        <p:txBody>
          <a:bodyPr/>
          <a:lstStyle/>
          <a:p>
            <a:r>
              <a:rPr lang="en-AU" dirty="0">
                <a:hlinkClick r:id="rId3">
                  <a:extLst>
                    <a:ext uri="{A12FA001-AC4F-418D-AE19-62706E023703}">
                      <ahyp:hlinkClr xmlns:ahyp="http://schemas.microsoft.com/office/drawing/2018/hyperlinkcolor" val="tx"/>
                    </a:ext>
                  </a:extLst>
                </a:hlinkClick>
              </a:rPr>
              <a:t>© State of New South Wales (Department of Education), 2024 </a:t>
            </a:r>
            <a:endParaRPr lang="en-AU" dirty="0"/>
          </a:p>
        </p:txBody>
      </p:sp>
      <p:sp>
        <p:nvSpPr>
          <p:cNvPr id="3" name="Content Placeholder 2">
            <a:extLst>
              <a:ext uri="{FF2B5EF4-FFF2-40B4-BE49-F238E27FC236}">
                <a16:creationId xmlns:a16="http://schemas.microsoft.com/office/drawing/2014/main" id="{7EAA4023-2429-765F-D84F-564DD266806A}"/>
              </a:ext>
            </a:extLst>
          </p:cNvPr>
          <p:cNvSpPr>
            <a:spLocks noGrp="1"/>
          </p:cNvSpPr>
          <p:nvPr>
            <p:ph idx="4294967295"/>
          </p:nvPr>
        </p:nvSpPr>
        <p:spPr>
          <a:xfrm>
            <a:off x="359568" y="1468080"/>
            <a:ext cx="11472863" cy="5029920"/>
          </a:xfrm>
        </p:spPr>
        <p:txBody>
          <a:bodyPr/>
          <a:lstStyle/>
          <a:p>
            <a:pPr>
              <a:lnSpc>
                <a:spcPct val="150000"/>
              </a:lnSpc>
              <a:spcAft>
                <a:spcPts val="600"/>
              </a:spcAft>
            </a:pPr>
            <a:r>
              <a:rPr lang="en-AU" sz="1200" b="0" i="0" dirty="0">
                <a:solidFill>
                  <a:schemeClr val="bg1"/>
                </a:solidFill>
                <a:effectLst/>
              </a:rPr>
              <a:t>The copyright material published in this resource is subject to the </a:t>
            </a:r>
            <a:r>
              <a:rPr lang="en-AU" sz="1200" b="0" i="1" dirty="0">
                <a:solidFill>
                  <a:schemeClr val="bg1"/>
                </a:solidFill>
                <a:effectLst/>
              </a:rPr>
              <a:t>Copyright Act 1968</a:t>
            </a:r>
            <a:r>
              <a:rPr lang="en-AU" sz="1200" b="0" i="0" dirty="0">
                <a:solidFill>
                  <a:schemeClr val="bg1"/>
                </a:solidFill>
                <a:effectLst/>
              </a:rPr>
              <a:t> (</a:t>
            </a:r>
            <a:r>
              <a:rPr lang="en-AU" sz="1200" b="0" i="0" dirty="0" err="1">
                <a:solidFill>
                  <a:schemeClr val="bg1"/>
                </a:solidFill>
                <a:effectLst/>
              </a:rPr>
              <a:t>Cth</a:t>
            </a:r>
            <a:r>
              <a:rPr lang="en-AU" sz="1200" b="0" i="0" dirty="0">
                <a:solidFill>
                  <a:schemeClr val="bg1"/>
                </a:solidFill>
                <a:effectLst/>
              </a:rPr>
              <a:t>) and is owned by the NSW Department of Education or, where indicated, by a party other than the NSW Department of Education (third-party material). </a:t>
            </a:r>
          </a:p>
          <a:p>
            <a:pPr>
              <a:lnSpc>
                <a:spcPct val="150000"/>
              </a:lnSpc>
              <a:spcAft>
                <a:spcPts val="600"/>
              </a:spcAft>
            </a:pPr>
            <a:r>
              <a:rPr lang="en-AU" sz="1200" b="0" i="0" dirty="0">
                <a:solidFill>
                  <a:schemeClr val="bg1"/>
                </a:solidFill>
                <a:effectLst/>
              </a:rPr>
              <a:t>Copyright material available in this resource and owned by the NSW Department of Education is licensed under a </a:t>
            </a:r>
            <a:r>
              <a:rPr lang="en-AU" sz="1200" b="0" i="0" u="sng" strike="noStrike" dirty="0">
                <a:solidFill>
                  <a:schemeClr val="accent4"/>
                </a:solidFill>
                <a:effectLst/>
                <a:hlinkClick r:id="rId4">
                  <a:extLst>
                    <a:ext uri="{A12FA001-AC4F-418D-AE19-62706E023703}">
                      <ahyp:hlinkClr xmlns:ahyp="http://schemas.microsoft.com/office/drawing/2018/hyperlinkcolor" val="tx"/>
                    </a:ext>
                  </a:extLst>
                </a:hlinkClick>
              </a:rPr>
              <a:t>Creative Commons Attribution 4.0 International (CC BY 4.0) license</a:t>
            </a:r>
            <a:r>
              <a:rPr lang="en-AU" sz="1200" b="0" i="0" dirty="0">
                <a:solidFill>
                  <a:schemeClr val="bg1"/>
                </a:solidFill>
                <a:effectLst/>
              </a:rPr>
              <a:t>.</a:t>
            </a:r>
            <a:r>
              <a:rPr lang="en-AU" sz="1200" b="0" i="0" dirty="0">
                <a:solidFill>
                  <a:schemeClr val="accent4"/>
                </a:solidFill>
                <a:effectLst/>
              </a:rPr>
              <a:t> </a:t>
            </a:r>
            <a:endParaRPr lang="en-AU" sz="1200" dirty="0">
              <a:solidFill>
                <a:schemeClr val="accent4"/>
              </a:solidFill>
            </a:endParaRPr>
          </a:p>
          <a:p>
            <a:pPr algn="l" rtl="0" fontAlgn="base">
              <a:lnSpc>
                <a:spcPct val="150000"/>
              </a:lnSpc>
              <a:spcAft>
                <a:spcPts val="600"/>
              </a:spcAft>
            </a:pPr>
            <a:r>
              <a:rPr lang="en-AU" sz="1200" b="0" i="0" dirty="0">
                <a:solidFill>
                  <a:schemeClr val="bg1"/>
                </a:solidFill>
                <a:effectLst/>
              </a:rPr>
              <a:t>This license allows you to share and adapt the material for any purpose, even commercially. </a:t>
            </a:r>
          </a:p>
          <a:p>
            <a:pPr algn="l" rtl="0" fontAlgn="base">
              <a:lnSpc>
                <a:spcPct val="150000"/>
              </a:lnSpc>
              <a:spcAft>
                <a:spcPts val="600"/>
              </a:spcAft>
            </a:pPr>
            <a:r>
              <a:rPr lang="en-AU" sz="1200" b="0" i="0" dirty="0">
                <a:solidFill>
                  <a:schemeClr val="bg1"/>
                </a:solidFill>
                <a:effectLst/>
              </a:rPr>
              <a:t>Attribution should be given to © State of New South Wales (Department of Education), 2024. </a:t>
            </a:r>
          </a:p>
          <a:p>
            <a:pPr algn="l" rtl="0" fontAlgn="base">
              <a:lnSpc>
                <a:spcPct val="150000"/>
              </a:lnSpc>
              <a:spcAft>
                <a:spcPts val="0"/>
              </a:spcAft>
            </a:pPr>
            <a:r>
              <a:rPr lang="en-AU" sz="1200" b="0" i="0" dirty="0">
                <a:solidFill>
                  <a:schemeClr val="bg1"/>
                </a:solidFill>
                <a:effectLst/>
              </a:rPr>
              <a:t>Material in this resource not available under a Creative Commons license: </a:t>
            </a:r>
          </a:p>
          <a:p>
            <a:pPr marL="285750" indent="-285750" algn="l" rtl="0" fontAlgn="base">
              <a:lnSpc>
                <a:spcPct val="150000"/>
              </a:lnSpc>
              <a:spcAft>
                <a:spcPts val="0"/>
              </a:spcAft>
              <a:buFont typeface="Arial" panose="020B0604020202020204" pitchFamily="34" charset="0"/>
              <a:buChar char="•"/>
            </a:pPr>
            <a:r>
              <a:rPr lang="en-AU" sz="1200" b="0" i="0" dirty="0">
                <a:solidFill>
                  <a:schemeClr val="bg1"/>
                </a:solidFill>
                <a:effectLst/>
              </a:rPr>
              <a:t>the NSW Department of Education logo, other logos and trademark-protected material </a:t>
            </a:r>
          </a:p>
          <a:p>
            <a:pPr marL="285750" indent="-285750" algn="l" rtl="0" fontAlgn="base">
              <a:lnSpc>
                <a:spcPct val="150000"/>
              </a:lnSpc>
              <a:spcAft>
                <a:spcPts val="0"/>
              </a:spcAft>
              <a:buFont typeface="Arial" panose="020B0604020202020204" pitchFamily="34" charset="0"/>
              <a:buChar char="•"/>
            </a:pPr>
            <a:r>
              <a:rPr lang="en-AU" sz="1200" b="0" i="0" dirty="0">
                <a:solidFill>
                  <a:schemeClr val="bg1"/>
                </a:solidFill>
                <a:effectLst/>
              </a:rPr>
              <a:t>material owned by a third party that has been reproduced with permission. You will need to obtain permission from the third party to reuse its material. </a:t>
            </a:r>
          </a:p>
          <a:p>
            <a:pPr algn="l" rtl="0" fontAlgn="base">
              <a:lnSpc>
                <a:spcPct val="150000"/>
              </a:lnSpc>
              <a:spcBef>
                <a:spcPts val="1200"/>
              </a:spcBef>
              <a:spcAft>
                <a:spcPts val="600"/>
              </a:spcAft>
            </a:pPr>
            <a:r>
              <a:rPr lang="en-AU" sz="1200" b="1" i="0" dirty="0">
                <a:solidFill>
                  <a:schemeClr val="bg1"/>
                </a:solidFill>
                <a:effectLst/>
                <a:latin typeface="+mj-lt"/>
              </a:rPr>
              <a:t>Links to third-party material and websites </a:t>
            </a:r>
          </a:p>
          <a:p>
            <a:pPr marL="285750" indent="-285750" algn="l" rtl="0" fontAlgn="base">
              <a:lnSpc>
                <a:spcPct val="150000"/>
              </a:lnSpc>
              <a:spcAft>
                <a:spcPts val="600"/>
              </a:spcAft>
              <a:buFont typeface="Arial" panose="020B0604020202020204" pitchFamily="34" charset="0"/>
              <a:buChar char="•"/>
            </a:pPr>
            <a:r>
              <a:rPr lang="en-AU" sz="1200" b="0" i="0" dirty="0">
                <a:solidFill>
                  <a:schemeClr val="bg1"/>
                </a:solidFill>
                <a:effectLst/>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 </a:t>
            </a:r>
          </a:p>
          <a:p>
            <a:pPr marL="285750" indent="-285750" algn="l" rtl="0" fontAlgn="base">
              <a:lnSpc>
                <a:spcPct val="150000"/>
              </a:lnSpc>
              <a:spcAft>
                <a:spcPts val="600"/>
              </a:spcAft>
              <a:buFont typeface="Arial" panose="020B0604020202020204" pitchFamily="34" charset="0"/>
              <a:buChar char="•"/>
            </a:pPr>
            <a:r>
              <a:rPr lang="en-AU" sz="1200" b="0" i="0" dirty="0">
                <a:solidFill>
                  <a:schemeClr val="bg1"/>
                </a:solidFill>
                <a:effectLst/>
              </a:rPr>
              <a:t>If you use the links provided in this document to access a third-party's website, you acknowledge that the terms of use, including licence terms set out on the third-party's website apply to the use which may be made of the materials on that third-party website or where permitted by the </a:t>
            </a:r>
            <a:r>
              <a:rPr lang="en-AU" sz="1200" b="0" i="1" dirty="0">
                <a:solidFill>
                  <a:schemeClr val="bg1"/>
                </a:solidFill>
                <a:effectLst/>
              </a:rPr>
              <a:t>Copyright Act 1968 </a:t>
            </a:r>
            <a:r>
              <a:rPr lang="en-AU" sz="1200" b="0" i="0" dirty="0">
                <a:solidFill>
                  <a:schemeClr val="bg1"/>
                </a:solidFill>
                <a:effectLst/>
              </a:rPr>
              <a:t>(</a:t>
            </a:r>
            <a:r>
              <a:rPr lang="en-AU" sz="1200" b="0" i="0" dirty="0" err="1">
                <a:solidFill>
                  <a:schemeClr val="bg1"/>
                </a:solidFill>
                <a:effectLst/>
              </a:rPr>
              <a:t>Cth</a:t>
            </a:r>
            <a:r>
              <a:rPr lang="en-AU" sz="1200" b="0" i="0" dirty="0">
                <a:solidFill>
                  <a:schemeClr val="bg1"/>
                </a:solidFill>
                <a:effectLst/>
              </a:rPr>
              <a:t>). The department accepts no responsibility for content on third-party websites. </a:t>
            </a:r>
          </a:p>
        </p:txBody>
      </p:sp>
      <p:pic>
        <p:nvPicPr>
          <p:cNvPr id="1036" name="Picture 12" descr="Creative Commons Attribution licence logo">
            <a:extLst>
              <a:ext uri="{FF2B5EF4-FFF2-40B4-BE49-F238E27FC236}">
                <a16:creationId xmlns:a16="http://schemas.microsoft.com/office/drawing/2014/main" id="{05829CEB-4804-F2B2-D767-87B62D988E6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244972" y="3052542"/>
            <a:ext cx="1406523" cy="489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5112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90943-D65C-B8CA-5CB7-13B607173246}"/>
              </a:ext>
            </a:extLst>
          </p:cNvPr>
          <p:cNvSpPr>
            <a:spLocks noGrp="1"/>
          </p:cNvSpPr>
          <p:nvPr>
            <p:ph type="title"/>
          </p:nvPr>
        </p:nvSpPr>
        <p:spPr/>
        <p:txBody>
          <a:bodyPr/>
          <a:lstStyle/>
          <a:p>
            <a:r>
              <a:rPr lang="en-AU" dirty="0"/>
              <a:t>Adverbs of frequency 1</a:t>
            </a:r>
          </a:p>
        </p:txBody>
      </p:sp>
      <p:sp>
        <p:nvSpPr>
          <p:cNvPr id="11" name="TextBox 10">
            <a:extLst>
              <a:ext uri="{FF2B5EF4-FFF2-40B4-BE49-F238E27FC236}">
                <a16:creationId xmlns:a16="http://schemas.microsoft.com/office/drawing/2014/main" id="{73134711-2472-B1B6-9C2C-56FA391A1F7A}"/>
              </a:ext>
            </a:extLst>
          </p:cNvPr>
          <p:cNvSpPr txBox="1"/>
          <p:nvPr/>
        </p:nvSpPr>
        <p:spPr>
          <a:xfrm>
            <a:off x="639098" y="5528131"/>
            <a:ext cx="987538" cy="316754"/>
          </a:xfrm>
          <a:prstGeom prst="rect">
            <a:avLst/>
          </a:prstGeom>
          <a:noFill/>
        </p:spPr>
        <p:txBody>
          <a:bodyPr wrap="square" lIns="0" tIns="0" rIns="0" bIns="0" rtlCol="0">
            <a:noAutofit/>
          </a:bodyPr>
          <a:lstStyle/>
          <a:p>
            <a:pPr algn="l"/>
            <a:r>
              <a:rPr lang="it-IT" sz="2000" i="1" dirty="0"/>
              <a:t>sempre</a:t>
            </a:r>
          </a:p>
        </p:txBody>
      </p:sp>
      <p:sp>
        <p:nvSpPr>
          <p:cNvPr id="5" name="Rectangle 4">
            <a:extLst>
              <a:ext uri="{FF2B5EF4-FFF2-40B4-BE49-F238E27FC236}">
                <a16:creationId xmlns:a16="http://schemas.microsoft.com/office/drawing/2014/main" id="{AB17ED78-4DFC-D75A-0E81-4D2D6DD731E9}"/>
              </a:ext>
              <a:ext uri="{C183D7F6-B498-43B3-948B-1728B52AA6E4}">
                <adec:decorative xmlns:adec="http://schemas.microsoft.com/office/drawing/2017/decorative" val="1"/>
              </a:ext>
            </a:extLst>
          </p:cNvPr>
          <p:cNvSpPr/>
          <p:nvPr/>
        </p:nvSpPr>
        <p:spPr>
          <a:xfrm>
            <a:off x="1626635" y="5394023"/>
            <a:ext cx="9488838" cy="603526"/>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TextBox 11">
            <a:extLst>
              <a:ext uri="{FF2B5EF4-FFF2-40B4-BE49-F238E27FC236}">
                <a16:creationId xmlns:a16="http://schemas.microsoft.com/office/drawing/2014/main" id="{E02AC6CD-FCCA-077C-B441-5A286F08AA71}"/>
              </a:ext>
            </a:extLst>
          </p:cNvPr>
          <p:cNvSpPr txBox="1"/>
          <p:nvPr/>
        </p:nvSpPr>
        <p:spPr>
          <a:xfrm>
            <a:off x="2675262" y="4769771"/>
            <a:ext cx="864296" cy="333551"/>
          </a:xfrm>
          <a:prstGeom prst="rect">
            <a:avLst/>
          </a:prstGeom>
          <a:noFill/>
        </p:spPr>
        <p:txBody>
          <a:bodyPr wrap="square" lIns="0" tIns="0" rIns="0" bIns="0" rtlCol="0">
            <a:noAutofit/>
          </a:bodyPr>
          <a:lstStyle/>
          <a:p>
            <a:pPr algn="l"/>
            <a:r>
              <a:rPr lang="it-IT" sz="2000" i="1" dirty="0"/>
              <a:t>spesso</a:t>
            </a:r>
          </a:p>
        </p:txBody>
      </p:sp>
      <p:sp>
        <p:nvSpPr>
          <p:cNvPr id="6" name="Rectangle 5">
            <a:extLst>
              <a:ext uri="{FF2B5EF4-FFF2-40B4-BE49-F238E27FC236}">
                <a16:creationId xmlns:a16="http://schemas.microsoft.com/office/drawing/2014/main" id="{FDB19C34-0DD2-669F-EAD0-CAC550198707}"/>
              </a:ext>
              <a:ext uri="{C183D7F6-B498-43B3-948B-1728B52AA6E4}">
                <adec:decorative xmlns:adec="http://schemas.microsoft.com/office/drawing/2017/decorative" val="1"/>
              </a:ext>
            </a:extLst>
          </p:cNvPr>
          <p:cNvSpPr/>
          <p:nvPr/>
        </p:nvSpPr>
        <p:spPr>
          <a:xfrm>
            <a:off x="3623876" y="4635544"/>
            <a:ext cx="7491595" cy="603526"/>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TextBox 21">
            <a:extLst>
              <a:ext uri="{FF2B5EF4-FFF2-40B4-BE49-F238E27FC236}">
                <a16:creationId xmlns:a16="http://schemas.microsoft.com/office/drawing/2014/main" id="{DA49D973-6D72-EE96-F766-8556EB1808AA}"/>
              </a:ext>
            </a:extLst>
          </p:cNvPr>
          <p:cNvSpPr txBox="1"/>
          <p:nvPr/>
        </p:nvSpPr>
        <p:spPr>
          <a:xfrm>
            <a:off x="3591073" y="4044846"/>
            <a:ext cx="1586381" cy="333551"/>
          </a:xfrm>
          <a:prstGeom prst="rect">
            <a:avLst/>
          </a:prstGeom>
          <a:noFill/>
        </p:spPr>
        <p:txBody>
          <a:bodyPr wrap="square" lIns="0" tIns="0" rIns="0" bIns="0" rtlCol="0">
            <a:noAutofit/>
          </a:bodyPr>
          <a:lstStyle/>
          <a:p>
            <a:pPr algn="l"/>
            <a:r>
              <a:rPr lang="it-IT" sz="2000" i="1" dirty="0"/>
              <a:t>regolarmente</a:t>
            </a:r>
          </a:p>
        </p:txBody>
      </p:sp>
      <p:sp>
        <p:nvSpPr>
          <p:cNvPr id="21" name="Rectangle 20">
            <a:extLst>
              <a:ext uri="{FF2B5EF4-FFF2-40B4-BE49-F238E27FC236}">
                <a16:creationId xmlns:a16="http://schemas.microsoft.com/office/drawing/2014/main" id="{5F261F26-4EB5-9EBD-2E72-44D1B5ADF28E}"/>
              </a:ext>
              <a:ext uri="{C183D7F6-B498-43B3-948B-1728B52AA6E4}">
                <adec:decorative xmlns:adec="http://schemas.microsoft.com/office/drawing/2017/decorative" val="1"/>
              </a:ext>
            </a:extLst>
          </p:cNvPr>
          <p:cNvSpPr/>
          <p:nvPr/>
        </p:nvSpPr>
        <p:spPr>
          <a:xfrm>
            <a:off x="5289986" y="3902823"/>
            <a:ext cx="753908" cy="603526"/>
          </a:xfrm>
          <a:prstGeom prst="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ctangle 15">
            <a:extLst>
              <a:ext uri="{FF2B5EF4-FFF2-40B4-BE49-F238E27FC236}">
                <a16:creationId xmlns:a16="http://schemas.microsoft.com/office/drawing/2014/main" id="{7439626C-C3ED-9E43-D05B-D29C0F0D2037}"/>
              </a:ext>
              <a:ext uri="{C183D7F6-B498-43B3-948B-1728B52AA6E4}">
                <adec:decorative xmlns:adec="http://schemas.microsoft.com/office/drawing/2017/decorative" val="1"/>
              </a:ext>
            </a:extLst>
          </p:cNvPr>
          <p:cNvSpPr/>
          <p:nvPr/>
        </p:nvSpPr>
        <p:spPr>
          <a:xfrm>
            <a:off x="6309072" y="3882923"/>
            <a:ext cx="753908" cy="603526"/>
          </a:xfrm>
          <a:prstGeom prst="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ectangle 16">
            <a:extLst>
              <a:ext uri="{FF2B5EF4-FFF2-40B4-BE49-F238E27FC236}">
                <a16:creationId xmlns:a16="http://schemas.microsoft.com/office/drawing/2014/main" id="{78FDAA7C-5EC3-3AEF-A8EE-8818538A955B}"/>
              </a:ext>
              <a:ext uri="{C183D7F6-B498-43B3-948B-1728B52AA6E4}">
                <adec:decorative xmlns:adec="http://schemas.microsoft.com/office/drawing/2017/decorative" val="1"/>
              </a:ext>
            </a:extLst>
          </p:cNvPr>
          <p:cNvSpPr/>
          <p:nvPr/>
        </p:nvSpPr>
        <p:spPr>
          <a:xfrm>
            <a:off x="7328158" y="3882922"/>
            <a:ext cx="753908" cy="603526"/>
          </a:xfrm>
          <a:prstGeom prst="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ctangle 17">
            <a:extLst>
              <a:ext uri="{FF2B5EF4-FFF2-40B4-BE49-F238E27FC236}">
                <a16:creationId xmlns:a16="http://schemas.microsoft.com/office/drawing/2014/main" id="{C047F1FC-4BEA-6352-75DE-DCC1DAA46A5B}"/>
              </a:ext>
              <a:ext uri="{C183D7F6-B498-43B3-948B-1728B52AA6E4}">
                <adec:decorative xmlns:adec="http://schemas.microsoft.com/office/drawing/2017/decorative" val="1"/>
              </a:ext>
            </a:extLst>
          </p:cNvPr>
          <p:cNvSpPr/>
          <p:nvPr/>
        </p:nvSpPr>
        <p:spPr>
          <a:xfrm>
            <a:off x="8347244" y="3882922"/>
            <a:ext cx="753908" cy="603526"/>
          </a:xfrm>
          <a:prstGeom prst="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Rectangle 19">
            <a:extLst>
              <a:ext uri="{FF2B5EF4-FFF2-40B4-BE49-F238E27FC236}">
                <a16:creationId xmlns:a16="http://schemas.microsoft.com/office/drawing/2014/main" id="{5A37B2DE-2011-9E17-C64F-FA01806C5699}"/>
              </a:ext>
              <a:ext uri="{C183D7F6-B498-43B3-948B-1728B52AA6E4}">
                <adec:decorative xmlns:adec="http://schemas.microsoft.com/office/drawing/2017/decorative" val="1"/>
              </a:ext>
            </a:extLst>
          </p:cNvPr>
          <p:cNvSpPr/>
          <p:nvPr/>
        </p:nvSpPr>
        <p:spPr>
          <a:xfrm>
            <a:off x="9366330" y="3882312"/>
            <a:ext cx="753908" cy="603526"/>
          </a:xfrm>
          <a:prstGeom prst="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Rectangle 18">
            <a:extLst>
              <a:ext uri="{FF2B5EF4-FFF2-40B4-BE49-F238E27FC236}">
                <a16:creationId xmlns:a16="http://schemas.microsoft.com/office/drawing/2014/main" id="{534A4E2D-C5A2-EB6E-639E-030CF989B825}"/>
              </a:ext>
              <a:ext uri="{C183D7F6-B498-43B3-948B-1728B52AA6E4}">
                <adec:decorative xmlns:adec="http://schemas.microsoft.com/office/drawing/2017/decorative" val="1"/>
              </a:ext>
            </a:extLst>
          </p:cNvPr>
          <p:cNvSpPr/>
          <p:nvPr/>
        </p:nvSpPr>
        <p:spPr>
          <a:xfrm>
            <a:off x="10361560" y="3882311"/>
            <a:ext cx="753908" cy="603526"/>
          </a:xfrm>
          <a:prstGeom prst="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TextBox 12">
            <a:extLst>
              <a:ext uri="{FF2B5EF4-FFF2-40B4-BE49-F238E27FC236}">
                <a16:creationId xmlns:a16="http://schemas.microsoft.com/office/drawing/2014/main" id="{D8A4B393-77BC-F3E8-7E27-E9E1C7E260F0}"/>
              </a:ext>
            </a:extLst>
          </p:cNvPr>
          <p:cNvSpPr txBox="1"/>
          <p:nvPr/>
        </p:nvSpPr>
        <p:spPr>
          <a:xfrm>
            <a:off x="5341503" y="3116234"/>
            <a:ext cx="1583094" cy="663879"/>
          </a:xfrm>
          <a:prstGeom prst="rect">
            <a:avLst/>
          </a:prstGeom>
          <a:noFill/>
        </p:spPr>
        <p:txBody>
          <a:bodyPr wrap="square" lIns="0" tIns="0" rIns="0" bIns="0" rtlCol="0">
            <a:noAutofit/>
          </a:bodyPr>
          <a:lstStyle/>
          <a:p>
            <a:pPr algn="l"/>
            <a:r>
              <a:rPr lang="it-IT" sz="2000" i="1" dirty="0"/>
              <a:t>di solito </a:t>
            </a:r>
          </a:p>
          <a:p>
            <a:pPr algn="l"/>
            <a:r>
              <a:rPr lang="it-IT" sz="2000" i="1" dirty="0"/>
              <a:t>normalmente</a:t>
            </a:r>
          </a:p>
        </p:txBody>
      </p:sp>
      <p:sp>
        <p:nvSpPr>
          <p:cNvPr id="7" name="Rectangle 6">
            <a:extLst>
              <a:ext uri="{FF2B5EF4-FFF2-40B4-BE49-F238E27FC236}">
                <a16:creationId xmlns:a16="http://schemas.microsoft.com/office/drawing/2014/main" id="{08D4ED57-CD0E-3CC3-042A-124788925548}"/>
              </a:ext>
              <a:ext uri="{C183D7F6-B498-43B3-948B-1728B52AA6E4}">
                <adec:decorative xmlns:adec="http://schemas.microsoft.com/office/drawing/2017/decorative" val="1"/>
              </a:ext>
            </a:extLst>
          </p:cNvPr>
          <p:cNvSpPr/>
          <p:nvPr/>
        </p:nvSpPr>
        <p:spPr>
          <a:xfrm>
            <a:off x="6972611" y="3116094"/>
            <a:ext cx="4142859" cy="603526"/>
          </a:xfrm>
          <a:prstGeom prst="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4" name="TextBox 13">
            <a:extLst>
              <a:ext uri="{FF2B5EF4-FFF2-40B4-BE49-F238E27FC236}">
                <a16:creationId xmlns:a16="http://schemas.microsoft.com/office/drawing/2014/main" id="{5EB7276E-5B17-B7FD-B471-EA3F17CE456A}"/>
              </a:ext>
            </a:extLst>
          </p:cNvPr>
          <p:cNvSpPr txBox="1"/>
          <p:nvPr/>
        </p:nvSpPr>
        <p:spPr>
          <a:xfrm>
            <a:off x="7047711" y="2381512"/>
            <a:ext cx="1653492" cy="619029"/>
          </a:xfrm>
          <a:prstGeom prst="rect">
            <a:avLst/>
          </a:prstGeom>
          <a:noFill/>
        </p:spPr>
        <p:txBody>
          <a:bodyPr wrap="square" lIns="0" tIns="0" rIns="0" bIns="0" rtlCol="0">
            <a:noAutofit/>
          </a:bodyPr>
          <a:lstStyle/>
          <a:p>
            <a:pPr algn="l"/>
            <a:r>
              <a:rPr lang="it-IT" sz="2000" i="1" dirty="0"/>
              <a:t>qualche volta</a:t>
            </a:r>
          </a:p>
          <a:p>
            <a:pPr algn="l"/>
            <a:r>
              <a:rPr lang="it-IT" sz="2000" i="1" dirty="0"/>
              <a:t>ogni tanto</a:t>
            </a:r>
          </a:p>
        </p:txBody>
      </p:sp>
      <p:sp>
        <p:nvSpPr>
          <p:cNvPr id="9" name="Rectangle 8">
            <a:extLst>
              <a:ext uri="{FF2B5EF4-FFF2-40B4-BE49-F238E27FC236}">
                <a16:creationId xmlns:a16="http://schemas.microsoft.com/office/drawing/2014/main" id="{8E27415D-92C6-E0D2-E736-68EF2A078B84}"/>
              </a:ext>
              <a:ext uri="{C183D7F6-B498-43B3-948B-1728B52AA6E4}">
                <adec:decorative xmlns:adec="http://schemas.microsoft.com/office/drawing/2017/decorative" val="1"/>
              </a:ext>
            </a:extLst>
          </p:cNvPr>
          <p:cNvSpPr/>
          <p:nvPr/>
        </p:nvSpPr>
        <p:spPr>
          <a:xfrm>
            <a:off x="8701202" y="2366838"/>
            <a:ext cx="2414267" cy="603526"/>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TextBox 14">
            <a:extLst>
              <a:ext uri="{FF2B5EF4-FFF2-40B4-BE49-F238E27FC236}">
                <a16:creationId xmlns:a16="http://schemas.microsoft.com/office/drawing/2014/main" id="{D9F73015-03D8-16B4-432E-2145737DAD36}"/>
              </a:ext>
            </a:extLst>
          </p:cNvPr>
          <p:cNvSpPr txBox="1"/>
          <p:nvPr/>
        </p:nvSpPr>
        <p:spPr>
          <a:xfrm>
            <a:off x="9101153" y="1767833"/>
            <a:ext cx="1260408" cy="316427"/>
          </a:xfrm>
          <a:prstGeom prst="rect">
            <a:avLst/>
          </a:prstGeom>
          <a:noFill/>
        </p:spPr>
        <p:txBody>
          <a:bodyPr wrap="square" lIns="0" tIns="0" rIns="0" bIns="0" rtlCol="0">
            <a:noAutofit/>
          </a:bodyPr>
          <a:lstStyle/>
          <a:p>
            <a:pPr algn="l"/>
            <a:r>
              <a:rPr lang="it-IT" sz="2000" i="1" dirty="0"/>
              <a:t>raramente</a:t>
            </a:r>
          </a:p>
        </p:txBody>
      </p:sp>
      <p:sp>
        <p:nvSpPr>
          <p:cNvPr id="10" name="Rectangle 9">
            <a:extLst>
              <a:ext uri="{FF2B5EF4-FFF2-40B4-BE49-F238E27FC236}">
                <a16:creationId xmlns:a16="http://schemas.microsoft.com/office/drawing/2014/main" id="{5CD160A4-3ECB-2156-EC20-1C6869CE272D}"/>
              </a:ext>
              <a:ext uri="{C183D7F6-B498-43B3-948B-1728B52AA6E4}">
                <adec:decorative xmlns:adec="http://schemas.microsoft.com/office/drawing/2017/decorative" val="1"/>
              </a:ext>
            </a:extLst>
          </p:cNvPr>
          <p:cNvSpPr/>
          <p:nvPr/>
        </p:nvSpPr>
        <p:spPr>
          <a:xfrm>
            <a:off x="10361560" y="1640156"/>
            <a:ext cx="753908" cy="603526"/>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TextBox 3">
            <a:extLst>
              <a:ext uri="{FF2B5EF4-FFF2-40B4-BE49-F238E27FC236}">
                <a16:creationId xmlns:a16="http://schemas.microsoft.com/office/drawing/2014/main" id="{6F553F89-E92F-E527-A8BA-FD76DD8A0E12}"/>
              </a:ext>
            </a:extLst>
          </p:cNvPr>
          <p:cNvSpPr txBox="1"/>
          <p:nvPr/>
        </p:nvSpPr>
        <p:spPr>
          <a:xfrm>
            <a:off x="10122797" y="1166332"/>
            <a:ext cx="1090464" cy="324806"/>
          </a:xfrm>
          <a:prstGeom prst="rect">
            <a:avLst/>
          </a:prstGeom>
          <a:noFill/>
        </p:spPr>
        <p:txBody>
          <a:bodyPr wrap="square" lIns="0" tIns="0" rIns="0" bIns="0" rtlCol="0">
            <a:noAutofit/>
          </a:bodyPr>
          <a:lstStyle/>
          <a:p>
            <a:pPr algn="l"/>
            <a:r>
              <a:rPr lang="it-IT" sz="2000" i="1" dirty="0"/>
              <a:t>non…mai</a:t>
            </a:r>
          </a:p>
        </p:txBody>
      </p:sp>
      <p:sp>
        <p:nvSpPr>
          <p:cNvPr id="3" name="Slide Number Placeholder 2">
            <a:extLst>
              <a:ext uri="{FF2B5EF4-FFF2-40B4-BE49-F238E27FC236}">
                <a16:creationId xmlns:a16="http://schemas.microsoft.com/office/drawing/2014/main" id="{ABE366A4-3339-622C-B787-BF384395DA96}"/>
              </a:ext>
              <a:ext uri="{C183D7F6-B498-43B3-948B-1728B52AA6E4}">
                <adec:decorative xmlns:adec="http://schemas.microsoft.com/office/drawing/2017/decorative" val="1"/>
              </a:ext>
            </a:extLst>
          </p:cNvPr>
          <p:cNvSpPr>
            <a:spLocks noGrp="1"/>
          </p:cNvSpPr>
          <p:nvPr>
            <p:ph type="sldNum" sz="quarter" idx="12"/>
          </p:nvPr>
        </p:nvSpPr>
        <p:spPr/>
        <p:txBody>
          <a:bodyPr/>
          <a:lstStyle/>
          <a:p>
            <a:pPr>
              <a:spcAft>
                <a:spcPts val="600"/>
              </a:spcAft>
            </a:pPr>
            <a:fld id="{10A01DC5-1685-4615-8240-15192985C6A2}" type="slidenum">
              <a:rPr lang="en-AU" smtClean="0"/>
              <a:pPr>
                <a:spcAft>
                  <a:spcPts val="600"/>
                </a:spcAft>
              </a:pPr>
              <a:t>2</a:t>
            </a:fld>
            <a:endParaRPr lang="en-AU"/>
          </a:p>
        </p:txBody>
      </p:sp>
    </p:spTree>
    <p:extLst>
      <p:ext uri="{BB962C8B-B14F-4D97-AF65-F5344CB8AC3E}">
        <p14:creationId xmlns:p14="http://schemas.microsoft.com/office/powerpoint/2010/main" val="2274683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E2CC2-2817-E1C3-4966-FFEDE3298262}"/>
              </a:ext>
            </a:extLst>
          </p:cNvPr>
          <p:cNvSpPr>
            <a:spLocks noGrp="1"/>
          </p:cNvSpPr>
          <p:nvPr>
            <p:ph type="title"/>
          </p:nvPr>
        </p:nvSpPr>
        <p:spPr/>
        <p:txBody>
          <a:bodyPr/>
          <a:lstStyle/>
          <a:p>
            <a:r>
              <a:rPr lang="it-IT" sz="3600" i="1" dirty="0">
                <a:latin typeface="+mj-lt"/>
              </a:rPr>
              <a:t>Faccio </a:t>
            </a:r>
            <a:r>
              <a:rPr lang="it-IT" sz="3600" b="1" i="1" dirty="0">
                <a:latin typeface="+mj-lt"/>
              </a:rPr>
              <a:t>sempre</a:t>
            </a:r>
            <a:r>
              <a:rPr lang="it-IT" sz="3600" i="1" dirty="0">
                <a:latin typeface="+mj-lt"/>
              </a:rPr>
              <a:t> </a:t>
            </a:r>
            <a:r>
              <a:rPr lang="it-IT" i="1" dirty="0"/>
              <a:t>u</a:t>
            </a:r>
            <a:r>
              <a:rPr lang="it-IT" sz="3600" i="1" dirty="0">
                <a:latin typeface="+mj-lt"/>
              </a:rPr>
              <a:t>na passeggiata</a:t>
            </a:r>
            <a:r>
              <a:rPr lang="it-IT" sz="3600" dirty="0">
                <a:latin typeface="+mj-lt"/>
              </a:rPr>
              <a:t>.</a:t>
            </a:r>
            <a:br>
              <a:rPr lang="it-IT" sz="3600" dirty="0">
                <a:latin typeface="+mj-lt"/>
              </a:rPr>
            </a:br>
            <a:endParaRPr lang="it-IT" dirty="0"/>
          </a:p>
        </p:txBody>
      </p:sp>
      <p:pic>
        <p:nvPicPr>
          <p:cNvPr id="6" name="Picture 5" descr="A person walking a dog">
            <a:extLst>
              <a:ext uri="{FF2B5EF4-FFF2-40B4-BE49-F238E27FC236}">
                <a16:creationId xmlns:a16="http://schemas.microsoft.com/office/drawing/2014/main" id="{CE95159A-A335-DE8A-5DF7-4F8549038E3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0076" t="31625" r="9762" b="31000"/>
          <a:stretch/>
        </p:blipFill>
        <p:spPr>
          <a:xfrm>
            <a:off x="2440723" y="1249251"/>
            <a:ext cx="7634795" cy="5035640"/>
          </a:xfrm>
          <a:prstGeom prst="rect">
            <a:avLst/>
          </a:prstGeom>
        </p:spPr>
      </p:pic>
      <p:sp>
        <p:nvSpPr>
          <p:cNvPr id="3" name="Slide Number Placeholder 2">
            <a:extLst>
              <a:ext uri="{FF2B5EF4-FFF2-40B4-BE49-F238E27FC236}">
                <a16:creationId xmlns:a16="http://schemas.microsoft.com/office/drawing/2014/main" id="{ABE366A4-3339-622C-B787-BF384395DA96}"/>
              </a:ext>
              <a:ext uri="{C183D7F6-B498-43B3-948B-1728B52AA6E4}">
                <adec:decorative xmlns:adec="http://schemas.microsoft.com/office/drawing/2017/decorative" val="1"/>
              </a:ext>
            </a:extLst>
          </p:cNvPr>
          <p:cNvSpPr>
            <a:spLocks noGrp="1"/>
          </p:cNvSpPr>
          <p:nvPr>
            <p:ph type="sldNum" sz="quarter" idx="12"/>
          </p:nvPr>
        </p:nvSpPr>
        <p:spPr/>
        <p:txBody>
          <a:bodyPr/>
          <a:lstStyle/>
          <a:p>
            <a:pPr>
              <a:spcAft>
                <a:spcPts val="600"/>
              </a:spcAft>
            </a:pPr>
            <a:fld id="{10A01DC5-1685-4615-8240-15192985C6A2}" type="slidenum">
              <a:rPr lang="en-AU" smtClean="0"/>
              <a:pPr>
                <a:spcAft>
                  <a:spcPts val="600"/>
                </a:spcAft>
              </a:pPr>
              <a:t>3</a:t>
            </a:fld>
            <a:endParaRPr lang="en-AU"/>
          </a:p>
        </p:txBody>
      </p:sp>
    </p:spTree>
    <p:extLst>
      <p:ext uri="{BB962C8B-B14F-4D97-AF65-F5344CB8AC3E}">
        <p14:creationId xmlns:p14="http://schemas.microsoft.com/office/powerpoint/2010/main" val="1551729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E2CC2-2817-E1C3-4966-FFEDE3298262}"/>
              </a:ext>
            </a:extLst>
          </p:cNvPr>
          <p:cNvSpPr>
            <a:spLocks noGrp="1"/>
          </p:cNvSpPr>
          <p:nvPr>
            <p:ph type="title"/>
          </p:nvPr>
        </p:nvSpPr>
        <p:spPr/>
        <p:txBody>
          <a:bodyPr/>
          <a:lstStyle/>
          <a:p>
            <a:r>
              <a:rPr lang="it-IT" sz="3600" i="1" dirty="0">
                <a:latin typeface="+mj-lt"/>
              </a:rPr>
              <a:t>Vai </a:t>
            </a:r>
            <a:r>
              <a:rPr lang="it-IT" sz="3600" b="1" i="1" dirty="0">
                <a:latin typeface="+mj-lt"/>
              </a:rPr>
              <a:t>spesso</a:t>
            </a:r>
            <a:r>
              <a:rPr lang="it-IT" sz="3600" i="1" dirty="0">
                <a:latin typeface="+mj-lt"/>
              </a:rPr>
              <a:t> al cinema.</a:t>
            </a:r>
            <a:endParaRPr lang="it-IT" dirty="0"/>
          </a:p>
        </p:txBody>
      </p:sp>
      <p:pic>
        <p:nvPicPr>
          <p:cNvPr id="6" name="Picture 5" descr="A group of people sitting in a cinema">
            <a:extLst>
              <a:ext uri="{FF2B5EF4-FFF2-40B4-BE49-F238E27FC236}">
                <a16:creationId xmlns:a16="http://schemas.microsoft.com/office/drawing/2014/main" id="{722C897C-D005-A918-991F-2FE80E00E58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0343" t="32027" r="9375" b="30598"/>
          <a:stretch/>
        </p:blipFill>
        <p:spPr>
          <a:xfrm>
            <a:off x="2112764" y="1128552"/>
            <a:ext cx="7966472" cy="5246490"/>
          </a:xfrm>
          <a:prstGeom prst="rect">
            <a:avLst/>
          </a:prstGeom>
        </p:spPr>
      </p:pic>
      <p:sp>
        <p:nvSpPr>
          <p:cNvPr id="3" name="Slide Number Placeholder 2">
            <a:extLst>
              <a:ext uri="{FF2B5EF4-FFF2-40B4-BE49-F238E27FC236}">
                <a16:creationId xmlns:a16="http://schemas.microsoft.com/office/drawing/2014/main" id="{ABE366A4-3339-622C-B787-BF384395DA96}"/>
              </a:ext>
              <a:ext uri="{C183D7F6-B498-43B3-948B-1728B52AA6E4}">
                <adec:decorative xmlns:adec="http://schemas.microsoft.com/office/drawing/2017/decorative" val="1"/>
              </a:ext>
            </a:extLst>
          </p:cNvPr>
          <p:cNvSpPr>
            <a:spLocks noGrp="1"/>
          </p:cNvSpPr>
          <p:nvPr>
            <p:ph type="sldNum" sz="quarter" idx="12"/>
          </p:nvPr>
        </p:nvSpPr>
        <p:spPr/>
        <p:txBody>
          <a:bodyPr/>
          <a:lstStyle/>
          <a:p>
            <a:pPr>
              <a:spcAft>
                <a:spcPts val="600"/>
              </a:spcAft>
            </a:pPr>
            <a:fld id="{10A01DC5-1685-4615-8240-15192985C6A2}" type="slidenum">
              <a:rPr lang="en-AU" smtClean="0"/>
              <a:pPr>
                <a:spcAft>
                  <a:spcPts val="600"/>
                </a:spcAft>
              </a:pPr>
              <a:t>4</a:t>
            </a:fld>
            <a:endParaRPr lang="en-AU"/>
          </a:p>
        </p:txBody>
      </p:sp>
    </p:spTree>
    <p:extLst>
      <p:ext uri="{BB962C8B-B14F-4D97-AF65-F5344CB8AC3E}">
        <p14:creationId xmlns:p14="http://schemas.microsoft.com/office/powerpoint/2010/main" val="2513470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E2CC2-2817-E1C3-4966-FFEDE3298262}"/>
              </a:ext>
            </a:extLst>
          </p:cNvPr>
          <p:cNvSpPr>
            <a:spLocks noGrp="1"/>
          </p:cNvSpPr>
          <p:nvPr>
            <p:ph type="title"/>
          </p:nvPr>
        </p:nvSpPr>
        <p:spPr/>
        <p:txBody>
          <a:bodyPr/>
          <a:lstStyle/>
          <a:p>
            <a:r>
              <a:rPr lang="it-IT" sz="3600" i="1" dirty="0">
                <a:latin typeface="+mj-lt"/>
              </a:rPr>
              <a:t>Facciamo </a:t>
            </a:r>
            <a:r>
              <a:rPr lang="it-IT" sz="3600" b="1" i="1" dirty="0">
                <a:latin typeface="+mj-lt"/>
              </a:rPr>
              <a:t>regolarmente</a:t>
            </a:r>
            <a:r>
              <a:rPr lang="it-IT" sz="3600" i="1" dirty="0">
                <a:latin typeface="+mj-lt"/>
              </a:rPr>
              <a:t> lo shopping.</a:t>
            </a:r>
            <a:endParaRPr lang="it-IT" dirty="0"/>
          </a:p>
        </p:txBody>
      </p:sp>
      <p:pic>
        <p:nvPicPr>
          <p:cNvPr id="5" name="Picture 4" descr="A group of people at an Italian market">
            <a:extLst>
              <a:ext uri="{FF2B5EF4-FFF2-40B4-BE49-F238E27FC236}">
                <a16:creationId xmlns:a16="http://schemas.microsoft.com/office/drawing/2014/main" id="{3374D346-A221-0354-F174-7D646A73532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9604" t="31625" r="9762" b="31000"/>
          <a:stretch/>
        </p:blipFill>
        <p:spPr>
          <a:xfrm>
            <a:off x="2085198" y="1129401"/>
            <a:ext cx="8021603" cy="5259825"/>
          </a:xfrm>
          <a:prstGeom prst="rect">
            <a:avLst/>
          </a:prstGeom>
        </p:spPr>
      </p:pic>
      <p:sp>
        <p:nvSpPr>
          <p:cNvPr id="3" name="Slide Number Placeholder 2">
            <a:extLst>
              <a:ext uri="{FF2B5EF4-FFF2-40B4-BE49-F238E27FC236}">
                <a16:creationId xmlns:a16="http://schemas.microsoft.com/office/drawing/2014/main" id="{ABE366A4-3339-622C-B787-BF384395DA96}"/>
              </a:ext>
              <a:ext uri="{C183D7F6-B498-43B3-948B-1728B52AA6E4}">
                <adec:decorative xmlns:adec="http://schemas.microsoft.com/office/drawing/2017/decorative" val="1"/>
              </a:ext>
            </a:extLst>
          </p:cNvPr>
          <p:cNvSpPr>
            <a:spLocks noGrp="1"/>
          </p:cNvSpPr>
          <p:nvPr>
            <p:ph type="sldNum" sz="quarter" idx="12"/>
          </p:nvPr>
        </p:nvSpPr>
        <p:spPr/>
        <p:txBody>
          <a:bodyPr/>
          <a:lstStyle/>
          <a:p>
            <a:pPr>
              <a:spcAft>
                <a:spcPts val="600"/>
              </a:spcAft>
            </a:pPr>
            <a:fld id="{10A01DC5-1685-4615-8240-15192985C6A2}" type="slidenum">
              <a:rPr lang="en-AU" smtClean="0"/>
              <a:pPr>
                <a:spcAft>
                  <a:spcPts val="600"/>
                </a:spcAft>
              </a:pPr>
              <a:t>5</a:t>
            </a:fld>
            <a:endParaRPr lang="en-AU"/>
          </a:p>
        </p:txBody>
      </p:sp>
    </p:spTree>
    <p:extLst>
      <p:ext uri="{BB962C8B-B14F-4D97-AF65-F5344CB8AC3E}">
        <p14:creationId xmlns:p14="http://schemas.microsoft.com/office/powerpoint/2010/main" val="2686535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E2CC2-2817-E1C3-4966-FFEDE3298262}"/>
              </a:ext>
            </a:extLst>
          </p:cNvPr>
          <p:cNvSpPr>
            <a:spLocks noGrp="1"/>
          </p:cNvSpPr>
          <p:nvPr>
            <p:ph type="title"/>
          </p:nvPr>
        </p:nvSpPr>
        <p:spPr/>
        <p:txBody>
          <a:bodyPr/>
          <a:lstStyle/>
          <a:p>
            <a:r>
              <a:rPr lang="it-IT" b="1" i="1" dirty="0"/>
              <a:t>D</a:t>
            </a:r>
            <a:r>
              <a:rPr lang="it-IT" sz="3600" b="1" i="1" dirty="0">
                <a:latin typeface="+mj-lt"/>
              </a:rPr>
              <a:t>i solito </a:t>
            </a:r>
            <a:r>
              <a:rPr lang="it-IT" sz="3600" i="1" dirty="0">
                <a:latin typeface="+mj-lt"/>
              </a:rPr>
              <a:t>esce</a:t>
            </a:r>
            <a:r>
              <a:rPr lang="it-IT" sz="3600" b="1" i="1" dirty="0">
                <a:latin typeface="+mj-lt"/>
              </a:rPr>
              <a:t> </a:t>
            </a:r>
            <a:r>
              <a:rPr lang="it-IT" sz="3600" i="1" dirty="0">
                <a:latin typeface="+mj-lt"/>
              </a:rPr>
              <a:t>con le amiche.</a:t>
            </a:r>
            <a:endParaRPr lang="it-IT" dirty="0"/>
          </a:p>
        </p:txBody>
      </p:sp>
      <p:sp>
        <p:nvSpPr>
          <p:cNvPr id="4" name="Title 1">
            <a:extLst>
              <a:ext uri="{FF2B5EF4-FFF2-40B4-BE49-F238E27FC236}">
                <a16:creationId xmlns:a16="http://schemas.microsoft.com/office/drawing/2014/main" id="{501C236D-8CD7-F9AC-0900-E2E2BAB09B19}"/>
              </a:ext>
            </a:extLst>
          </p:cNvPr>
          <p:cNvSpPr txBox="1">
            <a:spLocks/>
          </p:cNvSpPr>
          <p:nvPr/>
        </p:nvSpPr>
        <p:spPr>
          <a:xfrm>
            <a:off x="360000" y="905601"/>
            <a:ext cx="10080000" cy="545601"/>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mj-lt"/>
                <a:ea typeface="+mj-ea"/>
                <a:cs typeface="+mj-cs"/>
              </a:defRPr>
            </a:lvl1pPr>
          </a:lstStyle>
          <a:p>
            <a:r>
              <a:rPr lang="it-IT" b="1" i="1" dirty="0"/>
              <a:t>Normalmente </a:t>
            </a:r>
            <a:r>
              <a:rPr lang="it-IT" i="1" dirty="0"/>
              <a:t>esce</a:t>
            </a:r>
            <a:r>
              <a:rPr lang="it-IT" b="1" i="1" dirty="0"/>
              <a:t> </a:t>
            </a:r>
            <a:r>
              <a:rPr lang="it-IT" i="1" dirty="0"/>
              <a:t>con le amiche.</a:t>
            </a:r>
            <a:br>
              <a:rPr lang="it-IT" dirty="0"/>
            </a:br>
            <a:endParaRPr lang="it-IT" dirty="0"/>
          </a:p>
        </p:txBody>
      </p:sp>
      <p:pic>
        <p:nvPicPr>
          <p:cNvPr id="6" name="Picture 5" descr="A group of women eating ice cream">
            <a:extLst>
              <a:ext uri="{FF2B5EF4-FFF2-40B4-BE49-F238E27FC236}">
                <a16:creationId xmlns:a16="http://schemas.microsoft.com/office/drawing/2014/main" id="{13B7024F-C90A-AAA4-1CFE-DBFE5B38733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70859" y="1669204"/>
            <a:ext cx="6273141" cy="4672219"/>
          </a:xfrm>
          <a:prstGeom prst="rect">
            <a:avLst/>
          </a:prstGeom>
        </p:spPr>
      </p:pic>
      <p:sp>
        <p:nvSpPr>
          <p:cNvPr id="3" name="Slide Number Placeholder 2">
            <a:extLst>
              <a:ext uri="{FF2B5EF4-FFF2-40B4-BE49-F238E27FC236}">
                <a16:creationId xmlns:a16="http://schemas.microsoft.com/office/drawing/2014/main" id="{ABE366A4-3339-622C-B787-BF384395DA96}"/>
              </a:ext>
              <a:ext uri="{C183D7F6-B498-43B3-948B-1728B52AA6E4}">
                <adec:decorative xmlns:adec="http://schemas.microsoft.com/office/drawing/2017/decorative" val="1"/>
              </a:ext>
            </a:extLst>
          </p:cNvPr>
          <p:cNvSpPr>
            <a:spLocks noGrp="1"/>
          </p:cNvSpPr>
          <p:nvPr>
            <p:ph type="sldNum" sz="quarter" idx="12"/>
          </p:nvPr>
        </p:nvSpPr>
        <p:spPr/>
        <p:txBody>
          <a:bodyPr/>
          <a:lstStyle/>
          <a:p>
            <a:pPr>
              <a:spcAft>
                <a:spcPts val="600"/>
              </a:spcAft>
            </a:pPr>
            <a:fld id="{10A01DC5-1685-4615-8240-15192985C6A2}" type="slidenum">
              <a:rPr lang="en-AU" smtClean="0"/>
              <a:pPr>
                <a:spcAft>
                  <a:spcPts val="600"/>
                </a:spcAft>
              </a:pPr>
              <a:t>6</a:t>
            </a:fld>
            <a:endParaRPr lang="en-AU"/>
          </a:p>
        </p:txBody>
      </p:sp>
    </p:spTree>
    <p:extLst>
      <p:ext uri="{BB962C8B-B14F-4D97-AF65-F5344CB8AC3E}">
        <p14:creationId xmlns:p14="http://schemas.microsoft.com/office/powerpoint/2010/main" val="2239300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E2CC2-2817-E1C3-4966-FFEDE3298262}"/>
              </a:ext>
            </a:extLst>
          </p:cNvPr>
          <p:cNvSpPr>
            <a:spLocks noGrp="1"/>
          </p:cNvSpPr>
          <p:nvPr>
            <p:ph type="title"/>
          </p:nvPr>
        </p:nvSpPr>
        <p:spPr/>
        <p:txBody>
          <a:bodyPr/>
          <a:lstStyle/>
          <a:p>
            <a:r>
              <a:rPr lang="it-IT" i="1" dirty="0"/>
              <a:t>Va </a:t>
            </a:r>
            <a:r>
              <a:rPr lang="it-IT" b="1" i="1" dirty="0"/>
              <a:t>q</a:t>
            </a:r>
            <a:r>
              <a:rPr lang="it-IT" sz="3600" b="1" i="1" dirty="0">
                <a:latin typeface="+mj-lt"/>
              </a:rPr>
              <a:t>ualche volta</a:t>
            </a:r>
            <a:r>
              <a:rPr lang="it-IT" sz="3600" i="1" dirty="0">
                <a:latin typeface="+mj-lt"/>
              </a:rPr>
              <a:t> in pizzeria.</a:t>
            </a:r>
            <a:endParaRPr lang="it-IT" dirty="0"/>
          </a:p>
        </p:txBody>
      </p:sp>
      <p:sp>
        <p:nvSpPr>
          <p:cNvPr id="6" name="Title 1">
            <a:extLst>
              <a:ext uri="{FF2B5EF4-FFF2-40B4-BE49-F238E27FC236}">
                <a16:creationId xmlns:a16="http://schemas.microsoft.com/office/drawing/2014/main" id="{A680AFD3-DA8C-BE2B-078A-750149D38648}"/>
              </a:ext>
            </a:extLst>
          </p:cNvPr>
          <p:cNvSpPr txBox="1">
            <a:spLocks/>
          </p:cNvSpPr>
          <p:nvPr/>
        </p:nvSpPr>
        <p:spPr>
          <a:xfrm>
            <a:off x="360000" y="905601"/>
            <a:ext cx="10080000" cy="545601"/>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mj-lt"/>
                <a:ea typeface="+mj-ea"/>
                <a:cs typeface="+mj-cs"/>
              </a:defRPr>
            </a:lvl1pPr>
          </a:lstStyle>
          <a:p>
            <a:r>
              <a:rPr lang="it-IT" i="1" dirty="0"/>
              <a:t>Va </a:t>
            </a:r>
            <a:r>
              <a:rPr lang="it-IT" b="1" i="1" dirty="0"/>
              <a:t>ogni tanto </a:t>
            </a:r>
            <a:r>
              <a:rPr lang="it-IT" i="1" dirty="0"/>
              <a:t>in pizzeria.</a:t>
            </a:r>
            <a:br>
              <a:rPr lang="it-IT" dirty="0"/>
            </a:br>
            <a:endParaRPr lang="it-IT" dirty="0"/>
          </a:p>
        </p:txBody>
      </p:sp>
      <p:pic>
        <p:nvPicPr>
          <p:cNvPr id="5" name="Picture 4" descr="The shop front of a Pizzeria">
            <a:extLst>
              <a:ext uri="{FF2B5EF4-FFF2-40B4-BE49-F238E27FC236}">
                <a16:creationId xmlns:a16="http://schemas.microsoft.com/office/drawing/2014/main" id="{314A9564-38E1-9B51-CDD5-4F60D83F16EE}"/>
              </a:ext>
            </a:extLst>
          </p:cNvPr>
          <p:cNvPicPr>
            <a:picLocks noChangeAspect="1"/>
          </p:cNvPicPr>
          <p:nvPr/>
        </p:nvPicPr>
        <p:blipFill>
          <a:blip r:embed="rId3"/>
          <a:stretch>
            <a:fillRect/>
          </a:stretch>
        </p:blipFill>
        <p:spPr>
          <a:xfrm>
            <a:off x="2633240" y="1749688"/>
            <a:ext cx="6925519" cy="4599590"/>
          </a:xfrm>
          <a:prstGeom prst="rect">
            <a:avLst/>
          </a:prstGeom>
        </p:spPr>
      </p:pic>
      <p:sp>
        <p:nvSpPr>
          <p:cNvPr id="3" name="Slide Number Placeholder 2">
            <a:extLst>
              <a:ext uri="{FF2B5EF4-FFF2-40B4-BE49-F238E27FC236}">
                <a16:creationId xmlns:a16="http://schemas.microsoft.com/office/drawing/2014/main" id="{ABE366A4-3339-622C-B787-BF384395DA96}"/>
              </a:ext>
              <a:ext uri="{C183D7F6-B498-43B3-948B-1728B52AA6E4}">
                <adec:decorative xmlns:adec="http://schemas.microsoft.com/office/drawing/2017/decorative" val="1"/>
              </a:ext>
            </a:extLst>
          </p:cNvPr>
          <p:cNvSpPr>
            <a:spLocks noGrp="1"/>
          </p:cNvSpPr>
          <p:nvPr>
            <p:ph type="sldNum" sz="quarter" idx="12"/>
          </p:nvPr>
        </p:nvSpPr>
        <p:spPr/>
        <p:txBody>
          <a:bodyPr/>
          <a:lstStyle/>
          <a:p>
            <a:pPr>
              <a:spcAft>
                <a:spcPts val="600"/>
              </a:spcAft>
            </a:pPr>
            <a:fld id="{10A01DC5-1685-4615-8240-15192985C6A2}" type="slidenum">
              <a:rPr lang="en-AU" smtClean="0"/>
              <a:pPr>
                <a:spcAft>
                  <a:spcPts val="600"/>
                </a:spcAft>
              </a:pPr>
              <a:t>7</a:t>
            </a:fld>
            <a:endParaRPr lang="en-AU"/>
          </a:p>
        </p:txBody>
      </p:sp>
    </p:spTree>
    <p:extLst>
      <p:ext uri="{BB962C8B-B14F-4D97-AF65-F5344CB8AC3E}">
        <p14:creationId xmlns:p14="http://schemas.microsoft.com/office/powerpoint/2010/main" val="2204551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E2CC2-2817-E1C3-4966-FFEDE3298262}"/>
              </a:ext>
            </a:extLst>
          </p:cNvPr>
          <p:cNvSpPr>
            <a:spLocks noGrp="1"/>
          </p:cNvSpPr>
          <p:nvPr>
            <p:ph type="title"/>
          </p:nvPr>
        </p:nvSpPr>
        <p:spPr/>
        <p:txBody>
          <a:bodyPr/>
          <a:lstStyle/>
          <a:p>
            <a:r>
              <a:rPr lang="it-IT" sz="3600" i="1" dirty="0">
                <a:latin typeface="+mj-lt"/>
              </a:rPr>
              <a:t>Giocate </a:t>
            </a:r>
            <a:r>
              <a:rPr lang="it-IT" sz="3600" b="1" i="1" dirty="0">
                <a:latin typeface="+mj-lt"/>
              </a:rPr>
              <a:t>raramente</a:t>
            </a:r>
            <a:r>
              <a:rPr lang="it-IT" sz="3600" i="1" dirty="0">
                <a:latin typeface="+mj-lt"/>
              </a:rPr>
              <a:t> ai videogiochi.</a:t>
            </a:r>
            <a:endParaRPr lang="it-IT" dirty="0"/>
          </a:p>
        </p:txBody>
      </p:sp>
      <p:pic>
        <p:nvPicPr>
          <p:cNvPr id="6" name="Picture 5" descr="2 people playing video games">
            <a:extLst>
              <a:ext uri="{FF2B5EF4-FFF2-40B4-BE49-F238E27FC236}">
                <a16:creationId xmlns:a16="http://schemas.microsoft.com/office/drawing/2014/main" id="{F884EF55-DBE8-EA12-92D4-848C626DBF3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9605" t="30666" r="9290" b="31000"/>
          <a:stretch/>
        </p:blipFill>
        <p:spPr>
          <a:xfrm>
            <a:off x="2157953" y="1099595"/>
            <a:ext cx="7876094" cy="5265993"/>
          </a:xfrm>
          <a:prstGeom prst="rect">
            <a:avLst/>
          </a:prstGeom>
        </p:spPr>
      </p:pic>
      <p:sp>
        <p:nvSpPr>
          <p:cNvPr id="3" name="Slide Number Placeholder 2">
            <a:extLst>
              <a:ext uri="{FF2B5EF4-FFF2-40B4-BE49-F238E27FC236}">
                <a16:creationId xmlns:a16="http://schemas.microsoft.com/office/drawing/2014/main" id="{ABE366A4-3339-622C-B787-BF384395DA96}"/>
              </a:ext>
              <a:ext uri="{C183D7F6-B498-43B3-948B-1728B52AA6E4}">
                <adec:decorative xmlns:adec="http://schemas.microsoft.com/office/drawing/2017/decorative" val="1"/>
              </a:ext>
            </a:extLst>
          </p:cNvPr>
          <p:cNvSpPr>
            <a:spLocks noGrp="1"/>
          </p:cNvSpPr>
          <p:nvPr>
            <p:ph type="sldNum" sz="quarter" idx="12"/>
          </p:nvPr>
        </p:nvSpPr>
        <p:spPr/>
        <p:txBody>
          <a:bodyPr/>
          <a:lstStyle/>
          <a:p>
            <a:pPr>
              <a:spcAft>
                <a:spcPts val="600"/>
              </a:spcAft>
            </a:pPr>
            <a:fld id="{10A01DC5-1685-4615-8240-15192985C6A2}" type="slidenum">
              <a:rPr lang="en-AU" smtClean="0"/>
              <a:pPr>
                <a:spcAft>
                  <a:spcPts val="600"/>
                </a:spcAft>
              </a:pPr>
              <a:t>8</a:t>
            </a:fld>
            <a:endParaRPr lang="en-AU"/>
          </a:p>
        </p:txBody>
      </p:sp>
    </p:spTree>
    <p:extLst>
      <p:ext uri="{BB962C8B-B14F-4D97-AF65-F5344CB8AC3E}">
        <p14:creationId xmlns:p14="http://schemas.microsoft.com/office/powerpoint/2010/main" val="1715201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E2CC2-2817-E1C3-4966-FFEDE3298262}"/>
              </a:ext>
            </a:extLst>
          </p:cNvPr>
          <p:cNvSpPr>
            <a:spLocks noGrp="1"/>
          </p:cNvSpPr>
          <p:nvPr>
            <p:ph type="title"/>
          </p:nvPr>
        </p:nvSpPr>
        <p:spPr/>
        <p:txBody>
          <a:bodyPr/>
          <a:lstStyle/>
          <a:p>
            <a:r>
              <a:rPr lang="it-IT" b="1" i="1" dirty="0"/>
              <a:t>Non</a:t>
            </a:r>
            <a:r>
              <a:rPr lang="it-IT" i="1" dirty="0"/>
              <a:t> faccio </a:t>
            </a:r>
            <a:r>
              <a:rPr lang="it-IT" b="1" i="1" dirty="0"/>
              <a:t>mai</a:t>
            </a:r>
            <a:r>
              <a:rPr lang="it-IT" i="1" dirty="0"/>
              <a:t> lo skateboard.</a:t>
            </a:r>
            <a:endParaRPr lang="it-IT" dirty="0"/>
          </a:p>
        </p:txBody>
      </p:sp>
      <p:grpSp>
        <p:nvGrpSpPr>
          <p:cNvPr id="5" name="Group 4" descr="A red cross through an image of a person on a skateboard.">
            <a:extLst>
              <a:ext uri="{FF2B5EF4-FFF2-40B4-BE49-F238E27FC236}">
                <a16:creationId xmlns:a16="http://schemas.microsoft.com/office/drawing/2014/main" id="{34A1740E-CB7F-48E5-7D1C-49A2243E84A4}"/>
              </a:ext>
            </a:extLst>
          </p:cNvPr>
          <p:cNvGrpSpPr/>
          <p:nvPr/>
        </p:nvGrpSpPr>
        <p:grpSpPr>
          <a:xfrm>
            <a:off x="2284783" y="833207"/>
            <a:ext cx="7279992" cy="5687543"/>
            <a:chOff x="2284783" y="833207"/>
            <a:chExt cx="7279992" cy="5687543"/>
          </a:xfrm>
        </p:grpSpPr>
        <p:pic>
          <p:nvPicPr>
            <p:cNvPr id="10" name="Picture 9" descr="A close up of a persons feet on a skateboard">
              <a:extLst>
                <a:ext uri="{FF2B5EF4-FFF2-40B4-BE49-F238E27FC236}">
                  <a16:creationId xmlns:a16="http://schemas.microsoft.com/office/drawing/2014/main" id="{670ADEB0-6EC2-1D13-7696-0D60C7D72CD0}"/>
                </a:ext>
              </a:extLst>
            </p:cNvPr>
            <p:cNvPicPr>
              <a:picLocks noChangeAspect="1"/>
            </p:cNvPicPr>
            <p:nvPr/>
          </p:nvPicPr>
          <p:blipFill>
            <a:blip r:embed="rId3"/>
            <a:stretch>
              <a:fillRect/>
            </a:stretch>
          </p:blipFill>
          <p:spPr>
            <a:xfrm>
              <a:off x="2436049" y="1399287"/>
              <a:ext cx="6977460" cy="4625506"/>
            </a:xfrm>
            <a:prstGeom prst="rect">
              <a:avLst/>
            </a:prstGeom>
          </p:spPr>
        </p:pic>
        <p:sp>
          <p:nvSpPr>
            <p:cNvPr id="7" name="Multiplication Sign 6" descr="a red cross through the image ">
              <a:extLst>
                <a:ext uri="{FF2B5EF4-FFF2-40B4-BE49-F238E27FC236}">
                  <a16:creationId xmlns:a16="http://schemas.microsoft.com/office/drawing/2014/main" id="{880FFF29-DCDA-FD4F-3AF1-BEB0A320DD78}"/>
                </a:ext>
              </a:extLst>
            </p:cNvPr>
            <p:cNvSpPr/>
            <p:nvPr/>
          </p:nvSpPr>
          <p:spPr>
            <a:xfrm>
              <a:off x="2284783" y="833207"/>
              <a:ext cx="7279992" cy="5687543"/>
            </a:xfrm>
            <a:prstGeom prst="mathMultiply">
              <a:avLst/>
            </a:prstGeom>
            <a:solidFill>
              <a:schemeClr val="tx2">
                <a:alpha val="3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3" name="Slide Number Placeholder 2">
            <a:extLst>
              <a:ext uri="{FF2B5EF4-FFF2-40B4-BE49-F238E27FC236}">
                <a16:creationId xmlns:a16="http://schemas.microsoft.com/office/drawing/2014/main" id="{ABE366A4-3339-622C-B787-BF384395DA96}"/>
              </a:ext>
              <a:ext uri="{C183D7F6-B498-43B3-948B-1728B52AA6E4}">
                <adec:decorative xmlns:adec="http://schemas.microsoft.com/office/drawing/2017/decorative" val="1"/>
              </a:ext>
            </a:extLst>
          </p:cNvPr>
          <p:cNvSpPr>
            <a:spLocks noGrp="1"/>
          </p:cNvSpPr>
          <p:nvPr>
            <p:ph type="sldNum" sz="quarter" idx="12"/>
          </p:nvPr>
        </p:nvSpPr>
        <p:spPr/>
        <p:txBody>
          <a:bodyPr/>
          <a:lstStyle/>
          <a:p>
            <a:pPr>
              <a:spcAft>
                <a:spcPts val="600"/>
              </a:spcAft>
            </a:pPr>
            <a:fld id="{10A01DC5-1685-4615-8240-15192985C6A2}" type="slidenum">
              <a:rPr lang="en-AU" smtClean="0"/>
              <a:pPr>
                <a:spcAft>
                  <a:spcPts val="600"/>
                </a:spcAft>
              </a:pPr>
              <a:t>9</a:t>
            </a:fld>
            <a:endParaRPr lang="en-AU"/>
          </a:p>
        </p:txBody>
      </p:sp>
    </p:spTree>
    <p:extLst>
      <p:ext uri="{BB962C8B-B14F-4D97-AF65-F5344CB8AC3E}">
        <p14:creationId xmlns:p14="http://schemas.microsoft.com/office/powerpoint/2010/main" val="3924304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3_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Presentation8" id="{5B7CFD80-9B3F-274A-83E4-7C2C4402A121}" vid="{8F029A35-CC8A-F847-83C7-786F3DC187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786</Words>
  <Application>Microsoft Office PowerPoint</Application>
  <PresentationFormat>Widescreen</PresentationFormat>
  <Paragraphs>90</Paragraphs>
  <Slides>11</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 Italic</vt:lpstr>
      <vt:lpstr>Calibri</vt:lpstr>
      <vt:lpstr>Public Sans</vt:lpstr>
      <vt:lpstr>Times New Roman</vt:lpstr>
      <vt:lpstr>Arial</vt:lpstr>
      <vt:lpstr>3_NSWG Corporate</vt:lpstr>
      <vt:lpstr>Adverbs of frequency</vt:lpstr>
      <vt:lpstr>Adverbs of frequency 1</vt:lpstr>
      <vt:lpstr>Faccio sempre una passeggiata. </vt:lpstr>
      <vt:lpstr>Vai spesso al cinema.</vt:lpstr>
      <vt:lpstr>Facciamo regolarmente lo shopping.</vt:lpstr>
      <vt:lpstr>Di solito esce con le amiche.</vt:lpstr>
      <vt:lpstr>Va qualche volta in pizzeria.</vt:lpstr>
      <vt:lpstr>Giocate raramente ai videogiochi.</vt:lpstr>
      <vt:lpstr>Non faccio mai lo skateboard.</vt:lpstr>
      <vt:lpstr>Vai a correre? </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Adverbs of frequency</dc:title>
  <dc:creator>NSW Department of Education</dc:creator>
  <dcterms:created xsi:type="dcterms:W3CDTF">2024-09-24T00:56:44Z</dcterms:created>
  <dcterms:modified xsi:type="dcterms:W3CDTF">2024-09-24T00:57:03Z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2024-09-24T00:56:54Z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256f641f-0eb3-4b94-8ada-314530a7f15a</vt:lpwstr>
  </property>
  <property fmtid="{D5CDD505-2E9C-101B-9397-08002B2CF9AE}" pid="8" name="MSIP_Label_b603dfd7-d93a-4381-a340-2995d8282205_ContentBits">
    <vt:lpwstr>0</vt:lpwstr>
  </property>
</Properties>
</file>