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2.xml" ContentType="application/vnd.openxmlformats-officedocument.theme+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716" r:id="rId1"/>
    <p:sldMasterId id="2147483762" r:id="rId2"/>
    <p:sldMasterId id="2147483808" r:id="rId3"/>
  </p:sldMasterIdLst>
  <p:notesMasterIdLst>
    <p:notesMasterId r:id="rId18"/>
  </p:notesMasterIdLst>
  <p:handoutMasterIdLst>
    <p:handoutMasterId r:id="rId19"/>
  </p:handoutMasterIdLst>
  <p:sldIdLst>
    <p:sldId id="485" r:id="rId4"/>
    <p:sldId id="2141411602" r:id="rId5"/>
    <p:sldId id="2141411598" r:id="rId6"/>
    <p:sldId id="2141411605" r:id="rId7"/>
    <p:sldId id="2141411606" r:id="rId8"/>
    <p:sldId id="2141411597" r:id="rId9"/>
    <p:sldId id="2141411599" r:id="rId10"/>
    <p:sldId id="2141411607" r:id="rId11"/>
    <p:sldId id="2141411608" r:id="rId12"/>
    <p:sldId id="2141411601" r:id="rId13"/>
    <p:sldId id="2141411610" r:id="rId14"/>
    <p:sldId id="2141411611" r:id="rId15"/>
    <p:sldId id="2141411621" r:id="rId16"/>
    <p:sldId id="2141411556" r:id="rId17"/>
  </p:sldIdLst>
  <p:sldSz cx="12192000" cy="6858000"/>
  <p:notesSz cx="6858000" cy="9144000"/>
  <p:embeddedFontLst>
    <p:embeddedFont>
      <p:font typeface="Public Sans" pitchFamily="2" charset="0"/>
      <p:regular r:id="rId20"/>
      <p:bold r:id="rId21"/>
      <p:italic r:id="rId22"/>
      <p:boldItalic r:id="rId23"/>
    </p:embeddedFont>
    <p:embeddedFont>
      <p:font typeface="Public Sans Light" pitchFamily="2" charset="0"/>
      <p:regular r:id="rId24"/>
      <p:italic r:id="rId25"/>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96C"/>
    <a:srgbClr val="CBEDFD"/>
    <a:srgbClr val="CDD3D6"/>
    <a:srgbClr val="EBEBEB"/>
    <a:srgbClr val="146CFD"/>
    <a:srgbClr val="0070C0"/>
    <a:srgbClr val="002664"/>
    <a:srgbClr val="0046B8"/>
    <a:srgbClr val="FFFFFF"/>
    <a:srgbClr val="F6AC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13CC7B-505B-407B-AFC2-20741DE6A34B}" v="7" dt="2024-09-24T00:50:48.730"/>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5" d="100"/>
          <a:sy n="95" d="100"/>
        </p:scale>
        <p:origin x="1098" y="57"/>
      </p:cViewPr>
      <p:guideLst>
        <p:guide orient="horz" pos="2160"/>
        <p:guide pos="3863"/>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font" Target="fonts/font2.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6.fntdata"/><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font" Target="fonts/font1.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5.fntdata"/><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4.fntdata"/><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handoutMaster" Target="handoutMasters/handoutMaster1.xml"/><Relationship Id="rId31" Type="http://schemas.microsoft.com/office/2018/10/relationships/authors" Target="author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3.fntdata"/><Relationship Id="rId27" Type="http://schemas.openxmlformats.org/officeDocument/2006/relationships/viewProps" Target="viewProps.xml"/><Relationship Id="rId30"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24/09/2024</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24/09/2024</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sz="1200" b="1" noProof="0">
                <a:ea typeface="Calibri"/>
                <a:cs typeface="Calibri"/>
              </a:rPr>
              <a:t>Teacher notes:</a:t>
            </a:r>
          </a:p>
          <a:p>
            <a:r>
              <a:rPr lang="it-IT" sz="1200" b="0" noProof="0">
                <a:ea typeface="Calibri"/>
                <a:cs typeface="Calibri"/>
              </a:rPr>
              <a:t>Remind students about using intonation when speaking to create a question from a statement in Italian and adding a question mark when writing.</a:t>
            </a:r>
          </a:p>
          <a:p>
            <a:r>
              <a:rPr lang="it-IT" sz="1200" b="0" noProof="0">
                <a:ea typeface="Calibri"/>
                <a:cs typeface="Calibri"/>
              </a:rPr>
              <a:t>Ask students if they remember how to use the negative construction before beginning.</a:t>
            </a:r>
          </a:p>
          <a:p>
            <a:r>
              <a:rPr lang="it-IT" sz="1200" b="0" noProof="0">
                <a:ea typeface="Calibri"/>
                <a:cs typeface="Calibri"/>
              </a:rPr>
              <a:t>Point out to students that </a:t>
            </a:r>
            <a:r>
              <a:rPr lang="it-IT" sz="1200" b="0" i="1" noProof="0">
                <a:ea typeface="Calibri"/>
                <a:cs typeface="Calibri"/>
              </a:rPr>
              <a:t>Quando…? </a:t>
            </a:r>
            <a:r>
              <a:rPr lang="it-IT" sz="1200" b="0" i="0" noProof="0">
                <a:ea typeface="Calibri"/>
                <a:cs typeface="Calibri"/>
              </a:rPr>
              <a:t>i</a:t>
            </a:r>
            <a:r>
              <a:rPr lang="it-IT" sz="1200" b="0" noProof="0">
                <a:ea typeface="Calibri"/>
                <a:cs typeface="Calibri"/>
              </a:rPr>
              <a:t>s a general question about when something happens (When …?) – students can answer with a general time, such as </a:t>
            </a:r>
            <a:r>
              <a:rPr lang="it-IT" sz="1200" b="0" i="1" noProof="0">
                <a:ea typeface="Calibri"/>
                <a:cs typeface="Calibri"/>
              </a:rPr>
              <a:t>la mattina</a:t>
            </a:r>
            <a:r>
              <a:rPr lang="it-IT" sz="1200" b="0" noProof="0">
                <a:ea typeface="Calibri"/>
                <a:cs typeface="Calibri"/>
              </a:rPr>
              <a:t>, or with a specific time; by comparison </a:t>
            </a:r>
            <a:r>
              <a:rPr lang="it-IT" sz="1200" b="0" i="1" noProof="0">
                <a:ea typeface="Calibri"/>
                <a:cs typeface="Calibri"/>
              </a:rPr>
              <a:t>A che ora…? </a:t>
            </a:r>
            <a:r>
              <a:rPr lang="it-IT" sz="1200" b="0" noProof="0">
                <a:ea typeface="Calibri"/>
                <a:cs typeface="Calibri"/>
              </a:rPr>
              <a:t>is asking what time something happens.</a:t>
            </a:r>
          </a:p>
          <a:p>
            <a:r>
              <a:rPr lang="it-IT" sz="1200" b="0" noProof="0">
                <a:ea typeface="Calibri"/>
                <a:cs typeface="Calibri"/>
              </a:rPr>
              <a:t>Once students have practised answering these questions as a class, they can work in pairs to ask and respond to the questions on the slide. Display each slide and give them time to interact.</a:t>
            </a:r>
          </a:p>
        </p:txBody>
      </p:sp>
      <p:sp>
        <p:nvSpPr>
          <p:cNvPr id="4" name="Slide Number Placeholder 3"/>
          <p:cNvSpPr>
            <a:spLocks noGrp="1"/>
          </p:cNvSpPr>
          <p:nvPr>
            <p:ph type="sldNum" sz="quarter" idx="5"/>
          </p:nvPr>
        </p:nvSpPr>
        <p:spPr/>
        <p:txBody>
          <a:bodyPr/>
          <a:lstStyle/>
          <a:p>
            <a:pPr marL="0" marR="0" lvl="0" indent="0" algn="r" defTabSz="457173" rtl="0" eaLnBrk="1" fontAlgn="auto" latinLnBrk="0" hangingPunct="1">
              <a:lnSpc>
                <a:spcPct val="100000"/>
              </a:lnSpc>
              <a:spcBef>
                <a:spcPts val="0"/>
              </a:spcBef>
              <a:spcAft>
                <a:spcPts val="0"/>
              </a:spcAft>
              <a:buClrTx/>
              <a:buSzTx/>
              <a:buFontTx/>
              <a:buNone/>
              <a:tabLst/>
              <a:defRPr/>
            </a:pPr>
            <a:fld id="{D09C5488-DD16-4714-9519-7BE21BA11D4E}"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173" rtl="0" eaLnBrk="1" fontAlgn="auto" latinLnBrk="0" hangingPunct="1">
                <a:lnSpc>
                  <a:spcPct val="100000"/>
                </a:lnSpc>
                <a:spcBef>
                  <a:spcPts val="0"/>
                </a:spcBef>
                <a:spcAft>
                  <a:spcPts val="0"/>
                </a:spcAft>
                <a:buClrTx/>
                <a:buSzTx/>
                <a:buFontTx/>
                <a:buNone/>
                <a:tabLst/>
                <a:defRPr/>
              </a:pPr>
              <a:t>1</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72136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10</a:t>
            </a:fld>
            <a:endParaRPr lang="en-AU"/>
          </a:p>
        </p:txBody>
      </p:sp>
    </p:spTree>
    <p:extLst>
      <p:ext uri="{BB962C8B-B14F-4D97-AF65-F5344CB8AC3E}">
        <p14:creationId xmlns:p14="http://schemas.microsoft.com/office/powerpoint/2010/main" val="14532361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sz="1200" b="1" noProof="0"/>
              <a:t>Teacher notes:</a:t>
            </a:r>
          </a:p>
          <a:p>
            <a:r>
              <a:rPr lang="it-IT" sz="1200" noProof="0"/>
              <a:t>For advanced proficiency or high potential and gifted students you could ask </a:t>
            </a:r>
            <a:r>
              <a:rPr lang="it-IT" sz="1200" i="1" noProof="0"/>
              <a:t>Per quanto tempo ogni giorno?; Hai molti compiti da fare?</a:t>
            </a:r>
          </a:p>
        </p:txBody>
      </p:sp>
      <p:sp>
        <p:nvSpPr>
          <p:cNvPr id="4" name="Slide Number Placeholder 3"/>
          <p:cNvSpPr>
            <a:spLocks noGrp="1"/>
          </p:cNvSpPr>
          <p:nvPr>
            <p:ph type="sldNum" sz="quarter" idx="5"/>
          </p:nvPr>
        </p:nvSpPr>
        <p:spPr/>
        <p:txBody>
          <a:bodyPr/>
          <a:lstStyle/>
          <a:p>
            <a:fld id="{B07158C4-A119-4B78-9DE8-A50001BC31DC}" type="slidenum">
              <a:rPr lang="en-AU" smtClean="0"/>
              <a:pPr/>
              <a:t>11</a:t>
            </a:fld>
            <a:endParaRPr lang="en-AU"/>
          </a:p>
        </p:txBody>
      </p:sp>
    </p:spTree>
    <p:extLst>
      <p:ext uri="{BB962C8B-B14F-4D97-AF65-F5344CB8AC3E}">
        <p14:creationId xmlns:p14="http://schemas.microsoft.com/office/powerpoint/2010/main" val="35183217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sz="1200" b="1" noProof="0"/>
              <a:t>Teacher notes:</a:t>
            </a:r>
          </a:p>
          <a:p>
            <a:r>
              <a:rPr lang="it-IT" sz="1200" noProof="0"/>
              <a:t>For advanced proficiency or high potential and gifted students you could ask additional questions such as </a:t>
            </a:r>
            <a:r>
              <a:rPr lang="it-IT" sz="1200" i="1" noProof="0"/>
              <a:t>Che cosa fai per riposarti?</a:t>
            </a:r>
            <a:r>
              <a:rPr lang="it-IT" sz="1200" i="0" noProof="0"/>
              <a:t>; </a:t>
            </a:r>
            <a:r>
              <a:rPr lang="it-IT" sz="1200" i="1" noProof="0"/>
              <a:t>Ti riposi il fine settimana?; Che cosa fai?</a:t>
            </a:r>
          </a:p>
        </p:txBody>
      </p:sp>
      <p:sp>
        <p:nvSpPr>
          <p:cNvPr id="4" name="Slide Number Placeholder 3"/>
          <p:cNvSpPr>
            <a:spLocks noGrp="1"/>
          </p:cNvSpPr>
          <p:nvPr>
            <p:ph type="sldNum" sz="quarter" idx="5"/>
          </p:nvPr>
        </p:nvSpPr>
        <p:spPr/>
        <p:txBody>
          <a:bodyPr/>
          <a:lstStyle/>
          <a:p>
            <a:fld id="{B07158C4-A119-4B78-9DE8-A50001BC31DC}" type="slidenum">
              <a:rPr lang="en-AU" smtClean="0"/>
              <a:pPr/>
              <a:t>12</a:t>
            </a:fld>
            <a:endParaRPr lang="en-AU"/>
          </a:p>
        </p:txBody>
      </p:sp>
    </p:spTree>
    <p:extLst>
      <p:ext uri="{BB962C8B-B14F-4D97-AF65-F5344CB8AC3E}">
        <p14:creationId xmlns:p14="http://schemas.microsoft.com/office/powerpoint/2010/main" val="39165736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13</a:t>
            </a:fld>
            <a:endParaRPr lang="en-AU"/>
          </a:p>
        </p:txBody>
      </p:sp>
    </p:spTree>
    <p:extLst>
      <p:ext uri="{BB962C8B-B14F-4D97-AF65-F5344CB8AC3E}">
        <p14:creationId xmlns:p14="http://schemas.microsoft.com/office/powerpoint/2010/main" val="26578752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Slide not shared</a:t>
            </a:r>
          </a:p>
        </p:txBody>
      </p:sp>
      <p:sp>
        <p:nvSpPr>
          <p:cNvPr id="4" name="Slide Number Placeholder 3"/>
          <p:cNvSpPr>
            <a:spLocks noGrp="1"/>
          </p:cNvSpPr>
          <p:nvPr>
            <p:ph type="sldNum" sz="quarter" idx="5"/>
          </p:nvPr>
        </p:nvSpPr>
        <p:spPr/>
        <p:txBody>
          <a:bodyPr/>
          <a:lstStyle/>
          <a:p>
            <a:fld id="{B07158C4-A119-4B78-9DE8-A50001BC31DC}" type="slidenum">
              <a:rPr lang="en-AU" smtClean="0"/>
              <a:pPr/>
              <a:t>14</a:t>
            </a:fld>
            <a:endParaRPr lang="en-AU"/>
          </a:p>
        </p:txBody>
      </p:sp>
    </p:spTree>
    <p:extLst>
      <p:ext uri="{BB962C8B-B14F-4D97-AF65-F5344CB8AC3E}">
        <p14:creationId xmlns:p14="http://schemas.microsoft.com/office/powerpoint/2010/main" val="40521911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1"/>
          </a:p>
        </p:txBody>
      </p:sp>
      <p:sp>
        <p:nvSpPr>
          <p:cNvPr id="4" name="Slide Number Placeholder 3"/>
          <p:cNvSpPr>
            <a:spLocks noGrp="1"/>
          </p:cNvSpPr>
          <p:nvPr>
            <p:ph type="sldNum" sz="quarter" idx="5"/>
          </p:nvPr>
        </p:nvSpPr>
        <p:spPr/>
        <p:txBody>
          <a:bodyPr/>
          <a:lstStyle/>
          <a:p>
            <a:fld id="{B07158C4-A119-4B78-9DE8-A50001BC31DC}" type="slidenum">
              <a:rPr lang="en-AU" smtClean="0"/>
              <a:pPr/>
              <a:t>2</a:t>
            </a:fld>
            <a:endParaRPr lang="en-AU"/>
          </a:p>
        </p:txBody>
      </p:sp>
    </p:spTree>
    <p:extLst>
      <p:ext uri="{BB962C8B-B14F-4D97-AF65-F5344CB8AC3E}">
        <p14:creationId xmlns:p14="http://schemas.microsoft.com/office/powerpoint/2010/main" val="17302249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3</a:t>
            </a:fld>
            <a:endParaRPr lang="en-AU"/>
          </a:p>
        </p:txBody>
      </p:sp>
    </p:spTree>
    <p:extLst>
      <p:ext uri="{BB962C8B-B14F-4D97-AF65-F5344CB8AC3E}">
        <p14:creationId xmlns:p14="http://schemas.microsoft.com/office/powerpoint/2010/main" val="3597036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sz="1200" b="1" noProof="0"/>
              <a:t>Teacher notes:</a:t>
            </a:r>
          </a:p>
          <a:p>
            <a:r>
              <a:rPr lang="it-IT" sz="1200" noProof="0"/>
              <a:t>Students might want to use the negative form here if they have baths. </a:t>
            </a:r>
            <a:r>
              <a:rPr lang="it-IT" sz="1200" i="1" noProof="0"/>
              <a:t>Non faccio la doccia, (perché) faccio il bagno</a:t>
            </a:r>
            <a:r>
              <a:rPr lang="it-IT" sz="1200" noProof="0"/>
              <a:t>.</a:t>
            </a:r>
          </a:p>
        </p:txBody>
      </p:sp>
      <p:sp>
        <p:nvSpPr>
          <p:cNvPr id="4" name="Slide Number Placeholder 3"/>
          <p:cNvSpPr>
            <a:spLocks noGrp="1"/>
          </p:cNvSpPr>
          <p:nvPr>
            <p:ph type="sldNum" sz="quarter" idx="5"/>
          </p:nvPr>
        </p:nvSpPr>
        <p:spPr/>
        <p:txBody>
          <a:bodyPr/>
          <a:lstStyle/>
          <a:p>
            <a:fld id="{B07158C4-A119-4B78-9DE8-A50001BC31DC}" type="slidenum">
              <a:rPr lang="en-AU" smtClean="0"/>
              <a:pPr/>
              <a:t>4</a:t>
            </a:fld>
            <a:endParaRPr lang="en-AU"/>
          </a:p>
        </p:txBody>
      </p:sp>
    </p:spTree>
    <p:extLst>
      <p:ext uri="{BB962C8B-B14F-4D97-AF65-F5344CB8AC3E}">
        <p14:creationId xmlns:p14="http://schemas.microsoft.com/office/powerpoint/2010/main" val="42601702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sz="1200" b="1" noProof="0"/>
              <a:t>Teacher notes:</a:t>
            </a:r>
          </a:p>
          <a:p>
            <a:r>
              <a:rPr lang="it-IT" sz="1200" noProof="0"/>
              <a:t>For advanced proficiency or high potential and gifted students you could ask </a:t>
            </a:r>
            <a:r>
              <a:rPr lang="it-IT" sz="1200" i="1" noProof="0"/>
              <a:t>Che cosa mangi?</a:t>
            </a:r>
            <a:r>
              <a:rPr lang="it-IT" sz="1200" i="0" noProof="0"/>
              <a:t>;</a:t>
            </a:r>
            <a:r>
              <a:rPr lang="it-IT" sz="1200" i="1" noProof="0"/>
              <a:t> Chi prepara la tua colazione?; Mangi da solo/a o insieme alla famiglia?</a:t>
            </a:r>
          </a:p>
        </p:txBody>
      </p:sp>
      <p:sp>
        <p:nvSpPr>
          <p:cNvPr id="4" name="Slide Number Placeholder 3"/>
          <p:cNvSpPr>
            <a:spLocks noGrp="1"/>
          </p:cNvSpPr>
          <p:nvPr>
            <p:ph type="sldNum" sz="quarter" idx="5"/>
          </p:nvPr>
        </p:nvSpPr>
        <p:spPr/>
        <p:txBody>
          <a:bodyPr/>
          <a:lstStyle/>
          <a:p>
            <a:fld id="{B07158C4-A119-4B78-9DE8-A50001BC31DC}" type="slidenum">
              <a:rPr lang="en-AU" smtClean="0"/>
              <a:pPr/>
              <a:t>5</a:t>
            </a:fld>
            <a:endParaRPr lang="en-AU"/>
          </a:p>
        </p:txBody>
      </p:sp>
    </p:spTree>
    <p:extLst>
      <p:ext uri="{BB962C8B-B14F-4D97-AF65-F5344CB8AC3E}">
        <p14:creationId xmlns:p14="http://schemas.microsoft.com/office/powerpoint/2010/main" val="35949838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sz="1200" b="1" noProof="0"/>
              <a:t>Teacher notes:</a:t>
            </a:r>
          </a:p>
          <a:p>
            <a:r>
              <a:rPr lang="it-IT" sz="1200" noProof="0"/>
              <a:t>For advanced proficiency students you could ask </a:t>
            </a:r>
            <a:r>
              <a:rPr lang="it-IT" sz="1200" i="1" noProof="0"/>
              <a:t>Qualche volta ti lavi i denti ogni giorno?</a:t>
            </a:r>
          </a:p>
        </p:txBody>
      </p:sp>
      <p:sp>
        <p:nvSpPr>
          <p:cNvPr id="4" name="Slide Number Placeholder 3"/>
          <p:cNvSpPr>
            <a:spLocks noGrp="1"/>
          </p:cNvSpPr>
          <p:nvPr>
            <p:ph type="sldNum" sz="quarter" idx="5"/>
          </p:nvPr>
        </p:nvSpPr>
        <p:spPr/>
        <p:txBody>
          <a:bodyPr/>
          <a:lstStyle/>
          <a:p>
            <a:fld id="{B07158C4-A119-4B78-9DE8-A50001BC31DC}" type="slidenum">
              <a:rPr lang="en-AU" smtClean="0"/>
              <a:pPr/>
              <a:t>6</a:t>
            </a:fld>
            <a:endParaRPr lang="en-AU"/>
          </a:p>
        </p:txBody>
      </p:sp>
    </p:spTree>
    <p:extLst>
      <p:ext uri="{BB962C8B-B14F-4D97-AF65-F5344CB8AC3E}">
        <p14:creationId xmlns:p14="http://schemas.microsoft.com/office/powerpoint/2010/main" val="25963837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7</a:t>
            </a:fld>
            <a:endParaRPr lang="en-AU"/>
          </a:p>
        </p:txBody>
      </p:sp>
    </p:spTree>
    <p:extLst>
      <p:ext uri="{BB962C8B-B14F-4D97-AF65-F5344CB8AC3E}">
        <p14:creationId xmlns:p14="http://schemas.microsoft.com/office/powerpoint/2010/main" val="1753551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sz="1200" b="1" noProof="0"/>
              <a:t>Teacher notes:</a:t>
            </a:r>
          </a:p>
          <a:p>
            <a:r>
              <a:rPr lang="it-IT" sz="1200" noProof="0"/>
              <a:t>You could also ask </a:t>
            </a:r>
            <a:r>
              <a:rPr lang="it-IT" sz="1200" i="1" noProof="0"/>
              <a:t>A che ora vai a scuola?; Vai a scuola da solo o con un amico/una amica?</a:t>
            </a:r>
          </a:p>
        </p:txBody>
      </p:sp>
      <p:sp>
        <p:nvSpPr>
          <p:cNvPr id="4" name="Slide Number Placeholder 3"/>
          <p:cNvSpPr>
            <a:spLocks noGrp="1"/>
          </p:cNvSpPr>
          <p:nvPr>
            <p:ph type="sldNum" sz="quarter" idx="5"/>
          </p:nvPr>
        </p:nvSpPr>
        <p:spPr/>
        <p:txBody>
          <a:bodyPr/>
          <a:lstStyle/>
          <a:p>
            <a:fld id="{B07158C4-A119-4B78-9DE8-A50001BC31DC}" type="slidenum">
              <a:rPr lang="en-AU" smtClean="0"/>
              <a:pPr/>
              <a:t>8</a:t>
            </a:fld>
            <a:endParaRPr lang="en-AU"/>
          </a:p>
        </p:txBody>
      </p:sp>
    </p:spTree>
    <p:extLst>
      <p:ext uri="{BB962C8B-B14F-4D97-AF65-F5344CB8AC3E}">
        <p14:creationId xmlns:p14="http://schemas.microsoft.com/office/powerpoint/2010/main" val="24699307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9</a:t>
            </a:fld>
            <a:endParaRPr lang="en-AU"/>
          </a:p>
        </p:txBody>
      </p:sp>
    </p:spTree>
    <p:extLst>
      <p:ext uri="{BB962C8B-B14F-4D97-AF65-F5344CB8AC3E}">
        <p14:creationId xmlns:p14="http://schemas.microsoft.com/office/powerpoint/2010/main" val="20081398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60000" y="4284000"/>
            <a:ext cx="2700000" cy="1080000"/>
          </a:xfrm>
        </p:spPr>
        <p:txBody>
          <a:bodyPr>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r>
              <a:rPr lang="en-AU"/>
              <a:t>Subtitle</a:t>
            </a:r>
          </a:p>
        </p:txBody>
      </p:sp>
      <p:sp>
        <p:nvSpPr>
          <p:cNvPr id="15" name="Text Placeholder 14">
            <a:extLst>
              <a:ext uri="{FF2B5EF4-FFF2-40B4-BE49-F238E27FC236}">
                <a16:creationId xmlns:a16="http://schemas.microsoft.com/office/drawing/2014/main" id="{B9280053-307C-4D8A-BF45-7B6743FA55E3}"/>
              </a:ext>
            </a:extLst>
          </p:cNvPr>
          <p:cNvSpPr>
            <a:spLocks noGrp="1"/>
          </p:cNvSpPr>
          <p:nvPr>
            <p:ph type="body" sz="quarter" idx="11" hasCustomPrompt="1"/>
          </p:nvPr>
        </p:nvSpPr>
        <p:spPr>
          <a:xfrm>
            <a:off x="3454400" y="4284000"/>
            <a:ext cx="3600000" cy="288000"/>
          </a:xfrm>
        </p:spPr>
        <p:txBody>
          <a:bodyPr>
            <a:noAutofit/>
          </a:bodyPr>
          <a:lstStyle>
            <a:lvl1pPr>
              <a:spcAft>
                <a:spcPts val="0"/>
              </a:spcAft>
              <a:defRPr sz="1800" b="1">
                <a:solidFill>
                  <a:schemeClr val="accent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8" name="Text Placeholder 7">
            <a:extLst>
              <a:ext uri="{FF2B5EF4-FFF2-40B4-BE49-F238E27FC236}">
                <a16:creationId xmlns:a16="http://schemas.microsoft.com/office/drawing/2014/main" id="{3D3A2FD3-519F-2044-B746-41CDD99A2A89}"/>
              </a:ext>
            </a:extLst>
          </p:cNvPr>
          <p:cNvSpPr>
            <a:spLocks noGrp="1"/>
          </p:cNvSpPr>
          <p:nvPr>
            <p:ph type="body" sz="quarter" idx="14" hasCustomPrompt="1"/>
          </p:nvPr>
        </p:nvSpPr>
        <p:spPr>
          <a:xfrm>
            <a:off x="3454399" y="4572000"/>
            <a:ext cx="3599999" cy="792000"/>
          </a:xfrm>
        </p:spPr>
        <p:txBody>
          <a:bodyPr/>
          <a:lstStyle>
            <a:lvl1pPr>
              <a:defRPr sz="1800">
                <a:solidFill>
                  <a:schemeClr val="accent1"/>
                </a:solidFill>
              </a:defRPr>
            </a:lvl1pPr>
          </a:lstStyle>
          <a:p>
            <a:pPr lvl="0"/>
            <a:r>
              <a:rPr lang="en-US"/>
              <a:t>Presenter title</a:t>
            </a:r>
            <a:endParaRPr lang="en-AU"/>
          </a:p>
        </p:txBody>
      </p: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9072000" y="4284000"/>
            <a:ext cx="2772000" cy="1080000"/>
          </a:xfrm>
        </p:spPr>
        <p:txBody>
          <a:bodyPr>
            <a:noAutofit/>
          </a:bodyPr>
          <a:lstStyle>
            <a:lvl1pPr>
              <a:defRPr sz="18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r>
              <a:rPr lang="en-AU"/>
              <a:t>00 Month 20YY</a:t>
            </a:r>
          </a:p>
        </p:txBody>
      </p: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Tree>
    <p:extLst>
      <p:ext uri="{BB962C8B-B14F-4D97-AF65-F5344CB8AC3E}">
        <p14:creationId xmlns:p14="http://schemas.microsoft.com/office/powerpoint/2010/main" val="3509068251"/>
      </p:ext>
    </p:extLst>
  </p:cSld>
  <p:clrMapOvr>
    <a:masterClrMapping/>
  </p:clrMapOvr>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a:t>NSW Department of Education</a:t>
            </a:r>
            <a:endParaRPr lang="en-AU"/>
          </a:p>
        </p:txBody>
      </p:sp>
      <p:sp>
        <p:nvSpPr>
          <p:cNvPr id="2" name="Title 1"/>
          <p:cNvSpPr>
            <a:spLocks noGrp="1"/>
          </p:cNvSpPr>
          <p:nvPr>
            <p:ph type="ctrTitle" hasCustomPrompt="1"/>
          </p:nvPr>
        </p:nvSpPr>
        <p:spPr>
          <a:xfrm>
            <a:off x="540000" y="4320000"/>
            <a:ext cx="10080000" cy="1224000"/>
          </a:xfrm>
          <a:ln>
            <a:noFill/>
          </a:ln>
        </p:spPr>
        <p:txBody>
          <a:bodyPr anchor="t">
            <a:noAutofit/>
          </a:bodyPr>
          <a:lstStyle>
            <a:lvl1pPr algn="l">
              <a:lnSpc>
                <a:spcPct val="90000"/>
              </a:lnSpc>
              <a:defRPr sz="4800">
                <a:solidFill>
                  <a:schemeClr val="accent1"/>
                </a:solidFill>
                <a:latin typeface="+mj-lt"/>
              </a:defRPr>
            </a:lvl1pPr>
          </a:lstStyle>
          <a:p>
            <a:r>
              <a:rPr lang="en-US"/>
              <a:t>Divider title</a:t>
            </a:r>
          </a:p>
        </p:txBody>
      </p:sp>
      <p:sp>
        <p:nvSpPr>
          <p:cNvPr id="5" name="Text Placeholder 4">
            <a:extLst>
              <a:ext uri="{FF2B5EF4-FFF2-40B4-BE49-F238E27FC236}">
                <a16:creationId xmlns:a16="http://schemas.microsoft.com/office/drawing/2014/main" id="{38EDD08B-0E5C-4DF0-9C56-CC522D170EAA}"/>
              </a:ext>
              <a:ext uri="{C183D7F6-B498-43B3-948B-1728B52AA6E4}">
                <adec:decorative xmlns:adec="http://schemas.microsoft.com/office/drawing/2017/decorative" val="0"/>
              </a:ext>
            </a:extLst>
          </p:cNvPr>
          <p:cNvSpPr>
            <a:spLocks noGrp="1"/>
          </p:cNvSpPr>
          <p:nvPr>
            <p:ph type="body" sz="quarter" idx="11" hasCustomPrompt="1"/>
          </p:nvPr>
        </p:nvSpPr>
        <p:spPr>
          <a:xfrm>
            <a:off x="540000" y="1368311"/>
            <a:ext cx="2880000" cy="2880000"/>
          </a:xfrm>
        </p:spPr>
        <p:txBody>
          <a:bodyPr anchor="t">
            <a:noAutofit/>
          </a:bodyPr>
          <a:lstStyle>
            <a:lvl1pPr algn="l">
              <a:lnSpc>
                <a:spcPct val="80000"/>
              </a:lnSpc>
              <a:spcAft>
                <a:spcPts val="0"/>
              </a:spcAft>
              <a:defRPr sz="19000">
                <a:solidFill>
                  <a:schemeClr val="accent2"/>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0" y="5760000"/>
            <a:ext cx="10079997" cy="720000"/>
          </a:xfrm>
        </p:spPr>
        <p:txBody>
          <a:bodyPr>
            <a:noAutofit/>
          </a:bodyPr>
          <a:lstStyle>
            <a:lvl1pPr>
              <a:defRPr sz="2000">
                <a:solidFill>
                  <a:schemeClr val="accent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7712132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Divider 2_Image">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a:t>NSW Department of Education</a:t>
            </a:r>
            <a:endParaRPr lang="en-AU"/>
          </a:p>
        </p:txBody>
      </p:sp>
      <p:sp>
        <p:nvSpPr>
          <p:cNvPr id="2" name="Title 1"/>
          <p:cNvSpPr>
            <a:spLocks noGrp="1"/>
          </p:cNvSpPr>
          <p:nvPr>
            <p:ph type="ctrTitle" hasCustomPrompt="1"/>
          </p:nvPr>
        </p:nvSpPr>
        <p:spPr>
          <a:xfrm>
            <a:off x="540000" y="4320000"/>
            <a:ext cx="6343602" cy="1224000"/>
          </a:xfrm>
          <a:ln>
            <a:noFill/>
          </a:ln>
        </p:spPr>
        <p:txBody>
          <a:bodyPr anchor="t">
            <a:noAutofit/>
          </a:bodyPr>
          <a:lstStyle>
            <a:lvl1pPr algn="l">
              <a:lnSpc>
                <a:spcPct val="90000"/>
              </a:lnSpc>
              <a:defRPr sz="4800">
                <a:solidFill>
                  <a:schemeClr val="accent1"/>
                </a:solidFill>
                <a:latin typeface="+mj-lt"/>
              </a:defRPr>
            </a:lvl1pPr>
          </a:lstStyle>
          <a:p>
            <a:r>
              <a:rPr lang="en-US"/>
              <a:t>Divider title</a:t>
            </a:r>
          </a:p>
        </p:txBody>
      </p:sp>
      <p:sp>
        <p:nvSpPr>
          <p:cNvPr id="5" name="Text Placeholder 4">
            <a:extLst>
              <a:ext uri="{FF2B5EF4-FFF2-40B4-BE49-F238E27FC236}">
                <a16:creationId xmlns:a16="http://schemas.microsoft.com/office/drawing/2014/main" id="{38EDD08B-0E5C-4DF0-9C56-CC522D170EAA}"/>
              </a:ext>
              <a:ext uri="{C183D7F6-B498-43B3-948B-1728B52AA6E4}">
                <adec:decorative xmlns:adec="http://schemas.microsoft.com/office/drawing/2017/decorative" val="0"/>
              </a:ext>
            </a:extLst>
          </p:cNvPr>
          <p:cNvSpPr>
            <a:spLocks noGrp="1"/>
          </p:cNvSpPr>
          <p:nvPr>
            <p:ph type="body" sz="quarter" idx="11" hasCustomPrompt="1"/>
          </p:nvPr>
        </p:nvSpPr>
        <p:spPr>
          <a:xfrm>
            <a:off x="540000" y="1368311"/>
            <a:ext cx="2880000" cy="2880000"/>
          </a:xfrm>
        </p:spPr>
        <p:txBody>
          <a:bodyPr anchor="t">
            <a:noAutofit/>
          </a:bodyPr>
          <a:lstStyle>
            <a:lvl1pPr algn="l">
              <a:lnSpc>
                <a:spcPct val="80000"/>
              </a:lnSpc>
              <a:spcAft>
                <a:spcPts val="0"/>
              </a:spcAft>
              <a:defRPr sz="19000">
                <a:solidFill>
                  <a:schemeClr val="accent2"/>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1" y="5760000"/>
            <a:ext cx="6343602" cy="720000"/>
          </a:xfrm>
        </p:spPr>
        <p:txBody>
          <a:bodyPr>
            <a:noAutofit/>
          </a:bodyPr>
          <a:lstStyle>
            <a:lvl1pPr>
              <a:defRPr sz="2000">
                <a:solidFill>
                  <a:schemeClr val="accent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0" y="0"/>
            <a:ext cx="3708000" cy="6858000"/>
          </a:xfrm>
        </p:spPr>
        <p:txBody>
          <a:bodyPr/>
          <a:lstStyle/>
          <a:p>
            <a:r>
              <a:rPr lang="en-US"/>
              <a:t>Click icon to add picture</a:t>
            </a:r>
            <a:endParaRPr lang="en-AU"/>
          </a:p>
        </p:txBody>
      </p:sp>
    </p:spTree>
    <p:extLst>
      <p:ext uri="{BB962C8B-B14F-4D97-AF65-F5344CB8AC3E}">
        <p14:creationId xmlns:p14="http://schemas.microsoft.com/office/powerpoint/2010/main" val="32314232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Divider 2_Image">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US"/>
              <a:t>NSW Department of Education</a:t>
            </a:r>
            <a:endParaRPr lang="en-AU"/>
          </a:p>
        </p:txBody>
      </p:sp>
      <p:sp>
        <p:nvSpPr>
          <p:cNvPr id="2" name="Title 1"/>
          <p:cNvSpPr>
            <a:spLocks noGrp="1"/>
          </p:cNvSpPr>
          <p:nvPr>
            <p:ph type="ctrTitle" hasCustomPrompt="1"/>
          </p:nvPr>
        </p:nvSpPr>
        <p:spPr>
          <a:xfrm>
            <a:off x="540000" y="4320000"/>
            <a:ext cx="6343602" cy="1224000"/>
          </a:xfrm>
          <a:ln>
            <a:noFill/>
          </a:ln>
        </p:spPr>
        <p:txBody>
          <a:bodyPr anchor="t">
            <a:noAutofit/>
          </a:bodyPr>
          <a:lstStyle>
            <a:lvl1pPr algn="l">
              <a:lnSpc>
                <a:spcPct val="90000"/>
              </a:lnSpc>
              <a:defRPr sz="4800">
                <a:solidFill>
                  <a:schemeClr val="bg1"/>
                </a:solidFill>
                <a:latin typeface="+mj-lt"/>
              </a:defRPr>
            </a:lvl1pPr>
          </a:lstStyle>
          <a:p>
            <a:r>
              <a:rPr lang="en-US"/>
              <a:t>Divider title</a:t>
            </a:r>
          </a:p>
        </p:txBody>
      </p:sp>
      <p:sp>
        <p:nvSpPr>
          <p:cNvPr id="5" name="Text Placeholder 4">
            <a:extLst>
              <a:ext uri="{FF2B5EF4-FFF2-40B4-BE49-F238E27FC236}">
                <a16:creationId xmlns:a16="http://schemas.microsoft.com/office/drawing/2014/main" id="{38EDD08B-0E5C-4DF0-9C56-CC522D170EAA}"/>
              </a:ext>
              <a:ext uri="{C183D7F6-B498-43B3-948B-1728B52AA6E4}">
                <adec:decorative xmlns:adec="http://schemas.microsoft.com/office/drawing/2017/decorative" val="0"/>
              </a:ext>
            </a:extLst>
          </p:cNvPr>
          <p:cNvSpPr>
            <a:spLocks noGrp="1"/>
          </p:cNvSpPr>
          <p:nvPr>
            <p:ph type="body" sz="quarter" idx="11" hasCustomPrompt="1"/>
          </p:nvPr>
        </p:nvSpPr>
        <p:spPr>
          <a:xfrm>
            <a:off x="540000" y="1368311"/>
            <a:ext cx="2880000" cy="2880000"/>
          </a:xfrm>
        </p:spPr>
        <p:txBody>
          <a:bodyPr anchor="t">
            <a:noAutofit/>
          </a:bodyPr>
          <a:lstStyle>
            <a:lvl1pPr algn="l">
              <a:lnSpc>
                <a:spcPct val="80000"/>
              </a:lnSpc>
              <a:spcAft>
                <a:spcPts val="0"/>
              </a:spcAft>
              <a:defRPr sz="19000">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1" y="5760000"/>
            <a:ext cx="6343602" cy="720000"/>
          </a:xfrm>
        </p:spPr>
        <p:txBody>
          <a:bodyPr>
            <a:noAutofit/>
          </a:bodyPr>
          <a:lstStyle>
            <a:lvl1pPr>
              <a:defRPr sz="2000">
                <a:solidFill>
                  <a:schemeClr val="bg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0" y="0"/>
            <a:ext cx="3708000" cy="6858000"/>
          </a:xfrm>
        </p:spPr>
        <p:txBody>
          <a:bodyPr/>
          <a:lstStyle>
            <a:lvl1pPr>
              <a:defRPr>
                <a:solidFill>
                  <a:schemeClr val="bg1"/>
                </a:solidFill>
              </a:defRPr>
            </a:lvl1pPr>
          </a:lstStyle>
          <a:p>
            <a:r>
              <a:rPr lang="en-US"/>
              <a:t>Click icon to add picture</a:t>
            </a:r>
            <a:endParaRPr lang="en-AU"/>
          </a:p>
        </p:txBody>
      </p:sp>
      <p:pic>
        <p:nvPicPr>
          <p:cNvPr id="6" name="Picture 5">
            <a:extLst>
              <a:ext uri="{FF2B5EF4-FFF2-40B4-BE49-F238E27FC236}">
                <a16:creationId xmlns:a16="http://schemas.microsoft.com/office/drawing/2014/main" id="{1A97EB2D-0002-4493-AE06-E07C299221D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82350" y="360000"/>
            <a:ext cx="678225" cy="715199"/>
          </a:xfrm>
          <a:prstGeom prst="rect">
            <a:avLst/>
          </a:prstGeom>
        </p:spPr>
      </p:pic>
    </p:spTree>
    <p:extLst>
      <p:ext uri="{BB962C8B-B14F-4D97-AF65-F5344CB8AC3E}">
        <p14:creationId xmlns:p14="http://schemas.microsoft.com/office/powerpoint/2010/main" val="22411770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s 1">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rgbClr val="EBEBE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1" name="Text Placeholder 10">
            <a:extLst>
              <a:ext uri="{FF2B5EF4-FFF2-40B4-BE49-F238E27FC236}">
                <a16:creationId xmlns:a16="http://schemas.microsoft.com/office/drawing/2014/main" id="{9A3EA2A1-9A76-4DF1-8B35-8460D1ED5121}"/>
              </a:ext>
            </a:extLst>
          </p:cNvPr>
          <p:cNvSpPr>
            <a:spLocks noGrp="1"/>
          </p:cNvSpPr>
          <p:nvPr>
            <p:ph type="body" sz="quarter" idx="19"/>
          </p:nvPr>
        </p:nvSpPr>
        <p:spPr>
          <a:xfrm>
            <a:off x="347663" y="1908001"/>
            <a:ext cx="5616575" cy="2160762"/>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12" name="Text Placeholder 10">
            <a:extLst>
              <a:ext uri="{FF2B5EF4-FFF2-40B4-BE49-F238E27FC236}">
                <a16:creationId xmlns:a16="http://schemas.microsoft.com/office/drawing/2014/main" id="{396D79FC-4511-46DC-8B32-AE6BB47494DD}"/>
              </a:ext>
            </a:extLst>
          </p:cNvPr>
          <p:cNvSpPr>
            <a:spLocks noGrp="1"/>
          </p:cNvSpPr>
          <p:nvPr>
            <p:ph type="body" sz="quarter" idx="20"/>
          </p:nvPr>
        </p:nvSpPr>
        <p:spPr>
          <a:xfrm>
            <a:off x="6227764" y="1908001"/>
            <a:ext cx="5616575" cy="2160762"/>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13" name="Text Placeholder 10">
            <a:extLst>
              <a:ext uri="{FF2B5EF4-FFF2-40B4-BE49-F238E27FC236}">
                <a16:creationId xmlns:a16="http://schemas.microsoft.com/office/drawing/2014/main" id="{94DABD93-F5E5-4624-A12D-1CB78E87878C}"/>
              </a:ext>
            </a:extLst>
          </p:cNvPr>
          <p:cNvSpPr>
            <a:spLocks noGrp="1"/>
          </p:cNvSpPr>
          <p:nvPr>
            <p:ph type="body" sz="quarter" idx="21"/>
          </p:nvPr>
        </p:nvSpPr>
        <p:spPr>
          <a:xfrm>
            <a:off x="6227764" y="4248000"/>
            <a:ext cx="5616575" cy="2160762"/>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14" name="Text Placeholder 10">
            <a:extLst>
              <a:ext uri="{FF2B5EF4-FFF2-40B4-BE49-F238E27FC236}">
                <a16:creationId xmlns:a16="http://schemas.microsoft.com/office/drawing/2014/main" id="{DF5F6401-A683-4E5C-B19F-60C8A58C2D35}"/>
              </a:ext>
            </a:extLst>
          </p:cNvPr>
          <p:cNvSpPr>
            <a:spLocks noGrp="1"/>
          </p:cNvSpPr>
          <p:nvPr>
            <p:ph type="body" sz="quarter" idx="22"/>
          </p:nvPr>
        </p:nvSpPr>
        <p:spPr>
          <a:xfrm>
            <a:off x="347663" y="4257900"/>
            <a:ext cx="5616575" cy="2160762"/>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0552445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ontents 1">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3"/>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C2D0BD54-7D0B-4891-A21E-B22F9DA5CCA4}"/>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1" name="Text Placeholder 10">
            <a:extLst>
              <a:ext uri="{FF2B5EF4-FFF2-40B4-BE49-F238E27FC236}">
                <a16:creationId xmlns:a16="http://schemas.microsoft.com/office/drawing/2014/main" id="{10FE7487-16E1-4608-9554-0EFBC927D0F7}"/>
              </a:ext>
            </a:extLst>
          </p:cNvPr>
          <p:cNvSpPr>
            <a:spLocks noGrp="1"/>
          </p:cNvSpPr>
          <p:nvPr>
            <p:ph type="body" sz="quarter" idx="19"/>
          </p:nvPr>
        </p:nvSpPr>
        <p:spPr>
          <a:xfrm>
            <a:off x="347663" y="1908001"/>
            <a:ext cx="5616575" cy="2160762"/>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12" name="Text Placeholder 10">
            <a:extLst>
              <a:ext uri="{FF2B5EF4-FFF2-40B4-BE49-F238E27FC236}">
                <a16:creationId xmlns:a16="http://schemas.microsoft.com/office/drawing/2014/main" id="{52C16B6B-1D72-4FE8-B3CC-6616A1E2AF10}"/>
              </a:ext>
            </a:extLst>
          </p:cNvPr>
          <p:cNvSpPr>
            <a:spLocks noGrp="1"/>
          </p:cNvSpPr>
          <p:nvPr>
            <p:ph type="body" sz="quarter" idx="20"/>
          </p:nvPr>
        </p:nvSpPr>
        <p:spPr>
          <a:xfrm>
            <a:off x="6227764" y="1908001"/>
            <a:ext cx="5616575" cy="2160762"/>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13" name="Text Placeholder 10">
            <a:extLst>
              <a:ext uri="{FF2B5EF4-FFF2-40B4-BE49-F238E27FC236}">
                <a16:creationId xmlns:a16="http://schemas.microsoft.com/office/drawing/2014/main" id="{95EB5E74-9FC4-4E25-B983-367B78B1663A}"/>
              </a:ext>
            </a:extLst>
          </p:cNvPr>
          <p:cNvSpPr>
            <a:spLocks noGrp="1"/>
          </p:cNvSpPr>
          <p:nvPr>
            <p:ph type="body" sz="quarter" idx="21"/>
          </p:nvPr>
        </p:nvSpPr>
        <p:spPr>
          <a:xfrm>
            <a:off x="6227764" y="4256584"/>
            <a:ext cx="5616575" cy="2160762"/>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14" name="Text Placeholder 10">
            <a:extLst>
              <a:ext uri="{FF2B5EF4-FFF2-40B4-BE49-F238E27FC236}">
                <a16:creationId xmlns:a16="http://schemas.microsoft.com/office/drawing/2014/main" id="{E54B5F10-5A3E-4704-87D5-2CB8D15F46B2}"/>
              </a:ext>
            </a:extLst>
          </p:cNvPr>
          <p:cNvSpPr>
            <a:spLocks noGrp="1"/>
          </p:cNvSpPr>
          <p:nvPr>
            <p:ph type="body" sz="quarter" idx="22"/>
          </p:nvPr>
        </p:nvSpPr>
        <p:spPr>
          <a:xfrm>
            <a:off x="347663" y="4256584"/>
            <a:ext cx="5616575" cy="2160762"/>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40324150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s 2">
    <p:spTree>
      <p:nvGrpSpPr>
        <p:cNvPr id="1" name=""/>
        <p:cNvGrpSpPr/>
        <p:nvPr/>
      </p:nvGrpSpPr>
      <p:grpSpPr>
        <a:xfrm>
          <a:off x="0" y="0"/>
          <a:ext cx="0" cy="0"/>
          <a:chOff x="0" y="0"/>
          <a:chExt cx="0" cy="0"/>
        </a:xfrm>
      </p:grpSpPr>
      <p:sp>
        <p:nvSpPr>
          <p:cNvPr id="10" name="Table Placeholder 9">
            <a:extLst>
              <a:ext uri="{FF2B5EF4-FFF2-40B4-BE49-F238E27FC236}">
                <a16:creationId xmlns:a16="http://schemas.microsoft.com/office/drawing/2014/main" id="{F8D9268B-FAD5-4A3C-B190-A50230A1D12D}"/>
              </a:ext>
            </a:extLst>
          </p:cNvPr>
          <p:cNvSpPr>
            <a:spLocks noGrp="1"/>
          </p:cNvSpPr>
          <p:nvPr>
            <p:ph type="tbl" sz="quarter" idx="13"/>
          </p:nvPr>
        </p:nvSpPr>
        <p:spPr>
          <a:xfrm>
            <a:off x="360362" y="1620000"/>
            <a:ext cx="5616000" cy="4680000"/>
          </a:xfrm>
        </p:spPr>
        <p:txBody>
          <a:bodyPr/>
          <a:lstStyle>
            <a:lvl1pPr>
              <a:defRPr>
                <a:latin typeface="+mn-lt"/>
              </a:defRPr>
            </a:lvl1pPr>
          </a:lstStyle>
          <a:p>
            <a:r>
              <a:rPr lang="en-US"/>
              <a:t>Click icon to add table</a:t>
            </a:r>
            <a:endParaRPr lang="en-AU"/>
          </a:p>
        </p:txBody>
      </p:sp>
      <p:sp>
        <p:nvSpPr>
          <p:cNvPr id="2" name="Table Placeholder 9">
            <a:extLst>
              <a:ext uri="{FF2B5EF4-FFF2-40B4-BE49-F238E27FC236}">
                <a16:creationId xmlns:a16="http://schemas.microsoft.com/office/drawing/2014/main" id="{92BD0FCE-0804-4AAE-615C-566A4F2FAFEF}"/>
              </a:ext>
            </a:extLst>
          </p:cNvPr>
          <p:cNvSpPr>
            <a:spLocks noGrp="1"/>
          </p:cNvSpPr>
          <p:nvPr>
            <p:ph type="tbl" sz="quarter" idx="15"/>
          </p:nvPr>
        </p:nvSpPr>
        <p:spPr>
          <a:xfrm>
            <a:off x="6228000" y="1620000"/>
            <a:ext cx="5616000" cy="4680000"/>
          </a:xfrm>
        </p:spPr>
        <p:txBody>
          <a:bodyPr/>
          <a:lstStyle>
            <a:lvl1pPr>
              <a:defRPr>
                <a:latin typeface="+mn-lt"/>
              </a:defRPr>
            </a:lvl1pPr>
          </a:lstStyle>
          <a:p>
            <a:r>
              <a:rPr lang="en-US"/>
              <a:t>Click icon to add table</a:t>
            </a:r>
            <a:endParaRPr lang="en-AU"/>
          </a:p>
        </p:txBody>
      </p:sp>
      <p:sp>
        <p:nvSpPr>
          <p:cNvPr id="4" name="Slide Number Placeholder 3">
            <a:extLst>
              <a:ext uri="{FF2B5EF4-FFF2-40B4-BE49-F238E27FC236}">
                <a16:creationId xmlns:a16="http://schemas.microsoft.com/office/drawing/2014/main" id="{119A8057-F61F-CB11-BD7F-686904EB0E67}"/>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6" name="Title 3">
            <a:extLst>
              <a:ext uri="{FF2B5EF4-FFF2-40B4-BE49-F238E27FC236}">
                <a16:creationId xmlns:a16="http://schemas.microsoft.com/office/drawing/2014/main" id="{28C0AB9A-5EB0-4C01-AB6A-268E21FF2C22}"/>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sp>
        <p:nvSpPr>
          <p:cNvPr id="8" name="Text Placeholder 10">
            <a:extLst>
              <a:ext uri="{FF2B5EF4-FFF2-40B4-BE49-F238E27FC236}">
                <a16:creationId xmlns:a16="http://schemas.microsoft.com/office/drawing/2014/main" id="{57511D4D-B7CF-4565-A769-9BC0C0A0A228}"/>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4120082747"/>
      </p:ext>
    </p:extLst>
  </p:cSld>
  <p:clrMapOvr>
    <a:masterClrMapping/>
  </p:clrMapOvr>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60000" y="1620000"/>
            <a:ext cx="11484000" cy="4536000"/>
          </a:xfrm>
        </p:spPr>
        <p:txBody>
          <a:bodyPr/>
          <a:lstStyle>
            <a:lvl1pPr>
              <a:lnSpc>
                <a:spcPct val="150000"/>
              </a:lnSpc>
              <a:defRPr>
                <a:latin typeface="+mn-lt"/>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173348538"/>
      </p:ext>
    </p:extLst>
  </p:cSld>
  <p:clrMapOvr>
    <a:masterClrMapping/>
  </p:clrMapOvr>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and Content_no Line">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mn-lt"/>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6" name="Title 3">
            <a:extLst>
              <a:ext uri="{FF2B5EF4-FFF2-40B4-BE49-F238E27FC236}">
                <a16:creationId xmlns:a16="http://schemas.microsoft.com/office/drawing/2014/main" id="{77CB3A0F-511B-451A-8458-A90B8C25FB22}"/>
              </a:ext>
            </a:extLst>
          </p:cNvPr>
          <p:cNvSpPr>
            <a:spLocks noGrp="1"/>
          </p:cNvSpPr>
          <p:nvPr>
            <p:ph type="title" hasCustomPrompt="1"/>
          </p:nvPr>
        </p:nvSpPr>
        <p:spPr>
          <a:xfrm>
            <a:off x="360000" y="360000"/>
            <a:ext cx="10080000" cy="545601"/>
          </a:xfrm>
        </p:spPr>
        <p:txBody>
          <a:bodyPr/>
          <a:lstStyle>
            <a:lvl1pPr>
              <a:defRPr>
                <a:solidFill>
                  <a:schemeClr val="accent1"/>
                </a:solidFill>
              </a:defRPr>
            </a:lvl1pPr>
          </a:lstStyle>
          <a:p>
            <a:r>
              <a:rPr lang="en-US"/>
              <a:t>Title</a:t>
            </a:r>
            <a:endParaRPr lang="en-AU"/>
          </a:p>
        </p:txBody>
      </p:sp>
      <p:sp>
        <p:nvSpPr>
          <p:cNvPr id="8" name="Text Placeholder 10">
            <a:extLst>
              <a:ext uri="{FF2B5EF4-FFF2-40B4-BE49-F238E27FC236}">
                <a16:creationId xmlns:a16="http://schemas.microsoft.com/office/drawing/2014/main" id="{B0454035-2B61-4AA5-B92D-AE7B4F8DA6A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2458582084"/>
      </p:ext>
    </p:extLst>
  </p:cSld>
  <p:clrMapOvr>
    <a:masterClrMapping/>
  </p:clrMapOvr>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2 Column Content">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60000" y="1800000"/>
            <a:ext cx="11473200" cy="4351339"/>
          </a:xfrm>
        </p:spPr>
        <p:txBody>
          <a:bodyPr numCol="2" spcCol="180000"/>
          <a:lstStyle>
            <a:lvl1pPr>
              <a:defRPr sz="2200"/>
            </a:lvl1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a:extLst>
              <a:ext uri="{FF2B5EF4-FFF2-40B4-BE49-F238E27FC236}">
                <a16:creationId xmlns:a16="http://schemas.microsoft.com/office/drawing/2014/main" id="{13DA8821-872D-DA98-FD86-2667B05FAE90}"/>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p:nvPr>
        </p:nvSpPr>
        <p:spPr>
          <a:xfrm>
            <a:off x="360000" y="360000"/>
            <a:ext cx="10080000" cy="618075"/>
          </a:xfrm>
        </p:spPr>
        <p:txBody>
          <a:bodyPr/>
          <a:lstStyle>
            <a:lvl1pPr>
              <a:defRPr>
                <a:solidFill>
                  <a:schemeClr val="accent1"/>
                </a:solidFill>
              </a:defRPr>
            </a:lvl1pPr>
          </a:lstStyle>
          <a:p>
            <a:r>
              <a:rPr lang="en-US"/>
              <a:t>Click to edit Master title style</a:t>
            </a:r>
            <a:endParaRPr lang="en-AU"/>
          </a:p>
        </p:txBody>
      </p:sp>
      <p:sp>
        <p:nvSpPr>
          <p:cNvPr id="11" name="Text Placeholder 10">
            <a:extLst>
              <a:ext uri="{FF2B5EF4-FFF2-40B4-BE49-F238E27FC236}">
                <a16:creationId xmlns:a16="http://schemas.microsoft.com/office/drawing/2014/main" id="{2E4530E4-39F1-41F1-B2DC-30ACB1CA595C}"/>
              </a:ext>
            </a:extLst>
          </p:cNvPr>
          <p:cNvSpPr>
            <a:spLocks noGrp="1"/>
          </p:cNvSpPr>
          <p:nvPr>
            <p:ph type="body" sz="quarter" idx="18" hasCustomPrompt="1"/>
          </p:nvPr>
        </p:nvSpPr>
        <p:spPr>
          <a:xfrm>
            <a:off x="360000" y="11021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46420459"/>
      </p:ext>
    </p:extLst>
  </p:cSld>
  <p:clrMapOvr>
    <a:masterClrMapping/>
  </p:clrMapOvr>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and 2 Column Content_no Line">
    <p:spTree>
      <p:nvGrpSpPr>
        <p:cNvPr id="1" name=""/>
        <p:cNvGrpSpPr/>
        <p:nvPr/>
      </p:nvGrpSpPr>
      <p:grpSpPr>
        <a:xfrm>
          <a:off x="0" y="0"/>
          <a:ext cx="0" cy="0"/>
          <a:chOff x="0" y="0"/>
          <a:chExt cx="0" cy="0"/>
        </a:xfrm>
      </p:grpSpPr>
      <p:sp>
        <p:nvSpPr>
          <p:cNvPr id="3" name="Content Placeholder 2"/>
          <p:cNvSpPr>
            <a:spLocks noGrp="1"/>
          </p:cNvSpPr>
          <p:nvPr>
            <p:ph idx="1"/>
          </p:nvPr>
        </p:nvSpPr>
        <p:spPr>
          <a:xfrm>
            <a:off x="360000" y="1800000"/>
            <a:ext cx="11473200" cy="4351339"/>
          </a:xfrm>
        </p:spPr>
        <p:txBody>
          <a:bodyPr numCol="2" spcCol="180000"/>
          <a:lstStyle>
            <a:lvl1pPr>
              <a:defRPr sz="2200"/>
            </a:lvl1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6" name="Title 3">
            <a:extLst>
              <a:ext uri="{FF2B5EF4-FFF2-40B4-BE49-F238E27FC236}">
                <a16:creationId xmlns:a16="http://schemas.microsoft.com/office/drawing/2014/main" id="{03CD5AEC-C258-42AE-85FE-5BEE6B15C14B}"/>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sp>
        <p:nvSpPr>
          <p:cNvPr id="8" name="Text Placeholder 10">
            <a:extLst>
              <a:ext uri="{FF2B5EF4-FFF2-40B4-BE49-F238E27FC236}">
                <a16:creationId xmlns:a16="http://schemas.microsoft.com/office/drawing/2014/main" id="{16A8778F-1369-47FD-AB66-0F42629BE007}"/>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2622937204"/>
      </p:ext>
    </p:extLst>
  </p:cSld>
  <p:clrMapOvr>
    <a:masterClrMapping/>
  </p:clrMapOvr>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accent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2">
                  <a:lumMod val="40000"/>
                  <a:lumOff val="60000"/>
                </a:schemeClr>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60000" y="4284000"/>
            <a:ext cx="2700000" cy="1080000"/>
          </a:xfrm>
        </p:spPr>
        <p:txBody>
          <a:bodyPr>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r>
              <a:rPr lang="en-AU"/>
              <a:t>Subtitle</a:t>
            </a:r>
          </a:p>
        </p:txBody>
      </p:sp>
      <p:sp>
        <p:nvSpPr>
          <p:cNvPr id="15" name="Text Placeholder 14">
            <a:extLst>
              <a:ext uri="{FF2B5EF4-FFF2-40B4-BE49-F238E27FC236}">
                <a16:creationId xmlns:a16="http://schemas.microsoft.com/office/drawing/2014/main" id="{B9280053-307C-4D8A-BF45-7B6743FA55E3}"/>
              </a:ext>
            </a:extLst>
          </p:cNvPr>
          <p:cNvSpPr>
            <a:spLocks noGrp="1"/>
          </p:cNvSpPr>
          <p:nvPr>
            <p:ph type="body" sz="quarter" idx="11" hasCustomPrompt="1"/>
          </p:nvPr>
        </p:nvSpPr>
        <p:spPr>
          <a:xfrm>
            <a:off x="3454400" y="4284000"/>
            <a:ext cx="3600000" cy="288000"/>
          </a:xfrm>
        </p:spPr>
        <p:txBody>
          <a:bodyPr>
            <a:noAutofit/>
          </a:bodyPr>
          <a:lstStyle>
            <a:lvl1pPr>
              <a:spcAft>
                <a:spcPts val="0"/>
              </a:spcAft>
              <a:defRPr sz="1800" b="1">
                <a:solidFill>
                  <a:schemeClr val="bg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8" name="Text Placeholder 7">
            <a:extLst>
              <a:ext uri="{FF2B5EF4-FFF2-40B4-BE49-F238E27FC236}">
                <a16:creationId xmlns:a16="http://schemas.microsoft.com/office/drawing/2014/main" id="{3D3A2FD3-519F-2044-B746-41CDD99A2A89}"/>
              </a:ext>
            </a:extLst>
          </p:cNvPr>
          <p:cNvSpPr>
            <a:spLocks noGrp="1"/>
          </p:cNvSpPr>
          <p:nvPr>
            <p:ph type="body" sz="quarter" idx="14" hasCustomPrompt="1"/>
          </p:nvPr>
        </p:nvSpPr>
        <p:spPr>
          <a:xfrm>
            <a:off x="3454399" y="4572000"/>
            <a:ext cx="3599999" cy="792000"/>
          </a:xfrm>
        </p:spPr>
        <p:txBody>
          <a:bodyPr/>
          <a:lstStyle>
            <a:lvl1pPr>
              <a:defRPr sz="1800">
                <a:solidFill>
                  <a:schemeClr val="bg1"/>
                </a:solidFill>
              </a:defRPr>
            </a:lvl1pPr>
          </a:lstStyle>
          <a:p>
            <a:pPr lvl="0"/>
            <a:r>
              <a:rPr lang="en-US"/>
              <a:t>Presenter title</a:t>
            </a:r>
            <a:endParaRPr lang="en-AU"/>
          </a:p>
        </p:txBody>
      </p: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9072000" y="4284000"/>
            <a:ext cx="2772000" cy="1080000"/>
          </a:xfrm>
        </p:spPr>
        <p:txBody>
          <a:bodyPr>
            <a:noAutofit/>
          </a:bodyPr>
          <a:lstStyle>
            <a:lvl1pPr>
              <a:defRPr sz="1800" b="0">
                <a:solidFill>
                  <a:schemeClr val="bg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r>
              <a:rPr lang="en-AU"/>
              <a:t>00 Month 20YY</a:t>
            </a:r>
          </a:p>
        </p:txBody>
      </p: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Tree>
    <p:extLst>
      <p:ext uri="{BB962C8B-B14F-4D97-AF65-F5344CB8AC3E}">
        <p14:creationId xmlns:p14="http://schemas.microsoft.com/office/powerpoint/2010/main" val="3590901615"/>
      </p:ext>
    </p:extLst>
  </p:cSld>
  <p:clrMapOvr>
    <a:masterClrMapping/>
  </p:clrMapOvr>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Text box and 2 Column Content box">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216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A728366C-8E0F-43D3-99CB-DE12D7F372E5}"/>
              </a:ext>
            </a:extLst>
          </p:cNvPr>
          <p:cNvSpPr>
            <a:spLocks noGrp="1"/>
          </p:cNvSpPr>
          <p:nvPr>
            <p:ph type="body" sz="quarter" idx="13"/>
          </p:nvPr>
        </p:nvSpPr>
        <p:spPr>
          <a:xfrm>
            <a:off x="360000" y="2339999"/>
            <a:ext cx="4680000" cy="396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3" name="Content Placeholder 2"/>
          <p:cNvSpPr>
            <a:spLocks noGrp="1"/>
          </p:cNvSpPr>
          <p:nvPr>
            <p:ph idx="1"/>
          </p:nvPr>
        </p:nvSpPr>
        <p:spPr>
          <a:xfrm>
            <a:off x="5220000" y="2339999"/>
            <a:ext cx="6624000" cy="3960000"/>
          </a:xfrm>
        </p:spPr>
        <p:txBody>
          <a:bodyPr numCol="2" spcCol="180000"/>
          <a:lstStyle>
            <a:lvl1pPr>
              <a:defRPr/>
            </a:lvl1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CF044F22-50EB-721D-DCB8-73255FFA7E27}"/>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F677D244-6A00-4BD3-ACE8-5EC2A13CC5A8}"/>
              </a:ext>
            </a:extLst>
          </p:cNvPr>
          <p:cNvSpPr>
            <a:spLocks noGrp="1"/>
          </p:cNvSpPr>
          <p:nvPr>
            <p:ph type="title"/>
          </p:nvPr>
        </p:nvSpPr>
        <p:spPr>
          <a:xfrm>
            <a:off x="360000" y="360000"/>
            <a:ext cx="10080000" cy="1002730"/>
          </a:xfrm>
        </p:spPr>
        <p:txBody>
          <a:bodyPr/>
          <a:lstStyle>
            <a:lvl1pPr>
              <a:defRPr>
                <a:solidFill>
                  <a:schemeClr val="accent1"/>
                </a:solidFill>
              </a:defRPr>
            </a:lvl1pPr>
          </a:lstStyle>
          <a:p>
            <a:r>
              <a:rPr lang="en-US"/>
              <a:t>Click to edit Master title style</a:t>
            </a:r>
            <a:endParaRPr lang="en-AU"/>
          </a:p>
        </p:txBody>
      </p:sp>
      <p:sp>
        <p:nvSpPr>
          <p:cNvPr id="11" name="Text Placeholder 10">
            <a:extLst>
              <a:ext uri="{FF2B5EF4-FFF2-40B4-BE49-F238E27FC236}">
                <a16:creationId xmlns:a16="http://schemas.microsoft.com/office/drawing/2014/main" id="{0B01DC35-DB3A-4874-A68A-863609323324}"/>
              </a:ext>
            </a:extLst>
          </p:cNvPr>
          <p:cNvSpPr>
            <a:spLocks noGrp="1"/>
          </p:cNvSpPr>
          <p:nvPr>
            <p:ph type="body" sz="quarter" idx="18" hasCustomPrompt="1"/>
          </p:nvPr>
        </p:nvSpPr>
        <p:spPr>
          <a:xfrm>
            <a:off x="360000" y="1580728"/>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21737118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Text box and 2 Column Content box_no Line">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A728366C-8E0F-43D3-99CB-DE12D7F372E5}"/>
              </a:ext>
            </a:extLst>
          </p:cNvPr>
          <p:cNvSpPr>
            <a:spLocks noGrp="1"/>
          </p:cNvSpPr>
          <p:nvPr>
            <p:ph type="body" sz="quarter" idx="13"/>
          </p:nvPr>
        </p:nvSpPr>
        <p:spPr>
          <a:xfrm>
            <a:off x="360000" y="1800225"/>
            <a:ext cx="4680000" cy="449977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3" name="Content Placeholder 2"/>
          <p:cNvSpPr>
            <a:spLocks noGrp="1"/>
          </p:cNvSpPr>
          <p:nvPr>
            <p:ph idx="1"/>
          </p:nvPr>
        </p:nvSpPr>
        <p:spPr>
          <a:xfrm>
            <a:off x="5220000" y="1800225"/>
            <a:ext cx="6624000" cy="4499774"/>
          </a:xfrm>
        </p:spPr>
        <p:txBody>
          <a:bodyPr numCol="2" spcCol="180000"/>
          <a:lstStyle>
            <a:lvl1pPr>
              <a:defRPr/>
            </a:lvl1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CF044F22-50EB-721D-DCB8-73255FFA7E27}"/>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5A0FCAAA-70E2-4960-89F7-E534C412DC9B}"/>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sp>
        <p:nvSpPr>
          <p:cNvPr id="7" name="Text Placeholder 10">
            <a:extLst>
              <a:ext uri="{FF2B5EF4-FFF2-40B4-BE49-F238E27FC236}">
                <a16:creationId xmlns:a16="http://schemas.microsoft.com/office/drawing/2014/main" id="{2916A36C-ED56-48CD-A0DE-B0EE6F84BBF3}"/>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8771466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mage, pullout text and caption">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7997" cy="4140000"/>
          </a:xfrm>
        </p:spPr>
        <p:txBody>
          <a:bodyPr>
            <a:noAutofit/>
          </a:bodyPr>
          <a:lstStyle>
            <a:lvl1pPr>
              <a:defRPr sz="3600">
                <a:solidFill>
                  <a:srgbClr val="146CFD"/>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1"/>
            <a:endParaRPr lang="en-US"/>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6" cy="360000"/>
          </a:xfrm>
        </p:spPr>
        <p:txBody>
          <a:bodyPr anchor="b">
            <a:noAutofit/>
          </a:bodyPr>
          <a:lstStyle>
            <a:lvl1pPr>
              <a:defRPr sz="1400">
                <a:latin typeface="+mn-lt"/>
              </a:defRPr>
            </a:lvl1pPr>
          </a:lstStyle>
          <a:p>
            <a:pPr lvl="0"/>
            <a:r>
              <a:rPr lang="en-US"/>
              <a:t>Caption</a:t>
            </a:r>
            <a:endParaRPr lang="en-AU"/>
          </a:p>
        </p:txBody>
      </p:sp>
      <p:sp>
        <p:nvSpPr>
          <p:cNvPr id="2" name="Slide Number Placeholder 1">
            <a:extLst>
              <a:ext uri="{FF2B5EF4-FFF2-40B4-BE49-F238E27FC236}">
                <a16:creationId xmlns:a16="http://schemas.microsoft.com/office/drawing/2014/main" id="{A128877F-C33A-D522-FD46-F348296ACE01}"/>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24551071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Image, pullout text and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1E143F9-7EC0-4AAA-8FBE-0E958CF620A6}"/>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sp>
        <p:nvSpPr>
          <p:cNvPr id="2" name="Slide Number Placeholder 1">
            <a:extLst>
              <a:ext uri="{FF2B5EF4-FFF2-40B4-BE49-F238E27FC236}">
                <a16:creationId xmlns:a16="http://schemas.microsoft.com/office/drawing/2014/main" id="{A128877F-C33A-D522-FD46-F348296ACE01}"/>
              </a:ext>
            </a:extLst>
          </p:cNvPr>
          <p:cNvSpPr>
            <a:spLocks noGrp="1"/>
          </p:cNvSpPr>
          <p:nvPr>
            <p:ph type="sldNum" sz="quarter" idx="16"/>
          </p:nvPr>
        </p:nvSpPr>
        <p:spPr/>
        <p:txBody>
          <a:bodyPr/>
          <a:lstStyle/>
          <a:p>
            <a:fld id="{10A01DC5-1685-4615-8240-15192985C6A2}" type="slidenum">
              <a:rPr lang="en-AU" smtClean="0"/>
              <a:pPr/>
              <a:t>‹#›</a:t>
            </a:fld>
            <a:endParaRPr lang="en-AU"/>
          </a:p>
        </p:txBody>
      </p:sp>
      <p:sp>
        <p:nvSpPr>
          <p:cNvPr id="4" name="Text Placeholder 3">
            <a:extLst>
              <a:ext uri="{FF2B5EF4-FFF2-40B4-BE49-F238E27FC236}">
                <a16:creationId xmlns:a16="http://schemas.microsoft.com/office/drawing/2014/main" id="{186DFE73-8EDC-49F9-98CE-69EE49E53679}"/>
              </a:ext>
            </a:extLst>
          </p:cNvPr>
          <p:cNvSpPr>
            <a:spLocks noGrp="1"/>
          </p:cNvSpPr>
          <p:nvPr>
            <p:ph type="body" sz="quarter" idx="17"/>
          </p:nvPr>
        </p:nvSpPr>
        <p:spPr>
          <a:xfrm>
            <a:off x="5400675" y="1800000"/>
            <a:ext cx="6407150" cy="4536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4306323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Feature 2 colum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8B89783-DDB0-BFFC-2FB9-979DE48DC2EC}"/>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2" name="Slide Number Placeholder 1">
            <a:extLst>
              <a:ext uri="{FF2B5EF4-FFF2-40B4-BE49-F238E27FC236}">
                <a16:creationId xmlns:a16="http://schemas.microsoft.com/office/drawing/2014/main" id="{A128877F-C33A-D522-FD46-F348296ACE01}"/>
              </a:ext>
            </a:extLst>
          </p:cNvPr>
          <p:cNvSpPr>
            <a:spLocks noGrp="1"/>
          </p:cNvSpPr>
          <p:nvPr>
            <p:ph type="sldNum" sz="quarter" idx="16"/>
          </p:nvPr>
        </p:nvSpPr>
        <p:spPr/>
        <p:txBody>
          <a:bodyPr/>
          <a:lstStyle/>
          <a:p>
            <a:fld id="{10A01DC5-1685-4615-8240-15192985C6A2}" type="slidenum">
              <a:rPr lang="en-AU" smtClean="0"/>
              <a:pPr/>
              <a:t>‹#›</a:t>
            </a:fld>
            <a:endParaRPr lang="en-AU"/>
          </a:p>
        </p:txBody>
      </p:sp>
      <p:pic>
        <p:nvPicPr>
          <p:cNvPr id="12" name="Picture 11" descr="NSW Government logo">
            <a:extLst>
              <a:ext uri="{FF2B5EF4-FFF2-40B4-BE49-F238E27FC236}">
                <a16:creationId xmlns:a16="http://schemas.microsoft.com/office/drawing/2014/main" id="{5FC5D3ED-061A-37F0-98B5-C39727FE191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14" name="Content Placeholder 3">
            <a:extLst>
              <a:ext uri="{FF2B5EF4-FFF2-40B4-BE49-F238E27FC236}">
                <a16:creationId xmlns:a16="http://schemas.microsoft.com/office/drawing/2014/main" id="{80EA86DC-5E49-961E-593B-0DE205CE08E7}"/>
              </a:ext>
            </a:extLst>
          </p:cNvPr>
          <p:cNvSpPr>
            <a:spLocks noGrp="1"/>
          </p:cNvSpPr>
          <p:nvPr>
            <p:ph sz="half" idx="2"/>
          </p:nvPr>
        </p:nvSpPr>
        <p:spPr>
          <a:xfrm>
            <a:off x="7417612" y="1800000"/>
            <a:ext cx="4426387" cy="4536000"/>
          </a:xfrm>
        </p:spPr>
        <p:txBody>
          <a:bodyPr/>
          <a:lstStyle>
            <a:lvl1pPr>
              <a:defRPr sz="1800"/>
            </a:lvl1pPr>
            <a:lvl2pPr>
              <a:defRPr sz="1800"/>
            </a:lvl2pPr>
            <a:lvl3pPr>
              <a:defRPr sz="1800"/>
            </a:lvl3pPr>
            <a:lvl4pPr>
              <a:defRPr sz="1800"/>
            </a:lvl4pPr>
            <a:lvl5pP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15E2CE7-BAAF-4A0F-BCDC-D1B8B984B089}"/>
              </a:ext>
            </a:extLst>
          </p:cNvPr>
          <p:cNvSpPr>
            <a:spLocks noGrp="1"/>
          </p:cNvSpPr>
          <p:nvPr>
            <p:ph type="body" sz="quarter" idx="17"/>
          </p:nvPr>
        </p:nvSpPr>
        <p:spPr>
          <a:xfrm>
            <a:off x="360363" y="1800001"/>
            <a:ext cx="6588125" cy="4535712"/>
          </a:xfrm>
        </p:spPr>
        <p:txBody>
          <a:bodyPr/>
          <a:lstStyle>
            <a:lvl1pPr>
              <a:defRPr sz="1800"/>
            </a:lvl1pPr>
            <a:lvl2pPr>
              <a:defRPr sz="1800"/>
            </a:lvl2pPr>
            <a:lvl3pPr>
              <a:defRPr sz="1800"/>
            </a:lvl3pPr>
            <a:lvl4pPr>
              <a:defRPr sz="1800"/>
            </a:lvl4pPr>
            <a:lvl5pP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8" name="Title 3">
            <a:extLst>
              <a:ext uri="{FF2B5EF4-FFF2-40B4-BE49-F238E27FC236}">
                <a16:creationId xmlns:a16="http://schemas.microsoft.com/office/drawing/2014/main" id="{6E72A7D1-A5EB-4D09-AD47-B0A275B76352}"/>
              </a:ext>
            </a:extLst>
          </p:cNvPr>
          <p:cNvSpPr>
            <a:spLocks noGrp="1"/>
          </p:cNvSpPr>
          <p:nvPr>
            <p:ph type="title"/>
          </p:nvPr>
        </p:nvSpPr>
        <p:spPr>
          <a:xfrm>
            <a:off x="360000" y="360000"/>
            <a:ext cx="6588488" cy="545601"/>
          </a:xfrm>
        </p:spPr>
        <p:txBody>
          <a:bodyPr/>
          <a:lstStyle>
            <a:lvl1pPr>
              <a:defRPr>
                <a:solidFill>
                  <a:schemeClr val="accent1"/>
                </a:solidFill>
              </a:defRPr>
            </a:lvl1pPr>
          </a:lstStyle>
          <a:p>
            <a:r>
              <a:rPr lang="en-US"/>
              <a:t>Click to edit Master title style</a:t>
            </a:r>
            <a:endParaRPr lang="en-AU"/>
          </a:p>
        </p:txBody>
      </p:sp>
      <p:sp>
        <p:nvSpPr>
          <p:cNvPr id="11" name="Text Placeholder 10">
            <a:extLst>
              <a:ext uri="{FF2B5EF4-FFF2-40B4-BE49-F238E27FC236}">
                <a16:creationId xmlns:a16="http://schemas.microsoft.com/office/drawing/2014/main" id="{B7B9D695-CA75-41BE-8E93-58026D8541AA}"/>
              </a:ext>
            </a:extLst>
          </p:cNvPr>
          <p:cNvSpPr>
            <a:spLocks noGrp="1"/>
          </p:cNvSpPr>
          <p:nvPr>
            <p:ph type="body" sz="quarter" idx="18" hasCustomPrompt="1"/>
          </p:nvPr>
        </p:nvSpPr>
        <p:spPr>
          <a:xfrm>
            <a:off x="360000" y="948336"/>
            <a:ext cx="6588125"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76839073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Feature 2 colum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8B89783-DDB0-BFFC-2FB9-979DE48DC2EC}"/>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2" name="Slide Number Placeholder 1">
            <a:extLst>
              <a:ext uri="{FF2B5EF4-FFF2-40B4-BE49-F238E27FC236}">
                <a16:creationId xmlns:a16="http://schemas.microsoft.com/office/drawing/2014/main" id="{A128877F-C33A-D522-FD46-F348296ACE01}"/>
              </a:ext>
            </a:extLst>
          </p:cNvPr>
          <p:cNvSpPr>
            <a:spLocks noGrp="1"/>
          </p:cNvSpPr>
          <p:nvPr>
            <p:ph type="sldNum" sz="quarter" idx="16"/>
          </p:nvPr>
        </p:nvSpPr>
        <p:spPr/>
        <p:txBody>
          <a:bodyPr/>
          <a:lstStyle/>
          <a:p>
            <a:fld id="{10A01DC5-1685-4615-8240-15192985C6A2}" type="slidenum">
              <a:rPr lang="en-AU" smtClean="0"/>
              <a:pPr/>
              <a:t>‹#›</a:t>
            </a:fld>
            <a:endParaRPr lang="en-AU"/>
          </a:p>
        </p:txBody>
      </p:sp>
      <p:pic>
        <p:nvPicPr>
          <p:cNvPr id="12" name="Picture 11" descr="NSW Government logo">
            <a:extLst>
              <a:ext uri="{FF2B5EF4-FFF2-40B4-BE49-F238E27FC236}">
                <a16:creationId xmlns:a16="http://schemas.microsoft.com/office/drawing/2014/main" id="{5FC5D3ED-061A-37F0-98B5-C39727FE191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14" name="Content Placeholder 3">
            <a:extLst>
              <a:ext uri="{FF2B5EF4-FFF2-40B4-BE49-F238E27FC236}">
                <a16:creationId xmlns:a16="http://schemas.microsoft.com/office/drawing/2014/main" id="{80EA86DC-5E49-961E-593B-0DE205CE08E7}"/>
              </a:ext>
            </a:extLst>
          </p:cNvPr>
          <p:cNvSpPr>
            <a:spLocks noGrp="1"/>
          </p:cNvSpPr>
          <p:nvPr>
            <p:ph sz="half" idx="2"/>
          </p:nvPr>
        </p:nvSpPr>
        <p:spPr>
          <a:xfrm>
            <a:off x="7417612" y="1800000"/>
            <a:ext cx="4426387" cy="4536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1CB43674-C40D-7D08-3098-549DEE754BFD}"/>
              </a:ext>
            </a:extLst>
          </p:cNvPr>
          <p:cNvSpPr>
            <a:spLocks noGrp="1"/>
          </p:cNvSpPr>
          <p:nvPr>
            <p:ph idx="1"/>
          </p:nvPr>
        </p:nvSpPr>
        <p:spPr>
          <a:xfrm>
            <a:off x="360000" y="1800000"/>
            <a:ext cx="6587996" cy="4536000"/>
          </a:xfrm>
        </p:spPr>
        <p:txBody>
          <a:bodyPr numCol="2" spcCol="180000"/>
          <a:lstStyle>
            <a:lvl1pPr>
              <a:defRPr sz="2200"/>
            </a:lvl1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3">
            <a:extLst>
              <a:ext uri="{FF2B5EF4-FFF2-40B4-BE49-F238E27FC236}">
                <a16:creationId xmlns:a16="http://schemas.microsoft.com/office/drawing/2014/main" id="{288B2F92-9E9A-44B6-B1AC-D5D3E091E305}"/>
              </a:ext>
            </a:extLst>
          </p:cNvPr>
          <p:cNvSpPr>
            <a:spLocks noGrp="1"/>
          </p:cNvSpPr>
          <p:nvPr>
            <p:ph type="title"/>
          </p:nvPr>
        </p:nvSpPr>
        <p:spPr>
          <a:xfrm>
            <a:off x="360000" y="360000"/>
            <a:ext cx="6587995" cy="545601"/>
          </a:xfrm>
        </p:spPr>
        <p:txBody>
          <a:bodyPr/>
          <a:lstStyle>
            <a:lvl1pPr>
              <a:defRPr>
                <a:solidFill>
                  <a:schemeClr val="accent1"/>
                </a:solidFill>
              </a:defRPr>
            </a:lvl1pPr>
          </a:lstStyle>
          <a:p>
            <a:r>
              <a:rPr lang="en-US"/>
              <a:t>Click to edit Master title style</a:t>
            </a:r>
            <a:endParaRPr lang="en-AU"/>
          </a:p>
        </p:txBody>
      </p:sp>
      <p:sp>
        <p:nvSpPr>
          <p:cNvPr id="10" name="Text Placeholder 10">
            <a:extLst>
              <a:ext uri="{FF2B5EF4-FFF2-40B4-BE49-F238E27FC236}">
                <a16:creationId xmlns:a16="http://schemas.microsoft.com/office/drawing/2014/main" id="{EC2837A2-1CBF-4261-8400-72B50306E678}"/>
              </a:ext>
            </a:extLst>
          </p:cNvPr>
          <p:cNvSpPr>
            <a:spLocks noGrp="1"/>
          </p:cNvSpPr>
          <p:nvPr>
            <p:ph type="body" sz="quarter" idx="18" hasCustomPrompt="1"/>
          </p:nvPr>
        </p:nvSpPr>
        <p:spPr>
          <a:xfrm>
            <a:off x="360000" y="948336"/>
            <a:ext cx="6588125"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24635145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Acknowledgement of Country">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US"/>
              <a:t>Click icon to add picture</a:t>
            </a:r>
            <a:endParaRPr lang="en-AU"/>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latin typeface="+mn-lt"/>
              </a:defRPr>
            </a:lvl1pPr>
          </a:lstStyle>
          <a:p>
            <a:pPr lvl="0"/>
            <a:r>
              <a:rPr lang="en-US"/>
              <a:t>Caption</a:t>
            </a:r>
            <a:endParaRPr lang="en-AU"/>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19542586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Acknowledgement of Country">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bg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a:solidFill>
                  <a:schemeClr val="bg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US"/>
              <a:t>Click icon to add picture</a:t>
            </a:r>
            <a:endParaRPr lang="en-AU"/>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solidFill>
                  <a:schemeClr val="bg1"/>
                </a:solidFill>
                <a:latin typeface="+mn-lt"/>
              </a:defRPr>
            </a:lvl1pPr>
          </a:lstStyle>
          <a:p>
            <a:pPr lvl="0"/>
            <a:r>
              <a:rPr lang="en-US"/>
              <a:t>Caption</a:t>
            </a:r>
            <a:endParaRPr lang="en-AU"/>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lvl1pPr>
              <a:defRPr>
                <a:solidFill>
                  <a:schemeClr val="bg1"/>
                </a:solidFill>
              </a:defRPr>
            </a:lvl1pPr>
          </a:lstStyle>
          <a:p>
            <a:fld id="{10A01DC5-1685-4615-8240-15192985C6A2}" type="slidenum">
              <a:rPr lang="en-AU" smtClean="0"/>
              <a:pPr/>
              <a:t>‹#›</a:t>
            </a:fld>
            <a:endParaRPr lang="en-AU"/>
          </a:p>
        </p:txBody>
      </p:sp>
      <p:pic>
        <p:nvPicPr>
          <p:cNvPr id="3" name="Picture 2">
            <a:extLst>
              <a:ext uri="{FF2B5EF4-FFF2-40B4-BE49-F238E27FC236}">
                <a16:creationId xmlns:a16="http://schemas.microsoft.com/office/drawing/2014/main" id="{CBCAB367-DE01-40E9-A368-655F816DA3C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190327" y="348916"/>
            <a:ext cx="653673" cy="689309"/>
          </a:xfrm>
          <a:prstGeom prst="rect">
            <a:avLst/>
          </a:prstGeom>
        </p:spPr>
      </p:pic>
    </p:spTree>
    <p:extLst>
      <p:ext uri="{BB962C8B-B14F-4D97-AF65-F5344CB8AC3E}">
        <p14:creationId xmlns:p14="http://schemas.microsoft.com/office/powerpoint/2010/main" val="36570025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360000" y="1800000"/>
            <a:ext cx="5616000" cy="432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28000" y="1800000"/>
            <a:ext cx="5616000" cy="432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3489BCDB-A0CC-B54C-ECE2-9EFE4F58BD01}"/>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B68A74C7-627F-C434-F744-29348409A7CB}"/>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12" name="Title 3">
            <a:extLst>
              <a:ext uri="{FF2B5EF4-FFF2-40B4-BE49-F238E27FC236}">
                <a16:creationId xmlns:a16="http://schemas.microsoft.com/office/drawing/2014/main" id="{CB7A21B1-08A4-421B-AA52-B0854A5F5781}"/>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sp>
        <p:nvSpPr>
          <p:cNvPr id="11" name="Text Placeholder 10">
            <a:extLst>
              <a:ext uri="{FF2B5EF4-FFF2-40B4-BE49-F238E27FC236}">
                <a16:creationId xmlns:a16="http://schemas.microsoft.com/office/drawing/2014/main" id="{188840D4-8AFA-479E-9A68-568C2F149974}"/>
              </a:ext>
            </a:extLst>
          </p:cNvPr>
          <p:cNvSpPr>
            <a:spLocks noGrp="1"/>
          </p:cNvSpPr>
          <p:nvPr>
            <p:ph type="body" sz="quarter" idx="18" hasCustomPrompt="1"/>
          </p:nvPr>
        </p:nvSpPr>
        <p:spPr>
          <a:xfrm>
            <a:off x="360000" y="1050888"/>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1345572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wo Content_no Lin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60000" y="1800000"/>
            <a:ext cx="5616000" cy="432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28000" y="1800000"/>
            <a:ext cx="5616000" cy="432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B68A74C7-627F-C434-F744-29348409A7CB}"/>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7" name="Title 3">
            <a:extLst>
              <a:ext uri="{FF2B5EF4-FFF2-40B4-BE49-F238E27FC236}">
                <a16:creationId xmlns:a16="http://schemas.microsoft.com/office/drawing/2014/main" id="{E70140A7-B494-4ADF-8485-E52C7306BAA8}"/>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sp>
        <p:nvSpPr>
          <p:cNvPr id="9" name="Text Placeholder 10">
            <a:extLst>
              <a:ext uri="{FF2B5EF4-FFF2-40B4-BE49-F238E27FC236}">
                <a16:creationId xmlns:a16="http://schemas.microsoft.com/office/drawing/2014/main" id="{C94CF964-0D7A-4F66-8FE1-E2E50D870BE0}"/>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5546782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6" name="Rectangle 5">
            <a:extLst>
              <a:ext uri="{FF2B5EF4-FFF2-40B4-BE49-F238E27FC236}">
                <a16:creationId xmlns:a16="http://schemas.microsoft.com/office/drawing/2014/main" id="{8B441F1C-5173-8DB5-B1C6-8E93B9C835DC}"/>
              </a:ext>
              <a:ext uri="{C183D7F6-B498-43B3-948B-1728B52AA6E4}">
                <adec:decorative xmlns:adec="http://schemas.microsoft.com/office/drawing/2017/decorative" val="1"/>
              </a:ext>
            </a:extLst>
          </p:cNvPr>
          <p:cNvSpPr/>
          <p:nvPr userDrawn="1"/>
        </p:nvSpPr>
        <p:spPr>
          <a:xfrm>
            <a:off x="-2" y="-5532"/>
            <a:ext cx="12192001" cy="22201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1648741"/>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293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2205288"/>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60000" y="2385288"/>
            <a:ext cx="2700000" cy="1080000"/>
          </a:xfrm>
        </p:spPr>
        <p:txBody>
          <a:bodyPr>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r>
              <a:rPr lang="en-AU"/>
              <a:t>Subtitle</a:t>
            </a:r>
          </a:p>
        </p:txBody>
      </p:sp>
      <p:sp>
        <p:nvSpPr>
          <p:cNvPr id="15" name="Text Placeholder 14">
            <a:extLst>
              <a:ext uri="{FF2B5EF4-FFF2-40B4-BE49-F238E27FC236}">
                <a16:creationId xmlns:a16="http://schemas.microsoft.com/office/drawing/2014/main" id="{B9280053-307C-4D8A-BF45-7B6743FA55E3}"/>
              </a:ext>
            </a:extLst>
          </p:cNvPr>
          <p:cNvSpPr>
            <a:spLocks noGrp="1"/>
          </p:cNvSpPr>
          <p:nvPr>
            <p:ph type="body" sz="quarter" idx="11" hasCustomPrompt="1"/>
          </p:nvPr>
        </p:nvSpPr>
        <p:spPr>
          <a:xfrm>
            <a:off x="3454400" y="2385288"/>
            <a:ext cx="3600000" cy="288000"/>
          </a:xfrm>
        </p:spPr>
        <p:txBody>
          <a:bodyPr>
            <a:noAutofit/>
          </a:bodyPr>
          <a:lstStyle>
            <a:lvl1pPr>
              <a:spcAft>
                <a:spcPts val="0"/>
              </a:spcAft>
              <a:defRPr sz="1800" b="1">
                <a:solidFill>
                  <a:schemeClr val="accent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8" name="Text Placeholder 7">
            <a:extLst>
              <a:ext uri="{FF2B5EF4-FFF2-40B4-BE49-F238E27FC236}">
                <a16:creationId xmlns:a16="http://schemas.microsoft.com/office/drawing/2014/main" id="{3D3A2FD3-519F-2044-B746-41CDD99A2A89}"/>
              </a:ext>
            </a:extLst>
          </p:cNvPr>
          <p:cNvSpPr>
            <a:spLocks noGrp="1"/>
          </p:cNvSpPr>
          <p:nvPr>
            <p:ph type="body" sz="quarter" idx="14" hasCustomPrompt="1"/>
          </p:nvPr>
        </p:nvSpPr>
        <p:spPr>
          <a:xfrm>
            <a:off x="3454399" y="2673288"/>
            <a:ext cx="3599999" cy="792000"/>
          </a:xfrm>
        </p:spPr>
        <p:txBody>
          <a:bodyPr/>
          <a:lstStyle>
            <a:lvl1pPr>
              <a:defRPr sz="1800">
                <a:solidFill>
                  <a:schemeClr val="accent1"/>
                </a:solidFill>
              </a:defRPr>
            </a:lvl1pPr>
          </a:lstStyle>
          <a:p>
            <a:pPr lvl="0"/>
            <a:r>
              <a:rPr lang="en-US"/>
              <a:t>Presenter title</a:t>
            </a:r>
            <a:endParaRPr lang="en-AU"/>
          </a:p>
        </p:txBody>
      </p: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2205288"/>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9072000" y="2385288"/>
            <a:ext cx="2772000" cy="287999"/>
          </a:xfrm>
        </p:spPr>
        <p:txBody>
          <a:bodyPr>
            <a:noAutofit/>
          </a:bodyPr>
          <a:lstStyle>
            <a:lvl1pPr>
              <a:defRPr sz="18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r>
              <a:rPr lang="en-AU"/>
              <a:t>00 Month 20YY</a:t>
            </a:r>
          </a:p>
        </p:txBody>
      </p: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3042575"/>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059119"/>
            <a:ext cx="630000" cy="684882"/>
          </a:xfrm>
          <a:prstGeom prst="rect">
            <a:avLst/>
          </a:prstGeom>
        </p:spPr>
      </p:pic>
      <p:sp>
        <p:nvSpPr>
          <p:cNvPr id="3" name="Picture Placeholder 4">
            <a:extLst>
              <a:ext uri="{FF2B5EF4-FFF2-40B4-BE49-F238E27FC236}">
                <a16:creationId xmlns:a16="http://schemas.microsoft.com/office/drawing/2014/main" id="{CE3745DC-AC8E-A131-2A57-EFBCFFD5CE06}"/>
              </a:ext>
              <a:ext uri="{C183D7F6-B498-43B3-948B-1728B52AA6E4}">
                <adec:decorative xmlns:adec="http://schemas.microsoft.com/office/drawing/2017/decorative" val="1"/>
              </a:ext>
            </a:extLst>
          </p:cNvPr>
          <p:cNvSpPr>
            <a:spLocks noGrp="1"/>
          </p:cNvSpPr>
          <p:nvPr>
            <p:ph type="pic" sz="quarter" idx="13"/>
          </p:nvPr>
        </p:nvSpPr>
        <p:spPr>
          <a:xfrm>
            <a:off x="0" y="3924000"/>
            <a:ext cx="12192000" cy="2934000"/>
          </a:xfrm>
        </p:spPr>
        <p:txBody>
          <a:bodyPr/>
          <a:lstStyle/>
          <a:p>
            <a:r>
              <a:rPr lang="en-US"/>
              <a:t>Click icon to add picture</a:t>
            </a:r>
            <a:endParaRPr lang="en-AU"/>
          </a:p>
        </p:txBody>
      </p:sp>
    </p:spTree>
    <p:extLst>
      <p:ext uri="{BB962C8B-B14F-4D97-AF65-F5344CB8AC3E}">
        <p14:creationId xmlns:p14="http://schemas.microsoft.com/office/powerpoint/2010/main" val="3819817337"/>
      </p:ext>
    </p:extLst>
  </p:cSld>
  <p:clrMapOvr>
    <a:masterClrMapping/>
  </p:clrMapOvr>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wo Content lower">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360000" y="216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360000" y="2340000"/>
            <a:ext cx="5616000" cy="378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28000" y="2340000"/>
            <a:ext cx="5616000" cy="378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4C0B6C8A-6222-B0CE-D530-EA6C14EF245A}"/>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E65E7C93-68FA-7ED1-D25E-41125776BC41}"/>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E86C865E-A068-4FBE-B21E-C9D861952ED4}"/>
              </a:ext>
            </a:extLst>
          </p:cNvPr>
          <p:cNvSpPr>
            <a:spLocks noGrp="1"/>
          </p:cNvSpPr>
          <p:nvPr>
            <p:ph type="title"/>
          </p:nvPr>
        </p:nvSpPr>
        <p:spPr>
          <a:xfrm>
            <a:off x="360000" y="360000"/>
            <a:ext cx="10080000" cy="1002730"/>
          </a:xfrm>
        </p:spPr>
        <p:txBody>
          <a:bodyPr/>
          <a:lstStyle>
            <a:lvl1pPr>
              <a:defRPr>
                <a:solidFill>
                  <a:schemeClr val="accent1"/>
                </a:solidFill>
              </a:defRPr>
            </a:lvl1pPr>
          </a:lstStyle>
          <a:p>
            <a:r>
              <a:rPr lang="en-US"/>
              <a:t>Click to edit Master title style</a:t>
            </a:r>
            <a:endParaRPr lang="en-AU"/>
          </a:p>
        </p:txBody>
      </p:sp>
      <p:sp>
        <p:nvSpPr>
          <p:cNvPr id="12" name="Text Placeholder 10">
            <a:extLst>
              <a:ext uri="{FF2B5EF4-FFF2-40B4-BE49-F238E27FC236}">
                <a16:creationId xmlns:a16="http://schemas.microsoft.com/office/drawing/2014/main" id="{BE794027-C1B1-4CB9-8AFE-582EC29DB3F4}"/>
              </a:ext>
            </a:extLst>
          </p:cNvPr>
          <p:cNvSpPr>
            <a:spLocks noGrp="1"/>
          </p:cNvSpPr>
          <p:nvPr>
            <p:ph type="body" sz="quarter" idx="18" hasCustomPrompt="1"/>
          </p:nvPr>
        </p:nvSpPr>
        <p:spPr>
          <a:xfrm>
            <a:off x="360000" y="1623457"/>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678370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wo Content lower_no Lin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60000" y="1809750"/>
            <a:ext cx="5616000" cy="431025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28000" y="1809750"/>
            <a:ext cx="5616000" cy="431025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E65E7C93-68FA-7ED1-D25E-41125776BC41}"/>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7" name="Title 3">
            <a:extLst>
              <a:ext uri="{FF2B5EF4-FFF2-40B4-BE49-F238E27FC236}">
                <a16:creationId xmlns:a16="http://schemas.microsoft.com/office/drawing/2014/main" id="{7753531B-D8A9-4B37-924D-FCDE48E22787}"/>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sp>
        <p:nvSpPr>
          <p:cNvPr id="9" name="Text Placeholder 10">
            <a:extLst>
              <a:ext uri="{FF2B5EF4-FFF2-40B4-BE49-F238E27FC236}">
                <a16:creationId xmlns:a16="http://schemas.microsoft.com/office/drawing/2014/main" id="{4EE53A05-3D7E-4414-B822-57F7C3CD674C}"/>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3868821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ubheading box with three column text box and image box">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p:nvPr userDrawn="1"/>
        </p:nvCxnSpPr>
        <p:spPr>
          <a:xfrm>
            <a:off x="360000" y="2160000"/>
            <a:ext cx="1148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360363" y="2340000"/>
            <a:ext cx="8532000" cy="1116002"/>
          </a:xfrm>
        </p:spPr>
        <p:txBody>
          <a:bodyPr/>
          <a:lstStyle>
            <a:lvl1pPr>
              <a:defRPr b="1">
                <a:solidFill>
                  <a:schemeClr val="accent1"/>
                </a:solidFill>
              </a:defRPr>
            </a:lvl1pPr>
          </a:lstStyle>
          <a:p>
            <a:pPr lvl="0"/>
            <a:r>
              <a:rPr lang="en-US"/>
              <a:t>Subheading</a:t>
            </a:r>
            <a:endParaRPr lang="en-AU"/>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60363" y="3600000"/>
            <a:ext cx="8532000" cy="2699999"/>
          </a:xfrm>
        </p:spPr>
        <p:txBody>
          <a:bodyPr numCol="3" spcCol="180000"/>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Picture Placeholder 4">
            <a:extLst>
              <a:ext uri="{FF2B5EF4-FFF2-40B4-BE49-F238E27FC236}">
                <a16:creationId xmlns:a16="http://schemas.microsoft.com/office/drawing/2014/main" id="{9815A714-98D5-4052-AB2F-14DD929CCC25}"/>
              </a:ext>
            </a:extLst>
          </p:cNvPr>
          <p:cNvSpPr>
            <a:spLocks noGrp="1"/>
          </p:cNvSpPr>
          <p:nvPr>
            <p:ph type="pic" sz="quarter" idx="15"/>
          </p:nvPr>
        </p:nvSpPr>
        <p:spPr>
          <a:xfrm>
            <a:off x="9072000" y="2340000"/>
            <a:ext cx="2736000" cy="3960000"/>
          </a:xfrm>
        </p:spPr>
        <p:txBody>
          <a:bodyPr/>
          <a:lstStyle>
            <a:lvl1pPr>
              <a:defRPr>
                <a:solidFill>
                  <a:schemeClr val="accent1"/>
                </a:solidFill>
              </a:defRPr>
            </a:lvl1pPr>
          </a:lstStyle>
          <a:p>
            <a:r>
              <a:rPr lang="en-US"/>
              <a:t>Click icon to add picture</a:t>
            </a:r>
            <a:endParaRPr lang="en-AU"/>
          </a:p>
        </p:txBody>
      </p:sp>
      <p:sp>
        <p:nvSpPr>
          <p:cNvPr id="6" name="Slide Number Placeholder 5">
            <a:extLst>
              <a:ext uri="{FF2B5EF4-FFF2-40B4-BE49-F238E27FC236}">
                <a16:creationId xmlns:a16="http://schemas.microsoft.com/office/drawing/2014/main" id="{BD8289E0-5097-5F11-B9C6-5305FA6340F4}"/>
              </a:ext>
            </a:extLst>
          </p:cNvPr>
          <p:cNvSpPr>
            <a:spLocks noGrp="1"/>
          </p:cNvSpPr>
          <p:nvPr>
            <p:ph type="sldNum" sz="quarter" idx="16"/>
          </p:nvPr>
        </p:nvSpPr>
        <p:spPr/>
        <p:txBody>
          <a:bodyPr/>
          <a:lstStyle>
            <a:lvl1pPr>
              <a:defRPr>
                <a:solidFill>
                  <a:schemeClr val="accent1"/>
                </a:solidFill>
              </a:defRPr>
            </a:lvl1p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14599791-EF19-4673-AA81-5D6FF85F2016}"/>
              </a:ext>
            </a:extLst>
          </p:cNvPr>
          <p:cNvSpPr>
            <a:spLocks noGrp="1"/>
          </p:cNvSpPr>
          <p:nvPr>
            <p:ph type="title"/>
          </p:nvPr>
        </p:nvSpPr>
        <p:spPr>
          <a:xfrm>
            <a:off x="360000" y="360000"/>
            <a:ext cx="10080000" cy="1002730"/>
          </a:xfrm>
        </p:spPr>
        <p:txBody>
          <a:bodyPr/>
          <a:lstStyle>
            <a:lvl1pPr>
              <a:defRPr>
                <a:solidFill>
                  <a:schemeClr val="accent1"/>
                </a:solidFill>
              </a:defRPr>
            </a:lvl1pPr>
          </a:lstStyle>
          <a:p>
            <a:r>
              <a:rPr lang="en-US"/>
              <a:t>Click to edit Master title style</a:t>
            </a:r>
            <a:endParaRPr lang="en-AU"/>
          </a:p>
        </p:txBody>
      </p:sp>
      <p:sp>
        <p:nvSpPr>
          <p:cNvPr id="12" name="Text Placeholder 10">
            <a:extLst>
              <a:ext uri="{FF2B5EF4-FFF2-40B4-BE49-F238E27FC236}">
                <a16:creationId xmlns:a16="http://schemas.microsoft.com/office/drawing/2014/main" id="{DE07C0E9-CC6F-48B9-A5AB-2914FBDFD3B0}"/>
              </a:ext>
            </a:extLst>
          </p:cNvPr>
          <p:cNvSpPr>
            <a:spLocks noGrp="1"/>
          </p:cNvSpPr>
          <p:nvPr>
            <p:ph type="body" sz="quarter" idx="18" hasCustomPrompt="1"/>
          </p:nvPr>
        </p:nvSpPr>
        <p:spPr>
          <a:xfrm>
            <a:off x="360000" y="1589275"/>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42999675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Subheading box with three column text box and image box_no Line">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360363" y="2340000"/>
            <a:ext cx="8532000" cy="1116002"/>
          </a:xfrm>
        </p:spPr>
        <p:txBody>
          <a:bodyPr/>
          <a:lstStyle>
            <a:lvl1pPr>
              <a:defRPr b="1">
                <a:solidFill>
                  <a:schemeClr val="accent1"/>
                </a:solidFill>
              </a:defRPr>
            </a:lvl1pPr>
          </a:lstStyle>
          <a:p>
            <a:pPr lvl="0"/>
            <a:r>
              <a:rPr lang="en-US"/>
              <a:t>Subheading</a:t>
            </a:r>
            <a:endParaRPr lang="en-AU"/>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60363" y="3600000"/>
            <a:ext cx="8532000" cy="2699999"/>
          </a:xfrm>
        </p:spPr>
        <p:txBody>
          <a:bodyPr numCol="3" spcCol="180000"/>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Picture Placeholder 4">
            <a:extLst>
              <a:ext uri="{FF2B5EF4-FFF2-40B4-BE49-F238E27FC236}">
                <a16:creationId xmlns:a16="http://schemas.microsoft.com/office/drawing/2014/main" id="{9815A714-98D5-4052-AB2F-14DD929CCC25}"/>
              </a:ext>
            </a:extLst>
          </p:cNvPr>
          <p:cNvSpPr>
            <a:spLocks noGrp="1"/>
          </p:cNvSpPr>
          <p:nvPr>
            <p:ph type="pic" sz="quarter" idx="15"/>
          </p:nvPr>
        </p:nvSpPr>
        <p:spPr>
          <a:xfrm>
            <a:off x="9072000" y="2340000"/>
            <a:ext cx="2736000" cy="3960000"/>
          </a:xfrm>
        </p:spPr>
        <p:txBody>
          <a:bodyPr/>
          <a:lstStyle>
            <a:lvl1pPr>
              <a:defRPr>
                <a:solidFill>
                  <a:schemeClr val="accent1"/>
                </a:solidFill>
              </a:defRPr>
            </a:lvl1pPr>
          </a:lstStyle>
          <a:p>
            <a:r>
              <a:rPr lang="en-US"/>
              <a:t>Click icon to add picture</a:t>
            </a:r>
            <a:endParaRPr lang="en-AU"/>
          </a:p>
        </p:txBody>
      </p:sp>
      <p:sp>
        <p:nvSpPr>
          <p:cNvPr id="6" name="Slide Number Placeholder 5">
            <a:extLst>
              <a:ext uri="{FF2B5EF4-FFF2-40B4-BE49-F238E27FC236}">
                <a16:creationId xmlns:a16="http://schemas.microsoft.com/office/drawing/2014/main" id="{BD8289E0-5097-5F11-B9C6-5305FA6340F4}"/>
              </a:ext>
            </a:extLst>
          </p:cNvPr>
          <p:cNvSpPr>
            <a:spLocks noGrp="1"/>
          </p:cNvSpPr>
          <p:nvPr>
            <p:ph type="sldNum" sz="quarter" idx="16"/>
          </p:nvPr>
        </p:nvSpPr>
        <p:spPr/>
        <p:txBody>
          <a:bodyPr/>
          <a:lstStyle>
            <a:lvl1pPr>
              <a:defRPr>
                <a:solidFill>
                  <a:schemeClr val="accent1"/>
                </a:solidFill>
              </a:defRPr>
            </a:lvl1pPr>
          </a:lstStyle>
          <a:p>
            <a:fld id="{10A01DC5-1685-4615-8240-15192985C6A2}" type="slidenum">
              <a:rPr lang="en-AU" smtClean="0"/>
              <a:pPr/>
              <a:t>‹#›</a:t>
            </a:fld>
            <a:endParaRPr lang="en-AU"/>
          </a:p>
        </p:txBody>
      </p:sp>
      <p:sp>
        <p:nvSpPr>
          <p:cNvPr id="7" name="Title 3">
            <a:extLst>
              <a:ext uri="{FF2B5EF4-FFF2-40B4-BE49-F238E27FC236}">
                <a16:creationId xmlns:a16="http://schemas.microsoft.com/office/drawing/2014/main" id="{9FF4BC1C-28FA-438D-B02E-F022AA594BC4}"/>
              </a:ext>
            </a:extLst>
          </p:cNvPr>
          <p:cNvSpPr>
            <a:spLocks noGrp="1"/>
          </p:cNvSpPr>
          <p:nvPr>
            <p:ph type="title"/>
          </p:nvPr>
        </p:nvSpPr>
        <p:spPr>
          <a:xfrm>
            <a:off x="360000" y="360000"/>
            <a:ext cx="10080000" cy="1002730"/>
          </a:xfrm>
        </p:spPr>
        <p:txBody>
          <a:bodyPr/>
          <a:lstStyle>
            <a:lvl1pPr>
              <a:defRPr>
                <a:solidFill>
                  <a:schemeClr val="accent1"/>
                </a:solidFill>
              </a:defRPr>
            </a:lvl1pPr>
          </a:lstStyle>
          <a:p>
            <a:r>
              <a:rPr lang="en-US"/>
              <a:t>Click to edit Master title style</a:t>
            </a:r>
            <a:endParaRPr lang="en-AU"/>
          </a:p>
        </p:txBody>
      </p:sp>
      <p:sp>
        <p:nvSpPr>
          <p:cNvPr id="9" name="Text Placeholder 10">
            <a:extLst>
              <a:ext uri="{FF2B5EF4-FFF2-40B4-BE49-F238E27FC236}">
                <a16:creationId xmlns:a16="http://schemas.microsoft.com/office/drawing/2014/main" id="{60FD63DB-4575-4B45-9A01-C99009246C7B}"/>
              </a:ext>
            </a:extLst>
          </p:cNvPr>
          <p:cNvSpPr>
            <a:spLocks noGrp="1"/>
          </p:cNvSpPr>
          <p:nvPr>
            <p:ph type="body" sz="quarter" idx="18" hasCustomPrompt="1"/>
          </p:nvPr>
        </p:nvSpPr>
        <p:spPr>
          <a:xfrm>
            <a:off x="360000" y="1546545"/>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63579487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Image with caption at right over text box">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0AA01239-4425-4D06-9E14-E14F3426FB3F}"/>
              </a:ext>
              <a:ext uri="{C183D7F6-B498-43B3-948B-1728B52AA6E4}">
                <adec:decorative xmlns:adec="http://schemas.microsoft.com/office/drawing/2017/decorative" val="1"/>
              </a:ext>
            </a:extLst>
          </p:cNvPr>
          <p:cNvSpPr>
            <a:spLocks noGrp="1"/>
          </p:cNvSpPr>
          <p:nvPr>
            <p:ph type="pic" sz="quarter" idx="15"/>
          </p:nvPr>
        </p:nvSpPr>
        <p:spPr>
          <a:xfrm>
            <a:off x="0" y="1548000"/>
            <a:ext cx="5976000" cy="4680000"/>
          </a:xfrm>
        </p:spPr>
        <p:txBody>
          <a:bodyPr/>
          <a:lstStyle/>
          <a:p>
            <a:r>
              <a:rPr lang="en-US"/>
              <a:t>Click icon to add picture</a:t>
            </a:r>
            <a:endParaRPr lang="en-AU"/>
          </a:p>
        </p:txBody>
      </p:sp>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6192000" y="1548000"/>
            <a:ext cx="568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6192000" y="1728000"/>
            <a:ext cx="5688000" cy="900000"/>
          </a:xfrm>
        </p:spPr>
        <p:txBody>
          <a:bodyPr>
            <a:noAutofit/>
          </a:bodyPr>
          <a:lstStyle>
            <a:lvl1pPr>
              <a:defRPr sz="1400">
                <a:latin typeface="+mn-lt"/>
              </a:defRPr>
            </a:lvl1pPr>
          </a:lstStyle>
          <a:p>
            <a:pPr lvl="0"/>
            <a:r>
              <a:rPr lang="en-US"/>
              <a:t>Caption</a:t>
            </a:r>
            <a:endParaRPr lang="en-AU"/>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6192000" y="2771999"/>
            <a:ext cx="5688000" cy="3240000"/>
          </a:xfrm>
        </p:spPr>
        <p:txBody>
          <a:bodyPr numCol="2" spcCol="180000"/>
          <a:lstStyle>
            <a:lvl1pPr>
              <a:defRPr/>
            </a:lvl1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cxnSp>
        <p:nvCxnSpPr>
          <p:cNvPr id="15" name="Straight Connector 14">
            <a:extLst>
              <a:ext uri="{FF2B5EF4-FFF2-40B4-BE49-F238E27FC236}">
                <a16:creationId xmlns:a16="http://schemas.microsoft.com/office/drawing/2014/main" id="{D55E9072-3A33-4C6D-A549-4A012107B65C}"/>
              </a:ext>
              <a:ext uri="{C183D7F6-B498-43B3-948B-1728B52AA6E4}">
                <adec:decorative xmlns:adec="http://schemas.microsoft.com/office/drawing/2017/decorative" val="1"/>
              </a:ext>
            </a:extLst>
          </p:cNvPr>
          <p:cNvCxnSpPr>
            <a:cxnSpLocks/>
          </p:cNvCxnSpPr>
          <p:nvPr userDrawn="1"/>
        </p:nvCxnSpPr>
        <p:spPr>
          <a:xfrm>
            <a:off x="6192000" y="6228000"/>
            <a:ext cx="5688000"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C6C6E195-08D8-B578-8FC3-04019FAB2860}"/>
              </a:ext>
            </a:extLst>
          </p:cNvPr>
          <p:cNvSpPr>
            <a:spLocks noGrp="1"/>
          </p:cNvSpPr>
          <p:nvPr>
            <p:ph type="sldNum" sz="quarter" idx="16"/>
          </p:nvPr>
        </p:nvSpPr>
        <p:spPr/>
        <p:txBody>
          <a:bodyPr/>
          <a:lstStyle/>
          <a:p>
            <a:fld id="{10A01DC5-1685-4615-8240-15192985C6A2}" type="slidenum">
              <a:rPr lang="en-AU" smtClean="0"/>
              <a:pPr/>
              <a:t>‹#›</a:t>
            </a:fld>
            <a:endParaRPr lang="en-AU"/>
          </a:p>
        </p:txBody>
      </p:sp>
      <p:sp>
        <p:nvSpPr>
          <p:cNvPr id="10" name="Title 3">
            <a:extLst>
              <a:ext uri="{FF2B5EF4-FFF2-40B4-BE49-F238E27FC236}">
                <a16:creationId xmlns:a16="http://schemas.microsoft.com/office/drawing/2014/main" id="{EFC25D5C-75DB-4279-AC00-2D320745128E}"/>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sp>
        <p:nvSpPr>
          <p:cNvPr id="14" name="Text Placeholder 10">
            <a:extLst>
              <a:ext uri="{FF2B5EF4-FFF2-40B4-BE49-F238E27FC236}">
                <a16:creationId xmlns:a16="http://schemas.microsoft.com/office/drawing/2014/main" id="{D9046FC8-7C55-4C92-84EC-77EF486F475B}"/>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249423630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Large quote">
    <p:spTree>
      <p:nvGrpSpPr>
        <p:cNvPr id="1" name=""/>
        <p:cNvGrpSpPr/>
        <p:nvPr/>
      </p:nvGrpSpPr>
      <p:grpSpPr>
        <a:xfrm>
          <a:off x="0" y="0"/>
          <a:ext cx="0" cy="0"/>
          <a:chOff x="0" y="0"/>
          <a:chExt cx="0" cy="0"/>
        </a:xfrm>
      </p:grpSpPr>
      <p:sp>
        <p:nvSpPr>
          <p:cNvPr id="2" name="Title 1"/>
          <p:cNvSpPr>
            <a:spLocks noGrp="1"/>
          </p:cNvSpPr>
          <p:nvPr>
            <p:ph type="title"/>
          </p:nvPr>
        </p:nvSpPr>
        <p:spPr>
          <a:xfrm>
            <a:off x="360000" y="359998"/>
            <a:ext cx="2520000" cy="5976002"/>
          </a:xfrm>
        </p:spPr>
        <p:txBody>
          <a:bodyPr>
            <a:noAutofit/>
          </a:bodyPr>
          <a:lstStyle>
            <a:lvl1pPr>
              <a:defRPr sz="1800">
                <a:latin typeface="+mj-lt"/>
              </a:defRPr>
            </a:lvl1pPr>
          </a:lstStyle>
          <a:p>
            <a:r>
              <a:rPr lang="en-US"/>
              <a:t>Click to edit Master title style</a:t>
            </a:r>
          </a:p>
        </p:txBody>
      </p:sp>
      <p:cxnSp>
        <p:nvCxnSpPr>
          <p:cNvPr id="12" name="Straight Connector 11">
            <a:extLst>
              <a:ext uri="{FF2B5EF4-FFF2-40B4-BE49-F238E27FC236}">
                <a16:creationId xmlns:a16="http://schemas.microsoft.com/office/drawing/2014/main" id="{80B8F80F-22E3-47D7-8D99-80BFFDFB35CD}"/>
              </a:ext>
              <a:ext uri="{C183D7F6-B498-43B3-948B-1728B52AA6E4}">
                <adec:decorative xmlns:adec="http://schemas.microsoft.com/office/drawing/2017/decorative" val="1"/>
              </a:ext>
            </a:extLst>
          </p:cNvPr>
          <p:cNvCxnSpPr>
            <a:cxnSpLocks/>
          </p:cNvCxnSpPr>
          <p:nvPr userDrawn="1"/>
        </p:nvCxnSpPr>
        <p:spPr>
          <a:xfrm>
            <a:off x="3096000" y="360000"/>
            <a:ext cx="0" cy="5976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312002" y="360000"/>
            <a:ext cx="7560000" cy="5976000"/>
          </a:xfrm>
        </p:spPr>
        <p:txBody>
          <a:bodyPr numCol="1" spcCol="180000"/>
          <a:lstStyle>
            <a:lvl1pPr>
              <a:defRPr sz="3600">
                <a:solidFill>
                  <a:schemeClr val="accent1"/>
                </a:solidFill>
              </a:defRPr>
            </a:lvl1pPr>
            <a:lvl2pPr>
              <a:defRPr sz="1800">
                <a:latin typeface="+mn-lt"/>
              </a:defRPr>
            </a:lvl2pPr>
          </a:lstStyle>
          <a:p>
            <a:pPr lvl="0"/>
            <a:r>
              <a:rPr lang="en-US"/>
              <a:t>Edit Master text styles</a:t>
            </a:r>
          </a:p>
          <a:p>
            <a:pPr lvl="1"/>
            <a:r>
              <a:rPr lang="en-US"/>
              <a:t>Second level</a:t>
            </a:r>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18787959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2 column text above graphic">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a:p>
        </p:txBody>
      </p:sp>
      <p:cxnSp>
        <p:nvCxnSpPr>
          <p:cNvPr id="8" name="Straight Connector 7">
            <a:extLst>
              <a:ext uri="{FF2B5EF4-FFF2-40B4-BE49-F238E27FC236}">
                <a16:creationId xmlns:a16="http://schemas.microsoft.com/office/drawing/2014/main" id="{017468B5-9304-8780-B3F7-E48A7589BD28}"/>
              </a:ext>
              <a:ext uri="{C183D7F6-B498-43B3-948B-1728B52AA6E4}">
                <adec:decorative xmlns:adec="http://schemas.microsoft.com/office/drawing/2017/decorative" val="1"/>
              </a:ext>
            </a:extLst>
          </p:cNvPr>
          <p:cNvCxnSpPr/>
          <p:nvPr userDrawn="1"/>
        </p:nvCxnSpPr>
        <p:spPr>
          <a:xfrm>
            <a:off x="360000" y="622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42489964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2 column text above graphic">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a:p>
        </p:txBody>
      </p:sp>
      <p:cxnSp>
        <p:nvCxnSpPr>
          <p:cNvPr id="8" name="Straight Connector 7">
            <a:extLst>
              <a:ext uri="{FF2B5EF4-FFF2-40B4-BE49-F238E27FC236}">
                <a16:creationId xmlns:a16="http://schemas.microsoft.com/office/drawing/2014/main" id="{017468B5-9304-8780-B3F7-E48A7589BD28}"/>
              </a:ext>
              <a:ext uri="{C183D7F6-B498-43B3-948B-1728B52AA6E4}">
                <adec:decorative xmlns:adec="http://schemas.microsoft.com/office/drawing/2017/decorative" val="1"/>
              </a:ext>
            </a:extLst>
          </p:cNvPr>
          <p:cNvCxnSpPr/>
          <p:nvPr userDrawn="1"/>
        </p:nvCxnSpPr>
        <p:spPr>
          <a:xfrm>
            <a:off x="360000" y="622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9" name="Title 3">
            <a:extLst>
              <a:ext uri="{FF2B5EF4-FFF2-40B4-BE49-F238E27FC236}">
                <a16:creationId xmlns:a16="http://schemas.microsoft.com/office/drawing/2014/main" id="{05BC5410-7E55-4593-BA28-5E8E6B37DC52}"/>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sp>
        <p:nvSpPr>
          <p:cNvPr id="11" name="Text Placeholder 10">
            <a:extLst>
              <a:ext uri="{FF2B5EF4-FFF2-40B4-BE49-F238E27FC236}">
                <a16:creationId xmlns:a16="http://schemas.microsoft.com/office/drawing/2014/main" id="{CCAC8508-E60B-446A-8E8E-4CDD0947B710}"/>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00307672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Image with two multi-content boxes">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9E937FAD-09C4-B9AC-E0F8-D88B1E980AFF}"/>
              </a:ext>
              <a:ext uri="{C183D7F6-B498-43B3-948B-1728B52AA6E4}">
                <adec:decorative xmlns:adec="http://schemas.microsoft.com/office/drawing/2017/decorative" val="1"/>
              </a:ext>
            </a:extLst>
          </p:cNvPr>
          <p:cNvCxnSpPr>
            <a:cxnSpLocks/>
          </p:cNvCxnSpPr>
          <p:nvPr userDrawn="1"/>
        </p:nvCxnSpPr>
        <p:spPr>
          <a:xfrm>
            <a:off x="360000" y="360000"/>
            <a:ext cx="0" cy="597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Picture Placeholder 14">
            <a:extLst>
              <a:ext uri="{FF2B5EF4-FFF2-40B4-BE49-F238E27FC236}">
                <a16:creationId xmlns:a16="http://schemas.microsoft.com/office/drawing/2014/main" id="{A1EC6F40-A8A0-4128-90D0-E467B30278DC}"/>
              </a:ext>
              <a:ext uri="{C183D7F6-B498-43B3-948B-1728B52AA6E4}">
                <adec:decorative xmlns:adec="http://schemas.microsoft.com/office/drawing/2017/decorative" val="1"/>
              </a:ext>
            </a:extLst>
          </p:cNvPr>
          <p:cNvSpPr>
            <a:spLocks noGrp="1"/>
          </p:cNvSpPr>
          <p:nvPr>
            <p:ph type="pic" sz="quarter" idx="13"/>
          </p:nvPr>
        </p:nvSpPr>
        <p:spPr>
          <a:xfrm>
            <a:off x="539750" y="1728788"/>
            <a:ext cx="6229350" cy="4607212"/>
          </a:xfrm>
        </p:spPr>
        <p:txBody>
          <a:bodyPr/>
          <a:lstStyle/>
          <a:p>
            <a:r>
              <a:rPr lang="en-US"/>
              <a:t>Click icon to add picture</a:t>
            </a:r>
            <a:endParaRPr lang="en-AU"/>
          </a:p>
        </p:txBody>
      </p:sp>
      <p:cxnSp>
        <p:nvCxnSpPr>
          <p:cNvPr id="17" name="Straight Connector 16">
            <a:extLst>
              <a:ext uri="{FF2B5EF4-FFF2-40B4-BE49-F238E27FC236}">
                <a16:creationId xmlns:a16="http://schemas.microsoft.com/office/drawing/2014/main" id="{82CE467A-6B5B-43F6-973F-516915856717}"/>
              </a:ext>
              <a:ext uri="{C183D7F6-B498-43B3-948B-1728B52AA6E4}">
                <adec:decorative xmlns:adec="http://schemas.microsoft.com/office/drawing/2017/decorative" val="1"/>
              </a:ext>
            </a:extLst>
          </p:cNvPr>
          <p:cNvCxnSpPr>
            <a:cxnSpLocks/>
          </p:cNvCxnSpPr>
          <p:nvPr userDrawn="1"/>
        </p:nvCxnSpPr>
        <p:spPr>
          <a:xfrm>
            <a:off x="6948000" y="1728000"/>
            <a:ext cx="0" cy="460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7127999" y="1727999"/>
            <a:ext cx="4715997" cy="2052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128000" y="3924000"/>
            <a:ext cx="4715996" cy="2052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12">
            <a:extLst>
              <a:ext uri="{FF2B5EF4-FFF2-40B4-BE49-F238E27FC236}">
                <a16:creationId xmlns:a16="http://schemas.microsoft.com/office/drawing/2014/main" id="{0EAFF04E-EED2-4901-9136-39CEC8DFA263}"/>
              </a:ext>
            </a:extLst>
          </p:cNvPr>
          <p:cNvSpPr>
            <a:spLocks noGrp="1"/>
          </p:cNvSpPr>
          <p:nvPr>
            <p:ph type="body" sz="quarter" idx="14" hasCustomPrompt="1"/>
          </p:nvPr>
        </p:nvSpPr>
        <p:spPr>
          <a:xfrm>
            <a:off x="7127998" y="6048000"/>
            <a:ext cx="4716000" cy="288000"/>
          </a:xfrm>
        </p:spPr>
        <p:txBody>
          <a:bodyPr anchor="b" anchorCtr="0">
            <a:normAutofit/>
          </a:bodyPr>
          <a:lstStyle>
            <a:lvl1pPr>
              <a:defRPr sz="1000">
                <a:latin typeface="+mn-lt"/>
              </a:defRPr>
            </a:lvl1pPr>
          </a:lstStyle>
          <a:p>
            <a:pPr lvl="0"/>
            <a:r>
              <a:rPr lang="en-US"/>
              <a:t>Caption</a:t>
            </a:r>
            <a:endParaRPr lang="en-AU"/>
          </a:p>
        </p:txBody>
      </p:sp>
      <p:sp>
        <p:nvSpPr>
          <p:cNvPr id="6" name="Slide Number Placeholder 5">
            <a:extLst>
              <a:ext uri="{FF2B5EF4-FFF2-40B4-BE49-F238E27FC236}">
                <a16:creationId xmlns:a16="http://schemas.microsoft.com/office/drawing/2014/main" id="{AD7D6739-5371-B762-58B3-DA849DE6A79E}"/>
              </a:ext>
            </a:extLst>
          </p:cNvPr>
          <p:cNvSpPr>
            <a:spLocks noGrp="1"/>
          </p:cNvSpPr>
          <p:nvPr>
            <p:ph type="sldNum" sz="quarter" idx="15"/>
          </p:nvPr>
        </p:nvSpPr>
        <p:spPr/>
        <p:txBody>
          <a:bodyPr/>
          <a:lstStyle/>
          <a:p>
            <a:fld id="{10A01DC5-1685-4615-8240-15192985C6A2}" type="slidenum">
              <a:rPr lang="en-AU" smtClean="0"/>
              <a:pPr/>
              <a:t>‹#›</a:t>
            </a:fld>
            <a:endParaRPr lang="en-AU"/>
          </a:p>
        </p:txBody>
      </p:sp>
      <p:sp>
        <p:nvSpPr>
          <p:cNvPr id="10" name="Title 3">
            <a:extLst>
              <a:ext uri="{FF2B5EF4-FFF2-40B4-BE49-F238E27FC236}">
                <a16:creationId xmlns:a16="http://schemas.microsoft.com/office/drawing/2014/main" id="{79691CFB-7E44-4ABC-B663-13EAB9E121E0}"/>
              </a:ext>
            </a:extLst>
          </p:cNvPr>
          <p:cNvSpPr>
            <a:spLocks noGrp="1"/>
          </p:cNvSpPr>
          <p:nvPr>
            <p:ph type="title"/>
          </p:nvPr>
        </p:nvSpPr>
        <p:spPr>
          <a:xfrm>
            <a:off x="539748" y="360000"/>
            <a:ext cx="9900251" cy="545601"/>
          </a:xfrm>
        </p:spPr>
        <p:txBody>
          <a:bodyPr/>
          <a:lstStyle>
            <a:lvl1pPr>
              <a:defRPr>
                <a:solidFill>
                  <a:schemeClr val="accent1"/>
                </a:solidFill>
              </a:defRPr>
            </a:lvl1pPr>
          </a:lstStyle>
          <a:p>
            <a:r>
              <a:rPr lang="en-US"/>
              <a:t>Click to edit Master title style</a:t>
            </a:r>
            <a:endParaRPr lang="en-AU"/>
          </a:p>
        </p:txBody>
      </p:sp>
      <p:sp>
        <p:nvSpPr>
          <p:cNvPr id="13" name="Text Placeholder 10">
            <a:extLst>
              <a:ext uri="{FF2B5EF4-FFF2-40B4-BE49-F238E27FC236}">
                <a16:creationId xmlns:a16="http://schemas.microsoft.com/office/drawing/2014/main" id="{91B4D21B-6662-499E-B4B3-F33ABC0C0C36}"/>
              </a:ext>
            </a:extLst>
          </p:cNvPr>
          <p:cNvSpPr>
            <a:spLocks noGrp="1"/>
          </p:cNvSpPr>
          <p:nvPr>
            <p:ph type="body" sz="quarter" idx="18" hasCustomPrompt="1"/>
          </p:nvPr>
        </p:nvSpPr>
        <p:spPr>
          <a:xfrm>
            <a:off x="539748" y="1016704"/>
            <a:ext cx="9900252"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84537958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 charts with supporting text">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36E96714-DAB5-89E1-9A49-F9D9F3DE01D0}"/>
              </a:ext>
              <a:ext uri="{C183D7F6-B498-43B3-948B-1728B52AA6E4}">
                <adec:decorative xmlns:adec="http://schemas.microsoft.com/office/drawing/2017/decorative" val="1"/>
              </a:ext>
            </a:extLst>
          </p:cNvPr>
          <p:cNvCxnSpPr/>
          <p:nvPr userDrawn="1"/>
        </p:nvCxnSpPr>
        <p:spPr>
          <a:xfrm>
            <a:off x="360000" y="360000"/>
            <a:ext cx="0" cy="597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Chart Placeholder 11">
            <a:extLst>
              <a:ext uri="{FF2B5EF4-FFF2-40B4-BE49-F238E27FC236}">
                <a16:creationId xmlns:a16="http://schemas.microsoft.com/office/drawing/2014/main" id="{D7E1CAC4-88FF-4E85-8A37-9D1F4A8514EE}"/>
              </a:ext>
            </a:extLst>
          </p:cNvPr>
          <p:cNvSpPr>
            <a:spLocks noGrp="1"/>
          </p:cNvSpPr>
          <p:nvPr>
            <p:ph type="chart" sz="quarter" idx="15"/>
          </p:nvPr>
        </p:nvSpPr>
        <p:spPr>
          <a:xfrm>
            <a:off x="539750" y="1547999"/>
            <a:ext cx="7560000" cy="3888000"/>
          </a:xfrm>
        </p:spPr>
        <p:txBody>
          <a:bodyPr/>
          <a:lstStyle/>
          <a:p>
            <a:r>
              <a:rPr lang="en-US"/>
              <a:t>Click icon to add chart</a:t>
            </a:r>
            <a:endParaRPr lang="en-AU"/>
          </a:p>
        </p:txBody>
      </p:sp>
      <p:sp>
        <p:nvSpPr>
          <p:cNvPr id="20" name="Text Placeholder 19">
            <a:extLst>
              <a:ext uri="{FF2B5EF4-FFF2-40B4-BE49-F238E27FC236}">
                <a16:creationId xmlns:a16="http://schemas.microsoft.com/office/drawing/2014/main" id="{CD3768AF-49AB-464E-9DF6-68376B8AC32E}"/>
              </a:ext>
            </a:extLst>
          </p:cNvPr>
          <p:cNvSpPr>
            <a:spLocks noGrp="1"/>
          </p:cNvSpPr>
          <p:nvPr>
            <p:ph type="body" sz="quarter" idx="17"/>
          </p:nvPr>
        </p:nvSpPr>
        <p:spPr>
          <a:xfrm>
            <a:off x="539750" y="5544000"/>
            <a:ext cx="7560000" cy="792000"/>
          </a:xfrm>
        </p:spPr>
        <p:txBody>
          <a:bodyPr>
            <a:noAutofit/>
          </a:bodyPr>
          <a:lstStyle>
            <a:lvl1pPr>
              <a:lnSpc>
                <a:spcPct val="100000"/>
              </a:lnSpc>
              <a:spcAft>
                <a:spcPts val="0"/>
              </a:spcAft>
              <a:defRPr sz="1800" b="1">
                <a:latin typeface="+mn-lt"/>
              </a:defRPr>
            </a:lvl1pPr>
            <a:lvl2pPr>
              <a:lnSpc>
                <a:spcPct val="100000"/>
              </a:lnSpc>
              <a:spcAft>
                <a:spcPts val="0"/>
              </a:spcAft>
              <a:defRPr sz="1800" b="0">
                <a:latin typeface="+mn-lt"/>
              </a:defRPr>
            </a:lvl2pPr>
            <a:lvl3pPr>
              <a:defRPr sz="1200"/>
            </a:lvl3pPr>
            <a:lvl4pPr>
              <a:defRPr sz="1200"/>
            </a:lvl4pPr>
            <a:lvl5pPr>
              <a:defRPr sz="1200"/>
            </a:lvl5pPr>
          </a:lstStyle>
          <a:p>
            <a:pPr lvl="0"/>
            <a:r>
              <a:rPr lang="en-US"/>
              <a:t>Edit Master text styles</a:t>
            </a:r>
          </a:p>
          <a:p>
            <a:pPr lvl="1"/>
            <a:r>
              <a:rPr lang="en-US"/>
              <a:t>Second level</a:t>
            </a:r>
          </a:p>
        </p:txBody>
      </p:sp>
      <p:cxnSp>
        <p:nvCxnSpPr>
          <p:cNvPr id="17" name="Straight Connector 16">
            <a:extLst>
              <a:ext uri="{FF2B5EF4-FFF2-40B4-BE49-F238E27FC236}">
                <a16:creationId xmlns:a16="http://schemas.microsoft.com/office/drawing/2014/main" id="{82CE467A-6B5B-43F6-973F-516915856717}"/>
              </a:ext>
              <a:ext uri="{C183D7F6-B498-43B3-948B-1728B52AA6E4}">
                <adec:decorative xmlns:adec="http://schemas.microsoft.com/office/drawing/2017/decorative" val="1"/>
              </a:ext>
            </a:extLst>
          </p:cNvPr>
          <p:cNvCxnSpPr>
            <a:cxnSpLocks/>
          </p:cNvCxnSpPr>
          <p:nvPr userDrawn="1"/>
        </p:nvCxnSpPr>
        <p:spPr>
          <a:xfrm>
            <a:off x="8928000" y="3276000"/>
            <a:ext cx="0" cy="306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Chart Placeholder 17">
            <a:extLst>
              <a:ext uri="{FF2B5EF4-FFF2-40B4-BE49-F238E27FC236}">
                <a16:creationId xmlns:a16="http://schemas.microsoft.com/office/drawing/2014/main" id="{0F4F51DE-C82F-4C69-9901-7D4EF2CBE8D4}"/>
              </a:ext>
            </a:extLst>
          </p:cNvPr>
          <p:cNvSpPr>
            <a:spLocks noGrp="1"/>
          </p:cNvSpPr>
          <p:nvPr>
            <p:ph type="chart" sz="quarter" idx="16"/>
          </p:nvPr>
        </p:nvSpPr>
        <p:spPr>
          <a:xfrm>
            <a:off x="9108000" y="3276000"/>
            <a:ext cx="2736000" cy="2159999"/>
          </a:xfrm>
        </p:spPr>
        <p:txBody>
          <a:bodyPr/>
          <a:lstStyle/>
          <a:p>
            <a:r>
              <a:rPr lang="en-US"/>
              <a:t>Click icon to add chart</a:t>
            </a:r>
            <a:endParaRPr lang="en-AU"/>
          </a:p>
        </p:txBody>
      </p:sp>
      <p:sp>
        <p:nvSpPr>
          <p:cNvPr id="21" name="Text Placeholder 19">
            <a:extLst>
              <a:ext uri="{FF2B5EF4-FFF2-40B4-BE49-F238E27FC236}">
                <a16:creationId xmlns:a16="http://schemas.microsoft.com/office/drawing/2014/main" id="{2A94C0C8-30F5-4B00-BC99-C6DFC381A6C9}"/>
              </a:ext>
            </a:extLst>
          </p:cNvPr>
          <p:cNvSpPr>
            <a:spLocks noGrp="1"/>
          </p:cNvSpPr>
          <p:nvPr>
            <p:ph type="body" sz="quarter" idx="18" hasCustomPrompt="1"/>
          </p:nvPr>
        </p:nvSpPr>
        <p:spPr>
          <a:xfrm>
            <a:off x="9108000" y="5544000"/>
            <a:ext cx="2735999" cy="792000"/>
          </a:xfrm>
        </p:spPr>
        <p:txBody>
          <a:bodyPr>
            <a:noAutofit/>
          </a:bodyPr>
          <a:lstStyle>
            <a:lvl1pPr>
              <a:lnSpc>
                <a:spcPct val="100000"/>
              </a:lnSpc>
              <a:spcAft>
                <a:spcPts val="0"/>
              </a:spcAft>
              <a:defRPr sz="1800" b="1">
                <a:latin typeface="+mn-lt"/>
              </a:defRPr>
            </a:lvl1pPr>
            <a:lvl2pPr>
              <a:lnSpc>
                <a:spcPct val="100000"/>
              </a:lnSpc>
              <a:spcAft>
                <a:spcPts val="0"/>
              </a:spcAft>
              <a:defRPr sz="1800" b="0">
                <a:latin typeface="+mn-lt"/>
              </a:defRPr>
            </a:lvl2pPr>
            <a:lvl3pPr>
              <a:defRPr sz="1200"/>
            </a:lvl3pPr>
            <a:lvl4pPr>
              <a:defRPr sz="1200"/>
            </a:lvl4pPr>
            <a:lvl5pPr>
              <a:defRPr sz="1200"/>
            </a:lvl5pPr>
          </a:lstStyle>
          <a:p>
            <a:pPr lvl="0"/>
            <a:r>
              <a:rPr lang="en-US"/>
              <a:t>Click to edit text styles</a:t>
            </a:r>
          </a:p>
          <a:p>
            <a:pPr lvl="1"/>
            <a:r>
              <a:rPr lang="en-US"/>
              <a:t>Second level</a:t>
            </a:r>
          </a:p>
        </p:txBody>
      </p:sp>
      <p:sp>
        <p:nvSpPr>
          <p:cNvPr id="4" name="Slide Number Placeholder 3">
            <a:extLst>
              <a:ext uri="{FF2B5EF4-FFF2-40B4-BE49-F238E27FC236}">
                <a16:creationId xmlns:a16="http://schemas.microsoft.com/office/drawing/2014/main" id="{22B538D5-1269-AD49-5ECE-E3F740C2007D}"/>
              </a:ext>
            </a:extLst>
          </p:cNvPr>
          <p:cNvSpPr>
            <a:spLocks noGrp="1"/>
          </p:cNvSpPr>
          <p:nvPr>
            <p:ph type="sldNum" sz="quarter" idx="19"/>
          </p:nvPr>
        </p:nvSpPr>
        <p:spPr/>
        <p:txBody>
          <a:bodyPr/>
          <a:lstStyle/>
          <a:p>
            <a:fld id="{10A01DC5-1685-4615-8240-15192985C6A2}" type="slidenum">
              <a:rPr lang="en-AU" smtClean="0"/>
              <a:pPr/>
              <a:t>‹#›</a:t>
            </a:fld>
            <a:endParaRPr lang="en-AU"/>
          </a:p>
        </p:txBody>
      </p:sp>
      <p:sp>
        <p:nvSpPr>
          <p:cNvPr id="10" name="Title 3">
            <a:extLst>
              <a:ext uri="{FF2B5EF4-FFF2-40B4-BE49-F238E27FC236}">
                <a16:creationId xmlns:a16="http://schemas.microsoft.com/office/drawing/2014/main" id="{10741BC9-5810-4402-AD5B-2DD451F81539}"/>
              </a:ext>
            </a:extLst>
          </p:cNvPr>
          <p:cNvSpPr>
            <a:spLocks noGrp="1"/>
          </p:cNvSpPr>
          <p:nvPr>
            <p:ph type="title"/>
          </p:nvPr>
        </p:nvSpPr>
        <p:spPr>
          <a:xfrm>
            <a:off x="539750" y="360000"/>
            <a:ext cx="9900250" cy="545601"/>
          </a:xfrm>
        </p:spPr>
        <p:txBody>
          <a:bodyPr/>
          <a:lstStyle>
            <a:lvl1pPr>
              <a:defRPr>
                <a:solidFill>
                  <a:schemeClr val="accent1"/>
                </a:solidFill>
              </a:defRPr>
            </a:lvl1pPr>
          </a:lstStyle>
          <a:p>
            <a:r>
              <a:rPr lang="en-US"/>
              <a:t>Click to edit Master title style</a:t>
            </a:r>
            <a:endParaRPr lang="en-AU"/>
          </a:p>
        </p:txBody>
      </p:sp>
      <p:sp>
        <p:nvSpPr>
          <p:cNvPr id="14" name="Text Placeholder 10">
            <a:extLst>
              <a:ext uri="{FF2B5EF4-FFF2-40B4-BE49-F238E27FC236}">
                <a16:creationId xmlns:a16="http://schemas.microsoft.com/office/drawing/2014/main" id="{26173B19-BDA0-4232-B1D7-D85D6B594E60}"/>
              </a:ext>
            </a:extLst>
          </p:cNvPr>
          <p:cNvSpPr>
            <a:spLocks noGrp="1"/>
          </p:cNvSpPr>
          <p:nvPr>
            <p:ph type="body" sz="quarter" idx="20" hasCustomPrompt="1"/>
          </p:nvPr>
        </p:nvSpPr>
        <p:spPr>
          <a:xfrm>
            <a:off x="539750" y="1016704"/>
            <a:ext cx="990025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3655195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FED08CF-2518-2327-406C-6026029FD05B}"/>
              </a:ext>
              <a:ext uri="{C183D7F6-B498-43B3-948B-1728B52AA6E4}">
                <adec:decorative xmlns:adec="http://schemas.microsoft.com/office/drawing/2017/decorative" val="1"/>
              </a:ext>
            </a:extLst>
          </p:cNvPr>
          <p:cNvSpPr/>
          <p:nvPr userDrawn="1"/>
        </p:nvSpPr>
        <p:spPr>
          <a:xfrm>
            <a:off x="3060000" y="0"/>
            <a:ext cx="7776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mj-lt"/>
            </a:endParaRPr>
          </a:p>
        </p:txBody>
      </p:sp>
      <p:cxnSp>
        <p:nvCxnSpPr>
          <p:cNvPr id="11" name="Straight Connector 10">
            <a:extLst>
              <a:ext uri="{FF2B5EF4-FFF2-40B4-BE49-F238E27FC236}">
                <a16:creationId xmlns:a16="http://schemas.microsoft.com/office/drawing/2014/main" id="{167B4648-D1B6-2648-37DC-35CC3262B2EE}"/>
              </a:ext>
              <a:ext uri="{C183D7F6-B498-43B3-948B-1728B52AA6E4}">
                <adec:decorative xmlns:adec="http://schemas.microsoft.com/office/drawing/2017/decorative" val="1"/>
              </a:ext>
            </a:extLst>
          </p:cNvPr>
          <p:cNvCxnSpPr>
            <a:cxnSpLocks/>
          </p:cNvCxnSpPr>
          <p:nvPr userDrawn="1"/>
        </p:nvCxnSpPr>
        <p:spPr>
          <a:xfrm>
            <a:off x="3420000" y="360000"/>
            <a:ext cx="0" cy="6192773"/>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A6070B46-EC77-177A-DA25-5155F929B19D}"/>
              </a:ext>
            </a:extLst>
          </p:cNvPr>
          <p:cNvSpPr>
            <a:spLocks noGrp="1"/>
          </p:cNvSpPr>
          <p:nvPr>
            <p:ph type="ctrTitle" hasCustomPrompt="1"/>
          </p:nvPr>
        </p:nvSpPr>
        <p:spPr>
          <a:xfrm>
            <a:off x="3599997" y="1259999"/>
            <a:ext cx="6948000" cy="2700000"/>
          </a:xfrm>
          <a:ln>
            <a:noFill/>
          </a:ln>
        </p:spPr>
        <p:txBody>
          <a:bodyPr anchor="t">
            <a:noAutofit/>
          </a:bodyPr>
          <a:lstStyle>
            <a:lvl1pPr algn="l">
              <a:lnSpc>
                <a:spcPct val="90000"/>
              </a:lnSpc>
              <a:defRPr sz="4800">
                <a:solidFill>
                  <a:schemeClr val="bg1"/>
                </a:solidFill>
                <a:latin typeface="+mj-lt"/>
              </a:defRPr>
            </a:lvl1pPr>
          </a:lstStyle>
          <a:p>
            <a:r>
              <a:rPr lang="en-US"/>
              <a:t>Presentation title</a:t>
            </a:r>
          </a:p>
        </p:txBody>
      </p:sp>
      <p:sp>
        <p:nvSpPr>
          <p:cNvPr id="3" name="Footer Placeholder 2">
            <a:extLst>
              <a:ext uri="{FF2B5EF4-FFF2-40B4-BE49-F238E27FC236}">
                <a16:creationId xmlns:a16="http://schemas.microsoft.com/office/drawing/2014/main" id="{6E1481CC-14AE-44A2-E62B-3050FD80215A}"/>
              </a:ext>
              <a:ext uri="{C183D7F6-B498-43B3-948B-1728B52AA6E4}">
                <adec:decorative xmlns:adec="http://schemas.microsoft.com/office/drawing/2017/decorative" val="1"/>
              </a:ext>
            </a:extLst>
          </p:cNvPr>
          <p:cNvSpPr>
            <a:spLocks noGrp="1"/>
          </p:cNvSpPr>
          <p:nvPr>
            <p:ph type="ftr" sz="quarter" idx="10"/>
          </p:nvPr>
        </p:nvSpPr>
        <p:spPr>
          <a:xfrm>
            <a:off x="3599997" y="360000"/>
            <a:ext cx="3599996" cy="684000"/>
          </a:xfrm>
          <a:prstGeom prst="rect">
            <a:avLst/>
          </a:prstGeom>
        </p:spPr>
        <p:txBody>
          <a:bodyPr lIns="0" tIns="0" rIns="0" bIns="0">
            <a:noAutofit/>
          </a:bodyPr>
          <a:lstStyle>
            <a:lvl1pPr>
              <a:defRPr sz="1400">
                <a:solidFill>
                  <a:schemeClr val="bg1"/>
                </a:solidFill>
                <a:latin typeface="Public Sans" pitchFamily="2" charset="0"/>
              </a:defRPr>
            </a:lvl1pPr>
          </a:lstStyle>
          <a:p>
            <a:r>
              <a:rPr lang="en-US"/>
              <a:t>NSW Department of Education</a:t>
            </a:r>
            <a:endParaRPr lang="en-AU"/>
          </a:p>
        </p:txBody>
      </p:sp>
      <p:sp>
        <p:nvSpPr>
          <p:cNvPr id="8" name="Text Placeholder 10">
            <a:extLst>
              <a:ext uri="{FF2B5EF4-FFF2-40B4-BE49-F238E27FC236}">
                <a16:creationId xmlns:a16="http://schemas.microsoft.com/office/drawing/2014/main" id="{55A48081-2B8F-CBA5-A4D1-4D0CEEEDB3CA}"/>
              </a:ext>
            </a:extLst>
          </p:cNvPr>
          <p:cNvSpPr>
            <a:spLocks noGrp="1"/>
          </p:cNvSpPr>
          <p:nvPr>
            <p:ph type="body" sz="quarter" idx="14" hasCustomPrompt="1"/>
          </p:nvPr>
        </p:nvSpPr>
        <p:spPr>
          <a:xfrm>
            <a:off x="3599997" y="4248000"/>
            <a:ext cx="6947996" cy="1152000"/>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9" name="Text Placeholder 14">
            <a:extLst>
              <a:ext uri="{FF2B5EF4-FFF2-40B4-BE49-F238E27FC236}">
                <a16:creationId xmlns:a16="http://schemas.microsoft.com/office/drawing/2014/main" id="{AEED1A4F-C99E-03ED-E8E3-C614DDDC05BB}"/>
              </a:ext>
            </a:extLst>
          </p:cNvPr>
          <p:cNvSpPr>
            <a:spLocks noGrp="1"/>
          </p:cNvSpPr>
          <p:nvPr>
            <p:ph type="body" sz="quarter" idx="11" hasCustomPrompt="1"/>
          </p:nvPr>
        </p:nvSpPr>
        <p:spPr>
          <a:xfrm>
            <a:off x="3599997" y="5832773"/>
            <a:ext cx="3600000" cy="396000"/>
          </a:xfrm>
        </p:spPr>
        <p:txBody>
          <a:bodyPr anchor="b" anchorCtr="0">
            <a:noAutofit/>
          </a:bodyPr>
          <a:lstStyle>
            <a:lvl1pPr>
              <a:lnSpc>
                <a:spcPct val="100000"/>
              </a:lnSpc>
              <a:spcAft>
                <a:spcPts val="0"/>
              </a:spcAft>
              <a:defRPr sz="1800" b="1">
                <a:solidFill>
                  <a:schemeClr val="bg1"/>
                </a:solidFill>
                <a:latin typeface="+mn-lt"/>
              </a:defRPr>
            </a:lvl1pPr>
            <a:lvl2pPr>
              <a:lnSpc>
                <a:spcPct val="100000"/>
              </a:lnSpc>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2" name="Text Placeholder 7">
            <a:extLst>
              <a:ext uri="{FF2B5EF4-FFF2-40B4-BE49-F238E27FC236}">
                <a16:creationId xmlns:a16="http://schemas.microsoft.com/office/drawing/2014/main" id="{60E763D3-A13C-06E4-9014-2E3B13407800}"/>
              </a:ext>
            </a:extLst>
          </p:cNvPr>
          <p:cNvSpPr>
            <a:spLocks noGrp="1"/>
          </p:cNvSpPr>
          <p:nvPr>
            <p:ph type="body" sz="quarter" idx="16" hasCustomPrompt="1"/>
          </p:nvPr>
        </p:nvSpPr>
        <p:spPr>
          <a:xfrm>
            <a:off x="3600000" y="6264773"/>
            <a:ext cx="3599999" cy="288000"/>
          </a:xfrm>
        </p:spPr>
        <p:txBody>
          <a:bodyPr anchor="b" anchorCtr="0"/>
          <a:lstStyle>
            <a:lvl1pPr>
              <a:defRPr sz="1800">
                <a:solidFill>
                  <a:schemeClr val="bg1"/>
                </a:solidFill>
              </a:defRPr>
            </a:lvl1pPr>
          </a:lstStyle>
          <a:p>
            <a:pPr lvl="0"/>
            <a:r>
              <a:rPr lang="en-US"/>
              <a:t>Presenter title</a:t>
            </a:r>
            <a:endParaRPr lang="en-AU"/>
          </a:p>
        </p:txBody>
      </p:sp>
      <p:sp>
        <p:nvSpPr>
          <p:cNvPr id="10" name="Text Placeholder 14">
            <a:extLst>
              <a:ext uri="{FF2B5EF4-FFF2-40B4-BE49-F238E27FC236}">
                <a16:creationId xmlns:a16="http://schemas.microsoft.com/office/drawing/2014/main" id="{37F13F42-B330-47E5-3F90-36734EC08976}"/>
              </a:ext>
            </a:extLst>
          </p:cNvPr>
          <p:cNvSpPr>
            <a:spLocks noGrp="1"/>
          </p:cNvSpPr>
          <p:nvPr>
            <p:ph type="body" sz="quarter" idx="12" hasCustomPrompt="1"/>
          </p:nvPr>
        </p:nvSpPr>
        <p:spPr>
          <a:xfrm>
            <a:off x="7847995" y="5832773"/>
            <a:ext cx="2700000" cy="720000"/>
          </a:xfrm>
        </p:spPr>
        <p:txBody>
          <a:bodyPr anchor="b">
            <a:noAutofit/>
          </a:bodyPr>
          <a:lstStyle>
            <a:lvl1pPr algn="r">
              <a:defRPr sz="1800" b="0">
                <a:solidFill>
                  <a:schemeClr val="bg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YY20</a:t>
            </a:r>
          </a:p>
        </p:txBody>
      </p:sp>
      <p:sp>
        <p:nvSpPr>
          <p:cNvPr id="5" name="Picture Placeholder 4">
            <a:extLst>
              <a:ext uri="{FF2B5EF4-FFF2-40B4-BE49-F238E27FC236}">
                <a16:creationId xmlns:a16="http://schemas.microsoft.com/office/drawing/2014/main" id="{DAEA5A75-B013-2CCC-2269-682E37F0B276}"/>
              </a:ext>
              <a:ext uri="{C183D7F6-B498-43B3-948B-1728B52AA6E4}">
                <adec:decorative xmlns:adec="http://schemas.microsoft.com/office/drawing/2017/decorative" val="1"/>
              </a:ext>
            </a:extLst>
          </p:cNvPr>
          <p:cNvSpPr>
            <a:spLocks noGrp="1"/>
          </p:cNvSpPr>
          <p:nvPr>
            <p:ph type="pic" sz="quarter" idx="13"/>
          </p:nvPr>
        </p:nvSpPr>
        <p:spPr>
          <a:xfrm>
            <a:off x="0" y="0"/>
            <a:ext cx="3060000" cy="6858000"/>
          </a:xfrm>
        </p:spPr>
        <p:txBody>
          <a:bodyPr/>
          <a:lstStyle/>
          <a:p>
            <a:r>
              <a:rPr lang="en-US"/>
              <a:t>Click icon to add picture</a:t>
            </a:r>
            <a:endParaRPr lang="en-AU"/>
          </a:p>
        </p:txBody>
      </p:sp>
    </p:spTree>
    <p:extLst>
      <p:ext uri="{BB962C8B-B14F-4D97-AF65-F5344CB8AC3E}">
        <p14:creationId xmlns:p14="http://schemas.microsoft.com/office/powerpoint/2010/main" val="51889638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E70612CD-1BF1-42B5-8546-A674A0B86640}"/>
              </a:ext>
              <a:ext uri="{C183D7F6-B498-43B3-948B-1728B52AA6E4}">
                <adec:decorative xmlns:adec="http://schemas.microsoft.com/office/drawing/2017/decorative" val="1"/>
              </a:ext>
            </a:extLst>
          </p:cNvPr>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360000" y="1800000"/>
            <a:ext cx="5400000" cy="540000"/>
          </a:xfrm>
        </p:spPr>
        <p:txBody>
          <a:bodyPr anchor="t">
            <a:noAutofit/>
          </a:bodyPr>
          <a:lstStyle>
            <a:lvl1pPr marL="0" indent="0">
              <a:buNone/>
              <a:defRPr sz="20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p:nvPr>
        </p:nvSpPr>
        <p:spPr>
          <a:xfrm>
            <a:off x="359999" y="2340000"/>
            <a:ext cx="5400000" cy="3780000"/>
          </a:xfrm>
        </p:spPr>
        <p:txBody>
          <a:bodyPr>
            <a:noAutofit/>
          </a:bodyPr>
          <a:lstStyle>
            <a:lvl1pPr>
              <a:defRPr sz="1800"/>
            </a:lvl1pPr>
            <a:lvl2pPr>
              <a:defRPr sz="1800"/>
            </a:lvl2pPr>
            <a:lvl3pPr>
              <a:defRPr sz="1800"/>
            </a:lvl3pPr>
            <a:lvl4pPr>
              <a:defRPr sz="1800"/>
            </a:lvl4pPr>
            <a:lvl5pP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08000" y="1800000"/>
            <a:ext cx="5400000" cy="540000"/>
          </a:xfrm>
        </p:spPr>
        <p:txBody>
          <a:bodyPr anchor="t">
            <a:noAutofit/>
          </a:bodyPr>
          <a:lstStyle>
            <a:lvl1pPr marL="0" indent="0">
              <a:buNone/>
              <a:defRPr sz="20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nvPr>
        </p:nvSpPr>
        <p:spPr>
          <a:xfrm>
            <a:off x="6408000" y="2340000"/>
            <a:ext cx="5400000" cy="3780000"/>
          </a:xfrm>
        </p:spPr>
        <p:txBody>
          <a:bodyPr>
            <a:noAutofit/>
          </a:bodyPr>
          <a:lstStyle>
            <a:lvl1pPr>
              <a:defRPr sz="1800"/>
            </a:lvl1pPr>
            <a:lvl2pPr>
              <a:defRPr sz="1800"/>
            </a:lvl2pPr>
            <a:lvl3pPr>
              <a:defRPr sz="1800"/>
            </a:lvl3pPr>
            <a:lvl4pPr>
              <a:defRPr sz="1800"/>
            </a:lvl4pPr>
            <a:lvl5pP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1" name="Straight Connector 10">
            <a:extLst>
              <a:ext uri="{FF2B5EF4-FFF2-40B4-BE49-F238E27FC236}">
                <a16:creationId xmlns:a16="http://schemas.microsoft.com/office/drawing/2014/main" id="{D1BAADAD-B302-2C54-28BE-DE627A1513A5}"/>
              </a:ext>
              <a:ext uri="{C183D7F6-B498-43B3-948B-1728B52AA6E4}">
                <adec:decorative xmlns:adec="http://schemas.microsoft.com/office/drawing/2017/decorative" val="1"/>
              </a:ext>
            </a:extLst>
          </p:cNvPr>
          <p:cNvCxnSpPr/>
          <p:nvPr userDrawn="1"/>
        </p:nvCxnSpPr>
        <p:spPr>
          <a:xfrm>
            <a:off x="360000" y="622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6">
            <a:extLst>
              <a:ext uri="{FF2B5EF4-FFF2-40B4-BE49-F238E27FC236}">
                <a16:creationId xmlns:a16="http://schemas.microsoft.com/office/drawing/2014/main" id="{8CC0920B-AC4B-0EAF-B89F-B7D59046919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10" name="Title 3">
            <a:extLst>
              <a:ext uri="{FF2B5EF4-FFF2-40B4-BE49-F238E27FC236}">
                <a16:creationId xmlns:a16="http://schemas.microsoft.com/office/drawing/2014/main" id="{F2CB1FCA-D1E5-416B-B1F2-710F1C82DC16}"/>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sp>
        <p:nvSpPr>
          <p:cNvPr id="14" name="Text Placeholder 10">
            <a:extLst>
              <a:ext uri="{FF2B5EF4-FFF2-40B4-BE49-F238E27FC236}">
                <a16:creationId xmlns:a16="http://schemas.microsoft.com/office/drawing/2014/main" id="{04324E8E-03E6-4838-9622-D9823630F780}"/>
              </a:ext>
            </a:extLst>
          </p:cNvPr>
          <p:cNvSpPr>
            <a:spLocks noGrp="1"/>
          </p:cNvSpPr>
          <p:nvPr>
            <p:ph type="body" sz="quarter" idx="18" hasCustomPrompt="1"/>
          </p:nvPr>
        </p:nvSpPr>
        <p:spPr>
          <a:xfrm>
            <a:off x="360000" y="1050888"/>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45642576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427110113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167225011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60000" y="4284000"/>
            <a:ext cx="2700000" cy="1080000"/>
          </a:xfrm>
        </p:spPr>
        <p:txBody>
          <a:bodyPr>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r>
              <a:rPr lang="en-AU"/>
              <a:t>Subtitle</a:t>
            </a:r>
          </a:p>
        </p:txBody>
      </p:sp>
      <p:sp>
        <p:nvSpPr>
          <p:cNvPr id="15" name="Text Placeholder 14">
            <a:extLst>
              <a:ext uri="{FF2B5EF4-FFF2-40B4-BE49-F238E27FC236}">
                <a16:creationId xmlns:a16="http://schemas.microsoft.com/office/drawing/2014/main" id="{B9280053-307C-4D8A-BF45-7B6743FA55E3}"/>
              </a:ext>
            </a:extLst>
          </p:cNvPr>
          <p:cNvSpPr>
            <a:spLocks noGrp="1"/>
          </p:cNvSpPr>
          <p:nvPr>
            <p:ph type="body" sz="quarter" idx="11" hasCustomPrompt="1"/>
          </p:nvPr>
        </p:nvSpPr>
        <p:spPr>
          <a:xfrm>
            <a:off x="3454400" y="4284000"/>
            <a:ext cx="3600000" cy="288000"/>
          </a:xfrm>
        </p:spPr>
        <p:txBody>
          <a:bodyPr>
            <a:noAutofit/>
          </a:bodyPr>
          <a:lstStyle>
            <a:lvl1pPr>
              <a:spcAft>
                <a:spcPts val="0"/>
              </a:spcAft>
              <a:defRPr sz="1800" b="1">
                <a:solidFill>
                  <a:schemeClr val="accent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8" name="Text Placeholder 7">
            <a:extLst>
              <a:ext uri="{FF2B5EF4-FFF2-40B4-BE49-F238E27FC236}">
                <a16:creationId xmlns:a16="http://schemas.microsoft.com/office/drawing/2014/main" id="{3D3A2FD3-519F-2044-B746-41CDD99A2A89}"/>
              </a:ext>
            </a:extLst>
          </p:cNvPr>
          <p:cNvSpPr>
            <a:spLocks noGrp="1"/>
          </p:cNvSpPr>
          <p:nvPr>
            <p:ph type="body" sz="quarter" idx="14" hasCustomPrompt="1"/>
          </p:nvPr>
        </p:nvSpPr>
        <p:spPr>
          <a:xfrm>
            <a:off x="3454399" y="4572000"/>
            <a:ext cx="3599999" cy="792000"/>
          </a:xfrm>
        </p:spPr>
        <p:txBody>
          <a:bodyPr/>
          <a:lstStyle>
            <a:lvl1pPr>
              <a:defRPr sz="1800">
                <a:solidFill>
                  <a:schemeClr val="accent1"/>
                </a:solidFill>
              </a:defRPr>
            </a:lvl1pPr>
          </a:lstStyle>
          <a:p>
            <a:pPr lvl="0"/>
            <a:r>
              <a:rPr lang="en-US"/>
              <a:t>Presenter title</a:t>
            </a:r>
            <a:endParaRPr lang="en-AU"/>
          </a:p>
        </p:txBody>
      </p: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9072000" y="4284000"/>
            <a:ext cx="2772000" cy="1080000"/>
          </a:xfrm>
        </p:spPr>
        <p:txBody>
          <a:bodyPr>
            <a:noAutofit/>
          </a:bodyPr>
          <a:lstStyle>
            <a:lvl1pPr>
              <a:defRPr sz="18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r>
              <a:rPr lang="en-AU"/>
              <a:t>00 Month 20YY</a:t>
            </a:r>
          </a:p>
        </p:txBody>
      </p: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Tree>
    <p:extLst>
      <p:ext uri="{BB962C8B-B14F-4D97-AF65-F5344CB8AC3E}">
        <p14:creationId xmlns:p14="http://schemas.microsoft.com/office/powerpoint/2010/main" val="446871522"/>
      </p:ext>
    </p:extLst>
  </p:cSld>
  <p:clrMapOvr>
    <a:masterClrMapping/>
  </p:clrMapOvr>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_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accent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2">
                  <a:lumMod val="40000"/>
                  <a:lumOff val="60000"/>
                </a:schemeClr>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60000" y="4284000"/>
            <a:ext cx="2700000" cy="1080000"/>
          </a:xfrm>
        </p:spPr>
        <p:txBody>
          <a:bodyPr>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r>
              <a:rPr lang="en-AU"/>
              <a:t>Subtitle</a:t>
            </a:r>
          </a:p>
        </p:txBody>
      </p:sp>
      <p:sp>
        <p:nvSpPr>
          <p:cNvPr id="15" name="Text Placeholder 14">
            <a:extLst>
              <a:ext uri="{FF2B5EF4-FFF2-40B4-BE49-F238E27FC236}">
                <a16:creationId xmlns:a16="http://schemas.microsoft.com/office/drawing/2014/main" id="{B9280053-307C-4D8A-BF45-7B6743FA55E3}"/>
              </a:ext>
            </a:extLst>
          </p:cNvPr>
          <p:cNvSpPr>
            <a:spLocks noGrp="1"/>
          </p:cNvSpPr>
          <p:nvPr>
            <p:ph type="body" sz="quarter" idx="11" hasCustomPrompt="1"/>
          </p:nvPr>
        </p:nvSpPr>
        <p:spPr>
          <a:xfrm>
            <a:off x="3454400" y="4284000"/>
            <a:ext cx="3600000" cy="288000"/>
          </a:xfrm>
        </p:spPr>
        <p:txBody>
          <a:bodyPr>
            <a:noAutofit/>
          </a:bodyPr>
          <a:lstStyle>
            <a:lvl1pPr>
              <a:spcAft>
                <a:spcPts val="0"/>
              </a:spcAft>
              <a:defRPr sz="1800" b="1">
                <a:solidFill>
                  <a:schemeClr val="bg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8" name="Text Placeholder 7">
            <a:extLst>
              <a:ext uri="{FF2B5EF4-FFF2-40B4-BE49-F238E27FC236}">
                <a16:creationId xmlns:a16="http://schemas.microsoft.com/office/drawing/2014/main" id="{3D3A2FD3-519F-2044-B746-41CDD99A2A89}"/>
              </a:ext>
            </a:extLst>
          </p:cNvPr>
          <p:cNvSpPr>
            <a:spLocks noGrp="1"/>
          </p:cNvSpPr>
          <p:nvPr>
            <p:ph type="body" sz="quarter" idx="14" hasCustomPrompt="1"/>
          </p:nvPr>
        </p:nvSpPr>
        <p:spPr>
          <a:xfrm>
            <a:off x="3454399" y="4572000"/>
            <a:ext cx="3599999" cy="792000"/>
          </a:xfrm>
        </p:spPr>
        <p:txBody>
          <a:bodyPr/>
          <a:lstStyle>
            <a:lvl1pPr>
              <a:defRPr sz="1800">
                <a:solidFill>
                  <a:schemeClr val="bg1"/>
                </a:solidFill>
              </a:defRPr>
            </a:lvl1pPr>
          </a:lstStyle>
          <a:p>
            <a:pPr lvl="0"/>
            <a:r>
              <a:rPr lang="en-US"/>
              <a:t>Presenter title</a:t>
            </a:r>
            <a:endParaRPr lang="en-AU"/>
          </a:p>
        </p:txBody>
      </p: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9072000" y="4284000"/>
            <a:ext cx="2772000" cy="1080000"/>
          </a:xfrm>
        </p:spPr>
        <p:txBody>
          <a:bodyPr>
            <a:noAutofit/>
          </a:bodyPr>
          <a:lstStyle>
            <a:lvl1pPr>
              <a:defRPr sz="1800" b="0">
                <a:solidFill>
                  <a:schemeClr val="bg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r>
              <a:rPr lang="en-AU"/>
              <a:t>00 Month 20YY</a:t>
            </a:r>
          </a:p>
        </p:txBody>
      </p: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Tree>
    <p:extLst>
      <p:ext uri="{BB962C8B-B14F-4D97-AF65-F5344CB8AC3E}">
        <p14:creationId xmlns:p14="http://schemas.microsoft.com/office/powerpoint/2010/main" val="3619517767"/>
      </p:ext>
    </p:extLst>
  </p:cSld>
  <p:clrMapOvr>
    <a:masterClrMapping/>
  </p:clrMapOvr>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6" name="Rectangle 5">
            <a:extLst>
              <a:ext uri="{FF2B5EF4-FFF2-40B4-BE49-F238E27FC236}">
                <a16:creationId xmlns:a16="http://schemas.microsoft.com/office/drawing/2014/main" id="{8B441F1C-5173-8DB5-B1C6-8E93B9C835DC}"/>
              </a:ext>
              <a:ext uri="{C183D7F6-B498-43B3-948B-1728B52AA6E4}">
                <adec:decorative xmlns:adec="http://schemas.microsoft.com/office/drawing/2017/decorative" val="1"/>
              </a:ext>
            </a:extLst>
          </p:cNvPr>
          <p:cNvSpPr/>
          <p:nvPr userDrawn="1"/>
        </p:nvSpPr>
        <p:spPr>
          <a:xfrm>
            <a:off x="-2" y="-5532"/>
            <a:ext cx="12192001" cy="22201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1648741"/>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293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2205288"/>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60000" y="2385288"/>
            <a:ext cx="2700000" cy="1080000"/>
          </a:xfrm>
        </p:spPr>
        <p:txBody>
          <a:bodyPr>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r>
              <a:rPr lang="en-AU"/>
              <a:t>Subtitle</a:t>
            </a:r>
          </a:p>
        </p:txBody>
      </p:sp>
      <p:sp>
        <p:nvSpPr>
          <p:cNvPr id="15" name="Text Placeholder 14">
            <a:extLst>
              <a:ext uri="{FF2B5EF4-FFF2-40B4-BE49-F238E27FC236}">
                <a16:creationId xmlns:a16="http://schemas.microsoft.com/office/drawing/2014/main" id="{B9280053-307C-4D8A-BF45-7B6743FA55E3}"/>
              </a:ext>
            </a:extLst>
          </p:cNvPr>
          <p:cNvSpPr>
            <a:spLocks noGrp="1"/>
          </p:cNvSpPr>
          <p:nvPr>
            <p:ph type="body" sz="quarter" idx="11" hasCustomPrompt="1"/>
          </p:nvPr>
        </p:nvSpPr>
        <p:spPr>
          <a:xfrm>
            <a:off x="3454400" y="2385288"/>
            <a:ext cx="3600000" cy="288000"/>
          </a:xfrm>
        </p:spPr>
        <p:txBody>
          <a:bodyPr>
            <a:noAutofit/>
          </a:bodyPr>
          <a:lstStyle>
            <a:lvl1pPr>
              <a:spcAft>
                <a:spcPts val="0"/>
              </a:spcAft>
              <a:defRPr sz="1800" b="1">
                <a:solidFill>
                  <a:schemeClr val="accent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8" name="Text Placeholder 7">
            <a:extLst>
              <a:ext uri="{FF2B5EF4-FFF2-40B4-BE49-F238E27FC236}">
                <a16:creationId xmlns:a16="http://schemas.microsoft.com/office/drawing/2014/main" id="{3D3A2FD3-519F-2044-B746-41CDD99A2A89}"/>
              </a:ext>
            </a:extLst>
          </p:cNvPr>
          <p:cNvSpPr>
            <a:spLocks noGrp="1"/>
          </p:cNvSpPr>
          <p:nvPr>
            <p:ph type="body" sz="quarter" idx="14" hasCustomPrompt="1"/>
          </p:nvPr>
        </p:nvSpPr>
        <p:spPr>
          <a:xfrm>
            <a:off x="3454399" y="2673288"/>
            <a:ext cx="3599999" cy="792000"/>
          </a:xfrm>
        </p:spPr>
        <p:txBody>
          <a:bodyPr/>
          <a:lstStyle>
            <a:lvl1pPr>
              <a:defRPr sz="1800">
                <a:solidFill>
                  <a:schemeClr val="accent1"/>
                </a:solidFill>
              </a:defRPr>
            </a:lvl1pPr>
          </a:lstStyle>
          <a:p>
            <a:pPr lvl="0"/>
            <a:r>
              <a:rPr lang="en-US"/>
              <a:t>Presenter title</a:t>
            </a:r>
            <a:endParaRPr lang="en-AU"/>
          </a:p>
        </p:txBody>
      </p: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2205288"/>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9072000" y="2385288"/>
            <a:ext cx="2772000" cy="287999"/>
          </a:xfrm>
        </p:spPr>
        <p:txBody>
          <a:bodyPr>
            <a:noAutofit/>
          </a:bodyPr>
          <a:lstStyle>
            <a:lvl1pPr>
              <a:defRPr sz="18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r>
              <a:rPr lang="en-AU"/>
              <a:t>00 Month 20YY</a:t>
            </a:r>
          </a:p>
        </p:txBody>
      </p: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3042575"/>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059119"/>
            <a:ext cx="630000" cy="684882"/>
          </a:xfrm>
          <a:prstGeom prst="rect">
            <a:avLst/>
          </a:prstGeom>
        </p:spPr>
      </p:pic>
      <p:sp>
        <p:nvSpPr>
          <p:cNvPr id="3" name="Picture Placeholder 4">
            <a:extLst>
              <a:ext uri="{FF2B5EF4-FFF2-40B4-BE49-F238E27FC236}">
                <a16:creationId xmlns:a16="http://schemas.microsoft.com/office/drawing/2014/main" id="{CE3745DC-AC8E-A131-2A57-EFBCFFD5CE06}"/>
              </a:ext>
              <a:ext uri="{C183D7F6-B498-43B3-948B-1728B52AA6E4}">
                <adec:decorative xmlns:adec="http://schemas.microsoft.com/office/drawing/2017/decorative" val="1"/>
              </a:ext>
            </a:extLst>
          </p:cNvPr>
          <p:cNvSpPr>
            <a:spLocks noGrp="1"/>
          </p:cNvSpPr>
          <p:nvPr>
            <p:ph type="pic" sz="quarter" idx="13"/>
          </p:nvPr>
        </p:nvSpPr>
        <p:spPr>
          <a:xfrm>
            <a:off x="0" y="3924000"/>
            <a:ext cx="12192000" cy="2934000"/>
          </a:xfrm>
        </p:spPr>
        <p:txBody>
          <a:bodyPr/>
          <a:lstStyle/>
          <a:p>
            <a:r>
              <a:rPr lang="en-US"/>
              <a:t>Click icon to add picture</a:t>
            </a:r>
            <a:endParaRPr lang="en-AU"/>
          </a:p>
        </p:txBody>
      </p:sp>
    </p:spTree>
    <p:extLst>
      <p:ext uri="{BB962C8B-B14F-4D97-AF65-F5344CB8AC3E}">
        <p14:creationId xmlns:p14="http://schemas.microsoft.com/office/powerpoint/2010/main" val="3929030039"/>
      </p:ext>
    </p:extLst>
  </p:cSld>
  <p:clrMapOvr>
    <a:masterClrMapping/>
  </p:clrMapOvr>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FED08CF-2518-2327-406C-6026029FD05B}"/>
              </a:ext>
              <a:ext uri="{C183D7F6-B498-43B3-948B-1728B52AA6E4}">
                <adec:decorative xmlns:adec="http://schemas.microsoft.com/office/drawing/2017/decorative" val="1"/>
              </a:ext>
            </a:extLst>
          </p:cNvPr>
          <p:cNvSpPr/>
          <p:nvPr userDrawn="1"/>
        </p:nvSpPr>
        <p:spPr>
          <a:xfrm>
            <a:off x="3060000" y="0"/>
            <a:ext cx="7776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mj-lt"/>
            </a:endParaRPr>
          </a:p>
        </p:txBody>
      </p:sp>
      <p:cxnSp>
        <p:nvCxnSpPr>
          <p:cNvPr id="11" name="Straight Connector 10">
            <a:extLst>
              <a:ext uri="{FF2B5EF4-FFF2-40B4-BE49-F238E27FC236}">
                <a16:creationId xmlns:a16="http://schemas.microsoft.com/office/drawing/2014/main" id="{167B4648-D1B6-2648-37DC-35CC3262B2EE}"/>
              </a:ext>
              <a:ext uri="{C183D7F6-B498-43B3-948B-1728B52AA6E4}">
                <adec:decorative xmlns:adec="http://schemas.microsoft.com/office/drawing/2017/decorative" val="1"/>
              </a:ext>
            </a:extLst>
          </p:cNvPr>
          <p:cNvCxnSpPr>
            <a:cxnSpLocks/>
          </p:cNvCxnSpPr>
          <p:nvPr userDrawn="1"/>
        </p:nvCxnSpPr>
        <p:spPr>
          <a:xfrm>
            <a:off x="3420000" y="360000"/>
            <a:ext cx="0" cy="6192773"/>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A6070B46-EC77-177A-DA25-5155F929B19D}"/>
              </a:ext>
            </a:extLst>
          </p:cNvPr>
          <p:cNvSpPr>
            <a:spLocks noGrp="1"/>
          </p:cNvSpPr>
          <p:nvPr>
            <p:ph type="ctrTitle" hasCustomPrompt="1"/>
          </p:nvPr>
        </p:nvSpPr>
        <p:spPr>
          <a:xfrm>
            <a:off x="3599997" y="1259999"/>
            <a:ext cx="6948000" cy="2700000"/>
          </a:xfrm>
          <a:ln>
            <a:noFill/>
          </a:ln>
        </p:spPr>
        <p:txBody>
          <a:bodyPr anchor="t">
            <a:noAutofit/>
          </a:bodyPr>
          <a:lstStyle>
            <a:lvl1pPr algn="l">
              <a:lnSpc>
                <a:spcPct val="90000"/>
              </a:lnSpc>
              <a:defRPr sz="4800">
                <a:solidFill>
                  <a:schemeClr val="bg1"/>
                </a:solidFill>
                <a:latin typeface="+mj-lt"/>
              </a:defRPr>
            </a:lvl1pPr>
          </a:lstStyle>
          <a:p>
            <a:r>
              <a:rPr lang="en-US"/>
              <a:t>Presentation title</a:t>
            </a:r>
          </a:p>
        </p:txBody>
      </p:sp>
      <p:sp>
        <p:nvSpPr>
          <p:cNvPr id="3" name="Footer Placeholder 2">
            <a:extLst>
              <a:ext uri="{FF2B5EF4-FFF2-40B4-BE49-F238E27FC236}">
                <a16:creationId xmlns:a16="http://schemas.microsoft.com/office/drawing/2014/main" id="{6E1481CC-14AE-44A2-E62B-3050FD80215A}"/>
              </a:ext>
              <a:ext uri="{C183D7F6-B498-43B3-948B-1728B52AA6E4}">
                <adec:decorative xmlns:adec="http://schemas.microsoft.com/office/drawing/2017/decorative" val="1"/>
              </a:ext>
            </a:extLst>
          </p:cNvPr>
          <p:cNvSpPr>
            <a:spLocks noGrp="1"/>
          </p:cNvSpPr>
          <p:nvPr>
            <p:ph type="ftr" sz="quarter" idx="10"/>
          </p:nvPr>
        </p:nvSpPr>
        <p:spPr>
          <a:xfrm>
            <a:off x="3599997" y="360000"/>
            <a:ext cx="3599996" cy="684000"/>
          </a:xfrm>
          <a:prstGeom prst="rect">
            <a:avLst/>
          </a:prstGeom>
        </p:spPr>
        <p:txBody>
          <a:bodyPr lIns="0" tIns="0" rIns="0" bIns="0">
            <a:noAutofit/>
          </a:bodyPr>
          <a:lstStyle>
            <a:lvl1pPr>
              <a:defRPr sz="1400">
                <a:solidFill>
                  <a:schemeClr val="bg1"/>
                </a:solidFill>
                <a:latin typeface="Public Sans" pitchFamily="2" charset="0"/>
              </a:defRPr>
            </a:lvl1pPr>
          </a:lstStyle>
          <a:p>
            <a:r>
              <a:rPr lang="en-US"/>
              <a:t>NSW Department of Education</a:t>
            </a:r>
            <a:endParaRPr lang="en-AU"/>
          </a:p>
        </p:txBody>
      </p:sp>
      <p:sp>
        <p:nvSpPr>
          <p:cNvPr id="8" name="Text Placeholder 10">
            <a:extLst>
              <a:ext uri="{FF2B5EF4-FFF2-40B4-BE49-F238E27FC236}">
                <a16:creationId xmlns:a16="http://schemas.microsoft.com/office/drawing/2014/main" id="{55A48081-2B8F-CBA5-A4D1-4D0CEEEDB3CA}"/>
              </a:ext>
            </a:extLst>
          </p:cNvPr>
          <p:cNvSpPr>
            <a:spLocks noGrp="1"/>
          </p:cNvSpPr>
          <p:nvPr>
            <p:ph type="body" sz="quarter" idx="14" hasCustomPrompt="1"/>
          </p:nvPr>
        </p:nvSpPr>
        <p:spPr>
          <a:xfrm>
            <a:off x="3599997" y="4248000"/>
            <a:ext cx="6947996" cy="1152000"/>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9" name="Text Placeholder 14">
            <a:extLst>
              <a:ext uri="{FF2B5EF4-FFF2-40B4-BE49-F238E27FC236}">
                <a16:creationId xmlns:a16="http://schemas.microsoft.com/office/drawing/2014/main" id="{AEED1A4F-C99E-03ED-E8E3-C614DDDC05BB}"/>
              </a:ext>
            </a:extLst>
          </p:cNvPr>
          <p:cNvSpPr>
            <a:spLocks noGrp="1"/>
          </p:cNvSpPr>
          <p:nvPr>
            <p:ph type="body" sz="quarter" idx="11" hasCustomPrompt="1"/>
          </p:nvPr>
        </p:nvSpPr>
        <p:spPr>
          <a:xfrm>
            <a:off x="3599997" y="5832773"/>
            <a:ext cx="3600000" cy="396000"/>
          </a:xfrm>
        </p:spPr>
        <p:txBody>
          <a:bodyPr anchor="b" anchorCtr="0">
            <a:noAutofit/>
          </a:bodyPr>
          <a:lstStyle>
            <a:lvl1pPr>
              <a:lnSpc>
                <a:spcPct val="100000"/>
              </a:lnSpc>
              <a:spcAft>
                <a:spcPts val="0"/>
              </a:spcAft>
              <a:defRPr sz="1800" b="1">
                <a:solidFill>
                  <a:schemeClr val="bg1"/>
                </a:solidFill>
                <a:latin typeface="+mn-lt"/>
              </a:defRPr>
            </a:lvl1pPr>
            <a:lvl2pPr>
              <a:lnSpc>
                <a:spcPct val="100000"/>
              </a:lnSpc>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2" name="Text Placeholder 7">
            <a:extLst>
              <a:ext uri="{FF2B5EF4-FFF2-40B4-BE49-F238E27FC236}">
                <a16:creationId xmlns:a16="http://schemas.microsoft.com/office/drawing/2014/main" id="{60E763D3-A13C-06E4-9014-2E3B13407800}"/>
              </a:ext>
            </a:extLst>
          </p:cNvPr>
          <p:cNvSpPr>
            <a:spLocks noGrp="1"/>
          </p:cNvSpPr>
          <p:nvPr>
            <p:ph type="body" sz="quarter" idx="16" hasCustomPrompt="1"/>
          </p:nvPr>
        </p:nvSpPr>
        <p:spPr>
          <a:xfrm>
            <a:off x="3600000" y="6264773"/>
            <a:ext cx="3599999" cy="288000"/>
          </a:xfrm>
        </p:spPr>
        <p:txBody>
          <a:bodyPr anchor="b" anchorCtr="0"/>
          <a:lstStyle>
            <a:lvl1pPr>
              <a:defRPr sz="1800">
                <a:solidFill>
                  <a:schemeClr val="bg1"/>
                </a:solidFill>
              </a:defRPr>
            </a:lvl1pPr>
          </a:lstStyle>
          <a:p>
            <a:pPr lvl="0"/>
            <a:r>
              <a:rPr lang="en-US"/>
              <a:t>Presenter title</a:t>
            </a:r>
            <a:endParaRPr lang="en-AU"/>
          </a:p>
        </p:txBody>
      </p:sp>
      <p:sp>
        <p:nvSpPr>
          <p:cNvPr id="10" name="Text Placeholder 14">
            <a:extLst>
              <a:ext uri="{FF2B5EF4-FFF2-40B4-BE49-F238E27FC236}">
                <a16:creationId xmlns:a16="http://schemas.microsoft.com/office/drawing/2014/main" id="{37F13F42-B330-47E5-3F90-36734EC08976}"/>
              </a:ext>
            </a:extLst>
          </p:cNvPr>
          <p:cNvSpPr>
            <a:spLocks noGrp="1"/>
          </p:cNvSpPr>
          <p:nvPr>
            <p:ph type="body" sz="quarter" idx="12" hasCustomPrompt="1"/>
          </p:nvPr>
        </p:nvSpPr>
        <p:spPr>
          <a:xfrm>
            <a:off x="7847995" y="5832773"/>
            <a:ext cx="2700000" cy="720000"/>
          </a:xfrm>
        </p:spPr>
        <p:txBody>
          <a:bodyPr anchor="b">
            <a:noAutofit/>
          </a:bodyPr>
          <a:lstStyle>
            <a:lvl1pPr algn="r">
              <a:defRPr sz="1800" b="0">
                <a:solidFill>
                  <a:schemeClr val="bg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YY20</a:t>
            </a:r>
          </a:p>
        </p:txBody>
      </p:sp>
      <p:sp>
        <p:nvSpPr>
          <p:cNvPr id="5" name="Picture Placeholder 4">
            <a:extLst>
              <a:ext uri="{FF2B5EF4-FFF2-40B4-BE49-F238E27FC236}">
                <a16:creationId xmlns:a16="http://schemas.microsoft.com/office/drawing/2014/main" id="{DAEA5A75-B013-2CCC-2269-682E37F0B276}"/>
              </a:ext>
              <a:ext uri="{C183D7F6-B498-43B3-948B-1728B52AA6E4}">
                <adec:decorative xmlns:adec="http://schemas.microsoft.com/office/drawing/2017/decorative" val="1"/>
              </a:ext>
            </a:extLst>
          </p:cNvPr>
          <p:cNvSpPr>
            <a:spLocks noGrp="1"/>
          </p:cNvSpPr>
          <p:nvPr>
            <p:ph type="pic" sz="quarter" idx="13"/>
          </p:nvPr>
        </p:nvSpPr>
        <p:spPr>
          <a:xfrm>
            <a:off x="0" y="0"/>
            <a:ext cx="3060000" cy="6858000"/>
          </a:xfrm>
        </p:spPr>
        <p:txBody>
          <a:bodyPr/>
          <a:lstStyle/>
          <a:p>
            <a:r>
              <a:rPr lang="en-US"/>
              <a:t>Click icon to add picture</a:t>
            </a:r>
            <a:endParaRPr lang="en-AU"/>
          </a:p>
        </p:txBody>
      </p:sp>
    </p:spTree>
    <p:extLst>
      <p:ext uri="{BB962C8B-B14F-4D97-AF65-F5344CB8AC3E}">
        <p14:creationId xmlns:p14="http://schemas.microsoft.com/office/powerpoint/2010/main" val="402522512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Cover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FED08CF-2518-2327-406C-6026029FD05B}"/>
              </a:ext>
              <a:ext uri="{C183D7F6-B498-43B3-948B-1728B52AA6E4}">
                <adec:decorative xmlns:adec="http://schemas.microsoft.com/office/drawing/2017/decorative" val="1"/>
              </a:ext>
            </a:extLst>
          </p:cNvPr>
          <p:cNvSpPr/>
          <p:nvPr userDrawn="1"/>
        </p:nvSpPr>
        <p:spPr>
          <a:xfrm>
            <a:off x="3060000" y="0"/>
            <a:ext cx="7776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mj-lt"/>
            </a:endParaRPr>
          </a:p>
        </p:txBody>
      </p:sp>
      <p:cxnSp>
        <p:nvCxnSpPr>
          <p:cNvPr id="11" name="Straight Connector 10">
            <a:extLst>
              <a:ext uri="{FF2B5EF4-FFF2-40B4-BE49-F238E27FC236}">
                <a16:creationId xmlns:a16="http://schemas.microsoft.com/office/drawing/2014/main" id="{167B4648-D1B6-2648-37DC-35CC3262B2EE}"/>
              </a:ext>
              <a:ext uri="{C183D7F6-B498-43B3-948B-1728B52AA6E4}">
                <adec:decorative xmlns:adec="http://schemas.microsoft.com/office/drawing/2017/decorative" val="1"/>
              </a:ext>
            </a:extLst>
          </p:cNvPr>
          <p:cNvCxnSpPr>
            <a:cxnSpLocks/>
          </p:cNvCxnSpPr>
          <p:nvPr userDrawn="1"/>
        </p:nvCxnSpPr>
        <p:spPr>
          <a:xfrm>
            <a:off x="3420000" y="360000"/>
            <a:ext cx="0" cy="6192773"/>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A6070B46-EC77-177A-DA25-5155F929B19D}"/>
              </a:ext>
            </a:extLst>
          </p:cNvPr>
          <p:cNvSpPr>
            <a:spLocks noGrp="1"/>
          </p:cNvSpPr>
          <p:nvPr>
            <p:ph type="ctrTitle" hasCustomPrompt="1"/>
          </p:nvPr>
        </p:nvSpPr>
        <p:spPr>
          <a:xfrm>
            <a:off x="3599997" y="1259999"/>
            <a:ext cx="6948000" cy="2700000"/>
          </a:xfrm>
          <a:ln>
            <a:noFill/>
          </a:ln>
        </p:spPr>
        <p:txBody>
          <a:bodyPr anchor="t">
            <a:noAutofit/>
          </a:bodyPr>
          <a:lstStyle>
            <a:lvl1pPr algn="l">
              <a:lnSpc>
                <a:spcPct val="90000"/>
              </a:lnSpc>
              <a:defRPr sz="4800">
                <a:solidFill>
                  <a:schemeClr val="accent1"/>
                </a:solidFill>
                <a:latin typeface="+mj-lt"/>
              </a:defRPr>
            </a:lvl1pPr>
          </a:lstStyle>
          <a:p>
            <a:r>
              <a:rPr lang="en-US"/>
              <a:t>Presentation title</a:t>
            </a:r>
          </a:p>
        </p:txBody>
      </p:sp>
      <p:sp>
        <p:nvSpPr>
          <p:cNvPr id="3" name="Footer Placeholder 2">
            <a:extLst>
              <a:ext uri="{FF2B5EF4-FFF2-40B4-BE49-F238E27FC236}">
                <a16:creationId xmlns:a16="http://schemas.microsoft.com/office/drawing/2014/main" id="{6E1481CC-14AE-44A2-E62B-3050FD80215A}"/>
              </a:ext>
              <a:ext uri="{C183D7F6-B498-43B3-948B-1728B52AA6E4}">
                <adec:decorative xmlns:adec="http://schemas.microsoft.com/office/drawing/2017/decorative" val="1"/>
              </a:ext>
            </a:extLst>
          </p:cNvPr>
          <p:cNvSpPr>
            <a:spLocks noGrp="1"/>
          </p:cNvSpPr>
          <p:nvPr>
            <p:ph type="ftr" sz="quarter" idx="10"/>
          </p:nvPr>
        </p:nvSpPr>
        <p:spPr>
          <a:xfrm>
            <a:off x="3599997" y="360000"/>
            <a:ext cx="3599996" cy="684000"/>
          </a:xfrm>
          <a:prstGeom prst="rect">
            <a:avLst/>
          </a:prstGeom>
        </p:spPr>
        <p:txBody>
          <a:bodyPr lIns="0" tIns="0" rIns="0" bIns="0">
            <a:noAutofit/>
          </a:bodyPr>
          <a:lstStyle>
            <a:lvl1pPr>
              <a:defRPr sz="1400">
                <a:solidFill>
                  <a:schemeClr val="accent1"/>
                </a:solidFill>
                <a:latin typeface="Public Sans" pitchFamily="2" charset="0"/>
              </a:defRPr>
            </a:lvl1pPr>
          </a:lstStyle>
          <a:p>
            <a:r>
              <a:rPr lang="en-US"/>
              <a:t>NSW Department of Education</a:t>
            </a:r>
            <a:endParaRPr lang="en-AU"/>
          </a:p>
        </p:txBody>
      </p:sp>
      <p:sp>
        <p:nvSpPr>
          <p:cNvPr id="8" name="Text Placeholder 10">
            <a:extLst>
              <a:ext uri="{FF2B5EF4-FFF2-40B4-BE49-F238E27FC236}">
                <a16:creationId xmlns:a16="http://schemas.microsoft.com/office/drawing/2014/main" id="{55A48081-2B8F-CBA5-A4D1-4D0CEEEDB3CA}"/>
              </a:ext>
            </a:extLst>
          </p:cNvPr>
          <p:cNvSpPr>
            <a:spLocks noGrp="1"/>
          </p:cNvSpPr>
          <p:nvPr>
            <p:ph type="body" sz="quarter" idx="14" hasCustomPrompt="1"/>
          </p:nvPr>
        </p:nvSpPr>
        <p:spPr>
          <a:xfrm>
            <a:off x="3599997" y="4248000"/>
            <a:ext cx="6947996" cy="1152000"/>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9" name="Text Placeholder 14">
            <a:extLst>
              <a:ext uri="{FF2B5EF4-FFF2-40B4-BE49-F238E27FC236}">
                <a16:creationId xmlns:a16="http://schemas.microsoft.com/office/drawing/2014/main" id="{AEED1A4F-C99E-03ED-E8E3-C614DDDC05BB}"/>
              </a:ext>
            </a:extLst>
          </p:cNvPr>
          <p:cNvSpPr>
            <a:spLocks noGrp="1"/>
          </p:cNvSpPr>
          <p:nvPr>
            <p:ph type="body" sz="quarter" idx="11" hasCustomPrompt="1"/>
          </p:nvPr>
        </p:nvSpPr>
        <p:spPr>
          <a:xfrm>
            <a:off x="3599997" y="5832773"/>
            <a:ext cx="3600000" cy="396000"/>
          </a:xfrm>
        </p:spPr>
        <p:txBody>
          <a:bodyPr anchor="b" anchorCtr="0">
            <a:noAutofit/>
          </a:bodyPr>
          <a:lstStyle>
            <a:lvl1pPr>
              <a:lnSpc>
                <a:spcPct val="100000"/>
              </a:lnSpc>
              <a:spcAft>
                <a:spcPts val="0"/>
              </a:spcAft>
              <a:defRPr sz="1800" b="1">
                <a:solidFill>
                  <a:schemeClr val="accent1"/>
                </a:solidFill>
                <a:latin typeface="+mn-lt"/>
              </a:defRPr>
            </a:lvl1pPr>
            <a:lvl2pPr>
              <a:lnSpc>
                <a:spcPct val="100000"/>
              </a:lnSpc>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2" name="Text Placeholder 7">
            <a:extLst>
              <a:ext uri="{FF2B5EF4-FFF2-40B4-BE49-F238E27FC236}">
                <a16:creationId xmlns:a16="http://schemas.microsoft.com/office/drawing/2014/main" id="{60E763D3-A13C-06E4-9014-2E3B13407800}"/>
              </a:ext>
            </a:extLst>
          </p:cNvPr>
          <p:cNvSpPr>
            <a:spLocks noGrp="1"/>
          </p:cNvSpPr>
          <p:nvPr>
            <p:ph type="body" sz="quarter" idx="16" hasCustomPrompt="1"/>
          </p:nvPr>
        </p:nvSpPr>
        <p:spPr>
          <a:xfrm>
            <a:off x="3600000" y="6264773"/>
            <a:ext cx="3599999" cy="288000"/>
          </a:xfrm>
        </p:spPr>
        <p:txBody>
          <a:bodyPr anchor="b" anchorCtr="0"/>
          <a:lstStyle>
            <a:lvl1pPr>
              <a:defRPr sz="1800">
                <a:solidFill>
                  <a:schemeClr val="accent1"/>
                </a:solidFill>
              </a:defRPr>
            </a:lvl1pPr>
          </a:lstStyle>
          <a:p>
            <a:pPr lvl="0"/>
            <a:r>
              <a:rPr lang="en-US"/>
              <a:t>Presenter title</a:t>
            </a:r>
            <a:endParaRPr lang="en-AU"/>
          </a:p>
        </p:txBody>
      </p:sp>
      <p:sp>
        <p:nvSpPr>
          <p:cNvPr id="10" name="Text Placeholder 14">
            <a:extLst>
              <a:ext uri="{FF2B5EF4-FFF2-40B4-BE49-F238E27FC236}">
                <a16:creationId xmlns:a16="http://schemas.microsoft.com/office/drawing/2014/main" id="{37F13F42-B330-47E5-3F90-36734EC08976}"/>
              </a:ext>
            </a:extLst>
          </p:cNvPr>
          <p:cNvSpPr>
            <a:spLocks noGrp="1"/>
          </p:cNvSpPr>
          <p:nvPr>
            <p:ph type="body" sz="quarter" idx="12" hasCustomPrompt="1"/>
          </p:nvPr>
        </p:nvSpPr>
        <p:spPr>
          <a:xfrm>
            <a:off x="7847995" y="5832773"/>
            <a:ext cx="2700000" cy="720000"/>
          </a:xfrm>
        </p:spPr>
        <p:txBody>
          <a:bodyPr anchor="b">
            <a:noAutofit/>
          </a:bodyPr>
          <a:lstStyle>
            <a:lvl1pPr algn="r">
              <a:defRPr sz="18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YY20</a:t>
            </a:r>
          </a:p>
        </p:txBody>
      </p:sp>
      <p:sp>
        <p:nvSpPr>
          <p:cNvPr id="5" name="Picture Placeholder 4">
            <a:extLst>
              <a:ext uri="{FF2B5EF4-FFF2-40B4-BE49-F238E27FC236}">
                <a16:creationId xmlns:a16="http://schemas.microsoft.com/office/drawing/2014/main" id="{DAEA5A75-B013-2CCC-2269-682E37F0B276}"/>
              </a:ext>
              <a:ext uri="{C183D7F6-B498-43B3-948B-1728B52AA6E4}">
                <adec:decorative xmlns:adec="http://schemas.microsoft.com/office/drawing/2017/decorative" val="1"/>
              </a:ext>
            </a:extLst>
          </p:cNvPr>
          <p:cNvSpPr>
            <a:spLocks noGrp="1"/>
          </p:cNvSpPr>
          <p:nvPr>
            <p:ph type="pic" sz="quarter" idx="13"/>
          </p:nvPr>
        </p:nvSpPr>
        <p:spPr>
          <a:xfrm>
            <a:off x="0" y="0"/>
            <a:ext cx="3060000" cy="6858000"/>
          </a:xfrm>
        </p:spPr>
        <p:txBody>
          <a:bodyPr/>
          <a:lstStyle/>
          <a:p>
            <a:r>
              <a:rPr lang="en-US"/>
              <a:t>Click icon to add picture</a:t>
            </a:r>
            <a:endParaRPr lang="en-AU"/>
          </a:p>
        </p:txBody>
      </p:sp>
    </p:spTree>
    <p:extLst>
      <p:ext uri="{BB962C8B-B14F-4D97-AF65-F5344CB8AC3E}">
        <p14:creationId xmlns:p14="http://schemas.microsoft.com/office/powerpoint/2010/main" val="141686231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0"/>
            <a:ext cx="5040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20" name="Footer Placeholder 4">
            <a:extLst>
              <a:ext uri="{FF2B5EF4-FFF2-40B4-BE49-F238E27FC236}">
                <a16:creationId xmlns:a16="http://schemas.microsoft.com/office/drawing/2014/main" id="{E3775B0C-7FFD-4E7F-AC26-D5F1E787B1CC}"/>
              </a:ext>
              <a:ext uri="{C183D7F6-B498-43B3-948B-1728B52AA6E4}">
                <adec:decorative xmlns:adec="http://schemas.microsoft.com/office/drawing/2017/decorative" val="1"/>
              </a:ext>
            </a:extLst>
          </p:cNvPr>
          <p:cNvSpPr>
            <a:spLocks noGrp="1"/>
          </p:cNvSpPr>
          <p:nvPr>
            <p:ph type="ftr" sz="quarter" idx="3"/>
          </p:nvPr>
        </p:nvSpPr>
        <p:spPr>
          <a:xfrm>
            <a:off x="360000" y="359998"/>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a:t>NSW Department of Education</a:t>
            </a:r>
            <a:endParaRPr lang="en-AU"/>
          </a:p>
        </p:txBody>
      </p:sp>
      <p:sp>
        <p:nvSpPr>
          <p:cNvPr id="2" name="Title 1"/>
          <p:cNvSpPr>
            <a:spLocks noGrp="1"/>
          </p:cNvSpPr>
          <p:nvPr>
            <p:ph type="ctrTitle" hasCustomPrompt="1"/>
          </p:nvPr>
        </p:nvSpPr>
        <p:spPr>
          <a:xfrm>
            <a:off x="360001" y="1044000"/>
            <a:ext cx="4500000" cy="2520000"/>
          </a:xfrm>
          <a:ln>
            <a:noFill/>
          </a:ln>
        </p:spPr>
        <p:txBody>
          <a:bodyPr anchor="b">
            <a:noAutofit/>
          </a:bodyPr>
          <a:lstStyle>
            <a:lvl1pPr algn="l">
              <a:lnSpc>
                <a:spcPct val="90000"/>
              </a:lnSpc>
              <a:defRPr sz="4800">
                <a:solidFill>
                  <a:schemeClr val="accent1"/>
                </a:solidFill>
                <a:latin typeface="+mj-lt"/>
              </a:defRPr>
            </a:lvl1pPr>
          </a:lstStyle>
          <a:p>
            <a:r>
              <a:rPr lang="en-US"/>
              <a:t>Presentation 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60001" y="3707999"/>
            <a:ext cx="4500000"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6" name="Text Placeholder 14">
            <a:extLst>
              <a:ext uri="{FF2B5EF4-FFF2-40B4-BE49-F238E27FC236}">
                <a16:creationId xmlns:a16="http://schemas.microsoft.com/office/drawing/2014/main" id="{CBD988A2-69DC-6498-35F1-5A52AD30CEAC}"/>
              </a:ext>
            </a:extLst>
          </p:cNvPr>
          <p:cNvSpPr>
            <a:spLocks noGrp="1"/>
          </p:cNvSpPr>
          <p:nvPr>
            <p:ph type="body" sz="quarter" idx="14" hasCustomPrompt="1"/>
          </p:nvPr>
        </p:nvSpPr>
        <p:spPr>
          <a:xfrm>
            <a:off x="359997" y="5039998"/>
            <a:ext cx="4499999" cy="288000"/>
          </a:xfrm>
        </p:spPr>
        <p:txBody>
          <a:bodyPr>
            <a:noAutofit/>
          </a:bodyPr>
          <a:lstStyle>
            <a:lvl1pPr>
              <a:spcAft>
                <a:spcPts val="0"/>
              </a:spcAft>
              <a:defRPr sz="1800" b="1">
                <a:solidFill>
                  <a:schemeClr val="accent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8" name="Text Placeholder 7">
            <a:extLst>
              <a:ext uri="{FF2B5EF4-FFF2-40B4-BE49-F238E27FC236}">
                <a16:creationId xmlns:a16="http://schemas.microsoft.com/office/drawing/2014/main" id="{F1B4A246-8750-3B76-6335-2AB142573783}"/>
              </a:ext>
            </a:extLst>
          </p:cNvPr>
          <p:cNvSpPr>
            <a:spLocks noGrp="1"/>
          </p:cNvSpPr>
          <p:nvPr>
            <p:ph type="body" sz="quarter" idx="16" hasCustomPrompt="1"/>
          </p:nvPr>
        </p:nvSpPr>
        <p:spPr>
          <a:xfrm>
            <a:off x="359997" y="5327998"/>
            <a:ext cx="4499999" cy="792000"/>
          </a:xfrm>
        </p:spPr>
        <p:txBody>
          <a:bodyPr/>
          <a:lstStyle>
            <a:lvl1pPr>
              <a:defRPr sz="1800">
                <a:solidFill>
                  <a:schemeClr val="accent1"/>
                </a:solidFill>
              </a:defRPr>
            </a:lvl1pPr>
          </a:lstStyle>
          <a:p>
            <a:pPr lvl="0"/>
            <a:r>
              <a:rPr lang="en-US"/>
              <a:t>Presenter title</a:t>
            </a:r>
            <a:endParaRPr lang="en-AU"/>
          </a:p>
        </p:txBody>
      </p: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359999" y="6192000"/>
            <a:ext cx="4499999" cy="360000"/>
          </a:xfrm>
        </p:spPr>
        <p:txBody>
          <a:bodyPr anchor="b" anchorCtr="0">
            <a:noAutofit/>
          </a:bodyPr>
          <a:lstStyle>
            <a:lvl1pPr algn="l">
              <a:defRPr sz="18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YY20</a:t>
            </a:r>
          </a:p>
        </p:txBody>
      </p:sp>
      <p:sp>
        <p:nvSpPr>
          <p:cNvPr id="5" name="Picture Placeholder 4">
            <a:extLst>
              <a:ext uri="{FF2B5EF4-FFF2-40B4-BE49-F238E27FC236}">
                <a16:creationId xmlns:a16="http://schemas.microsoft.com/office/drawing/2014/main" id="{47081598-8EF9-4067-828C-DA3306F39365}"/>
              </a:ext>
              <a:ext uri="{C183D7F6-B498-43B3-948B-1728B52AA6E4}">
                <adec:decorative xmlns:adec="http://schemas.microsoft.com/office/drawing/2017/decorative" val="1"/>
              </a:ext>
            </a:extLst>
          </p:cNvPr>
          <p:cNvSpPr>
            <a:spLocks noGrp="1"/>
          </p:cNvSpPr>
          <p:nvPr>
            <p:ph type="pic" sz="quarter" idx="13"/>
          </p:nvPr>
        </p:nvSpPr>
        <p:spPr>
          <a:xfrm>
            <a:off x="5040000" y="0"/>
            <a:ext cx="2880000" cy="6858000"/>
          </a:xfrm>
        </p:spPr>
        <p:txBody>
          <a:bodyPr/>
          <a:lstStyle/>
          <a:p>
            <a:r>
              <a:rPr lang="en-US"/>
              <a:t>Click icon to add picture</a:t>
            </a:r>
            <a:endParaRPr lang="en-AU"/>
          </a:p>
        </p:txBody>
      </p:sp>
      <p:sp>
        <p:nvSpPr>
          <p:cNvPr id="17" name="Rectangle 16">
            <a:extLst>
              <a:ext uri="{FF2B5EF4-FFF2-40B4-BE49-F238E27FC236}">
                <a16:creationId xmlns:a16="http://schemas.microsoft.com/office/drawing/2014/main" id="{F646A5C8-9FAD-4A32-B2BD-9D5DD5101B50}"/>
              </a:ext>
              <a:ext uri="{C183D7F6-B498-43B3-948B-1728B52AA6E4}">
                <adec:decorative xmlns:adec="http://schemas.microsoft.com/office/drawing/2017/decorative" val="1"/>
              </a:ext>
            </a:extLst>
          </p:cNvPr>
          <p:cNvSpPr/>
          <p:nvPr userDrawn="1"/>
        </p:nvSpPr>
        <p:spPr>
          <a:xfrm>
            <a:off x="7919999" y="0"/>
            <a:ext cx="265187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Tree>
    <p:extLst>
      <p:ext uri="{BB962C8B-B14F-4D97-AF65-F5344CB8AC3E}">
        <p14:creationId xmlns:p14="http://schemas.microsoft.com/office/powerpoint/2010/main" val="319732664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ver 4">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646A5C8-9FAD-4A32-B2BD-9D5DD5101B50}"/>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12" name="Straight Connector 11">
            <a:extLst>
              <a:ext uri="{FF2B5EF4-FFF2-40B4-BE49-F238E27FC236}">
                <a16:creationId xmlns:a16="http://schemas.microsoft.com/office/drawing/2014/main" id="{3283C022-C11C-47A8-B2C6-38BBC7F57777}"/>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20" name="Footer Placeholder 4">
            <a:extLst>
              <a:ext uri="{FF2B5EF4-FFF2-40B4-BE49-F238E27FC236}">
                <a16:creationId xmlns:a16="http://schemas.microsoft.com/office/drawing/2014/main" id="{E3775B0C-7FFD-4E7F-AC26-D5F1E787B1CC}"/>
              </a:ext>
              <a:ext uri="{C183D7F6-B498-43B3-948B-1728B52AA6E4}">
                <adec:decorative xmlns:adec="http://schemas.microsoft.com/office/drawing/2017/decorative" val="1"/>
              </a:ext>
            </a:extLst>
          </p:cNvPr>
          <p:cNvSpPr>
            <a:spLocks noGrp="1"/>
          </p:cNvSpPr>
          <p:nvPr>
            <p:ph type="ftr" sz="quarter" idx="3"/>
          </p:nvPr>
        </p:nvSpPr>
        <p:spPr>
          <a:xfrm>
            <a:off x="539999" y="359998"/>
            <a:ext cx="6192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a:t>NSW Department of Education</a:t>
            </a:r>
            <a:endParaRPr lang="en-AU"/>
          </a:p>
        </p:txBody>
      </p:sp>
      <p:sp>
        <p:nvSpPr>
          <p:cNvPr id="2" name="Title 1"/>
          <p:cNvSpPr>
            <a:spLocks noGrp="1"/>
          </p:cNvSpPr>
          <p:nvPr>
            <p:ph type="ctrTitle" hasCustomPrompt="1"/>
          </p:nvPr>
        </p:nvSpPr>
        <p:spPr>
          <a:xfrm>
            <a:off x="539999" y="1044000"/>
            <a:ext cx="6191997" cy="2520000"/>
          </a:xfrm>
          <a:ln>
            <a:noFill/>
          </a:ln>
        </p:spPr>
        <p:txBody>
          <a:bodyPr anchor="b">
            <a:noAutofit/>
          </a:bodyPr>
          <a:lstStyle>
            <a:lvl1pPr algn="l">
              <a:lnSpc>
                <a:spcPct val="90000"/>
              </a:lnSpc>
              <a:defRPr sz="4800">
                <a:solidFill>
                  <a:schemeClr val="accent1"/>
                </a:solidFill>
                <a:latin typeface="+mj-lt"/>
              </a:defRPr>
            </a:lvl1pPr>
          </a:lstStyle>
          <a:p>
            <a:r>
              <a:rPr lang="en-US"/>
              <a:t>Presentation </a:t>
            </a:r>
            <a:br>
              <a:rPr lang="en-US"/>
            </a:br>
            <a:r>
              <a:rPr lang="en-US"/>
              <a:t>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0" y="3708000"/>
            <a:ext cx="6191996"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8" name="Text Placeholder 14">
            <a:extLst>
              <a:ext uri="{FF2B5EF4-FFF2-40B4-BE49-F238E27FC236}">
                <a16:creationId xmlns:a16="http://schemas.microsoft.com/office/drawing/2014/main" id="{5FC58E93-7580-E9FF-6148-0F5E545477CE}"/>
              </a:ext>
            </a:extLst>
          </p:cNvPr>
          <p:cNvSpPr>
            <a:spLocks noGrp="1"/>
          </p:cNvSpPr>
          <p:nvPr>
            <p:ph type="body" sz="quarter" idx="16" hasCustomPrompt="1"/>
          </p:nvPr>
        </p:nvSpPr>
        <p:spPr>
          <a:xfrm>
            <a:off x="540000" y="5039998"/>
            <a:ext cx="6191993" cy="288000"/>
          </a:xfrm>
        </p:spPr>
        <p:txBody>
          <a:bodyPr>
            <a:noAutofit/>
          </a:bodyPr>
          <a:lstStyle>
            <a:lvl1pPr>
              <a:spcAft>
                <a:spcPts val="0"/>
              </a:spcAft>
              <a:defRPr sz="1800" b="1">
                <a:solidFill>
                  <a:schemeClr val="accent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3" name="Text Placeholder 7">
            <a:extLst>
              <a:ext uri="{FF2B5EF4-FFF2-40B4-BE49-F238E27FC236}">
                <a16:creationId xmlns:a16="http://schemas.microsoft.com/office/drawing/2014/main" id="{1F0629B0-A42C-4FB6-B454-03D8AB00E863}"/>
              </a:ext>
            </a:extLst>
          </p:cNvPr>
          <p:cNvSpPr>
            <a:spLocks noGrp="1"/>
          </p:cNvSpPr>
          <p:nvPr>
            <p:ph type="body" sz="quarter" idx="14" hasCustomPrompt="1"/>
          </p:nvPr>
        </p:nvSpPr>
        <p:spPr>
          <a:xfrm>
            <a:off x="540000" y="5327998"/>
            <a:ext cx="6191989" cy="792000"/>
          </a:xfrm>
        </p:spPr>
        <p:txBody>
          <a:bodyPr/>
          <a:lstStyle>
            <a:lvl1pPr>
              <a:defRPr sz="1800">
                <a:solidFill>
                  <a:schemeClr val="accent1"/>
                </a:solidFill>
              </a:defRPr>
            </a:lvl1pPr>
          </a:lstStyle>
          <a:p>
            <a:pPr lvl="0"/>
            <a:r>
              <a:rPr lang="en-US"/>
              <a:t>Presenter title</a:t>
            </a:r>
            <a:endParaRPr lang="en-AU"/>
          </a:p>
        </p:txBody>
      </p:sp>
      <p:sp>
        <p:nvSpPr>
          <p:cNvPr id="7" name="Text Placeholder 14">
            <a:extLst>
              <a:ext uri="{FF2B5EF4-FFF2-40B4-BE49-F238E27FC236}">
                <a16:creationId xmlns:a16="http://schemas.microsoft.com/office/drawing/2014/main" id="{FC583E1C-2B14-0034-2E56-1DF5C19C56FD}"/>
              </a:ext>
            </a:extLst>
          </p:cNvPr>
          <p:cNvSpPr>
            <a:spLocks noGrp="1"/>
          </p:cNvSpPr>
          <p:nvPr>
            <p:ph type="body" sz="quarter" idx="15" hasCustomPrompt="1"/>
          </p:nvPr>
        </p:nvSpPr>
        <p:spPr>
          <a:xfrm>
            <a:off x="540000" y="6192000"/>
            <a:ext cx="6191993" cy="360000"/>
          </a:xfrm>
        </p:spPr>
        <p:txBody>
          <a:bodyPr anchor="b" anchorCtr="0">
            <a:noAutofit/>
          </a:bodyPr>
          <a:lstStyle>
            <a:lvl1pPr algn="l">
              <a:defRPr sz="18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YY20</a:t>
            </a:r>
          </a:p>
        </p:txBody>
      </p:sp>
      <p:sp>
        <p:nvSpPr>
          <p:cNvPr id="5" name="Picture Placeholder 4">
            <a:extLst>
              <a:ext uri="{FF2B5EF4-FFF2-40B4-BE49-F238E27FC236}">
                <a16:creationId xmlns:a16="http://schemas.microsoft.com/office/drawing/2014/main" id="{47081598-8EF9-4067-828C-DA3306F39365}"/>
              </a:ext>
              <a:ext uri="{C183D7F6-B498-43B3-948B-1728B52AA6E4}">
                <adec:decorative xmlns:adec="http://schemas.microsoft.com/office/drawing/2017/decorative" val="1"/>
              </a:ext>
            </a:extLst>
          </p:cNvPr>
          <p:cNvSpPr>
            <a:spLocks noGrp="1"/>
          </p:cNvSpPr>
          <p:nvPr>
            <p:ph type="pic" sz="quarter" idx="13"/>
          </p:nvPr>
        </p:nvSpPr>
        <p:spPr>
          <a:xfrm>
            <a:off x="7128000" y="0"/>
            <a:ext cx="3708000" cy="6858000"/>
          </a:xfrm>
        </p:spPr>
        <p:txBody>
          <a:bodyPr/>
          <a:lstStyle/>
          <a:p>
            <a:r>
              <a:rPr lang="en-US"/>
              <a:t>Click icon to add picture</a:t>
            </a:r>
            <a:endParaRPr lang="en-AU"/>
          </a:p>
        </p:txBody>
      </p:sp>
    </p:spTree>
    <p:extLst>
      <p:ext uri="{BB962C8B-B14F-4D97-AF65-F5344CB8AC3E}">
        <p14:creationId xmlns:p14="http://schemas.microsoft.com/office/powerpoint/2010/main" val="9054633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ver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FED08CF-2518-2327-406C-6026029FD05B}"/>
              </a:ext>
              <a:ext uri="{C183D7F6-B498-43B3-948B-1728B52AA6E4}">
                <adec:decorative xmlns:adec="http://schemas.microsoft.com/office/drawing/2017/decorative" val="1"/>
              </a:ext>
            </a:extLst>
          </p:cNvPr>
          <p:cNvSpPr/>
          <p:nvPr userDrawn="1"/>
        </p:nvSpPr>
        <p:spPr>
          <a:xfrm>
            <a:off x="3060000" y="0"/>
            <a:ext cx="7776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mj-lt"/>
            </a:endParaRPr>
          </a:p>
        </p:txBody>
      </p:sp>
      <p:cxnSp>
        <p:nvCxnSpPr>
          <p:cNvPr id="11" name="Straight Connector 10">
            <a:extLst>
              <a:ext uri="{FF2B5EF4-FFF2-40B4-BE49-F238E27FC236}">
                <a16:creationId xmlns:a16="http://schemas.microsoft.com/office/drawing/2014/main" id="{167B4648-D1B6-2648-37DC-35CC3262B2EE}"/>
              </a:ext>
              <a:ext uri="{C183D7F6-B498-43B3-948B-1728B52AA6E4}">
                <adec:decorative xmlns:adec="http://schemas.microsoft.com/office/drawing/2017/decorative" val="1"/>
              </a:ext>
            </a:extLst>
          </p:cNvPr>
          <p:cNvCxnSpPr>
            <a:cxnSpLocks/>
          </p:cNvCxnSpPr>
          <p:nvPr userDrawn="1"/>
        </p:nvCxnSpPr>
        <p:spPr>
          <a:xfrm>
            <a:off x="3420000" y="360000"/>
            <a:ext cx="0" cy="6192773"/>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A6070B46-EC77-177A-DA25-5155F929B19D}"/>
              </a:ext>
            </a:extLst>
          </p:cNvPr>
          <p:cNvSpPr>
            <a:spLocks noGrp="1"/>
          </p:cNvSpPr>
          <p:nvPr>
            <p:ph type="ctrTitle" hasCustomPrompt="1"/>
          </p:nvPr>
        </p:nvSpPr>
        <p:spPr>
          <a:xfrm>
            <a:off x="3599997" y="1259999"/>
            <a:ext cx="6948000" cy="2700000"/>
          </a:xfrm>
          <a:ln>
            <a:noFill/>
          </a:ln>
        </p:spPr>
        <p:txBody>
          <a:bodyPr anchor="t">
            <a:noAutofit/>
          </a:bodyPr>
          <a:lstStyle>
            <a:lvl1pPr algn="l">
              <a:lnSpc>
                <a:spcPct val="90000"/>
              </a:lnSpc>
              <a:defRPr sz="4800">
                <a:solidFill>
                  <a:schemeClr val="accent1"/>
                </a:solidFill>
                <a:latin typeface="+mj-lt"/>
              </a:defRPr>
            </a:lvl1pPr>
          </a:lstStyle>
          <a:p>
            <a:r>
              <a:rPr lang="en-US"/>
              <a:t>Presentation title</a:t>
            </a:r>
          </a:p>
        </p:txBody>
      </p:sp>
      <p:sp>
        <p:nvSpPr>
          <p:cNvPr id="3" name="Footer Placeholder 2">
            <a:extLst>
              <a:ext uri="{FF2B5EF4-FFF2-40B4-BE49-F238E27FC236}">
                <a16:creationId xmlns:a16="http://schemas.microsoft.com/office/drawing/2014/main" id="{6E1481CC-14AE-44A2-E62B-3050FD80215A}"/>
              </a:ext>
              <a:ext uri="{C183D7F6-B498-43B3-948B-1728B52AA6E4}">
                <adec:decorative xmlns:adec="http://schemas.microsoft.com/office/drawing/2017/decorative" val="1"/>
              </a:ext>
            </a:extLst>
          </p:cNvPr>
          <p:cNvSpPr>
            <a:spLocks noGrp="1"/>
          </p:cNvSpPr>
          <p:nvPr>
            <p:ph type="ftr" sz="quarter" idx="10"/>
          </p:nvPr>
        </p:nvSpPr>
        <p:spPr>
          <a:xfrm>
            <a:off x="3599997" y="360000"/>
            <a:ext cx="3599996" cy="684000"/>
          </a:xfrm>
          <a:prstGeom prst="rect">
            <a:avLst/>
          </a:prstGeom>
        </p:spPr>
        <p:txBody>
          <a:bodyPr lIns="0" tIns="0" rIns="0" bIns="0">
            <a:noAutofit/>
          </a:bodyPr>
          <a:lstStyle>
            <a:lvl1pPr>
              <a:defRPr sz="1400">
                <a:solidFill>
                  <a:schemeClr val="accent1"/>
                </a:solidFill>
                <a:latin typeface="Public Sans" pitchFamily="2" charset="0"/>
              </a:defRPr>
            </a:lvl1pPr>
          </a:lstStyle>
          <a:p>
            <a:r>
              <a:rPr lang="en-US"/>
              <a:t>NSW Department of Education</a:t>
            </a:r>
            <a:endParaRPr lang="en-AU"/>
          </a:p>
        </p:txBody>
      </p:sp>
      <p:sp>
        <p:nvSpPr>
          <p:cNvPr id="8" name="Text Placeholder 10">
            <a:extLst>
              <a:ext uri="{FF2B5EF4-FFF2-40B4-BE49-F238E27FC236}">
                <a16:creationId xmlns:a16="http://schemas.microsoft.com/office/drawing/2014/main" id="{55A48081-2B8F-CBA5-A4D1-4D0CEEEDB3CA}"/>
              </a:ext>
            </a:extLst>
          </p:cNvPr>
          <p:cNvSpPr>
            <a:spLocks noGrp="1"/>
          </p:cNvSpPr>
          <p:nvPr>
            <p:ph type="body" sz="quarter" idx="14" hasCustomPrompt="1"/>
          </p:nvPr>
        </p:nvSpPr>
        <p:spPr>
          <a:xfrm>
            <a:off x="3599997" y="4248000"/>
            <a:ext cx="6947996" cy="1152000"/>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9" name="Text Placeholder 14">
            <a:extLst>
              <a:ext uri="{FF2B5EF4-FFF2-40B4-BE49-F238E27FC236}">
                <a16:creationId xmlns:a16="http://schemas.microsoft.com/office/drawing/2014/main" id="{AEED1A4F-C99E-03ED-E8E3-C614DDDC05BB}"/>
              </a:ext>
            </a:extLst>
          </p:cNvPr>
          <p:cNvSpPr>
            <a:spLocks noGrp="1"/>
          </p:cNvSpPr>
          <p:nvPr>
            <p:ph type="body" sz="quarter" idx="11" hasCustomPrompt="1"/>
          </p:nvPr>
        </p:nvSpPr>
        <p:spPr>
          <a:xfrm>
            <a:off x="3599997" y="5832773"/>
            <a:ext cx="3600000" cy="396000"/>
          </a:xfrm>
        </p:spPr>
        <p:txBody>
          <a:bodyPr anchor="b" anchorCtr="0">
            <a:noAutofit/>
          </a:bodyPr>
          <a:lstStyle>
            <a:lvl1pPr>
              <a:lnSpc>
                <a:spcPct val="100000"/>
              </a:lnSpc>
              <a:spcAft>
                <a:spcPts val="0"/>
              </a:spcAft>
              <a:defRPr sz="1800" b="1">
                <a:solidFill>
                  <a:schemeClr val="accent1"/>
                </a:solidFill>
                <a:latin typeface="+mn-lt"/>
              </a:defRPr>
            </a:lvl1pPr>
            <a:lvl2pPr>
              <a:lnSpc>
                <a:spcPct val="100000"/>
              </a:lnSpc>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2" name="Text Placeholder 7">
            <a:extLst>
              <a:ext uri="{FF2B5EF4-FFF2-40B4-BE49-F238E27FC236}">
                <a16:creationId xmlns:a16="http://schemas.microsoft.com/office/drawing/2014/main" id="{60E763D3-A13C-06E4-9014-2E3B13407800}"/>
              </a:ext>
            </a:extLst>
          </p:cNvPr>
          <p:cNvSpPr>
            <a:spLocks noGrp="1"/>
          </p:cNvSpPr>
          <p:nvPr>
            <p:ph type="body" sz="quarter" idx="16" hasCustomPrompt="1"/>
          </p:nvPr>
        </p:nvSpPr>
        <p:spPr>
          <a:xfrm>
            <a:off x="3600000" y="6264773"/>
            <a:ext cx="3599999" cy="288000"/>
          </a:xfrm>
        </p:spPr>
        <p:txBody>
          <a:bodyPr anchor="b" anchorCtr="0"/>
          <a:lstStyle>
            <a:lvl1pPr>
              <a:defRPr sz="1800">
                <a:solidFill>
                  <a:schemeClr val="accent1"/>
                </a:solidFill>
              </a:defRPr>
            </a:lvl1pPr>
          </a:lstStyle>
          <a:p>
            <a:pPr lvl="0"/>
            <a:r>
              <a:rPr lang="en-US"/>
              <a:t>Presenter title</a:t>
            </a:r>
            <a:endParaRPr lang="en-AU"/>
          </a:p>
        </p:txBody>
      </p:sp>
      <p:sp>
        <p:nvSpPr>
          <p:cNvPr id="10" name="Text Placeholder 14">
            <a:extLst>
              <a:ext uri="{FF2B5EF4-FFF2-40B4-BE49-F238E27FC236}">
                <a16:creationId xmlns:a16="http://schemas.microsoft.com/office/drawing/2014/main" id="{37F13F42-B330-47E5-3F90-36734EC08976}"/>
              </a:ext>
            </a:extLst>
          </p:cNvPr>
          <p:cNvSpPr>
            <a:spLocks noGrp="1"/>
          </p:cNvSpPr>
          <p:nvPr>
            <p:ph type="body" sz="quarter" idx="12" hasCustomPrompt="1"/>
          </p:nvPr>
        </p:nvSpPr>
        <p:spPr>
          <a:xfrm>
            <a:off x="7847995" y="5832773"/>
            <a:ext cx="2700000" cy="720000"/>
          </a:xfrm>
        </p:spPr>
        <p:txBody>
          <a:bodyPr anchor="b">
            <a:noAutofit/>
          </a:bodyPr>
          <a:lstStyle>
            <a:lvl1pPr algn="r">
              <a:defRPr sz="18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YY20</a:t>
            </a:r>
          </a:p>
        </p:txBody>
      </p:sp>
      <p:sp>
        <p:nvSpPr>
          <p:cNvPr id="5" name="Picture Placeholder 4">
            <a:extLst>
              <a:ext uri="{FF2B5EF4-FFF2-40B4-BE49-F238E27FC236}">
                <a16:creationId xmlns:a16="http://schemas.microsoft.com/office/drawing/2014/main" id="{DAEA5A75-B013-2CCC-2269-682E37F0B276}"/>
              </a:ext>
              <a:ext uri="{C183D7F6-B498-43B3-948B-1728B52AA6E4}">
                <adec:decorative xmlns:adec="http://schemas.microsoft.com/office/drawing/2017/decorative" val="1"/>
              </a:ext>
            </a:extLst>
          </p:cNvPr>
          <p:cNvSpPr>
            <a:spLocks noGrp="1"/>
          </p:cNvSpPr>
          <p:nvPr>
            <p:ph type="pic" sz="quarter" idx="13"/>
          </p:nvPr>
        </p:nvSpPr>
        <p:spPr>
          <a:xfrm>
            <a:off x="0" y="0"/>
            <a:ext cx="3060000" cy="6858000"/>
          </a:xfrm>
        </p:spPr>
        <p:txBody>
          <a:bodyPr/>
          <a:lstStyle/>
          <a:p>
            <a:r>
              <a:rPr lang="en-US"/>
              <a:t>Click icon to add picture</a:t>
            </a:r>
            <a:endParaRPr lang="en-AU"/>
          </a:p>
        </p:txBody>
      </p:sp>
    </p:spTree>
    <p:extLst>
      <p:ext uri="{BB962C8B-B14F-4D97-AF65-F5344CB8AC3E}">
        <p14:creationId xmlns:p14="http://schemas.microsoft.com/office/powerpoint/2010/main" val="108325578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Cover 4">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646A5C8-9FAD-4A32-B2BD-9D5DD5101B50}"/>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12" name="Straight Connector 11">
            <a:extLst>
              <a:ext uri="{FF2B5EF4-FFF2-40B4-BE49-F238E27FC236}">
                <a16:creationId xmlns:a16="http://schemas.microsoft.com/office/drawing/2014/main" id="{3283C022-C11C-47A8-B2C6-38BBC7F57777}"/>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Footer Placeholder 4">
            <a:extLst>
              <a:ext uri="{FF2B5EF4-FFF2-40B4-BE49-F238E27FC236}">
                <a16:creationId xmlns:a16="http://schemas.microsoft.com/office/drawing/2014/main" id="{E3775B0C-7FFD-4E7F-AC26-D5F1E787B1CC}"/>
              </a:ext>
              <a:ext uri="{C183D7F6-B498-43B3-948B-1728B52AA6E4}">
                <adec:decorative xmlns:adec="http://schemas.microsoft.com/office/drawing/2017/decorative" val="1"/>
              </a:ext>
            </a:extLst>
          </p:cNvPr>
          <p:cNvSpPr>
            <a:spLocks noGrp="1"/>
          </p:cNvSpPr>
          <p:nvPr>
            <p:ph type="ftr" sz="quarter" idx="3"/>
          </p:nvPr>
        </p:nvSpPr>
        <p:spPr>
          <a:xfrm>
            <a:off x="539999" y="359998"/>
            <a:ext cx="6192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US"/>
              <a:t>NSW Department of Education</a:t>
            </a:r>
            <a:endParaRPr lang="en-AU"/>
          </a:p>
        </p:txBody>
      </p:sp>
      <p:sp>
        <p:nvSpPr>
          <p:cNvPr id="2" name="Title 1"/>
          <p:cNvSpPr>
            <a:spLocks noGrp="1"/>
          </p:cNvSpPr>
          <p:nvPr>
            <p:ph type="ctrTitle" hasCustomPrompt="1"/>
          </p:nvPr>
        </p:nvSpPr>
        <p:spPr>
          <a:xfrm>
            <a:off x="539999" y="1044000"/>
            <a:ext cx="6191997" cy="2520000"/>
          </a:xfrm>
          <a:ln>
            <a:noFill/>
          </a:ln>
        </p:spPr>
        <p:txBody>
          <a:bodyPr anchor="b">
            <a:noAutofit/>
          </a:bodyPr>
          <a:lstStyle>
            <a:lvl1pPr algn="l">
              <a:lnSpc>
                <a:spcPct val="90000"/>
              </a:lnSpc>
              <a:defRPr sz="4800">
                <a:solidFill>
                  <a:schemeClr val="bg1"/>
                </a:solidFill>
                <a:latin typeface="+mj-lt"/>
              </a:defRPr>
            </a:lvl1pPr>
          </a:lstStyle>
          <a:p>
            <a:r>
              <a:rPr lang="en-US"/>
              <a:t>Presentation </a:t>
            </a:r>
            <a:br>
              <a:rPr lang="en-US"/>
            </a:br>
            <a:r>
              <a:rPr lang="en-US"/>
              <a:t>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0" y="3708000"/>
            <a:ext cx="6191996"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8" name="Text Placeholder 14">
            <a:extLst>
              <a:ext uri="{FF2B5EF4-FFF2-40B4-BE49-F238E27FC236}">
                <a16:creationId xmlns:a16="http://schemas.microsoft.com/office/drawing/2014/main" id="{5FC58E93-7580-E9FF-6148-0F5E545477CE}"/>
              </a:ext>
            </a:extLst>
          </p:cNvPr>
          <p:cNvSpPr>
            <a:spLocks noGrp="1"/>
          </p:cNvSpPr>
          <p:nvPr>
            <p:ph type="body" sz="quarter" idx="16" hasCustomPrompt="1"/>
          </p:nvPr>
        </p:nvSpPr>
        <p:spPr>
          <a:xfrm>
            <a:off x="540000" y="5039998"/>
            <a:ext cx="6191993" cy="288000"/>
          </a:xfrm>
        </p:spPr>
        <p:txBody>
          <a:bodyPr>
            <a:noAutofit/>
          </a:bodyPr>
          <a:lstStyle>
            <a:lvl1pPr>
              <a:spcAft>
                <a:spcPts val="0"/>
              </a:spcAft>
              <a:defRPr sz="1800" b="1">
                <a:solidFill>
                  <a:schemeClr val="bg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3" name="Text Placeholder 7">
            <a:extLst>
              <a:ext uri="{FF2B5EF4-FFF2-40B4-BE49-F238E27FC236}">
                <a16:creationId xmlns:a16="http://schemas.microsoft.com/office/drawing/2014/main" id="{1F0629B0-A42C-4FB6-B454-03D8AB00E863}"/>
              </a:ext>
            </a:extLst>
          </p:cNvPr>
          <p:cNvSpPr>
            <a:spLocks noGrp="1"/>
          </p:cNvSpPr>
          <p:nvPr>
            <p:ph type="body" sz="quarter" idx="14" hasCustomPrompt="1"/>
          </p:nvPr>
        </p:nvSpPr>
        <p:spPr>
          <a:xfrm>
            <a:off x="540000" y="5327998"/>
            <a:ext cx="6191989" cy="792000"/>
          </a:xfrm>
        </p:spPr>
        <p:txBody>
          <a:bodyPr/>
          <a:lstStyle>
            <a:lvl1pPr>
              <a:defRPr sz="1800">
                <a:solidFill>
                  <a:schemeClr val="bg1"/>
                </a:solidFill>
              </a:defRPr>
            </a:lvl1pPr>
          </a:lstStyle>
          <a:p>
            <a:pPr lvl="0"/>
            <a:r>
              <a:rPr lang="en-US"/>
              <a:t>Presenter title</a:t>
            </a:r>
            <a:endParaRPr lang="en-AU"/>
          </a:p>
        </p:txBody>
      </p:sp>
      <p:sp>
        <p:nvSpPr>
          <p:cNvPr id="7" name="Text Placeholder 14">
            <a:extLst>
              <a:ext uri="{FF2B5EF4-FFF2-40B4-BE49-F238E27FC236}">
                <a16:creationId xmlns:a16="http://schemas.microsoft.com/office/drawing/2014/main" id="{FC583E1C-2B14-0034-2E56-1DF5C19C56FD}"/>
              </a:ext>
            </a:extLst>
          </p:cNvPr>
          <p:cNvSpPr>
            <a:spLocks noGrp="1"/>
          </p:cNvSpPr>
          <p:nvPr>
            <p:ph type="body" sz="quarter" idx="15" hasCustomPrompt="1"/>
          </p:nvPr>
        </p:nvSpPr>
        <p:spPr>
          <a:xfrm>
            <a:off x="540000" y="6192000"/>
            <a:ext cx="6191993" cy="360000"/>
          </a:xfrm>
        </p:spPr>
        <p:txBody>
          <a:bodyPr anchor="b" anchorCtr="0">
            <a:noAutofit/>
          </a:bodyPr>
          <a:lstStyle>
            <a:lvl1pPr algn="l">
              <a:defRPr sz="1800" b="0">
                <a:solidFill>
                  <a:schemeClr val="bg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YY20</a:t>
            </a:r>
          </a:p>
        </p:txBody>
      </p:sp>
      <p:sp>
        <p:nvSpPr>
          <p:cNvPr id="5" name="Picture Placeholder 4">
            <a:extLst>
              <a:ext uri="{FF2B5EF4-FFF2-40B4-BE49-F238E27FC236}">
                <a16:creationId xmlns:a16="http://schemas.microsoft.com/office/drawing/2014/main" id="{47081598-8EF9-4067-828C-DA3306F39365}"/>
              </a:ext>
              <a:ext uri="{C183D7F6-B498-43B3-948B-1728B52AA6E4}">
                <adec:decorative xmlns:adec="http://schemas.microsoft.com/office/drawing/2017/decorative" val="1"/>
              </a:ext>
            </a:extLst>
          </p:cNvPr>
          <p:cNvSpPr>
            <a:spLocks noGrp="1"/>
          </p:cNvSpPr>
          <p:nvPr>
            <p:ph type="pic" sz="quarter" idx="13"/>
          </p:nvPr>
        </p:nvSpPr>
        <p:spPr>
          <a:xfrm>
            <a:off x="7128000" y="0"/>
            <a:ext cx="3708000" cy="6858000"/>
          </a:xfrm>
        </p:spPr>
        <p:txBody>
          <a:bodyPr/>
          <a:lstStyle/>
          <a:p>
            <a:r>
              <a:rPr lang="en-US"/>
              <a:t>Click icon to add picture</a:t>
            </a:r>
            <a:endParaRPr lang="en-AU"/>
          </a:p>
        </p:txBody>
      </p:sp>
    </p:spTree>
    <p:extLst>
      <p:ext uri="{BB962C8B-B14F-4D97-AF65-F5344CB8AC3E}">
        <p14:creationId xmlns:p14="http://schemas.microsoft.com/office/powerpoint/2010/main" val="244426072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360000" y="360000"/>
            <a:ext cx="4500000" cy="684000"/>
          </a:xfrm>
          <a:prstGeom prst="rect">
            <a:avLst/>
          </a:prstGeom>
        </p:spPr>
        <p:txBody>
          <a:bodyPr vert="horz" lIns="0" tIns="0" rIns="0" bIns="0" rtlCol="0" anchor="t">
            <a:noAutofit/>
          </a:bodyPr>
          <a:lstStyle>
            <a:lvl1pPr algn="l">
              <a:defRPr sz="1400">
                <a:solidFill>
                  <a:schemeClr val="tx1"/>
                </a:solidFill>
                <a:latin typeface="Public Sans" pitchFamily="2" charset="0"/>
              </a:defRPr>
            </a:lvl1pPr>
          </a:lstStyle>
          <a:p>
            <a:r>
              <a:rPr lang="en-US"/>
              <a:t>NSW Department of Education</a:t>
            </a:r>
            <a:endParaRPr lang="en-AU"/>
          </a:p>
        </p:txBody>
      </p:sp>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1548000"/>
            <a:ext cx="12192001" cy="180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0" y="3348000"/>
            <a:ext cx="12192001" cy="351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hasCustomPrompt="1"/>
          </p:nvPr>
        </p:nvSpPr>
        <p:spPr>
          <a:xfrm>
            <a:off x="360000" y="3600000"/>
            <a:ext cx="7200000" cy="2520000"/>
          </a:xfrm>
          <a:ln>
            <a:noFill/>
          </a:ln>
        </p:spPr>
        <p:txBody>
          <a:bodyPr anchor="t">
            <a:noAutofit/>
          </a:bodyPr>
          <a:lstStyle>
            <a:lvl1pPr algn="l">
              <a:lnSpc>
                <a:spcPct val="90000"/>
              </a:lnSpc>
              <a:defRPr sz="4800">
                <a:solidFill>
                  <a:schemeClr val="accent1"/>
                </a:solidFill>
                <a:latin typeface="+mj-lt"/>
              </a:defRPr>
            </a:lvl1pPr>
          </a:lstStyle>
          <a:p>
            <a:r>
              <a:rPr lang="en-US"/>
              <a:t>Divider 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59999" y="1908000"/>
            <a:ext cx="7200000" cy="1080000"/>
          </a:xfrm>
        </p:spPr>
        <p:txBody>
          <a:bodyPr>
            <a:noAutofit/>
          </a:bodyPr>
          <a:lstStyle>
            <a:lvl1pPr>
              <a:defRPr sz="2000">
                <a:solidFill>
                  <a:schemeClr val="bg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5" name="Text Placeholder 4">
            <a:extLst>
              <a:ext uri="{FF2B5EF4-FFF2-40B4-BE49-F238E27FC236}">
                <a16:creationId xmlns:a16="http://schemas.microsoft.com/office/drawing/2014/main" id="{38EDD08B-0E5C-4DF0-9C56-CC522D170EAA}"/>
              </a:ext>
            </a:extLst>
          </p:cNvPr>
          <p:cNvSpPr>
            <a:spLocks noGrp="1"/>
          </p:cNvSpPr>
          <p:nvPr>
            <p:ph type="body" sz="quarter" idx="11" hasCustomPrompt="1"/>
          </p:nvPr>
        </p:nvSpPr>
        <p:spPr>
          <a:xfrm>
            <a:off x="8952000" y="3978000"/>
            <a:ext cx="2880000" cy="2880000"/>
          </a:xfrm>
        </p:spPr>
        <p:txBody>
          <a:bodyPr anchor="b">
            <a:noAutofit/>
          </a:bodyPr>
          <a:lstStyle>
            <a:lvl1pPr algn="r">
              <a:lnSpc>
                <a:spcPct val="80000"/>
              </a:lnSpc>
              <a:spcAft>
                <a:spcPts val="0"/>
              </a:spcAft>
              <a:defRPr sz="19000">
                <a:solidFill>
                  <a:schemeClr val="accent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Tree>
    <p:extLst>
      <p:ext uri="{BB962C8B-B14F-4D97-AF65-F5344CB8AC3E}">
        <p14:creationId xmlns:p14="http://schemas.microsoft.com/office/powerpoint/2010/main" val="322026568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a:t>NSW Department of Education</a:t>
            </a:r>
            <a:endParaRPr lang="en-AU"/>
          </a:p>
        </p:txBody>
      </p:sp>
      <p:sp>
        <p:nvSpPr>
          <p:cNvPr id="2" name="Title 1"/>
          <p:cNvSpPr>
            <a:spLocks noGrp="1"/>
          </p:cNvSpPr>
          <p:nvPr>
            <p:ph type="ctrTitle" hasCustomPrompt="1"/>
          </p:nvPr>
        </p:nvSpPr>
        <p:spPr>
          <a:xfrm>
            <a:off x="540000" y="4320000"/>
            <a:ext cx="10080000" cy="1224000"/>
          </a:xfrm>
          <a:ln>
            <a:noFill/>
          </a:ln>
        </p:spPr>
        <p:txBody>
          <a:bodyPr anchor="t">
            <a:noAutofit/>
          </a:bodyPr>
          <a:lstStyle>
            <a:lvl1pPr algn="l">
              <a:lnSpc>
                <a:spcPct val="90000"/>
              </a:lnSpc>
              <a:defRPr sz="4800">
                <a:solidFill>
                  <a:schemeClr val="accent1"/>
                </a:solidFill>
                <a:latin typeface="+mj-lt"/>
              </a:defRPr>
            </a:lvl1pPr>
          </a:lstStyle>
          <a:p>
            <a:r>
              <a:rPr lang="en-US"/>
              <a:t>Divider title</a:t>
            </a:r>
          </a:p>
        </p:txBody>
      </p:sp>
      <p:sp>
        <p:nvSpPr>
          <p:cNvPr id="5" name="Text Placeholder 4">
            <a:extLst>
              <a:ext uri="{FF2B5EF4-FFF2-40B4-BE49-F238E27FC236}">
                <a16:creationId xmlns:a16="http://schemas.microsoft.com/office/drawing/2014/main" id="{38EDD08B-0E5C-4DF0-9C56-CC522D170EAA}"/>
              </a:ext>
              <a:ext uri="{C183D7F6-B498-43B3-948B-1728B52AA6E4}">
                <adec:decorative xmlns:adec="http://schemas.microsoft.com/office/drawing/2017/decorative" val="0"/>
              </a:ext>
            </a:extLst>
          </p:cNvPr>
          <p:cNvSpPr>
            <a:spLocks noGrp="1"/>
          </p:cNvSpPr>
          <p:nvPr>
            <p:ph type="body" sz="quarter" idx="11" hasCustomPrompt="1"/>
          </p:nvPr>
        </p:nvSpPr>
        <p:spPr>
          <a:xfrm>
            <a:off x="540000" y="1368311"/>
            <a:ext cx="2880000" cy="2880000"/>
          </a:xfrm>
        </p:spPr>
        <p:txBody>
          <a:bodyPr anchor="t">
            <a:noAutofit/>
          </a:bodyPr>
          <a:lstStyle>
            <a:lvl1pPr algn="l">
              <a:lnSpc>
                <a:spcPct val="80000"/>
              </a:lnSpc>
              <a:spcAft>
                <a:spcPts val="0"/>
              </a:spcAft>
              <a:defRPr sz="19000">
                <a:solidFill>
                  <a:schemeClr val="accent2"/>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0" y="5760000"/>
            <a:ext cx="10079997" cy="720000"/>
          </a:xfrm>
        </p:spPr>
        <p:txBody>
          <a:bodyPr>
            <a:noAutofit/>
          </a:bodyPr>
          <a:lstStyle>
            <a:lvl1pPr>
              <a:defRPr sz="2000">
                <a:solidFill>
                  <a:schemeClr val="accent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50476127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_Divider 2_Image">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a:t>NSW Department of Education</a:t>
            </a:r>
            <a:endParaRPr lang="en-AU"/>
          </a:p>
        </p:txBody>
      </p:sp>
      <p:sp>
        <p:nvSpPr>
          <p:cNvPr id="2" name="Title 1"/>
          <p:cNvSpPr>
            <a:spLocks noGrp="1"/>
          </p:cNvSpPr>
          <p:nvPr>
            <p:ph type="ctrTitle" hasCustomPrompt="1"/>
          </p:nvPr>
        </p:nvSpPr>
        <p:spPr>
          <a:xfrm>
            <a:off x="540000" y="4320000"/>
            <a:ext cx="6343602" cy="1224000"/>
          </a:xfrm>
          <a:ln>
            <a:noFill/>
          </a:ln>
        </p:spPr>
        <p:txBody>
          <a:bodyPr anchor="t">
            <a:noAutofit/>
          </a:bodyPr>
          <a:lstStyle>
            <a:lvl1pPr algn="l">
              <a:lnSpc>
                <a:spcPct val="90000"/>
              </a:lnSpc>
              <a:defRPr sz="4800">
                <a:solidFill>
                  <a:schemeClr val="accent1"/>
                </a:solidFill>
                <a:latin typeface="+mj-lt"/>
              </a:defRPr>
            </a:lvl1pPr>
          </a:lstStyle>
          <a:p>
            <a:r>
              <a:rPr lang="en-US"/>
              <a:t>Divider title</a:t>
            </a:r>
          </a:p>
        </p:txBody>
      </p:sp>
      <p:sp>
        <p:nvSpPr>
          <p:cNvPr id="5" name="Text Placeholder 4">
            <a:extLst>
              <a:ext uri="{FF2B5EF4-FFF2-40B4-BE49-F238E27FC236}">
                <a16:creationId xmlns:a16="http://schemas.microsoft.com/office/drawing/2014/main" id="{38EDD08B-0E5C-4DF0-9C56-CC522D170EAA}"/>
              </a:ext>
              <a:ext uri="{C183D7F6-B498-43B3-948B-1728B52AA6E4}">
                <adec:decorative xmlns:adec="http://schemas.microsoft.com/office/drawing/2017/decorative" val="0"/>
              </a:ext>
            </a:extLst>
          </p:cNvPr>
          <p:cNvSpPr>
            <a:spLocks noGrp="1"/>
          </p:cNvSpPr>
          <p:nvPr>
            <p:ph type="body" sz="quarter" idx="11" hasCustomPrompt="1"/>
          </p:nvPr>
        </p:nvSpPr>
        <p:spPr>
          <a:xfrm>
            <a:off x="540000" y="1368311"/>
            <a:ext cx="2880000" cy="2880000"/>
          </a:xfrm>
        </p:spPr>
        <p:txBody>
          <a:bodyPr anchor="t">
            <a:noAutofit/>
          </a:bodyPr>
          <a:lstStyle>
            <a:lvl1pPr algn="l">
              <a:lnSpc>
                <a:spcPct val="80000"/>
              </a:lnSpc>
              <a:spcAft>
                <a:spcPts val="0"/>
              </a:spcAft>
              <a:defRPr sz="19000">
                <a:solidFill>
                  <a:schemeClr val="accent2"/>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1" y="5760000"/>
            <a:ext cx="6343602" cy="720000"/>
          </a:xfrm>
        </p:spPr>
        <p:txBody>
          <a:bodyPr>
            <a:noAutofit/>
          </a:bodyPr>
          <a:lstStyle>
            <a:lvl1pPr>
              <a:defRPr sz="2000">
                <a:solidFill>
                  <a:schemeClr val="accent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0" y="0"/>
            <a:ext cx="3708000" cy="6858000"/>
          </a:xfrm>
        </p:spPr>
        <p:txBody>
          <a:bodyPr/>
          <a:lstStyle/>
          <a:p>
            <a:r>
              <a:rPr lang="en-US"/>
              <a:t>Click icon to add picture</a:t>
            </a:r>
            <a:endParaRPr lang="en-AU"/>
          </a:p>
        </p:txBody>
      </p:sp>
    </p:spTree>
    <p:extLst>
      <p:ext uri="{BB962C8B-B14F-4D97-AF65-F5344CB8AC3E}">
        <p14:creationId xmlns:p14="http://schemas.microsoft.com/office/powerpoint/2010/main" val="411873606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4_Divider 2_Image">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US"/>
              <a:t>NSW Department of Education</a:t>
            </a:r>
            <a:endParaRPr lang="en-AU"/>
          </a:p>
        </p:txBody>
      </p:sp>
      <p:sp>
        <p:nvSpPr>
          <p:cNvPr id="2" name="Title 1"/>
          <p:cNvSpPr>
            <a:spLocks noGrp="1"/>
          </p:cNvSpPr>
          <p:nvPr>
            <p:ph type="ctrTitle" hasCustomPrompt="1"/>
          </p:nvPr>
        </p:nvSpPr>
        <p:spPr>
          <a:xfrm>
            <a:off x="540000" y="4320000"/>
            <a:ext cx="6343602" cy="1224000"/>
          </a:xfrm>
          <a:ln>
            <a:noFill/>
          </a:ln>
        </p:spPr>
        <p:txBody>
          <a:bodyPr anchor="t">
            <a:noAutofit/>
          </a:bodyPr>
          <a:lstStyle>
            <a:lvl1pPr algn="l">
              <a:lnSpc>
                <a:spcPct val="90000"/>
              </a:lnSpc>
              <a:defRPr sz="4800">
                <a:solidFill>
                  <a:schemeClr val="bg1"/>
                </a:solidFill>
                <a:latin typeface="+mj-lt"/>
              </a:defRPr>
            </a:lvl1pPr>
          </a:lstStyle>
          <a:p>
            <a:r>
              <a:rPr lang="en-US"/>
              <a:t>Divider title</a:t>
            </a:r>
          </a:p>
        </p:txBody>
      </p:sp>
      <p:sp>
        <p:nvSpPr>
          <p:cNvPr id="5" name="Text Placeholder 4">
            <a:extLst>
              <a:ext uri="{FF2B5EF4-FFF2-40B4-BE49-F238E27FC236}">
                <a16:creationId xmlns:a16="http://schemas.microsoft.com/office/drawing/2014/main" id="{38EDD08B-0E5C-4DF0-9C56-CC522D170EAA}"/>
              </a:ext>
              <a:ext uri="{C183D7F6-B498-43B3-948B-1728B52AA6E4}">
                <adec:decorative xmlns:adec="http://schemas.microsoft.com/office/drawing/2017/decorative" val="0"/>
              </a:ext>
            </a:extLst>
          </p:cNvPr>
          <p:cNvSpPr>
            <a:spLocks noGrp="1"/>
          </p:cNvSpPr>
          <p:nvPr>
            <p:ph type="body" sz="quarter" idx="11" hasCustomPrompt="1"/>
          </p:nvPr>
        </p:nvSpPr>
        <p:spPr>
          <a:xfrm>
            <a:off x="540000" y="1368311"/>
            <a:ext cx="2880000" cy="2880000"/>
          </a:xfrm>
        </p:spPr>
        <p:txBody>
          <a:bodyPr anchor="t">
            <a:noAutofit/>
          </a:bodyPr>
          <a:lstStyle>
            <a:lvl1pPr algn="l">
              <a:lnSpc>
                <a:spcPct val="80000"/>
              </a:lnSpc>
              <a:spcAft>
                <a:spcPts val="0"/>
              </a:spcAft>
              <a:defRPr sz="19000">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1" y="5760000"/>
            <a:ext cx="6343602" cy="720000"/>
          </a:xfrm>
        </p:spPr>
        <p:txBody>
          <a:bodyPr>
            <a:noAutofit/>
          </a:bodyPr>
          <a:lstStyle>
            <a:lvl1pPr>
              <a:defRPr sz="2000">
                <a:solidFill>
                  <a:schemeClr val="bg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0" y="0"/>
            <a:ext cx="3708000" cy="6858000"/>
          </a:xfrm>
        </p:spPr>
        <p:txBody>
          <a:bodyPr/>
          <a:lstStyle>
            <a:lvl1pPr>
              <a:defRPr>
                <a:solidFill>
                  <a:schemeClr val="bg1"/>
                </a:solidFill>
              </a:defRPr>
            </a:lvl1pPr>
          </a:lstStyle>
          <a:p>
            <a:r>
              <a:rPr lang="en-US"/>
              <a:t>Click icon to add picture</a:t>
            </a:r>
            <a:endParaRPr lang="en-AU"/>
          </a:p>
        </p:txBody>
      </p:sp>
      <p:pic>
        <p:nvPicPr>
          <p:cNvPr id="6" name="Picture 5">
            <a:extLst>
              <a:ext uri="{FF2B5EF4-FFF2-40B4-BE49-F238E27FC236}">
                <a16:creationId xmlns:a16="http://schemas.microsoft.com/office/drawing/2014/main" id="{1A97EB2D-0002-4493-AE06-E07C299221D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82350" y="360000"/>
            <a:ext cx="678225" cy="715199"/>
          </a:xfrm>
          <a:prstGeom prst="rect">
            <a:avLst/>
          </a:prstGeom>
        </p:spPr>
      </p:pic>
    </p:spTree>
    <p:extLst>
      <p:ext uri="{BB962C8B-B14F-4D97-AF65-F5344CB8AC3E}">
        <p14:creationId xmlns:p14="http://schemas.microsoft.com/office/powerpoint/2010/main" val="346060004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ontents 1">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1" name="Text Placeholder 10">
            <a:extLst>
              <a:ext uri="{FF2B5EF4-FFF2-40B4-BE49-F238E27FC236}">
                <a16:creationId xmlns:a16="http://schemas.microsoft.com/office/drawing/2014/main" id="{9A3EA2A1-9A76-4DF1-8B35-8460D1ED5121}"/>
              </a:ext>
            </a:extLst>
          </p:cNvPr>
          <p:cNvSpPr>
            <a:spLocks noGrp="1"/>
          </p:cNvSpPr>
          <p:nvPr>
            <p:ph type="body" sz="quarter" idx="19"/>
          </p:nvPr>
        </p:nvSpPr>
        <p:spPr>
          <a:xfrm>
            <a:off x="347663" y="1908001"/>
            <a:ext cx="5616575" cy="2160762"/>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2" name="Text Placeholder 10">
            <a:extLst>
              <a:ext uri="{FF2B5EF4-FFF2-40B4-BE49-F238E27FC236}">
                <a16:creationId xmlns:a16="http://schemas.microsoft.com/office/drawing/2014/main" id="{396D79FC-4511-46DC-8B32-AE6BB47494DD}"/>
              </a:ext>
            </a:extLst>
          </p:cNvPr>
          <p:cNvSpPr>
            <a:spLocks noGrp="1"/>
          </p:cNvSpPr>
          <p:nvPr>
            <p:ph type="body" sz="quarter" idx="20"/>
          </p:nvPr>
        </p:nvSpPr>
        <p:spPr>
          <a:xfrm>
            <a:off x="6227764" y="1908001"/>
            <a:ext cx="5616575" cy="2160762"/>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3" name="Text Placeholder 10">
            <a:extLst>
              <a:ext uri="{FF2B5EF4-FFF2-40B4-BE49-F238E27FC236}">
                <a16:creationId xmlns:a16="http://schemas.microsoft.com/office/drawing/2014/main" id="{94DABD93-F5E5-4624-A12D-1CB78E87878C}"/>
              </a:ext>
            </a:extLst>
          </p:cNvPr>
          <p:cNvSpPr>
            <a:spLocks noGrp="1"/>
          </p:cNvSpPr>
          <p:nvPr>
            <p:ph type="body" sz="quarter" idx="21"/>
          </p:nvPr>
        </p:nvSpPr>
        <p:spPr>
          <a:xfrm>
            <a:off x="6227764" y="4248000"/>
            <a:ext cx="5616575" cy="2160762"/>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4" name="Text Placeholder 10">
            <a:extLst>
              <a:ext uri="{FF2B5EF4-FFF2-40B4-BE49-F238E27FC236}">
                <a16:creationId xmlns:a16="http://schemas.microsoft.com/office/drawing/2014/main" id="{DF5F6401-A683-4E5C-B19F-60C8A58C2D35}"/>
              </a:ext>
            </a:extLst>
          </p:cNvPr>
          <p:cNvSpPr>
            <a:spLocks noGrp="1"/>
          </p:cNvSpPr>
          <p:nvPr>
            <p:ph type="body" sz="quarter" idx="22"/>
          </p:nvPr>
        </p:nvSpPr>
        <p:spPr>
          <a:xfrm>
            <a:off x="347663" y="4257900"/>
            <a:ext cx="5616575" cy="2160762"/>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420197572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Contents 1">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3"/>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C2D0BD54-7D0B-4891-A21E-B22F9DA5CCA4}"/>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1" name="Text Placeholder 10">
            <a:extLst>
              <a:ext uri="{FF2B5EF4-FFF2-40B4-BE49-F238E27FC236}">
                <a16:creationId xmlns:a16="http://schemas.microsoft.com/office/drawing/2014/main" id="{10FE7487-16E1-4608-9554-0EFBC927D0F7}"/>
              </a:ext>
            </a:extLst>
          </p:cNvPr>
          <p:cNvSpPr>
            <a:spLocks noGrp="1"/>
          </p:cNvSpPr>
          <p:nvPr>
            <p:ph type="body" sz="quarter" idx="19"/>
          </p:nvPr>
        </p:nvSpPr>
        <p:spPr>
          <a:xfrm>
            <a:off x="347663" y="1908001"/>
            <a:ext cx="5616575" cy="2160762"/>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2" name="Text Placeholder 10">
            <a:extLst>
              <a:ext uri="{FF2B5EF4-FFF2-40B4-BE49-F238E27FC236}">
                <a16:creationId xmlns:a16="http://schemas.microsoft.com/office/drawing/2014/main" id="{52C16B6B-1D72-4FE8-B3CC-6616A1E2AF10}"/>
              </a:ext>
            </a:extLst>
          </p:cNvPr>
          <p:cNvSpPr>
            <a:spLocks noGrp="1"/>
          </p:cNvSpPr>
          <p:nvPr>
            <p:ph type="body" sz="quarter" idx="20"/>
          </p:nvPr>
        </p:nvSpPr>
        <p:spPr>
          <a:xfrm>
            <a:off x="6227764" y="1908001"/>
            <a:ext cx="5616575" cy="2160762"/>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3" name="Text Placeholder 10">
            <a:extLst>
              <a:ext uri="{FF2B5EF4-FFF2-40B4-BE49-F238E27FC236}">
                <a16:creationId xmlns:a16="http://schemas.microsoft.com/office/drawing/2014/main" id="{95EB5E74-9FC4-4E25-B983-367B78B1663A}"/>
              </a:ext>
            </a:extLst>
          </p:cNvPr>
          <p:cNvSpPr>
            <a:spLocks noGrp="1"/>
          </p:cNvSpPr>
          <p:nvPr>
            <p:ph type="body" sz="quarter" idx="21"/>
          </p:nvPr>
        </p:nvSpPr>
        <p:spPr>
          <a:xfrm>
            <a:off x="6227764" y="4256584"/>
            <a:ext cx="5616575" cy="2160762"/>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4" name="Text Placeholder 10">
            <a:extLst>
              <a:ext uri="{FF2B5EF4-FFF2-40B4-BE49-F238E27FC236}">
                <a16:creationId xmlns:a16="http://schemas.microsoft.com/office/drawing/2014/main" id="{E54B5F10-5A3E-4704-87D5-2CB8D15F46B2}"/>
              </a:ext>
            </a:extLst>
          </p:cNvPr>
          <p:cNvSpPr>
            <a:spLocks noGrp="1"/>
          </p:cNvSpPr>
          <p:nvPr>
            <p:ph type="body" sz="quarter" idx="22"/>
          </p:nvPr>
        </p:nvSpPr>
        <p:spPr>
          <a:xfrm>
            <a:off x="347663" y="4256584"/>
            <a:ext cx="5616575" cy="2160762"/>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30149637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ontents 2">
    <p:spTree>
      <p:nvGrpSpPr>
        <p:cNvPr id="1" name=""/>
        <p:cNvGrpSpPr/>
        <p:nvPr/>
      </p:nvGrpSpPr>
      <p:grpSpPr>
        <a:xfrm>
          <a:off x="0" y="0"/>
          <a:ext cx="0" cy="0"/>
          <a:chOff x="0" y="0"/>
          <a:chExt cx="0" cy="0"/>
        </a:xfrm>
      </p:grpSpPr>
      <p:sp>
        <p:nvSpPr>
          <p:cNvPr id="10" name="Table Placeholder 9">
            <a:extLst>
              <a:ext uri="{FF2B5EF4-FFF2-40B4-BE49-F238E27FC236}">
                <a16:creationId xmlns:a16="http://schemas.microsoft.com/office/drawing/2014/main" id="{F8D9268B-FAD5-4A3C-B190-A50230A1D12D}"/>
              </a:ext>
            </a:extLst>
          </p:cNvPr>
          <p:cNvSpPr>
            <a:spLocks noGrp="1"/>
          </p:cNvSpPr>
          <p:nvPr>
            <p:ph type="tbl" sz="quarter" idx="13"/>
          </p:nvPr>
        </p:nvSpPr>
        <p:spPr>
          <a:xfrm>
            <a:off x="360362" y="1620000"/>
            <a:ext cx="5616000" cy="4680000"/>
          </a:xfrm>
        </p:spPr>
        <p:txBody>
          <a:bodyPr/>
          <a:lstStyle>
            <a:lvl1pPr>
              <a:defRPr>
                <a:latin typeface="+mn-lt"/>
              </a:defRPr>
            </a:lvl1pPr>
          </a:lstStyle>
          <a:p>
            <a:r>
              <a:rPr lang="en-US"/>
              <a:t>Click icon to add table</a:t>
            </a:r>
            <a:endParaRPr lang="en-AU"/>
          </a:p>
        </p:txBody>
      </p:sp>
      <p:sp>
        <p:nvSpPr>
          <p:cNvPr id="2" name="Table Placeholder 9">
            <a:extLst>
              <a:ext uri="{FF2B5EF4-FFF2-40B4-BE49-F238E27FC236}">
                <a16:creationId xmlns:a16="http://schemas.microsoft.com/office/drawing/2014/main" id="{92BD0FCE-0804-4AAE-615C-566A4F2FAFEF}"/>
              </a:ext>
            </a:extLst>
          </p:cNvPr>
          <p:cNvSpPr>
            <a:spLocks noGrp="1"/>
          </p:cNvSpPr>
          <p:nvPr>
            <p:ph type="tbl" sz="quarter" idx="15"/>
          </p:nvPr>
        </p:nvSpPr>
        <p:spPr>
          <a:xfrm>
            <a:off x="6228000" y="1620000"/>
            <a:ext cx="5616000" cy="4680000"/>
          </a:xfrm>
        </p:spPr>
        <p:txBody>
          <a:bodyPr/>
          <a:lstStyle>
            <a:lvl1pPr>
              <a:defRPr>
                <a:latin typeface="+mn-lt"/>
              </a:defRPr>
            </a:lvl1pPr>
          </a:lstStyle>
          <a:p>
            <a:r>
              <a:rPr lang="en-US"/>
              <a:t>Click icon to add table</a:t>
            </a:r>
            <a:endParaRPr lang="en-AU"/>
          </a:p>
        </p:txBody>
      </p:sp>
      <p:sp>
        <p:nvSpPr>
          <p:cNvPr id="4" name="Slide Number Placeholder 3">
            <a:extLst>
              <a:ext uri="{FF2B5EF4-FFF2-40B4-BE49-F238E27FC236}">
                <a16:creationId xmlns:a16="http://schemas.microsoft.com/office/drawing/2014/main" id="{119A8057-F61F-CB11-BD7F-686904EB0E67}"/>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6" name="Title 3">
            <a:extLst>
              <a:ext uri="{FF2B5EF4-FFF2-40B4-BE49-F238E27FC236}">
                <a16:creationId xmlns:a16="http://schemas.microsoft.com/office/drawing/2014/main" id="{28C0AB9A-5EB0-4C01-AB6A-268E21FF2C22}"/>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sp>
        <p:nvSpPr>
          <p:cNvPr id="8" name="Text Placeholder 10">
            <a:extLst>
              <a:ext uri="{FF2B5EF4-FFF2-40B4-BE49-F238E27FC236}">
                <a16:creationId xmlns:a16="http://schemas.microsoft.com/office/drawing/2014/main" id="{57511D4D-B7CF-4565-A769-9BC0C0A0A228}"/>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467468928"/>
      </p:ext>
    </p:extLst>
  </p:cSld>
  <p:clrMapOvr>
    <a:masterClrMapping/>
  </p:clrMapOvr>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60000" y="1620000"/>
            <a:ext cx="11484000" cy="4536000"/>
          </a:xfrm>
        </p:spPr>
        <p:txBody>
          <a:bodyPr/>
          <a:lstStyle>
            <a:lvl1pPr>
              <a:lnSpc>
                <a:spcPct val="150000"/>
              </a:lnSpc>
              <a:defRPr>
                <a:latin typeface="+mn-lt"/>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479322298"/>
      </p:ext>
    </p:extLst>
  </p:cSld>
  <p:clrMapOvr>
    <a:masterClrMapping/>
  </p:clrMapOvr>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Title and Content_no Line">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mn-lt"/>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6" name="Title 3">
            <a:extLst>
              <a:ext uri="{FF2B5EF4-FFF2-40B4-BE49-F238E27FC236}">
                <a16:creationId xmlns:a16="http://schemas.microsoft.com/office/drawing/2014/main" id="{77CB3A0F-511B-451A-8458-A90B8C25FB22}"/>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sp>
        <p:nvSpPr>
          <p:cNvPr id="8" name="Text Placeholder 10">
            <a:extLst>
              <a:ext uri="{FF2B5EF4-FFF2-40B4-BE49-F238E27FC236}">
                <a16:creationId xmlns:a16="http://schemas.microsoft.com/office/drawing/2014/main" id="{B0454035-2B61-4AA5-B92D-AE7B4F8DA6A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445066780"/>
      </p:ext>
    </p:extLst>
  </p:cSld>
  <p:clrMapOvr>
    <a:masterClrMapping/>
  </p:clrMapOvr>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0"/>
            <a:ext cx="5040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20" name="Footer Placeholder 4">
            <a:extLst>
              <a:ext uri="{FF2B5EF4-FFF2-40B4-BE49-F238E27FC236}">
                <a16:creationId xmlns:a16="http://schemas.microsoft.com/office/drawing/2014/main" id="{E3775B0C-7FFD-4E7F-AC26-D5F1E787B1CC}"/>
              </a:ext>
              <a:ext uri="{C183D7F6-B498-43B3-948B-1728B52AA6E4}">
                <adec:decorative xmlns:adec="http://schemas.microsoft.com/office/drawing/2017/decorative" val="1"/>
              </a:ext>
            </a:extLst>
          </p:cNvPr>
          <p:cNvSpPr>
            <a:spLocks noGrp="1"/>
          </p:cNvSpPr>
          <p:nvPr>
            <p:ph type="ftr" sz="quarter" idx="3"/>
          </p:nvPr>
        </p:nvSpPr>
        <p:spPr>
          <a:xfrm>
            <a:off x="360000" y="359998"/>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a:t>NSW Department of Education</a:t>
            </a:r>
            <a:endParaRPr lang="en-AU"/>
          </a:p>
        </p:txBody>
      </p:sp>
      <p:sp>
        <p:nvSpPr>
          <p:cNvPr id="2" name="Title 1"/>
          <p:cNvSpPr>
            <a:spLocks noGrp="1"/>
          </p:cNvSpPr>
          <p:nvPr>
            <p:ph type="ctrTitle" hasCustomPrompt="1"/>
          </p:nvPr>
        </p:nvSpPr>
        <p:spPr>
          <a:xfrm>
            <a:off x="360001" y="1044000"/>
            <a:ext cx="4500000" cy="2520000"/>
          </a:xfrm>
          <a:ln>
            <a:noFill/>
          </a:ln>
        </p:spPr>
        <p:txBody>
          <a:bodyPr anchor="b">
            <a:noAutofit/>
          </a:bodyPr>
          <a:lstStyle>
            <a:lvl1pPr algn="l">
              <a:lnSpc>
                <a:spcPct val="90000"/>
              </a:lnSpc>
              <a:defRPr sz="4800">
                <a:solidFill>
                  <a:schemeClr val="accent1"/>
                </a:solidFill>
                <a:latin typeface="+mj-lt"/>
              </a:defRPr>
            </a:lvl1pPr>
          </a:lstStyle>
          <a:p>
            <a:r>
              <a:rPr lang="en-US"/>
              <a:t>Presentation 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60001" y="3707999"/>
            <a:ext cx="4500000"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6" name="Text Placeholder 14">
            <a:extLst>
              <a:ext uri="{FF2B5EF4-FFF2-40B4-BE49-F238E27FC236}">
                <a16:creationId xmlns:a16="http://schemas.microsoft.com/office/drawing/2014/main" id="{CBD988A2-69DC-6498-35F1-5A52AD30CEAC}"/>
              </a:ext>
            </a:extLst>
          </p:cNvPr>
          <p:cNvSpPr>
            <a:spLocks noGrp="1"/>
          </p:cNvSpPr>
          <p:nvPr>
            <p:ph type="body" sz="quarter" idx="14" hasCustomPrompt="1"/>
          </p:nvPr>
        </p:nvSpPr>
        <p:spPr>
          <a:xfrm>
            <a:off x="359997" y="5039998"/>
            <a:ext cx="4499999" cy="288000"/>
          </a:xfrm>
        </p:spPr>
        <p:txBody>
          <a:bodyPr>
            <a:noAutofit/>
          </a:bodyPr>
          <a:lstStyle>
            <a:lvl1pPr>
              <a:spcAft>
                <a:spcPts val="0"/>
              </a:spcAft>
              <a:defRPr sz="1800" b="1">
                <a:solidFill>
                  <a:schemeClr val="accent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8" name="Text Placeholder 7">
            <a:extLst>
              <a:ext uri="{FF2B5EF4-FFF2-40B4-BE49-F238E27FC236}">
                <a16:creationId xmlns:a16="http://schemas.microsoft.com/office/drawing/2014/main" id="{F1B4A246-8750-3B76-6335-2AB142573783}"/>
              </a:ext>
            </a:extLst>
          </p:cNvPr>
          <p:cNvSpPr>
            <a:spLocks noGrp="1"/>
          </p:cNvSpPr>
          <p:nvPr>
            <p:ph type="body" sz="quarter" idx="16" hasCustomPrompt="1"/>
          </p:nvPr>
        </p:nvSpPr>
        <p:spPr>
          <a:xfrm>
            <a:off x="359997" y="5327998"/>
            <a:ext cx="4499999" cy="792000"/>
          </a:xfrm>
        </p:spPr>
        <p:txBody>
          <a:bodyPr/>
          <a:lstStyle>
            <a:lvl1pPr>
              <a:defRPr sz="1800">
                <a:solidFill>
                  <a:schemeClr val="accent1"/>
                </a:solidFill>
              </a:defRPr>
            </a:lvl1pPr>
          </a:lstStyle>
          <a:p>
            <a:pPr lvl="0"/>
            <a:r>
              <a:rPr lang="en-US"/>
              <a:t>Presenter title</a:t>
            </a:r>
            <a:endParaRPr lang="en-AU"/>
          </a:p>
        </p:txBody>
      </p: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359999" y="6192000"/>
            <a:ext cx="4499999" cy="360000"/>
          </a:xfrm>
        </p:spPr>
        <p:txBody>
          <a:bodyPr anchor="b" anchorCtr="0">
            <a:noAutofit/>
          </a:bodyPr>
          <a:lstStyle>
            <a:lvl1pPr algn="l">
              <a:defRPr sz="18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YY20</a:t>
            </a:r>
          </a:p>
        </p:txBody>
      </p:sp>
      <p:sp>
        <p:nvSpPr>
          <p:cNvPr id="5" name="Picture Placeholder 4">
            <a:extLst>
              <a:ext uri="{FF2B5EF4-FFF2-40B4-BE49-F238E27FC236}">
                <a16:creationId xmlns:a16="http://schemas.microsoft.com/office/drawing/2014/main" id="{47081598-8EF9-4067-828C-DA3306F39365}"/>
              </a:ext>
              <a:ext uri="{C183D7F6-B498-43B3-948B-1728B52AA6E4}">
                <adec:decorative xmlns:adec="http://schemas.microsoft.com/office/drawing/2017/decorative" val="1"/>
              </a:ext>
            </a:extLst>
          </p:cNvPr>
          <p:cNvSpPr>
            <a:spLocks noGrp="1"/>
          </p:cNvSpPr>
          <p:nvPr>
            <p:ph type="pic" sz="quarter" idx="13"/>
          </p:nvPr>
        </p:nvSpPr>
        <p:spPr>
          <a:xfrm>
            <a:off x="5040000" y="0"/>
            <a:ext cx="2880000" cy="6858000"/>
          </a:xfrm>
        </p:spPr>
        <p:txBody>
          <a:bodyPr/>
          <a:lstStyle/>
          <a:p>
            <a:r>
              <a:rPr lang="en-US"/>
              <a:t>Click icon to add picture</a:t>
            </a:r>
            <a:endParaRPr lang="en-AU"/>
          </a:p>
        </p:txBody>
      </p:sp>
      <p:sp>
        <p:nvSpPr>
          <p:cNvPr id="17" name="Rectangle 16">
            <a:extLst>
              <a:ext uri="{FF2B5EF4-FFF2-40B4-BE49-F238E27FC236}">
                <a16:creationId xmlns:a16="http://schemas.microsoft.com/office/drawing/2014/main" id="{F646A5C8-9FAD-4A32-B2BD-9D5DD5101B50}"/>
              </a:ext>
              <a:ext uri="{C183D7F6-B498-43B3-948B-1728B52AA6E4}">
                <adec:decorative xmlns:adec="http://schemas.microsoft.com/office/drawing/2017/decorative" val="1"/>
              </a:ext>
            </a:extLst>
          </p:cNvPr>
          <p:cNvSpPr/>
          <p:nvPr userDrawn="1"/>
        </p:nvSpPr>
        <p:spPr>
          <a:xfrm>
            <a:off x="7919999" y="0"/>
            <a:ext cx="265187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Tree>
    <p:extLst>
      <p:ext uri="{BB962C8B-B14F-4D97-AF65-F5344CB8AC3E}">
        <p14:creationId xmlns:p14="http://schemas.microsoft.com/office/powerpoint/2010/main" val="341417402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nd 2 Column Content">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60000" y="1800000"/>
            <a:ext cx="11473200" cy="4351339"/>
          </a:xfrm>
        </p:spPr>
        <p:txBody>
          <a:bodyPr numCol="1" spcCol="180000"/>
          <a:lstStyle>
            <a:lvl1pPr algn="l">
              <a:defRPr sz="2200"/>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a:extLst>
              <a:ext uri="{FF2B5EF4-FFF2-40B4-BE49-F238E27FC236}">
                <a16:creationId xmlns:a16="http://schemas.microsoft.com/office/drawing/2014/main" id="{13DA8821-872D-DA98-FD86-2667B05FAE90}"/>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p:nvPr>
        </p:nvSpPr>
        <p:spPr>
          <a:xfrm>
            <a:off x="360000" y="360000"/>
            <a:ext cx="10080000" cy="618075"/>
          </a:xfrm>
        </p:spPr>
        <p:txBody>
          <a:bodyPr/>
          <a:lstStyle>
            <a:lvl1pPr>
              <a:defRPr>
                <a:solidFill>
                  <a:schemeClr val="accent1"/>
                </a:solidFill>
              </a:defRPr>
            </a:lvl1pPr>
          </a:lstStyle>
          <a:p>
            <a:r>
              <a:rPr lang="en-US"/>
              <a:t>Click to edit Master title style</a:t>
            </a:r>
            <a:endParaRPr lang="en-AU"/>
          </a:p>
        </p:txBody>
      </p:sp>
      <p:sp>
        <p:nvSpPr>
          <p:cNvPr id="11" name="Text Placeholder 10">
            <a:extLst>
              <a:ext uri="{FF2B5EF4-FFF2-40B4-BE49-F238E27FC236}">
                <a16:creationId xmlns:a16="http://schemas.microsoft.com/office/drawing/2014/main" id="{2E4530E4-39F1-41F1-B2DC-30ACB1CA595C}"/>
              </a:ext>
            </a:extLst>
          </p:cNvPr>
          <p:cNvSpPr>
            <a:spLocks noGrp="1"/>
          </p:cNvSpPr>
          <p:nvPr>
            <p:ph type="body" sz="quarter" idx="18" hasCustomPrompt="1"/>
          </p:nvPr>
        </p:nvSpPr>
        <p:spPr>
          <a:xfrm>
            <a:off x="360000" y="11021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2246119888"/>
      </p:ext>
    </p:extLst>
  </p:cSld>
  <p:clrMapOvr>
    <a:masterClrMapping/>
  </p:clrMapOvr>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Title and 2 Column Content_no Line">
    <p:spTree>
      <p:nvGrpSpPr>
        <p:cNvPr id="1" name=""/>
        <p:cNvGrpSpPr/>
        <p:nvPr/>
      </p:nvGrpSpPr>
      <p:grpSpPr>
        <a:xfrm>
          <a:off x="0" y="0"/>
          <a:ext cx="0" cy="0"/>
          <a:chOff x="0" y="0"/>
          <a:chExt cx="0" cy="0"/>
        </a:xfrm>
      </p:grpSpPr>
      <p:sp>
        <p:nvSpPr>
          <p:cNvPr id="3" name="Content Placeholder 2"/>
          <p:cNvSpPr>
            <a:spLocks noGrp="1"/>
          </p:cNvSpPr>
          <p:nvPr>
            <p:ph idx="1"/>
          </p:nvPr>
        </p:nvSpPr>
        <p:spPr>
          <a:xfrm>
            <a:off x="360000" y="1800000"/>
            <a:ext cx="11473200" cy="4351339"/>
          </a:xfrm>
        </p:spPr>
        <p:txBody>
          <a:bodyPr numCol="2" spcCol="180000"/>
          <a:lstStyle>
            <a:lvl1pPr>
              <a:defRPr sz="2200"/>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6" name="Title 3">
            <a:extLst>
              <a:ext uri="{FF2B5EF4-FFF2-40B4-BE49-F238E27FC236}">
                <a16:creationId xmlns:a16="http://schemas.microsoft.com/office/drawing/2014/main" id="{03CD5AEC-C258-42AE-85FE-5BEE6B15C14B}"/>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sp>
        <p:nvSpPr>
          <p:cNvPr id="8" name="Text Placeholder 10">
            <a:extLst>
              <a:ext uri="{FF2B5EF4-FFF2-40B4-BE49-F238E27FC236}">
                <a16:creationId xmlns:a16="http://schemas.microsoft.com/office/drawing/2014/main" id="{16A8778F-1369-47FD-AB66-0F42629BE007}"/>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411023815"/>
      </p:ext>
    </p:extLst>
  </p:cSld>
  <p:clrMapOvr>
    <a:masterClrMapping/>
  </p:clrMapOvr>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Text box and 2 Column Content box">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216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A728366C-8E0F-43D3-99CB-DE12D7F372E5}"/>
              </a:ext>
            </a:extLst>
          </p:cNvPr>
          <p:cNvSpPr>
            <a:spLocks noGrp="1"/>
          </p:cNvSpPr>
          <p:nvPr>
            <p:ph type="body" sz="quarter" idx="13"/>
          </p:nvPr>
        </p:nvSpPr>
        <p:spPr>
          <a:xfrm>
            <a:off x="360000" y="2339999"/>
            <a:ext cx="4680000" cy="39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3" name="Content Placeholder 2"/>
          <p:cNvSpPr>
            <a:spLocks noGrp="1"/>
          </p:cNvSpPr>
          <p:nvPr>
            <p:ph idx="1"/>
          </p:nvPr>
        </p:nvSpPr>
        <p:spPr>
          <a:xfrm>
            <a:off x="5220000" y="2339999"/>
            <a:ext cx="6624000" cy="3960000"/>
          </a:xfrm>
        </p:spPr>
        <p:txBody>
          <a:bodyPr numCol="2" spcCol="180000"/>
          <a:lstStyle>
            <a:lvl1pPr>
              <a:defRPr/>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CF044F22-50EB-721D-DCB8-73255FFA7E27}"/>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F677D244-6A00-4BD3-ACE8-5EC2A13CC5A8}"/>
              </a:ext>
            </a:extLst>
          </p:cNvPr>
          <p:cNvSpPr>
            <a:spLocks noGrp="1"/>
          </p:cNvSpPr>
          <p:nvPr>
            <p:ph type="title"/>
          </p:nvPr>
        </p:nvSpPr>
        <p:spPr>
          <a:xfrm>
            <a:off x="360000" y="360000"/>
            <a:ext cx="10080000" cy="1002730"/>
          </a:xfrm>
        </p:spPr>
        <p:txBody>
          <a:bodyPr/>
          <a:lstStyle>
            <a:lvl1pPr>
              <a:defRPr>
                <a:solidFill>
                  <a:schemeClr val="accent1"/>
                </a:solidFill>
              </a:defRPr>
            </a:lvl1pPr>
          </a:lstStyle>
          <a:p>
            <a:r>
              <a:rPr lang="en-US"/>
              <a:t>Click to edit Master title style</a:t>
            </a:r>
            <a:endParaRPr lang="en-AU"/>
          </a:p>
        </p:txBody>
      </p:sp>
      <p:sp>
        <p:nvSpPr>
          <p:cNvPr id="11" name="Text Placeholder 10">
            <a:extLst>
              <a:ext uri="{FF2B5EF4-FFF2-40B4-BE49-F238E27FC236}">
                <a16:creationId xmlns:a16="http://schemas.microsoft.com/office/drawing/2014/main" id="{0B01DC35-DB3A-4874-A68A-863609323324}"/>
              </a:ext>
            </a:extLst>
          </p:cNvPr>
          <p:cNvSpPr>
            <a:spLocks noGrp="1"/>
          </p:cNvSpPr>
          <p:nvPr>
            <p:ph type="body" sz="quarter" idx="18" hasCustomPrompt="1"/>
          </p:nvPr>
        </p:nvSpPr>
        <p:spPr>
          <a:xfrm>
            <a:off x="360000" y="1580728"/>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15616952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Title, Text box and 2 Column Content box_no Line">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A728366C-8E0F-43D3-99CB-DE12D7F372E5}"/>
              </a:ext>
            </a:extLst>
          </p:cNvPr>
          <p:cNvSpPr>
            <a:spLocks noGrp="1"/>
          </p:cNvSpPr>
          <p:nvPr>
            <p:ph type="body" sz="quarter" idx="13"/>
          </p:nvPr>
        </p:nvSpPr>
        <p:spPr>
          <a:xfrm>
            <a:off x="360000" y="1800225"/>
            <a:ext cx="4680000" cy="44997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3" name="Content Placeholder 2"/>
          <p:cNvSpPr>
            <a:spLocks noGrp="1"/>
          </p:cNvSpPr>
          <p:nvPr>
            <p:ph idx="1"/>
          </p:nvPr>
        </p:nvSpPr>
        <p:spPr>
          <a:xfrm>
            <a:off x="5220000" y="1800225"/>
            <a:ext cx="6624000" cy="4499774"/>
          </a:xfrm>
        </p:spPr>
        <p:txBody>
          <a:bodyPr numCol="2" spcCol="180000"/>
          <a:lstStyle>
            <a:lvl1pPr>
              <a:defRPr/>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CF044F22-50EB-721D-DCB8-73255FFA7E27}"/>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5A0FCAAA-70E2-4960-89F7-E534C412DC9B}"/>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sp>
        <p:nvSpPr>
          <p:cNvPr id="7" name="Text Placeholder 10">
            <a:extLst>
              <a:ext uri="{FF2B5EF4-FFF2-40B4-BE49-F238E27FC236}">
                <a16:creationId xmlns:a16="http://schemas.microsoft.com/office/drawing/2014/main" id="{2916A36C-ED56-48CD-A0DE-B0EE6F84BBF3}"/>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270383492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Image, pullout text and caption">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7997" cy="4140000"/>
          </a:xfrm>
        </p:spPr>
        <p:txBody>
          <a:bodyPr>
            <a:noAutofit/>
          </a:bodyPr>
          <a:lstStyle>
            <a:lvl1pPr>
              <a:defRPr sz="3600">
                <a:solidFill>
                  <a:srgbClr val="146CFD"/>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6" cy="360000"/>
          </a:xfrm>
        </p:spPr>
        <p:txBody>
          <a:bodyPr anchor="b">
            <a:noAutofit/>
          </a:bodyPr>
          <a:lstStyle>
            <a:lvl1pPr>
              <a:defRPr sz="1400">
                <a:latin typeface="+mn-lt"/>
              </a:defRPr>
            </a:lvl1pPr>
          </a:lstStyle>
          <a:p>
            <a:pPr lvl="0"/>
            <a:r>
              <a:rPr lang="en-US"/>
              <a:t>Caption</a:t>
            </a:r>
            <a:endParaRPr lang="en-AU"/>
          </a:p>
        </p:txBody>
      </p:sp>
      <p:sp>
        <p:nvSpPr>
          <p:cNvPr id="2" name="Slide Number Placeholder 1">
            <a:extLst>
              <a:ext uri="{FF2B5EF4-FFF2-40B4-BE49-F238E27FC236}">
                <a16:creationId xmlns:a16="http://schemas.microsoft.com/office/drawing/2014/main" id="{A128877F-C33A-D522-FD46-F348296ACE01}"/>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79526504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2_Image, pullout text and caption">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557775"/>
          </a:xfrm>
        </p:spPr>
        <p:txBody>
          <a:bodyPr/>
          <a:lstStyle>
            <a:lvl1pPr>
              <a:defRPr>
                <a:solidFill>
                  <a:schemeClr val="accent1"/>
                </a:solidFill>
              </a:defRPr>
            </a:lvl1pPr>
          </a:lstStyle>
          <a:p>
            <a:r>
              <a:rPr lang="en-US"/>
              <a:t>Click to edit Master title </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7997" cy="4140000"/>
          </a:xfrm>
        </p:spPr>
        <p:txBody>
          <a:bodyPr>
            <a:noAutofit/>
          </a:bodyPr>
          <a:lstStyle>
            <a:lvl1pPr>
              <a:defRPr sz="18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6" cy="360000"/>
          </a:xfrm>
        </p:spPr>
        <p:txBody>
          <a:bodyPr anchor="b">
            <a:noAutofit/>
          </a:bodyPr>
          <a:lstStyle>
            <a:lvl1pPr>
              <a:defRPr sz="1400">
                <a:latin typeface="+mn-lt"/>
              </a:defRPr>
            </a:lvl1pPr>
          </a:lstStyle>
          <a:p>
            <a:pPr lvl="0"/>
            <a:r>
              <a:rPr lang="en-US"/>
              <a:t>Caption</a:t>
            </a:r>
            <a:endParaRPr lang="en-AU"/>
          </a:p>
        </p:txBody>
      </p:sp>
      <p:sp>
        <p:nvSpPr>
          <p:cNvPr id="2" name="Slide Number Placeholder 1">
            <a:extLst>
              <a:ext uri="{FF2B5EF4-FFF2-40B4-BE49-F238E27FC236}">
                <a16:creationId xmlns:a16="http://schemas.microsoft.com/office/drawing/2014/main" id="{A128877F-C33A-D522-FD46-F348296ACE01}"/>
              </a:ext>
            </a:extLst>
          </p:cNvPr>
          <p:cNvSpPr>
            <a:spLocks noGrp="1"/>
          </p:cNvSpPr>
          <p:nvPr>
            <p:ph type="sldNum" sz="quarter" idx="16"/>
          </p:nvPr>
        </p:nvSpPr>
        <p:spPr/>
        <p:txBody>
          <a:bodyPr/>
          <a:lstStyle/>
          <a:p>
            <a:fld id="{10A01DC5-1685-4615-8240-15192985C6A2}" type="slidenum">
              <a:rPr lang="en-AU" smtClean="0"/>
              <a:pPr/>
              <a:t>‹#›</a:t>
            </a:fld>
            <a:endParaRPr lang="en-AU"/>
          </a:p>
        </p:txBody>
      </p:sp>
      <p:sp>
        <p:nvSpPr>
          <p:cNvPr id="3" name="Text Placeholder 10">
            <a:extLst>
              <a:ext uri="{FF2B5EF4-FFF2-40B4-BE49-F238E27FC236}">
                <a16:creationId xmlns:a16="http://schemas.microsoft.com/office/drawing/2014/main" id="{F53278F0-7E0D-358C-94A1-DAA4B70E2D01}"/>
              </a:ext>
            </a:extLst>
          </p:cNvPr>
          <p:cNvSpPr>
            <a:spLocks noGrp="1"/>
          </p:cNvSpPr>
          <p:nvPr>
            <p:ph type="body" sz="quarter" idx="18" hasCustomPrompt="1"/>
          </p:nvPr>
        </p:nvSpPr>
        <p:spPr>
          <a:xfrm>
            <a:off x="5400000" y="1168289"/>
            <a:ext cx="5400000" cy="317611"/>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25220227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_Image, pullout text and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1E143F9-7EC0-4AAA-8FBE-0E958CF620A6}"/>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33400" y="639000"/>
            <a:ext cx="5040000" cy="6858000"/>
          </a:xfrm>
        </p:spPr>
        <p:txBody>
          <a:bodyPr/>
          <a:lstStyle/>
          <a:p>
            <a:r>
              <a:rPr lang="en-US"/>
              <a:t>Click icon to add picture</a:t>
            </a:r>
            <a:endParaRPr lang="en-AU"/>
          </a:p>
        </p:txBody>
      </p:sp>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sp>
        <p:nvSpPr>
          <p:cNvPr id="2" name="Slide Number Placeholder 1">
            <a:extLst>
              <a:ext uri="{FF2B5EF4-FFF2-40B4-BE49-F238E27FC236}">
                <a16:creationId xmlns:a16="http://schemas.microsoft.com/office/drawing/2014/main" id="{A128877F-C33A-D522-FD46-F348296ACE01}"/>
              </a:ext>
            </a:extLst>
          </p:cNvPr>
          <p:cNvSpPr>
            <a:spLocks noGrp="1"/>
          </p:cNvSpPr>
          <p:nvPr>
            <p:ph type="sldNum" sz="quarter" idx="16"/>
          </p:nvPr>
        </p:nvSpPr>
        <p:spPr/>
        <p:txBody>
          <a:bodyPr/>
          <a:lstStyle/>
          <a:p>
            <a:fld id="{10A01DC5-1685-4615-8240-15192985C6A2}" type="slidenum">
              <a:rPr lang="en-AU" smtClean="0"/>
              <a:pPr/>
              <a:t>‹#›</a:t>
            </a:fld>
            <a:endParaRPr lang="en-AU"/>
          </a:p>
        </p:txBody>
      </p:sp>
      <p:sp>
        <p:nvSpPr>
          <p:cNvPr id="4" name="Text Placeholder 3">
            <a:extLst>
              <a:ext uri="{FF2B5EF4-FFF2-40B4-BE49-F238E27FC236}">
                <a16:creationId xmlns:a16="http://schemas.microsoft.com/office/drawing/2014/main" id="{186DFE73-8EDC-49F9-98CE-69EE49E53679}"/>
              </a:ext>
            </a:extLst>
          </p:cNvPr>
          <p:cNvSpPr>
            <a:spLocks noGrp="1"/>
          </p:cNvSpPr>
          <p:nvPr>
            <p:ph type="body" sz="quarter" idx="17"/>
          </p:nvPr>
        </p:nvSpPr>
        <p:spPr>
          <a:xfrm>
            <a:off x="5400675" y="1800000"/>
            <a:ext cx="6407150" cy="453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63646887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3_Image, pullout text and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1E143F9-7EC0-4AAA-8FBE-0E958CF620A6}"/>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sp>
        <p:nvSpPr>
          <p:cNvPr id="2" name="Slide Number Placeholder 1">
            <a:extLst>
              <a:ext uri="{FF2B5EF4-FFF2-40B4-BE49-F238E27FC236}">
                <a16:creationId xmlns:a16="http://schemas.microsoft.com/office/drawing/2014/main" id="{A128877F-C33A-D522-FD46-F348296ACE01}"/>
              </a:ext>
            </a:extLst>
          </p:cNvPr>
          <p:cNvSpPr>
            <a:spLocks noGrp="1"/>
          </p:cNvSpPr>
          <p:nvPr>
            <p:ph type="sldNum" sz="quarter" idx="16"/>
          </p:nvPr>
        </p:nvSpPr>
        <p:spPr/>
        <p:txBody>
          <a:bodyPr/>
          <a:lstStyle/>
          <a:p>
            <a:fld id="{10A01DC5-1685-4615-8240-15192985C6A2}" type="slidenum">
              <a:rPr lang="en-AU" smtClean="0"/>
              <a:pPr/>
              <a:t>‹#›</a:t>
            </a:fld>
            <a:endParaRPr lang="en-AU"/>
          </a:p>
        </p:txBody>
      </p:sp>
      <p:sp>
        <p:nvSpPr>
          <p:cNvPr id="4" name="Text Placeholder 3">
            <a:extLst>
              <a:ext uri="{FF2B5EF4-FFF2-40B4-BE49-F238E27FC236}">
                <a16:creationId xmlns:a16="http://schemas.microsoft.com/office/drawing/2014/main" id="{186DFE73-8EDC-49F9-98CE-69EE49E53679}"/>
              </a:ext>
            </a:extLst>
          </p:cNvPr>
          <p:cNvSpPr>
            <a:spLocks noGrp="1"/>
          </p:cNvSpPr>
          <p:nvPr>
            <p:ph type="body" sz="quarter" idx="17"/>
          </p:nvPr>
        </p:nvSpPr>
        <p:spPr>
          <a:xfrm>
            <a:off x="5400675" y="1800000"/>
            <a:ext cx="6407150" cy="453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39573626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_Feature 2 colum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8B89783-DDB0-BFFC-2FB9-979DE48DC2EC}"/>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2" name="Slide Number Placeholder 1">
            <a:extLst>
              <a:ext uri="{FF2B5EF4-FFF2-40B4-BE49-F238E27FC236}">
                <a16:creationId xmlns:a16="http://schemas.microsoft.com/office/drawing/2014/main" id="{A128877F-C33A-D522-FD46-F348296ACE01}"/>
              </a:ext>
            </a:extLst>
          </p:cNvPr>
          <p:cNvSpPr>
            <a:spLocks noGrp="1"/>
          </p:cNvSpPr>
          <p:nvPr>
            <p:ph type="sldNum" sz="quarter" idx="16"/>
          </p:nvPr>
        </p:nvSpPr>
        <p:spPr/>
        <p:txBody>
          <a:bodyPr/>
          <a:lstStyle/>
          <a:p>
            <a:fld id="{10A01DC5-1685-4615-8240-15192985C6A2}" type="slidenum">
              <a:rPr lang="en-AU" smtClean="0"/>
              <a:pPr/>
              <a:t>‹#›</a:t>
            </a:fld>
            <a:endParaRPr lang="en-AU"/>
          </a:p>
        </p:txBody>
      </p:sp>
      <p:pic>
        <p:nvPicPr>
          <p:cNvPr id="12" name="Picture 11" descr="NSW Government logo">
            <a:extLst>
              <a:ext uri="{FF2B5EF4-FFF2-40B4-BE49-F238E27FC236}">
                <a16:creationId xmlns:a16="http://schemas.microsoft.com/office/drawing/2014/main" id="{5FC5D3ED-061A-37F0-98B5-C39727FE191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14" name="Content Placeholder 3">
            <a:extLst>
              <a:ext uri="{FF2B5EF4-FFF2-40B4-BE49-F238E27FC236}">
                <a16:creationId xmlns:a16="http://schemas.microsoft.com/office/drawing/2014/main" id="{80EA86DC-5E49-961E-593B-0DE205CE08E7}"/>
              </a:ext>
            </a:extLst>
          </p:cNvPr>
          <p:cNvSpPr>
            <a:spLocks noGrp="1"/>
          </p:cNvSpPr>
          <p:nvPr>
            <p:ph sz="half" idx="2"/>
          </p:nvPr>
        </p:nvSpPr>
        <p:spPr>
          <a:xfrm>
            <a:off x="7417612" y="1800000"/>
            <a:ext cx="4426387" cy="4536000"/>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15E2CE7-BAAF-4A0F-BCDC-D1B8B984B089}"/>
              </a:ext>
            </a:extLst>
          </p:cNvPr>
          <p:cNvSpPr>
            <a:spLocks noGrp="1"/>
          </p:cNvSpPr>
          <p:nvPr>
            <p:ph type="body" sz="quarter" idx="17"/>
          </p:nvPr>
        </p:nvSpPr>
        <p:spPr>
          <a:xfrm>
            <a:off x="360363" y="1800001"/>
            <a:ext cx="6588125" cy="4535712"/>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8" name="Title 3">
            <a:extLst>
              <a:ext uri="{FF2B5EF4-FFF2-40B4-BE49-F238E27FC236}">
                <a16:creationId xmlns:a16="http://schemas.microsoft.com/office/drawing/2014/main" id="{6E72A7D1-A5EB-4D09-AD47-B0A275B76352}"/>
              </a:ext>
            </a:extLst>
          </p:cNvPr>
          <p:cNvSpPr>
            <a:spLocks noGrp="1"/>
          </p:cNvSpPr>
          <p:nvPr>
            <p:ph type="title"/>
          </p:nvPr>
        </p:nvSpPr>
        <p:spPr>
          <a:xfrm>
            <a:off x="360000" y="360000"/>
            <a:ext cx="6588488" cy="545601"/>
          </a:xfrm>
        </p:spPr>
        <p:txBody>
          <a:bodyPr/>
          <a:lstStyle>
            <a:lvl1pPr>
              <a:defRPr>
                <a:solidFill>
                  <a:schemeClr val="accent1"/>
                </a:solidFill>
              </a:defRPr>
            </a:lvl1pPr>
          </a:lstStyle>
          <a:p>
            <a:r>
              <a:rPr lang="en-US"/>
              <a:t>Click to edit Master title style</a:t>
            </a:r>
            <a:endParaRPr lang="en-AU"/>
          </a:p>
        </p:txBody>
      </p:sp>
      <p:sp>
        <p:nvSpPr>
          <p:cNvPr id="11" name="Text Placeholder 10">
            <a:extLst>
              <a:ext uri="{FF2B5EF4-FFF2-40B4-BE49-F238E27FC236}">
                <a16:creationId xmlns:a16="http://schemas.microsoft.com/office/drawing/2014/main" id="{B7B9D695-CA75-41BE-8E93-58026D8541AA}"/>
              </a:ext>
            </a:extLst>
          </p:cNvPr>
          <p:cNvSpPr>
            <a:spLocks noGrp="1"/>
          </p:cNvSpPr>
          <p:nvPr>
            <p:ph type="body" sz="quarter" idx="18" hasCustomPrompt="1"/>
          </p:nvPr>
        </p:nvSpPr>
        <p:spPr>
          <a:xfrm>
            <a:off x="360000" y="948336"/>
            <a:ext cx="6588125"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240876217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2_Feature 2 colum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8B89783-DDB0-BFFC-2FB9-979DE48DC2EC}"/>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2" name="Slide Number Placeholder 1">
            <a:extLst>
              <a:ext uri="{FF2B5EF4-FFF2-40B4-BE49-F238E27FC236}">
                <a16:creationId xmlns:a16="http://schemas.microsoft.com/office/drawing/2014/main" id="{A128877F-C33A-D522-FD46-F348296ACE01}"/>
              </a:ext>
            </a:extLst>
          </p:cNvPr>
          <p:cNvSpPr>
            <a:spLocks noGrp="1"/>
          </p:cNvSpPr>
          <p:nvPr>
            <p:ph type="sldNum" sz="quarter" idx="16"/>
          </p:nvPr>
        </p:nvSpPr>
        <p:spPr/>
        <p:txBody>
          <a:bodyPr/>
          <a:lstStyle/>
          <a:p>
            <a:fld id="{10A01DC5-1685-4615-8240-15192985C6A2}" type="slidenum">
              <a:rPr lang="en-AU" smtClean="0"/>
              <a:pPr/>
              <a:t>‹#›</a:t>
            </a:fld>
            <a:endParaRPr lang="en-AU"/>
          </a:p>
        </p:txBody>
      </p:sp>
      <p:pic>
        <p:nvPicPr>
          <p:cNvPr id="12" name="Picture 11" descr="NSW Government logo">
            <a:extLst>
              <a:ext uri="{FF2B5EF4-FFF2-40B4-BE49-F238E27FC236}">
                <a16:creationId xmlns:a16="http://schemas.microsoft.com/office/drawing/2014/main" id="{5FC5D3ED-061A-37F0-98B5-C39727FE191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14" name="Content Placeholder 3">
            <a:extLst>
              <a:ext uri="{FF2B5EF4-FFF2-40B4-BE49-F238E27FC236}">
                <a16:creationId xmlns:a16="http://schemas.microsoft.com/office/drawing/2014/main" id="{80EA86DC-5E49-961E-593B-0DE205CE08E7}"/>
              </a:ext>
            </a:extLst>
          </p:cNvPr>
          <p:cNvSpPr>
            <a:spLocks noGrp="1"/>
          </p:cNvSpPr>
          <p:nvPr>
            <p:ph sz="half" idx="2"/>
          </p:nvPr>
        </p:nvSpPr>
        <p:spPr>
          <a:xfrm>
            <a:off x="7417612" y="1800000"/>
            <a:ext cx="4426387" cy="453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1CB43674-C40D-7D08-3098-549DEE754BFD}"/>
              </a:ext>
            </a:extLst>
          </p:cNvPr>
          <p:cNvSpPr>
            <a:spLocks noGrp="1"/>
          </p:cNvSpPr>
          <p:nvPr>
            <p:ph idx="1"/>
          </p:nvPr>
        </p:nvSpPr>
        <p:spPr>
          <a:xfrm>
            <a:off x="360000" y="1800000"/>
            <a:ext cx="6587996" cy="4536000"/>
          </a:xfrm>
        </p:spPr>
        <p:txBody>
          <a:bodyPr numCol="1" spcCol="180000"/>
          <a:lstStyle>
            <a:lvl1pPr>
              <a:defRPr sz="2200"/>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3">
            <a:extLst>
              <a:ext uri="{FF2B5EF4-FFF2-40B4-BE49-F238E27FC236}">
                <a16:creationId xmlns:a16="http://schemas.microsoft.com/office/drawing/2014/main" id="{288B2F92-9E9A-44B6-B1AC-D5D3E091E305}"/>
              </a:ext>
            </a:extLst>
          </p:cNvPr>
          <p:cNvSpPr>
            <a:spLocks noGrp="1"/>
          </p:cNvSpPr>
          <p:nvPr>
            <p:ph type="title"/>
          </p:nvPr>
        </p:nvSpPr>
        <p:spPr>
          <a:xfrm>
            <a:off x="360000" y="360000"/>
            <a:ext cx="6587995" cy="545601"/>
          </a:xfrm>
        </p:spPr>
        <p:txBody>
          <a:bodyPr/>
          <a:lstStyle>
            <a:lvl1pPr>
              <a:defRPr>
                <a:solidFill>
                  <a:schemeClr val="accent1"/>
                </a:solidFill>
              </a:defRPr>
            </a:lvl1pPr>
          </a:lstStyle>
          <a:p>
            <a:r>
              <a:rPr lang="en-US"/>
              <a:t>Click to edit Master title style</a:t>
            </a:r>
            <a:endParaRPr lang="en-AU"/>
          </a:p>
        </p:txBody>
      </p:sp>
      <p:sp>
        <p:nvSpPr>
          <p:cNvPr id="10" name="Text Placeholder 10">
            <a:extLst>
              <a:ext uri="{FF2B5EF4-FFF2-40B4-BE49-F238E27FC236}">
                <a16:creationId xmlns:a16="http://schemas.microsoft.com/office/drawing/2014/main" id="{EC2837A2-1CBF-4261-8400-72B50306E678}"/>
              </a:ext>
            </a:extLst>
          </p:cNvPr>
          <p:cNvSpPr>
            <a:spLocks noGrp="1"/>
          </p:cNvSpPr>
          <p:nvPr>
            <p:ph type="body" sz="quarter" idx="18" hasCustomPrompt="1"/>
          </p:nvPr>
        </p:nvSpPr>
        <p:spPr>
          <a:xfrm>
            <a:off x="360000" y="948336"/>
            <a:ext cx="6588125"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9939511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ver 4">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646A5C8-9FAD-4A32-B2BD-9D5DD5101B50}"/>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12" name="Straight Connector 11">
            <a:extLst>
              <a:ext uri="{FF2B5EF4-FFF2-40B4-BE49-F238E27FC236}">
                <a16:creationId xmlns:a16="http://schemas.microsoft.com/office/drawing/2014/main" id="{3283C022-C11C-47A8-B2C6-38BBC7F57777}"/>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20" name="Footer Placeholder 4">
            <a:extLst>
              <a:ext uri="{FF2B5EF4-FFF2-40B4-BE49-F238E27FC236}">
                <a16:creationId xmlns:a16="http://schemas.microsoft.com/office/drawing/2014/main" id="{E3775B0C-7FFD-4E7F-AC26-D5F1E787B1CC}"/>
              </a:ext>
              <a:ext uri="{C183D7F6-B498-43B3-948B-1728B52AA6E4}">
                <adec:decorative xmlns:adec="http://schemas.microsoft.com/office/drawing/2017/decorative" val="1"/>
              </a:ext>
            </a:extLst>
          </p:cNvPr>
          <p:cNvSpPr>
            <a:spLocks noGrp="1"/>
          </p:cNvSpPr>
          <p:nvPr>
            <p:ph type="ftr" sz="quarter" idx="3"/>
          </p:nvPr>
        </p:nvSpPr>
        <p:spPr>
          <a:xfrm>
            <a:off x="539999" y="359998"/>
            <a:ext cx="6192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a:t>NSW Department of Education</a:t>
            </a:r>
            <a:endParaRPr lang="en-AU"/>
          </a:p>
        </p:txBody>
      </p:sp>
      <p:sp>
        <p:nvSpPr>
          <p:cNvPr id="2" name="Title 1"/>
          <p:cNvSpPr>
            <a:spLocks noGrp="1"/>
          </p:cNvSpPr>
          <p:nvPr>
            <p:ph type="ctrTitle" hasCustomPrompt="1"/>
          </p:nvPr>
        </p:nvSpPr>
        <p:spPr>
          <a:xfrm>
            <a:off x="539999" y="1044000"/>
            <a:ext cx="6191997" cy="2520000"/>
          </a:xfrm>
          <a:ln>
            <a:noFill/>
          </a:ln>
        </p:spPr>
        <p:txBody>
          <a:bodyPr anchor="b">
            <a:noAutofit/>
          </a:bodyPr>
          <a:lstStyle>
            <a:lvl1pPr algn="l">
              <a:lnSpc>
                <a:spcPct val="90000"/>
              </a:lnSpc>
              <a:defRPr sz="4800">
                <a:solidFill>
                  <a:schemeClr val="accent1"/>
                </a:solidFill>
                <a:latin typeface="+mj-lt"/>
              </a:defRPr>
            </a:lvl1pPr>
          </a:lstStyle>
          <a:p>
            <a:r>
              <a:rPr lang="en-US"/>
              <a:t>Presentation </a:t>
            </a:r>
            <a:br>
              <a:rPr lang="en-US"/>
            </a:br>
            <a:r>
              <a:rPr lang="en-US"/>
              <a:t>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0" y="3708000"/>
            <a:ext cx="6191996"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8" name="Text Placeholder 14">
            <a:extLst>
              <a:ext uri="{FF2B5EF4-FFF2-40B4-BE49-F238E27FC236}">
                <a16:creationId xmlns:a16="http://schemas.microsoft.com/office/drawing/2014/main" id="{5FC58E93-7580-E9FF-6148-0F5E545477CE}"/>
              </a:ext>
            </a:extLst>
          </p:cNvPr>
          <p:cNvSpPr>
            <a:spLocks noGrp="1"/>
          </p:cNvSpPr>
          <p:nvPr>
            <p:ph type="body" sz="quarter" idx="16" hasCustomPrompt="1"/>
          </p:nvPr>
        </p:nvSpPr>
        <p:spPr>
          <a:xfrm>
            <a:off x="540000" y="5039998"/>
            <a:ext cx="6191993" cy="288000"/>
          </a:xfrm>
        </p:spPr>
        <p:txBody>
          <a:bodyPr>
            <a:noAutofit/>
          </a:bodyPr>
          <a:lstStyle>
            <a:lvl1pPr>
              <a:spcAft>
                <a:spcPts val="0"/>
              </a:spcAft>
              <a:defRPr sz="1800" b="1">
                <a:solidFill>
                  <a:schemeClr val="accent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3" name="Text Placeholder 7">
            <a:extLst>
              <a:ext uri="{FF2B5EF4-FFF2-40B4-BE49-F238E27FC236}">
                <a16:creationId xmlns:a16="http://schemas.microsoft.com/office/drawing/2014/main" id="{1F0629B0-A42C-4FB6-B454-03D8AB00E863}"/>
              </a:ext>
            </a:extLst>
          </p:cNvPr>
          <p:cNvSpPr>
            <a:spLocks noGrp="1"/>
          </p:cNvSpPr>
          <p:nvPr>
            <p:ph type="body" sz="quarter" idx="14" hasCustomPrompt="1"/>
          </p:nvPr>
        </p:nvSpPr>
        <p:spPr>
          <a:xfrm>
            <a:off x="540000" y="5327998"/>
            <a:ext cx="6191989" cy="792000"/>
          </a:xfrm>
        </p:spPr>
        <p:txBody>
          <a:bodyPr/>
          <a:lstStyle>
            <a:lvl1pPr>
              <a:defRPr sz="1800">
                <a:solidFill>
                  <a:schemeClr val="accent1"/>
                </a:solidFill>
              </a:defRPr>
            </a:lvl1pPr>
          </a:lstStyle>
          <a:p>
            <a:pPr lvl="0"/>
            <a:r>
              <a:rPr lang="en-US"/>
              <a:t>Presenter title</a:t>
            </a:r>
            <a:endParaRPr lang="en-AU"/>
          </a:p>
        </p:txBody>
      </p:sp>
      <p:sp>
        <p:nvSpPr>
          <p:cNvPr id="7" name="Text Placeholder 14">
            <a:extLst>
              <a:ext uri="{FF2B5EF4-FFF2-40B4-BE49-F238E27FC236}">
                <a16:creationId xmlns:a16="http://schemas.microsoft.com/office/drawing/2014/main" id="{FC583E1C-2B14-0034-2E56-1DF5C19C56FD}"/>
              </a:ext>
            </a:extLst>
          </p:cNvPr>
          <p:cNvSpPr>
            <a:spLocks noGrp="1"/>
          </p:cNvSpPr>
          <p:nvPr>
            <p:ph type="body" sz="quarter" idx="15" hasCustomPrompt="1"/>
          </p:nvPr>
        </p:nvSpPr>
        <p:spPr>
          <a:xfrm>
            <a:off x="540000" y="6192000"/>
            <a:ext cx="6191993" cy="360000"/>
          </a:xfrm>
        </p:spPr>
        <p:txBody>
          <a:bodyPr anchor="b" anchorCtr="0">
            <a:noAutofit/>
          </a:bodyPr>
          <a:lstStyle>
            <a:lvl1pPr algn="l">
              <a:defRPr sz="18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YY20</a:t>
            </a:r>
          </a:p>
        </p:txBody>
      </p:sp>
      <p:sp>
        <p:nvSpPr>
          <p:cNvPr id="5" name="Picture Placeholder 4">
            <a:extLst>
              <a:ext uri="{FF2B5EF4-FFF2-40B4-BE49-F238E27FC236}">
                <a16:creationId xmlns:a16="http://schemas.microsoft.com/office/drawing/2014/main" id="{47081598-8EF9-4067-828C-DA3306F39365}"/>
              </a:ext>
              <a:ext uri="{C183D7F6-B498-43B3-948B-1728B52AA6E4}">
                <adec:decorative xmlns:adec="http://schemas.microsoft.com/office/drawing/2017/decorative" val="1"/>
              </a:ext>
            </a:extLst>
          </p:cNvPr>
          <p:cNvSpPr>
            <a:spLocks noGrp="1"/>
          </p:cNvSpPr>
          <p:nvPr>
            <p:ph type="pic" sz="quarter" idx="13"/>
          </p:nvPr>
        </p:nvSpPr>
        <p:spPr>
          <a:xfrm>
            <a:off x="7128000" y="0"/>
            <a:ext cx="3708000" cy="6858000"/>
          </a:xfrm>
        </p:spPr>
        <p:txBody>
          <a:bodyPr/>
          <a:lstStyle/>
          <a:p>
            <a:r>
              <a:rPr lang="en-US"/>
              <a:t>Click icon to add picture</a:t>
            </a:r>
            <a:endParaRPr lang="en-AU"/>
          </a:p>
        </p:txBody>
      </p:sp>
    </p:spTree>
    <p:extLst>
      <p:ext uri="{BB962C8B-B14F-4D97-AF65-F5344CB8AC3E}">
        <p14:creationId xmlns:p14="http://schemas.microsoft.com/office/powerpoint/2010/main" val="86230187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Acknowledgement of Country">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US"/>
              <a:t>Click icon to add picture</a:t>
            </a:r>
            <a:endParaRPr lang="en-AU"/>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latin typeface="+mn-lt"/>
              </a:defRPr>
            </a:lvl1pPr>
          </a:lstStyle>
          <a:p>
            <a:pPr lvl="0"/>
            <a:r>
              <a:rPr lang="en-US"/>
              <a:t>Caption</a:t>
            </a:r>
            <a:endParaRPr lang="en-AU"/>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19223991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2_Acknowledgement of Country">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bg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a:solidFill>
                  <a:schemeClr val="bg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US"/>
              <a:t>Click icon to add picture</a:t>
            </a:r>
            <a:endParaRPr lang="en-AU"/>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solidFill>
                  <a:schemeClr val="bg1"/>
                </a:solidFill>
                <a:latin typeface="+mn-lt"/>
              </a:defRPr>
            </a:lvl1pPr>
          </a:lstStyle>
          <a:p>
            <a:pPr lvl="0"/>
            <a:r>
              <a:rPr lang="en-US"/>
              <a:t>Caption</a:t>
            </a:r>
            <a:endParaRPr lang="en-AU"/>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lvl1pPr>
              <a:defRPr>
                <a:solidFill>
                  <a:schemeClr val="bg1"/>
                </a:solidFill>
              </a:defRPr>
            </a:lvl1pPr>
          </a:lstStyle>
          <a:p>
            <a:fld id="{10A01DC5-1685-4615-8240-15192985C6A2}" type="slidenum">
              <a:rPr lang="en-AU" smtClean="0"/>
              <a:pPr/>
              <a:t>‹#›</a:t>
            </a:fld>
            <a:endParaRPr lang="en-AU"/>
          </a:p>
        </p:txBody>
      </p:sp>
      <p:pic>
        <p:nvPicPr>
          <p:cNvPr id="3" name="Picture 2">
            <a:extLst>
              <a:ext uri="{FF2B5EF4-FFF2-40B4-BE49-F238E27FC236}">
                <a16:creationId xmlns:a16="http://schemas.microsoft.com/office/drawing/2014/main" id="{CBCAB367-DE01-40E9-A368-655F816DA3C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190327" y="348916"/>
            <a:ext cx="653673" cy="689309"/>
          </a:xfrm>
          <a:prstGeom prst="rect">
            <a:avLst/>
          </a:prstGeom>
        </p:spPr>
      </p:pic>
    </p:spTree>
    <p:extLst>
      <p:ext uri="{BB962C8B-B14F-4D97-AF65-F5344CB8AC3E}">
        <p14:creationId xmlns:p14="http://schemas.microsoft.com/office/powerpoint/2010/main" val="160311745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360000" y="1800000"/>
            <a:ext cx="5616000" cy="43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28000" y="1800000"/>
            <a:ext cx="5616000" cy="43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3489BCDB-A0CC-B54C-ECE2-9EFE4F58BD01}"/>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B68A74C7-627F-C434-F744-29348409A7CB}"/>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12" name="Title 3">
            <a:extLst>
              <a:ext uri="{FF2B5EF4-FFF2-40B4-BE49-F238E27FC236}">
                <a16:creationId xmlns:a16="http://schemas.microsoft.com/office/drawing/2014/main" id="{CB7A21B1-08A4-421B-AA52-B0854A5F5781}"/>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sp>
        <p:nvSpPr>
          <p:cNvPr id="11" name="Text Placeholder 10">
            <a:extLst>
              <a:ext uri="{FF2B5EF4-FFF2-40B4-BE49-F238E27FC236}">
                <a16:creationId xmlns:a16="http://schemas.microsoft.com/office/drawing/2014/main" id="{188840D4-8AFA-479E-9A68-568C2F149974}"/>
              </a:ext>
            </a:extLst>
          </p:cNvPr>
          <p:cNvSpPr>
            <a:spLocks noGrp="1"/>
          </p:cNvSpPr>
          <p:nvPr>
            <p:ph type="body" sz="quarter" idx="18" hasCustomPrompt="1"/>
          </p:nvPr>
        </p:nvSpPr>
        <p:spPr>
          <a:xfrm>
            <a:off x="360000" y="1050888"/>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289979198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_Two Content_no Lin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60000" y="1800000"/>
            <a:ext cx="5616000" cy="43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28000" y="1800000"/>
            <a:ext cx="5616000" cy="43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B68A74C7-627F-C434-F744-29348409A7CB}"/>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7" name="Title 3">
            <a:extLst>
              <a:ext uri="{FF2B5EF4-FFF2-40B4-BE49-F238E27FC236}">
                <a16:creationId xmlns:a16="http://schemas.microsoft.com/office/drawing/2014/main" id="{E70140A7-B494-4ADF-8485-E52C7306BAA8}"/>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sp>
        <p:nvSpPr>
          <p:cNvPr id="9" name="Text Placeholder 10">
            <a:extLst>
              <a:ext uri="{FF2B5EF4-FFF2-40B4-BE49-F238E27FC236}">
                <a16:creationId xmlns:a16="http://schemas.microsoft.com/office/drawing/2014/main" id="{C94CF964-0D7A-4F66-8FE1-E2E50D870BE0}"/>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09957131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wo Content lower">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360000" y="216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360000" y="2340000"/>
            <a:ext cx="5616000" cy="378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28000" y="2340000"/>
            <a:ext cx="5616000" cy="378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4C0B6C8A-6222-B0CE-D530-EA6C14EF245A}"/>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E65E7C93-68FA-7ED1-D25E-41125776BC41}"/>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E86C865E-A068-4FBE-B21E-C9D861952ED4}"/>
              </a:ext>
            </a:extLst>
          </p:cNvPr>
          <p:cNvSpPr>
            <a:spLocks noGrp="1"/>
          </p:cNvSpPr>
          <p:nvPr>
            <p:ph type="title"/>
          </p:nvPr>
        </p:nvSpPr>
        <p:spPr>
          <a:xfrm>
            <a:off x="360000" y="360000"/>
            <a:ext cx="10080000" cy="1002730"/>
          </a:xfrm>
        </p:spPr>
        <p:txBody>
          <a:bodyPr/>
          <a:lstStyle>
            <a:lvl1pPr>
              <a:defRPr>
                <a:solidFill>
                  <a:schemeClr val="accent1"/>
                </a:solidFill>
              </a:defRPr>
            </a:lvl1pPr>
          </a:lstStyle>
          <a:p>
            <a:r>
              <a:rPr lang="en-US"/>
              <a:t>Click to edit Master title style</a:t>
            </a:r>
            <a:endParaRPr lang="en-AU"/>
          </a:p>
        </p:txBody>
      </p:sp>
      <p:sp>
        <p:nvSpPr>
          <p:cNvPr id="12" name="Text Placeholder 10">
            <a:extLst>
              <a:ext uri="{FF2B5EF4-FFF2-40B4-BE49-F238E27FC236}">
                <a16:creationId xmlns:a16="http://schemas.microsoft.com/office/drawing/2014/main" id="{BE794027-C1B1-4CB9-8AFE-582EC29DB3F4}"/>
              </a:ext>
            </a:extLst>
          </p:cNvPr>
          <p:cNvSpPr>
            <a:spLocks noGrp="1"/>
          </p:cNvSpPr>
          <p:nvPr>
            <p:ph type="body" sz="quarter" idx="18" hasCustomPrompt="1"/>
          </p:nvPr>
        </p:nvSpPr>
        <p:spPr>
          <a:xfrm>
            <a:off x="360000" y="1623457"/>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91410196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_Two Content lower_no Lin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60000" y="1809750"/>
            <a:ext cx="5616000" cy="431025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28000" y="1809750"/>
            <a:ext cx="5616000" cy="431025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E65E7C93-68FA-7ED1-D25E-41125776BC41}"/>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7" name="Title 3">
            <a:extLst>
              <a:ext uri="{FF2B5EF4-FFF2-40B4-BE49-F238E27FC236}">
                <a16:creationId xmlns:a16="http://schemas.microsoft.com/office/drawing/2014/main" id="{7753531B-D8A9-4B37-924D-FCDE48E22787}"/>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sp>
        <p:nvSpPr>
          <p:cNvPr id="9" name="Text Placeholder 10">
            <a:extLst>
              <a:ext uri="{FF2B5EF4-FFF2-40B4-BE49-F238E27FC236}">
                <a16:creationId xmlns:a16="http://schemas.microsoft.com/office/drawing/2014/main" id="{4EE53A05-3D7E-4414-B822-57F7C3CD674C}"/>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8123013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Subheading box with three column text box and image box">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p:nvPr userDrawn="1"/>
        </p:nvCxnSpPr>
        <p:spPr>
          <a:xfrm>
            <a:off x="360000" y="2160000"/>
            <a:ext cx="1148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360363" y="2340000"/>
            <a:ext cx="8532000" cy="1116002"/>
          </a:xfrm>
        </p:spPr>
        <p:txBody>
          <a:bodyPr/>
          <a:lstStyle>
            <a:lvl1pPr>
              <a:defRPr b="1">
                <a:solidFill>
                  <a:schemeClr val="accent1"/>
                </a:solidFill>
              </a:defRPr>
            </a:lvl1pPr>
          </a:lstStyle>
          <a:p>
            <a:pPr lvl="0"/>
            <a:r>
              <a:rPr lang="en-US"/>
              <a:t>Subheading</a:t>
            </a:r>
            <a:endParaRPr lang="en-AU"/>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60363" y="3600000"/>
            <a:ext cx="8532000" cy="2699999"/>
          </a:xfrm>
        </p:spPr>
        <p:txBody>
          <a:bodyPr numCol="3" spcCol="180000"/>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Picture Placeholder 4">
            <a:extLst>
              <a:ext uri="{FF2B5EF4-FFF2-40B4-BE49-F238E27FC236}">
                <a16:creationId xmlns:a16="http://schemas.microsoft.com/office/drawing/2014/main" id="{9815A714-98D5-4052-AB2F-14DD929CCC25}"/>
              </a:ext>
            </a:extLst>
          </p:cNvPr>
          <p:cNvSpPr>
            <a:spLocks noGrp="1"/>
          </p:cNvSpPr>
          <p:nvPr>
            <p:ph type="pic" sz="quarter" idx="15"/>
          </p:nvPr>
        </p:nvSpPr>
        <p:spPr>
          <a:xfrm>
            <a:off x="9072000" y="2340000"/>
            <a:ext cx="2736000" cy="3960000"/>
          </a:xfrm>
        </p:spPr>
        <p:txBody>
          <a:bodyPr/>
          <a:lstStyle>
            <a:lvl1pPr>
              <a:defRPr>
                <a:solidFill>
                  <a:schemeClr val="accent1"/>
                </a:solidFill>
              </a:defRPr>
            </a:lvl1pPr>
          </a:lstStyle>
          <a:p>
            <a:r>
              <a:rPr lang="en-US"/>
              <a:t>Click icon to add picture</a:t>
            </a:r>
            <a:endParaRPr lang="en-AU"/>
          </a:p>
        </p:txBody>
      </p:sp>
      <p:sp>
        <p:nvSpPr>
          <p:cNvPr id="6" name="Slide Number Placeholder 5">
            <a:extLst>
              <a:ext uri="{FF2B5EF4-FFF2-40B4-BE49-F238E27FC236}">
                <a16:creationId xmlns:a16="http://schemas.microsoft.com/office/drawing/2014/main" id="{BD8289E0-5097-5F11-B9C6-5305FA6340F4}"/>
              </a:ext>
            </a:extLst>
          </p:cNvPr>
          <p:cNvSpPr>
            <a:spLocks noGrp="1"/>
          </p:cNvSpPr>
          <p:nvPr>
            <p:ph type="sldNum" sz="quarter" idx="16"/>
          </p:nvPr>
        </p:nvSpPr>
        <p:spPr/>
        <p:txBody>
          <a:bodyPr/>
          <a:lstStyle>
            <a:lvl1pPr>
              <a:defRPr>
                <a:solidFill>
                  <a:schemeClr val="accent1"/>
                </a:solidFill>
              </a:defRPr>
            </a:lvl1p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14599791-EF19-4673-AA81-5D6FF85F2016}"/>
              </a:ext>
            </a:extLst>
          </p:cNvPr>
          <p:cNvSpPr>
            <a:spLocks noGrp="1"/>
          </p:cNvSpPr>
          <p:nvPr>
            <p:ph type="title"/>
          </p:nvPr>
        </p:nvSpPr>
        <p:spPr>
          <a:xfrm>
            <a:off x="360000" y="360000"/>
            <a:ext cx="10080000" cy="1002730"/>
          </a:xfrm>
        </p:spPr>
        <p:txBody>
          <a:bodyPr/>
          <a:lstStyle>
            <a:lvl1pPr>
              <a:defRPr>
                <a:solidFill>
                  <a:schemeClr val="accent1"/>
                </a:solidFill>
              </a:defRPr>
            </a:lvl1pPr>
          </a:lstStyle>
          <a:p>
            <a:r>
              <a:rPr lang="en-US"/>
              <a:t>Click to edit Master title style</a:t>
            </a:r>
            <a:endParaRPr lang="en-AU"/>
          </a:p>
        </p:txBody>
      </p:sp>
      <p:sp>
        <p:nvSpPr>
          <p:cNvPr id="12" name="Text Placeholder 10">
            <a:extLst>
              <a:ext uri="{FF2B5EF4-FFF2-40B4-BE49-F238E27FC236}">
                <a16:creationId xmlns:a16="http://schemas.microsoft.com/office/drawing/2014/main" id="{DE07C0E9-CC6F-48B9-A5AB-2914FBDFD3B0}"/>
              </a:ext>
            </a:extLst>
          </p:cNvPr>
          <p:cNvSpPr>
            <a:spLocks noGrp="1"/>
          </p:cNvSpPr>
          <p:nvPr>
            <p:ph type="body" sz="quarter" idx="18" hasCustomPrompt="1"/>
          </p:nvPr>
        </p:nvSpPr>
        <p:spPr>
          <a:xfrm>
            <a:off x="360000" y="1589275"/>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22078015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_Subheading box with three column text box and image box_no Line">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360363" y="2340000"/>
            <a:ext cx="8532000" cy="1116002"/>
          </a:xfrm>
        </p:spPr>
        <p:txBody>
          <a:bodyPr/>
          <a:lstStyle>
            <a:lvl1pPr>
              <a:defRPr b="1">
                <a:solidFill>
                  <a:schemeClr val="accent1"/>
                </a:solidFill>
              </a:defRPr>
            </a:lvl1pPr>
          </a:lstStyle>
          <a:p>
            <a:pPr lvl="0"/>
            <a:r>
              <a:rPr lang="en-US"/>
              <a:t>Subheading</a:t>
            </a:r>
            <a:endParaRPr lang="en-AU"/>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60363" y="3600000"/>
            <a:ext cx="8532000" cy="2699999"/>
          </a:xfrm>
        </p:spPr>
        <p:txBody>
          <a:bodyPr numCol="3" spcCol="180000"/>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Picture Placeholder 4">
            <a:extLst>
              <a:ext uri="{FF2B5EF4-FFF2-40B4-BE49-F238E27FC236}">
                <a16:creationId xmlns:a16="http://schemas.microsoft.com/office/drawing/2014/main" id="{9815A714-98D5-4052-AB2F-14DD929CCC25}"/>
              </a:ext>
            </a:extLst>
          </p:cNvPr>
          <p:cNvSpPr>
            <a:spLocks noGrp="1"/>
          </p:cNvSpPr>
          <p:nvPr>
            <p:ph type="pic" sz="quarter" idx="15"/>
          </p:nvPr>
        </p:nvSpPr>
        <p:spPr>
          <a:xfrm>
            <a:off x="9072000" y="2340000"/>
            <a:ext cx="2736000" cy="3960000"/>
          </a:xfrm>
        </p:spPr>
        <p:txBody>
          <a:bodyPr/>
          <a:lstStyle>
            <a:lvl1pPr>
              <a:defRPr>
                <a:solidFill>
                  <a:schemeClr val="accent1"/>
                </a:solidFill>
              </a:defRPr>
            </a:lvl1pPr>
          </a:lstStyle>
          <a:p>
            <a:r>
              <a:rPr lang="en-US"/>
              <a:t>Click icon to add picture</a:t>
            </a:r>
            <a:endParaRPr lang="en-AU"/>
          </a:p>
        </p:txBody>
      </p:sp>
      <p:sp>
        <p:nvSpPr>
          <p:cNvPr id="6" name="Slide Number Placeholder 5">
            <a:extLst>
              <a:ext uri="{FF2B5EF4-FFF2-40B4-BE49-F238E27FC236}">
                <a16:creationId xmlns:a16="http://schemas.microsoft.com/office/drawing/2014/main" id="{BD8289E0-5097-5F11-B9C6-5305FA6340F4}"/>
              </a:ext>
            </a:extLst>
          </p:cNvPr>
          <p:cNvSpPr>
            <a:spLocks noGrp="1"/>
          </p:cNvSpPr>
          <p:nvPr>
            <p:ph type="sldNum" sz="quarter" idx="16"/>
          </p:nvPr>
        </p:nvSpPr>
        <p:spPr/>
        <p:txBody>
          <a:bodyPr/>
          <a:lstStyle>
            <a:lvl1pPr>
              <a:defRPr>
                <a:solidFill>
                  <a:schemeClr val="accent1"/>
                </a:solidFill>
              </a:defRPr>
            </a:lvl1pPr>
          </a:lstStyle>
          <a:p>
            <a:fld id="{10A01DC5-1685-4615-8240-15192985C6A2}" type="slidenum">
              <a:rPr lang="en-AU" smtClean="0"/>
              <a:pPr/>
              <a:t>‹#›</a:t>
            </a:fld>
            <a:endParaRPr lang="en-AU"/>
          </a:p>
        </p:txBody>
      </p:sp>
      <p:sp>
        <p:nvSpPr>
          <p:cNvPr id="7" name="Title 3">
            <a:extLst>
              <a:ext uri="{FF2B5EF4-FFF2-40B4-BE49-F238E27FC236}">
                <a16:creationId xmlns:a16="http://schemas.microsoft.com/office/drawing/2014/main" id="{9FF4BC1C-28FA-438D-B02E-F022AA594BC4}"/>
              </a:ext>
            </a:extLst>
          </p:cNvPr>
          <p:cNvSpPr>
            <a:spLocks noGrp="1"/>
          </p:cNvSpPr>
          <p:nvPr>
            <p:ph type="title"/>
          </p:nvPr>
        </p:nvSpPr>
        <p:spPr>
          <a:xfrm>
            <a:off x="360000" y="360000"/>
            <a:ext cx="10080000" cy="1002730"/>
          </a:xfrm>
        </p:spPr>
        <p:txBody>
          <a:bodyPr/>
          <a:lstStyle>
            <a:lvl1pPr>
              <a:defRPr>
                <a:solidFill>
                  <a:schemeClr val="accent1"/>
                </a:solidFill>
              </a:defRPr>
            </a:lvl1pPr>
          </a:lstStyle>
          <a:p>
            <a:r>
              <a:rPr lang="en-US"/>
              <a:t>Click to edit Master title style</a:t>
            </a:r>
            <a:endParaRPr lang="en-AU"/>
          </a:p>
        </p:txBody>
      </p:sp>
      <p:sp>
        <p:nvSpPr>
          <p:cNvPr id="9" name="Text Placeholder 10">
            <a:extLst>
              <a:ext uri="{FF2B5EF4-FFF2-40B4-BE49-F238E27FC236}">
                <a16:creationId xmlns:a16="http://schemas.microsoft.com/office/drawing/2014/main" id="{60FD63DB-4575-4B45-9A01-C99009246C7B}"/>
              </a:ext>
            </a:extLst>
          </p:cNvPr>
          <p:cNvSpPr>
            <a:spLocks noGrp="1"/>
          </p:cNvSpPr>
          <p:nvPr>
            <p:ph type="body" sz="quarter" idx="18" hasCustomPrompt="1"/>
          </p:nvPr>
        </p:nvSpPr>
        <p:spPr>
          <a:xfrm>
            <a:off x="360000" y="1546545"/>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20256424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Image with caption at right over text box">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0AA01239-4425-4D06-9E14-E14F3426FB3F}"/>
              </a:ext>
              <a:ext uri="{C183D7F6-B498-43B3-948B-1728B52AA6E4}">
                <adec:decorative xmlns:adec="http://schemas.microsoft.com/office/drawing/2017/decorative" val="1"/>
              </a:ext>
            </a:extLst>
          </p:cNvPr>
          <p:cNvSpPr>
            <a:spLocks noGrp="1"/>
          </p:cNvSpPr>
          <p:nvPr>
            <p:ph type="pic" sz="quarter" idx="15"/>
          </p:nvPr>
        </p:nvSpPr>
        <p:spPr>
          <a:xfrm>
            <a:off x="0" y="1548000"/>
            <a:ext cx="5976000" cy="4680000"/>
          </a:xfrm>
        </p:spPr>
        <p:txBody>
          <a:bodyPr/>
          <a:lstStyle/>
          <a:p>
            <a:r>
              <a:rPr lang="en-US"/>
              <a:t>Click icon to add picture</a:t>
            </a:r>
            <a:endParaRPr lang="en-AU"/>
          </a:p>
        </p:txBody>
      </p:sp>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6192000" y="1548000"/>
            <a:ext cx="568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6192000" y="1728000"/>
            <a:ext cx="5688000" cy="900000"/>
          </a:xfrm>
        </p:spPr>
        <p:txBody>
          <a:bodyPr>
            <a:noAutofit/>
          </a:bodyPr>
          <a:lstStyle>
            <a:lvl1pPr>
              <a:defRPr sz="1400">
                <a:latin typeface="+mn-lt"/>
              </a:defRPr>
            </a:lvl1pPr>
          </a:lstStyle>
          <a:p>
            <a:pPr lvl="0"/>
            <a:r>
              <a:rPr lang="en-US"/>
              <a:t>Caption</a:t>
            </a:r>
            <a:endParaRPr lang="en-AU"/>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6192000" y="2771999"/>
            <a:ext cx="5688000" cy="3240000"/>
          </a:xfrm>
        </p:spPr>
        <p:txBody>
          <a:bodyPr numCol="2" spcCol="180000"/>
          <a:lstStyle>
            <a:lvl1pPr>
              <a:defRPr/>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cxnSp>
        <p:nvCxnSpPr>
          <p:cNvPr id="15" name="Straight Connector 14">
            <a:extLst>
              <a:ext uri="{FF2B5EF4-FFF2-40B4-BE49-F238E27FC236}">
                <a16:creationId xmlns:a16="http://schemas.microsoft.com/office/drawing/2014/main" id="{D55E9072-3A33-4C6D-A549-4A012107B65C}"/>
              </a:ext>
              <a:ext uri="{C183D7F6-B498-43B3-948B-1728B52AA6E4}">
                <adec:decorative xmlns:adec="http://schemas.microsoft.com/office/drawing/2017/decorative" val="1"/>
              </a:ext>
            </a:extLst>
          </p:cNvPr>
          <p:cNvCxnSpPr>
            <a:cxnSpLocks/>
          </p:cNvCxnSpPr>
          <p:nvPr userDrawn="1"/>
        </p:nvCxnSpPr>
        <p:spPr>
          <a:xfrm>
            <a:off x="6192000" y="6228000"/>
            <a:ext cx="5688000"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C6C6E195-08D8-B578-8FC3-04019FAB2860}"/>
              </a:ext>
            </a:extLst>
          </p:cNvPr>
          <p:cNvSpPr>
            <a:spLocks noGrp="1"/>
          </p:cNvSpPr>
          <p:nvPr>
            <p:ph type="sldNum" sz="quarter" idx="16"/>
          </p:nvPr>
        </p:nvSpPr>
        <p:spPr/>
        <p:txBody>
          <a:bodyPr/>
          <a:lstStyle/>
          <a:p>
            <a:fld id="{10A01DC5-1685-4615-8240-15192985C6A2}" type="slidenum">
              <a:rPr lang="en-AU" smtClean="0"/>
              <a:pPr/>
              <a:t>‹#›</a:t>
            </a:fld>
            <a:endParaRPr lang="en-AU"/>
          </a:p>
        </p:txBody>
      </p:sp>
      <p:sp>
        <p:nvSpPr>
          <p:cNvPr id="10" name="Title 3">
            <a:extLst>
              <a:ext uri="{FF2B5EF4-FFF2-40B4-BE49-F238E27FC236}">
                <a16:creationId xmlns:a16="http://schemas.microsoft.com/office/drawing/2014/main" id="{EFC25D5C-75DB-4279-AC00-2D320745128E}"/>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sp>
        <p:nvSpPr>
          <p:cNvPr id="14" name="Text Placeholder 10">
            <a:extLst>
              <a:ext uri="{FF2B5EF4-FFF2-40B4-BE49-F238E27FC236}">
                <a16:creationId xmlns:a16="http://schemas.microsoft.com/office/drawing/2014/main" id="{D9046FC8-7C55-4C92-84EC-77EF486F475B}"/>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4348800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Large quote">
    <p:spTree>
      <p:nvGrpSpPr>
        <p:cNvPr id="1" name=""/>
        <p:cNvGrpSpPr/>
        <p:nvPr/>
      </p:nvGrpSpPr>
      <p:grpSpPr>
        <a:xfrm>
          <a:off x="0" y="0"/>
          <a:ext cx="0" cy="0"/>
          <a:chOff x="0" y="0"/>
          <a:chExt cx="0" cy="0"/>
        </a:xfrm>
      </p:grpSpPr>
      <p:sp>
        <p:nvSpPr>
          <p:cNvPr id="2" name="Title 1"/>
          <p:cNvSpPr>
            <a:spLocks noGrp="1"/>
          </p:cNvSpPr>
          <p:nvPr>
            <p:ph type="title"/>
          </p:nvPr>
        </p:nvSpPr>
        <p:spPr>
          <a:xfrm>
            <a:off x="360000" y="359998"/>
            <a:ext cx="2520000" cy="5976002"/>
          </a:xfrm>
        </p:spPr>
        <p:txBody>
          <a:bodyPr>
            <a:noAutofit/>
          </a:bodyPr>
          <a:lstStyle>
            <a:lvl1pPr>
              <a:defRPr sz="1800">
                <a:latin typeface="+mj-lt"/>
              </a:defRPr>
            </a:lvl1pPr>
          </a:lstStyle>
          <a:p>
            <a:r>
              <a:rPr lang="en-US"/>
              <a:t>Click to edit Master title style</a:t>
            </a:r>
          </a:p>
        </p:txBody>
      </p:sp>
      <p:cxnSp>
        <p:nvCxnSpPr>
          <p:cNvPr id="12" name="Straight Connector 11">
            <a:extLst>
              <a:ext uri="{FF2B5EF4-FFF2-40B4-BE49-F238E27FC236}">
                <a16:creationId xmlns:a16="http://schemas.microsoft.com/office/drawing/2014/main" id="{80B8F80F-22E3-47D7-8D99-80BFFDFB35CD}"/>
              </a:ext>
              <a:ext uri="{C183D7F6-B498-43B3-948B-1728B52AA6E4}">
                <adec:decorative xmlns:adec="http://schemas.microsoft.com/office/drawing/2017/decorative" val="1"/>
              </a:ext>
            </a:extLst>
          </p:cNvPr>
          <p:cNvCxnSpPr>
            <a:cxnSpLocks/>
          </p:cNvCxnSpPr>
          <p:nvPr userDrawn="1"/>
        </p:nvCxnSpPr>
        <p:spPr>
          <a:xfrm>
            <a:off x="3096000" y="360000"/>
            <a:ext cx="0" cy="5976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312002" y="360000"/>
            <a:ext cx="7560000" cy="5976000"/>
          </a:xfrm>
        </p:spPr>
        <p:txBody>
          <a:bodyPr numCol="1" spcCol="180000"/>
          <a:lstStyle>
            <a:lvl1pPr>
              <a:defRPr sz="3600">
                <a:solidFill>
                  <a:schemeClr val="accent1"/>
                </a:solidFill>
              </a:defRPr>
            </a:lvl1pPr>
            <a:lvl2pPr>
              <a:defRPr sz="1800">
                <a:latin typeface="+mn-lt"/>
              </a:defRPr>
            </a:lvl2pPr>
          </a:lstStyle>
          <a:p>
            <a:pPr lvl="0"/>
            <a:r>
              <a:rPr lang="en-US"/>
              <a:t>Click to edit Master text styles</a:t>
            </a:r>
          </a:p>
          <a:p>
            <a:pPr lvl="1"/>
            <a:r>
              <a:rPr lang="en-US"/>
              <a:t>Second level</a:t>
            </a:r>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37444529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ver 4">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646A5C8-9FAD-4A32-B2BD-9D5DD5101B50}"/>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12" name="Straight Connector 11">
            <a:extLst>
              <a:ext uri="{FF2B5EF4-FFF2-40B4-BE49-F238E27FC236}">
                <a16:creationId xmlns:a16="http://schemas.microsoft.com/office/drawing/2014/main" id="{3283C022-C11C-47A8-B2C6-38BBC7F57777}"/>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Footer Placeholder 4">
            <a:extLst>
              <a:ext uri="{FF2B5EF4-FFF2-40B4-BE49-F238E27FC236}">
                <a16:creationId xmlns:a16="http://schemas.microsoft.com/office/drawing/2014/main" id="{E3775B0C-7FFD-4E7F-AC26-D5F1E787B1CC}"/>
              </a:ext>
              <a:ext uri="{C183D7F6-B498-43B3-948B-1728B52AA6E4}">
                <adec:decorative xmlns:adec="http://schemas.microsoft.com/office/drawing/2017/decorative" val="1"/>
              </a:ext>
            </a:extLst>
          </p:cNvPr>
          <p:cNvSpPr>
            <a:spLocks noGrp="1"/>
          </p:cNvSpPr>
          <p:nvPr>
            <p:ph type="ftr" sz="quarter" idx="3"/>
          </p:nvPr>
        </p:nvSpPr>
        <p:spPr>
          <a:xfrm>
            <a:off x="539999" y="359998"/>
            <a:ext cx="6192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US"/>
              <a:t>NSW Department of Education</a:t>
            </a:r>
            <a:endParaRPr lang="en-AU"/>
          </a:p>
        </p:txBody>
      </p:sp>
      <p:sp>
        <p:nvSpPr>
          <p:cNvPr id="2" name="Title 1"/>
          <p:cNvSpPr>
            <a:spLocks noGrp="1"/>
          </p:cNvSpPr>
          <p:nvPr>
            <p:ph type="ctrTitle" hasCustomPrompt="1"/>
          </p:nvPr>
        </p:nvSpPr>
        <p:spPr>
          <a:xfrm>
            <a:off x="539999" y="1044000"/>
            <a:ext cx="6191997" cy="2520000"/>
          </a:xfrm>
          <a:ln>
            <a:noFill/>
          </a:ln>
        </p:spPr>
        <p:txBody>
          <a:bodyPr anchor="b">
            <a:noAutofit/>
          </a:bodyPr>
          <a:lstStyle>
            <a:lvl1pPr algn="l">
              <a:lnSpc>
                <a:spcPct val="90000"/>
              </a:lnSpc>
              <a:defRPr sz="4800">
                <a:solidFill>
                  <a:schemeClr val="bg1"/>
                </a:solidFill>
                <a:latin typeface="+mj-lt"/>
              </a:defRPr>
            </a:lvl1pPr>
          </a:lstStyle>
          <a:p>
            <a:r>
              <a:rPr lang="en-US"/>
              <a:t>Presentation </a:t>
            </a:r>
            <a:br>
              <a:rPr lang="en-US"/>
            </a:br>
            <a:r>
              <a:rPr lang="en-US"/>
              <a:t>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0" y="3708000"/>
            <a:ext cx="6191996"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8" name="Text Placeholder 14">
            <a:extLst>
              <a:ext uri="{FF2B5EF4-FFF2-40B4-BE49-F238E27FC236}">
                <a16:creationId xmlns:a16="http://schemas.microsoft.com/office/drawing/2014/main" id="{5FC58E93-7580-E9FF-6148-0F5E545477CE}"/>
              </a:ext>
            </a:extLst>
          </p:cNvPr>
          <p:cNvSpPr>
            <a:spLocks noGrp="1"/>
          </p:cNvSpPr>
          <p:nvPr>
            <p:ph type="body" sz="quarter" idx="16" hasCustomPrompt="1"/>
          </p:nvPr>
        </p:nvSpPr>
        <p:spPr>
          <a:xfrm>
            <a:off x="540000" y="5039998"/>
            <a:ext cx="6191993" cy="288000"/>
          </a:xfrm>
        </p:spPr>
        <p:txBody>
          <a:bodyPr>
            <a:noAutofit/>
          </a:bodyPr>
          <a:lstStyle>
            <a:lvl1pPr>
              <a:spcAft>
                <a:spcPts val="0"/>
              </a:spcAft>
              <a:defRPr sz="1800" b="1">
                <a:solidFill>
                  <a:schemeClr val="bg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3" name="Text Placeholder 7">
            <a:extLst>
              <a:ext uri="{FF2B5EF4-FFF2-40B4-BE49-F238E27FC236}">
                <a16:creationId xmlns:a16="http://schemas.microsoft.com/office/drawing/2014/main" id="{1F0629B0-A42C-4FB6-B454-03D8AB00E863}"/>
              </a:ext>
            </a:extLst>
          </p:cNvPr>
          <p:cNvSpPr>
            <a:spLocks noGrp="1"/>
          </p:cNvSpPr>
          <p:nvPr>
            <p:ph type="body" sz="quarter" idx="14" hasCustomPrompt="1"/>
          </p:nvPr>
        </p:nvSpPr>
        <p:spPr>
          <a:xfrm>
            <a:off x="540000" y="5327998"/>
            <a:ext cx="6191989" cy="792000"/>
          </a:xfrm>
        </p:spPr>
        <p:txBody>
          <a:bodyPr/>
          <a:lstStyle>
            <a:lvl1pPr>
              <a:defRPr sz="1800">
                <a:solidFill>
                  <a:schemeClr val="bg1"/>
                </a:solidFill>
              </a:defRPr>
            </a:lvl1pPr>
          </a:lstStyle>
          <a:p>
            <a:pPr lvl="0"/>
            <a:r>
              <a:rPr lang="en-US"/>
              <a:t>Presenter title</a:t>
            </a:r>
            <a:endParaRPr lang="en-AU"/>
          </a:p>
        </p:txBody>
      </p:sp>
      <p:sp>
        <p:nvSpPr>
          <p:cNvPr id="7" name="Text Placeholder 14">
            <a:extLst>
              <a:ext uri="{FF2B5EF4-FFF2-40B4-BE49-F238E27FC236}">
                <a16:creationId xmlns:a16="http://schemas.microsoft.com/office/drawing/2014/main" id="{FC583E1C-2B14-0034-2E56-1DF5C19C56FD}"/>
              </a:ext>
            </a:extLst>
          </p:cNvPr>
          <p:cNvSpPr>
            <a:spLocks noGrp="1"/>
          </p:cNvSpPr>
          <p:nvPr>
            <p:ph type="body" sz="quarter" idx="15" hasCustomPrompt="1"/>
          </p:nvPr>
        </p:nvSpPr>
        <p:spPr>
          <a:xfrm>
            <a:off x="540000" y="6192000"/>
            <a:ext cx="6191993" cy="360000"/>
          </a:xfrm>
        </p:spPr>
        <p:txBody>
          <a:bodyPr anchor="b" anchorCtr="0">
            <a:noAutofit/>
          </a:bodyPr>
          <a:lstStyle>
            <a:lvl1pPr algn="l">
              <a:defRPr sz="1800" b="0">
                <a:solidFill>
                  <a:schemeClr val="bg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YY20</a:t>
            </a:r>
          </a:p>
        </p:txBody>
      </p:sp>
      <p:sp>
        <p:nvSpPr>
          <p:cNvPr id="5" name="Picture Placeholder 4">
            <a:extLst>
              <a:ext uri="{FF2B5EF4-FFF2-40B4-BE49-F238E27FC236}">
                <a16:creationId xmlns:a16="http://schemas.microsoft.com/office/drawing/2014/main" id="{47081598-8EF9-4067-828C-DA3306F39365}"/>
              </a:ext>
              <a:ext uri="{C183D7F6-B498-43B3-948B-1728B52AA6E4}">
                <adec:decorative xmlns:adec="http://schemas.microsoft.com/office/drawing/2017/decorative" val="1"/>
              </a:ext>
            </a:extLst>
          </p:cNvPr>
          <p:cNvSpPr>
            <a:spLocks noGrp="1"/>
          </p:cNvSpPr>
          <p:nvPr>
            <p:ph type="pic" sz="quarter" idx="13"/>
          </p:nvPr>
        </p:nvSpPr>
        <p:spPr>
          <a:xfrm>
            <a:off x="7128000" y="0"/>
            <a:ext cx="3708000" cy="6858000"/>
          </a:xfrm>
        </p:spPr>
        <p:txBody>
          <a:bodyPr/>
          <a:lstStyle/>
          <a:p>
            <a:r>
              <a:rPr lang="en-US"/>
              <a:t>Click icon to add picture</a:t>
            </a:r>
            <a:endParaRPr lang="en-AU"/>
          </a:p>
        </p:txBody>
      </p:sp>
    </p:spTree>
    <p:extLst>
      <p:ext uri="{BB962C8B-B14F-4D97-AF65-F5344CB8AC3E}">
        <p14:creationId xmlns:p14="http://schemas.microsoft.com/office/powerpoint/2010/main" val="71505634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_2 column text above graphic">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017468B5-9304-8780-B3F7-E48A7589BD28}"/>
              </a:ext>
              <a:ext uri="{C183D7F6-B498-43B3-948B-1728B52AA6E4}">
                <adec:decorative xmlns:adec="http://schemas.microsoft.com/office/drawing/2017/decorative" val="1"/>
              </a:ext>
            </a:extLst>
          </p:cNvPr>
          <p:cNvCxnSpPr/>
          <p:nvPr userDrawn="1"/>
        </p:nvCxnSpPr>
        <p:spPr>
          <a:xfrm>
            <a:off x="360000" y="622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4" name="Text Placeholder 3">
            <a:extLst>
              <a:ext uri="{FF2B5EF4-FFF2-40B4-BE49-F238E27FC236}">
                <a16:creationId xmlns:a16="http://schemas.microsoft.com/office/drawing/2014/main" id="{45FF91FD-74CC-081D-89EB-09C2A0ACEDA6}"/>
              </a:ext>
            </a:extLst>
          </p:cNvPr>
          <p:cNvSpPr>
            <a:spLocks noGrp="1"/>
          </p:cNvSpPr>
          <p:nvPr>
            <p:ph type="body" sz="quarter" idx="19"/>
          </p:nvPr>
        </p:nvSpPr>
        <p:spPr>
          <a:xfrm>
            <a:off x="359998" y="1818975"/>
            <a:ext cx="11496675" cy="4210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11314007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3_2 column text above graphic">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017468B5-9304-8780-B3F7-E48A7589BD28}"/>
              </a:ext>
              <a:ext uri="{C183D7F6-B498-43B3-948B-1728B52AA6E4}">
                <adec:decorative xmlns:adec="http://schemas.microsoft.com/office/drawing/2017/decorative" val="1"/>
              </a:ext>
            </a:extLst>
          </p:cNvPr>
          <p:cNvCxnSpPr/>
          <p:nvPr userDrawn="1"/>
        </p:nvCxnSpPr>
        <p:spPr>
          <a:xfrm>
            <a:off x="360000" y="622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4" name="Text Placeholder 3">
            <a:extLst>
              <a:ext uri="{FF2B5EF4-FFF2-40B4-BE49-F238E27FC236}">
                <a16:creationId xmlns:a16="http://schemas.microsoft.com/office/drawing/2014/main" id="{45FF91FD-74CC-081D-89EB-09C2A0ACEDA6}"/>
              </a:ext>
            </a:extLst>
          </p:cNvPr>
          <p:cNvSpPr>
            <a:spLocks noGrp="1"/>
          </p:cNvSpPr>
          <p:nvPr>
            <p:ph type="body" sz="quarter" idx="19"/>
          </p:nvPr>
        </p:nvSpPr>
        <p:spPr>
          <a:xfrm>
            <a:off x="359998" y="1818975"/>
            <a:ext cx="11496675" cy="4210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71243916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2_2 column text above graphic">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a:p>
        </p:txBody>
      </p:sp>
      <p:cxnSp>
        <p:nvCxnSpPr>
          <p:cNvPr id="8" name="Straight Connector 7">
            <a:extLst>
              <a:ext uri="{FF2B5EF4-FFF2-40B4-BE49-F238E27FC236}">
                <a16:creationId xmlns:a16="http://schemas.microsoft.com/office/drawing/2014/main" id="{017468B5-9304-8780-B3F7-E48A7589BD28}"/>
              </a:ext>
              <a:ext uri="{C183D7F6-B498-43B3-948B-1728B52AA6E4}">
                <adec:decorative xmlns:adec="http://schemas.microsoft.com/office/drawing/2017/decorative" val="1"/>
              </a:ext>
            </a:extLst>
          </p:cNvPr>
          <p:cNvCxnSpPr/>
          <p:nvPr userDrawn="1"/>
        </p:nvCxnSpPr>
        <p:spPr>
          <a:xfrm>
            <a:off x="360000" y="622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9" name="Title 3">
            <a:extLst>
              <a:ext uri="{FF2B5EF4-FFF2-40B4-BE49-F238E27FC236}">
                <a16:creationId xmlns:a16="http://schemas.microsoft.com/office/drawing/2014/main" id="{05BC5410-7E55-4593-BA28-5E8E6B37DC52}"/>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sp>
        <p:nvSpPr>
          <p:cNvPr id="11" name="Text Placeholder 10">
            <a:extLst>
              <a:ext uri="{FF2B5EF4-FFF2-40B4-BE49-F238E27FC236}">
                <a16:creationId xmlns:a16="http://schemas.microsoft.com/office/drawing/2014/main" id="{CCAC8508-E60B-446A-8E8E-4CDD0947B710}"/>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27448047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Image with two multi-content boxes">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9E937FAD-09C4-B9AC-E0F8-D88B1E980AFF}"/>
              </a:ext>
              <a:ext uri="{C183D7F6-B498-43B3-948B-1728B52AA6E4}">
                <adec:decorative xmlns:adec="http://schemas.microsoft.com/office/drawing/2017/decorative" val="1"/>
              </a:ext>
            </a:extLst>
          </p:cNvPr>
          <p:cNvCxnSpPr>
            <a:cxnSpLocks/>
          </p:cNvCxnSpPr>
          <p:nvPr userDrawn="1"/>
        </p:nvCxnSpPr>
        <p:spPr>
          <a:xfrm>
            <a:off x="360000" y="360000"/>
            <a:ext cx="0" cy="597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Picture Placeholder 14">
            <a:extLst>
              <a:ext uri="{FF2B5EF4-FFF2-40B4-BE49-F238E27FC236}">
                <a16:creationId xmlns:a16="http://schemas.microsoft.com/office/drawing/2014/main" id="{A1EC6F40-A8A0-4128-90D0-E467B30278DC}"/>
              </a:ext>
              <a:ext uri="{C183D7F6-B498-43B3-948B-1728B52AA6E4}">
                <adec:decorative xmlns:adec="http://schemas.microsoft.com/office/drawing/2017/decorative" val="1"/>
              </a:ext>
            </a:extLst>
          </p:cNvPr>
          <p:cNvSpPr>
            <a:spLocks noGrp="1"/>
          </p:cNvSpPr>
          <p:nvPr>
            <p:ph type="pic" sz="quarter" idx="13"/>
          </p:nvPr>
        </p:nvSpPr>
        <p:spPr>
          <a:xfrm>
            <a:off x="539750" y="1728788"/>
            <a:ext cx="6229350" cy="4607212"/>
          </a:xfrm>
        </p:spPr>
        <p:txBody>
          <a:bodyPr/>
          <a:lstStyle/>
          <a:p>
            <a:r>
              <a:rPr lang="en-US"/>
              <a:t>Click icon to add picture</a:t>
            </a:r>
            <a:endParaRPr lang="en-AU"/>
          </a:p>
        </p:txBody>
      </p:sp>
      <p:cxnSp>
        <p:nvCxnSpPr>
          <p:cNvPr id="17" name="Straight Connector 16">
            <a:extLst>
              <a:ext uri="{FF2B5EF4-FFF2-40B4-BE49-F238E27FC236}">
                <a16:creationId xmlns:a16="http://schemas.microsoft.com/office/drawing/2014/main" id="{82CE467A-6B5B-43F6-973F-516915856717}"/>
              </a:ext>
              <a:ext uri="{C183D7F6-B498-43B3-948B-1728B52AA6E4}">
                <adec:decorative xmlns:adec="http://schemas.microsoft.com/office/drawing/2017/decorative" val="1"/>
              </a:ext>
            </a:extLst>
          </p:cNvPr>
          <p:cNvCxnSpPr>
            <a:cxnSpLocks/>
          </p:cNvCxnSpPr>
          <p:nvPr userDrawn="1"/>
        </p:nvCxnSpPr>
        <p:spPr>
          <a:xfrm>
            <a:off x="6948000" y="1728000"/>
            <a:ext cx="0" cy="460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7127999" y="1727999"/>
            <a:ext cx="4715997" cy="2052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128000" y="3924000"/>
            <a:ext cx="4715996" cy="2052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12">
            <a:extLst>
              <a:ext uri="{FF2B5EF4-FFF2-40B4-BE49-F238E27FC236}">
                <a16:creationId xmlns:a16="http://schemas.microsoft.com/office/drawing/2014/main" id="{0EAFF04E-EED2-4901-9136-39CEC8DFA263}"/>
              </a:ext>
            </a:extLst>
          </p:cNvPr>
          <p:cNvSpPr>
            <a:spLocks noGrp="1"/>
          </p:cNvSpPr>
          <p:nvPr>
            <p:ph type="body" sz="quarter" idx="14" hasCustomPrompt="1"/>
          </p:nvPr>
        </p:nvSpPr>
        <p:spPr>
          <a:xfrm>
            <a:off x="7127998" y="6048000"/>
            <a:ext cx="4716000" cy="288000"/>
          </a:xfrm>
        </p:spPr>
        <p:txBody>
          <a:bodyPr anchor="b" anchorCtr="0">
            <a:normAutofit/>
          </a:bodyPr>
          <a:lstStyle>
            <a:lvl1pPr>
              <a:defRPr sz="1000">
                <a:latin typeface="+mn-lt"/>
              </a:defRPr>
            </a:lvl1pPr>
          </a:lstStyle>
          <a:p>
            <a:pPr lvl="0"/>
            <a:r>
              <a:rPr lang="en-US"/>
              <a:t>Caption</a:t>
            </a:r>
            <a:endParaRPr lang="en-AU"/>
          </a:p>
        </p:txBody>
      </p:sp>
      <p:sp>
        <p:nvSpPr>
          <p:cNvPr id="6" name="Slide Number Placeholder 5">
            <a:extLst>
              <a:ext uri="{FF2B5EF4-FFF2-40B4-BE49-F238E27FC236}">
                <a16:creationId xmlns:a16="http://schemas.microsoft.com/office/drawing/2014/main" id="{AD7D6739-5371-B762-58B3-DA849DE6A79E}"/>
              </a:ext>
            </a:extLst>
          </p:cNvPr>
          <p:cNvSpPr>
            <a:spLocks noGrp="1"/>
          </p:cNvSpPr>
          <p:nvPr>
            <p:ph type="sldNum" sz="quarter" idx="15"/>
          </p:nvPr>
        </p:nvSpPr>
        <p:spPr/>
        <p:txBody>
          <a:bodyPr/>
          <a:lstStyle/>
          <a:p>
            <a:fld id="{10A01DC5-1685-4615-8240-15192985C6A2}" type="slidenum">
              <a:rPr lang="en-AU" smtClean="0"/>
              <a:pPr/>
              <a:t>‹#›</a:t>
            </a:fld>
            <a:endParaRPr lang="en-AU"/>
          </a:p>
        </p:txBody>
      </p:sp>
      <p:sp>
        <p:nvSpPr>
          <p:cNvPr id="10" name="Title 3">
            <a:extLst>
              <a:ext uri="{FF2B5EF4-FFF2-40B4-BE49-F238E27FC236}">
                <a16:creationId xmlns:a16="http://schemas.microsoft.com/office/drawing/2014/main" id="{79691CFB-7E44-4ABC-B663-13EAB9E121E0}"/>
              </a:ext>
            </a:extLst>
          </p:cNvPr>
          <p:cNvSpPr>
            <a:spLocks noGrp="1"/>
          </p:cNvSpPr>
          <p:nvPr>
            <p:ph type="title"/>
          </p:nvPr>
        </p:nvSpPr>
        <p:spPr>
          <a:xfrm>
            <a:off x="539748" y="360000"/>
            <a:ext cx="9900251" cy="545601"/>
          </a:xfrm>
        </p:spPr>
        <p:txBody>
          <a:bodyPr/>
          <a:lstStyle>
            <a:lvl1pPr>
              <a:defRPr>
                <a:solidFill>
                  <a:schemeClr val="accent1"/>
                </a:solidFill>
              </a:defRPr>
            </a:lvl1pPr>
          </a:lstStyle>
          <a:p>
            <a:r>
              <a:rPr lang="en-US"/>
              <a:t>Click to edit Master title style</a:t>
            </a:r>
            <a:endParaRPr lang="en-AU"/>
          </a:p>
        </p:txBody>
      </p:sp>
      <p:sp>
        <p:nvSpPr>
          <p:cNvPr id="13" name="Text Placeholder 10">
            <a:extLst>
              <a:ext uri="{FF2B5EF4-FFF2-40B4-BE49-F238E27FC236}">
                <a16:creationId xmlns:a16="http://schemas.microsoft.com/office/drawing/2014/main" id="{91B4D21B-6662-499E-B4B3-F33ABC0C0C36}"/>
              </a:ext>
            </a:extLst>
          </p:cNvPr>
          <p:cNvSpPr>
            <a:spLocks noGrp="1"/>
          </p:cNvSpPr>
          <p:nvPr>
            <p:ph type="body" sz="quarter" idx="18" hasCustomPrompt="1"/>
          </p:nvPr>
        </p:nvSpPr>
        <p:spPr>
          <a:xfrm>
            <a:off x="539748" y="1016704"/>
            <a:ext cx="9900252"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270892121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2 charts with supporting text">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36E96714-DAB5-89E1-9A49-F9D9F3DE01D0}"/>
              </a:ext>
              <a:ext uri="{C183D7F6-B498-43B3-948B-1728B52AA6E4}">
                <adec:decorative xmlns:adec="http://schemas.microsoft.com/office/drawing/2017/decorative" val="1"/>
              </a:ext>
            </a:extLst>
          </p:cNvPr>
          <p:cNvCxnSpPr/>
          <p:nvPr userDrawn="1"/>
        </p:nvCxnSpPr>
        <p:spPr>
          <a:xfrm>
            <a:off x="360000" y="360000"/>
            <a:ext cx="0" cy="597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Chart Placeholder 11">
            <a:extLst>
              <a:ext uri="{FF2B5EF4-FFF2-40B4-BE49-F238E27FC236}">
                <a16:creationId xmlns:a16="http://schemas.microsoft.com/office/drawing/2014/main" id="{D7E1CAC4-88FF-4E85-8A37-9D1F4A8514EE}"/>
              </a:ext>
            </a:extLst>
          </p:cNvPr>
          <p:cNvSpPr>
            <a:spLocks noGrp="1"/>
          </p:cNvSpPr>
          <p:nvPr>
            <p:ph type="chart" sz="quarter" idx="15"/>
          </p:nvPr>
        </p:nvSpPr>
        <p:spPr>
          <a:xfrm>
            <a:off x="539750" y="1547999"/>
            <a:ext cx="7560000" cy="3888000"/>
          </a:xfrm>
        </p:spPr>
        <p:txBody>
          <a:bodyPr/>
          <a:lstStyle/>
          <a:p>
            <a:r>
              <a:rPr lang="en-US"/>
              <a:t>Click icon to add chart</a:t>
            </a:r>
            <a:endParaRPr lang="en-AU"/>
          </a:p>
        </p:txBody>
      </p:sp>
      <p:sp>
        <p:nvSpPr>
          <p:cNvPr id="20" name="Text Placeholder 19">
            <a:extLst>
              <a:ext uri="{FF2B5EF4-FFF2-40B4-BE49-F238E27FC236}">
                <a16:creationId xmlns:a16="http://schemas.microsoft.com/office/drawing/2014/main" id="{CD3768AF-49AB-464E-9DF6-68376B8AC32E}"/>
              </a:ext>
            </a:extLst>
          </p:cNvPr>
          <p:cNvSpPr>
            <a:spLocks noGrp="1"/>
          </p:cNvSpPr>
          <p:nvPr>
            <p:ph type="body" sz="quarter" idx="17"/>
          </p:nvPr>
        </p:nvSpPr>
        <p:spPr>
          <a:xfrm>
            <a:off x="539750" y="5544000"/>
            <a:ext cx="7560000" cy="792000"/>
          </a:xfrm>
        </p:spPr>
        <p:txBody>
          <a:bodyPr>
            <a:noAutofit/>
          </a:bodyPr>
          <a:lstStyle>
            <a:lvl1pPr>
              <a:lnSpc>
                <a:spcPct val="100000"/>
              </a:lnSpc>
              <a:spcAft>
                <a:spcPts val="0"/>
              </a:spcAft>
              <a:defRPr sz="1800" b="1">
                <a:latin typeface="+mn-lt"/>
              </a:defRPr>
            </a:lvl1pPr>
            <a:lvl2pPr>
              <a:lnSpc>
                <a:spcPct val="100000"/>
              </a:lnSpc>
              <a:spcAft>
                <a:spcPts val="0"/>
              </a:spcAft>
              <a:defRPr sz="1800" b="0">
                <a:latin typeface="+mn-lt"/>
              </a:defRPr>
            </a:lvl2pPr>
            <a:lvl3pPr>
              <a:defRPr sz="1200"/>
            </a:lvl3pPr>
            <a:lvl4pPr>
              <a:defRPr sz="1200"/>
            </a:lvl4pPr>
            <a:lvl5pPr>
              <a:defRPr sz="1200"/>
            </a:lvl5pPr>
          </a:lstStyle>
          <a:p>
            <a:pPr lvl="0"/>
            <a:r>
              <a:rPr lang="en-US"/>
              <a:t>Click to edit Master text styles</a:t>
            </a:r>
          </a:p>
          <a:p>
            <a:pPr lvl="1"/>
            <a:r>
              <a:rPr lang="en-US"/>
              <a:t>Second level</a:t>
            </a:r>
          </a:p>
        </p:txBody>
      </p:sp>
      <p:cxnSp>
        <p:nvCxnSpPr>
          <p:cNvPr id="17" name="Straight Connector 16">
            <a:extLst>
              <a:ext uri="{FF2B5EF4-FFF2-40B4-BE49-F238E27FC236}">
                <a16:creationId xmlns:a16="http://schemas.microsoft.com/office/drawing/2014/main" id="{82CE467A-6B5B-43F6-973F-516915856717}"/>
              </a:ext>
              <a:ext uri="{C183D7F6-B498-43B3-948B-1728B52AA6E4}">
                <adec:decorative xmlns:adec="http://schemas.microsoft.com/office/drawing/2017/decorative" val="1"/>
              </a:ext>
            </a:extLst>
          </p:cNvPr>
          <p:cNvCxnSpPr>
            <a:cxnSpLocks/>
          </p:cNvCxnSpPr>
          <p:nvPr userDrawn="1"/>
        </p:nvCxnSpPr>
        <p:spPr>
          <a:xfrm>
            <a:off x="8928000" y="3276000"/>
            <a:ext cx="0" cy="306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Chart Placeholder 17">
            <a:extLst>
              <a:ext uri="{FF2B5EF4-FFF2-40B4-BE49-F238E27FC236}">
                <a16:creationId xmlns:a16="http://schemas.microsoft.com/office/drawing/2014/main" id="{0F4F51DE-C82F-4C69-9901-7D4EF2CBE8D4}"/>
              </a:ext>
            </a:extLst>
          </p:cNvPr>
          <p:cNvSpPr>
            <a:spLocks noGrp="1"/>
          </p:cNvSpPr>
          <p:nvPr>
            <p:ph type="chart" sz="quarter" idx="16"/>
          </p:nvPr>
        </p:nvSpPr>
        <p:spPr>
          <a:xfrm>
            <a:off x="9108000" y="3276000"/>
            <a:ext cx="2736000" cy="2159999"/>
          </a:xfrm>
        </p:spPr>
        <p:txBody>
          <a:bodyPr/>
          <a:lstStyle/>
          <a:p>
            <a:r>
              <a:rPr lang="en-US"/>
              <a:t>Click icon to add chart</a:t>
            </a:r>
            <a:endParaRPr lang="en-AU"/>
          </a:p>
        </p:txBody>
      </p:sp>
      <p:sp>
        <p:nvSpPr>
          <p:cNvPr id="21" name="Text Placeholder 19">
            <a:extLst>
              <a:ext uri="{FF2B5EF4-FFF2-40B4-BE49-F238E27FC236}">
                <a16:creationId xmlns:a16="http://schemas.microsoft.com/office/drawing/2014/main" id="{2A94C0C8-30F5-4B00-BC99-C6DFC381A6C9}"/>
              </a:ext>
            </a:extLst>
          </p:cNvPr>
          <p:cNvSpPr>
            <a:spLocks noGrp="1"/>
          </p:cNvSpPr>
          <p:nvPr>
            <p:ph type="body" sz="quarter" idx="18" hasCustomPrompt="1"/>
          </p:nvPr>
        </p:nvSpPr>
        <p:spPr>
          <a:xfrm>
            <a:off x="9108000" y="5544000"/>
            <a:ext cx="2735999" cy="792000"/>
          </a:xfrm>
        </p:spPr>
        <p:txBody>
          <a:bodyPr>
            <a:noAutofit/>
          </a:bodyPr>
          <a:lstStyle>
            <a:lvl1pPr>
              <a:lnSpc>
                <a:spcPct val="100000"/>
              </a:lnSpc>
              <a:spcAft>
                <a:spcPts val="0"/>
              </a:spcAft>
              <a:defRPr sz="1800" b="1">
                <a:latin typeface="+mn-lt"/>
              </a:defRPr>
            </a:lvl1pPr>
            <a:lvl2pPr>
              <a:lnSpc>
                <a:spcPct val="100000"/>
              </a:lnSpc>
              <a:spcAft>
                <a:spcPts val="0"/>
              </a:spcAft>
              <a:defRPr sz="1800" b="0">
                <a:latin typeface="+mn-lt"/>
              </a:defRPr>
            </a:lvl2pPr>
            <a:lvl3pPr>
              <a:defRPr sz="1200"/>
            </a:lvl3pPr>
            <a:lvl4pPr>
              <a:defRPr sz="1200"/>
            </a:lvl4pPr>
            <a:lvl5pPr>
              <a:defRPr sz="1200"/>
            </a:lvl5pPr>
          </a:lstStyle>
          <a:p>
            <a:pPr lvl="0"/>
            <a:r>
              <a:rPr lang="en-US"/>
              <a:t>Click to edit text styles</a:t>
            </a:r>
          </a:p>
          <a:p>
            <a:pPr lvl="1"/>
            <a:r>
              <a:rPr lang="en-US"/>
              <a:t>Second level</a:t>
            </a:r>
          </a:p>
        </p:txBody>
      </p:sp>
      <p:sp>
        <p:nvSpPr>
          <p:cNvPr id="4" name="Slide Number Placeholder 3">
            <a:extLst>
              <a:ext uri="{FF2B5EF4-FFF2-40B4-BE49-F238E27FC236}">
                <a16:creationId xmlns:a16="http://schemas.microsoft.com/office/drawing/2014/main" id="{22B538D5-1269-AD49-5ECE-E3F740C2007D}"/>
              </a:ext>
            </a:extLst>
          </p:cNvPr>
          <p:cNvSpPr>
            <a:spLocks noGrp="1"/>
          </p:cNvSpPr>
          <p:nvPr>
            <p:ph type="sldNum" sz="quarter" idx="19"/>
          </p:nvPr>
        </p:nvSpPr>
        <p:spPr/>
        <p:txBody>
          <a:bodyPr/>
          <a:lstStyle/>
          <a:p>
            <a:fld id="{10A01DC5-1685-4615-8240-15192985C6A2}" type="slidenum">
              <a:rPr lang="en-AU" smtClean="0"/>
              <a:pPr/>
              <a:t>‹#›</a:t>
            </a:fld>
            <a:endParaRPr lang="en-AU"/>
          </a:p>
        </p:txBody>
      </p:sp>
      <p:sp>
        <p:nvSpPr>
          <p:cNvPr id="10" name="Title 3">
            <a:extLst>
              <a:ext uri="{FF2B5EF4-FFF2-40B4-BE49-F238E27FC236}">
                <a16:creationId xmlns:a16="http://schemas.microsoft.com/office/drawing/2014/main" id="{10741BC9-5810-4402-AD5B-2DD451F81539}"/>
              </a:ext>
            </a:extLst>
          </p:cNvPr>
          <p:cNvSpPr>
            <a:spLocks noGrp="1"/>
          </p:cNvSpPr>
          <p:nvPr>
            <p:ph type="title"/>
          </p:nvPr>
        </p:nvSpPr>
        <p:spPr>
          <a:xfrm>
            <a:off x="539750" y="360000"/>
            <a:ext cx="9900250" cy="545601"/>
          </a:xfrm>
        </p:spPr>
        <p:txBody>
          <a:bodyPr/>
          <a:lstStyle>
            <a:lvl1pPr>
              <a:defRPr>
                <a:solidFill>
                  <a:schemeClr val="accent1"/>
                </a:solidFill>
              </a:defRPr>
            </a:lvl1pPr>
          </a:lstStyle>
          <a:p>
            <a:r>
              <a:rPr lang="en-US"/>
              <a:t>Click to edit Master title style</a:t>
            </a:r>
            <a:endParaRPr lang="en-AU"/>
          </a:p>
        </p:txBody>
      </p:sp>
      <p:sp>
        <p:nvSpPr>
          <p:cNvPr id="14" name="Text Placeholder 10">
            <a:extLst>
              <a:ext uri="{FF2B5EF4-FFF2-40B4-BE49-F238E27FC236}">
                <a16:creationId xmlns:a16="http://schemas.microsoft.com/office/drawing/2014/main" id="{26173B19-BDA0-4232-B1D7-D85D6B594E60}"/>
              </a:ext>
            </a:extLst>
          </p:cNvPr>
          <p:cNvSpPr>
            <a:spLocks noGrp="1"/>
          </p:cNvSpPr>
          <p:nvPr>
            <p:ph type="body" sz="quarter" idx="20" hasCustomPrompt="1"/>
          </p:nvPr>
        </p:nvSpPr>
        <p:spPr>
          <a:xfrm>
            <a:off x="539750" y="1016704"/>
            <a:ext cx="990025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96809639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E70612CD-1BF1-42B5-8546-A674A0B86640}"/>
              </a:ext>
              <a:ext uri="{C183D7F6-B498-43B3-948B-1728B52AA6E4}">
                <adec:decorative xmlns:adec="http://schemas.microsoft.com/office/drawing/2017/decorative" val="1"/>
              </a:ext>
            </a:extLst>
          </p:cNvPr>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360000" y="1800000"/>
            <a:ext cx="5400000" cy="540000"/>
          </a:xfrm>
        </p:spPr>
        <p:txBody>
          <a:bodyPr anchor="t">
            <a:noAutofit/>
          </a:bodyPr>
          <a:lstStyle>
            <a:lvl1pPr marL="0" indent="0">
              <a:buNone/>
              <a:defRPr sz="20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359999" y="2340000"/>
            <a:ext cx="5400000" cy="3780000"/>
          </a:xfrm>
        </p:spPr>
        <p:txBody>
          <a:bodyPr>
            <a:no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08000" y="1800000"/>
            <a:ext cx="5400000" cy="540000"/>
          </a:xfrm>
        </p:spPr>
        <p:txBody>
          <a:bodyPr anchor="t">
            <a:noAutofit/>
          </a:bodyPr>
          <a:lstStyle>
            <a:lvl1pPr marL="0" indent="0">
              <a:buNone/>
              <a:defRPr sz="20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08000" y="2340000"/>
            <a:ext cx="5400000" cy="3780000"/>
          </a:xfrm>
        </p:spPr>
        <p:txBody>
          <a:bodyPr>
            <a:no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1" name="Straight Connector 10">
            <a:extLst>
              <a:ext uri="{FF2B5EF4-FFF2-40B4-BE49-F238E27FC236}">
                <a16:creationId xmlns:a16="http://schemas.microsoft.com/office/drawing/2014/main" id="{D1BAADAD-B302-2C54-28BE-DE627A1513A5}"/>
              </a:ext>
              <a:ext uri="{C183D7F6-B498-43B3-948B-1728B52AA6E4}">
                <adec:decorative xmlns:adec="http://schemas.microsoft.com/office/drawing/2017/decorative" val="1"/>
              </a:ext>
            </a:extLst>
          </p:cNvPr>
          <p:cNvCxnSpPr/>
          <p:nvPr userDrawn="1"/>
        </p:nvCxnSpPr>
        <p:spPr>
          <a:xfrm>
            <a:off x="360000" y="622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6">
            <a:extLst>
              <a:ext uri="{FF2B5EF4-FFF2-40B4-BE49-F238E27FC236}">
                <a16:creationId xmlns:a16="http://schemas.microsoft.com/office/drawing/2014/main" id="{8CC0920B-AC4B-0EAF-B89F-B7D59046919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10" name="Title 3">
            <a:extLst>
              <a:ext uri="{FF2B5EF4-FFF2-40B4-BE49-F238E27FC236}">
                <a16:creationId xmlns:a16="http://schemas.microsoft.com/office/drawing/2014/main" id="{F2CB1FCA-D1E5-416B-B1F2-710F1C82DC16}"/>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sp>
        <p:nvSpPr>
          <p:cNvPr id="14" name="Text Placeholder 10">
            <a:extLst>
              <a:ext uri="{FF2B5EF4-FFF2-40B4-BE49-F238E27FC236}">
                <a16:creationId xmlns:a16="http://schemas.microsoft.com/office/drawing/2014/main" id="{04324E8E-03E6-4838-9622-D9823630F780}"/>
              </a:ext>
            </a:extLst>
          </p:cNvPr>
          <p:cNvSpPr>
            <a:spLocks noGrp="1"/>
          </p:cNvSpPr>
          <p:nvPr>
            <p:ph type="body" sz="quarter" idx="18" hasCustomPrompt="1"/>
          </p:nvPr>
        </p:nvSpPr>
        <p:spPr>
          <a:xfrm>
            <a:off x="360000" y="1050888"/>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53217423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2671854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68686455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a:t>Presenter name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GB"/>
              <a:t>Click icon to add picture</a:t>
            </a:r>
            <a:endParaRPr lang="en-AU"/>
          </a:p>
        </p:txBody>
      </p:sp>
    </p:spTree>
    <p:extLst>
      <p:ext uri="{BB962C8B-B14F-4D97-AF65-F5344CB8AC3E}">
        <p14:creationId xmlns:p14="http://schemas.microsoft.com/office/powerpoint/2010/main" val="2492861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1146710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360000" y="360000"/>
            <a:ext cx="4500000" cy="684000"/>
          </a:xfrm>
          <a:prstGeom prst="rect">
            <a:avLst/>
          </a:prstGeom>
        </p:spPr>
        <p:txBody>
          <a:bodyPr vert="horz" lIns="0" tIns="0" rIns="0" bIns="0" rtlCol="0" anchor="t">
            <a:noAutofit/>
          </a:bodyPr>
          <a:lstStyle>
            <a:lvl1pPr algn="l">
              <a:defRPr sz="1400">
                <a:solidFill>
                  <a:schemeClr val="tx1"/>
                </a:solidFill>
                <a:latin typeface="Public Sans" pitchFamily="2" charset="0"/>
              </a:defRPr>
            </a:lvl1pPr>
          </a:lstStyle>
          <a:p>
            <a:r>
              <a:rPr lang="en-US"/>
              <a:t>NSW Department of Education</a:t>
            </a:r>
            <a:endParaRPr lang="en-AU"/>
          </a:p>
        </p:txBody>
      </p:sp>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1548000"/>
            <a:ext cx="12192001" cy="180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0" y="3348000"/>
            <a:ext cx="12192001" cy="351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hasCustomPrompt="1"/>
          </p:nvPr>
        </p:nvSpPr>
        <p:spPr>
          <a:xfrm>
            <a:off x="360000" y="3600000"/>
            <a:ext cx="7200000" cy="2520000"/>
          </a:xfrm>
          <a:ln>
            <a:noFill/>
          </a:ln>
        </p:spPr>
        <p:txBody>
          <a:bodyPr anchor="t">
            <a:noAutofit/>
          </a:bodyPr>
          <a:lstStyle>
            <a:lvl1pPr algn="l">
              <a:lnSpc>
                <a:spcPct val="90000"/>
              </a:lnSpc>
              <a:defRPr sz="4800">
                <a:solidFill>
                  <a:schemeClr val="accent1"/>
                </a:solidFill>
                <a:latin typeface="+mj-lt"/>
              </a:defRPr>
            </a:lvl1pPr>
          </a:lstStyle>
          <a:p>
            <a:r>
              <a:rPr lang="en-US"/>
              <a:t>Divider 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59999" y="1908000"/>
            <a:ext cx="7200000" cy="1080000"/>
          </a:xfrm>
        </p:spPr>
        <p:txBody>
          <a:bodyPr>
            <a:noAutofit/>
          </a:bodyPr>
          <a:lstStyle>
            <a:lvl1pPr>
              <a:defRPr sz="2000">
                <a:solidFill>
                  <a:schemeClr val="bg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5" name="Text Placeholder 4">
            <a:extLst>
              <a:ext uri="{FF2B5EF4-FFF2-40B4-BE49-F238E27FC236}">
                <a16:creationId xmlns:a16="http://schemas.microsoft.com/office/drawing/2014/main" id="{38EDD08B-0E5C-4DF0-9C56-CC522D170EAA}"/>
              </a:ext>
            </a:extLst>
          </p:cNvPr>
          <p:cNvSpPr>
            <a:spLocks noGrp="1"/>
          </p:cNvSpPr>
          <p:nvPr>
            <p:ph type="body" sz="quarter" idx="11" hasCustomPrompt="1"/>
          </p:nvPr>
        </p:nvSpPr>
        <p:spPr>
          <a:xfrm>
            <a:off x="8952000" y="3978000"/>
            <a:ext cx="2880000" cy="2880000"/>
          </a:xfrm>
        </p:spPr>
        <p:txBody>
          <a:bodyPr anchor="b">
            <a:noAutofit/>
          </a:bodyPr>
          <a:lstStyle>
            <a:lvl1pPr algn="r">
              <a:lnSpc>
                <a:spcPct val="80000"/>
              </a:lnSpc>
              <a:spcAft>
                <a:spcPts val="0"/>
              </a:spcAft>
              <a:defRPr sz="19000">
                <a:solidFill>
                  <a:schemeClr val="accent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Tree>
    <p:extLst>
      <p:ext uri="{BB962C8B-B14F-4D97-AF65-F5344CB8AC3E}">
        <p14:creationId xmlns:p14="http://schemas.microsoft.com/office/powerpoint/2010/main" val="196279042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GB"/>
              <a:t>Click icon to add picture</a:t>
            </a:r>
            <a:endParaRPr lang="en-AU"/>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GB"/>
              <a:t>Click to edit Master title style</a:t>
            </a:r>
            <a:endParaRPr lang="en-AU"/>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29671644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56329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GB"/>
              <a:t>Click icon to add picture</a:t>
            </a:r>
            <a:endParaRPr lang="en-AU"/>
          </a:p>
        </p:txBody>
      </p:sp>
    </p:spTree>
    <p:extLst>
      <p:ext uri="{BB962C8B-B14F-4D97-AF65-F5344CB8AC3E}">
        <p14:creationId xmlns:p14="http://schemas.microsoft.com/office/powerpoint/2010/main" val="543342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GB"/>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334854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880861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1760015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a:t>References</a:t>
            </a:r>
            <a:endParaRPr lang="en-AU"/>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14794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694708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55.xml"/><Relationship Id="rId18" Type="http://schemas.openxmlformats.org/officeDocument/2006/relationships/slideLayout" Target="../slideLayouts/slideLayout60.xml"/><Relationship Id="rId26" Type="http://schemas.openxmlformats.org/officeDocument/2006/relationships/slideLayout" Target="../slideLayouts/slideLayout68.xml"/><Relationship Id="rId39" Type="http://schemas.openxmlformats.org/officeDocument/2006/relationships/slideLayout" Target="../slideLayouts/slideLayout81.xml"/><Relationship Id="rId21" Type="http://schemas.openxmlformats.org/officeDocument/2006/relationships/slideLayout" Target="../slideLayouts/slideLayout63.xml"/><Relationship Id="rId34" Type="http://schemas.openxmlformats.org/officeDocument/2006/relationships/slideLayout" Target="../slideLayouts/slideLayout76.xml"/><Relationship Id="rId42" Type="http://schemas.openxmlformats.org/officeDocument/2006/relationships/slideLayout" Target="../slideLayouts/slideLayout84.xml"/><Relationship Id="rId47" Type="http://schemas.openxmlformats.org/officeDocument/2006/relationships/image" Target="../media/image1.png"/><Relationship Id="rId7" Type="http://schemas.openxmlformats.org/officeDocument/2006/relationships/slideLayout" Target="../slideLayouts/slideLayout49.xml"/><Relationship Id="rId2" Type="http://schemas.openxmlformats.org/officeDocument/2006/relationships/slideLayout" Target="../slideLayouts/slideLayout44.xml"/><Relationship Id="rId16" Type="http://schemas.openxmlformats.org/officeDocument/2006/relationships/slideLayout" Target="../slideLayouts/slideLayout58.xml"/><Relationship Id="rId29" Type="http://schemas.openxmlformats.org/officeDocument/2006/relationships/slideLayout" Target="../slideLayouts/slideLayout71.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24" Type="http://schemas.openxmlformats.org/officeDocument/2006/relationships/slideLayout" Target="../slideLayouts/slideLayout66.xml"/><Relationship Id="rId32" Type="http://schemas.openxmlformats.org/officeDocument/2006/relationships/slideLayout" Target="../slideLayouts/slideLayout74.xml"/><Relationship Id="rId37" Type="http://schemas.openxmlformats.org/officeDocument/2006/relationships/slideLayout" Target="../slideLayouts/slideLayout79.xml"/><Relationship Id="rId40" Type="http://schemas.openxmlformats.org/officeDocument/2006/relationships/slideLayout" Target="../slideLayouts/slideLayout82.xml"/><Relationship Id="rId45" Type="http://schemas.openxmlformats.org/officeDocument/2006/relationships/slideLayout" Target="../slideLayouts/slideLayout87.xml"/><Relationship Id="rId5" Type="http://schemas.openxmlformats.org/officeDocument/2006/relationships/slideLayout" Target="../slideLayouts/slideLayout47.xml"/><Relationship Id="rId15" Type="http://schemas.openxmlformats.org/officeDocument/2006/relationships/slideLayout" Target="../slideLayouts/slideLayout57.xml"/><Relationship Id="rId23" Type="http://schemas.openxmlformats.org/officeDocument/2006/relationships/slideLayout" Target="../slideLayouts/slideLayout65.xml"/><Relationship Id="rId28" Type="http://schemas.openxmlformats.org/officeDocument/2006/relationships/slideLayout" Target="../slideLayouts/slideLayout70.xml"/><Relationship Id="rId36" Type="http://schemas.openxmlformats.org/officeDocument/2006/relationships/slideLayout" Target="../slideLayouts/slideLayout78.xml"/><Relationship Id="rId10" Type="http://schemas.openxmlformats.org/officeDocument/2006/relationships/slideLayout" Target="../slideLayouts/slideLayout52.xml"/><Relationship Id="rId19" Type="http://schemas.openxmlformats.org/officeDocument/2006/relationships/slideLayout" Target="../slideLayouts/slideLayout61.xml"/><Relationship Id="rId31" Type="http://schemas.openxmlformats.org/officeDocument/2006/relationships/slideLayout" Target="../slideLayouts/slideLayout73.xml"/><Relationship Id="rId44" Type="http://schemas.openxmlformats.org/officeDocument/2006/relationships/slideLayout" Target="../slideLayouts/slideLayout86.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 Id="rId22" Type="http://schemas.openxmlformats.org/officeDocument/2006/relationships/slideLayout" Target="../slideLayouts/slideLayout64.xml"/><Relationship Id="rId27" Type="http://schemas.openxmlformats.org/officeDocument/2006/relationships/slideLayout" Target="../slideLayouts/slideLayout69.xml"/><Relationship Id="rId30" Type="http://schemas.openxmlformats.org/officeDocument/2006/relationships/slideLayout" Target="../slideLayouts/slideLayout72.xml"/><Relationship Id="rId35" Type="http://schemas.openxmlformats.org/officeDocument/2006/relationships/slideLayout" Target="../slideLayouts/slideLayout77.xml"/><Relationship Id="rId43" Type="http://schemas.openxmlformats.org/officeDocument/2006/relationships/slideLayout" Target="../slideLayouts/slideLayout85.xml"/><Relationship Id="rId8" Type="http://schemas.openxmlformats.org/officeDocument/2006/relationships/slideLayout" Target="../slideLayouts/slideLayout50.xml"/><Relationship Id="rId3" Type="http://schemas.openxmlformats.org/officeDocument/2006/relationships/slideLayout" Target="../slideLayouts/slideLayout45.xml"/><Relationship Id="rId12" Type="http://schemas.openxmlformats.org/officeDocument/2006/relationships/slideLayout" Target="../slideLayouts/slideLayout54.xml"/><Relationship Id="rId17" Type="http://schemas.openxmlformats.org/officeDocument/2006/relationships/slideLayout" Target="../slideLayouts/slideLayout59.xml"/><Relationship Id="rId25" Type="http://schemas.openxmlformats.org/officeDocument/2006/relationships/slideLayout" Target="../slideLayouts/slideLayout67.xml"/><Relationship Id="rId33" Type="http://schemas.openxmlformats.org/officeDocument/2006/relationships/slideLayout" Target="../slideLayouts/slideLayout75.xml"/><Relationship Id="rId38" Type="http://schemas.openxmlformats.org/officeDocument/2006/relationships/slideLayout" Target="../slideLayouts/slideLayout80.xml"/><Relationship Id="rId46" Type="http://schemas.openxmlformats.org/officeDocument/2006/relationships/theme" Target="../theme/theme2.xml"/><Relationship Id="rId20" Type="http://schemas.openxmlformats.org/officeDocument/2006/relationships/slideLayout" Target="../slideLayouts/slideLayout62.xml"/><Relationship Id="rId41" Type="http://schemas.openxmlformats.org/officeDocument/2006/relationships/slideLayout" Target="../slideLayouts/slideLayout8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95.xml"/><Relationship Id="rId3" Type="http://schemas.openxmlformats.org/officeDocument/2006/relationships/slideLayout" Target="../slideLayouts/slideLayout90.xml"/><Relationship Id="rId7" Type="http://schemas.openxmlformats.org/officeDocument/2006/relationships/slideLayout" Target="../slideLayouts/slideLayout94.xml"/><Relationship Id="rId2" Type="http://schemas.openxmlformats.org/officeDocument/2006/relationships/slideLayout" Target="../slideLayouts/slideLayout89.xml"/><Relationship Id="rId1" Type="http://schemas.openxmlformats.org/officeDocument/2006/relationships/slideLayout" Target="../slideLayouts/slideLayout88.xml"/><Relationship Id="rId6" Type="http://schemas.openxmlformats.org/officeDocument/2006/relationships/slideLayout" Target="../slideLayouts/slideLayout93.xml"/><Relationship Id="rId11" Type="http://schemas.openxmlformats.org/officeDocument/2006/relationships/theme" Target="../theme/theme3.xml"/><Relationship Id="rId5" Type="http://schemas.openxmlformats.org/officeDocument/2006/relationships/slideLayout" Target="../slideLayouts/slideLayout92.xml"/><Relationship Id="rId10" Type="http://schemas.openxmlformats.org/officeDocument/2006/relationships/slideLayout" Target="../slideLayouts/slideLayout97.xml"/><Relationship Id="rId4" Type="http://schemas.openxmlformats.org/officeDocument/2006/relationships/slideLayout" Target="../slideLayouts/slideLayout91.xml"/><Relationship Id="rId9" Type="http://schemas.openxmlformats.org/officeDocument/2006/relationships/slideLayout" Target="../slideLayouts/slideLayout9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pic>
        <p:nvPicPr>
          <p:cNvPr id="8" name="Picture 7" descr="NSW Government logo">
            <a:extLst>
              <a:ext uri="{FF2B5EF4-FFF2-40B4-BE49-F238E27FC236}">
                <a16:creationId xmlns:a16="http://schemas.microsoft.com/office/drawing/2014/main" id="{CCBF5FED-71CD-4122-8BE4-CA4C03A99224}"/>
              </a:ext>
            </a:extLst>
          </p:cNvPr>
          <p:cNvPicPr>
            <a:picLocks noChangeAspect="1"/>
          </p:cNvPicPr>
          <p:nvPr userDrawn="1"/>
        </p:nvPicPr>
        <p:blipFill>
          <a:blip r:embed="rId44"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3840793046"/>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 id="2147483730" r:id="rId14"/>
    <p:sldLayoutId id="2147483731" r:id="rId15"/>
    <p:sldLayoutId id="2147483732" r:id="rId16"/>
    <p:sldLayoutId id="2147483733" r:id="rId17"/>
    <p:sldLayoutId id="2147483734" r:id="rId18"/>
    <p:sldLayoutId id="2147483735" r:id="rId19"/>
    <p:sldLayoutId id="2147483736" r:id="rId20"/>
    <p:sldLayoutId id="2147483737" r:id="rId21"/>
    <p:sldLayoutId id="2147483738" r:id="rId22"/>
    <p:sldLayoutId id="2147483739" r:id="rId23"/>
    <p:sldLayoutId id="2147483740" r:id="rId24"/>
    <p:sldLayoutId id="2147483741" r:id="rId25"/>
    <p:sldLayoutId id="2147483742" r:id="rId26"/>
    <p:sldLayoutId id="2147483744" r:id="rId27"/>
    <p:sldLayoutId id="2147483745" r:id="rId28"/>
    <p:sldLayoutId id="2147483746" r:id="rId29"/>
    <p:sldLayoutId id="2147483747" r:id="rId30"/>
    <p:sldLayoutId id="2147483748" r:id="rId31"/>
    <p:sldLayoutId id="2147483749" r:id="rId32"/>
    <p:sldLayoutId id="2147483750" r:id="rId33"/>
    <p:sldLayoutId id="2147483751" r:id="rId34"/>
    <p:sldLayoutId id="2147483752" r:id="rId35"/>
    <p:sldLayoutId id="2147483753" r:id="rId36"/>
    <p:sldLayoutId id="2147483754" r:id="rId37"/>
    <p:sldLayoutId id="2147483755" r:id="rId38"/>
    <p:sldLayoutId id="2147483756" r:id="rId39"/>
    <p:sldLayoutId id="2147483757" r:id="rId40"/>
    <p:sldLayoutId id="2147483758" r:id="rId41"/>
    <p:sldLayoutId id="2147483759" r:id="rId42"/>
  </p:sldLayoutIdLst>
  <p:hf hdr="0" dt="0"/>
  <p:txStyles>
    <p:titleStyle>
      <a:lvl1pPr algn="l" defTabSz="914377"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pic>
        <p:nvPicPr>
          <p:cNvPr id="8" name="Picture 7" descr="NSW Government logo">
            <a:extLst>
              <a:ext uri="{FF2B5EF4-FFF2-40B4-BE49-F238E27FC236}">
                <a16:creationId xmlns:a16="http://schemas.microsoft.com/office/drawing/2014/main" id="{CCBF5FED-71CD-4122-8BE4-CA4C03A99224}"/>
              </a:ext>
            </a:extLst>
          </p:cNvPr>
          <p:cNvPicPr>
            <a:picLocks noChangeAspect="1"/>
          </p:cNvPicPr>
          <p:nvPr userDrawn="1"/>
        </p:nvPicPr>
        <p:blipFill>
          <a:blip r:embed="rId47"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2275993956"/>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 id="2147483776" r:id="rId14"/>
    <p:sldLayoutId id="2147483777" r:id="rId15"/>
    <p:sldLayoutId id="2147483778" r:id="rId16"/>
    <p:sldLayoutId id="2147483779" r:id="rId17"/>
    <p:sldLayoutId id="2147483780" r:id="rId18"/>
    <p:sldLayoutId id="2147483781" r:id="rId19"/>
    <p:sldLayoutId id="2147483782" r:id="rId20"/>
    <p:sldLayoutId id="2147483783" r:id="rId21"/>
    <p:sldLayoutId id="2147483784" r:id="rId22"/>
    <p:sldLayoutId id="2147483785" r:id="rId23"/>
    <p:sldLayoutId id="2147483786" r:id="rId24"/>
    <p:sldLayoutId id="2147483787" r:id="rId25"/>
    <p:sldLayoutId id="2147483788" r:id="rId26"/>
    <p:sldLayoutId id="2147483789" r:id="rId27"/>
    <p:sldLayoutId id="2147483790" r:id="rId28"/>
    <p:sldLayoutId id="2147483791" r:id="rId29"/>
    <p:sldLayoutId id="2147483792" r:id="rId30"/>
    <p:sldLayoutId id="2147483793" r:id="rId31"/>
    <p:sldLayoutId id="2147483794" r:id="rId32"/>
    <p:sldLayoutId id="2147483795" r:id="rId33"/>
    <p:sldLayoutId id="2147483796" r:id="rId34"/>
    <p:sldLayoutId id="2147483797" r:id="rId35"/>
    <p:sldLayoutId id="2147483798" r:id="rId36"/>
    <p:sldLayoutId id="2147483799" r:id="rId37"/>
    <p:sldLayoutId id="2147483800" r:id="rId38"/>
    <p:sldLayoutId id="2147483801" r:id="rId39"/>
    <p:sldLayoutId id="2147483802" r:id="rId40"/>
    <p:sldLayoutId id="2147483803" r:id="rId41"/>
    <p:sldLayoutId id="2147483804" r:id="rId42"/>
    <p:sldLayoutId id="2147483805" r:id="rId43"/>
    <p:sldLayoutId id="2147483806" r:id="rId44"/>
    <p:sldLayoutId id="2147483807" r:id="rId45"/>
  </p:sldLayoutIdLst>
  <p:hf hdr="0" dt="0"/>
  <p:txStyles>
    <p:titleStyle>
      <a:lvl1pPr algn="l" defTabSz="914377"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GB"/>
              <a:t>Click to edit Master title style</a:t>
            </a:r>
            <a:endParaRPr lang="en-US"/>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3778798343"/>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9.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94.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94.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94.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94.xml"/></Relationships>
</file>

<file path=ppt/slides/_rels/slide14.xml.rels><?xml version="1.0" encoding="UTF-8" standalone="yes"?>
<Relationships xmlns="http://schemas.openxmlformats.org/package/2006/relationships"><Relationship Id="rId3" Type="http://schemas.openxmlformats.org/officeDocument/2006/relationships/hyperlink" Target="https://education.nsw.gov.au/rights-and-accountability/copyright" TargetMode="External"/><Relationship Id="rId2" Type="http://schemas.openxmlformats.org/officeDocument/2006/relationships/notesSlide" Target="../notesSlides/notesSlide14.xml"/><Relationship Id="rId1" Type="http://schemas.openxmlformats.org/officeDocument/2006/relationships/slideLayout" Target="../slideLayouts/slideLayout97.xml"/><Relationship Id="rId5" Type="http://schemas.openxmlformats.org/officeDocument/2006/relationships/image" Target="../media/image7.png"/><Relationship Id="rId4" Type="http://schemas.openxmlformats.org/officeDocument/2006/relationships/hyperlink" Target="https://creativecommons.org/licenses/by/4.0/"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94.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94.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94.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94.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94.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94.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94.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9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F6E314C-54E1-134A-9BA5-C47E8026D3E4}"/>
              </a:ext>
            </a:extLst>
          </p:cNvPr>
          <p:cNvSpPr>
            <a:spLocks noGrp="1"/>
          </p:cNvSpPr>
          <p:nvPr>
            <p:ph type="ctrTitle"/>
          </p:nvPr>
        </p:nvSpPr>
        <p:spPr/>
        <p:txBody>
          <a:bodyPr/>
          <a:lstStyle/>
          <a:p>
            <a:r>
              <a:rPr lang="en-US" dirty="0"/>
              <a:t>Questions about daily routines</a:t>
            </a:r>
          </a:p>
        </p:txBody>
      </p:sp>
    </p:spTree>
    <p:extLst>
      <p:ext uri="{BB962C8B-B14F-4D97-AF65-F5344CB8AC3E}">
        <p14:creationId xmlns:p14="http://schemas.microsoft.com/office/powerpoint/2010/main" val="1649960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7F8902E-C35A-0F60-35BB-8D164C0FD46E}"/>
              </a:ext>
            </a:extLst>
          </p:cNvPr>
          <p:cNvSpPr>
            <a:spLocks noGrp="1"/>
          </p:cNvSpPr>
          <p:nvPr>
            <p:ph type="title"/>
          </p:nvPr>
        </p:nvSpPr>
        <p:spPr/>
        <p:txBody>
          <a:bodyPr/>
          <a:lstStyle/>
          <a:p>
            <a:r>
              <a:rPr lang="it-IT" i="1" dirty="0"/>
              <a:t>Ceni con la famiglia ogni sera?</a:t>
            </a:r>
          </a:p>
        </p:txBody>
      </p:sp>
      <p:pic>
        <p:nvPicPr>
          <p:cNvPr id="14" name="Picture 13" descr="Person having dinner with family">
            <a:extLst>
              <a:ext uri="{FF2B5EF4-FFF2-40B4-BE49-F238E27FC236}">
                <a16:creationId xmlns:a16="http://schemas.microsoft.com/office/drawing/2014/main" id="{9AD83D33-0E9E-6FA8-DF75-C4B9A65246C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080169" y="989790"/>
            <a:ext cx="3887170" cy="5683059"/>
          </a:xfrm>
          <a:prstGeom prst="rect">
            <a:avLst/>
          </a:prstGeom>
        </p:spPr>
      </p:pic>
      <p:sp>
        <p:nvSpPr>
          <p:cNvPr id="3" name="Slide Number Placeholder 2">
            <a:extLst>
              <a:ext uri="{FF2B5EF4-FFF2-40B4-BE49-F238E27FC236}">
                <a16:creationId xmlns:a16="http://schemas.microsoft.com/office/drawing/2014/main" id="{030EDE2A-4F3E-0CC3-366D-60685299D442}"/>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457173"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457173" rtl="0" eaLnBrk="1" fontAlgn="auto" latinLnBrk="0" hangingPunct="1">
                <a:lnSpc>
                  <a:spcPct val="100000"/>
                </a:lnSpc>
                <a:spcBef>
                  <a:spcPts val="0"/>
                </a:spcBef>
                <a:spcAft>
                  <a:spcPts val="0"/>
                </a:spcAft>
                <a:buClrTx/>
                <a:buSzTx/>
                <a:buFontTx/>
                <a:buNone/>
                <a:tabLst/>
                <a:defRPr/>
              </a:pPr>
              <a:t>10</a:t>
            </a:fld>
            <a:endParaRPr kumimoji="0" lang="en-AU" sz="1200" b="0" i="0" u="none" strike="noStrike" kern="1200" cap="none" spc="0" normalizeH="0" baseline="0" noProof="0">
              <a:ln>
                <a:noFill/>
              </a:ln>
              <a:solidFill>
                <a:srgbClr val="22272B"/>
              </a:solidFill>
              <a:effectLst/>
              <a:uLnTx/>
              <a:uFillTx/>
              <a:latin typeface="Public Sans Light"/>
              <a:ea typeface="+mn-ea"/>
              <a:cs typeface="+mn-cs"/>
            </a:endParaRPr>
          </a:p>
        </p:txBody>
      </p:sp>
    </p:spTree>
    <p:extLst>
      <p:ext uri="{BB962C8B-B14F-4D97-AF65-F5344CB8AC3E}">
        <p14:creationId xmlns:p14="http://schemas.microsoft.com/office/powerpoint/2010/main" val="2297855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7F8902E-C35A-0F60-35BB-8D164C0FD46E}"/>
              </a:ext>
            </a:extLst>
          </p:cNvPr>
          <p:cNvSpPr>
            <a:spLocks noGrp="1"/>
          </p:cNvSpPr>
          <p:nvPr>
            <p:ph type="title"/>
          </p:nvPr>
        </p:nvSpPr>
        <p:spPr/>
        <p:txBody>
          <a:bodyPr/>
          <a:lstStyle/>
          <a:p>
            <a:r>
              <a:rPr lang="it-IT" i="1" dirty="0"/>
              <a:t>Quando fai i compiti?</a:t>
            </a:r>
          </a:p>
        </p:txBody>
      </p:sp>
      <p:pic>
        <p:nvPicPr>
          <p:cNvPr id="7" name="Picture 6" descr="Person doing homework">
            <a:extLst>
              <a:ext uri="{FF2B5EF4-FFF2-40B4-BE49-F238E27FC236}">
                <a16:creationId xmlns:a16="http://schemas.microsoft.com/office/drawing/2014/main" id="{281CE765-CEAE-CF13-548D-D723044A9EF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058897" y="905600"/>
            <a:ext cx="3884213" cy="5641457"/>
          </a:xfrm>
          <a:prstGeom prst="rect">
            <a:avLst/>
          </a:prstGeom>
        </p:spPr>
      </p:pic>
      <p:sp>
        <p:nvSpPr>
          <p:cNvPr id="3" name="Slide Number Placeholder 2">
            <a:extLst>
              <a:ext uri="{FF2B5EF4-FFF2-40B4-BE49-F238E27FC236}">
                <a16:creationId xmlns:a16="http://schemas.microsoft.com/office/drawing/2014/main" id="{030EDE2A-4F3E-0CC3-366D-60685299D442}"/>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457173"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457173" rtl="0" eaLnBrk="1" fontAlgn="auto" latinLnBrk="0" hangingPunct="1">
                <a:lnSpc>
                  <a:spcPct val="100000"/>
                </a:lnSpc>
                <a:spcBef>
                  <a:spcPts val="0"/>
                </a:spcBef>
                <a:spcAft>
                  <a:spcPts val="0"/>
                </a:spcAft>
                <a:buClrTx/>
                <a:buSzTx/>
                <a:buFontTx/>
                <a:buNone/>
                <a:tabLst/>
                <a:defRPr/>
              </a:pPr>
              <a:t>11</a:t>
            </a:fld>
            <a:endParaRPr kumimoji="0" lang="en-AU" sz="1200" b="0" i="0" u="none" strike="noStrike" kern="1200" cap="none" spc="0" normalizeH="0" baseline="0" noProof="0">
              <a:ln>
                <a:noFill/>
              </a:ln>
              <a:solidFill>
                <a:srgbClr val="22272B"/>
              </a:solidFill>
              <a:effectLst/>
              <a:uLnTx/>
              <a:uFillTx/>
              <a:latin typeface="Public Sans Light"/>
              <a:ea typeface="+mn-ea"/>
              <a:cs typeface="+mn-cs"/>
            </a:endParaRPr>
          </a:p>
        </p:txBody>
      </p:sp>
    </p:spTree>
    <p:extLst>
      <p:ext uri="{BB962C8B-B14F-4D97-AF65-F5344CB8AC3E}">
        <p14:creationId xmlns:p14="http://schemas.microsoft.com/office/powerpoint/2010/main" val="1549574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7F8902E-C35A-0F60-35BB-8D164C0FD46E}"/>
              </a:ext>
            </a:extLst>
          </p:cNvPr>
          <p:cNvSpPr>
            <a:spLocks noGrp="1"/>
          </p:cNvSpPr>
          <p:nvPr>
            <p:ph type="title"/>
          </p:nvPr>
        </p:nvSpPr>
        <p:spPr/>
        <p:txBody>
          <a:bodyPr/>
          <a:lstStyle/>
          <a:p>
            <a:r>
              <a:rPr lang="it-IT" i="1" dirty="0"/>
              <a:t>Ti riposi ogni giorno?</a:t>
            </a:r>
          </a:p>
        </p:txBody>
      </p:sp>
      <p:pic>
        <p:nvPicPr>
          <p:cNvPr id="7" name="Picture 6" descr="Person resting">
            <a:extLst>
              <a:ext uri="{FF2B5EF4-FFF2-40B4-BE49-F238E27FC236}">
                <a16:creationId xmlns:a16="http://schemas.microsoft.com/office/drawing/2014/main" id="{417AB995-22BC-7D98-0C9F-EA0F0D99470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066903" y="990613"/>
            <a:ext cx="3928230" cy="5705388"/>
          </a:xfrm>
          <a:prstGeom prst="rect">
            <a:avLst/>
          </a:prstGeom>
        </p:spPr>
      </p:pic>
      <p:sp>
        <p:nvSpPr>
          <p:cNvPr id="3" name="Slide Number Placeholder 2">
            <a:extLst>
              <a:ext uri="{FF2B5EF4-FFF2-40B4-BE49-F238E27FC236}">
                <a16:creationId xmlns:a16="http://schemas.microsoft.com/office/drawing/2014/main" id="{030EDE2A-4F3E-0CC3-366D-60685299D442}"/>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457173"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457173" rtl="0" eaLnBrk="1" fontAlgn="auto" latinLnBrk="0" hangingPunct="1">
                <a:lnSpc>
                  <a:spcPct val="100000"/>
                </a:lnSpc>
                <a:spcBef>
                  <a:spcPts val="0"/>
                </a:spcBef>
                <a:spcAft>
                  <a:spcPts val="0"/>
                </a:spcAft>
                <a:buClrTx/>
                <a:buSzTx/>
                <a:buFontTx/>
                <a:buNone/>
                <a:tabLst/>
                <a:defRPr/>
              </a:pPr>
              <a:t>12</a:t>
            </a:fld>
            <a:endParaRPr kumimoji="0" lang="en-AU" sz="1200" b="0" i="0" u="none" strike="noStrike" kern="1200" cap="none" spc="0" normalizeH="0" baseline="0" noProof="0">
              <a:ln>
                <a:noFill/>
              </a:ln>
              <a:solidFill>
                <a:srgbClr val="22272B"/>
              </a:solidFill>
              <a:effectLst/>
              <a:uLnTx/>
              <a:uFillTx/>
              <a:latin typeface="Public Sans Light"/>
              <a:ea typeface="+mn-ea"/>
              <a:cs typeface="+mn-cs"/>
            </a:endParaRPr>
          </a:p>
        </p:txBody>
      </p:sp>
    </p:spTree>
    <p:extLst>
      <p:ext uri="{BB962C8B-B14F-4D97-AF65-F5344CB8AC3E}">
        <p14:creationId xmlns:p14="http://schemas.microsoft.com/office/powerpoint/2010/main" val="1349214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7F8902E-C35A-0F60-35BB-8D164C0FD46E}"/>
              </a:ext>
            </a:extLst>
          </p:cNvPr>
          <p:cNvSpPr>
            <a:spLocks noGrp="1"/>
          </p:cNvSpPr>
          <p:nvPr>
            <p:ph type="title"/>
          </p:nvPr>
        </p:nvSpPr>
        <p:spPr/>
        <p:txBody>
          <a:bodyPr/>
          <a:lstStyle/>
          <a:p>
            <a:r>
              <a:rPr lang="it-IT" i="1"/>
              <a:t>Ti addormenti presto o tardi?</a:t>
            </a:r>
          </a:p>
        </p:txBody>
      </p:sp>
      <p:pic>
        <p:nvPicPr>
          <p:cNvPr id="6" name="Picture 5" descr="Person going to sleep">
            <a:extLst>
              <a:ext uri="{FF2B5EF4-FFF2-40B4-BE49-F238E27FC236}">
                <a16:creationId xmlns:a16="http://schemas.microsoft.com/office/drawing/2014/main" id="{2F705D31-AA5E-7B28-FF7B-48A34AE6194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872101" y="1015288"/>
            <a:ext cx="4033410" cy="5626370"/>
          </a:xfrm>
          <a:prstGeom prst="rect">
            <a:avLst/>
          </a:prstGeom>
        </p:spPr>
      </p:pic>
      <p:sp>
        <p:nvSpPr>
          <p:cNvPr id="3" name="Slide Number Placeholder 2">
            <a:extLst>
              <a:ext uri="{FF2B5EF4-FFF2-40B4-BE49-F238E27FC236}">
                <a16:creationId xmlns:a16="http://schemas.microsoft.com/office/drawing/2014/main" id="{030EDE2A-4F3E-0CC3-366D-60685299D442}"/>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457173"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457173" rtl="0" eaLnBrk="1" fontAlgn="auto" latinLnBrk="0" hangingPunct="1">
                <a:lnSpc>
                  <a:spcPct val="100000"/>
                </a:lnSpc>
                <a:spcBef>
                  <a:spcPts val="0"/>
                </a:spcBef>
                <a:spcAft>
                  <a:spcPts val="0"/>
                </a:spcAft>
                <a:buClrTx/>
                <a:buSzTx/>
                <a:buFontTx/>
                <a:buNone/>
                <a:tabLst/>
                <a:defRPr/>
              </a:pPr>
              <a:t>13</a:t>
            </a:fld>
            <a:endParaRPr kumimoji="0" lang="en-AU" sz="1200" b="0" i="0" u="none" strike="noStrike" kern="1200" cap="none" spc="0" normalizeH="0" baseline="0" noProof="0">
              <a:ln>
                <a:noFill/>
              </a:ln>
              <a:solidFill>
                <a:srgbClr val="22272B"/>
              </a:solidFill>
              <a:effectLst/>
              <a:uLnTx/>
              <a:uFillTx/>
              <a:latin typeface="Public Sans Light"/>
              <a:ea typeface="+mn-ea"/>
              <a:cs typeface="+mn-cs"/>
            </a:endParaRPr>
          </a:p>
        </p:txBody>
      </p:sp>
    </p:spTree>
    <p:extLst>
      <p:ext uri="{BB962C8B-B14F-4D97-AF65-F5344CB8AC3E}">
        <p14:creationId xmlns:p14="http://schemas.microsoft.com/office/powerpoint/2010/main" val="818938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F3FCC-D5F4-2A9E-D546-4CFD56D3A43D}"/>
              </a:ext>
            </a:extLst>
          </p:cNvPr>
          <p:cNvSpPr>
            <a:spLocks noGrp="1"/>
          </p:cNvSpPr>
          <p:nvPr>
            <p:ph type="title"/>
          </p:nvPr>
        </p:nvSpPr>
        <p:spPr/>
        <p:txBody>
          <a:bodyPr/>
          <a:lstStyle/>
          <a:p>
            <a:r>
              <a:rPr lang="en-AU" dirty="0">
                <a:solidFill>
                  <a:schemeClr val="bg1"/>
                </a:solidFill>
              </a:rPr>
              <a:t>Copyright</a:t>
            </a:r>
          </a:p>
        </p:txBody>
      </p:sp>
      <p:sp>
        <p:nvSpPr>
          <p:cNvPr id="5" name="Text Placeholder 4">
            <a:extLst>
              <a:ext uri="{FF2B5EF4-FFF2-40B4-BE49-F238E27FC236}">
                <a16:creationId xmlns:a16="http://schemas.microsoft.com/office/drawing/2014/main" id="{D474E811-4B36-F17B-4C02-2091063AF943}"/>
              </a:ext>
            </a:extLst>
          </p:cNvPr>
          <p:cNvSpPr>
            <a:spLocks noGrp="1"/>
          </p:cNvSpPr>
          <p:nvPr>
            <p:ph type="body" sz="quarter" idx="18"/>
          </p:nvPr>
        </p:nvSpPr>
        <p:spPr/>
        <p:txBody>
          <a:bodyPr/>
          <a:lstStyle/>
          <a:p>
            <a:r>
              <a:rPr lang="en-AU" dirty="0">
                <a:hlinkClick r:id="rId3">
                  <a:extLst>
                    <a:ext uri="{A12FA001-AC4F-418D-AE19-62706E023703}">
                      <ahyp:hlinkClr xmlns:ahyp="http://schemas.microsoft.com/office/drawing/2018/hyperlinkcolor" val="tx"/>
                    </a:ext>
                  </a:extLst>
                </a:hlinkClick>
              </a:rPr>
              <a:t>© State of New South Wales (Department of Education), 2024 </a:t>
            </a:r>
            <a:endParaRPr lang="en-AU" dirty="0"/>
          </a:p>
        </p:txBody>
      </p:sp>
      <p:sp>
        <p:nvSpPr>
          <p:cNvPr id="3" name="Content Placeholder 2">
            <a:extLst>
              <a:ext uri="{FF2B5EF4-FFF2-40B4-BE49-F238E27FC236}">
                <a16:creationId xmlns:a16="http://schemas.microsoft.com/office/drawing/2014/main" id="{7EAA4023-2429-765F-D84F-564DD266806A}"/>
              </a:ext>
            </a:extLst>
          </p:cNvPr>
          <p:cNvSpPr>
            <a:spLocks noGrp="1"/>
          </p:cNvSpPr>
          <p:nvPr>
            <p:ph idx="4294967295"/>
          </p:nvPr>
        </p:nvSpPr>
        <p:spPr>
          <a:xfrm>
            <a:off x="360000" y="1375076"/>
            <a:ext cx="11472863" cy="5180012"/>
          </a:xfrm>
        </p:spPr>
        <p:txBody>
          <a:bodyPr/>
          <a:lstStyle/>
          <a:p>
            <a:pPr>
              <a:lnSpc>
                <a:spcPct val="150000"/>
              </a:lnSpc>
              <a:spcAft>
                <a:spcPts val="600"/>
              </a:spcAft>
            </a:pPr>
            <a:r>
              <a:rPr lang="en-AU" sz="1200" b="0" i="0" dirty="0">
                <a:solidFill>
                  <a:schemeClr val="bg1"/>
                </a:solidFill>
                <a:effectLst/>
              </a:rPr>
              <a:t>The copyright material published in this resource is subject to the </a:t>
            </a:r>
            <a:r>
              <a:rPr lang="en-AU" sz="1200" b="0" i="1" dirty="0">
                <a:solidFill>
                  <a:schemeClr val="bg1"/>
                </a:solidFill>
                <a:effectLst/>
              </a:rPr>
              <a:t>Copyright Act 1968</a:t>
            </a:r>
            <a:r>
              <a:rPr lang="en-AU" sz="1200" b="0" i="0" dirty="0">
                <a:solidFill>
                  <a:schemeClr val="bg1"/>
                </a:solidFill>
                <a:effectLst/>
              </a:rPr>
              <a:t> (</a:t>
            </a:r>
            <a:r>
              <a:rPr lang="en-AU" sz="1200" b="0" i="0" dirty="0" err="1">
                <a:solidFill>
                  <a:schemeClr val="bg1"/>
                </a:solidFill>
                <a:effectLst/>
              </a:rPr>
              <a:t>Cth</a:t>
            </a:r>
            <a:r>
              <a:rPr lang="en-AU" sz="1200" b="0" i="0" dirty="0">
                <a:solidFill>
                  <a:schemeClr val="bg1"/>
                </a:solidFill>
                <a:effectLst/>
              </a:rPr>
              <a:t>) and is owned by the NSW Department of Education or, where indicated, by a party other than the NSW Department of Education (third-party material). </a:t>
            </a:r>
          </a:p>
          <a:p>
            <a:pPr>
              <a:lnSpc>
                <a:spcPct val="150000"/>
              </a:lnSpc>
              <a:spcAft>
                <a:spcPts val="600"/>
              </a:spcAft>
            </a:pPr>
            <a:r>
              <a:rPr lang="en-AU" sz="1200" b="0" i="0" dirty="0">
                <a:solidFill>
                  <a:schemeClr val="bg1"/>
                </a:solidFill>
                <a:effectLst/>
              </a:rPr>
              <a:t>Copyright material available in this resource and owned by the NSW Department of Education is licensed under a </a:t>
            </a:r>
            <a:r>
              <a:rPr lang="en-AU" sz="1200" b="0" i="0" u="sng" strike="noStrike" dirty="0">
                <a:solidFill>
                  <a:schemeClr val="accent4"/>
                </a:solidFill>
                <a:effectLst/>
                <a:hlinkClick r:id="rId4">
                  <a:extLst>
                    <a:ext uri="{A12FA001-AC4F-418D-AE19-62706E023703}">
                      <ahyp:hlinkClr xmlns:ahyp="http://schemas.microsoft.com/office/drawing/2018/hyperlinkcolor" val="tx"/>
                    </a:ext>
                  </a:extLst>
                </a:hlinkClick>
              </a:rPr>
              <a:t>Creative Commons Attribution 4.0 International (CC BY 4.0) license</a:t>
            </a:r>
            <a:r>
              <a:rPr lang="en-AU" sz="1200" b="0" i="0" dirty="0">
                <a:solidFill>
                  <a:schemeClr val="bg1"/>
                </a:solidFill>
                <a:effectLst/>
              </a:rPr>
              <a:t>.</a:t>
            </a:r>
            <a:r>
              <a:rPr lang="en-AU" sz="1200" b="0" i="0" dirty="0">
                <a:solidFill>
                  <a:schemeClr val="accent4"/>
                </a:solidFill>
                <a:effectLst/>
              </a:rPr>
              <a:t> </a:t>
            </a:r>
            <a:endParaRPr lang="en-AU" sz="1200" dirty="0">
              <a:solidFill>
                <a:schemeClr val="accent4"/>
              </a:solidFill>
            </a:endParaRPr>
          </a:p>
          <a:p>
            <a:pPr algn="l" rtl="0" fontAlgn="base">
              <a:lnSpc>
                <a:spcPct val="150000"/>
              </a:lnSpc>
              <a:spcAft>
                <a:spcPts val="600"/>
              </a:spcAft>
            </a:pPr>
            <a:r>
              <a:rPr lang="en-AU" sz="1200" b="0" i="0" dirty="0">
                <a:solidFill>
                  <a:schemeClr val="bg1"/>
                </a:solidFill>
                <a:effectLst/>
              </a:rPr>
              <a:t>This license allows you to share and adapt the material for any purpose, even commercially. </a:t>
            </a:r>
          </a:p>
          <a:p>
            <a:pPr algn="l" rtl="0" fontAlgn="base">
              <a:lnSpc>
                <a:spcPct val="150000"/>
              </a:lnSpc>
              <a:spcAft>
                <a:spcPts val="600"/>
              </a:spcAft>
            </a:pPr>
            <a:r>
              <a:rPr lang="en-AU" sz="1200" b="0" i="0" dirty="0">
                <a:solidFill>
                  <a:schemeClr val="bg1"/>
                </a:solidFill>
                <a:effectLst/>
              </a:rPr>
              <a:t>Attribution should be given to © State of New South Wales (Department of Education), 2024 </a:t>
            </a:r>
          </a:p>
          <a:p>
            <a:pPr algn="l" rtl="0" fontAlgn="base">
              <a:lnSpc>
                <a:spcPct val="150000"/>
              </a:lnSpc>
              <a:spcAft>
                <a:spcPts val="0"/>
              </a:spcAft>
            </a:pPr>
            <a:r>
              <a:rPr lang="en-AU" sz="1200" b="0" i="0" dirty="0">
                <a:solidFill>
                  <a:schemeClr val="bg1"/>
                </a:solidFill>
                <a:effectLst/>
              </a:rPr>
              <a:t>Material in this resource not available under a Creative Commons license: </a:t>
            </a:r>
          </a:p>
          <a:p>
            <a:pPr marL="285750" indent="-285750" algn="l" rtl="0" fontAlgn="base">
              <a:lnSpc>
                <a:spcPct val="150000"/>
              </a:lnSpc>
              <a:spcAft>
                <a:spcPts val="0"/>
              </a:spcAft>
              <a:buFont typeface="Arial" panose="020B0604020202020204" pitchFamily="34" charset="0"/>
              <a:buChar char="•"/>
            </a:pPr>
            <a:r>
              <a:rPr lang="en-AU" sz="1200" b="0" i="0" dirty="0">
                <a:solidFill>
                  <a:schemeClr val="bg1"/>
                </a:solidFill>
                <a:effectLst/>
              </a:rPr>
              <a:t>the NSW Department of Education logo, other logos and trademark-protected material </a:t>
            </a:r>
          </a:p>
          <a:p>
            <a:pPr marL="285750" indent="-285750" algn="l" rtl="0" fontAlgn="base">
              <a:lnSpc>
                <a:spcPct val="150000"/>
              </a:lnSpc>
              <a:spcAft>
                <a:spcPts val="0"/>
              </a:spcAft>
              <a:buFont typeface="Arial" panose="020B0604020202020204" pitchFamily="34" charset="0"/>
              <a:buChar char="•"/>
            </a:pPr>
            <a:r>
              <a:rPr lang="en-AU" sz="1200" b="0" i="0" dirty="0">
                <a:solidFill>
                  <a:schemeClr val="bg1"/>
                </a:solidFill>
                <a:effectLst/>
              </a:rPr>
              <a:t>material owned by a third party that has been reproduced with permission. You will need to obtain permission from the third party to reuse its material. </a:t>
            </a:r>
          </a:p>
          <a:p>
            <a:pPr algn="l" rtl="0" fontAlgn="base">
              <a:lnSpc>
                <a:spcPct val="150000"/>
              </a:lnSpc>
              <a:spcBef>
                <a:spcPts val="1200"/>
              </a:spcBef>
              <a:spcAft>
                <a:spcPts val="600"/>
              </a:spcAft>
            </a:pPr>
            <a:r>
              <a:rPr lang="en-AU" sz="1200" b="1" i="0" dirty="0">
                <a:solidFill>
                  <a:schemeClr val="bg1"/>
                </a:solidFill>
                <a:effectLst/>
                <a:latin typeface="+mj-lt"/>
              </a:rPr>
              <a:t>Links to third-party material and websites </a:t>
            </a:r>
          </a:p>
          <a:p>
            <a:pPr marL="285750" indent="-285750" algn="l" rtl="0" fontAlgn="base">
              <a:lnSpc>
                <a:spcPct val="150000"/>
              </a:lnSpc>
              <a:spcAft>
                <a:spcPts val="600"/>
              </a:spcAft>
              <a:buFont typeface="Arial" panose="020B0604020202020204" pitchFamily="34" charset="0"/>
              <a:buChar char="•"/>
            </a:pPr>
            <a:r>
              <a:rPr lang="en-AU" sz="1200" b="0" i="0" dirty="0">
                <a:solidFill>
                  <a:schemeClr val="bg1"/>
                </a:solidFill>
                <a:effectLst/>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 </a:t>
            </a:r>
          </a:p>
          <a:p>
            <a:pPr marL="285750" indent="-285750" algn="l" rtl="0" fontAlgn="base">
              <a:lnSpc>
                <a:spcPct val="150000"/>
              </a:lnSpc>
              <a:spcAft>
                <a:spcPts val="600"/>
              </a:spcAft>
              <a:buFont typeface="Arial" panose="020B0604020202020204" pitchFamily="34" charset="0"/>
              <a:buChar char="•"/>
            </a:pPr>
            <a:r>
              <a:rPr lang="en-AU" sz="1200" b="0" i="0" dirty="0">
                <a:solidFill>
                  <a:schemeClr val="bg1"/>
                </a:solidFill>
                <a:effectLst/>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b="0" i="1" dirty="0">
                <a:solidFill>
                  <a:schemeClr val="bg1"/>
                </a:solidFill>
                <a:effectLst/>
              </a:rPr>
              <a:t>Copyright Act 1968 </a:t>
            </a:r>
            <a:r>
              <a:rPr lang="en-AU" sz="1200" b="0" i="0" dirty="0">
                <a:solidFill>
                  <a:schemeClr val="bg1"/>
                </a:solidFill>
                <a:effectLst/>
              </a:rPr>
              <a:t>(</a:t>
            </a:r>
            <a:r>
              <a:rPr lang="en-AU" sz="1200" b="0" i="0" dirty="0" err="1">
                <a:solidFill>
                  <a:schemeClr val="bg1"/>
                </a:solidFill>
                <a:effectLst/>
              </a:rPr>
              <a:t>Cth</a:t>
            </a:r>
            <a:r>
              <a:rPr lang="en-AU" sz="1200" b="0" i="0" dirty="0">
                <a:solidFill>
                  <a:schemeClr val="bg1"/>
                </a:solidFill>
                <a:effectLst/>
              </a:rPr>
              <a:t>). The department accepts no responsibility for content on third-party websites. </a:t>
            </a:r>
          </a:p>
        </p:txBody>
      </p:sp>
      <p:pic>
        <p:nvPicPr>
          <p:cNvPr id="1036" name="Picture 12" descr="Creative Commons Attribution licence logo">
            <a:extLst>
              <a:ext uri="{FF2B5EF4-FFF2-40B4-BE49-F238E27FC236}">
                <a16:creationId xmlns:a16="http://schemas.microsoft.com/office/drawing/2014/main" id="{05829CEB-4804-F2B2-D767-87B62D988E6E}"/>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0244972" y="3052542"/>
            <a:ext cx="1406523" cy="489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5112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7F8902E-C35A-0F60-35BB-8D164C0FD46E}"/>
              </a:ext>
            </a:extLst>
          </p:cNvPr>
          <p:cNvSpPr>
            <a:spLocks noGrp="1"/>
          </p:cNvSpPr>
          <p:nvPr>
            <p:ph type="title"/>
          </p:nvPr>
        </p:nvSpPr>
        <p:spPr/>
        <p:txBody>
          <a:bodyPr/>
          <a:lstStyle/>
          <a:p>
            <a:r>
              <a:rPr lang="it-IT" i="1" dirty="0"/>
              <a:t>A che ora ti svegli?</a:t>
            </a:r>
          </a:p>
        </p:txBody>
      </p:sp>
      <p:pic>
        <p:nvPicPr>
          <p:cNvPr id="9" name="Picture 8" descr="Person going to bed">
            <a:extLst>
              <a:ext uri="{FF2B5EF4-FFF2-40B4-BE49-F238E27FC236}">
                <a16:creationId xmlns:a16="http://schemas.microsoft.com/office/drawing/2014/main" id="{5602E503-2B5A-349F-42B8-B0051163E84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131009" y="864000"/>
            <a:ext cx="3929981" cy="5683058"/>
          </a:xfrm>
          <a:prstGeom prst="rect">
            <a:avLst/>
          </a:prstGeom>
        </p:spPr>
      </p:pic>
      <p:sp>
        <p:nvSpPr>
          <p:cNvPr id="3" name="Slide Number Placeholder 2">
            <a:extLst>
              <a:ext uri="{FF2B5EF4-FFF2-40B4-BE49-F238E27FC236}">
                <a16:creationId xmlns:a16="http://schemas.microsoft.com/office/drawing/2014/main" id="{030EDE2A-4F3E-0CC3-366D-60685299D442}"/>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457173"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457173" rtl="0" eaLnBrk="1" fontAlgn="auto" latinLnBrk="0" hangingPunct="1">
                <a:lnSpc>
                  <a:spcPct val="100000"/>
                </a:lnSpc>
                <a:spcBef>
                  <a:spcPts val="0"/>
                </a:spcBef>
                <a:spcAft>
                  <a:spcPts val="0"/>
                </a:spcAft>
                <a:buClrTx/>
                <a:buSzTx/>
                <a:buFontTx/>
                <a:buNone/>
                <a:tabLst/>
                <a:defRPr/>
              </a:pPr>
              <a:t>2</a:t>
            </a:fld>
            <a:endParaRPr kumimoji="0" lang="en-AU" sz="1200" b="0" i="0" u="none" strike="noStrike" kern="1200" cap="none" spc="0" normalizeH="0" baseline="0" noProof="0">
              <a:ln>
                <a:noFill/>
              </a:ln>
              <a:solidFill>
                <a:srgbClr val="22272B"/>
              </a:solidFill>
              <a:effectLst/>
              <a:uLnTx/>
              <a:uFillTx/>
              <a:latin typeface="Public Sans Light"/>
              <a:ea typeface="+mn-ea"/>
              <a:cs typeface="+mn-cs"/>
            </a:endParaRPr>
          </a:p>
        </p:txBody>
      </p:sp>
    </p:spTree>
    <p:extLst>
      <p:ext uri="{BB962C8B-B14F-4D97-AF65-F5344CB8AC3E}">
        <p14:creationId xmlns:p14="http://schemas.microsoft.com/office/powerpoint/2010/main" val="331961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7F8902E-C35A-0F60-35BB-8D164C0FD46E}"/>
              </a:ext>
            </a:extLst>
          </p:cNvPr>
          <p:cNvSpPr>
            <a:spLocks noGrp="1"/>
          </p:cNvSpPr>
          <p:nvPr>
            <p:ph type="title"/>
          </p:nvPr>
        </p:nvSpPr>
        <p:spPr/>
        <p:txBody>
          <a:bodyPr/>
          <a:lstStyle/>
          <a:p>
            <a:r>
              <a:rPr lang="it-IT" i="1" dirty="0"/>
              <a:t>Ti vesti nella tua camera da letto o in bagno?</a:t>
            </a:r>
          </a:p>
        </p:txBody>
      </p:sp>
      <p:pic>
        <p:nvPicPr>
          <p:cNvPr id="10" name="Picture 9" descr="Person getting dressed">
            <a:extLst>
              <a:ext uri="{FF2B5EF4-FFF2-40B4-BE49-F238E27FC236}">
                <a16:creationId xmlns:a16="http://schemas.microsoft.com/office/drawing/2014/main" id="{26B8C87E-356D-C365-93C7-038BD408C22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079392" y="823743"/>
            <a:ext cx="3954651" cy="5872257"/>
          </a:xfrm>
          <a:prstGeom prst="rect">
            <a:avLst/>
          </a:prstGeom>
        </p:spPr>
      </p:pic>
      <p:sp>
        <p:nvSpPr>
          <p:cNvPr id="3" name="Slide Number Placeholder 2">
            <a:extLst>
              <a:ext uri="{FF2B5EF4-FFF2-40B4-BE49-F238E27FC236}">
                <a16:creationId xmlns:a16="http://schemas.microsoft.com/office/drawing/2014/main" id="{030EDE2A-4F3E-0CC3-366D-60685299D442}"/>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457173"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457173" rtl="0" eaLnBrk="1" fontAlgn="auto" latinLnBrk="0" hangingPunct="1">
                <a:lnSpc>
                  <a:spcPct val="100000"/>
                </a:lnSpc>
                <a:spcBef>
                  <a:spcPts val="0"/>
                </a:spcBef>
                <a:spcAft>
                  <a:spcPts val="0"/>
                </a:spcAft>
                <a:buClrTx/>
                <a:buSzTx/>
                <a:buFontTx/>
                <a:buNone/>
                <a:tabLst/>
                <a:defRPr/>
              </a:pPr>
              <a:t>3</a:t>
            </a:fld>
            <a:endParaRPr kumimoji="0" lang="en-AU" sz="1200" b="0" i="0" u="none" strike="noStrike" kern="1200" cap="none" spc="0" normalizeH="0" baseline="0" noProof="0">
              <a:ln>
                <a:noFill/>
              </a:ln>
              <a:solidFill>
                <a:srgbClr val="22272B"/>
              </a:solidFill>
              <a:effectLst/>
              <a:uLnTx/>
              <a:uFillTx/>
              <a:latin typeface="Public Sans Light"/>
              <a:ea typeface="+mn-ea"/>
              <a:cs typeface="+mn-cs"/>
            </a:endParaRPr>
          </a:p>
        </p:txBody>
      </p:sp>
    </p:spTree>
    <p:extLst>
      <p:ext uri="{BB962C8B-B14F-4D97-AF65-F5344CB8AC3E}">
        <p14:creationId xmlns:p14="http://schemas.microsoft.com/office/powerpoint/2010/main" val="3719794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7F8902E-C35A-0F60-35BB-8D164C0FD46E}"/>
              </a:ext>
            </a:extLst>
          </p:cNvPr>
          <p:cNvSpPr>
            <a:spLocks noGrp="1"/>
          </p:cNvSpPr>
          <p:nvPr>
            <p:ph type="title"/>
          </p:nvPr>
        </p:nvSpPr>
        <p:spPr>
          <a:xfrm>
            <a:off x="360000" y="360000"/>
            <a:ext cx="11702012" cy="545601"/>
          </a:xfrm>
        </p:spPr>
        <p:txBody>
          <a:bodyPr/>
          <a:lstStyle/>
          <a:p>
            <a:r>
              <a:rPr lang="it-IT" i="1" dirty="0"/>
              <a:t>Quando fai la doccia? La mattina, il pomeriggio o la sera?</a:t>
            </a:r>
          </a:p>
        </p:txBody>
      </p:sp>
      <p:pic>
        <p:nvPicPr>
          <p:cNvPr id="10" name="Picture 9" descr="Person having a shower">
            <a:extLst>
              <a:ext uri="{FF2B5EF4-FFF2-40B4-BE49-F238E27FC236}">
                <a16:creationId xmlns:a16="http://schemas.microsoft.com/office/drawing/2014/main" id="{5D0076C4-2BE6-74E7-55BC-F2103B83C74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968481" y="981982"/>
            <a:ext cx="3971731" cy="5626618"/>
          </a:xfrm>
          <a:prstGeom prst="rect">
            <a:avLst/>
          </a:prstGeom>
        </p:spPr>
      </p:pic>
      <p:sp>
        <p:nvSpPr>
          <p:cNvPr id="3" name="Slide Number Placeholder 2">
            <a:extLst>
              <a:ext uri="{FF2B5EF4-FFF2-40B4-BE49-F238E27FC236}">
                <a16:creationId xmlns:a16="http://schemas.microsoft.com/office/drawing/2014/main" id="{030EDE2A-4F3E-0CC3-366D-60685299D442}"/>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457173"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457173" rtl="0" eaLnBrk="1" fontAlgn="auto" latinLnBrk="0" hangingPunct="1">
                <a:lnSpc>
                  <a:spcPct val="100000"/>
                </a:lnSpc>
                <a:spcBef>
                  <a:spcPts val="0"/>
                </a:spcBef>
                <a:spcAft>
                  <a:spcPts val="0"/>
                </a:spcAft>
                <a:buClrTx/>
                <a:buSzTx/>
                <a:buFontTx/>
                <a:buNone/>
                <a:tabLst/>
                <a:defRPr/>
              </a:pPr>
              <a:t>4</a:t>
            </a:fld>
            <a:endParaRPr kumimoji="0" lang="en-AU" sz="1200" b="0" i="0" u="none" strike="noStrike" kern="1200" cap="none" spc="0" normalizeH="0" baseline="0" noProof="0">
              <a:ln>
                <a:noFill/>
              </a:ln>
              <a:solidFill>
                <a:srgbClr val="22272B"/>
              </a:solidFill>
              <a:effectLst/>
              <a:uLnTx/>
              <a:uFillTx/>
              <a:latin typeface="Public Sans Light"/>
              <a:ea typeface="+mn-ea"/>
              <a:cs typeface="+mn-cs"/>
            </a:endParaRPr>
          </a:p>
        </p:txBody>
      </p:sp>
    </p:spTree>
    <p:extLst>
      <p:ext uri="{BB962C8B-B14F-4D97-AF65-F5344CB8AC3E}">
        <p14:creationId xmlns:p14="http://schemas.microsoft.com/office/powerpoint/2010/main" val="3551785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7F8902E-C35A-0F60-35BB-8D164C0FD46E}"/>
              </a:ext>
            </a:extLst>
          </p:cNvPr>
          <p:cNvSpPr>
            <a:spLocks noGrp="1"/>
          </p:cNvSpPr>
          <p:nvPr>
            <p:ph type="title"/>
          </p:nvPr>
        </p:nvSpPr>
        <p:spPr/>
        <p:txBody>
          <a:bodyPr/>
          <a:lstStyle/>
          <a:p>
            <a:r>
              <a:rPr lang="it-IT" i="1" dirty="0"/>
              <a:t>Fai colazione la mattina?</a:t>
            </a:r>
          </a:p>
        </p:txBody>
      </p:sp>
      <p:pic>
        <p:nvPicPr>
          <p:cNvPr id="8" name="Picture 7" descr="Person eating breakfast">
            <a:extLst>
              <a:ext uri="{FF2B5EF4-FFF2-40B4-BE49-F238E27FC236}">
                <a16:creationId xmlns:a16="http://schemas.microsoft.com/office/drawing/2014/main" id="{07992C31-35FE-154B-8DD8-7F0EFBBA733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162732" y="1017719"/>
            <a:ext cx="3797086" cy="5588281"/>
          </a:xfrm>
          <a:prstGeom prst="rect">
            <a:avLst/>
          </a:prstGeom>
        </p:spPr>
      </p:pic>
      <p:sp>
        <p:nvSpPr>
          <p:cNvPr id="3" name="Slide Number Placeholder 2">
            <a:extLst>
              <a:ext uri="{FF2B5EF4-FFF2-40B4-BE49-F238E27FC236}">
                <a16:creationId xmlns:a16="http://schemas.microsoft.com/office/drawing/2014/main" id="{030EDE2A-4F3E-0CC3-366D-60685299D442}"/>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457173"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457173" rtl="0" eaLnBrk="1" fontAlgn="auto" latinLnBrk="0" hangingPunct="1">
                <a:lnSpc>
                  <a:spcPct val="100000"/>
                </a:lnSpc>
                <a:spcBef>
                  <a:spcPts val="0"/>
                </a:spcBef>
                <a:spcAft>
                  <a:spcPts val="0"/>
                </a:spcAft>
                <a:buClrTx/>
                <a:buSzTx/>
                <a:buFontTx/>
                <a:buNone/>
                <a:tabLst/>
                <a:defRPr/>
              </a:pPr>
              <a:t>5</a:t>
            </a:fld>
            <a:endParaRPr kumimoji="0" lang="en-AU" sz="1200" b="0" i="0" u="none" strike="noStrike" kern="1200" cap="none" spc="0" normalizeH="0" baseline="0" noProof="0">
              <a:ln>
                <a:noFill/>
              </a:ln>
              <a:solidFill>
                <a:srgbClr val="22272B"/>
              </a:solidFill>
              <a:effectLst/>
              <a:uLnTx/>
              <a:uFillTx/>
              <a:latin typeface="Public Sans Light"/>
              <a:ea typeface="+mn-ea"/>
              <a:cs typeface="+mn-cs"/>
            </a:endParaRPr>
          </a:p>
        </p:txBody>
      </p:sp>
    </p:spTree>
    <p:extLst>
      <p:ext uri="{BB962C8B-B14F-4D97-AF65-F5344CB8AC3E}">
        <p14:creationId xmlns:p14="http://schemas.microsoft.com/office/powerpoint/2010/main" val="835661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7F8902E-C35A-0F60-35BB-8D164C0FD46E}"/>
              </a:ext>
            </a:extLst>
          </p:cNvPr>
          <p:cNvSpPr>
            <a:spLocks noGrp="1"/>
          </p:cNvSpPr>
          <p:nvPr>
            <p:ph type="title"/>
          </p:nvPr>
        </p:nvSpPr>
        <p:spPr/>
        <p:txBody>
          <a:bodyPr/>
          <a:lstStyle/>
          <a:p>
            <a:r>
              <a:rPr lang="it-IT" i="1" dirty="0"/>
              <a:t>Ti lavi i denti quando ti alzi o dopo colazione?</a:t>
            </a:r>
          </a:p>
        </p:txBody>
      </p:sp>
      <p:pic>
        <p:nvPicPr>
          <p:cNvPr id="4" name="Picture 3" descr="Person brushing teeth">
            <a:extLst>
              <a:ext uri="{FF2B5EF4-FFF2-40B4-BE49-F238E27FC236}">
                <a16:creationId xmlns:a16="http://schemas.microsoft.com/office/drawing/2014/main" id="{DCA2760D-99D5-A316-E028-2BCF6204CA7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943012" y="1149300"/>
            <a:ext cx="4044366" cy="5348700"/>
          </a:xfrm>
          <a:prstGeom prst="rect">
            <a:avLst/>
          </a:prstGeom>
        </p:spPr>
      </p:pic>
      <p:sp>
        <p:nvSpPr>
          <p:cNvPr id="3" name="Slide Number Placeholder 2">
            <a:extLst>
              <a:ext uri="{FF2B5EF4-FFF2-40B4-BE49-F238E27FC236}">
                <a16:creationId xmlns:a16="http://schemas.microsoft.com/office/drawing/2014/main" id="{030EDE2A-4F3E-0CC3-366D-60685299D442}"/>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457173"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457173" rtl="0" eaLnBrk="1" fontAlgn="auto" latinLnBrk="0" hangingPunct="1">
                <a:lnSpc>
                  <a:spcPct val="100000"/>
                </a:lnSpc>
                <a:spcBef>
                  <a:spcPts val="0"/>
                </a:spcBef>
                <a:spcAft>
                  <a:spcPts val="0"/>
                </a:spcAft>
                <a:buClrTx/>
                <a:buSzTx/>
                <a:buFontTx/>
                <a:buNone/>
                <a:tabLst/>
                <a:defRPr/>
              </a:pPr>
              <a:t>6</a:t>
            </a:fld>
            <a:endParaRPr kumimoji="0" lang="en-AU" sz="1200" b="0" i="0" u="none" strike="noStrike" kern="1200" cap="none" spc="0" normalizeH="0" baseline="0" noProof="0">
              <a:ln>
                <a:noFill/>
              </a:ln>
              <a:solidFill>
                <a:srgbClr val="22272B"/>
              </a:solidFill>
              <a:effectLst/>
              <a:uLnTx/>
              <a:uFillTx/>
              <a:latin typeface="Public Sans Light"/>
              <a:ea typeface="+mn-ea"/>
              <a:cs typeface="+mn-cs"/>
            </a:endParaRPr>
          </a:p>
        </p:txBody>
      </p:sp>
    </p:spTree>
    <p:extLst>
      <p:ext uri="{BB962C8B-B14F-4D97-AF65-F5344CB8AC3E}">
        <p14:creationId xmlns:p14="http://schemas.microsoft.com/office/powerpoint/2010/main" val="3398678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7F8902E-C35A-0F60-35BB-8D164C0FD46E}"/>
              </a:ext>
            </a:extLst>
          </p:cNvPr>
          <p:cNvSpPr>
            <a:spLocks noGrp="1"/>
          </p:cNvSpPr>
          <p:nvPr>
            <p:ph type="title"/>
          </p:nvPr>
        </p:nvSpPr>
        <p:spPr/>
        <p:txBody>
          <a:bodyPr/>
          <a:lstStyle/>
          <a:p>
            <a:r>
              <a:rPr lang="it-IT" i="1" dirty="0"/>
              <a:t>Ti prepari per andare a scuola la mattina o la sera?</a:t>
            </a:r>
          </a:p>
        </p:txBody>
      </p:sp>
      <p:pic>
        <p:nvPicPr>
          <p:cNvPr id="7" name="Picture 6" descr="Person getting ready/prepared">
            <a:extLst>
              <a:ext uri="{FF2B5EF4-FFF2-40B4-BE49-F238E27FC236}">
                <a16:creationId xmlns:a16="http://schemas.microsoft.com/office/drawing/2014/main" id="{082C497D-D960-DB61-0319-B635841FA4C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828081" y="1022043"/>
            <a:ext cx="4093165" cy="5673957"/>
          </a:xfrm>
          <a:prstGeom prst="rect">
            <a:avLst/>
          </a:prstGeom>
        </p:spPr>
      </p:pic>
      <p:sp>
        <p:nvSpPr>
          <p:cNvPr id="3" name="Slide Number Placeholder 2">
            <a:extLst>
              <a:ext uri="{FF2B5EF4-FFF2-40B4-BE49-F238E27FC236}">
                <a16:creationId xmlns:a16="http://schemas.microsoft.com/office/drawing/2014/main" id="{030EDE2A-4F3E-0CC3-366D-60685299D442}"/>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457173"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457173" rtl="0" eaLnBrk="1" fontAlgn="auto" latinLnBrk="0" hangingPunct="1">
                <a:lnSpc>
                  <a:spcPct val="100000"/>
                </a:lnSpc>
                <a:spcBef>
                  <a:spcPts val="0"/>
                </a:spcBef>
                <a:spcAft>
                  <a:spcPts val="0"/>
                </a:spcAft>
                <a:buClrTx/>
                <a:buSzTx/>
                <a:buFontTx/>
                <a:buNone/>
                <a:tabLst/>
                <a:defRPr/>
              </a:pPr>
              <a:t>7</a:t>
            </a:fld>
            <a:endParaRPr kumimoji="0" lang="en-AU" sz="1200" b="0" i="0" u="none" strike="noStrike" kern="1200" cap="none" spc="0" normalizeH="0" baseline="0" noProof="0">
              <a:ln>
                <a:noFill/>
              </a:ln>
              <a:solidFill>
                <a:srgbClr val="22272B"/>
              </a:solidFill>
              <a:effectLst/>
              <a:uLnTx/>
              <a:uFillTx/>
              <a:latin typeface="Public Sans Light"/>
              <a:ea typeface="+mn-ea"/>
              <a:cs typeface="+mn-cs"/>
            </a:endParaRPr>
          </a:p>
        </p:txBody>
      </p:sp>
    </p:spTree>
    <p:extLst>
      <p:ext uri="{BB962C8B-B14F-4D97-AF65-F5344CB8AC3E}">
        <p14:creationId xmlns:p14="http://schemas.microsoft.com/office/powerpoint/2010/main" val="2963552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7F8902E-C35A-0F60-35BB-8D164C0FD46E}"/>
              </a:ext>
            </a:extLst>
          </p:cNvPr>
          <p:cNvSpPr>
            <a:spLocks noGrp="1"/>
          </p:cNvSpPr>
          <p:nvPr>
            <p:ph type="title"/>
          </p:nvPr>
        </p:nvSpPr>
        <p:spPr/>
        <p:txBody>
          <a:bodyPr/>
          <a:lstStyle/>
          <a:p>
            <a:r>
              <a:rPr lang="it-IT" i="1" dirty="0"/>
              <a:t>Come vai a scuola?</a:t>
            </a:r>
          </a:p>
        </p:txBody>
      </p:sp>
      <p:pic>
        <p:nvPicPr>
          <p:cNvPr id="10" name="Picture 9" descr="Person going to school">
            <a:extLst>
              <a:ext uri="{FF2B5EF4-FFF2-40B4-BE49-F238E27FC236}">
                <a16:creationId xmlns:a16="http://schemas.microsoft.com/office/drawing/2014/main" id="{E3572548-2566-14D6-583D-051845D44C9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884432" y="978216"/>
            <a:ext cx="4074044" cy="5683058"/>
          </a:xfrm>
          <a:prstGeom prst="rect">
            <a:avLst/>
          </a:prstGeom>
        </p:spPr>
      </p:pic>
      <p:sp>
        <p:nvSpPr>
          <p:cNvPr id="3" name="Slide Number Placeholder 2">
            <a:extLst>
              <a:ext uri="{FF2B5EF4-FFF2-40B4-BE49-F238E27FC236}">
                <a16:creationId xmlns:a16="http://schemas.microsoft.com/office/drawing/2014/main" id="{030EDE2A-4F3E-0CC3-366D-60685299D442}"/>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457173"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457173" rtl="0" eaLnBrk="1" fontAlgn="auto" latinLnBrk="0" hangingPunct="1">
                <a:lnSpc>
                  <a:spcPct val="100000"/>
                </a:lnSpc>
                <a:spcBef>
                  <a:spcPts val="0"/>
                </a:spcBef>
                <a:spcAft>
                  <a:spcPts val="0"/>
                </a:spcAft>
                <a:buClrTx/>
                <a:buSzTx/>
                <a:buFontTx/>
                <a:buNone/>
                <a:tabLst/>
                <a:defRPr/>
              </a:pPr>
              <a:t>8</a:t>
            </a:fld>
            <a:endParaRPr kumimoji="0" lang="en-AU" sz="1200" b="0" i="0" u="none" strike="noStrike" kern="1200" cap="none" spc="0" normalizeH="0" baseline="0" noProof="0">
              <a:ln>
                <a:noFill/>
              </a:ln>
              <a:solidFill>
                <a:srgbClr val="22272B"/>
              </a:solidFill>
              <a:effectLst/>
              <a:uLnTx/>
              <a:uFillTx/>
              <a:latin typeface="Public Sans Light"/>
              <a:ea typeface="+mn-ea"/>
              <a:cs typeface="+mn-cs"/>
            </a:endParaRPr>
          </a:p>
        </p:txBody>
      </p:sp>
    </p:spTree>
    <p:extLst>
      <p:ext uri="{BB962C8B-B14F-4D97-AF65-F5344CB8AC3E}">
        <p14:creationId xmlns:p14="http://schemas.microsoft.com/office/powerpoint/2010/main" val="1926243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7F8902E-C35A-0F60-35BB-8D164C0FD46E}"/>
              </a:ext>
            </a:extLst>
          </p:cNvPr>
          <p:cNvSpPr>
            <a:spLocks noGrp="1"/>
          </p:cNvSpPr>
          <p:nvPr>
            <p:ph type="title"/>
          </p:nvPr>
        </p:nvSpPr>
        <p:spPr/>
        <p:txBody>
          <a:bodyPr/>
          <a:lstStyle/>
          <a:p>
            <a:r>
              <a:rPr lang="it-IT" i="1" dirty="0"/>
              <a:t>A che ora torni a casa durante la settimana?</a:t>
            </a:r>
          </a:p>
        </p:txBody>
      </p:sp>
      <p:pic>
        <p:nvPicPr>
          <p:cNvPr id="17" name="Picture 16" descr="Person returning home">
            <a:extLst>
              <a:ext uri="{FF2B5EF4-FFF2-40B4-BE49-F238E27FC236}">
                <a16:creationId xmlns:a16="http://schemas.microsoft.com/office/drawing/2014/main" id="{C33413C5-C930-8EFC-21B2-8AE9B9CEF41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013752" y="1012940"/>
            <a:ext cx="3921421" cy="5683059"/>
          </a:xfrm>
          <a:prstGeom prst="rect">
            <a:avLst/>
          </a:prstGeom>
        </p:spPr>
      </p:pic>
      <p:sp>
        <p:nvSpPr>
          <p:cNvPr id="3" name="Slide Number Placeholder 2">
            <a:extLst>
              <a:ext uri="{FF2B5EF4-FFF2-40B4-BE49-F238E27FC236}">
                <a16:creationId xmlns:a16="http://schemas.microsoft.com/office/drawing/2014/main" id="{030EDE2A-4F3E-0CC3-366D-60685299D442}"/>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457173"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457173" rtl="0" eaLnBrk="1" fontAlgn="auto" latinLnBrk="0" hangingPunct="1">
                <a:lnSpc>
                  <a:spcPct val="100000"/>
                </a:lnSpc>
                <a:spcBef>
                  <a:spcPts val="0"/>
                </a:spcBef>
                <a:spcAft>
                  <a:spcPts val="0"/>
                </a:spcAft>
                <a:buClrTx/>
                <a:buSzTx/>
                <a:buFontTx/>
                <a:buNone/>
                <a:tabLst/>
                <a:defRPr/>
              </a:pPr>
              <a:t>9</a:t>
            </a:fld>
            <a:endParaRPr kumimoji="0" lang="en-AU" sz="1200" b="0" i="0" u="none" strike="noStrike" kern="1200" cap="none" spc="0" normalizeH="0" baseline="0" noProof="0">
              <a:ln>
                <a:noFill/>
              </a:ln>
              <a:solidFill>
                <a:srgbClr val="22272B"/>
              </a:solidFill>
              <a:effectLst/>
              <a:uLnTx/>
              <a:uFillTx/>
              <a:latin typeface="Public Sans Light"/>
              <a:ea typeface="+mn-ea"/>
              <a:cs typeface="+mn-cs"/>
            </a:endParaRPr>
          </a:p>
        </p:txBody>
      </p:sp>
    </p:spTree>
    <p:extLst>
      <p:ext uri="{BB962C8B-B14F-4D97-AF65-F5344CB8AC3E}">
        <p14:creationId xmlns:p14="http://schemas.microsoft.com/office/powerpoint/2010/main" val="412264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NSWG Corporate">
  <a:themeElements>
    <a:clrScheme name="Custom 1">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NSW Gov PPT">
      <a:majorFont>
        <a:latin typeface="Public Sans"/>
        <a:ea typeface=""/>
        <a:cs typeface=""/>
      </a:majorFont>
      <a:minorFont>
        <a:latin typeface="Public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draft-updated-template.potx  -  Read-Only" id="{5F0C83F1-0873-46AE-927C-702937B2931A}" vid="{38F5C4A1-B054-4DF0-87EC-53FB93C6EB98}"/>
    </a:ext>
  </a:extLst>
</a:theme>
</file>

<file path=ppt/theme/theme2.xml><?xml version="1.0" encoding="utf-8"?>
<a:theme xmlns:a="http://schemas.openxmlformats.org/drawingml/2006/main" name="2_NSWG Corporate">
  <a:themeElements>
    <a:clrScheme name="Custom 1">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NSW Gov PPT">
      <a:majorFont>
        <a:latin typeface="Public Sans"/>
        <a:ea typeface=""/>
        <a:cs typeface=""/>
      </a:majorFont>
      <a:minorFont>
        <a:latin typeface="Public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draft-updated-template.potx" id="{CFB5B524-3546-40BF-AADD-32F92B0624E1}" vid="{4DE3A013-8EF5-4F08-AE49-9E37C639DAA9}"/>
    </a:ext>
  </a:extLst>
</a:theme>
</file>

<file path=ppt/theme/theme3.xml><?xml version="1.0" encoding="utf-8"?>
<a:theme xmlns:a="http://schemas.openxmlformats.org/drawingml/2006/main" name="3_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resentation8" id="{5B7CFD80-9B3F-274A-83E4-7C2C4402A121}" vid="{8F029A35-CC8A-F847-83C7-786F3DC187F0}"/>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753</Words>
  <Application>Microsoft Office PowerPoint</Application>
  <PresentationFormat>Widescreen</PresentationFormat>
  <Paragraphs>69</Paragraphs>
  <Slides>14</Slides>
  <Notes>14</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14</vt:i4>
      </vt:variant>
    </vt:vector>
  </HeadingPairs>
  <TitlesOfParts>
    <vt:vector size="22" baseType="lpstr">
      <vt:lpstr>Calibri</vt:lpstr>
      <vt:lpstr>Times New Roman</vt:lpstr>
      <vt:lpstr>Public Sans</vt:lpstr>
      <vt:lpstr>Public Sans Light</vt:lpstr>
      <vt:lpstr>Arial</vt:lpstr>
      <vt:lpstr>1_NSWG Corporate</vt:lpstr>
      <vt:lpstr>2_NSWG Corporate</vt:lpstr>
      <vt:lpstr>3_NSWG Corporate</vt:lpstr>
      <vt:lpstr>Questions about daily routines</vt:lpstr>
      <vt:lpstr>A che ora ti svegli?</vt:lpstr>
      <vt:lpstr>Ti vesti nella tua camera da letto o in bagno?</vt:lpstr>
      <vt:lpstr>Quando fai la doccia? La mattina, il pomeriggio o la sera?</vt:lpstr>
      <vt:lpstr>Fai colazione la mattina?</vt:lpstr>
      <vt:lpstr>Ti lavi i denti quando ti alzi o dopo colazione?</vt:lpstr>
      <vt:lpstr>Ti prepari per andare a scuola la mattina o la sera?</vt:lpstr>
      <vt:lpstr>Come vai a scuola?</vt:lpstr>
      <vt:lpstr>A che ora torni a casa durante la settimana?</vt:lpstr>
      <vt:lpstr>Ceni con la famiglia ogni sera?</vt:lpstr>
      <vt:lpstr>Quando fai i compiti?</vt:lpstr>
      <vt:lpstr>Ti riposi ogni giorno?</vt:lpstr>
      <vt:lpstr>Ti addormenti presto o tardi?</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Questions about daily routines</dc:title>
  <dc:creator>NSW Department of Education</dc:creator>
  <dcterms:created xsi:type="dcterms:W3CDTF">2024-09-24T00:50:33Z</dcterms:created>
  <dcterms:modified xsi:type="dcterms:W3CDTF">2024-09-24T00:50:54Z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2024-09-24T00:50:43Z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c53d6606-e4d8-42ab-b1c7-f13d9053a851</vt:lpwstr>
  </property>
  <property fmtid="{D5CDD505-2E9C-101B-9397-08002B2CF9AE}" pid="8" name="MSIP_Label_b603dfd7-d93a-4381-a340-2995d8282205_ContentBits">
    <vt:lpwstr>0</vt:lpwstr>
  </property>
</Properties>
</file>