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32"/>
  </p:notesMasterIdLst>
  <p:handoutMasterIdLst>
    <p:handoutMasterId r:id="rId33"/>
  </p:handoutMasterIdLst>
  <p:sldIdLst>
    <p:sldId id="257" r:id="rId2"/>
    <p:sldId id="373" r:id="rId3"/>
    <p:sldId id="382" r:id="rId4"/>
    <p:sldId id="383" r:id="rId5"/>
    <p:sldId id="384" r:id="rId6"/>
    <p:sldId id="385" r:id="rId7"/>
    <p:sldId id="396" r:id="rId8"/>
    <p:sldId id="381" r:id="rId9"/>
    <p:sldId id="374" r:id="rId10"/>
    <p:sldId id="375" r:id="rId11"/>
    <p:sldId id="397" r:id="rId12"/>
    <p:sldId id="376" r:id="rId13"/>
    <p:sldId id="377" r:id="rId14"/>
    <p:sldId id="378" r:id="rId15"/>
    <p:sldId id="379" r:id="rId16"/>
    <p:sldId id="380" r:id="rId17"/>
    <p:sldId id="399" r:id="rId18"/>
    <p:sldId id="398" r:id="rId19"/>
    <p:sldId id="386" r:id="rId20"/>
    <p:sldId id="387" r:id="rId21"/>
    <p:sldId id="388" r:id="rId22"/>
    <p:sldId id="389" r:id="rId23"/>
    <p:sldId id="390" r:id="rId24"/>
    <p:sldId id="391" r:id="rId25"/>
    <p:sldId id="395" r:id="rId26"/>
    <p:sldId id="392" r:id="rId27"/>
    <p:sldId id="393" r:id="rId28"/>
    <p:sldId id="394" r:id="rId29"/>
    <p:sldId id="400" r:id="rId30"/>
    <p:sldId id="361" r:id="rId31"/>
  </p:sldIdLst>
  <p:sldSz cx="12192000" cy="6858000"/>
  <p:notesSz cx="6858000" cy="9144000"/>
  <p:embeddedFontLst>
    <p:embeddedFont>
      <p:font typeface="Public Sans" pitchFamily="2" charset="0"/>
      <p:regular r:id="rId34"/>
      <p:bold r:id="rId35"/>
      <p:italic r:id="rId36"/>
      <p:boldItalic r:id="rId37"/>
    </p:embeddedFont>
    <p:embeddedFont>
      <p:font typeface="Public Sans Light" pitchFamily="2" charset="0"/>
      <p:regular r:id="rId38"/>
      <p:italic r:id="rId3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1" userDrawn="1">
          <p15:clr>
            <a:srgbClr val="A4A3A4"/>
          </p15:clr>
        </p15:guide>
        <p15:guide id="2" pos="549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C8571D-FB21-47C8-BF4B-5D62B04337EC}" v="9" dt="2024-09-24T00:51:49.84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91" autoAdjust="0"/>
    <p:restoredTop sz="91469" autoAdjust="0"/>
  </p:normalViewPr>
  <p:slideViewPr>
    <p:cSldViewPr snapToGrid="0">
      <p:cViewPr varScale="1">
        <p:scale>
          <a:sx n="92" d="100"/>
          <a:sy n="92" d="100"/>
        </p:scale>
        <p:origin x="1473" y="54"/>
      </p:cViewPr>
      <p:guideLst>
        <p:guide orient="horz" pos="3861"/>
        <p:guide pos="5496"/>
      </p:guideLst>
    </p:cSldViewPr>
  </p:slideViewPr>
  <p:outlineViewPr>
    <p:cViewPr>
      <p:scale>
        <a:sx n="33" d="100"/>
        <a:sy n="33" d="100"/>
      </p:scale>
      <p:origin x="0" y="-667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24/09/2024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24/09/2024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2785895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1" noProof="0" dirty="0"/>
              <a:t>Teacher notes:</a:t>
            </a:r>
          </a:p>
          <a:p>
            <a:r>
              <a:rPr lang="it-IT" sz="1200" b="1" noProof="0" dirty="0"/>
              <a:t>CLICK TO REVEAL </a:t>
            </a:r>
            <a:r>
              <a:rPr lang="it-IT" sz="1200" noProof="0" dirty="0"/>
              <a:t>the time.</a:t>
            </a:r>
          </a:p>
          <a:p>
            <a:r>
              <a:rPr lang="it-IT" sz="1200" noProof="0" dirty="0"/>
              <a:t>Ask students to guess how you would say this time.</a:t>
            </a:r>
          </a:p>
          <a:p>
            <a:r>
              <a:rPr lang="it-IT" sz="1200" b="1" noProof="0" dirty="0"/>
              <a:t>CLICK TO REVEAL </a:t>
            </a:r>
            <a:r>
              <a:rPr lang="it-IT" sz="1200" i="1" noProof="0" dirty="0"/>
              <a:t>Sono le tredici.</a:t>
            </a:r>
          </a:p>
          <a:p>
            <a:r>
              <a:rPr lang="it-IT" sz="1200" i="0" noProof="0" dirty="0"/>
              <a:t>Point out that Italians use 24-hour time a lot, particularly when travelling. </a:t>
            </a:r>
          </a:p>
          <a:p>
            <a:r>
              <a:rPr lang="it-IT" sz="1200" i="0" noProof="0" dirty="0"/>
              <a:t>Ask them how you would say 1:00 in the afternoon (</a:t>
            </a:r>
            <a:r>
              <a:rPr lang="it-IT" sz="1200" i="1" noProof="0" dirty="0"/>
              <a:t>l’una di pomeriggio</a:t>
            </a:r>
            <a:r>
              <a:rPr lang="it-IT" sz="1200" i="0" noProof="0" dirty="0"/>
              <a:t>) to remind them of the different ways of expressing time.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3094348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1" noProof="0" dirty="0"/>
              <a:t>Teacher notes:</a:t>
            </a:r>
          </a:p>
          <a:p>
            <a:r>
              <a:rPr lang="it-IT" sz="1200" b="1" noProof="0" dirty="0"/>
              <a:t>CLICK TO REVEAL </a:t>
            </a:r>
            <a:r>
              <a:rPr lang="it-IT" sz="1200" noProof="0" dirty="0"/>
              <a:t>the time.</a:t>
            </a:r>
          </a:p>
          <a:p>
            <a:r>
              <a:rPr lang="it-IT" sz="1200" noProof="0" dirty="0"/>
              <a:t>Ask students to guess how you would say this time.</a:t>
            </a:r>
          </a:p>
          <a:p>
            <a:r>
              <a:rPr lang="it-IT" sz="1200" b="1" noProof="0" dirty="0"/>
              <a:t>CLICK TO REVEAL </a:t>
            </a:r>
            <a:r>
              <a:rPr lang="it-IT" sz="1200" i="1" noProof="0" dirty="0"/>
              <a:t>Sono le diciannove.</a:t>
            </a:r>
          </a:p>
          <a:p>
            <a:r>
              <a:rPr lang="it-IT" sz="1200" i="0" noProof="0" dirty="0"/>
              <a:t>Ask them how you would say 7:00 in the evening (</a:t>
            </a:r>
            <a:r>
              <a:rPr lang="it-IT" sz="1200" i="1" noProof="0" dirty="0"/>
              <a:t>sono le sette di sera</a:t>
            </a:r>
            <a:r>
              <a:rPr lang="it-IT" sz="1200" i="0" noProof="0" dirty="0"/>
              <a:t>) to remind them of the different ways of expressing time.</a:t>
            </a:r>
            <a:endParaRPr lang="it-IT" sz="1200" noProof="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1734833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1" noProof="0" dirty="0"/>
              <a:t>Teacher notes:</a:t>
            </a:r>
          </a:p>
          <a:p>
            <a:r>
              <a:rPr lang="en-AU" sz="1200" b="1" dirty="0"/>
              <a:t>CLICK TO REVEAL </a:t>
            </a:r>
            <a:r>
              <a:rPr lang="en-AU" sz="1200" dirty="0"/>
              <a:t>the time.</a:t>
            </a:r>
          </a:p>
          <a:p>
            <a:r>
              <a:rPr lang="en-AU" sz="1200" dirty="0"/>
              <a:t>Ask students to guess how you would say this time.</a:t>
            </a:r>
          </a:p>
          <a:p>
            <a:r>
              <a:rPr lang="en-AU" sz="1200" b="1" dirty="0"/>
              <a:t>CLICK TO REVEAL </a:t>
            </a:r>
            <a:r>
              <a:rPr lang="it-IT" sz="1200" i="1" noProof="0" dirty="0"/>
              <a:t>Sono le quindici e dieci.</a:t>
            </a: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2100722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1" noProof="0" dirty="0"/>
              <a:t>Teacher notes:</a:t>
            </a:r>
          </a:p>
          <a:p>
            <a:r>
              <a:rPr lang="it-IT" sz="1200" b="1" noProof="0" dirty="0"/>
              <a:t>CLICK TO REVEAL </a:t>
            </a:r>
            <a:r>
              <a:rPr lang="it-IT" sz="1200" noProof="0" dirty="0"/>
              <a:t>the time.</a:t>
            </a:r>
          </a:p>
          <a:p>
            <a:r>
              <a:rPr lang="it-IT" sz="1200" noProof="0" dirty="0"/>
              <a:t>Ask students to guess how you would say this time. There are two ways.</a:t>
            </a:r>
          </a:p>
          <a:p>
            <a:r>
              <a:rPr lang="it-IT" sz="1200" b="1" noProof="0" dirty="0"/>
              <a:t>CLICK TO REVEAL </a:t>
            </a:r>
            <a:r>
              <a:rPr lang="it-IT" sz="1200" i="1" noProof="0" dirty="0"/>
              <a:t>Sono le sedici e cinquantacinque </a:t>
            </a:r>
            <a:r>
              <a:rPr lang="it-IT" sz="1200" i="0" noProof="0" dirty="0"/>
              <a:t>or</a:t>
            </a:r>
            <a:r>
              <a:rPr lang="it-IT" sz="1200" i="1" noProof="0" dirty="0"/>
              <a:t> Sono le diciassette meno cinque.</a:t>
            </a:r>
          </a:p>
          <a:p>
            <a:endParaRPr lang="it-IT"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861581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1" noProof="0" dirty="0"/>
              <a:t>Teacher notes:</a:t>
            </a:r>
          </a:p>
          <a:p>
            <a:r>
              <a:rPr lang="it-IT" sz="1200" b="1" noProof="0" dirty="0"/>
              <a:t>CLICK TO REVEAL </a:t>
            </a:r>
            <a:r>
              <a:rPr lang="it-IT" sz="1200" noProof="0" dirty="0"/>
              <a:t>the time.</a:t>
            </a:r>
          </a:p>
          <a:p>
            <a:r>
              <a:rPr lang="it-IT" sz="1200" noProof="0" dirty="0"/>
              <a:t>Ask students to guess how you would say this time. </a:t>
            </a:r>
          </a:p>
          <a:p>
            <a:r>
              <a:rPr lang="it-IT" sz="1200" b="1" noProof="0" dirty="0"/>
              <a:t>CLICK TO REVEAL </a:t>
            </a:r>
            <a:r>
              <a:rPr lang="it-IT" sz="1200" i="1" noProof="0" dirty="0"/>
              <a:t>Sono le ventuno e ventuno.</a:t>
            </a:r>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349870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1" i="0" dirty="0"/>
              <a:t>Teacher notes:</a:t>
            </a:r>
          </a:p>
          <a:p>
            <a:r>
              <a:rPr lang="it-IT" sz="1200" i="0" dirty="0"/>
              <a:t>Point out that, when using 24-hour time, Italians do not use </a:t>
            </a:r>
            <a:r>
              <a:rPr lang="it-IT" sz="1200" i="1" dirty="0"/>
              <a:t>un quarto </a:t>
            </a:r>
            <a:r>
              <a:rPr lang="it-IT" sz="1200" i="0" dirty="0"/>
              <a:t>or </a:t>
            </a:r>
            <a:r>
              <a:rPr lang="it-IT" sz="1200" i="1" dirty="0"/>
              <a:t>e mezza</a:t>
            </a:r>
            <a:r>
              <a:rPr lang="it-IT" sz="1200" i="0" dirty="0"/>
              <a:t>. Instead, they say the number of minutes, for example, </a:t>
            </a:r>
            <a:r>
              <a:rPr lang="it-IT" sz="1200" i="1" dirty="0"/>
              <a:t>sono le diciotto e quindici</a:t>
            </a:r>
            <a:r>
              <a:rPr lang="it-IT" sz="1200" i="0" dirty="0"/>
              <a:t> or </a:t>
            </a:r>
            <a:r>
              <a:rPr lang="it-IT" sz="1200" i="1" dirty="0"/>
              <a:t>sono le diciotto e trenta </a:t>
            </a:r>
            <a:r>
              <a:rPr lang="it-IT" sz="1200" i="0" dirty="0"/>
              <a:t>(</a:t>
            </a:r>
            <a:r>
              <a:rPr lang="it-IT" sz="1200" b="1" i="0" dirty="0"/>
              <a:t>not</a:t>
            </a:r>
            <a:r>
              <a:rPr lang="it-IT" sz="1200" i="0" dirty="0"/>
              <a:t> </a:t>
            </a:r>
            <a:r>
              <a:rPr lang="it-IT" sz="1200" i="1" dirty="0"/>
              <a:t>sono le diciotto e un quarto </a:t>
            </a:r>
            <a:r>
              <a:rPr lang="it-IT" sz="1200" i="0" dirty="0"/>
              <a:t>or</a:t>
            </a:r>
            <a:r>
              <a:rPr lang="it-IT" sz="1200" i="1" dirty="0"/>
              <a:t> sono le diciotto e mezza</a:t>
            </a:r>
            <a:r>
              <a:rPr lang="it-IT" sz="1200" i="0" dirty="0"/>
              <a:t>).</a:t>
            </a:r>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2733907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1" noProof="0" dirty="0">
                <a:latin typeface="Public Sans" pitchFamily="2" charset="0"/>
              </a:rPr>
              <a:t>Teacher notes:</a:t>
            </a:r>
            <a:endParaRPr lang="it-IT" sz="1200" noProof="0" dirty="0">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noProof="0" dirty="0">
                <a:effectLst/>
                <a:latin typeface="Public Sans" pitchFamily="2" charset="0"/>
                <a:ea typeface="Calibri" panose="020F0502020204030204" pitchFamily="34" charset="0"/>
              </a:rPr>
              <a:t>Using slides 18 to 28, display the picture of a daily routine activity on the board. In their books or devices, students construct the question appropriate to the picture (for example, </a:t>
            </a:r>
            <a:r>
              <a:rPr lang="it-IT" sz="1200" i="1" noProof="0" dirty="0">
                <a:effectLst/>
                <a:latin typeface="Public Sans" pitchFamily="2" charset="0"/>
                <a:ea typeface="Calibri" panose="020F0502020204030204" pitchFamily="34" charset="0"/>
              </a:rPr>
              <a:t>A che ora ti svegli?). </a:t>
            </a:r>
            <a:r>
              <a:rPr lang="it-IT" sz="1200" noProof="0" dirty="0">
                <a:effectLst/>
                <a:latin typeface="Public Sans" pitchFamily="2" charset="0"/>
                <a:ea typeface="Calibri" panose="020F0502020204030204" pitchFamily="34" charset="0"/>
              </a:rPr>
              <a:t>Students may work in pairs, if preferred. Click on the slide to reveal the question, and allow time to discuss any errors students may have made in conjugating the verb. Then reveal the answer stem, providing a prompt for students to construct a response to the question. Allow time for students to write their response to each question. If the image is an activity that students don’t complete, encourage them to communicate this authentically using a negative structure. Remind students to practise using the 24-hour time structure when appropriate. Progress through the slides, pausing to allow time for students to construct each question and answer. When students have created and answered all questions, use slide 29 to guide interactions between students.</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noProof="0" dirty="0">
                <a:latin typeface="Public Sans" pitchFamily="2" charset="0"/>
              </a:rPr>
              <a:t>You can also ask students to ask other students the question. If support is needed you can add in the language structures. For example,</a:t>
            </a:r>
          </a:p>
          <a:p>
            <a:r>
              <a:rPr lang="it-IT" sz="1200" noProof="0" dirty="0">
                <a:latin typeface="Public Sans" pitchFamily="2" charset="0"/>
              </a:rPr>
              <a:t>Student A: </a:t>
            </a:r>
            <a:r>
              <a:rPr lang="it-IT" sz="1200" i="1" noProof="0" dirty="0">
                <a:latin typeface="Public Sans" pitchFamily="2" charset="0"/>
              </a:rPr>
              <a:t>A che ora ti svegli?</a:t>
            </a:r>
          </a:p>
          <a:p>
            <a:r>
              <a:rPr lang="it-IT" sz="1200" noProof="0" dirty="0">
                <a:latin typeface="Public Sans" pitchFamily="2" charset="0"/>
              </a:rPr>
              <a:t>Student B: </a:t>
            </a:r>
            <a:r>
              <a:rPr lang="it-IT" sz="1200" i="1" noProof="0" dirty="0">
                <a:latin typeface="Public Sans" pitchFamily="2" charset="0"/>
              </a:rPr>
              <a:t>Mi sveglio alle sette</a:t>
            </a:r>
            <a:r>
              <a:rPr lang="it-IT" sz="1200" noProof="0" dirty="0">
                <a:latin typeface="Public Sans" pitchFamily="2" charset="0"/>
              </a:rPr>
              <a:t>.</a:t>
            </a:r>
          </a:p>
          <a:p>
            <a:r>
              <a:rPr lang="it-IT" sz="1200" noProof="0" dirty="0">
                <a:latin typeface="Public Sans" pitchFamily="2" charset="0"/>
              </a:rPr>
              <a:t>Teacher to Student A or any other student: </a:t>
            </a:r>
            <a:r>
              <a:rPr lang="it-IT" sz="1200" i="1" noProof="0" dirty="0">
                <a:latin typeface="Public Sans" pitchFamily="2" charset="0"/>
              </a:rPr>
              <a:t>A che ora si sveglia, Antonio? </a:t>
            </a:r>
          </a:p>
          <a:p>
            <a:r>
              <a:rPr lang="it-IT" sz="1200" noProof="0" dirty="0">
                <a:latin typeface="Public Sans" pitchFamily="2" charset="0"/>
              </a:rPr>
              <a:t>Student C: </a:t>
            </a:r>
            <a:r>
              <a:rPr lang="it-IT" sz="1200" i="1" noProof="0" dirty="0">
                <a:latin typeface="Public Sans" pitchFamily="2" charset="0"/>
              </a:rPr>
              <a:t>Antonio si sveglia alle sette.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487045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dirty="0"/>
              <a:t>Ask students to create the question, before revealing and discussing any errors made with conjugations in the </a:t>
            </a:r>
            <a:r>
              <a:rPr lang="it-IT" sz="1200" i="1" noProof="0" dirty="0"/>
              <a:t>tu</a:t>
            </a:r>
            <a:r>
              <a:rPr lang="en-AU" sz="1200" dirty="0"/>
              <a:t> form and/or with reflexive pronouns.</a:t>
            </a:r>
          </a:p>
          <a:p>
            <a:r>
              <a:rPr lang="it-IT" sz="1200" b="1" dirty="0"/>
              <a:t>Then CLICK TO REVEAL </a:t>
            </a:r>
            <a:r>
              <a:rPr lang="en-AU" sz="1200" i="0" dirty="0"/>
              <a:t>the answer stem, allowing time for students to create their answer.</a:t>
            </a:r>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1989037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t>Teacher notes:</a:t>
            </a:r>
          </a:p>
          <a:p>
            <a:r>
              <a:rPr lang="en-AU" sz="1200" dirty="0"/>
              <a:t>Ask students to create the question, before revealing and discussing any errors made with conjugations in the </a:t>
            </a:r>
            <a:r>
              <a:rPr lang="it-IT" sz="1200" i="1" noProof="0" dirty="0"/>
              <a:t>tu</a:t>
            </a:r>
            <a:r>
              <a:rPr lang="en-AU" sz="1200" dirty="0"/>
              <a:t> form and/or with reflexive pronouns.</a:t>
            </a:r>
          </a:p>
          <a:p>
            <a:r>
              <a:rPr lang="it-IT" sz="1200" b="1" dirty="0"/>
              <a:t>Then CLICK TO REVEAL </a:t>
            </a:r>
            <a:r>
              <a:rPr lang="en-AU" sz="1200" i="0" dirty="0"/>
              <a:t>the answer stem, allowing time for students to create their answer.</a:t>
            </a:r>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619504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i="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dirty="0"/>
          </a:p>
        </p:txBody>
      </p:sp>
    </p:spTree>
    <p:extLst>
      <p:ext uri="{BB962C8B-B14F-4D97-AF65-F5344CB8AC3E}">
        <p14:creationId xmlns:p14="http://schemas.microsoft.com/office/powerpoint/2010/main" val="2304312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it-IT" sz="1200" dirty="0"/>
              <a:t>Use slides 2 to 6 to revise the time.</a:t>
            </a:r>
          </a:p>
          <a:p>
            <a:r>
              <a:rPr lang="it-IT" sz="1200" b="1" dirty="0"/>
              <a:t>CLICK TO REVEAL</a:t>
            </a:r>
            <a:r>
              <a:rPr lang="it-IT" sz="1200" dirty="0"/>
              <a:t> the time and ask students to give the time in Italian.</a:t>
            </a:r>
          </a:p>
          <a:p>
            <a:r>
              <a:rPr lang="it-IT" sz="1200" b="1" dirty="0"/>
              <a:t>CLICK TO REVEAL </a:t>
            </a:r>
            <a:r>
              <a:rPr lang="it-IT" sz="1200" i="1" dirty="0"/>
              <a:t>È l’una</a:t>
            </a:r>
            <a:r>
              <a:rPr lang="it-IT" sz="1200" dirty="0"/>
              <a:t>.</a:t>
            </a:r>
          </a:p>
          <a:p>
            <a:r>
              <a:rPr lang="it-IT" sz="1200" dirty="0"/>
              <a:t>Drill orally.</a:t>
            </a: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1749275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i="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dirty="0"/>
          </a:p>
        </p:txBody>
      </p:sp>
    </p:spTree>
    <p:extLst>
      <p:ext uri="{BB962C8B-B14F-4D97-AF65-F5344CB8AC3E}">
        <p14:creationId xmlns:p14="http://schemas.microsoft.com/office/powerpoint/2010/main" val="2153598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i="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dirty="0"/>
          </a:p>
        </p:txBody>
      </p:sp>
    </p:spTree>
    <p:extLst>
      <p:ext uri="{BB962C8B-B14F-4D97-AF65-F5344CB8AC3E}">
        <p14:creationId xmlns:p14="http://schemas.microsoft.com/office/powerpoint/2010/main" val="1259578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i="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dirty="0"/>
          </a:p>
        </p:txBody>
      </p:sp>
    </p:spTree>
    <p:extLst>
      <p:ext uri="{BB962C8B-B14F-4D97-AF65-F5344CB8AC3E}">
        <p14:creationId xmlns:p14="http://schemas.microsoft.com/office/powerpoint/2010/main" val="2517103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i="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dirty="0"/>
          </a:p>
        </p:txBody>
      </p:sp>
    </p:spTree>
    <p:extLst>
      <p:ext uri="{BB962C8B-B14F-4D97-AF65-F5344CB8AC3E}">
        <p14:creationId xmlns:p14="http://schemas.microsoft.com/office/powerpoint/2010/main" val="3343526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i="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dirty="0"/>
          </a:p>
        </p:txBody>
      </p:sp>
    </p:spTree>
    <p:extLst>
      <p:ext uri="{BB962C8B-B14F-4D97-AF65-F5344CB8AC3E}">
        <p14:creationId xmlns:p14="http://schemas.microsoft.com/office/powerpoint/2010/main" val="376379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i="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dirty="0"/>
          </a:p>
        </p:txBody>
      </p:sp>
    </p:spTree>
    <p:extLst>
      <p:ext uri="{BB962C8B-B14F-4D97-AF65-F5344CB8AC3E}">
        <p14:creationId xmlns:p14="http://schemas.microsoft.com/office/powerpoint/2010/main" val="3335868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i="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dirty="0"/>
          </a:p>
        </p:txBody>
      </p:sp>
    </p:spTree>
    <p:extLst>
      <p:ext uri="{BB962C8B-B14F-4D97-AF65-F5344CB8AC3E}">
        <p14:creationId xmlns:p14="http://schemas.microsoft.com/office/powerpoint/2010/main" val="2557298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i="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dirty="0"/>
          </a:p>
        </p:txBody>
      </p:sp>
    </p:spTree>
    <p:extLst>
      <p:ext uri="{BB962C8B-B14F-4D97-AF65-F5344CB8AC3E}">
        <p14:creationId xmlns:p14="http://schemas.microsoft.com/office/powerpoint/2010/main" val="609364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dirty="0"/>
          </a:p>
        </p:txBody>
      </p:sp>
    </p:spTree>
    <p:extLst>
      <p:ext uri="{BB962C8B-B14F-4D97-AF65-F5344CB8AC3E}">
        <p14:creationId xmlns:p14="http://schemas.microsoft.com/office/powerpoint/2010/main" val="1474353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it-IT" sz="1200" dirty="0"/>
              <a:t>Revision.</a:t>
            </a:r>
          </a:p>
          <a:p>
            <a:r>
              <a:rPr lang="it-IT" sz="1200" b="1" dirty="0"/>
              <a:t>CLICK TO REVEAL </a:t>
            </a:r>
            <a:r>
              <a:rPr lang="it-IT" sz="1200" dirty="0"/>
              <a:t>the time and ask students to give the time in Italian.</a:t>
            </a:r>
          </a:p>
          <a:p>
            <a:r>
              <a:rPr lang="it-IT" sz="1200" b="1" dirty="0"/>
              <a:t>CLICK TO REVEAL </a:t>
            </a:r>
            <a:r>
              <a:rPr lang="it-IT" sz="1200" i="1" dirty="0"/>
              <a:t>Sono le due</a:t>
            </a:r>
            <a:r>
              <a:rPr lang="it-IT" sz="1200" dirty="0"/>
              <a:t>.</a:t>
            </a:r>
          </a:p>
          <a:p>
            <a:r>
              <a:rPr lang="it-IT" sz="1200" dirty="0"/>
              <a:t>Drill orally.</a:t>
            </a: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597379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it-IT" sz="1200" dirty="0"/>
              <a:t>Revision.</a:t>
            </a:r>
          </a:p>
          <a:p>
            <a:r>
              <a:rPr lang="it-IT" sz="1200" b="1" dirty="0"/>
              <a:t>CLICK TO REVEAL </a:t>
            </a:r>
            <a:r>
              <a:rPr lang="it-IT" sz="1200" dirty="0"/>
              <a:t>the time and ask students to give the time in Italian.</a:t>
            </a:r>
          </a:p>
          <a:p>
            <a:r>
              <a:rPr lang="it-IT" sz="1200" b="1" dirty="0"/>
              <a:t>CLICK TO REVEAL </a:t>
            </a:r>
            <a:r>
              <a:rPr lang="it-IT" sz="1200" i="1" dirty="0"/>
              <a:t>Sono le tre e cinque</a:t>
            </a:r>
            <a:r>
              <a:rPr lang="it-IT" sz="1200" dirty="0"/>
              <a:t>.</a:t>
            </a:r>
          </a:p>
          <a:p>
            <a:r>
              <a:rPr lang="it-IT" sz="1200" dirty="0"/>
              <a:t>Drill orally.</a:t>
            </a: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391783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it-IT" sz="1200" dirty="0"/>
              <a:t>Revision.</a:t>
            </a:r>
          </a:p>
          <a:p>
            <a:r>
              <a:rPr lang="it-IT" sz="1200" b="1" dirty="0"/>
              <a:t>CLICK TO REVEAL </a:t>
            </a:r>
            <a:r>
              <a:rPr lang="it-IT" sz="1200" dirty="0"/>
              <a:t>the time and ask students to give the 2 options of time in Italian.</a:t>
            </a:r>
          </a:p>
          <a:p>
            <a:r>
              <a:rPr lang="it-IT" sz="1200" b="1" dirty="0"/>
              <a:t>CLICK TO REVEAL </a:t>
            </a:r>
            <a:r>
              <a:rPr lang="it-IT" sz="1200" i="1" dirty="0"/>
              <a:t>Sono le quattro e quindici </a:t>
            </a:r>
            <a:r>
              <a:rPr lang="it-IT" sz="1200" i="0" dirty="0"/>
              <a:t>o</a:t>
            </a:r>
            <a:r>
              <a:rPr lang="it-IT" sz="1200" dirty="0"/>
              <a:t>r </a:t>
            </a:r>
            <a:r>
              <a:rPr lang="it-IT" sz="1200" i="1" dirty="0"/>
              <a:t>sono le quattro e un quarto</a:t>
            </a:r>
            <a:r>
              <a:rPr lang="it-IT" sz="1200" dirty="0"/>
              <a:t>.</a:t>
            </a:r>
          </a:p>
          <a:p>
            <a:r>
              <a:rPr lang="it-IT" sz="1200" dirty="0"/>
              <a:t>Drill orally.</a:t>
            </a: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745602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it-IT" sz="1200" dirty="0"/>
              <a:t>Revision.</a:t>
            </a:r>
          </a:p>
          <a:p>
            <a:r>
              <a:rPr lang="it-IT" sz="1200" b="1" dirty="0"/>
              <a:t>CLICK TO REVEAL </a:t>
            </a:r>
            <a:r>
              <a:rPr lang="it-IT" sz="1200" dirty="0"/>
              <a:t>the time and ask students to give the two options in Italian.</a:t>
            </a:r>
          </a:p>
          <a:p>
            <a:r>
              <a:rPr lang="it-IT" sz="1200" b="1" dirty="0"/>
              <a:t>CLICK TO REVEAL </a:t>
            </a:r>
            <a:r>
              <a:rPr lang="it-IT" sz="1200" i="1" dirty="0"/>
              <a:t>Sono le cinque e trenta</a:t>
            </a:r>
            <a:r>
              <a:rPr lang="it-IT" sz="1200" dirty="0"/>
              <a:t>. Or </a:t>
            </a:r>
            <a:r>
              <a:rPr lang="it-IT" sz="1200" i="1" dirty="0"/>
              <a:t>sono le cinque e mezzo/a</a:t>
            </a:r>
            <a:r>
              <a:rPr lang="it-IT" sz="1200" dirty="0"/>
              <a:t>.</a:t>
            </a:r>
          </a:p>
          <a:p>
            <a:r>
              <a:rPr lang="it-IT" sz="1200" dirty="0"/>
              <a:t>Drill orally.</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2012746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b="1" dirty="0"/>
              <a:t>Moving on to minutes to the hour.</a:t>
            </a:r>
          </a:p>
          <a:p>
            <a:r>
              <a:rPr lang="it-IT" sz="1200" dirty="0"/>
              <a:t>Remind students that there are different ways to give the time. </a:t>
            </a:r>
          </a:p>
          <a:p>
            <a:r>
              <a:rPr lang="it-IT" sz="1200" b="1" dirty="0"/>
              <a:t>CLICK TO REVEAL </a:t>
            </a:r>
            <a:r>
              <a:rPr lang="it-IT" sz="1200" dirty="0"/>
              <a:t>the time and ask students to give the time in English: 1:35 and ‘25 to 2’.</a:t>
            </a:r>
          </a:p>
          <a:p>
            <a:r>
              <a:rPr lang="it-IT" sz="1200" dirty="0"/>
              <a:t>Ask students to give the time 1:35 in Italian.</a:t>
            </a:r>
          </a:p>
          <a:p>
            <a:r>
              <a:rPr lang="it-IT" sz="1200" b="1" dirty="0"/>
              <a:t>CLICK TO REVEAL </a:t>
            </a:r>
            <a:r>
              <a:rPr lang="it-IT" sz="1200" i="1" dirty="0"/>
              <a:t>È l’una e trentacinque</a:t>
            </a:r>
            <a:r>
              <a:rPr lang="it-IT" sz="1200" dirty="0"/>
              <a:t>.</a:t>
            </a:r>
          </a:p>
          <a:p>
            <a:r>
              <a:rPr lang="it-IT" sz="1200" dirty="0"/>
              <a:t>Tell them to say minutes to the hour, you use </a:t>
            </a:r>
            <a:r>
              <a:rPr lang="it-IT" sz="1200" i="1" dirty="0"/>
              <a:t>meno</a:t>
            </a:r>
            <a:r>
              <a:rPr lang="it-IT" sz="1200" dirty="0"/>
              <a:t>. Ask if they can guess how to say 25 minutes to 2 using </a:t>
            </a:r>
            <a:r>
              <a:rPr lang="it-IT" sz="1200" i="1" dirty="0"/>
              <a:t>meno</a:t>
            </a:r>
            <a:r>
              <a:rPr lang="it-IT" sz="1200" dirty="0"/>
              <a:t>.</a:t>
            </a:r>
          </a:p>
          <a:p>
            <a:r>
              <a:rPr lang="it-IT" sz="1200" b="1" dirty="0"/>
              <a:t>CLICK TO REVEAL </a:t>
            </a:r>
            <a:r>
              <a:rPr lang="it-IT" sz="1200" i="1" dirty="0"/>
              <a:t>Sono le due meno venticinque</a:t>
            </a:r>
            <a:r>
              <a:rPr lang="it-IT" sz="1200" dirty="0"/>
              <a:t>. </a:t>
            </a:r>
          </a:p>
          <a:p>
            <a:r>
              <a:rPr lang="it-IT" sz="1200" dirty="0"/>
              <a:t>Drill orally both expressions.</a:t>
            </a: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315464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it-IT" sz="1200" dirty="0"/>
              <a:t>Ask students to give the time 3:50 in Italian.</a:t>
            </a:r>
          </a:p>
          <a:p>
            <a:r>
              <a:rPr lang="it-IT" sz="1200" b="1" dirty="0"/>
              <a:t>CLICK TO REVEAL </a:t>
            </a:r>
            <a:r>
              <a:rPr lang="it-IT" sz="1200" i="1" dirty="0"/>
              <a:t>Sono le tre e cinquanta.</a:t>
            </a:r>
          </a:p>
          <a:p>
            <a:r>
              <a:rPr lang="it-IT" sz="1200" dirty="0"/>
              <a:t>Ask if they can guess how to say 10 minutes to 4 using </a:t>
            </a:r>
            <a:r>
              <a:rPr lang="it-IT" sz="1200" i="1" dirty="0"/>
              <a:t>meno</a:t>
            </a:r>
            <a:r>
              <a:rPr lang="it-IT" sz="1200" dirty="0"/>
              <a:t>.</a:t>
            </a:r>
          </a:p>
          <a:p>
            <a:r>
              <a:rPr lang="it-IT" sz="1200" b="1" dirty="0"/>
              <a:t>CLICK TO REVEAL </a:t>
            </a:r>
            <a:r>
              <a:rPr lang="it-IT" sz="1200" i="1" dirty="0"/>
              <a:t>Sono le quattro meno dieci. </a:t>
            </a:r>
          </a:p>
          <a:p>
            <a:r>
              <a:rPr lang="it-IT" sz="1200" dirty="0"/>
              <a:t>Drill orally both expressions.</a:t>
            </a:r>
          </a:p>
          <a:p>
            <a:endParaRPr lang="it-IT"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137174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dirty="0"/>
              <a:t>Follow the prompts from the previous slides to drill these times.</a:t>
            </a:r>
          </a:p>
          <a:p>
            <a:endParaRPr lang="en-AU" sz="1200" dirty="0"/>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dirty="0"/>
              <a:t>Explain that after 35 minutes past the hour, Italians generally use </a:t>
            </a:r>
            <a:r>
              <a:rPr lang="it-IT" sz="1200" i="1" dirty="0"/>
              <a:t>meno</a:t>
            </a:r>
            <a:r>
              <a:rPr lang="it-IT" sz="1200" dirty="0"/>
              <a:t>. For example, Italians would be more likely to say </a:t>
            </a:r>
            <a:r>
              <a:rPr lang="it-IT" sz="1200" i="1" dirty="0"/>
              <a:t>sono le sette meno venti </a:t>
            </a:r>
            <a:r>
              <a:rPr lang="it-IT" sz="1200" dirty="0"/>
              <a:t>in place of </a:t>
            </a:r>
            <a:r>
              <a:rPr lang="it-IT" sz="1200" i="1" dirty="0"/>
              <a:t>sono le sei e quaranta</a:t>
            </a:r>
            <a:r>
              <a:rPr lang="it-IT" sz="1200" dirty="0"/>
              <a:t>.</a:t>
            </a:r>
          </a:p>
          <a:p>
            <a:endParaRPr lang="it-IT"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1531640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356974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8417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5360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6625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031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361499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0096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46085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3070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954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96357044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it-IT" i="1" dirty="0"/>
              <a:t>Che ore sono?</a:t>
            </a:r>
          </a:p>
        </p:txBody>
      </p:sp>
      <p:sp>
        <p:nvSpPr>
          <p:cNvPr id="10" name="Text Placeholder 9">
            <a:extLst>
              <a:ext uri="{FF2B5EF4-FFF2-40B4-BE49-F238E27FC236}">
                <a16:creationId xmlns:a16="http://schemas.microsoft.com/office/drawing/2014/main" id="{009E86FB-EA8A-0987-3DAA-0DB014323D7B}"/>
              </a:ext>
              <a:ext uri="{C183D7F6-B498-43B3-948B-1728B52AA6E4}">
                <adec:decorative xmlns:adec="http://schemas.microsoft.com/office/drawing/2017/decorative" val="0"/>
              </a:ext>
            </a:extLst>
          </p:cNvPr>
          <p:cNvSpPr>
            <a:spLocks noGrp="1"/>
          </p:cNvSpPr>
          <p:nvPr>
            <p:ph type="body" sz="quarter" idx="4294967295"/>
          </p:nvPr>
        </p:nvSpPr>
        <p:spPr>
          <a:xfrm>
            <a:off x="653143" y="4925258"/>
            <a:ext cx="6256338" cy="425450"/>
          </a:xfrm>
        </p:spPr>
        <p:txBody>
          <a:bodyPr/>
          <a:lstStyle/>
          <a:p>
            <a:r>
              <a:rPr lang="en-AU" dirty="0">
                <a:solidFill>
                  <a:schemeClr val="bg1"/>
                </a:solidFill>
              </a:rPr>
              <a:t>What time is it? </a:t>
            </a: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FDAAE-B7D0-DD92-A4D5-B161E1343B7F}"/>
              </a:ext>
            </a:extLst>
          </p:cNvPr>
          <p:cNvSpPr>
            <a:spLocks noGrp="1"/>
          </p:cNvSpPr>
          <p:nvPr>
            <p:ph type="title"/>
          </p:nvPr>
        </p:nvSpPr>
        <p:spPr/>
        <p:txBody>
          <a:bodyPr/>
          <a:lstStyle/>
          <a:p>
            <a:r>
              <a:rPr lang="it-IT" i="1"/>
              <a:t>Che ore sono? </a:t>
            </a:r>
            <a:r>
              <a:rPr lang="it-IT"/>
              <a:t>(8)</a:t>
            </a:r>
          </a:p>
        </p:txBody>
      </p:sp>
      <p:pic>
        <p:nvPicPr>
          <p:cNvPr id="5" name="Picture 4" descr="2:45">
            <a:extLst>
              <a:ext uri="{FF2B5EF4-FFF2-40B4-BE49-F238E27FC236}">
                <a16:creationId xmlns:a16="http://schemas.microsoft.com/office/drawing/2014/main" id="{7D86E45D-44E2-E3A0-0506-47FB1EB4A5B3}"/>
              </a:ext>
            </a:extLst>
          </p:cNvPr>
          <p:cNvPicPr>
            <a:picLocks noChangeAspect="1"/>
          </p:cNvPicPr>
          <p:nvPr/>
        </p:nvPicPr>
        <p:blipFill>
          <a:blip r:embed="rId3"/>
          <a:stretch>
            <a:fillRect/>
          </a:stretch>
        </p:blipFill>
        <p:spPr>
          <a:xfrm>
            <a:off x="360000" y="2060189"/>
            <a:ext cx="3721291" cy="2673487"/>
          </a:xfrm>
          <a:prstGeom prst="rect">
            <a:avLst/>
          </a:prstGeom>
        </p:spPr>
      </p:pic>
      <p:sp>
        <p:nvSpPr>
          <p:cNvPr id="3" name="TextBox 2">
            <a:extLst>
              <a:ext uri="{FF2B5EF4-FFF2-40B4-BE49-F238E27FC236}">
                <a16:creationId xmlns:a16="http://schemas.microsoft.com/office/drawing/2014/main" id="{2C928E2F-5574-72C5-6F9C-78ECF06341B1}"/>
              </a:ext>
            </a:extLst>
          </p:cNvPr>
          <p:cNvSpPr txBox="1"/>
          <p:nvPr/>
        </p:nvSpPr>
        <p:spPr>
          <a:xfrm>
            <a:off x="6124844" y="2095431"/>
            <a:ext cx="5719156" cy="876369"/>
          </a:xfrm>
          <a:prstGeom prst="rect">
            <a:avLst/>
          </a:prstGeom>
          <a:noFill/>
        </p:spPr>
        <p:txBody>
          <a:bodyPr wrap="square" lIns="0" tIns="0" rIns="0" bIns="0" rtlCol="0">
            <a:noAutofit/>
          </a:bodyPr>
          <a:lstStyle/>
          <a:p>
            <a:r>
              <a:rPr lang="it-IT" sz="2000" i="1" dirty="0"/>
              <a:t>Sono le due e quarantacinque.</a:t>
            </a:r>
          </a:p>
          <a:p>
            <a:endParaRPr lang="it-IT" sz="2000" i="1" dirty="0"/>
          </a:p>
        </p:txBody>
      </p:sp>
      <p:sp>
        <p:nvSpPr>
          <p:cNvPr id="6" name="TextBox 5">
            <a:extLst>
              <a:ext uri="{FF2B5EF4-FFF2-40B4-BE49-F238E27FC236}">
                <a16:creationId xmlns:a16="http://schemas.microsoft.com/office/drawing/2014/main" id="{99295055-6B5D-F3B1-719A-E9D321913C03}"/>
              </a:ext>
            </a:extLst>
          </p:cNvPr>
          <p:cNvSpPr txBox="1"/>
          <p:nvPr/>
        </p:nvSpPr>
        <p:spPr>
          <a:xfrm>
            <a:off x="6132513" y="3365936"/>
            <a:ext cx="5719156" cy="876369"/>
          </a:xfrm>
          <a:prstGeom prst="rect">
            <a:avLst/>
          </a:prstGeom>
          <a:noFill/>
        </p:spPr>
        <p:txBody>
          <a:bodyPr wrap="square" lIns="0" tIns="0" rIns="0" bIns="0" rtlCol="0">
            <a:noAutofit/>
          </a:bodyPr>
          <a:lstStyle/>
          <a:p>
            <a:r>
              <a:rPr lang="it-IT" sz="2000" i="1" dirty="0"/>
              <a:t>Sono le tre meno un quarto.</a:t>
            </a:r>
          </a:p>
          <a:p>
            <a:endParaRPr lang="it-IT" sz="2000" i="1" dirty="0"/>
          </a:p>
        </p:txBody>
      </p:sp>
      <p:sp>
        <p:nvSpPr>
          <p:cNvPr id="4" name="Slide Number Placeholder 3">
            <a:extLst>
              <a:ext uri="{FF2B5EF4-FFF2-40B4-BE49-F238E27FC236}">
                <a16:creationId xmlns:a16="http://schemas.microsoft.com/office/drawing/2014/main" id="{DC523E65-A658-9B96-99F8-A04D2FDEE9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142337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42A16F-528A-F89B-2A64-5ADF4127DAF5}"/>
              </a:ext>
            </a:extLst>
          </p:cNvPr>
          <p:cNvSpPr>
            <a:spLocks noGrp="1"/>
          </p:cNvSpPr>
          <p:nvPr>
            <p:ph type="ctrTitle"/>
          </p:nvPr>
        </p:nvSpPr>
        <p:spPr/>
        <p:txBody>
          <a:bodyPr/>
          <a:lstStyle/>
          <a:p>
            <a:r>
              <a:rPr lang="en-AU" dirty="0"/>
              <a:t>24-hour time</a:t>
            </a:r>
            <a:endParaRPr lang="it-IT" dirty="0"/>
          </a:p>
        </p:txBody>
      </p:sp>
    </p:spTree>
    <p:extLst>
      <p:ext uri="{BB962C8B-B14F-4D97-AF65-F5344CB8AC3E}">
        <p14:creationId xmlns:p14="http://schemas.microsoft.com/office/powerpoint/2010/main" val="271181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FDAAE-B7D0-DD92-A4D5-B161E1343B7F}"/>
              </a:ext>
            </a:extLst>
          </p:cNvPr>
          <p:cNvSpPr>
            <a:spLocks noGrp="1"/>
          </p:cNvSpPr>
          <p:nvPr>
            <p:ph type="title"/>
          </p:nvPr>
        </p:nvSpPr>
        <p:spPr/>
        <p:txBody>
          <a:bodyPr/>
          <a:lstStyle/>
          <a:p>
            <a:r>
              <a:rPr lang="it-IT" i="1"/>
              <a:t>Che ore sono? </a:t>
            </a:r>
            <a:r>
              <a:rPr lang="it-IT"/>
              <a:t>(9)</a:t>
            </a:r>
          </a:p>
        </p:txBody>
      </p:sp>
      <p:pic>
        <p:nvPicPr>
          <p:cNvPr id="6" name="Picture 5" descr="13:00">
            <a:extLst>
              <a:ext uri="{FF2B5EF4-FFF2-40B4-BE49-F238E27FC236}">
                <a16:creationId xmlns:a16="http://schemas.microsoft.com/office/drawing/2014/main" id="{DEFBC26D-E8CC-FF7B-587D-4FB4F3684CFD}"/>
              </a:ext>
            </a:extLst>
          </p:cNvPr>
          <p:cNvPicPr>
            <a:picLocks noChangeAspect="1"/>
          </p:cNvPicPr>
          <p:nvPr/>
        </p:nvPicPr>
        <p:blipFill>
          <a:blip r:embed="rId3"/>
          <a:stretch>
            <a:fillRect/>
          </a:stretch>
        </p:blipFill>
        <p:spPr>
          <a:xfrm>
            <a:off x="360000" y="2044532"/>
            <a:ext cx="3733992" cy="2667137"/>
          </a:xfrm>
          <a:prstGeom prst="rect">
            <a:avLst/>
          </a:prstGeom>
        </p:spPr>
      </p:pic>
      <p:sp>
        <p:nvSpPr>
          <p:cNvPr id="3" name="TextBox 2">
            <a:extLst>
              <a:ext uri="{FF2B5EF4-FFF2-40B4-BE49-F238E27FC236}">
                <a16:creationId xmlns:a16="http://schemas.microsoft.com/office/drawing/2014/main" id="{2C928E2F-5574-72C5-6F9C-78ECF06341B1}"/>
              </a:ext>
            </a:extLst>
          </p:cNvPr>
          <p:cNvSpPr txBox="1"/>
          <p:nvPr/>
        </p:nvSpPr>
        <p:spPr>
          <a:xfrm>
            <a:off x="6132513" y="2095431"/>
            <a:ext cx="5719156" cy="1578794"/>
          </a:xfrm>
          <a:prstGeom prst="rect">
            <a:avLst/>
          </a:prstGeom>
          <a:noFill/>
        </p:spPr>
        <p:txBody>
          <a:bodyPr wrap="square" lIns="0" tIns="0" rIns="0" bIns="0" rtlCol="0">
            <a:noAutofit/>
          </a:bodyPr>
          <a:lstStyle/>
          <a:p>
            <a:r>
              <a:rPr lang="it-IT" sz="2000" i="1" dirty="0"/>
              <a:t>Sono le tredici.</a:t>
            </a:r>
          </a:p>
        </p:txBody>
      </p:sp>
      <p:sp>
        <p:nvSpPr>
          <p:cNvPr id="4" name="Slide Number Placeholder 3">
            <a:extLst>
              <a:ext uri="{FF2B5EF4-FFF2-40B4-BE49-F238E27FC236}">
                <a16:creationId xmlns:a16="http://schemas.microsoft.com/office/drawing/2014/main" id="{DC523E65-A658-9B96-99F8-A04D2FDEE9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60235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FDAAE-B7D0-DD92-A4D5-B161E1343B7F}"/>
              </a:ext>
            </a:extLst>
          </p:cNvPr>
          <p:cNvSpPr>
            <a:spLocks noGrp="1"/>
          </p:cNvSpPr>
          <p:nvPr>
            <p:ph type="title"/>
          </p:nvPr>
        </p:nvSpPr>
        <p:spPr/>
        <p:txBody>
          <a:bodyPr/>
          <a:lstStyle/>
          <a:p>
            <a:r>
              <a:rPr lang="it-IT" i="1"/>
              <a:t>Che ore sono? </a:t>
            </a:r>
            <a:r>
              <a:rPr lang="it-IT"/>
              <a:t>(10)</a:t>
            </a:r>
          </a:p>
        </p:txBody>
      </p:sp>
      <p:pic>
        <p:nvPicPr>
          <p:cNvPr id="5" name="Picture 4" descr="19:00">
            <a:extLst>
              <a:ext uri="{FF2B5EF4-FFF2-40B4-BE49-F238E27FC236}">
                <a16:creationId xmlns:a16="http://schemas.microsoft.com/office/drawing/2014/main" id="{5D7814ED-57B8-CDA3-90D5-2C720CE1D803}"/>
              </a:ext>
            </a:extLst>
          </p:cNvPr>
          <p:cNvPicPr>
            <a:picLocks noChangeAspect="1"/>
          </p:cNvPicPr>
          <p:nvPr/>
        </p:nvPicPr>
        <p:blipFill>
          <a:blip r:embed="rId3"/>
          <a:stretch>
            <a:fillRect/>
          </a:stretch>
        </p:blipFill>
        <p:spPr>
          <a:xfrm>
            <a:off x="360000" y="2048937"/>
            <a:ext cx="3740342" cy="2667137"/>
          </a:xfrm>
          <a:prstGeom prst="rect">
            <a:avLst/>
          </a:prstGeom>
        </p:spPr>
      </p:pic>
      <p:sp>
        <p:nvSpPr>
          <p:cNvPr id="3" name="TextBox 2">
            <a:extLst>
              <a:ext uri="{FF2B5EF4-FFF2-40B4-BE49-F238E27FC236}">
                <a16:creationId xmlns:a16="http://schemas.microsoft.com/office/drawing/2014/main" id="{2C928E2F-5574-72C5-6F9C-78ECF06341B1}"/>
              </a:ext>
            </a:extLst>
          </p:cNvPr>
          <p:cNvSpPr txBox="1"/>
          <p:nvPr/>
        </p:nvSpPr>
        <p:spPr>
          <a:xfrm>
            <a:off x="6132513" y="2095431"/>
            <a:ext cx="5719156" cy="1578794"/>
          </a:xfrm>
          <a:prstGeom prst="rect">
            <a:avLst/>
          </a:prstGeom>
          <a:noFill/>
        </p:spPr>
        <p:txBody>
          <a:bodyPr wrap="square" lIns="0" tIns="0" rIns="0" bIns="0" rtlCol="0">
            <a:noAutofit/>
          </a:bodyPr>
          <a:lstStyle/>
          <a:p>
            <a:r>
              <a:rPr lang="it-IT" sz="2000" i="1" dirty="0"/>
              <a:t>Sono le diciannove.</a:t>
            </a:r>
          </a:p>
        </p:txBody>
      </p:sp>
      <p:sp>
        <p:nvSpPr>
          <p:cNvPr id="4" name="Slide Number Placeholder 3">
            <a:extLst>
              <a:ext uri="{FF2B5EF4-FFF2-40B4-BE49-F238E27FC236}">
                <a16:creationId xmlns:a16="http://schemas.microsoft.com/office/drawing/2014/main" id="{DC523E65-A658-9B96-99F8-A04D2FDEE9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407543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FDAAE-B7D0-DD92-A4D5-B161E1343B7F}"/>
              </a:ext>
            </a:extLst>
          </p:cNvPr>
          <p:cNvSpPr>
            <a:spLocks noGrp="1"/>
          </p:cNvSpPr>
          <p:nvPr>
            <p:ph type="title"/>
          </p:nvPr>
        </p:nvSpPr>
        <p:spPr/>
        <p:txBody>
          <a:bodyPr/>
          <a:lstStyle/>
          <a:p>
            <a:r>
              <a:rPr lang="it-IT" i="1"/>
              <a:t>Che ore sono? </a:t>
            </a:r>
            <a:r>
              <a:rPr lang="it-IT"/>
              <a:t>(11)</a:t>
            </a:r>
          </a:p>
        </p:txBody>
      </p:sp>
      <p:pic>
        <p:nvPicPr>
          <p:cNvPr id="6" name="Picture 5" descr="15:10">
            <a:extLst>
              <a:ext uri="{FF2B5EF4-FFF2-40B4-BE49-F238E27FC236}">
                <a16:creationId xmlns:a16="http://schemas.microsoft.com/office/drawing/2014/main" id="{89F42E8C-0F13-65DD-8771-FDB34046312A}"/>
              </a:ext>
            </a:extLst>
          </p:cNvPr>
          <p:cNvPicPr>
            <a:picLocks noChangeAspect="1"/>
          </p:cNvPicPr>
          <p:nvPr/>
        </p:nvPicPr>
        <p:blipFill>
          <a:blip r:embed="rId3"/>
          <a:stretch>
            <a:fillRect/>
          </a:stretch>
        </p:blipFill>
        <p:spPr>
          <a:xfrm>
            <a:off x="360000" y="2061260"/>
            <a:ext cx="3772094" cy="2673487"/>
          </a:xfrm>
          <a:prstGeom prst="rect">
            <a:avLst/>
          </a:prstGeom>
        </p:spPr>
      </p:pic>
      <p:sp>
        <p:nvSpPr>
          <p:cNvPr id="3" name="TextBox 2">
            <a:extLst>
              <a:ext uri="{FF2B5EF4-FFF2-40B4-BE49-F238E27FC236}">
                <a16:creationId xmlns:a16="http://schemas.microsoft.com/office/drawing/2014/main" id="{2C928E2F-5574-72C5-6F9C-78ECF06341B1}"/>
              </a:ext>
            </a:extLst>
          </p:cNvPr>
          <p:cNvSpPr txBox="1"/>
          <p:nvPr/>
        </p:nvSpPr>
        <p:spPr>
          <a:xfrm>
            <a:off x="6112844" y="2095431"/>
            <a:ext cx="5719156" cy="1578794"/>
          </a:xfrm>
          <a:prstGeom prst="rect">
            <a:avLst/>
          </a:prstGeom>
          <a:noFill/>
        </p:spPr>
        <p:txBody>
          <a:bodyPr wrap="square" lIns="0" tIns="0" rIns="0" bIns="0" rtlCol="0">
            <a:noAutofit/>
          </a:bodyPr>
          <a:lstStyle/>
          <a:p>
            <a:r>
              <a:rPr lang="it-IT" sz="2000" i="1" dirty="0"/>
              <a:t>Sono le quindici e dieci.</a:t>
            </a:r>
          </a:p>
        </p:txBody>
      </p:sp>
      <p:sp>
        <p:nvSpPr>
          <p:cNvPr id="4" name="Slide Number Placeholder 3">
            <a:extLst>
              <a:ext uri="{FF2B5EF4-FFF2-40B4-BE49-F238E27FC236}">
                <a16:creationId xmlns:a16="http://schemas.microsoft.com/office/drawing/2014/main" id="{DC523E65-A658-9B96-99F8-A04D2FDEE9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268919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FDAAE-B7D0-DD92-A4D5-B161E1343B7F}"/>
              </a:ext>
            </a:extLst>
          </p:cNvPr>
          <p:cNvSpPr>
            <a:spLocks noGrp="1"/>
          </p:cNvSpPr>
          <p:nvPr>
            <p:ph type="title"/>
          </p:nvPr>
        </p:nvSpPr>
        <p:spPr/>
        <p:txBody>
          <a:bodyPr/>
          <a:lstStyle/>
          <a:p>
            <a:r>
              <a:rPr lang="it-IT" i="1"/>
              <a:t>Che ore sono? </a:t>
            </a:r>
            <a:r>
              <a:rPr lang="it-IT"/>
              <a:t>(12)</a:t>
            </a:r>
          </a:p>
        </p:txBody>
      </p:sp>
      <p:pic>
        <p:nvPicPr>
          <p:cNvPr id="5" name="Picture 4" descr="16:55">
            <a:extLst>
              <a:ext uri="{FF2B5EF4-FFF2-40B4-BE49-F238E27FC236}">
                <a16:creationId xmlns:a16="http://schemas.microsoft.com/office/drawing/2014/main" id="{62FE5E3C-747F-AC62-125E-A25002DB831B}"/>
              </a:ext>
            </a:extLst>
          </p:cNvPr>
          <p:cNvPicPr>
            <a:picLocks noChangeAspect="1"/>
          </p:cNvPicPr>
          <p:nvPr/>
        </p:nvPicPr>
        <p:blipFill>
          <a:blip r:embed="rId3"/>
          <a:stretch>
            <a:fillRect/>
          </a:stretch>
        </p:blipFill>
        <p:spPr>
          <a:xfrm>
            <a:off x="360000" y="2070251"/>
            <a:ext cx="3721291" cy="2673487"/>
          </a:xfrm>
          <a:prstGeom prst="rect">
            <a:avLst/>
          </a:prstGeom>
        </p:spPr>
      </p:pic>
      <p:sp>
        <p:nvSpPr>
          <p:cNvPr id="3" name="TextBox 2">
            <a:extLst>
              <a:ext uri="{FF2B5EF4-FFF2-40B4-BE49-F238E27FC236}">
                <a16:creationId xmlns:a16="http://schemas.microsoft.com/office/drawing/2014/main" id="{2C928E2F-5574-72C5-6F9C-78ECF06341B1}"/>
              </a:ext>
            </a:extLst>
          </p:cNvPr>
          <p:cNvSpPr txBox="1"/>
          <p:nvPr/>
        </p:nvSpPr>
        <p:spPr>
          <a:xfrm>
            <a:off x="6132513" y="2095431"/>
            <a:ext cx="6102401" cy="762069"/>
          </a:xfrm>
          <a:prstGeom prst="rect">
            <a:avLst/>
          </a:prstGeom>
          <a:noFill/>
        </p:spPr>
        <p:txBody>
          <a:bodyPr wrap="square" lIns="0" tIns="0" rIns="0" bIns="0" rtlCol="0">
            <a:noAutofit/>
          </a:bodyPr>
          <a:lstStyle/>
          <a:p>
            <a:r>
              <a:rPr lang="it-IT" sz="2000" i="1" dirty="0"/>
              <a:t>Sono le sedici e cinquantacinque.</a:t>
            </a:r>
          </a:p>
        </p:txBody>
      </p:sp>
      <p:sp>
        <p:nvSpPr>
          <p:cNvPr id="6" name="TextBox 5">
            <a:extLst>
              <a:ext uri="{FF2B5EF4-FFF2-40B4-BE49-F238E27FC236}">
                <a16:creationId xmlns:a16="http://schemas.microsoft.com/office/drawing/2014/main" id="{686F5611-891C-72E1-91EE-CD8AC6D2A675}"/>
              </a:ext>
            </a:extLst>
          </p:cNvPr>
          <p:cNvSpPr txBox="1"/>
          <p:nvPr/>
        </p:nvSpPr>
        <p:spPr>
          <a:xfrm>
            <a:off x="6132513" y="3177191"/>
            <a:ext cx="6102401" cy="762069"/>
          </a:xfrm>
          <a:prstGeom prst="rect">
            <a:avLst/>
          </a:prstGeom>
          <a:noFill/>
        </p:spPr>
        <p:txBody>
          <a:bodyPr wrap="square" lIns="0" tIns="0" rIns="0" bIns="0" rtlCol="0">
            <a:noAutofit/>
          </a:bodyPr>
          <a:lstStyle/>
          <a:p>
            <a:r>
              <a:rPr lang="it-IT" sz="2000" i="1" dirty="0"/>
              <a:t>Sono le diciassette meno cinque.</a:t>
            </a:r>
          </a:p>
        </p:txBody>
      </p:sp>
      <p:sp>
        <p:nvSpPr>
          <p:cNvPr id="4" name="Slide Number Placeholder 3">
            <a:extLst>
              <a:ext uri="{FF2B5EF4-FFF2-40B4-BE49-F238E27FC236}">
                <a16:creationId xmlns:a16="http://schemas.microsoft.com/office/drawing/2014/main" id="{DC523E65-A658-9B96-99F8-A04D2FDEE9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194398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FDAAE-B7D0-DD92-A4D5-B161E1343B7F}"/>
              </a:ext>
            </a:extLst>
          </p:cNvPr>
          <p:cNvSpPr>
            <a:spLocks noGrp="1"/>
          </p:cNvSpPr>
          <p:nvPr>
            <p:ph type="title"/>
          </p:nvPr>
        </p:nvSpPr>
        <p:spPr/>
        <p:txBody>
          <a:bodyPr/>
          <a:lstStyle/>
          <a:p>
            <a:r>
              <a:rPr lang="it-IT" i="1"/>
              <a:t>Che ore sono? </a:t>
            </a:r>
            <a:r>
              <a:rPr lang="it-IT"/>
              <a:t>(13)</a:t>
            </a:r>
          </a:p>
        </p:txBody>
      </p:sp>
      <p:pic>
        <p:nvPicPr>
          <p:cNvPr id="6" name="Picture 5" descr="21:21">
            <a:extLst>
              <a:ext uri="{FF2B5EF4-FFF2-40B4-BE49-F238E27FC236}">
                <a16:creationId xmlns:a16="http://schemas.microsoft.com/office/drawing/2014/main" id="{387978D9-ADFD-618E-EC00-A16070094A31}"/>
              </a:ext>
            </a:extLst>
          </p:cNvPr>
          <p:cNvPicPr>
            <a:picLocks noChangeAspect="1"/>
          </p:cNvPicPr>
          <p:nvPr/>
        </p:nvPicPr>
        <p:blipFill>
          <a:blip r:embed="rId3"/>
          <a:stretch>
            <a:fillRect/>
          </a:stretch>
        </p:blipFill>
        <p:spPr>
          <a:xfrm>
            <a:off x="360000" y="2089837"/>
            <a:ext cx="3759393" cy="2616334"/>
          </a:xfrm>
          <a:prstGeom prst="rect">
            <a:avLst/>
          </a:prstGeom>
        </p:spPr>
      </p:pic>
      <p:sp>
        <p:nvSpPr>
          <p:cNvPr id="3" name="TextBox 2">
            <a:extLst>
              <a:ext uri="{FF2B5EF4-FFF2-40B4-BE49-F238E27FC236}">
                <a16:creationId xmlns:a16="http://schemas.microsoft.com/office/drawing/2014/main" id="{2C928E2F-5574-72C5-6F9C-78ECF06341B1}"/>
              </a:ext>
            </a:extLst>
          </p:cNvPr>
          <p:cNvSpPr txBox="1"/>
          <p:nvPr/>
        </p:nvSpPr>
        <p:spPr>
          <a:xfrm>
            <a:off x="6132514" y="2095430"/>
            <a:ext cx="4065372" cy="1019729"/>
          </a:xfrm>
          <a:prstGeom prst="rect">
            <a:avLst/>
          </a:prstGeom>
          <a:noFill/>
        </p:spPr>
        <p:txBody>
          <a:bodyPr wrap="square" lIns="0" tIns="0" rIns="0" bIns="0" rtlCol="0">
            <a:noAutofit/>
          </a:bodyPr>
          <a:lstStyle/>
          <a:p>
            <a:r>
              <a:rPr lang="it-IT" sz="2000" i="1" dirty="0"/>
              <a:t>Sono le ventuno e ventuno.</a:t>
            </a:r>
          </a:p>
        </p:txBody>
      </p:sp>
      <p:sp>
        <p:nvSpPr>
          <p:cNvPr id="4" name="Slide Number Placeholder 3">
            <a:extLst>
              <a:ext uri="{FF2B5EF4-FFF2-40B4-BE49-F238E27FC236}">
                <a16:creationId xmlns:a16="http://schemas.microsoft.com/office/drawing/2014/main" id="{DC523E65-A658-9B96-99F8-A04D2FDEE9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dirty="0"/>
          </a:p>
        </p:txBody>
      </p:sp>
    </p:spTree>
    <p:extLst>
      <p:ext uri="{BB962C8B-B14F-4D97-AF65-F5344CB8AC3E}">
        <p14:creationId xmlns:p14="http://schemas.microsoft.com/office/powerpoint/2010/main" val="288867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FDAAE-B7D0-DD92-A4D5-B161E1343B7F}"/>
              </a:ext>
            </a:extLst>
          </p:cNvPr>
          <p:cNvSpPr>
            <a:spLocks noGrp="1"/>
          </p:cNvSpPr>
          <p:nvPr>
            <p:ph type="title"/>
          </p:nvPr>
        </p:nvSpPr>
        <p:spPr/>
        <p:txBody>
          <a:bodyPr/>
          <a:lstStyle/>
          <a:p>
            <a:r>
              <a:rPr lang="it-IT" i="1"/>
              <a:t>Che ore sono? </a:t>
            </a:r>
            <a:r>
              <a:rPr lang="it-IT"/>
              <a:t>(14)</a:t>
            </a:r>
          </a:p>
        </p:txBody>
      </p:sp>
      <p:pic>
        <p:nvPicPr>
          <p:cNvPr id="9" name="Picture 8" descr="18:15">
            <a:extLst>
              <a:ext uri="{FF2B5EF4-FFF2-40B4-BE49-F238E27FC236}">
                <a16:creationId xmlns:a16="http://schemas.microsoft.com/office/drawing/2014/main" id="{5609B8FB-88D9-6E8D-094F-973D4AD7ED1E}"/>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545466" y="2104790"/>
            <a:ext cx="2936384" cy="2023230"/>
          </a:xfrm>
          <a:prstGeom prst="rect">
            <a:avLst/>
          </a:prstGeom>
        </p:spPr>
      </p:pic>
      <p:sp>
        <p:nvSpPr>
          <p:cNvPr id="3" name="TextBox 2">
            <a:extLst>
              <a:ext uri="{FF2B5EF4-FFF2-40B4-BE49-F238E27FC236}">
                <a16:creationId xmlns:a16="http://schemas.microsoft.com/office/drawing/2014/main" id="{2C928E2F-5574-72C5-6F9C-78ECF06341B1}"/>
              </a:ext>
            </a:extLst>
          </p:cNvPr>
          <p:cNvSpPr txBox="1"/>
          <p:nvPr/>
        </p:nvSpPr>
        <p:spPr>
          <a:xfrm>
            <a:off x="154080" y="4537812"/>
            <a:ext cx="5719156" cy="1578794"/>
          </a:xfrm>
          <a:prstGeom prst="rect">
            <a:avLst/>
          </a:prstGeom>
          <a:noFill/>
        </p:spPr>
        <p:txBody>
          <a:bodyPr wrap="square" lIns="0" tIns="0" rIns="0" bIns="0" rtlCol="0">
            <a:noAutofit/>
          </a:bodyPr>
          <a:lstStyle/>
          <a:p>
            <a:pPr algn="ctr"/>
            <a:r>
              <a:rPr lang="it-IT" sz="2000" i="1" dirty="0"/>
              <a:t>Sono le diciotto e quindici.</a:t>
            </a:r>
          </a:p>
        </p:txBody>
      </p:sp>
      <p:pic>
        <p:nvPicPr>
          <p:cNvPr id="10" name="Picture 9" descr="18:30">
            <a:extLst>
              <a:ext uri="{FF2B5EF4-FFF2-40B4-BE49-F238E27FC236}">
                <a16:creationId xmlns:a16="http://schemas.microsoft.com/office/drawing/2014/main" id="{E567344B-37C4-36D3-DFC3-5155F9034941}"/>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7606647" y="2104790"/>
            <a:ext cx="2936384" cy="2023230"/>
          </a:xfrm>
          <a:prstGeom prst="rect">
            <a:avLst/>
          </a:prstGeom>
        </p:spPr>
      </p:pic>
      <p:sp>
        <p:nvSpPr>
          <p:cNvPr id="7" name="TextBox 6">
            <a:extLst>
              <a:ext uri="{FF2B5EF4-FFF2-40B4-BE49-F238E27FC236}">
                <a16:creationId xmlns:a16="http://schemas.microsoft.com/office/drawing/2014/main" id="{8ED01C16-9CE1-ED95-1AB6-9225384ADAAD}"/>
              </a:ext>
            </a:extLst>
          </p:cNvPr>
          <p:cNvSpPr txBox="1"/>
          <p:nvPr/>
        </p:nvSpPr>
        <p:spPr>
          <a:xfrm>
            <a:off x="6215261" y="4537812"/>
            <a:ext cx="5719156" cy="1578794"/>
          </a:xfrm>
          <a:prstGeom prst="rect">
            <a:avLst/>
          </a:prstGeom>
          <a:noFill/>
        </p:spPr>
        <p:txBody>
          <a:bodyPr wrap="square" lIns="0" tIns="0" rIns="0" bIns="0" rtlCol="0">
            <a:noAutofit/>
          </a:bodyPr>
          <a:lstStyle/>
          <a:p>
            <a:pPr algn="ctr"/>
            <a:r>
              <a:rPr lang="it-IT" sz="2000" i="1" dirty="0"/>
              <a:t>Sono le diciotto e trenta.</a:t>
            </a:r>
          </a:p>
        </p:txBody>
      </p:sp>
      <p:sp>
        <p:nvSpPr>
          <p:cNvPr id="4" name="Slide Number Placeholder 3">
            <a:extLst>
              <a:ext uri="{FF2B5EF4-FFF2-40B4-BE49-F238E27FC236}">
                <a16:creationId xmlns:a16="http://schemas.microsoft.com/office/drawing/2014/main" id="{DC523E65-A658-9B96-99F8-A04D2FDEE9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dirty="0"/>
          </a:p>
        </p:txBody>
      </p:sp>
    </p:spTree>
    <p:extLst>
      <p:ext uri="{BB962C8B-B14F-4D97-AF65-F5344CB8AC3E}">
        <p14:creationId xmlns:p14="http://schemas.microsoft.com/office/powerpoint/2010/main" val="311871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42A16F-528A-F89B-2A64-5ADF4127DAF5}"/>
              </a:ext>
            </a:extLst>
          </p:cNvPr>
          <p:cNvSpPr>
            <a:spLocks noGrp="1"/>
          </p:cNvSpPr>
          <p:nvPr>
            <p:ph type="ctrTitle"/>
          </p:nvPr>
        </p:nvSpPr>
        <p:spPr/>
        <p:txBody>
          <a:bodyPr/>
          <a:lstStyle/>
          <a:p>
            <a:r>
              <a:rPr lang="it-IT" i="1" dirty="0"/>
              <a:t>A che ora…?</a:t>
            </a:r>
          </a:p>
        </p:txBody>
      </p:sp>
    </p:spTree>
    <p:extLst>
      <p:ext uri="{BB962C8B-B14F-4D97-AF65-F5344CB8AC3E}">
        <p14:creationId xmlns:p14="http://schemas.microsoft.com/office/powerpoint/2010/main" val="42832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49461-E936-AEF7-53A1-C70F6FE15301}"/>
              </a:ext>
            </a:extLst>
          </p:cNvPr>
          <p:cNvSpPr>
            <a:spLocks noGrp="1"/>
          </p:cNvSpPr>
          <p:nvPr>
            <p:ph type="title"/>
          </p:nvPr>
        </p:nvSpPr>
        <p:spPr/>
        <p:txBody>
          <a:bodyPr/>
          <a:lstStyle/>
          <a:p>
            <a:r>
              <a:rPr lang="it-IT" sz="3600" i="1" dirty="0"/>
              <a:t>A che ora ti svegli?</a:t>
            </a:r>
            <a:endParaRPr lang="en-AU" dirty="0"/>
          </a:p>
        </p:txBody>
      </p:sp>
      <p:sp>
        <p:nvSpPr>
          <p:cNvPr id="3" name="TextBox 2">
            <a:extLst>
              <a:ext uri="{FF2B5EF4-FFF2-40B4-BE49-F238E27FC236}">
                <a16:creationId xmlns:a16="http://schemas.microsoft.com/office/drawing/2014/main" id="{90330FB1-CE00-B8D4-FD71-2767FC2AC817}"/>
              </a:ext>
            </a:extLst>
          </p:cNvPr>
          <p:cNvSpPr txBox="1"/>
          <p:nvPr/>
        </p:nvSpPr>
        <p:spPr>
          <a:xfrm>
            <a:off x="510988" y="1936376"/>
            <a:ext cx="2608730" cy="968189"/>
          </a:xfrm>
          <a:prstGeom prst="rect">
            <a:avLst/>
          </a:prstGeom>
          <a:noFill/>
        </p:spPr>
        <p:txBody>
          <a:bodyPr wrap="square" lIns="0" tIns="0" rIns="0" bIns="0" rtlCol="0">
            <a:noAutofit/>
          </a:bodyPr>
          <a:lstStyle/>
          <a:p>
            <a:pPr algn="l"/>
            <a:r>
              <a:rPr lang="it-IT" sz="2000" i="1" dirty="0"/>
              <a:t>Mi sveglio alle…</a:t>
            </a:r>
          </a:p>
        </p:txBody>
      </p:sp>
      <p:pic>
        <p:nvPicPr>
          <p:cNvPr id="6" name="Picture 5" descr="Person waking up">
            <a:extLst>
              <a:ext uri="{FF2B5EF4-FFF2-40B4-BE49-F238E27FC236}">
                <a16:creationId xmlns:a16="http://schemas.microsoft.com/office/drawing/2014/main" id="{9245AE73-8E10-BA10-A887-445C9E8AD50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220403" y="1498320"/>
            <a:ext cx="3431682" cy="4732827"/>
          </a:xfrm>
          <a:prstGeom prst="rect">
            <a:avLst/>
          </a:prstGeom>
        </p:spPr>
      </p:pic>
      <p:sp>
        <p:nvSpPr>
          <p:cNvPr id="4" name="Slide Number Placeholder 3">
            <a:extLst>
              <a:ext uri="{FF2B5EF4-FFF2-40B4-BE49-F238E27FC236}">
                <a16:creationId xmlns:a16="http://schemas.microsoft.com/office/drawing/2014/main" id="{DC523E65-A658-9B96-99F8-A04D2FDEE9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19</a:t>
            </a:fld>
            <a:endParaRPr lang="en-AU" dirty="0"/>
          </a:p>
        </p:txBody>
      </p:sp>
    </p:spTree>
    <p:extLst>
      <p:ext uri="{BB962C8B-B14F-4D97-AF65-F5344CB8AC3E}">
        <p14:creationId xmlns:p14="http://schemas.microsoft.com/office/powerpoint/2010/main" val="284392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FDAAE-B7D0-DD92-A4D5-B161E1343B7F}"/>
              </a:ext>
            </a:extLst>
          </p:cNvPr>
          <p:cNvSpPr>
            <a:spLocks noGrp="1"/>
          </p:cNvSpPr>
          <p:nvPr>
            <p:ph type="title"/>
          </p:nvPr>
        </p:nvSpPr>
        <p:spPr/>
        <p:txBody>
          <a:bodyPr/>
          <a:lstStyle/>
          <a:p>
            <a:r>
              <a:rPr lang="it-IT" i="1"/>
              <a:t>Che ore sono? </a:t>
            </a:r>
            <a:r>
              <a:rPr lang="it-IT"/>
              <a:t>(1)</a:t>
            </a:r>
          </a:p>
        </p:txBody>
      </p:sp>
      <p:pic>
        <p:nvPicPr>
          <p:cNvPr id="8" name="Picture 7" descr="1:00">
            <a:extLst>
              <a:ext uri="{FF2B5EF4-FFF2-40B4-BE49-F238E27FC236}">
                <a16:creationId xmlns:a16="http://schemas.microsoft.com/office/drawing/2014/main" id="{9035B73B-0ABA-40CB-0CED-4778FB547B57}"/>
              </a:ext>
            </a:extLst>
          </p:cNvPr>
          <p:cNvPicPr>
            <a:picLocks noChangeAspect="1"/>
          </p:cNvPicPr>
          <p:nvPr/>
        </p:nvPicPr>
        <p:blipFill>
          <a:blip r:embed="rId3"/>
          <a:stretch>
            <a:fillRect/>
          </a:stretch>
        </p:blipFill>
        <p:spPr>
          <a:xfrm>
            <a:off x="360000" y="2095431"/>
            <a:ext cx="3753043" cy="2648086"/>
          </a:xfrm>
          <a:prstGeom prst="rect">
            <a:avLst/>
          </a:prstGeom>
        </p:spPr>
      </p:pic>
      <p:sp>
        <p:nvSpPr>
          <p:cNvPr id="7" name="TextBox 6">
            <a:extLst>
              <a:ext uri="{FF2B5EF4-FFF2-40B4-BE49-F238E27FC236}">
                <a16:creationId xmlns:a16="http://schemas.microsoft.com/office/drawing/2014/main" id="{78E8C246-2FD3-D271-FC7F-164CED0F1F6A}"/>
              </a:ext>
            </a:extLst>
          </p:cNvPr>
          <p:cNvSpPr txBox="1"/>
          <p:nvPr/>
        </p:nvSpPr>
        <p:spPr>
          <a:xfrm>
            <a:off x="6132513" y="2133600"/>
            <a:ext cx="5719156" cy="758128"/>
          </a:xfrm>
          <a:prstGeom prst="rect">
            <a:avLst/>
          </a:prstGeom>
          <a:noFill/>
        </p:spPr>
        <p:txBody>
          <a:bodyPr wrap="square" lIns="0" tIns="0" rIns="0" bIns="0" rtlCol="0">
            <a:noAutofit/>
          </a:bodyPr>
          <a:lstStyle/>
          <a:p>
            <a:r>
              <a:rPr lang="it-IT" sz="2000" i="1" dirty="0"/>
              <a:t>È l’una.</a:t>
            </a:r>
          </a:p>
          <a:p>
            <a:endParaRPr lang="it-IT" sz="3200" i="1" dirty="0"/>
          </a:p>
        </p:txBody>
      </p:sp>
      <p:sp>
        <p:nvSpPr>
          <p:cNvPr id="4" name="Slide Number Placeholder 3">
            <a:extLst>
              <a:ext uri="{FF2B5EF4-FFF2-40B4-BE49-F238E27FC236}">
                <a16:creationId xmlns:a16="http://schemas.microsoft.com/office/drawing/2014/main" id="{DC523E65-A658-9B96-99F8-A04D2FDEE9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73051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A113-6C14-9941-3B9B-D55EC1AF6290}"/>
              </a:ext>
            </a:extLst>
          </p:cNvPr>
          <p:cNvSpPr>
            <a:spLocks noGrp="1"/>
          </p:cNvSpPr>
          <p:nvPr>
            <p:ph type="title"/>
          </p:nvPr>
        </p:nvSpPr>
        <p:spPr/>
        <p:txBody>
          <a:bodyPr/>
          <a:lstStyle/>
          <a:p>
            <a:r>
              <a:rPr lang="it-IT" sz="3600" i="1" dirty="0"/>
              <a:t>A che ora ti alzi?</a:t>
            </a:r>
            <a:endParaRPr lang="en-AU" dirty="0"/>
          </a:p>
        </p:txBody>
      </p:sp>
      <p:sp>
        <p:nvSpPr>
          <p:cNvPr id="3" name="TextBox 2">
            <a:extLst>
              <a:ext uri="{FF2B5EF4-FFF2-40B4-BE49-F238E27FC236}">
                <a16:creationId xmlns:a16="http://schemas.microsoft.com/office/drawing/2014/main" id="{13BDA4D1-2E8F-74CB-4B84-3787CEC06769}"/>
              </a:ext>
            </a:extLst>
          </p:cNvPr>
          <p:cNvSpPr txBox="1"/>
          <p:nvPr/>
        </p:nvSpPr>
        <p:spPr>
          <a:xfrm>
            <a:off x="510988" y="1936376"/>
            <a:ext cx="2608730" cy="968189"/>
          </a:xfrm>
          <a:prstGeom prst="rect">
            <a:avLst/>
          </a:prstGeom>
          <a:noFill/>
        </p:spPr>
        <p:txBody>
          <a:bodyPr wrap="square" lIns="0" tIns="0" rIns="0" bIns="0" rtlCol="0">
            <a:noAutofit/>
          </a:bodyPr>
          <a:lstStyle/>
          <a:p>
            <a:pPr algn="l"/>
            <a:r>
              <a:rPr lang="it-IT" sz="2000" i="1" dirty="0"/>
              <a:t>Mi alzo alle…</a:t>
            </a:r>
          </a:p>
        </p:txBody>
      </p:sp>
      <p:pic>
        <p:nvPicPr>
          <p:cNvPr id="7" name="Picture 6" descr="Person getting up">
            <a:extLst>
              <a:ext uri="{FF2B5EF4-FFF2-40B4-BE49-F238E27FC236}">
                <a16:creationId xmlns:a16="http://schemas.microsoft.com/office/drawing/2014/main" id="{28F1166D-420E-6AE4-A4E0-D8B0E611D0E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235114" y="1440421"/>
            <a:ext cx="3384885" cy="4823459"/>
          </a:xfrm>
          <a:prstGeom prst="rect">
            <a:avLst/>
          </a:prstGeom>
        </p:spPr>
      </p:pic>
      <p:sp>
        <p:nvSpPr>
          <p:cNvPr id="4" name="Slide Number Placeholder 3">
            <a:extLst>
              <a:ext uri="{FF2B5EF4-FFF2-40B4-BE49-F238E27FC236}">
                <a16:creationId xmlns:a16="http://schemas.microsoft.com/office/drawing/2014/main" id="{DC523E65-A658-9B96-99F8-A04D2FDEE9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20</a:t>
            </a:fld>
            <a:endParaRPr lang="en-AU" dirty="0"/>
          </a:p>
        </p:txBody>
      </p:sp>
    </p:spTree>
    <p:extLst>
      <p:ext uri="{BB962C8B-B14F-4D97-AF65-F5344CB8AC3E}">
        <p14:creationId xmlns:p14="http://schemas.microsoft.com/office/powerpoint/2010/main" val="36382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73C31-26A9-9638-1497-485863A0FCC0}"/>
              </a:ext>
            </a:extLst>
          </p:cNvPr>
          <p:cNvSpPr>
            <a:spLocks noGrp="1"/>
          </p:cNvSpPr>
          <p:nvPr>
            <p:ph type="title"/>
          </p:nvPr>
        </p:nvSpPr>
        <p:spPr/>
        <p:txBody>
          <a:bodyPr/>
          <a:lstStyle/>
          <a:p>
            <a:r>
              <a:rPr lang="it-IT" sz="3600" i="1" dirty="0"/>
              <a:t>A che ora fai la doccia?</a:t>
            </a:r>
            <a:endParaRPr lang="en-AU" dirty="0"/>
          </a:p>
        </p:txBody>
      </p:sp>
      <p:sp>
        <p:nvSpPr>
          <p:cNvPr id="3" name="TextBox 2">
            <a:extLst>
              <a:ext uri="{FF2B5EF4-FFF2-40B4-BE49-F238E27FC236}">
                <a16:creationId xmlns:a16="http://schemas.microsoft.com/office/drawing/2014/main" id="{C8F48D0E-B7D1-EE9F-8932-31041FEFA9C0}"/>
              </a:ext>
            </a:extLst>
          </p:cNvPr>
          <p:cNvSpPr txBox="1"/>
          <p:nvPr/>
        </p:nvSpPr>
        <p:spPr>
          <a:xfrm>
            <a:off x="510988" y="1936376"/>
            <a:ext cx="3277086" cy="1008302"/>
          </a:xfrm>
          <a:prstGeom prst="rect">
            <a:avLst/>
          </a:prstGeom>
          <a:noFill/>
        </p:spPr>
        <p:txBody>
          <a:bodyPr wrap="square" lIns="0" tIns="0" rIns="0" bIns="0" rtlCol="0">
            <a:noAutofit/>
          </a:bodyPr>
          <a:lstStyle/>
          <a:p>
            <a:pPr algn="l"/>
            <a:r>
              <a:rPr lang="it-IT" sz="2000" i="1" dirty="0"/>
              <a:t>Faccio la doccia alle…</a:t>
            </a:r>
          </a:p>
        </p:txBody>
      </p:sp>
      <p:pic>
        <p:nvPicPr>
          <p:cNvPr id="11" name="Picture 10" descr="Person having a shower">
            <a:extLst>
              <a:ext uri="{FF2B5EF4-FFF2-40B4-BE49-F238E27FC236}">
                <a16:creationId xmlns:a16="http://schemas.microsoft.com/office/drawing/2014/main" id="{52946F96-7510-A160-E99F-F6B020B9497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329119" y="1666880"/>
            <a:ext cx="3277087" cy="4669846"/>
          </a:xfrm>
          <a:prstGeom prst="rect">
            <a:avLst/>
          </a:prstGeom>
        </p:spPr>
      </p:pic>
      <p:sp>
        <p:nvSpPr>
          <p:cNvPr id="4" name="Slide Number Placeholder 3">
            <a:extLst>
              <a:ext uri="{FF2B5EF4-FFF2-40B4-BE49-F238E27FC236}">
                <a16:creationId xmlns:a16="http://schemas.microsoft.com/office/drawing/2014/main" id="{DC523E65-A658-9B96-99F8-A04D2FDEE9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21</a:t>
            </a:fld>
            <a:endParaRPr lang="en-AU" dirty="0"/>
          </a:p>
        </p:txBody>
      </p:sp>
    </p:spTree>
    <p:extLst>
      <p:ext uri="{BB962C8B-B14F-4D97-AF65-F5344CB8AC3E}">
        <p14:creationId xmlns:p14="http://schemas.microsoft.com/office/powerpoint/2010/main" val="414281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650F7-4A9E-60F3-C1AE-F6A93C2D25A2}"/>
              </a:ext>
            </a:extLst>
          </p:cNvPr>
          <p:cNvSpPr>
            <a:spLocks noGrp="1"/>
          </p:cNvSpPr>
          <p:nvPr>
            <p:ph type="title"/>
          </p:nvPr>
        </p:nvSpPr>
        <p:spPr/>
        <p:txBody>
          <a:bodyPr/>
          <a:lstStyle/>
          <a:p>
            <a:r>
              <a:rPr lang="it-IT" sz="3600" i="1" dirty="0"/>
              <a:t>A che ora vai a scuola?</a:t>
            </a:r>
            <a:endParaRPr lang="en-AU" dirty="0"/>
          </a:p>
        </p:txBody>
      </p:sp>
      <p:sp>
        <p:nvSpPr>
          <p:cNvPr id="3" name="TextBox 2">
            <a:extLst>
              <a:ext uri="{FF2B5EF4-FFF2-40B4-BE49-F238E27FC236}">
                <a16:creationId xmlns:a16="http://schemas.microsoft.com/office/drawing/2014/main" id="{92615E5E-5AC5-ACE8-6168-16680F7EE672}"/>
              </a:ext>
            </a:extLst>
          </p:cNvPr>
          <p:cNvSpPr txBox="1"/>
          <p:nvPr/>
        </p:nvSpPr>
        <p:spPr>
          <a:xfrm>
            <a:off x="479425" y="1936376"/>
            <a:ext cx="3317659" cy="968189"/>
          </a:xfrm>
          <a:prstGeom prst="rect">
            <a:avLst/>
          </a:prstGeom>
          <a:noFill/>
        </p:spPr>
        <p:txBody>
          <a:bodyPr wrap="square" lIns="0" tIns="0" rIns="0" bIns="0" rtlCol="0">
            <a:noAutofit/>
          </a:bodyPr>
          <a:lstStyle/>
          <a:p>
            <a:pPr algn="l"/>
            <a:r>
              <a:rPr lang="it-IT" sz="2000" i="1" dirty="0"/>
              <a:t>Vado a scuola alle…</a:t>
            </a:r>
          </a:p>
        </p:txBody>
      </p:sp>
      <p:pic>
        <p:nvPicPr>
          <p:cNvPr id="14" name="Picture 13" descr="Person going to school">
            <a:extLst>
              <a:ext uri="{FF2B5EF4-FFF2-40B4-BE49-F238E27FC236}">
                <a16:creationId xmlns:a16="http://schemas.microsoft.com/office/drawing/2014/main" id="{FE93DE6B-59AE-85B2-BCE5-CEB98987B9D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053299" y="1643288"/>
            <a:ext cx="3454406" cy="4723093"/>
          </a:xfrm>
          <a:prstGeom prst="rect">
            <a:avLst/>
          </a:prstGeom>
        </p:spPr>
      </p:pic>
      <p:sp>
        <p:nvSpPr>
          <p:cNvPr id="4" name="Slide Number Placeholder 3">
            <a:extLst>
              <a:ext uri="{FF2B5EF4-FFF2-40B4-BE49-F238E27FC236}">
                <a16:creationId xmlns:a16="http://schemas.microsoft.com/office/drawing/2014/main" id="{DC523E65-A658-9B96-99F8-A04D2FDEE9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22</a:t>
            </a:fld>
            <a:endParaRPr lang="en-AU" dirty="0"/>
          </a:p>
        </p:txBody>
      </p:sp>
    </p:spTree>
    <p:extLst>
      <p:ext uri="{BB962C8B-B14F-4D97-AF65-F5344CB8AC3E}">
        <p14:creationId xmlns:p14="http://schemas.microsoft.com/office/powerpoint/2010/main" val="135743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9218E-C5F1-D8E3-9B73-03EC67B90B22}"/>
              </a:ext>
            </a:extLst>
          </p:cNvPr>
          <p:cNvSpPr>
            <a:spLocks noGrp="1"/>
          </p:cNvSpPr>
          <p:nvPr>
            <p:ph type="title"/>
          </p:nvPr>
        </p:nvSpPr>
        <p:spPr/>
        <p:txBody>
          <a:bodyPr/>
          <a:lstStyle/>
          <a:p>
            <a:r>
              <a:rPr lang="it-IT" sz="3600" i="1" dirty="0"/>
              <a:t>A che ora pranzi?</a:t>
            </a:r>
            <a:endParaRPr lang="en-AU" dirty="0"/>
          </a:p>
        </p:txBody>
      </p:sp>
      <p:sp>
        <p:nvSpPr>
          <p:cNvPr id="3" name="TextBox 2">
            <a:extLst>
              <a:ext uri="{FF2B5EF4-FFF2-40B4-BE49-F238E27FC236}">
                <a16:creationId xmlns:a16="http://schemas.microsoft.com/office/drawing/2014/main" id="{D085C60C-E9C5-2A35-A8D6-C39FF5B505E9}"/>
              </a:ext>
            </a:extLst>
          </p:cNvPr>
          <p:cNvSpPr txBox="1"/>
          <p:nvPr/>
        </p:nvSpPr>
        <p:spPr>
          <a:xfrm>
            <a:off x="510988" y="1936376"/>
            <a:ext cx="3368842" cy="968189"/>
          </a:xfrm>
          <a:prstGeom prst="rect">
            <a:avLst/>
          </a:prstGeom>
          <a:noFill/>
        </p:spPr>
        <p:txBody>
          <a:bodyPr wrap="square" lIns="0" tIns="0" rIns="0" bIns="0" rtlCol="0">
            <a:noAutofit/>
          </a:bodyPr>
          <a:lstStyle/>
          <a:p>
            <a:pPr algn="l"/>
            <a:r>
              <a:rPr lang="it-IT" sz="2000" i="1" dirty="0"/>
              <a:t>Pranzo alle…</a:t>
            </a:r>
          </a:p>
        </p:txBody>
      </p:sp>
      <p:pic>
        <p:nvPicPr>
          <p:cNvPr id="7" name="Picture 6" descr="Person having lunch">
            <a:extLst>
              <a:ext uri="{FF2B5EF4-FFF2-40B4-BE49-F238E27FC236}">
                <a16:creationId xmlns:a16="http://schemas.microsoft.com/office/drawing/2014/main" id="{3A7B8F7E-1608-70C3-E702-842FD407959D}"/>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138864" y="1463735"/>
            <a:ext cx="3368842" cy="4800597"/>
          </a:xfrm>
          <a:prstGeom prst="rect">
            <a:avLst/>
          </a:prstGeom>
        </p:spPr>
      </p:pic>
      <p:sp>
        <p:nvSpPr>
          <p:cNvPr id="4" name="Slide Number Placeholder 3">
            <a:extLst>
              <a:ext uri="{FF2B5EF4-FFF2-40B4-BE49-F238E27FC236}">
                <a16:creationId xmlns:a16="http://schemas.microsoft.com/office/drawing/2014/main" id="{DC523E65-A658-9B96-99F8-A04D2FDEE9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23</a:t>
            </a:fld>
            <a:endParaRPr lang="en-AU" dirty="0"/>
          </a:p>
        </p:txBody>
      </p:sp>
    </p:spTree>
    <p:extLst>
      <p:ext uri="{BB962C8B-B14F-4D97-AF65-F5344CB8AC3E}">
        <p14:creationId xmlns:p14="http://schemas.microsoft.com/office/powerpoint/2010/main" val="304675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43C9A-7C4A-22CB-25AB-9ADBA5EB877D}"/>
              </a:ext>
            </a:extLst>
          </p:cNvPr>
          <p:cNvSpPr>
            <a:spLocks noGrp="1"/>
          </p:cNvSpPr>
          <p:nvPr>
            <p:ph type="title"/>
          </p:nvPr>
        </p:nvSpPr>
        <p:spPr/>
        <p:txBody>
          <a:bodyPr/>
          <a:lstStyle/>
          <a:p>
            <a:r>
              <a:rPr lang="it-IT" sz="3600" i="1" dirty="0"/>
              <a:t>A che ora torni a casa?</a:t>
            </a:r>
            <a:endParaRPr lang="en-AU" dirty="0"/>
          </a:p>
        </p:txBody>
      </p:sp>
      <p:sp>
        <p:nvSpPr>
          <p:cNvPr id="3" name="TextBox 2">
            <a:extLst>
              <a:ext uri="{FF2B5EF4-FFF2-40B4-BE49-F238E27FC236}">
                <a16:creationId xmlns:a16="http://schemas.microsoft.com/office/drawing/2014/main" id="{590BD1B2-06E5-E1BA-BE53-A6EF0B3DB407}"/>
              </a:ext>
            </a:extLst>
          </p:cNvPr>
          <p:cNvSpPr txBox="1"/>
          <p:nvPr/>
        </p:nvSpPr>
        <p:spPr>
          <a:xfrm>
            <a:off x="510987" y="1936376"/>
            <a:ext cx="3177609" cy="968189"/>
          </a:xfrm>
          <a:prstGeom prst="rect">
            <a:avLst/>
          </a:prstGeom>
          <a:noFill/>
        </p:spPr>
        <p:txBody>
          <a:bodyPr wrap="square" lIns="0" tIns="0" rIns="0" bIns="0" rtlCol="0">
            <a:noAutofit/>
          </a:bodyPr>
          <a:lstStyle/>
          <a:p>
            <a:pPr algn="l"/>
            <a:r>
              <a:rPr lang="it-IT" sz="2000" i="1" dirty="0"/>
              <a:t>Torno a casa alle…</a:t>
            </a:r>
          </a:p>
        </p:txBody>
      </p:sp>
      <p:pic>
        <p:nvPicPr>
          <p:cNvPr id="14" name="Picture 13" descr="Person returning home">
            <a:extLst>
              <a:ext uri="{FF2B5EF4-FFF2-40B4-BE49-F238E27FC236}">
                <a16:creationId xmlns:a16="http://schemas.microsoft.com/office/drawing/2014/main" id="{8EA0D30A-A6C1-E25D-DCF3-BDFEB6CF0F5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018548" y="1360015"/>
            <a:ext cx="3416968" cy="4807169"/>
          </a:xfrm>
          <a:prstGeom prst="rect">
            <a:avLst/>
          </a:prstGeom>
        </p:spPr>
      </p:pic>
      <p:sp>
        <p:nvSpPr>
          <p:cNvPr id="4" name="Slide Number Placeholder 3">
            <a:extLst>
              <a:ext uri="{FF2B5EF4-FFF2-40B4-BE49-F238E27FC236}">
                <a16:creationId xmlns:a16="http://schemas.microsoft.com/office/drawing/2014/main" id="{DC523E65-A658-9B96-99F8-A04D2FDEE9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24</a:t>
            </a:fld>
            <a:endParaRPr lang="en-AU" dirty="0"/>
          </a:p>
        </p:txBody>
      </p:sp>
    </p:spTree>
    <p:extLst>
      <p:ext uri="{BB962C8B-B14F-4D97-AF65-F5344CB8AC3E}">
        <p14:creationId xmlns:p14="http://schemas.microsoft.com/office/powerpoint/2010/main" val="404379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6B6DF-6A63-AEC2-4D64-1E34DB65EE7A}"/>
              </a:ext>
            </a:extLst>
          </p:cNvPr>
          <p:cNvSpPr>
            <a:spLocks noGrp="1"/>
          </p:cNvSpPr>
          <p:nvPr>
            <p:ph type="title"/>
          </p:nvPr>
        </p:nvSpPr>
        <p:spPr/>
        <p:txBody>
          <a:bodyPr/>
          <a:lstStyle/>
          <a:p>
            <a:r>
              <a:rPr lang="it-IT" sz="3600" i="1" dirty="0"/>
              <a:t>A che ora fai i compiti?</a:t>
            </a:r>
            <a:endParaRPr lang="en-AU" dirty="0"/>
          </a:p>
        </p:txBody>
      </p:sp>
      <p:sp>
        <p:nvSpPr>
          <p:cNvPr id="3" name="TextBox 2">
            <a:extLst>
              <a:ext uri="{FF2B5EF4-FFF2-40B4-BE49-F238E27FC236}">
                <a16:creationId xmlns:a16="http://schemas.microsoft.com/office/drawing/2014/main" id="{EE6112A9-CFBD-9E46-08F8-357EA09BABF3}"/>
              </a:ext>
            </a:extLst>
          </p:cNvPr>
          <p:cNvSpPr txBox="1"/>
          <p:nvPr/>
        </p:nvSpPr>
        <p:spPr>
          <a:xfrm>
            <a:off x="510987" y="1936376"/>
            <a:ext cx="3379087" cy="968189"/>
          </a:xfrm>
          <a:prstGeom prst="rect">
            <a:avLst/>
          </a:prstGeom>
          <a:noFill/>
        </p:spPr>
        <p:txBody>
          <a:bodyPr wrap="square" lIns="0" tIns="0" rIns="0" bIns="0" rtlCol="0">
            <a:noAutofit/>
          </a:bodyPr>
          <a:lstStyle/>
          <a:p>
            <a:pPr algn="l"/>
            <a:r>
              <a:rPr lang="it-IT" sz="2000" i="1" dirty="0"/>
              <a:t>Faccio i compiti alle…</a:t>
            </a:r>
          </a:p>
        </p:txBody>
      </p:sp>
      <p:pic>
        <p:nvPicPr>
          <p:cNvPr id="9" name="Picture 8" descr="Person doing homework">
            <a:extLst>
              <a:ext uri="{FF2B5EF4-FFF2-40B4-BE49-F238E27FC236}">
                <a16:creationId xmlns:a16="http://schemas.microsoft.com/office/drawing/2014/main" id="{8EC6C747-5F9D-B4BA-3604-F54B9B244B4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236946" y="1570423"/>
            <a:ext cx="3254717" cy="4669096"/>
          </a:xfrm>
          <a:prstGeom prst="rect">
            <a:avLst/>
          </a:prstGeom>
        </p:spPr>
      </p:pic>
      <p:sp>
        <p:nvSpPr>
          <p:cNvPr id="4" name="Slide Number Placeholder 3">
            <a:extLst>
              <a:ext uri="{FF2B5EF4-FFF2-40B4-BE49-F238E27FC236}">
                <a16:creationId xmlns:a16="http://schemas.microsoft.com/office/drawing/2014/main" id="{DC523E65-A658-9B96-99F8-A04D2FDEE9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25</a:t>
            </a:fld>
            <a:endParaRPr lang="en-AU" dirty="0"/>
          </a:p>
        </p:txBody>
      </p:sp>
    </p:spTree>
    <p:extLst>
      <p:ext uri="{BB962C8B-B14F-4D97-AF65-F5344CB8AC3E}">
        <p14:creationId xmlns:p14="http://schemas.microsoft.com/office/powerpoint/2010/main" val="8604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830D7-6CE4-0814-FF3F-75DC1B52F782}"/>
              </a:ext>
            </a:extLst>
          </p:cNvPr>
          <p:cNvSpPr>
            <a:spLocks noGrp="1"/>
          </p:cNvSpPr>
          <p:nvPr>
            <p:ph type="title"/>
          </p:nvPr>
        </p:nvSpPr>
        <p:spPr/>
        <p:txBody>
          <a:bodyPr/>
          <a:lstStyle/>
          <a:p>
            <a:r>
              <a:rPr lang="it-IT" sz="3600" i="1" dirty="0"/>
              <a:t>A che ora ceni?</a:t>
            </a:r>
            <a:br>
              <a:rPr lang="it-IT" sz="3600" dirty="0"/>
            </a:br>
            <a:endParaRPr lang="en-AU" dirty="0"/>
          </a:p>
        </p:txBody>
      </p:sp>
      <p:sp>
        <p:nvSpPr>
          <p:cNvPr id="3" name="TextBox 2">
            <a:extLst>
              <a:ext uri="{FF2B5EF4-FFF2-40B4-BE49-F238E27FC236}">
                <a16:creationId xmlns:a16="http://schemas.microsoft.com/office/drawing/2014/main" id="{205BB878-3E69-4834-2B68-9A0C0F792D49}"/>
              </a:ext>
            </a:extLst>
          </p:cNvPr>
          <p:cNvSpPr txBox="1"/>
          <p:nvPr/>
        </p:nvSpPr>
        <p:spPr>
          <a:xfrm>
            <a:off x="510988" y="1936376"/>
            <a:ext cx="3534070" cy="968189"/>
          </a:xfrm>
          <a:prstGeom prst="rect">
            <a:avLst/>
          </a:prstGeom>
          <a:noFill/>
        </p:spPr>
        <p:txBody>
          <a:bodyPr wrap="square" lIns="0" tIns="0" rIns="0" bIns="0" rtlCol="0">
            <a:noAutofit/>
          </a:bodyPr>
          <a:lstStyle/>
          <a:p>
            <a:pPr algn="l"/>
            <a:r>
              <a:rPr lang="it-IT" sz="2000" i="1" dirty="0"/>
              <a:t>Ceno alle…</a:t>
            </a:r>
          </a:p>
        </p:txBody>
      </p:sp>
      <p:pic>
        <p:nvPicPr>
          <p:cNvPr id="11" name="Picture 10" descr="Person having dinner with family">
            <a:extLst>
              <a:ext uri="{FF2B5EF4-FFF2-40B4-BE49-F238E27FC236}">
                <a16:creationId xmlns:a16="http://schemas.microsoft.com/office/drawing/2014/main" id="{39E96A25-7CA2-5866-3E29-8970E36A368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203033" y="1511219"/>
            <a:ext cx="3336757" cy="4851918"/>
          </a:xfrm>
          <a:prstGeom prst="rect">
            <a:avLst/>
          </a:prstGeom>
        </p:spPr>
      </p:pic>
      <p:sp>
        <p:nvSpPr>
          <p:cNvPr id="4" name="Slide Number Placeholder 3">
            <a:extLst>
              <a:ext uri="{FF2B5EF4-FFF2-40B4-BE49-F238E27FC236}">
                <a16:creationId xmlns:a16="http://schemas.microsoft.com/office/drawing/2014/main" id="{DC523E65-A658-9B96-99F8-A04D2FDEE9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26</a:t>
            </a:fld>
            <a:endParaRPr lang="en-AU" dirty="0"/>
          </a:p>
        </p:txBody>
      </p:sp>
    </p:spTree>
    <p:extLst>
      <p:ext uri="{BB962C8B-B14F-4D97-AF65-F5344CB8AC3E}">
        <p14:creationId xmlns:p14="http://schemas.microsoft.com/office/powerpoint/2010/main" val="256573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7EBAB-EC7C-5FC6-B845-F6F289EF2182}"/>
              </a:ext>
            </a:extLst>
          </p:cNvPr>
          <p:cNvSpPr>
            <a:spLocks noGrp="1"/>
          </p:cNvSpPr>
          <p:nvPr>
            <p:ph type="title"/>
          </p:nvPr>
        </p:nvSpPr>
        <p:spPr/>
        <p:txBody>
          <a:bodyPr/>
          <a:lstStyle/>
          <a:p>
            <a:r>
              <a:rPr lang="it-IT" sz="3600" i="1" dirty="0"/>
              <a:t>A che ora vai a letto?</a:t>
            </a:r>
            <a:endParaRPr lang="en-AU" dirty="0"/>
          </a:p>
        </p:txBody>
      </p:sp>
      <p:sp>
        <p:nvSpPr>
          <p:cNvPr id="3" name="TextBox 2">
            <a:extLst>
              <a:ext uri="{FF2B5EF4-FFF2-40B4-BE49-F238E27FC236}">
                <a16:creationId xmlns:a16="http://schemas.microsoft.com/office/drawing/2014/main" id="{9078F726-FC7E-030C-EB05-C40EE51D25DB}"/>
              </a:ext>
            </a:extLst>
          </p:cNvPr>
          <p:cNvSpPr txBox="1"/>
          <p:nvPr/>
        </p:nvSpPr>
        <p:spPr>
          <a:xfrm>
            <a:off x="510988" y="1936376"/>
            <a:ext cx="3336758" cy="968189"/>
          </a:xfrm>
          <a:prstGeom prst="rect">
            <a:avLst/>
          </a:prstGeom>
          <a:noFill/>
        </p:spPr>
        <p:txBody>
          <a:bodyPr wrap="square" lIns="0" tIns="0" rIns="0" bIns="0" rtlCol="0">
            <a:noAutofit/>
          </a:bodyPr>
          <a:lstStyle/>
          <a:p>
            <a:pPr algn="l"/>
            <a:r>
              <a:rPr lang="it-IT" sz="2000" i="1" dirty="0"/>
              <a:t>Vado a letto alle…</a:t>
            </a:r>
          </a:p>
        </p:txBody>
      </p:sp>
      <p:pic>
        <p:nvPicPr>
          <p:cNvPr id="9" name="Picture 8" descr="Person going to bed">
            <a:extLst>
              <a:ext uri="{FF2B5EF4-FFF2-40B4-BE49-F238E27FC236}">
                <a16:creationId xmlns:a16="http://schemas.microsoft.com/office/drawing/2014/main" id="{6646FF3A-093E-1569-CF58-006521EECCD7}"/>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267200" y="1420871"/>
            <a:ext cx="3336758" cy="4819134"/>
          </a:xfrm>
          <a:prstGeom prst="rect">
            <a:avLst/>
          </a:prstGeom>
        </p:spPr>
      </p:pic>
      <p:sp>
        <p:nvSpPr>
          <p:cNvPr id="4" name="Slide Number Placeholder 3">
            <a:extLst>
              <a:ext uri="{FF2B5EF4-FFF2-40B4-BE49-F238E27FC236}">
                <a16:creationId xmlns:a16="http://schemas.microsoft.com/office/drawing/2014/main" id="{DC523E65-A658-9B96-99F8-A04D2FDEE9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27</a:t>
            </a:fld>
            <a:endParaRPr lang="en-AU" dirty="0"/>
          </a:p>
        </p:txBody>
      </p:sp>
    </p:spTree>
    <p:extLst>
      <p:ext uri="{BB962C8B-B14F-4D97-AF65-F5344CB8AC3E}">
        <p14:creationId xmlns:p14="http://schemas.microsoft.com/office/powerpoint/2010/main" val="251996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F7C6F-8CF0-DA75-88B6-D700CDFD6A41}"/>
              </a:ext>
            </a:extLst>
          </p:cNvPr>
          <p:cNvSpPr>
            <a:spLocks noGrp="1"/>
          </p:cNvSpPr>
          <p:nvPr>
            <p:ph type="title"/>
          </p:nvPr>
        </p:nvSpPr>
        <p:spPr/>
        <p:txBody>
          <a:bodyPr/>
          <a:lstStyle/>
          <a:p>
            <a:r>
              <a:rPr lang="it-IT" sz="3600" i="1" dirty="0"/>
              <a:t>A che ora ti addormenti?</a:t>
            </a:r>
            <a:endParaRPr lang="en-AU" dirty="0"/>
          </a:p>
        </p:txBody>
      </p:sp>
      <p:sp>
        <p:nvSpPr>
          <p:cNvPr id="3" name="TextBox 2">
            <a:extLst>
              <a:ext uri="{FF2B5EF4-FFF2-40B4-BE49-F238E27FC236}">
                <a16:creationId xmlns:a16="http://schemas.microsoft.com/office/drawing/2014/main" id="{8384A22B-E5D6-3999-4189-DF8EF0ABC697}"/>
              </a:ext>
            </a:extLst>
          </p:cNvPr>
          <p:cNvSpPr txBox="1"/>
          <p:nvPr/>
        </p:nvSpPr>
        <p:spPr>
          <a:xfrm>
            <a:off x="510987" y="1936376"/>
            <a:ext cx="3304673" cy="968189"/>
          </a:xfrm>
          <a:prstGeom prst="rect">
            <a:avLst/>
          </a:prstGeom>
          <a:noFill/>
        </p:spPr>
        <p:txBody>
          <a:bodyPr wrap="square" lIns="0" tIns="0" rIns="0" bIns="0" rtlCol="0">
            <a:noAutofit/>
          </a:bodyPr>
          <a:lstStyle/>
          <a:p>
            <a:pPr algn="l"/>
            <a:r>
              <a:rPr lang="it-IT" sz="2000" i="1" dirty="0"/>
              <a:t>Mi addormento alle…</a:t>
            </a:r>
          </a:p>
        </p:txBody>
      </p:sp>
      <p:pic>
        <p:nvPicPr>
          <p:cNvPr id="7" name="Picture 6" descr="Person going to sleep">
            <a:extLst>
              <a:ext uri="{FF2B5EF4-FFF2-40B4-BE49-F238E27FC236}">
                <a16:creationId xmlns:a16="http://schemas.microsoft.com/office/drawing/2014/main" id="{E790AE40-5229-0B5A-FB16-2789A4C2388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283242" y="1578635"/>
            <a:ext cx="3304674" cy="4645958"/>
          </a:xfrm>
          <a:prstGeom prst="rect">
            <a:avLst/>
          </a:prstGeom>
        </p:spPr>
      </p:pic>
      <p:sp>
        <p:nvSpPr>
          <p:cNvPr id="4" name="Slide Number Placeholder 3">
            <a:extLst>
              <a:ext uri="{FF2B5EF4-FFF2-40B4-BE49-F238E27FC236}">
                <a16:creationId xmlns:a16="http://schemas.microsoft.com/office/drawing/2014/main" id="{DC523E65-A658-9B96-99F8-A04D2FDEE9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28</a:t>
            </a:fld>
            <a:endParaRPr lang="en-AU" dirty="0"/>
          </a:p>
        </p:txBody>
      </p:sp>
    </p:spTree>
    <p:extLst>
      <p:ext uri="{BB962C8B-B14F-4D97-AF65-F5344CB8AC3E}">
        <p14:creationId xmlns:p14="http://schemas.microsoft.com/office/powerpoint/2010/main" val="365977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9060-75BE-1FDE-CB01-CD1839C08B65}"/>
              </a:ext>
            </a:extLst>
          </p:cNvPr>
          <p:cNvSpPr>
            <a:spLocks noGrp="1"/>
          </p:cNvSpPr>
          <p:nvPr>
            <p:ph type="title"/>
          </p:nvPr>
        </p:nvSpPr>
        <p:spPr/>
        <p:txBody>
          <a:bodyPr/>
          <a:lstStyle/>
          <a:p>
            <a:r>
              <a:rPr lang="it-IT" sz="3600" i="1" dirty="0"/>
              <a:t>A che ora…? </a:t>
            </a:r>
            <a:endParaRPr lang="en-AU" dirty="0"/>
          </a:p>
        </p:txBody>
      </p:sp>
      <p:pic>
        <p:nvPicPr>
          <p:cNvPr id="11" name="Picture 10" descr="Person waking up">
            <a:extLst>
              <a:ext uri="{FF2B5EF4-FFF2-40B4-BE49-F238E27FC236}">
                <a16:creationId xmlns:a16="http://schemas.microsoft.com/office/drawing/2014/main" id="{F2CF2A82-8323-5585-FAD7-96CCF27523D0}"/>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70133" y="1488746"/>
            <a:ext cx="1656274" cy="2284261"/>
          </a:xfrm>
          <a:prstGeom prst="rect">
            <a:avLst/>
          </a:prstGeom>
        </p:spPr>
      </p:pic>
      <p:pic>
        <p:nvPicPr>
          <p:cNvPr id="12" name="Picture 11" descr="Person getting up">
            <a:extLst>
              <a:ext uri="{FF2B5EF4-FFF2-40B4-BE49-F238E27FC236}">
                <a16:creationId xmlns:a16="http://schemas.microsoft.com/office/drawing/2014/main" id="{B24D0A39-C2AB-4E00-3B28-87344A081FE4}"/>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2514370" y="1474014"/>
            <a:ext cx="1623667" cy="2313724"/>
          </a:xfrm>
          <a:prstGeom prst="rect">
            <a:avLst/>
          </a:prstGeom>
        </p:spPr>
      </p:pic>
      <p:pic>
        <p:nvPicPr>
          <p:cNvPr id="13" name="Picture 12" descr="Person having a shower">
            <a:extLst>
              <a:ext uri="{FF2B5EF4-FFF2-40B4-BE49-F238E27FC236}">
                <a16:creationId xmlns:a16="http://schemas.microsoft.com/office/drawing/2014/main" id="{281FE51E-180A-31EC-30EC-29F7185B5254}"/>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4593278" y="1520508"/>
            <a:ext cx="1623668" cy="2313724"/>
          </a:xfrm>
          <a:prstGeom prst="rect">
            <a:avLst/>
          </a:prstGeom>
        </p:spPr>
      </p:pic>
      <p:pic>
        <p:nvPicPr>
          <p:cNvPr id="14" name="Picture 13" descr="Person going to school">
            <a:extLst>
              <a:ext uri="{FF2B5EF4-FFF2-40B4-BE49-F238E27FC236}">
                <a16:creationId xmlns:a16="http://schemas.microsoft.com/office/drawing/2014/main" id="{4F20D97A-F17C-ADE6-14BC-5C94E871AD2A}"/>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6614523" y="1520508"/>
            <a:ext cx="1692227" cy="2313724"/>
          </a:xfrm>
          <a:prstGeom prst="rect">
            <a:avLst/>
          </a:prstGeom>
        </p:spPr>
      </p:pic>
      <p:pic>
        <p:nvPicPr>
          <p:cNvPr id="15" name="Picture 14" descr="Person having lunch">
            <a:extLst>
              <a:ext uri="{FF2B5EF4-FFF2-40B4-BE49-F238E27FC236}">
                <a16:creationId xmlns:a16="http://schemas.microsoft.com/office/drawing/2014/main" id="{8E40827F-E932-F13F-36A9-BFB618225F49}"/>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8667227" y="1464932"/>
            <a:ext cx="1623667" cy="2313724"/>
          </a:xfrm>
          <a:prstGeom prst="rect">
            <a:avLst/>
          </a:prstGeom>
        </p:spPr>
      </p:pic>
      <p:pic>
        <p:nvPicPr>
          <p:cNvPr id="10" name="Picture 9" descr="Person returning home">
            <a:extLst>
              <a:ext uri="{FF2B5EF4-FFF2-40B4-BE49-F238E27FC236}">
                <a16:creationId xmlns:a16="http://schemas.microsoft.com/office/drawing/2014/main" id="{0FC3A3FD-BCC5-80A1-9847-934E08F640DC}"/>
              </a:ext>
            </a:extLst>
          </p:cNvPr>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417433" y="3845767"/>
            <a:ext cx="1623667" cy="2284260"/>
          </a:xfrm>
          <a:prstGeom prst="rect">
            <a:avLst/>
          </a:prstGeom>
        </p:spPr>
      </p:pic>
      <p:pic>
        <p:nvPicPr>
          <p:cNvPr id="9" name="Picture 8" descr="Person doing homework">
            <a:extLst>
              <a:ext uri="{FF2B5EF4-FFF2-40B4-BE49-F238E27FC236}">
                <a16:creationId xmlns:a16="http://schemas.microsoft.com/office/drawing/2014/main" id="{447969BC-811E-2795-7EC9-130B67F55F4A}"/>
              </a:ext>
            </a:extLst>
          </p:cNvPr>
          <p:cNvPicPr>
            <a:picLocks noChangeAspect="1"/>
          </p:cNvPicPr>
          <p:nvPr/>
        </p:nvPicPr>
        <p:blipFill rotWithShape="1">
          <a:blip r:embed="rId9">
            <a:extLst>
              <a:ext uri="{28A0092B-C50C-407E-A947-70E740481C1C}">
                <a14:useLocalDpi xmlns:a14="http://schemas.microsoft.com/office/drawing/2010/main"/>
              </a:ext>
            </a:extLst>
          </a:blip>
          <a:srcRect/>
          <a:stretch/>
        </p:blipFill>
        <p:spPr>
          <a:xfrm>
            <a:off x="2490701" y="3788505"/>
            <a:ext cx="1671007" cy="2397165"/>
          </a:xfrm>
          <a:prstGeom prst="rect">
            <a:avLst/>
          </a:prstGeom>
        </p:spPr>
      </p:pic>
      <p:pic>
        <p:nvPicPr>
          <p:cNvPr id="8" name="Picture 7" descr="Person having dinner with family">
            <a:extLst>
              <a:ext uri="{FF2B5EF4-FFF2-40B4-BE49-F238E27FC236}">
                <a16:creationId xmlns:a16="http://schemas.microsoft.com/office/drawing/2014/main" id="{1D5782C2-A4EF-3180-EF4B-B52449CC1106}"/>
              </a:ext>
            </a:extLst>
          </p:cNvPr>
          <p:cNvPicPr>
            <a:picLocks noChangeAspect="1"/>
          </p:cNvPicPr>
          <p:nvPr/>
        </p:nvPicPr>
        <p:blipFill rotWithShape="1">
          <a:blip r:embed="rId10">
            <a:extLst>
              <a:ext uri="{28A0092B-C50C-407E-A947-70E740481C1C}">
                <a14:useLocalDpi xmlns:a14="http://schemas.microsoft.com/office/drawing/2010/main"/>
              </a:ext>
            </a:extLst>
          </a:blip>
          <a:srcRect/>
          <a:stretch/>
        </p:blipFill>
        <p:spPr>
          <a:xfrm>
            <a:off x="4585107" y="3834999"/>
            <a:ext cx="1671007" cy="2429781"/>
          </a:xfrm>
          <a:prstGeom prst="rect">
            <a:avLst/>
          </a:prstGeom>
        </p:spPr>
      </p:pic>
      <p:pic>
        <p:nvPicPr>
          <p:cNvPr id="6" name="Picture 5" descr="Person going to bed">
            <a:extLst>
              <a:ext uri="{FF2B5EF4-FFF2-40B4-BE49-F238E27FC236}">
                <a16:creationId xmlns:a16="http://schemas.microsoft.com/office/drawing/2014/main" id="{9F9F90A8-E8E7-22A5-2C4E-E776407E532B}"/>
              </a:ext>
            </a:extLst>
          </p:cNvPr>
          <p:cNvPicPr>
            <a:picLocks noChangeAspect="1"/>
          </p:cNvPicPr>
          <p:nvPr/>
        </p:nvPicPr>
        <p:blipFill rotWithShape="1">
          <a:blip r:embed="rId11">
            <a:extLst>
              <a:ext uri="{28A0092B-C50C-407E-A947-70E740481C1C}">
                <a14:useLocalDpi xmlns:a14="http://schemas.microsoft.com/office/drawing/2010/main"/>
              </a:ext>
            </a:extLst>
          </a:blip>
          <a:srcRect/>
          <a:stretch/>
        </p:blipFill>
        <p:spPr>
          <a:xfrm>
            <a:off x="6679512" y="3778656"/>
            <a:ext cx="1671006" cy="2413361"/>
          </a:xfrm>
          <a:prstGeom prst="rect">
            <a:avLst/>
          </a:prstGeom>
        </p:spPr>
      </p:pic>
      <p:pic>
        <p:nvPicPr>
          <p:cNvPr id="7" name="Picture 6" descr="Person going to sleep">
            <a:extLst>
              <a:ext uri="{FF2B5EF4-FFF2-40B4-BE49-F238E27FC236}">
                <a16:creationId xmlns:a16="http://schemas.microsoft.com/office/drawing/2014/main" id="{E790AE40-5229-0B5A-FB16-2789A4C23882}"/>
              </a:ext>
            </a:extLst>
          </p:cNvPr>
          <p:cNvPicPr>
            <a:picLocks noChangeAspect="1"/>
          </p:cNvPicPr>
          <p:nvPr/>
        </p:nvPicPr>
        <p:blipFill rotWithShape="1">
          <a:blip r:embed="rId12">
            <a:extLst>
              <a:ext uri="{28A0092B-C50C-407E-A947-70E740481C1C}">
                <a14:useLocalDpi xmlns:a14="http://schemas.microsoft.com/office/drawing/2010/main"/>
              </a:ext>
            </a:extLst>
          </a:blip>
          <a:srcRect/>
          <a:stretch/>
        </p:blipFill>
        <p:spPr>
          <a:xfrm>
            <a:off x="8659056" y="3825655"/>
            <a:ext cx="1671006" cy="2349225"/>
          </a:xfrm>
          <a:prstGeom prst="rect">
            <a:avLst/>
          </a:prstGeom>
        </p:spPr>
      </p:pic>
      <p:sp>
        <p:nvSpPr>
          <p:cNvPr id="4" name="Slide Number Placeholder 3">
            <a:extLst>
              <a:ext uri="{FF2B5EF4-FFF2-40B4-BE49-F238E27FC236}">
                <a16:creationId xmlns:a16="http://schemas.microsoft.com/office/drawing/2014/main" id="{DC523E65-A658-9B96-99F8-A04D2FDEE9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29</a:t>
            </a:fld>
            <a:endParaRPr lang="en-AU" dirty="0"/>
          </a:p>
        </p:txBody>
      </p:sp>
    </p:spTree>
    <p:extLst>
      <p:ext uri="{BB962C8B-B14F-4D97-AF65-F5344CB8AC3E}">
        <p14:creationId xmlns:p14="http://schemas.microsoft.com/office/powerpoint/2010/main" val="173681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FDAAE-B7D0-DD92-A4D5-B161E1343B7F}"/>
              </a:ext>
            </a:extLst>
          </p:cNvPr>
          <p:cNvSpPr>
            <a:spLocks noGrp="1"/>
          </p:cNvSpPr>
          <p:nvPr>
            <p:ph type="title"/>
          </p:nvPr>
        </p:nvSpPr>
        <p:spPr/>
        <p:txBody>
          <a:bodyPr/>
          <a:lstStyle/>
          <a:p>
            <a:r>
              <a:rPr lang="it-IT" i="1"/>
              <a:t>Che ore sono? </a:t>
            </a:r>
            <a:r>
              <a:rPr lang="it-IT"/>
              <a:t>(2)</a:t>
            </a:r>
          </a:p>
        </p:txBody>
      </p:sp>
      <p:pic>
        <p:nvPicPr>
          <p:cNvPr id="5" name="Picture 4" descr="2:00">
            <a:extLst>
              <a:ext uri="{FF2B5EF4-FFF2-40B4-BE49-F238E27FC236}">
                <a16:creationId xmlns:a16="http://schemas.microsoft.com/office/drawing/2014/main" id="{E0A6D38A-EA55-0E46-B560-6DBF3D3F1D1C}"/>
              </a:ext>
            </a:extLst>
          </p:cNvPr>
          <p:cNvPicPr>
            <a:picLocks noChangeAspect="1"/>
          </p:cNvPicPr>
          <p:nvPr/>
        </p:nvPicPr>
        <p:blipFill>
          <a:blip r:embed="rId3"/>
          <a:stretch>
            <a:fillRect/>
          </a:stretch>
        </p:blipFill>
        <p:spPr>
          <a:xfrm>
            <a:off x="360000" y="2095431"/>
            <a:ext cx="3740342" cy="2616334"/>
          </a:xfrm>
          <a:prstGeom prst="rect">
            <a:avLst/>
          </a:prstGeom>
        </p:spPr>
      </p:pic>
      <p:sp>
        <p:nvSpPr>
          <p:cNvPr id="7" name="TextBox 6">
            <a:extLst>
              <a:ext uri="{FF2B5EF4-FFF2-40B4-BE49-F238E27FC236}">
                <a16:creationId xmlns:a16="http://schemas.microsoft.com/office/drawing/2014/main" id="{78E8C246-2FD3-D271-FC7F-164CED0F1F6A}"/>
              </a:ext>
            </a:extLst>
          </p:cNvPr>
          <p:cNvSpPr txBox="1"/>
          <p:nvPr/>
        </p:nvSpPr>
        <p:spPr>
          <a:xfrm>
            <a:off x="6132513" y="2095431"/>
            <a:ext cx="5719156" cy="758128"/>
          </a:xfrm>
          <a:prstGeom prst="rect">
            <a:avLst/>
          </a:prstGeom>
          <a:noFill/>
        </p:spPr>
        <p:txBody>
          <a:bodyPr wrap="square" lIns="0" tIns="0" rIns="0" bIns="0" rtlCol="0">
            <a:noAutofit/>
          </a:bodyPr>
          <a:lstStyle/>
          <a:p>
            <a:r>
              <a:rPr lang="en-US" sz="2000" i="1" dirty="0"/>
              <a:t>Sono le due.</a:t>
            </a:r>
          </a:p>
          <a:p>
            <a:endParaRPr lang="en-US" sz="3200" i="1" dirty="0"/>
          </a:p>
        </p:txBody>
      </p:sp>
      <p:sp>
        <p:nvSpPr>
          <p:cNvPr id="4" name="Slide Number Placeholder 3">
            <a:extLst>
              <a:ext uri="{FF2B5EF4-FFF2-40B4-BE49-F238E27FC236}">
                <a16:creationId xmlns:a16="http://schemas.microsoft.com/office/drawing/2014/main" id="{DC523E65-A658-9B96-99F8-A04D2FDEE9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273917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rPr>
              <a:t>© </a:t>
            </a:r>
            <a:r>
              <a:rPr lang="en-AU" dirty="0"/>
              <a:t>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(Cth).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30</a:t>
            </a:fld>
            <a:endParaRPr lang="en-AU" dirty="0"/>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FDAAE-B7D0-DD92-A4D5-B161E1343B7F}"/>
              </a:ext>
            </a:extLst>
          </p:cNvPr>
          <p:cNvSpPr>
            <a:spLocks noGrp="1"/>
          </p:cNvSpPr>
          <p:nvPr>
            <p:ph type="title"/>
          </p:nvPr>
        </p:nvSpPr>
        <p:spPr/>
        <p:txBody>
          <a:bodyPr/>
          <a:lstStyle/>
          <a:p>
            <a:r>
              <a:rPr lang="it-IT" i="1" dirty="0">
                <a:latin typeface="Arial" panose="020B0604020202020204" pitchFamily="34" charset="0"/>
                <a:cs typeface="Arial" panose="020B0604020202020204" pitchFamily="34" charset="0"/>
              </a:rPr>
              <a:t>Che ore sono? </a:t>
            </a:r>
            <a:r>
              <a:rPr lang="it-IT" dirty="0">
                <a:latin typeface="Arial" panose="020B0604020202020204" pitchFamily="34" charset="0"/>
                <a:cs typeface="Arial" panose="020B0604020202020204" pitchFamily="34" charset="0"/>
              </a:rPr>
              <a:t>(3)</a:t>
            </a:r>
          </a:p>
        </p:txBody>
      </p:sp>
      <p:pic>
        <p:nvPicPr>
          <p:cNvPr id="6" name="Picture 5" descr="3:05">
            <a:extLst>
              <a:ext uri="{FF2B5EF4-FFF2-40B4-BE49-F238E27FC236}">
                <a16:creationId xmlns:a16="http://schemas.microsoft.com/office/drawing/2014/main" id="{BBA7C65B-FE4D-98CB-76E8-D01EE730BD57}"/>
              </a:ext>
            </a:extLst>
          </p:cNvPr>
          <p:cNvPicPr>
            <a:picLocks noChangeAspect="1"/>
          </p:cNvPicPr>
          <p:nvPr/>
        </p:nvPicPr>
        <p:blipFill>
          <a:blip r:embed="rId3"/>
          <a:stretch>
            <a:fillRect/>
          </a:stretch>
        </p:blipFill>
        <p:spPr>
          <a:xfrm>
            <a:off x="360000" y="2050725"/>
            <a:ext cx="3733992" cy="2648086"/>
          </a:xfrm>
          <a:prstGeom prst="rect">
            <a:avLst/>
          </a:prstGeom>
        </p:spPr>
      </p:pic>
      <p:sp>
        <p:nvSpPr>
          <p:cNvPr id="7" name="TextBox 6">
            <a:extLst>
              <a:ext uri="{FF2B5EF4-FFF2-40B4-BE49-F238E27FC236}">
                <a16:creationId xmlns:a16="http://schemas.microsoft.com/office/drawing/2014/main" id="{78E8C246-2FD3-D271-FC7F-164CED0F1F6A}"/>
              </a:ext>
            </a:extLst>
          </p:cNvPr>
          <p:cNvSpPr txBox="1"/>
          <p:nvPr/>
        </p:nvSpPr>
        <p:spPr>
          <a:xfrm>
            <a:off x="6132513" y="2095431"/>
            <a:ext cx="5719156" cy="758128"/>
          </a:xfrm>
          <a:prstGeom prst="rect">
            <a:avLst/>
          </a:prstGeom>
          <a:noFill/>
        </p:spPr>
        <p:txBody>
          <a:bodyPr wrap="square" lIns="0" tIns="0" rIns="0" bIns="0" rtlCol="0">
            <a:noAutofit/>
          </a:bodyPr>
          <a:lstStyle/>
          <a:p>
            <a:r>
              <a:rPr lang="it-IT" sz="2000" i="1" dirty="0">
                <a:latin typeface="Arial" panose="020B0604020202020204" pitchFamily="34" charset="0"/>
                <a:cs typeface="Arial" panose="020B0604020202020204" pitchFamily="34" charset="0"/>
              </a:rPr>
              <a:t>Sono le tre e cinque.</a:t>
            </a:r>
          </a:p>
          <a:p>
            <a:endParaRPr lang="it-IT" sz="3200" i="1" dirty="0"/>
          </a:p>
        </p:txBody>
      </p:sp>
      <p:sp>
        <p:nvSpPr>
          <p:cNvPr id="4" name="Slide Number Placeholder 3">
            <a:extLst>
              <a:ext uri="{FF2B5EF4-FFF2-40B4-BE49-F238E27FC236}">
                <a16:creationId xmlns:a16="http://schemas.microsoft.com/office/drawing/2014/main" id="{DC523E65-A658-9B96-99F8-A04D2FDEE9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119821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FDAAE-B7D0-DD92-A4D5-B161E1343B7F}"/>
              </a:ext>
            </a:extLst>
          </p:cNvPr>
          <p:cNvSpPr>
            <a:spLocks noGrp="1"/>
          </p:cNvSpPr>
          <p:nvPr>
            <p:ph type="title"/>
          </p:nvPr>
        </p:nvSpPr>
        <p:spPr/>
        <p:txBody>
          <a:bodyPr/>
          <a:lstStyle/>
          <a:p>
            <a:r>
              <a:rPr lang="it-IT" i="1"/>
              <a:t>Che ore sono? </a:t>
            </a:r>
            <a:r>
              <a:rPr lang="it-IT"/>
              <a:t>(4)</a:t>
            </a:r>
          </a:p>
        </p:txBody>
      </p:sp>
      <p:pic>
        <p:nvPicPr>
          <p:cNvPr id="5" name="Picture 4" descr="4:15">
            <a:extLst>
              <a:ext uri="{FF2B5EF4-FFF2-40B4-BE49-F238E27FC236}">
                <a16:creationId xmlns:a16="http://schemas.microsoft.com/office/drawing/2014/main" id="{0C2D9082-8DF1-025F-3C02-DB31BBEA729C}"/>
              </a:ext>
            </a:extLst>
          </p:cNvPr>
          <p:cNvPicPr>
            <a:picLocks noChangeAspect="1"/>
          </p:cNvPicPr>
          <p:nvPr/>
        </p:nvPicPr>
        <p:blipFill>
          <a:blip r:embed="rId3"/>
          <a:stretch>
            <a:fillRect/>
          </a:stretch>
        </p:blipFill>
        <p:spPr>
          <a:xfrm>
            <a:off x="360000" y="2064435"/>
            <a:ext cx="3721291" cy="2667137"/>
          </a:xfrm>
          <a:prstGeom prst="rect">
            <a:avLst/>
          </a:prstGeom>
        </p:spPr>
      </p:pic>
      <p:sp>
        <p:nvSpPr>
          <p:cNvPr id="7" name="TextBox 6">
            <a:extLst>
              <a:ext uri="{FF2B5EF4-FFF2-40B4-BE49-F238E27FC236}">
                <a16:creationId xmlns:a16="http://schemas.microsoft.com/office/drawing/2014/main" id="{78E8C246-2FD3-D271-FC7F-164CED0F1F6A}"/>
              </a:ext>
            </a:extLst>
          </p:cNvPr>
          <p:cNvSpPr txBox="1"/>
          <p:nvPr/>
        </p:nvSpPr>
        <p:spPr>
          <a:xfrm>
            <a:off x="6132513" y="2133600"/>
            <a:ext cx="5719156" cy="758128"/>
          </a:xfrm>
          <a:prstGeom prst="rect">
            <a:avLst/>
          </a:prstGeom>
          <a:noFill/>
        </p:spPr>
        <p:txBody>
          <a:bodyPr wrap="square" lIns="0" tIns="0" rIns="0" bIns="0" rtlCol="0">
            <a:noAutofit/>
          </a:bodyPr>
          <a:lstStyle/>
          <a:p>
            <a:r>
              <a:rPr lang="it-IT" sz="2000" i="1" dirty="0"/>
              <a:t>Sono le quattro e quindici.</a:t>
            </a:r>
          </a:p>
          <a:p>
            <a:endParaRPr lang="it-IT" sz="2000" i="1" dirty="0"/>
          </a:p>
        </p:txBody>
      </p:sp>
      <p:sp>
        <p:nvSpPr>
          <p:cNvPr id="8" name="TextBox 7">
            <a:extLst>
              <a:ext uri="{FF2B5EF4-FFF2-40B4-BE49-F238E27FC236}">
                <a16:creationId xmlns:a16="http://schemas.microsoft.com/office/drawing/2014/main" id="{E4E51C1A-214A-163F-30C6-A85418879BBF}"/>
              </a:ext>
            </a:extLst>
          </p:cNvPr>
          <p:cNvSpPr txBox="1"/>
          <p:nvPr/>
        </p:nvSpPr>
        <p:spPr>
          <a:xfrm>
            <a:off x="6132513" y="3208020"/>
            <a:ext cx="5719156" cy="758128"/>
          </a:xfrm>
          <a:prstGeom prst="rect">
            <a:avLst/>
          </a:prstGeom>
          <a:noFill/>
        </p:spPr>
        <p:txBody>
          <a:bodyPr wrap="square" lIns="0" tIns="0" rIns="0" bIns="0" rtlCol="0">
            <a:noAutofit/>
          </a:bodyPr>
          <a:lstStyle/>
          <a:p>
            <a:r>
              <a:rPr lang="en-US" sz="2000" i="1" dirty="0"/>
              <a:t>Sono le quattro e un quarto.</a:t>
            </a:r>
          </a:p>
          <a:p>
            <a:endParaRPr lang="en-US" sz="2000" i="1" dirty="0"/>
          </a:p>
        </p:txBody>
      </p:sp>
      <p:sp>
        <p:nvSpPr>
          <p:cNvPr id="4" name="Slide Number Placeholder 3">
            <a:extLst>
              <a:ext uri="{FF2B5EF4-FFF2-40B4-BE49-F238E27FC236}">
                <a16:creationId xmlns:a16="http://schemas.microsoft.com/office/drawing/2014/main" id="{DC523E65-A658-9B96-99F8-A04D2FDEE9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314044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FDAAE-B7D0-DD92-A4D5-B161E1343B7F}"/>
              </a:ext>
            </a:extLst>
          </p:cNvPr>
          <p:cNvSpPr>
            <a:spLocks noGrp="1"/>
          </p:cNvSpPr>
          <p:nvPr>
            <p:ph type="title"/>
          </p:nvPr>
        </p:nvSpPr>
        <p:spPr/>
        <p:txBody>
          <a:bodyPr/>
          <a:lstStyle/>
          <a:p>
            <a:r>
              <a:rPr lang="it-IT" i="1"/>
              <a:t>Che ore sono? </a:t>
            </a:r>
            <a:r>
              <a:rPr lang="it-IT"/>
              <a:t>(5)</a:t>
            </a:r>
          </a:p>
        </p:txBody>
      </p:sp>
      <p:pic>
        <p:nvPicPr>
          <p:cNvPr id="6" name="Picture 5" descr="5:30">
            <a:extLst>
              <a:ext uri="{FF2B5EF4-FFF2-40B4-BE49-F238E27FC236}">
                <a16:creationId xmlns:a16="http://schemas.microsoft.com/office/drawing/2014/main" id="{23EEFBC3-0274-E999-1E9F-1B7AF41DC6DA}"/>
              </a:ext>
            </a:extLst>
          </p:cNvPr>
          <p:cNvPicPr>
            <a:picLocks noChangeAspect="1"/>
          </p:cNvPicPr>
          <p:nvPr/>
        </p:nvPicPr>
        <p:blipFill>
          <a:blip r:embed="rId3"/>
          <a:stretch>
            <a:fillRect/>
          </a:stretch>
        </p:blipFill>
        <p:spPr>
          <a:xfrm>
            <a:off x="360000" y="2103330"/>
            <a:ext cx="3721291" cy="2654436"/>
          </a:xfrm>
          <a:prstGeom prst="rect">
            <a:avLst/>
          </a:prstGeom>
        </p:spPr>
      </p:pic>
      <p:sp>
        <p:nvSpPr>
          <p:cNvPr id="7" name="TextBox 6">
            <a:extLst>
              <a:ext uri="{FF2B5EF4-FFF2-40B4-BE49-F238E27FC236}">
                <a16:creationId xmlns:a16="http://schemas.microsoft.com/office/drawing/2014/main" id="{78E8C246-2FD3-D271-FC7F-164CED0F1F6A}"/>
              </a:ext>
            </a:extLst>
          </p:cNvPr>
          <p:cNvSpPr txBox="1"/>
          <p:nvPr/>
        </p:nvSpPr>
        <p:spPr>
          <a:xfrm>
            <a:off x="6132513" y="2095431"/>
            <a:ext cx="5719156" cy="758128"/>
          </a:xfrm>
          <a:prstGeom prst="rect">
            <a:avLst/>
          </a:prstGeom>
          <a:noFill/>
        </p:spPr>
        <p:txBody>
          <a:bodyPr wrap="square" lIns="0" tIns="0" rIns="0" bIns="0" rtlCol="0">
            <a:noAutofit/>
          </a:bodyPr>
          <a:lstStyle/>
          <a:p>
            <a:r>
              <a:rPr lang="it-IT" sz="2000" i="1" dirty="0"/>
              <a:t>Sono le cinque e trenta.</a:t>
            </a:r>
          </a:p>
          <a:p>
            <a:endParaRPr lang="it-IT" sz="2000" i="1" dirty="0"/>
          </a:p>
        </p:txBody>
      </p:sp>
      <p:sp>
        <p:nvSpPr>
          <p:cNvPr id="8" name="TextBox 7">
            <a:extLst>
              <a:ext uri="{FF2B5EF4-FFF2-40B4-BE49-F238E27FC236}">
                <a16:creationId xmlns:a16="http://schemas.microsoft.com/office/drawing/2014/main" id="{E4E51C1A-214A-163F-30C6-A85418879BBF}"/>
              </a:ext>
            </a:extLst>
          </p:cNvPr>
          <p:cNvSpPr txBox="1"/>
          <p:nvPr/>
        </p:nvSpPr>
        <p:spPr>
          <a:xfrm>
            <a:off x="6132513" y="3169851"/>
            <a:ext cx="5719156" cy="758128"/>
          </a:xfrm>
          <a:prstGeom prst="rect">
            <a:avLst/>
          </a:prstGeom>
          <a:noFill/>
        </p:spPr>
        <p:txBody>
          <a:bodyPr wrap="square" lIns="0" tIns="0" rIns="0" bIns="0" rtlCol="0">
            <a:noAutofit/>
          </a:bodyPr>
          <a:lstStyle/>
          <a:p>
            <a:r>
              <a:rPr lang="en-US" sz="2000" i="1" dirty="0"/>
              <a:t>Sono le cinque e mezzo/a.</a:t>
            </a:r>
          </a:p>
          <a:p>
            <a:endParaRPr lang="en-US" sz="2000" i="1" dirty="0"/>
          </a:p>
        </p:txBody>
      </p:sp>
      <p:sp>
        <p:nvSpPr>
          <p:cNvPr id="4" name="Slide Number Placeholder 3">
            <a:extLst>
              <a:ext uri="{FF2B5EF4-FFF2-40B4-BE49-F238E27FC236}">
                <a16:creationId xmlns:a16="http://schemas.microsoft.com/office/drawing/2014/main" id="{DC523E65-A658-9B96-99F8-A04D2FDEE9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398575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42A16F-528A-F89B-2A64-5ADF4127DAF5}"/>
              </a:ext>
            </a:extLst>
          </p:cNvPr>
          <p:cNvSpPr>
            <a:spLocks noGrp="1"/>
          </p:cNvSpPr>
          <p:nvPr>
            <p:ph type="ctrTitle"/>
          </p:nvPr>
        </p:nvSpPr>
        <p:spPr/>
        <p:txBody>
          <a:bodyPr/>
          <a:lstStyle/>
          <a:p>
            <a:r>
              <a:rPr lang="en-AU" dirty="0"/>
              <a:t>Telling the time to the hour</a:t>
            </a:r>
            <a:endParaRPr lang="it-IT" dirty="0"/>
          </a:p>
        </p:txBody>
      </p:sp>
    </p:spTree>
    <p:extLst>
      <p:ext uri="{BB962C8B-B14F-4D97-AF65-F5344CB8AC3E}">
        <p14:creationId xmlns:p14="http://schemas.microsoft.com/office/powerpoint/2010/main" val="60624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FDAAE-B7D0-DD92-A4D5-B161E1343B7F}"/>
              </a:ext>
            </a:extLst>
          </p:cNvPr>
          <p:cNvSpPr>
            <a:spLocks noGrp="1"/>
          </p:cNvSpPr>
          <p:nvPr>
            <p:ph type="title"/>
          </p:nvPr>
        </p:nvSpPr>
        <p:spPr/>
        <p:txBody>
          <a:bodyPr/>
          <a:lstStyle/>
          <a:p>
            <a:r>
              <a:rPr lang="it-IT" i="1"/>
              <a:t>Che ore sono? </a:t>
            </a:r>
            <a:r>
              <a:rPr lang="it-IT"/>
              <a:t>(6)</a:t>
            </a:r>
          </a:p>
        </p:txBody>
      </p:sp>
      <p:pic>
        <p:nvPicPr>
          <p:cNvPr id="6" name="Picture 5" descr="1:35">
            <a:extLst>
              <a:ext uri="{FF2B5EF4-FFF2-40B4-BE49-F238E27FC236}">
                <a16:creationId xmlns:a16="http://schemas.microsoft.com/office/drawing/2014/main" id="{A445B36B-6D7A-6298-6512-43C222CF8148}"/>
              </a:ext>
            </a:extLst>
          </p:cNvPr>
          <p:cNvPicPr>
            <a:picLocks noChangeAspect="1"/>
          </p:cNvPicPr>
          <p:nvPr/>
        </p:nvPicPr>
        <p:blipFill>
          <a:blip r:embed="rId3"/>
          <a:stretch>
            <a:fillRect/>
          </a:stretch>
        </p:blipFill>
        <p:spPr>
          <a:xfrm>
            <a:off x="360000" y="2064435"/>
            <a:ext cx="3797495" cy="2667137"/>
          </a:xfrm>
          <a:prstGeom prst="rect">
            <a:avLst/>
          </a:prstGeom>
        </p:spPr>
      </p:pic>
      <p:sp>
        <p:nvSpPr>
          <p:cNvPr id="7" name="TextBox 6">
            <a:extLst>
              <a:ext uri="{FF2B5EF4-FFF2-40B4-BE49-F238E27FC236}">
                <a16:creationId xmlns:a16="http://schemas.microsoft.com/office/drawing/2014/main" id="{78E8C246-2FD3-D271-FC7F-164CED0F1F6A}"/>
              </a:ext>
            </a:extLst>
          </p:cNvPr>
          <p:cNvSpPr txBox="1"/>
          <p:nvPr/>
        </p:nvSpPr>
        <p:spPr>
          <a:xfrm>
            <a:off x="6124844" y="2095431"/>
            <a:ext cx="5719156" cy="758128"/>
          </a:xfrm>
          <a:prstGeom prst="rect">
            <a:avLst/>
          </a:prstGeom>
          <a:noFill/>
        </p:spPr>
        <p:txBody>
          <a:bodyPr wrap="square" lIns="0" tIns="0" rIns="0" bIns="0" rtlCol="0">
            <a:noAutofit/>
          </a:bodyPr>
          <a:lstStyle/>
          <a:p>
            <a:r>
              <a:rPr lang="it-IT" sz="2000" i="1" dirty="0"/>
              <a:t>È l’una e trentacinque.</a:t>
            </a:r>
          </a:p>
          <a:p>
            <a:endParaRPr lang="it-IT" sz="2000" i="1" dirty="0"/>
          </a:p>
        </p:txBody>
      </p:sp>
      <p:sp>
        <p:nvSpPr>
          <p:cNvPr id="3" name="TextBox 2">
            <a:extLst>
              <a:ext uri="{FF2B5EF4-FFF2-40B4-BE49-F238E27FC236}">
                <a16:creationId xmlns:a16="http://schemas.microsoft.com/office/drawing/2014/main" id="{D244A334-C15C-06E0-EACA-2C82CB2B92EB}"/>
              </a:ext>
            </a:extLst>
          </p:cNvPr>
          <p:cNvSpPr txBox="1"/>
          <p:nvPr/>
        </p:nvSpPr>
        <p:spPr>
          <a:xfrm>
            <a:off x="6132513" y="3840148"/>
            <a:ext cx="5719156" cy="1578794"/>
          </a:xfrm>
          <a:prstGeom prst="rect">
            <a:avLst/>
          </a:prstGeom>
          <a:noFill/>
        </p:spPr>
        <p:txBody>
          <a:bodyPr wrap="square" lIns="0" tIns="0" rIns="0" bIns="0" rtlCol="0">
            <a:noAutofit/>
          </a:bodyPr>
          <a:lstStyle/>
          <a:p>
            <a:r>
              <a:rPr lang="it-IT" sz="2000" i="1" dirty="0"/>
              <a:t>Sono le due meno venticinque.</a:t>
            </a:r>
          </a:p>
        </p:txBody>
      </p:sp>
      <p:sp>
        <p:nvSpPr>
          <p:cNvPr id="4" name="Slide Number Placeholder 3">
            <a:extLst>
              <a:ext uri="{FF2B5EF4-FFF2-40B4-BE49-F238E27FC236}">
                <a16:creationId xmlns:a16="http://schemas.microsoft.com/office/drawing/2014/main" id="{DC523E65-A658-9B96-99F8-A04D2FDEE9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276917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FDAAE-B7D0-DD92-A4D5-B161E1343B7F}"/>
              </a:ext>
            </a:extLst>
          </p:cNvPr>
          <p:cNvSpPr>
            <a:spLocks noGrp="1"/>
          </p:cNvSpPr>
          <p:nvPr>
            <p:ph type="title"/>
          </p:nvPr>
        </p:nvSpPr>
        <p:spPr/>
        <p:txBody>
          <a:bodyPr/>
          <a:lstStyle/>
          <a:p>
            <a:r>
              <a:rPr lang="it-IT" i="1"/>
              <a:t>Che ore sono? </a:t>
            </a:r>
            <a:r>
              <a:rPr lang="it-IT"/>
              <a:t>(7)</a:t>
            </a:r>
          </a:p>
        </p:txBody>
      </p:sp>
      <p:pic>
        <p:nvPicPr>
          <p:cNvPr id="6" name="Picture 5" descr="3:50">
            <a:extLst>
              <a:ext uri="{FF2B5EF4-FFF2-40B4-BE49-F238E27FC236}">
                <a16:creationId xmlns:a16="http://schemas.microsoft.com/office/drawing/2014/main" id="{497FFBCD-2DE7-661A-2503-BB5AB1FEBD47}"/>
              </a:ext>
            </a:extLst>
          </p:cNvPr>
          <p:cNvPicPr>
            <a:picLocks noChangeAspect="1"/>
          </p:cNvPicPr>
          <p:nvPr/>
        </p:nvPicPr>
        <p:blipFill>
          <a:blip r:embed="rId3"/>
          <a:stretch>
            <a:fillRect/>
          </a:stretch>
        </p:blipFill>
        <p:spPr>
          <a:xfrm>
            <a:off x="360000" y="2061565"/>
            <a:ext cx="3733992" cy="2654436"/>
          </a:xfrm>
          <a:prstGeom prst="rect">
            <a:avLst/>
          </a:prstGeom>
        </p:spPr>
      </p:pic>
      <p:sp>
        <p:nvSpPr>
          <p:cNvPr id="3" name="TextBox 2">
            <a:extLst>
              <a:ext uri="{FF2B5EF4-FFF2-40B4-BE49-F238E27FC236}">
                <a16:creationId xmlns:a16="http://schemas.microsoft.com/office/drawing/2014/main" id="{2C928E2F-5574-72C5-6F9C-78ECF06341B1}"/>
              </a:ext>
            </a:extLst>
          </p:cNvPr>
          <p:cNvSpPr txBox="1"/>
          <p:nvPr/>
        </p:nvSpPr>
        <p:spPr>
          <a:xfrm>
            <a:off x="6132513" y="2095431"/>
            <a:ext cx="5719156" cy="807789"/>
          </a:xfrm>
          <a:prstGeom prst="rect">
            <a:avLst/>
          </a:prstGeom>
          <a:noFill/>
        </p:spPr>
        <p:txBody>
          <a:bodyPr wrap="square" lIns="0" tIns="0" rIns="0" bIns="0" rtlCol="0">
            <a:noAutofit/>
          </a:bodyPr>
          <a:lstStyle/>
          <a:p>
            <a:r>
              <a:rPr lang="it-IT" sz="2000" i="1" dirty="0"/>
              <a:t>Sono le tre e cinquanta.</a:t>
            </a:r>
          </a:p>
        </p:txBody>
      </p:sp>
      <p:sp>
        <p:nvSpPr>
          <p:cNvPr id="5" name="TextBox 4">
            <a:extLst>
              <a:ext uri="{FF2B5EF4-FFF2-40B4-BE49-F238E27FC236}">
                <a16:creationId xmlns:a16="http://schemas.microsoft.com/office/drawing/2014/main" id="{518FD87F-5A39-567D-487F-FA632E66EE29}"/>
              </a:ext>
            </a:extLst>
          </p:cNvPr>
          <p:cNvSpPr txBox="1"/>
          <p:nvPr/>
        </p:nvSpPr>
        <p:spPr>
          <a:xfrm>
            <a:off x="6132513" y="3747376"/>
            <a:ext cx="5719156" cy="862724"/>
          </a:xfrm>
          <a:prstGeom prst="rect">
            <a:avLst/>
          </a:prstGeom>
          <a:noFill/>
        </p:spPr>
        <p:txBody>
          <a:bodyPr wrap="square" lIns="0" tIns="0" rIns="0" bIns="0" rtlCol="0">
            <a:noAutofit/>
          </a:bodyPr>
          <a:lstStyle/>
          <a:p>
            <a:r>
              <a:rPr lang="it-IT" sz="2000" i="1" dirty="0"/>
              <a:t>Sono le quattro meno dieci.</a:t>
            </a:r>
          </a:p>
        </p:txBody>
      </p:sp>
      <p:sp>
        <p:nvSpPr>
          <p:cNvPr id="4" name="Slide Number Placeholder 3">
            <a:extLst>
              <a:ext uri="{FF2B5EF4-FFF2-40B4-BE49-F238E27FC236}">
                <a16:creationId xmlns:a16="http://schemas.microsoft.com/office/drawing/2014/main" id="{DC523E65-A658-9B96-99F8-A04D2FDEE9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146465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v0.2.3" id="{0F40AB53-D9C5-4E6C-B2E6-E49E62615CBC}" vid="{B36CCD50-E1DB-4F11-BA46-B71A0CCBE7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1742</Words>
  <Application>Microsoft Office PowerPoint</Application>
  <PresentationFormat>Widescreen</PresentationFormat>
  <Paragraphs>209</Paragraphs>
  <Slides>30</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Times New Roman</vt:lpstr>
      <vt:lpstr>Public Sans Light</vt:lpstr>
      <vt:lpstr>Arial</vt:lpstr>
      <vt:lpstr>Public Sans</vt:lpstr>
      <vt:lpstr>1_NSWG Corporate</vt:lpstr>
      <vt:lpstr>Che ore sono?</vt:lpstr>
      <vt:lpstr>Che ore sono? (1)</vt:lpstr>
      <vt:lpstr>Che ore sono? (2)</vt:lpstr>
      <vt:lpstr>Che ore sono? (3)</vt:lpstr>
      <vt:lpstr>Che ore sono? (4)</vt:lpstr>
      <vt:lpstr>Che ore sono? (5)</vt:lpstr>
      <vt:lpstr>Telling the time to the hour</vt:lpstr>
      <vt:lpstr>Che ore sono? (6)</vt:lpstr>
      <vt:lpstr>Che ore sono? (7)</vt:lpstr>
      <vt:lpstr>Che ore sono? (8)</vt:lpstr>
      <vt:lpstr>24-hour time</vt:lpstr>
      <vt:lpstr>Che ore sono? (9)</vt:lpstr>
      <vt:lpstr>Che ore sono? (10)</vt:lpstr>
      <vt:lpstr>Che ore sono? (11)</vt:lpstr>
      <vt:lpstr>Che ore sono? (12)</vt:lpstr>
      <vt:lpstr>Che ore sono? (13)</vt:lpstr>
      <vt:lpstr>Che ore sono? (14)</vt:lpstr>
      <vt:lpstr>A che ora…?</vt:lpstr>
      <vt:lpstr>A che ora ti svegli?</vt:lpstr>
      <vt:lpstr>A che ora ti alzi?</vt:lpstr>
      <vt:lpstr>A che ora fai la doccia?</vt:lpstr>
      <vt:lpstr>A che ora vai a scuola?</vt:lpstr>
      <vt:lpstr>A che ora pranzi?</vt:lpstr>
      <vt:lpstr>A che ora torni a casa?</vt:lpstr>
      <vt:lpstr>A che ora fai i compiti?</vt:lpstr>
      <vt:lpstr>A che ora ceni? </vt:lpstr>
      <vt:lpstr>A che ora vai a letto?</vt:lpstr>
      <vt:lpstr>A che ora ti addormenti?</vt:lpstr>
      <vt:lpstr>A che ora…? </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time is it? </dc:title>
  <dc:subject/>
  <dc:creator>NSW Department of Education</dc:creator>
  <cp:keywords/>
  <dc:description/>
  <dcterms:created xsi:type="dcterms:W3CDTF">2024-09-24T00:51:31Z</dcterms:created>
  <dcterms:modified xsi:type="dcterms:W3CDTF">2024-09-24T00:52:01Z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2024-09-24T00:51:42Z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46bec5b6-efc1-4463-a21b-2dc9383eb434</vt:lpwstr>
  </property>
  <property fmtid="{D5CDD505-2E9C-101B-9397-08002B2CF9AE}" pid="8" name="MSIP_Label_b603dfd7-d93a-4381-a340-2995d8282205_ContentBits">
    <vt:lpwstr>0</vt:lpwstr>
  </property>
</Properties>
</file>