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theme/theme2.xml" ContentType="application/vnd.openxmlformats-officedocument.theme+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808" r:id="rId1"/>
    <p:sldMasterId id="2147483716" r:id="rId2"/>
    <p:sldMasterId id="2147483762" r:id="rId3"/>
  </p:sldMasterIdLst>
  <p:notesMasterIdLst>
    <p:notesMasterId r:id="rId9"/>
  </p:notesMasterIdLst>
  <p:handoutMasterIdLst>
    <p:handoutMasterId r:id="rId10"/>
  </p:handoutMasterIdLst>
  <p:sldIdLst>
    <p:sldId id="485" r:id="rId4"/>
    <p:sldId id="26194" r:id="rId5"/>
    <p:sldId id="2141411581" r:id="rId6"/>
    <p:sldId id="2141411582" r:id="rId7"/>
    <p:sldId id="2141411556" r:id="rId8"/>
  </p:sldIdLst>
  <p:sldSz cx="12192000" cy="6858000"/>
  <p:notesSz cx="6858000" cy="9144000"/>
  <p:embeddedFontLst>
    <p:embeddedFont>
      <p:font typeface="Public Sans" pitchFamily="2" charset="0"/>
      <p:regular r:id="rId11"/>
      <p:bold r:id="rId12"/>
      <p:italic r:id="rId13"/>
      <p:boldItalic r:id="rId14"/>
    </p:embeddedFont>
    <p:embeddedFont>
      <p:font typeface="Public Sans Light" pitchFamily="2" charset="0"/>
      <p:regular r:id="rId15"/>
      <p:italic r:id="rId16"/>
    </p:embeddedFont>
  </p:embeddedFontLst>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521415D9-36F7-43E2-AB2F-B90AF26B5E84}">
      <p14:sectionLst xmlns:p14="http://schemas.microsoft.com/office/powerpoint/2010/main">
        <p14:section name="Title slides" id="{D3C3C79F-0297-4EC3-AE6B-98DA82E56DE6}">
          <p14:sldIdLst>
            <p14:sldId id="485"/>
            <p14:sldId id="26194"/>
            <p14:sldId id="2141411581"/>
            <p14:sldId id="2141411582"/>
          </p14:sldIdLst>
        </p14:section>
        <p14:section name="Copyright &amp; Referencing" id="{AADF0A9D-2732-4BD2-863E-4D527F1C2E30}">
          <p14:sldIdLst>
            <p14:sldId id="2141411556"/>
          </p14:sldIdLst>
        </p14:section>
      </p14:sectionLst>
    </p:ext>
    <p:ext uri="{EFAFB233-063F-42B5-8137-9DF3F51BA10A}">
      <p15:sldGuideLst xmlns:p15="http://schemas.microsoft.com/office/powerpoint/2012/main">
        <p15:guide id="1" orient="horz" pos="2160" userDrawn="1">
          <p15:clr>
            <a:srgbClr val="A4A3A4"/>
          </p15:clr>
        </p15:guide>
        <p15:guide id="2" pos="3863"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96C"/>
    <a:srgbClr val="CBEDFD"/>
    <a:srgbClr val="CDD3D6"/>
    <a:srgbClr val="EBEBEB"/>
    <a:srgbClr val="146CFD"/>
    <a:srgbClr val="0070C0"/>
    <a:srgbClr val="002664"/>
    <a:srgbClr val="0046B8"/>
    <a:srgbClr val="FFFFFF"/>
    <a:srgbClr val="F6ACB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67825EA-AD2D-479C-A4F9-8890D34CF9FE}" v="7" dt="2024-09-24T00:53:31.518"/>
  </p1510:revLst>
</p1510:revInfo>
</file>

<file path=ppt/tableStyles.xml><?xml version="1.0" encoding="utf-8"?>
<a:tblStyleLst xmlns:a="http://schemas.openxmlformats.org/drawingml/2006/main" def="{5A111915-BE36-4E01-A7E5-04B1672EAD3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6803" autoAdjust="0"/>
    <p:restoredTop sz="73636" autoAdjust="0"/>
  </p:normalViewPr>
  <p:slideViewPr>
    <p:cSldViewPr snapToGrid="0">
      <p:cViewPr varScale="1">
        <p:scale>
          <a:sx n="73" d="100"/>
          <a:sy n="73" d="100"/>
        </p:scale>
        <p:origin x="1293" y="48"/>
      </p:cViewPr>
      <p:guideLst>
        <p:guide orient="horz" pos="2160"/>
        <p:guide pos="3863"/>
      </p:guideLst>
    </p:cSldViewPr>
  </p:slideViewPr>
  <p:outlineViewPr>
    <p:cViewPr>
      <p:scale>
        <a:sx n="33" d="100"/>
        <a:sy n="33" d="100"/>
      </p:scale>
      <p:origin x="0" y="-18344"/>
    </p:cViewPr>
  </p:outlineViewPr>
  <p:notesTextViewPr>
    <p:cViewPr>
      <p:scale>
        <a:sx n="1" d="1"/>
        <a:sy n="1" d="1"/>
      </p:scale>
      <p:origin x="0" y="0"/>
    </p:cViewPr>
  </p:notesTextViewPr>
  <p:sorterViewPr>
    <p:cViewPr>
      <p:scale>
        <a:sx n="100" d="100"/>
        <a:sy n="100" d="100"/>
      </p:scale>
      <p:origin x="0" y="0"/>
    </p:cViewPr>
  </p:sorterViewPr>
  <p:notesViewPr>
    <p:cSldViewPr snapToGrid="0">
      <p:cViewPr>
        <p:scale>
          <a:sx n="1" d="2"/>
          <a:sy n="1" d="2"/>
        </p:scale>
        <p:origin x="4548" y="106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font" Target="fonts/font3.fntdata"/><Relationship Id="rId18" Type="http://schemas.openxmlformats.org/officeDocument/2006/relationships/viewProps" Target="viewProps.xml"/><Relationship Id="rId3" Type="http://schemas.openxmlformats.org/officeDocument/2006/relationships/slideMaster" Target="slideMasters/slideMaster3.xml"/><Relationship Id="rId21" Type="http://schemas.microsoft.com/office/2015/10/relationships/revisionInfo" Target="revisionInfo.xml"/><Relationship Id="rId7" Type="http://schemas.openxmlformats.org/officeDocument/2006/relationships/slide" Target="slides/slide4.xml"/><Relationship Id="rId12" Type="http://schemas.openxmlformats.org/officeDocument/2006/relationships/font" Target="fonts/font2.fntdata"/><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font" Target="fonts/font6.fnt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font" Target="fonts/font1.fntdata"/><Relationship Id="rId5" Type="http://schemas.openxmlformats.org/officeDocument/2006/relationships/slide" Target="slides/slide2.xml"/><Relationship Id="rId15" Type="http://schemas.openxmlformats.org/officeDocument/2006/relationships/font" Target="fonts/font5.fntdata"/><Relationship Id="rId10" Type="http://schemas.openxmlformats.org/officeDocument/2006/relationships/handoutMaster" Target="handoutMasters/handoutMaster1.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notesMaster" Target="notesMasters/notesMaster1.xml"/><Relationship Id="rId14" Type="http://schemas.openxmlformats.org/officeDocument/2006/relationships/font" Target="fonts/font4.fntdata"/><Relationship Id="rId22"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43F5A19-4E20-4EDB-9EC8-DF02AC748E7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latin typeface="Public Sans" pitchFamily="2" charset="0"/>
            </a:endParaRPr>
          </a:p>
        </p:txBody>
      </p:sp>
      <p:sp>
        <p:nvSpPr>
          <p:cNvPr id="3" name="Date Placeholder 2">
            <a:extLst>
              <a:ext uri="{FF2B5EF4-FFF2-40B4-BE49-F238E27FC236}">
                <a16:creationId xmlns:a16="http://schemas.microsoft.com/office/drawing/2014/main" id="{6F2B4FC2-E151-470D-9291-01D2A5A6D34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0BF4B7B-ADA4-42BE-A113-1D67CA67812F}" type="datetimeFigureOut">
              <a:rPr lang="en-AU" smtClean="0">
                <a:latin typeface="Public Sans" pitchFamily="2" charset="0"/>
              </a:rPr>
              <a:t>24/09/2024</a:t>
            </a:fld>
            <a:endParaRPr lang="en-AU">
              <a:latin typeface="Public Sans" pitchFamily="2" charset="0"/>
            </a:endParaRPr>
          </a:p>
        </p:txBody>
      </p:sp>
      <p:sp>
        <p:nvSpPr>
          <p:cNvPr id="4" name="Footer Placeholder 3">
            <a:extLst>
              <a:ext uri="{FF2B5EF4-FFF2-40B4-BE49-F238E27FC236}">
                <a16:creationId xmlns:a16="http://schemas.microsoft.com/office/drawing/2014/main" id="{2F07DE46-ED0B-49F3-8199-C129451A46B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latin typeface="Public Sans" pitchFamily="2" charset="0"/>
            </a:endParaRPr>
          </a:p>
        </p:txBody>
      </p:sp>
      <p:sp>
        <p:nvSpPr>
          <p:cNvPr id="5" name="Slide Number Placeholder 4">
            <a:extLst>
              <a:ext uri="{FF2B5EF4-FFF2-40B4-BE49-F238E27FC236}">
                <a16:creationId xmlns:a16="http://schemas.microsoft.com/office/drawing/2014/main" id="{56DA6684-5527-4DB9-88B5-C4F66FB5F78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AAF8501-5769-46EC-B8B9-363B75FA9999}" type="slidenum">
              <a:rPr lang="en-AU" smtClean="0">
                <a:latin typeface="Public Sans" pitchFamily="2" charset="0"/>
              </a:rPr>
              <a:t>‹#›</a:t>
            </a:fld>
            <a:endParaRPr lang="en-AU">
              <a:latin typeface="Public Sans" pitchFamily="2" charset="0"/>
            </a:endParaRPr>
          </a:p>
        </p:txBody>
      </p:sp>
    </p:spTree>
    <p:extLst>
      <p:ext uri="{BB962C8B-B14F-4D97-AF65-F5344CB8AC3E}">
        <p14:creationId xmlns:p14="http://schemas.microsoft.com/office/powerpoint/2010/main" val="41447938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Public Sans" pitchFamily="2" charset="0"/>
              </a:defRPr>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Public Sans" pitchFamily="2" charset="0"/>
              </a:defRPr>
            </a:lvl1pPr>
          </a:lstStyle>
          <a:p>
            <a:fld id="{EC6F825C-382E-4C1A-82AB-BCE4AFD21ABE}" type="datetimeFigureOut">
              <a:rPr lang="en-AU" smtClean="0"/>
              <a:pPr/>
              <a:t>24/09/2024</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Public Sans" pitchFamily="2" charset="0"/>
              </a:defRPr>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Public Sans" pitchFamily="2" charset="0"/>
              </a:defRPr>
            </a:lvl1pPr>
          </a:lstStyle>
          <a:p>
            <a:fld id="{B07158C4-A119-4B78-9DE8-A50001BC31DC}" type="slidenum">
              <a:rPr lang="en-AU" smtClean="0"/>
              <a:pPr/>
              <a:t>‹#›</a:t>
            </a:fld>
            <a:endParaRPr lang="en-AU"/>
          </a:p>
        </p:txBody>
      </p:sp>
    </p:spTree>
    <p:extLst>
      <p:ext uri="{BB962C8B-B14F-4D97-AF65-F5344CB8AC3E}">
        <p14:creationId xmlns:p14="http://schemas.microsoft.com/office/powerpoint/2010/main" val="3301092027"/>
      </p:ext>
    </p:extLst>
  </p:cSld>
  <p:clrMap bg1="lt1" tx1="dk1" bg2="lt2" tx2="dk2" accent1="accent1" accent2="accent2" accent3="accent3" accent4="accent4" accent5="accent5" accent6="accent6" hlink="hlink" folHlink="folHlink"/>
  <p:notesStyle>
    <a:lvl1pPr marL="0" algn="l" defTabSz="1219170" rtl="0" eaLnBrk="1" latinLnBrk="0" hangingPunct="1">
      <a:defRPr sz="1600" kern="1200">
        <a:solidFill>
          <a:schemeClr val="tx1"/>
        </a:solidFill>
        <a:latin typeface="Public Sans" pitchFamily="2" charset="0"/>
        <a:ea typeface="+mn-ea"/>
        <a:cs typeface="+mn-cs"/>
      </a:defRPr>
    </a:lvl1pPr>
    <a:lvl2pPr marL="609585" algn="l" defTabSz="1219170" rtl="0" eaLnBrk="1" latinLnBrk="0" hangingPunct="1">
      <a:defRPr sz="1600" kern="1200">
        <a:solidFill>
          <a:schemeClr val="tx1"/>
        </a:solidFill>
        <a:latin typeface="Public Sans" pitchFamily="2" charset="0"/>
        <a:ea typeface="+mn-ea"/>
        <a:cs typeface="+mn-cs"/>
      </a:defRPr>
    </a:lvl2pPr>
    <a:lvl3pPr marL="1219170" algn="l" defTabSz="1219170" rtl="0" eaLnBrk="1" latinLnBrk="0" hangingPunct="1">
      <a:defRPr sz="1600" kern="1200">
        <a:solidFill>
          <a:schemeClr val="tx1"/>
        </a:solidFill>
        <a:latin typeface="Public Sans" pitchFamily="2" charset="0"/>
        <a:ea typeface="+mn-ea"/>
        <a:cs typeface="+mn-cs"/>
      </a:defRPr>
    </a:lvl3pPr>
    <a:lvl4pPr marL="1828754" algn="l" defTabSz="1219170" rtl="0" eaLnBrk="1" latinLnBrk="0" hangingPunct="1">
      <a:defRPr sz="1600" kern="1200">
        <a:solidFill>
          <a:schemeClr val="tx1"/>
        </a:solidFill>
        <a:latin typeface="Public Sans" pitchFamily="2" charset="0"/>
        <a:ea typeface="+mn-ea"/>
        <a:cs typeface="+mn-cs"/>
      </a:defRPr>
    </a:lvl4pPr>
    <a:lvl5pPr marL="2438339" algn="l" defTabSz="1219170" rtl="0" eaLnBrk="1" latinLnBrk="0" hangingPunct="1">
      <a:defRPr sz="1600" kern="1200">
        <a:solidFill>
          <a:schemeClr val="tx1"/>
        </a:solidFill>
        <a:latin typeface="Public Sans" pitchFamily="2"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ea typeface="Calibri"/>
                <a:cs typeface="Calibri"/>
              </a:rPr>
              <a:t>Teacher notes:</a:t>
            </a:r>
          </a:p>
          <a:p>
            <a:endParaRPr lang="en-US" sz="1200" b="1" dirty="0">
              <a:ea typeface="Calibri"/>
              <a:cs typeface="Calibri"/>
            </a:endParaRPr>
          </a:p>
          <a:p>
            <a:r>
              <a:rPr lang="en-AU" sz="1200" b="1" i="0" dirty="0"/>
              <a:t>Differentiation</a:t>
            </a:r>
          </a:p>
          <a:p>
            <a:r>
              <a:rPr lang="en-AU" sz="1200" b="1" i="0" dirty="0"/>
              <a:t>Students with advanced proficiency: </a:t>
            </a:r>
            <a:r>
              <a:rPr lang="en-AU" sz="1200" b="0" i="0" dirty="0"/>
              <a:t>p</a:t>
            </a:r>
            <a:r>
              <a:rPr lang="en-AU" sz="1200" dirty="0"/>
              <a:t>rovide more complex true and false questions or additional comprehension questions that require critical thinking and deeper understanding of the text. They could take on the role of the teacher, leading the activity with a small group, helping peers with pronunciation.</a:t>
            </a:r>
            <a:endParaRPr lang="en-AU" sz="1200" b="1" i="0" dirty="0"/>
          </a:p>
          <a:p>
            <a:endParaRPr lang="en-AU" sz="1200" b="1" i="0" dirty="0"/>
          </a:p>
          <a:p>
            <a:r>
              <a:rPr lang="en-AU" sz="1200" b="1" i="0" dirty="0"/>
              <a:t>High potential and gifted students: </a:t>
            </a:r>
            <a:r>
              <a:rPr lang="en-AU" sz="1200" dirty="0"/>
              <a:t>focus on more nuanced aspects of pronunciation such as intonation, stress patterns and rhythm. </a:t>
            </a:r>
            <a:r>
              <a:rPr lang="en-AU" sz="1200" b="0" i="0" dirty="0"/>
              <a:t>P</a:t>
            </a:r>
            <a:r>
              <a:rPr lang="en-AU" sz="1200" dirty="0"/>
              <a:t>air them with students requiring additional support to assist with pronunciation and comprehension in small groups. </a:t>
            </a:r>
            <a:endParaRPr lang="en-AU" sz="1200" b="1" i="0" dirty="0"/>
          </a:p>
          <a:p>
            <a:endParaRPr lang="en-AU" sz="1200" b="1" i="0" dirty="0"/>
          </a:p>
          <a:p>
            <a:r>
              <a:rPr lang="en-AU" sz="1200" b="1" i="0" dirty="0"/>
              <a:t>Students requiring additional support: </a:t>
            </a:r>
            <a:r>
              <a:rPr lang="en-AU" sz="1200" b="0" i="0" dirty="0"/>
              <a:t>simplify the text and/or b</a:t>
            </a:r>
            <a:r>
              <a:rPr lang="en-AU" sz="1200" dirty="0"/>
              <a:t>reak the text into smaller, more manageable parts and practise each part separately before attempting the whole text.</a:t>
            </a:r>
            <a:r>
              <a:rPr lang="en-AU" sz="1200" b="0" i="0" dirty="0"/>
              <a:t> P</a:t>
            </a:r>
            <a:r>
              <a:rPr lang="en-AU" sz="1200" dirty="0"/>
              <a:t>rovide visual aids, such as cue cards, to help students understand and remember the sequence of the text. Students could be provided with the slide as a comprehension activity rather than a listening activity.</a:t>
            </a:r>
            <a:endParaRPr lang="en-AU" sz="1200" b="1" i="0" dirty="0"/>
          </a:p>
        </p:txBody>
      </p:sp>
      <p:sp>
        <p:nvSpPr>
          <p:cNvPr id="4" name="Slide Number Placeholder 3"/>
          <p:cNvSpPr>
            <a:spLocks noGrp="1"/>
          </p:cNvSpPr>
          <p:nvPr>
            <p:ph type="sldNum" sz="quarter" idx="5"/>
          </p:nvPr>
        </p:nvSpPr>
        <p:spPr/>
        <p:txBody>
          <a:bodyPr/>
          <a:lstStyle/>
          <a:p>
            <a:pPr marL="0" marR="0" lvl="0" indent="0" algn="r" defTabSz="457173" rtl="0" eaLnBrk="1" fontAlgn="auto" latinLnBrk="0" hangingPunct="1">
              <a:lnSpc>
                <a:spcPct val="100000"/>
              </a:lnSpc>
              <a:spcBef>
                <a:spcPts val="0"/>
              </a:spcBef>
              <a:spcAft>
                <a:spcPts val="0"/>
              </a:spcAft>
              <a:buClrTx/>
              <a:buSzTx/>
              <a:buFontTx/>
              <a:buNone/>
              <a:tabLst/>
              <a:defRPr/>
            </a:pPr>
            <a:fld id="{D09C5488-DD16-4714-9519-7BE21BA11D4E}" type="slidenum">
              <a:rPr kumimoji="0" lang="en-AU"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173" rtl="0" eaLnBrk="1" fontAlgn="auto" latinLnBrk="0" hangingPunct="1">
                <a:lnSpc>
                  <a:spcPct val="100000"/>
                </a:lnSpc>
                <a:spcBef>
                  <a:spcPts val="0"/>
                </a:spcBef>
                <a:spcAft>
                  <a:spcPts val="0"/>
                </a:spcAft>
                <a:buClrTx/>
                <a:buSzTx/>
                <a:buFontTx/>
                <a:buNone/>
                <a:tabLst/>
                <a:defRPr/>
              </a:pPr>
              <a:t>1</a:t>
            </a:fld>
            <a:endParaRPr kumimoji="0" lang="en-AU"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872136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b="1" dirty="0">
                <a:latin typeface="Public Sans" pitchFamily="2" charset="0"/>
              </a:rPr>
              <a:t>Teacher notes:</a:t>
            </a:r>
          </a:p>
          <a:p>
            <a:pPr marL="0" marR="0" lvl="0" indent="0" algn="l" defTabSz="1219170" rtl="0" eaLnBrk="1" fontAlgn="auto" latinLnBrk="0" hangingPunct="1">
              <a:lnSpc>
                <a:spcPct val="100000"/>
              </a:lnSpc>
              <a:spcBef>
                <a:spcPts val="0"/>
              </a:spcBef>
              <a:spcAft>
                <a:spcPts val="0"/>
              </a:spcAft>
              <a:buClrTx/>
              <a:buSzTx/>
              <a:buFontTx/>
              <a:buNone/>
              <a:tabLst/>
              <a:defRPr/>
            </a:pPr>
            <a:r>
              <a:rPr lang="en-AU" sz="1200" dirty="0">
                <a:effectLst/>
                <a:latin typeface="Public Sans" pitchFamily="2" charset="0"/>
                <a:ea typeface="Calibri" panose="020F0502020204030204" pitchFamily="34" charset="0"/>
              </a:rPr>
              <a:t>Display the model text. Read through the text, having students listen for pronunciation. Read through the text a second time, having students pretend to be ‘ghosts’. Students must whisper along, softly enough that they can still hear the teacher, but loud enough that they can hear their own pronunciation and identify inconsistences. </a:t>
            </a:r>
          </a:p>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2</a:t>
            </a:fld>
            <a:endParaRPr lang="en-AU"/>
          </a:p>
        </p:txBody>
      </p:sp>
    </p:spTree>
    <p:extLst>
      <p:ext uri="{BB962C8B-B14F-4D97-AF65-F5344CB8AC3E}">
        <p14:creationId xmlns:p14="http://schemas.microsoft.com/office/powerpoint/2010/main" val="40597685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t-IT" sz="1200" b="1" noProof="0" dirty="0">
                <a:latin typeface="Public Sans" pitchFamily="2" charset="0"/>
              </a:rPr>
              <a:t>Teacher notes:</a:t>
            </a:r>
          </a:p>
          <a:p>
            <a:pPr marL="0" marR="0" lvl="0" indent="0" algn="l" defTabSz="1219170" rtl="0" eaLnBrk="1" fontAlgn="auto" latinLnBrk="0" hangingPunct="1">
              <a:lnSpc>
                <a:spcPct val="100000"/>
              </a:lnSpc>
              <a:spcBef>
                <a:spcPts val="0"/>
              </a:spcBef>
              <a:spcAft>
                <a:spcPts val="0"/>
              </a:spcAft>
              <a:buClrTx/>
              <a:buSzTx/>
              <a:buFontTx/>
              <a:buNone/>
              <a:tabLst/>
              <a:defRPr/>
            </a:pPr>
            <a:r>
              <a:rPr lang="it-IT" sz="1200" noProof="0" dirty="0">
                <a:effectLst/>
                <a:latin typeface="Public Sans" pitchFamily="2" charset="0"/>
                <a:ea typeface="Calibri" panose="020F0502020204030204" pitchFamily="34" charset="0"/>
              </a:rPr>
              <a:t>Play a game of ‘</a:t>
            </a:r>
            <a:r>
              <a:rPr lang="it-IT" sz="1200" i="1" noProof="0" dirty="0">
                <a:effectLst/>
                <a:latin typeface="Public Sans" pitchFamily="2" charset="0"/>
                <a:ea typeface="Calibri" panose="020F0502020204030204" pitchFamily="34" charset="0"/>
              </a:rPr>
              <a:t>vero o falso’</a:t>
            </a:r>
            <a:r>
              <a:rPr lang="it-IT" sz="1200" noProof="0" dirty="0">
                <a:effectLst/>
                <a:latin typeface="Public Sans" pitchFamily="2" charset="0"/>
                <a:ea typeface="Calibri" panose="020F0502020204030204" pitchFamily="34" charset="0"/>
              </a:rPr>
              <a:t>. Students stand anywhere in the classroom. </a:t>
            </a:r>
          </a:p>
          <a:p>
            <a:pPr marL="0" marR="0" lvl="0" indent="0" algn="l" defTabSz="1219170" rtl="0" eaLnBrk="1" fontAlgn="auto" latinLnBrk="0" hangingPunct="1">
              <a:lnSpc>
                <a:spcPct val="100000"/>
              </a:lnSpc>
              <a:spcBef>
                <a:spcPts val="0"/>
              </a:spcBef>
              <a:spcAft>
                <a:spcPts val="0"/>
              </a:spcAft>
              <a:buClrTx/>
              <a:buSzTx/>
              <a:buFontTx/>
              <a:buNone/>
              <a:tabLst/>
              <a:defRPr/>
            </a:pPr>
            <a:r>
              <a:rPr lang="it-IT" sz="1200" b="1" noProof="0" dirty="0">
                <a:effectLst/>
                <a:latin typeface="Public Sans" pitchFamily="2" charset="0"/>
                <a:ea typeface="Calibri" panose="020F0502020204030204" pitchFamily="34" charset="0"/>
              </a:rPr>
              <a:t>CLICK</a:t>
            </a:r>
            <a:r>
              <a:rPr lang="it-IT" sz="1200" noProof="0" dirty="0">
                <a:effectLst/>
                <a:latin typeface="Public Sans" pitchFamily="2" charset="0"/>
                <a:ea typeface="Calibri" panose="020F0502020204030204" pitchFamily="34" charset="0"/>
              </a:rPr>
              <a:t> </a:t>
            </a:r>
            <a:r>
              <a:rPr lang="it-IT" sz="1200" b="1" noProof="0" dirty="0">
                <a:effectLst/>
                <a:latin typeface="Public Sans" pitchFamily="2" charset="0"/>
                <a:ea typeface="Calibri" panose="020F0502020204030204" pitchFamily="34" charset="0"/>
              </a:rPr>
              <a:t>TO REVEAL </a:t>
            </a:r>
            <a:r>
              <a:rPr lang="it-IT" sz="1200" noProof="0" dirty="0">
                <a:effectLst/>
                <a:latin typeface="Public Sans" pitchFamily="2" charset="0"/>
                <a:ea typeface="Calibri" panose="020F0502020204030204" pitchFamily="34" charset="0"/>
              </a:rPr>
              <a:t>the statements and read them one by one to the class. Based on the model text, students place their hands on their heads if the statement is true, or hands on their hips if the statement is false.</a:t>
            </a:r>
          </a:p>
          <a:p>
            <a:pPr marL="0" marR="0" lvl="0" indent="0" algn="l" defTabSz="1219170" rtl="0" eaLnBrk="1" fontAlgn="auto" latinLnBrk="0" hangingPunct="1">
              <a:lnSpc>
                <a:spcPct val="100000"/>
              </a:lnSpc>
              <a:spcBef>
                <a:spcPts val="0"/>
              </a:spcBef>
              <a:spcAft>
                <a:spcPts val="0"/>
              </a:spcAft>
              <a:buClrTx/>
              <a:buSzTx/>
              <a:buFontTx/>
              <a:buNone/>
              <a:tabLst/>
              <a:defRPr/>
            </a:pPr>
            <a:r>
              <a:rPr lang="it-IT" sz="1200" b="1" noProof="0" dirty="0">
                <a:effectLst/>
                <a:latin typeface="Public Sans" pitchFamily="2" charset="0"/>
                <a:ea typeface="Calibri" panose="020F0502020204030204" pitchFamily="34" charset="0"/>
              </a:rPr>
              <a:t>CLICK</a:t>
            </a:r>
            <a:r>
              <a:rPr lang="it-IT" sz="1200" noProof="0" dirty="0">
                <a:effectLst/>
                <a:latin typeface="Public Sans" pitchFamily="2" charset="0"/>
                <a:ea typeface="Calibri" panose="020F0502020204030204" pitchFamily="34" charset="0"/>
              </a:rPr>
              <a:t> </a:t>
            </a:r>
            <a:r>
              <a:rPr lang="it-IT" sz="1200" b="1" noProof="0" dirty="0">
                <a:effectLst/>
                <a:latin typeface="Public Sans" pitchFamily="2" charset="0"/>
                <a:ea typeface="Calibri" panose="020F0502020204030204" pitchFamily="34" charset="0"/>
              </a:rPr>
              <a:t>TO REVEAL </a:t>
            </a:r>
            <a:r>
              <a:rPr lang="it-IT" sz="1200" noProof="0" dirty="0">
                <a:effectLst/>
                <a:latin typeface="Public Sans" pitchFamily="2" charset="0"/>
                <a:ea typeface="Calibri" panose="020F0502020204030204" pitchFamily="34" charset="0"/>
              </a:rPr>
              <a:t>the answer.</a:t>
            </a:r>
          </a:p>
          <a:p>
            <a:pPr marL="0" marR="0" lvl="0" indent="0" algn="l" defTabSz="1219170" rtl="0" eaLnBrk="1" fontAlgn="auto" latinLnBrk="0" hangingPunct="1">
              <a:lnSpc>
                <a:spcPct val="100000"/>
              </a:lnSpc>
              <a:spcBef>
                <a:spcPts val="0"/>
              </a:spcBef>
              <a:spcAft>
                <a:spcPts val="0"/>
              </a:spcAft>
              <a:buClrTx/>
              <a:buSzTx/>
              <a:buFontTx/>
              <a:buNone/>
              <a:tabLst/>
              <a:defRPr/>
            </a:pPr>
            <a:r>
              <a:rPr lang="it-IT" sz="1200" noProof="0" dirty="0">
                <a:effectLst/>
                <a:latin typeface="Public Sans" pitchFamily="2" charset="0"/>
                <a:ea typeface="Calibri" panose="020F0502020204030204" pitchFamily="34" charset="0"/>
              </a:rPr>
              <a:t>The questions and answers continue on the following slide.</a:t>
            </a:r>
          </a:p>
          <a:p>
            <a:pPr marL="0" marR="0" lvl="0" indent="0" algn="l" defTabSz="1219170" rtl="0" eaLnBrk="1" fontAlgn="auto" latinLnBrk="0" hangingPunct="1">
              <a:lnSpc>
                <a:spcPct val="100000"/>
              </a:lnSpc>
              <a:spcBef>
                <a:spcPts val="0"/>
              </a:spcBef>
              <a:spcAft>
                <a:spcPts val="0"/>
              </a:spcAft>
              <a:buClrTx/>
              <a:buSzTx/>
              <a:buFontTx/>
              <a:buNone/>
              <a:tabLst/>
              <a:defRPr/>
            </a:pPr>
            <a:endParaRPr lang="it-IT" sz="1200" noProof="0" dirty="0">
              <a:effectLst/>
              <a:latin typeface="Public Sans" pitchFamily="2" charset="0"/>
              <a:ea typeface="Calibri" panose="020F0502020204030204" pitchFamily="34" charset="0"/>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it-IT" sz="1200" noProof="0" dirty="0">
                <a:effectLst/>
                <a:latin typeface="Public Sans" pitchFamily="2" charset="0"/>
                <a:ea typeface="Calibri" panose="020F0502020204030204" pitchFamily="34" charset="0"/>
              </a:rPr>
              <a:t>Students are eliminated if their choice is incorrect. The last student, or group of students, wins. </a:t>
            </a:r>
          </a:p>
          <a:p>
            <a:endParaRPr lang="en-AU" b="1"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3</a:t>
            </a:fld>
            <a:endParaRPr lang="en-AU"/>
          </a:p>
        </p:txBody>
      </p:sp>
    </p:spTree>
    <p:extLst>
      <p:ext uri="{BB962C8B-B14F-4D97-AF65-F5344CB8AC3E}">
        <p14:creationId xmlns:p14="http://schemas.microsoft.com/office/powerpoint/2010/main" val="18768401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b="1"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4</a:t>
            </a:fld>
            <a:endParaRPr lang="en-AU"/>
          </a:p>
        </p:txBody>
      </p:sp>
    </p:spTree>
    <p:extLst>
      <p:ext uri="{BB962C8B-B14F-4D97-AF65-F5344CB8AC3E}">
        <p14:creationId xmlns:p14="http://schemas.microsoft.com/office/powerpoint/2010/main" val="37871598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Slide not shared</a:t>
            </a:r>
          </a:p>
        </p:txBody>
      </p:sp>
      <p:sp>
        <p:nvSpPr>
          <p:cNvPr id="4" name="Slide Number Placeholder 3"/>
          <p:cNvSpPr>
            <a:spLocks noGrp="1"/>
          </p:cNvSpPr>
          <p:nvPr>
            <p:ph type="sldNum" sz="quarter" idx="5"/>
          </p:nvPr>
        </p:nvSpPr>
        <p:spPr/>
        <p:txBody>
          <a:bodyPr/>
          <a:lstStyle/>
          <a:p>
            <a:fld id="{B07158C4-A119-4B78-9DE8-A50001BC31DC}" type="slidenum">
              <a:rPr lang="en-AU" smtClean="0"/>
              <a:pPr/>
              <a:t>5</a:t>
            </a:fld>
            <a:endParaRPr lang="en-AU"/>
          </a:p>
        </p:txBody>
      </p:sp>
    </p:spTree>
    <p:extLst>
      <p:ext uri="{BB962C8B-B14F-4D97-AF65-F5344CB8AC3E}">
        <p14:creationId xmlns:p14="http://schemas.microsoft.com/office/powerpoint/2010/main" val="40521911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5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7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8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EA17B1F9-1883-FB0F-19DA-8B4A4053535B}"/>
              </a:ext>
            </a:extLst>
          </p:cNvPr>
          <p:cNvSpPr/>
          <p:nvPr userDrawn="1"/>
        </p:nvSpPr>
        <p:spPr>
          <a:xfrm>
            <a:off x="7128000" y="0"/>
            <a:ext cx="5064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Rectangle 5">
            <a:extLst>
              <a:ext uri="{FF2B5EF4-FFF2-40B4-BE49-F238E27FC236}">
                <a16:creationId xmlns:a16="http://schemas.microsoft.com/office/drawing/2014/main" id="{6E6ACE4A-E374-4533-BE29-9C2AA078581F}"/>
              </a:ext>
              <a:ext uri="{C183D7F6-B498-43B3-948B-1728B52AA6E4}">
                <adec:decorative xmlns:adec="http://schemas.microsoft.com/office/drawing/2017/decorative" val="1"/>
              </a:ext>
            </a:extLst>
          </p:cNvPr>
          <p:cNvSpPr/>
          <p:nvPr userDrawn="1"/>
        </p:nvSpPr>
        <p:spPr>
          <a:xfrm>
            <a:off x="0" y="0"/>
            <a:ext cx="7128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cxnSp>
        <p:nvCxnSpPr>
          <p:cNvPr id="8" name="Straight Connector 7">
            <a:extLst>
              <a:ext uri="{FF2B5EF4-FFF2-40B4-BE49-F238E27FC236}">
                <a16:creationId xmlns:a16="http://schemas.microsoft.com/office/drawing/2014/main" id="{1379E5D7-4594-7BEA-DCDE-7C07259A2A00}"/>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0" name="Title 1">
            <a:extLst>
              <a:ext uri="{FF2B5EF4-FFF2-40B4-BE49-F238E27FC236}">
                <a16:creationId xmlns:a16="http://schemas.microsoft.com/office/drawing/2014/main" id="{06313123-38FC-0AA8-8313-B587FAEA9FAB}"/>
              </a:ext>
            </a:extLst>
          </p:cNvPr>
          <p:cNvSpPr>
            <a:spLocks noGrp="1"/>
          </p:cNvSpPr>
          <p:nvPr>
            <p:ph type="ctrTitle" hasCustomPrompt="1"/>
          </p:nvPr>
        </p:nvSpPr>
        <p:spPr>
          <a:xfrm>
            <a:off x="539999" y="2240968"/>
            <a:ext cx="6255979" cy="2033997"/>
          </a:xfrm>
          <a:ln>
            <a:noFill/>
          </a:ln>
        </p:spPr>
        <p:txBody>
          <a:bodyPr anchor="b">
            <a:noAutofit/>
          </a:bodyPr>
          <a:lstStyle>
            <a:lvl1pPr algn="l">
              <a:lnSpc>
                <a:spcPct val="100000"/>
              </a:lnSpc>
              <a:defRPr sz="4800">
                <a:solidFill>
                  <a:schemeClr val="bg1"/>
                </a:solidFill>
                <a:latin typeface="Arial" panose="020B0604020202020204" pitchFamily="34" charset="0"/>
                <a:cs typeface="Arial" panose="020B0604020202020204" pitchFamily="34" charset="0"/>
              </a:defRPr>
            </a:lvl1pPr>
          </a:lstStyle>
          <a:p>
            <a:r>
              <a:rPr lang="en-US" dirty="0"/>
              <a:t>Learning sequence/lesson/ activity title</a:t>
            </a:r>
          </a:p>
        </p:txBody>
      </p:sp>
      <p:sp>
        <p:nvSpPr>
          <p:cNvPr id="11" name="Text Placeholder 10">
            <a:extLst>
              <a:ext uri="{FF2B5EF4-FFF2-40B4-BE49-F238E27FC236}">
                <a16:creationId xmlns:a16="http://schemas.microsoft.com/office/drawing/2014/main" id="{1ECD7A7F-13F8-9E9F-94FF-03D42EEEF0A8}"/>
              </a:ext>
            </a:extLst>
          </p:cNvPr>
          <p:cNvSpPr>
            <a:spLocks noGrp="1"/>
          </p:cNvSpPr>
          <p:nvPr>
            <p:ph type="body" sz="quarter" idx="10" hasCustomPrompt="1"/>
          </p:nvPr>
        </p:nvSpPr>
        <p:spPr>
          <a:xfrm>
            <a:off x="539999" y="4385568"/>
            <a:ext cx="6255977" cy="426611"/>
          </a:xfrm>
        </p:spPr>
        <p:txBody>
          <a:bodyPr anchor="t">
            <a:noAutofit/>
          </a:bodyPr>
          <a:lstStyle>
            <a:lvl1pPr>
              <a:defRPr sz="2000">
                <a:solidFill>
                  <a:schemeClr val="accent4"/>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Stage</a:t>
            </a:r>
          </a:p>
        </p:txBody>
      </p:sp>
      <p:sp>
        <p:nvSpPr>
          <p:cNvPr id="12" name="Text Placeholder 14">
            <a:extLst>
              <a:ext uri="{FF2B5EF4-FFF2-40B4-BE49-F238E27FC236}">
                <a16:creationId xmlns:a16="http://schemas.microsoft.com/office/drawing/2014/main" id="{1F1B4A2E-693D-413E-6506-E51D3453E154}"/>
              </a:ext>
            </a:extLst>
          </p:cNvPr>
          <p:cNvSpPr>
            <a:spLocks noGrp="1"/>
          </p:cNvSpPr>
          <p:nvPr>
            <p:ph type="body" sz="quarter" idx="16" hasCustomPrompt="1"/>
          </p:nvPr>
        </p:nvSpPr>
        <p:spPr>
          <a:xfrm>
            <a:off x="540000" y="4925698"/>
            <a:ext cx="6255975" cy="360000"/>
          </a:xfrm>
        </p:spPr>
        <p:txBody>
          <a:bodyPr>
            <a:noAutofit/>
          </a:bodyPr>
          <a:lstStyle>
            <a:lvl1pPr>
              <a:spcAft>
                <a:spcPts val="0"/>
              </a:spcAft>
              <a:defRPr sz="1800" b="1">
                <a:solidFill>
                  <a:schemeClr val="bg1"/>
                </a:solidFill>
                <a:latin typeface="Arial" panose="020B0604020202020204" pitchFamily="34" charset="0"/>
                <a:cs typeface="Arial" panose="020B0604020202020204" pitchFamily="34" charset="0"/>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Module</a:t>
            </a:r>
          </a:p>
        </p:txBody>
      </p:sp>
      <p:sp>
        <p:nvSpPr>
          <p:cNvPr id="13" name="Text Placeholder 7">
            <a:extLst>
              <a:ext uri="{FF2B5EF4-FFF2-40B4-BE49-F238E27FC236}">
                <a16:creationId xmlns:a16="http://schemas.microsoft.com/office/drawing/2014/main" id="{0C245AE8-A9B0-AE21-616C-11D22901313C}"/>
              </a:ext>
            </a:extLst>
          </p:cNvPr>
          <p:cNvSpPr>
            <a:spLocks noGrp="1"/>
          </p:cNvSpPr>
          <p:nvPr>
            <p:ph type="body" sz="quarter" idx="14" hasCustomPrompt="1"/>
          </p:nvPr>
        </p:nvSpPr>
        <p:spPr>
          <a:xfrm>
            <a:off x="540000" y="5327998"/>
            <a:ext cx="6255971" cy="792000"/>
          </a:xfrm>
        </p:spPr>
        <p:txBody>
          <a:bodyPr/>
          <a:lstStyle>
            <a:lvl1pPr>
              <a:defRPr sz="1800">
                <a:solidFill>
                  <a:schemeClr val="bg1"/>
                </a:solidFill>
                <a:latin typeface="Arial" panose="020B0604020202020204" pitchFamily="34" charset="0"/>
                <a:cs typeface="Arial" panose="020B0604020202020204" pitchFamily="34" charset="0"/>
              </a:defRPr>
            </a:lvl1pPr>
          </a:lstStyle>
          <a:p>
            <a:pPr lvl="0"/>
            <a:r>
              <a:rPr lang="en-US" dirty="0"/>
              <a:t>Presenter name</a:t>
            </a:r>
            <a:endParaRPr lang="en-AU" dirty="0"/>
          </a:p>
        </p:txBody>
      </p:sp>
      <p:sp>
        <p:nvSpPr>
          <p:cNvPr id="15" name="Text Placeholder 14">
            <a:extLst>
              <a:ext uri="{FF2B5EF4-FFF2-40B4-BE49-F238E27FC236}">
                <a16:creationId xmlns:a16="http://schemas.microsoft.com/office/drawing/2014/main" id="{5C2AC99F-F6FA-4B77-DD09-207FFF07B242}"/>
              </a:ext>
            </a:extLst>
          </p:cNvPr>
          <p:cNvSpPr>
            <a:spLocks noGrp="1"/>
          </p:cNvSpPr>
          <p:nvPr>
            <p:ph type="body" sz="quarter" idx="15" hasCustomPrompt="1"/>
          </p:nvPr>
        </p:nvSpPr>
        <p:spPr>
          <a:xfrm>
            <a:off x="540000" y="6192000"/>
            <a:ext cx="6255975" cy="360000"/>
          </a:xfrm>
        </p:spPr>
        <p:txBody>
          <a:bodyPr anchor="b" anchorCtr="0">
            <a:noAutofit/>
          </a:bodyPr>
          <a:lstStyle>
            <a:lvl1pPr algn="l">
              <a:defRPr sz="1800" b="0">
                <a:solidFill>
                  <a:schemeClr val="bg1"/>
                </a:solidFill>
                <a:latin typeface="Arial" panose="020B0604020202020204" pitchFamily="34" charset="0"/>
                <a:cs typeface="Arial" panose="020B0604020202020204" pitchFamily="34" charset="0"/>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00 Month YYYY</a:t>
            </a:r>
          </a:p>
        </p:txBody>
      </p:sp>
      <p:pic>
        <p:nvPicPr>
          <p:cNvPr id="17" name="Picture 16">
            <a:extLst>
              <a:ext uri="{FF2B5EF4-FFF2-40B4-BE49-F238E27FC236}">
                <a16:creationId xmlns:a16="http://schemas.microsoft.com/office/drawing/2014/main" id="{1B2918F2-2A15-B218-B84D-C469AD3B60DA}"/>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6135329" y="360000"/>
            <a:ext cx="660650" cy="715199"/>
          </a:xfrm>
          <a:prstGeom prst="rect">
            <a:avLst/>
          </a:prstGeom>
        </p:spPr>
      </p:pic>
      <p:sp>
        <p:nvSpPr>
          <p:cNvPr id="2" name="Picture Placeholder 4">
            <a:extLst>
              <a:ext uri="{FF2B5EF4-FFF2-40B4-BE49-F238E27FC236}">
                <a16:creationId xmlns:a16="http://schemas.microsoft.com/office/drawing/2014/main" id="{206B55C3-1914-D3B1-73B3-69F5509A4B69}"/>
              </a:ext>
              <a:ext uri="{C183D7F6-B498-43B3-948B-1728B52AA6E4}">
                <adec:decorative xmlns:adec="http://schemas.microsoft.com/office/drawing/2017/decorative" val="1"/>
              </a:ext>
            </a:extLst>
          </p:cNvPr>
          <p:cNvSpPr>
            <a:spLocks noGrp="1"/>
          </p:cNvSpPr>
          <p:nvPr>
            <p:ph type="pic" sz="quarter" idx="13"/>
          </p:nvPr>
        </p:nvSpPr>
        <p:spPr>
          <a:xfrm>
            <a:off x="7128000" y="0"/>
            <a:ext cx="5064000" cy="6858000"/>
          </a:xfrm>
        </p:spPr>
        <p:txBody>
          <a:bodyPr/>
          <a:lstStyle/>
          <a:p>
            <a:r>
              <a:rPr lang="en-US"/>
              <a:t>Click icon to add picture</a:t>
            </a:r>
            <a:endParaRPr lang="en-AU" dirty="0"/>
          </a:p>
        </p:txBody>
      </p:sp>
    </p:spTree>
    <p:extLst>
      <p:ext uri="{BB962C8B-B14F-4D97-AF65-F5344CB8AC3E}">
        <p14:creationId xmlns:p14="http://schemas.microsoft.com/office/powerpoint/2010/main" val="18982525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pyright">
    <p:bg>
      <p:bgPr>
        <a:solidFill>
          <a:schemeClr val="accent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solidFill>
                  <a:schemeClr val="bg1"/>
                </a:solidFill>
              </a:defRPr>
            </a:lvl1pPr>
          </a:lstStyle>
          <a:p>
            <a:fld id="{10A01DC5-1685-4615-8240-15192985C6A2}" type="slidenum">
              <a:rPr lang="en-AU" smtClean="0"/>
              <a:pPr/>
              <a:t>‹#›</a:t>
            </a:fld>
            <a:endParaRPr lang="en-AU"/>
          </a:p>
        </p:txBody>
      </p:sp>
      <p:sp>
        <p:nvSpPr>
          <p:cNvPr id="2" name="Title 1">
            <a:extLst>
              <a:ext uri="{FF2B5EF4-FFF2-40B4-BE49-F238E27FC236}">
                <a16:creationId xmlns:a16="http://schemas.microsoft.com/office/drawing/2014/main" id="{34BE5FFA-C863-5F63-2574-4F650BA4588D}"/>
              </a:ext>
            </a:extLst>
          </p:cNvPr>
          <p:cNvSpPr>
            <a:spLocks noGrp="1"/>
          </p:cNvSpPr>
          <p:nvPr>
            <p:ph type="title" hasCustomPrompt="1"/>
          </p:nvPr>
        </p:nvSpPr>
        <p:spPr>
          <a:xfrm>
            <a:off x="360000" y="360000"/>
            <a:ext cx="10080000" cy="537467"/>
          </a:xfrm>
        </p:spPr>
        <p:txBody>
          <a:bodyPr/>
          <a:lstStyle>
            <a:lvl1pPr>
              <a:defRPr>
                <a:solidFill>
                  <a:schemeClr val="bg1"/>
                </a:solidFill>
              </a:defRPr>
            </a:lvl1pPr>
          </a:lstStyle>
          <a:p>
            <a:r>
              <a:rPr lang="en-US" dirty="0"/>
              <a:t>Copyright</a:t>
            </a:r>
          </a:p>
        </p:txBody>
      </p:sp>
      <p:sp>
        <p:nvSpPr>
          <p:cNvPr id="3" name="Slide Number Placeholder 4">
            <a:extLst>
              <a:ext uri="{FF2B5EF4-FFF2-40B4-BE49-F238E27FC236}">
                <a16:creationId xmlns:a16="http://schemas.microsoft.com/office/drawing/2014/main" id="{CAF241D3-718F-F3B9-95BA-7ED78B1B5BDD}"/>
              </a:ext>
            </a:extLst>
          </p:cNvPr>
          <p:cNvSpPr txBox="1">
            <a:spLocks/>
          </p:cNvSpPr>
          <p:nvPr userDrawn="1"/>
        </p:nvSpPr>
        <p:spPr>
          <a:xfrm>
            <a:off x="11124000" y="6516000"/>
            <a:ext cx="720000" cy="180000"/>
          </a:xfrm>
          <a:prstGeom prst="rect">
            <a:avLst/>
          </a:prstGeom>
        </p:spPr>
        <p:txBody>
          <a:bodyPr vert="horz" lIns="0" tIns="0" rIns="0" bIns="0" rtlCol="0" anchor="t"/>
          <a:lstStyle>
            <a:defPPr>
              <a:defRPr lang="en-US"/>
            </a:defPPr>
            <a:lvl1pPr marL="0" algn="r" defTabSz="609585" rtl="0" eaLnBrk="1" latinLnBrk="0" hangingPunct="1">
              <a:defRPr sz="1200" kern="1200">
                <a:solidFill>
                  <a:schemeClr val="bg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10A01DC5-1685-4615-8240-15192985C6A2}" type="slidenum">
              <a:rPr lang="en-AU" smtClean="0"/>
              <a:pPr/>
              <a:t>‹#›</a:t>
            </a:fld>
            <a:endParaRPr lang="en-AU"/>
          </a:p>
        </p:txBody>
      </p:sp>
      <p:sp>
        <p:nvSpPr>
          <p:cNvPr id="5" name="Rectangle 4">
            <a:extLst>
              <a:ext uri="{FF2B5EF4-FFF2-40B4-BE49-F238E27FC236}">
                <a16:creationId xmlns:a16="http://schemas.microsoft.com/office/drawing/2014/main" id="{147A10EB-69B5-E036-369C-033BAFE6DB18}"/>
              </a:ext>
            </a:extLst>
          </p:cNvPr>
          <p:cNvSpPr/>
          <p:nvPr userDrawn="1"/>
        </p:nvSpPr>
        <p:spPr>
          <a:xfrm>
            <a:off x="10915048" y="231006"/>
            <a:ext cx="1039529" cy="1100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6" name="Picture 5" descr="A red flower with white text&#10;&#10;Description automatically generated with low confidence">
            <a:extLst>
              <a:ext uri="{FF2B5EF4-FFF2-40B4-BE49-F238E27FC236}">
                <a16:creationId xmlns:a16="http://schemas.microsoft.com/office/drawing/2014/main" id="{F5F3CD7E-F06C-6B47-6A3E-198A7C0DC31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195216" y="360000"/>
            <a:ext cx="660785" cy="717587"/>
          </a:xfrm>
          <a:prstGeom prst="rect">
            <a:avLst/>
          </a:prstGeom>
        </p:spPr>
      </p:pic>
      <p:pic>
        <p:nvPicPr>
          <p:cNvPr id="7" name="Picture 12" descr="Creative Commons Attribution licence logo">
            <a:extLst>
              <a:ext uri="{FF2B5EF4-FFF2-40B4-BE49-F238E27FC236}">
                <a16:creationId xmlns:a16="http://schemas.microsoft.com/office/drawing/2014/main" id="{7948A98C-F758-2F9B-44F6-E4FEA77CAA7A}"/>
              </a:ext>
            </a:extLst>
          </p:cNvPr>
          <p:cNvPicPr>
            <a:picLocks noChangeAspect="1" noChangeArrowheads="1"/>
          </p:cNvPicPr>
          <p:nvPr userDrawn="1"/>
        </p:nvPicPr>
        <p:blipFill>
          <a:blip r:embed="rId3" cstate="screen">
            <a:extLst>
              <a:ext uri="{28A0092B-C50C-407E-A947-70E740481C1C}">
                <a14:useLocalDpi xmlns:a14="http://schemas.microsoft.com/office/drawing/2010/main"/>
              </a:ext>
            </a:extLst>
          </a:blip>
          <a:srcRect/>
          <a:stretch>
            <a:fillRect/>
          </a:stretch>
        </p:blipFill>
        <p:spPr bwMode="auto">
          <a:xfrm>
            <a:off x="10244972" y="2967486"/>
            <a:ext cx="1406523" cy="489432"/>
          </a:xfrm>
          <a:prstGeom prst="rect">
            <a:avLst/>
          </a:prstGeom>
          <a:noFill/>
          <a:extLst>
            <a:ext uri="{909E8E84-426E-40DD-AFC4-6F175D3DCCD1}">
              <a14:hiddenFill xmlns:a14="http://schemas.microsoft.com/office/drawing/2010/main">
                <a:solidFill>
                  <a:srgbClr val="FFFFFF"/>
                </a:solidFill>
              </a14:hiddenFill>
            </a:ext>
          </a:extLst>
        </p:spPr>
      </p:pic>
      <p:sp>
        <p:nvSpPr>
          <p:cNvPr id="8" name="Text Placeholder 10">
            <a:extLst>
              <a:ext uri="{FF2B5EF4-FFF2-40B4-BE49-F238E27FC236}">
                <a16:creationId xmlns:a16="http://schemas.microsoft.com/office/drawing/2014/main" id="{CD8E711E-20C4-EB65-95D8-4E4BB3686546}"/>
              </a:ext>
            </a:extLst>
          </p:cNvPr>
          <p:cNvSpPr>
            <a:spLocks noGrp="1"/>
          </p:cNvSpPr>
          <p:nvPr>
            <p:ph type="body" sz="quarter" idx="18" hasCustomPrompt="1"/>
          </p:nvPr>
        </p:nvSpPr>
        <p:spPr>
          <a:xfrm>
            <a:off x="360000" y="981264"/>
            <a:ext cx="10080000" cy="310015"/>
          </a:xfrm>
        </p:spPr>
        <p:txBody>
          <a:bodyPr anchor="b">
            <a:noAutofit/>
          </a:bodyPr>
          <a:lstStyle>
            <a:lvl1pPr>
              <a:defRPr sz="2000">
                <a:solidFill>
                  <a:schemeClr val="accent4"/>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1339513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ver 1">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7A2D9F-61E4-43DD-AEE4-7DB03212C80F}"/>
              </a:ext>
              <a:ext uri="{C183D7F6-B498-43B3-948B-1728B52AA6E4}">
                <adec:decorative xmlns:adec="http://schemas.microsoft.com/office/drawing/2017/decorative" val="1"/>
              </a:ext>
            </a:extLst>
          </p:cNvPr>
          <p:cNvSpPr/>
          <p:nvPr userDrawn="1"/>
        </p:nvSpPr>
        <p:spPr>
          <a:xfrm>
            <a:off x="-1" y="0"/>
            <a:ext cx="12192001" cy="392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2" name="Title 1"/>
          <p:cNvSpPr>
            <a:spLocks noGrp="1"/>
          </p:cNvSpPr>
          <p:nvPr>
            <p:ph type="ctrTitle"/>
          </p:nvPr>
        </p:nvSpPr>
        <p:spPr>
          <a:xfrm>
            <a:off x="359998" y="360000"/>
            <a:ext cx="11484001" cy="2520000"/>
          </a:xfrm>
          <a:ln>
            <a:noFill/>
          </a:ln>
        </p:spPr>
        <p:txBody>
          <a:bodyPr anchor="t">
            <a:noAutofit/>
          </a:bodyPr>
          <a:lstStyle>
            <a:lvl1pPr algn="l">
              <a:lnSpc>
                <a:spcPct val="90000"/>
              </a:lnSpc>
              <a:defRPr sz="4800">
                <a:solidFill>
                  <a:schemeClr val="bg1"/>
                </a:solidFill>
              </a:defRPr>
            </a:lvl1pPr>
          </a:lstStyle>
          <a:p>
            <a:r>
              <a:rPr lang="en-US"/>
              <a:t>Click to edit Master title style</a:t>
            </a:r>
          </a:p>
        </p:txBody>
      </p:sp>
      <p:sp>
        <p:nvSpPr>
          <p:cNvPr id="7" name="Rectangle 6">
            <a:extLst>
              <a:ext uri="{FF2B5EF4-FFF2-40B4-BE49-F238E27FC236}">
                <a16:creationId xmlns:a16="http://schemas.microsoft.com/office/drawing/2014/main" id="{71C1630E-75DD-4988-B412-5BC99B5B5062}"/>
              </a:ext>
              <a:ext uri="{C183D7F6-B498-43B3-948B-1728B52AA6E4}">
                <adec:decorative xmlns:adec="http://schemas.microsoft.com/office/drawing/2017/decorative" val="1"/>
              </a:ext>
            </a:extLst>
          </p:cNvPr>
          <p:cNvSpPr/>
          <p:nvPr userDrawn="1"/>
        </p:nvSpPr>
        <p:spPr>
          <a:xfrm>
            <a:off x="-1" y="3924000"/>
            <a:ext cx="12192001" cy="156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accent3"/>
              </a:solidFill>
            </a:endParaRPr>
          </a:p>
        </p:txBody>
      </p:sp>
      <p:cxnSp>
        <p:nvCxnSpPr>
          <p:cNvPr id="18" name="Straight Connector 17">
            <a:extLst>
              <a:ext uri="{FF2B5EF4-FFF2-40B4-BE49-F238E27FC236}">
                <a16:creationId xmlns:a16="http://schemas.microsoft.com/office/drawing/2014/main" id="{89B807B7-CC07-4C79-849F-41D584D6BBC7}"/>
              </a:ext>
              <a:ext uri="{C183D7F6-B498-43B3-948B-1728B52AA6E4}">
                <adec:decorative xmlns:adec="http://schemas.microsoft.com/office/drawing/2017/decorative" val="1"/>
              </a:ext>
            </a:extLst>
          </p:cNvPr>
          <p:cNvCxnSpPr/>
          <p:nvPr userDrawn="1"/>
        </p:nvCxnSpPr>
        <p:spPr>
          <a:xfrm>
            <a:off x="360000" y="4104000"/>
            <a:ext cx="853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AA33BD13-5953-47AF-A601-951A768FEDA1}"/>
              </a:ext>
            </a:extLst>
          </p:cNvPr>
          <p:cNvSpPr>
            <a:spLocks noGrp="1"/>
          </p:cNvSpPr>
          <p:nvPr>
            <p:ph type="body" sz="quarter" idx="10" hasCustomPrompt="1"/>
          </p:nvPr>
        </p:nvSpPr>
        <p:spPr>
          <a:xfrm>
            <a:off x="360000" y="4284000"/>
            <a:ext cx="2700000" cy="1080000"/>
          </a:xfrm>
        </p:spPr>
        <p:txBody>
          <a:bodyPr>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r>
              <a:rPr lang="en-AU"/>
              <a:t>Subtitle</a:t>
            </a:r>
          </a:p>
        </p:txBody>
      </p:sp>
      <p:sp>
        <p:nvSpPr>
          <p:cNvPr id="15" name="Text Placeholder 14">
            <a:extLst>
              <a:ext uri="{FF2B5EF4-FFF2-40B4-BE49-F238E27FC236}">
                <a16:creationId xmlns:a16="http://schemas.microsoft.com/office/drawing/2014/main" id="{B9280053-307C-4D8A-BF45-7B6743FA55E3}"/>
              </a:ext>
            </a:extLst>
          </p:cNvPr>
          <p:cNvSpPr>
            <a:spLocks noGrp="1"/>
          </p:cNvSpPr>
          <p:nvPr>
            <p:ph type="body" sz="quarter" idx="11" hasCustomPrompt="1"/>
          </p:nvPr>
        </p:nvSpPr>
        <p:spPr>
          <a:xfrm>
            <a:off x="3454400" y="4284000"/>
            <a:ext cx="3600000" cy="288000"/>
          </a:xfrm>
        </p:spPr>
        <p:txBody>
          <a:bodyPr>
            <a:noAutofit/>
          </a:bodyPr>
          <a:lstStyle>
            <a:lvl1pPr>
              <a:spcAft>
                <a:spcPts val="0"/>
              </a:spcAft>
              <a:defRPr sz="1800" b="1">
                <a:solidFill>
                  <a:schemeClr val="accent1"/>
                </a:solidFill>
                <a:latin typeface="+mn-lt"/>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Presenter name</a:t>
            </a:r>
          </a:p>
        </p:txBody>
      </p:sp>
      <p:sp>
        <p:nvSpPr>
          <p:cNvPr id="8" name="Text Placeholder 7">
            <a:extLst>
              <a:ext uri="{FF2B5EF4-FFF2-40B4-BE49-F238E27FC236}">
                <a16:creationId xmlns:a16="http://schemas.microsoft.com/office/drawing/2014/main" id="{3D3A2FD3-519F-2044-B746-41CDD99A2A89}"/>
              </a:ext>
            </a:extLst>
          </p:cNvPr>
          <p:cNvSpPr>
            <a:spLocks noGrp="1"/>
          </p:cNvSpPr>
          <p:nvPr>
            <p:ph type="body" sz="quarter" idx="14" hasCustomPrompt="1"/>
          </p:nvPr>
        </p:nvSpPr>
        <p:spPr>
          <a:xfrm>
            <a:off x="3454399" y="4572000"/>
            <a:ext cx="3599999" cy="792000"/>
          </a:xfrm>
        </p:spPr>
        <p:txBody>
          <a:bodyPr/>
          <a:lstStyle>
            <a:lvl1pPr>
              <a:defRPr sz="1800">
                <a:solidFill>
                  <a:schemeClr val="accent1"/>
                </a:solidFill>
              </a:defRPr>
            </a:lvl1pPr>
          </a:lstStyle>
          <a:p>
            <a:pPr lvl="0"/>
            <a:r>
              <a:rPr lang="en-US"/>
              <a:t>Presenter title</a:t>
            </a:r>
            <a:endParaRPr lang="en-AU"/>
          </a:p>
        </p:txBody>
      </p:sp>
      <p:cxnSp>
        <p:nvCxnSpPr>
          <p:cNvPr id="19" name="Straight Connector 18">
            <a:extLst>
              <a:ext uri="{FF2B5EF4-FFF2-40B4-BE49-F238E27FC236}">
                <a16:creationId xmlns:a16="http://schemas.microsoft.com/office/drawing/2014/main" id="{DB400A8E-928A-43DB-8723-796D9A555203}"/>
              </a:ext>
              <a:ext uri="{C183D7F6-B498-43B3-948B-1728B52AA6E4}">
                <adec:decorative xmlns:adec="http://schemas.microsoft.com/office/drawing/2017/decorative" val="1"/>
              </a:ext>
            </a:extLst>
          </p:cNvPr>
          <p:cNvCxnSpPr>
            <a:cxnSpLocks/>
          </p:cNvCxnSpPr>
          <p:nvPr userDrawn="1"/>
        </p:nvCxnSpPr>
        <p:spPr>
          <a:xfrm>
            <a:off x="9072000" y="4104000"/>
            <a:ext cx="277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6" name="Text Placeholder 14">
            <a:extLst>
              <a:ext uri="{FF2B5EF4-FFF2-40B4-BE49-F238E27FC236}">
                <a16:creationId xmlns:a16="http://schemas.microsoft.com/office/drawing/2014/main" id="{0B9A9D47-05D2-409D-A941-8374F9F8E2D4}"/>
              </a:ext>
            </a:extLst>
          </p:cNvPr>
          <p:cNvSpPr>
            <a:spLocks noGrp="1"/>
          </p:cNvSpPr>
          <p:nvPr>
            <p:ph type="body" sz="quarter" idx="12" hasCustomPrompt="1"/>
          </p:nvPr>
        </p:nvSpPr>
        <p:spPr>
          <a:xfrm>
            <a:off x="9072000" y="4284000"/>
            <a:ext cx="2772000" cy="1080000"/>
          </a:xfrm>
        </p:spPr>
        <p:txBody>
          <a:bodyPr>
            <a:noAutofit/>
          </a:bodyPr>
          <a:lstStyle>
            <a:lvl1pPr>
              <a:defRPr sz="1800" b="0">
                <a:solidFill>
                  <a:schemeClr val="accent1"/>
                </a:solidFill>
                <a:latin typeface="+mn-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r>
              <a:rPr lang="en-AU"/>
              <a:t>00 Month 20YY</a:t>
            </a:r>
          </a:p>
        </p:txBody>
      </p:sp>
      <p:sp>
        <p:nvSpPr>
          <p:cNvPr id="14" name="Footer Placeholder 4">
            <a:extLst>
              <a:ext uri="{FF2B5EF4-FFF2-40B4-BE49-F238E27FC236}">
                <a16:creationId xmlns:a16="http://schemas.microsoft.com/office/drawing/2014/main" id="{D96E34DF-3C26-CCBC-435C-CF0218F679AA}"/>
              </a:ext>
              <a:ext uri="{C183D7F6-B498-43B3-948B-1728B52AA6E4}">
                <adec:decorative xmlns:adec="http://schemas.microsoft.com/office/drawing/2017/decorative" val="1"/>
              </a:ext>
            </a:extLst>
          </p:cNvPr>
          <p:cNvSpPr>
            <a:spLocks noGrp="1"/>
          </p:cNvSpPr>
          <p:nvPr>
            <p:ph type="ftr" sz="quarter" idx="3"/>
          </p:nvPr>
        </p:nvSpPr>
        <p:spPr>
          <a:xfrm>
            <a:off x="360000" y="5867118"/>
            <a:ext cx="4500000" cy="684882"/>
          </a:xfrm>
          <a:prstGeom prst="rect">
            <a:avLst/>
          </a:prstGeom>
        </p:spPr>
        <p:txBody>
          <a:bodyPr vert="horz" lIns="0" tIns="0" rIns="0" bIns="0" rtlCol="0" anchor="b" anchorCtr="0">
            <a:noAutofit/>
          </a:bodyPr>
          <a:lstStyle>
            <a:lvl1pPr algn="l">
              <a:defRPr sz="1400">
                <a:solidFill>
                  <a:schemeClr val="accent1"/>
                </a:solidFill>
                <a:latin typeface="Public Sans" pitchFamily="2" charset="0"/>
              </a:defRPr>
            </a:lvl1pPr>
          </a:lstStyle>
          <a:p>
            <a:r>
              <a:rPr lang="en-US"/>
              <a:t>NSW Department of Education</a:t>
            </a:r>
            <a:endParaRPr lang="en-AU"/>
          </a:p>
        </p:txBody>
      </p:sp>
      <p:pic>
        <p:nvPicPr>
          <p:cNvPr id="5" name="Picture 4" descr="NSW Government logo">
            <a:extLst>
              <a:ext uri="{FF2B5EF4-FFF2-40B4-BE49-F238E27FC236}">
                <a16:creationId xmlns:a16="http://schemas.microsoft.com/office/drawing/2014/main" id="{1275AC60-D9B4-4746-B3F7-C112360E69A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5867118"/>
            <a:ext cx="630000" cy="684882"/>
          </a:xfrm>
          <a:prstGeom prst="rect">
            <a:avLst/>
          </a:prstGeom>
        </p:spPr>
      </p:pic>
    </p:spTree>
    <p:extLst>
      <p:ext uri="{BB962C8B-B14F-4D97-AF65-F5344CB8AC3E}">
        <p14:creationId xmlns:p14="http://schemas.microsoft.com/office/powerpoint/2010/main" val="3509068251"/>
      </p:ext>
    </p:extLst>
  </p:cSld>
  <p:clrMapOvr>
    <a:masterClrMapping/>
  </p:clrMapOvr>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Cover 1">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7A2D9F-61E4-43DD-AEE4-7DB03212C80F}"/>
              </a:ext>
              <a:ext uri="{C183D7F6-B498-43B3-948B-1728B52AA6E4}">
                <adec:decorative xmlns:adec="http://schemas.microsoft.com/office/drawing/2017/decorative" val="1"/>
              </a:ext>
            </a:extLst>
          </p:cNvPr>
          <p:cNvSpPr/>
          <p:nvPr userDrawn="1"/>
        </p:nvSpPr>
        <p:spPr>
          <a:xfrm>
            <a:off x="-1" y="0"/>
            <a:ext cx="12192001" cy="3924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2" name="Title 1"/>
          <p:cNvSpPr>
            <a:spLocks noGrp="1"/>
          </p:cNvSpPr>
          <p:nvPr>
            <p:ph type="ctrTitle"/>
          </p:nvPr>
        </p:nvSpPr>
        <p:spPr>
          <a:xfrm>
            <a:off x="359998" y="360000"/>
            <a:ext cx="11484001" cy="2520000"/>
          </a:xfrm>
          <a:ln>
            <a:noFill/>
          </a:ln>
        </p:spPr>
        <p:txBody>
          <a:bodyPr anchor="t">
            <a:noAutofit/>
          </a:bodyPr>
          <a:lstStyle>
            <a:lvl1pPr algn="l">
              <a:lnSpc>
                <a:spcPct val="90000"/>
              </a:lnSpc>
              <a:defRPr sz="4800">
                <a:solidFill>
                  <a:schemeClr val="accent1"/>
                </a:solidFill>
              </a:defRPr>
            </a:lvl1pPr>
          </a:lstStyle>
          <a:p>
            <a:r>
              <a:rPr lang="en-US"/>
              <a:t>Click to edit Master title style</a:t>
            </a:r>
          </a:p>
        </p:txBody>
      </p:sp>
      <p:sp>
        <p:nvSpPr>
          <p:cNvPr id="7" name="Rectangle 6">
            <a:extLst>
              <a:ext uri="{FF2B5EF4-FFF2-40B4-BE49-F238E27FC236}">
                <a16:creationId xmlns:a16="http://schemas.microsoft.com/office/drawing/2014/main" id="{71C1630E-75DD-4988-B412-5BC99B5B5062}"/>
              </a:ext>
              <a:ext uri="{C183D7F6-B498-43B3-948B-1728B52AA6E4}">
                <adec:decorative xmlns:adec="http://schemas.microsoft.com/office/drawing/2017/decorative" val="1"/>
              </a:ext>
            </a:extLst>
          </p:cNvPr>
          <p:cNvSpPr/>
          <p:nvPr userDrawn="1"/>
        </p:nvSpPr>
        <p:spPr>
          <a:xfrm>
            <a:off x="-1" y="3924000"/>
            <a:ext cx="12192001" cy="156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tx2">
                  <a:lumMod val="40000"/>
                  <a:lumOff val="60000"/>
                </a:schemeClr>
              </a:solidFill>
            </a:endParaRPr>
          </a:p>
        </p:txBody>
      </p:sp>
      <p:cxnSp>
        <p:nvCxnSpPr>
          <p:cNvPr id="18" name="Straight Connector 17">
            <a:extLst>
              <a:ext uri="{FF2B5EF4-FFF2-40B4-BE49-F238E27FC236}">
                <a16:creationId xmlns:a16="http://schemas.microsoft.com/office/drawing/2014/main" id="{89B807B7-CC07-4C79-849F-41D584D6BBC7}"/>
              </a:ext>
              <a:ext uri="{C183D7F6-B498-43B3-948B-1728B52AA6E4}">
                <adec:decorative xmlns:adec="http://schemas.microsoft.com/office/drawing/2017/decorative" val="1"/>
              </a:ext>
            </a:extLst>
          </p:cNvPr>
          <p:cNvCxnSpPr/>
          <p:nvPr userDrawn="1"/>
        </p:nvCxnSpPr>
        <p:spPr>
          <a:xfrm>
            <a:off x="360000" y="4104000"/>
            <a:ext cx="8532000" cy="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AA33BD13-5953-47AF-A601-951A768FEDA1}"/>
              </a:ext>
            </a:extLst>
          </p:cNvPr>
          <p:cNvSpPr>
            <a:spLocks noGrp="1"/>
          </p:cNvSpPr>
          <p:nvPr>
            <p:ph type="body" sz="quarter" idx="10" hasCustomPrompt="1"/>
          </p:nvPr>
        </p:nvSpPr>
        <p:spPr>
          <a:xfrm>
            <a:off x="360000" y="4284000"/>
            <a:ext cx="2700000" cy="1080000"/>
          </a:xfrm>
        </p:spPr>
        <p:txBody>
          <a:bodyPr>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r>
              <a:rPr lang="en-AU"/>
              <a:t>Subtitle</a:t>
            </a:r>
          </a:p>
        </p:txBody>
      </p:sp>
      <p:sp>
        <p:nvSpPr>
          <p:cNvPr id="15" name="Text Placeholder 14">
            <a:extLst>
              <a:ext uri="{FF2B5EF4-FFF2-40B4-BE49-F238E27FC236}">
                <a16:creationId xmlns:a16="http://schemas.microsoft.com/office/drawing/2014/main" id="{B9280053-307C-4D8A-BF45-7B6743FA55E3}"/>
              </a:ext>
            </a:extLst>
          </p:cNvPr>
          <p:cNvSpPr>
            <a:spLocks noGrp="1"/>
          </p:cNvSpPr>
          <p:nvPr>
            <p:ph type="body" sz="quarter" idx="11" hasCustomPrompt="1"/>
          </p:nvPr>
        </p:nvSpPr>
        <p:spPr>
          <a:xfrm>
            <a:off x="3454400" y="4284000"/>
            <a:ext cx="3600000" cy="288000"/>
          </a:xfrm>
        </p:spPr>
        <p:txBody>
          <a:bodyPr>
            <a:noAutofit/>
          </a:bodyPr>
          <a:lstStyle>
            <a:lvl1pPr>
              <a:spcAft>
                <a:spcPts val="0"/>
              </a:spcAft>
              <a:defRPr sz="1800" b="1">
                <a:solidFill>
                  <a:schemeClr val="bg1"/>
                </a:solidFill>
                <a:latin typeface="+mn-lt"/>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Presenter name</a:t>
            </a:r>
          </a:p>
        </p:txBody>
      </p:sp>
      <p:sp>
        <p:nvSpPr>
          <p:cNvPr id="8" name="Text Placeholder 7">
            <a:extLst>
              <a:ext uri="{FF2B5EF4-FFF2-40B4-BE49-F238E27FC236}">
                <a16:creationId xmlns:a16="http://schemas.microsoft.com/office/drawing/2014/main" id="{3D3A2FD3-519F-2044-B746-41CDD99A2A89}"/>
              </a:ext>
            </a:extLst>
          </p:cNvPr>
          <p:cNvSpPr>
            <a:spLocks noGrp="1"/>
          </p:cNvSpPr>
          <p:nvPr>
            <p:ph type="body" sz="quarter" idx="14" hasCustomPrompt="1"/>
          </p:nvPr>
        </p:nvSpPr>
        <p:spPr>
          <a:xfrm>
            <a:off x="3454399" y="4572000"/>
            <a:ext cx="3599999" cy="792000"/>
          </a:xfrm>
        </p:spPr>
        <p:txBody>
          <a:bodyPr/>
          <a:lstStyle>
            <a:lvl1pPr>
              <a:defRPr sz="1800">
                <a:solidFill>
                  <a:schemeClr val="bg1"/>
                </a:solidFill>
              </a:defRPr>
            </a:lvl1pPr>
          </a:lstStyle>
          <a:p>
            <a:pPr lvl="0"/>
            <a:r>
              <a:rPr lang="en-US"/>
              <a:t>Presenter title</a:t>
            </a:r>
            <a:endParaRPr lang="en-AU"/>
          </a:p>
        </p:txBody>
      </p:sp>
      <p:cxnSp>
        <p:nvCxnSpPr>
          <p:cNvPr id="19" name="Straight Connector 18">
            <a:extLst>
              <a:ext uri="{FF2B5EF4-FFF2-40B4-BE49-F238E27FC236}">
                <a16:creationId xmlns:a16="http://schemas.microsoft.com/office/drawing/2014/main" id="{DB400A8E-928A-43DB-8723-796D9A555203}"/>
              </a:ext>
              <a:ext uri="{C183D7F6-B498-43B3-948B-1728B52AA6E4}">
                <adec:decorative xmlns:adec="http://schemas.microsoft.com/office/drawing/2017/decorative" val="1"/>
              </a:ext>
            </a:extLst>
          </p:cNvPr>
          <p:cNvCxnSpPr>
            <a:cxnSpLocks/>
          </p:cNvCxnSpPr>
          <p:nvPr userDrawn="1"/>
        </p:nvCxnSpPr>
        <p:spPr>
          <a:xfrm>
            <a:off x="9072000" y="4104000"/>
            <a:ext cx="2772000" cy="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6" name="Text Placeholder 14">
            <a:extLst>
              <a:ext uri="{FF2B5EF4-FFF2-40B4-BE49-F238E27FC236}">
                <a16:creationId xmlns:a16="http://schemas.microsoft.com/office/drawing/2014/main" id="{0B9A9D47-05D2-409D-A941-8374F9F8E2D4}"/>
              </a:ext>
            </a:extLst>
          </p:cNvPr>
          <p:cNvSpPr>
            <a:spLocks noGrp="1"/>
          </p:cNvSpPr>
          <p:nvPr>
            <p:ph type="body" sz="quarter" idx="12" hasCustomPrompt="1"/>
          </p:nvPr>
        </p:nvSpPr>
        <p:spPr>
          <a:xfrm>
            <a:off x="9072000" y="4284000"/>
            <a:ext cx="2772000" cy="1080000"/>
          </a:xfrm>
        </p:spPr>
        <p:txBody>
          <a:bodyPr>
            <a:noAutofit/>
          </a:bodyPr>
          <a:lstStyle>
            <a:lvl1pPr>
              <a:defRPr sz="1800" b="0">
                <a:solidFill>
                  <a:schemeClr val="bg1"/>
                </a:solidFill>
                <a:latin typeface="+mn-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r>
              <a:rPr lang="en-AU"/>
              <a:t>00 Month 20YY</a:t>
            </a:r>
          </a:p>
        </p:txBody>
      </p:sp>
      <p:sp>
        <p:nvSpPr>
          <p:cNvPr id="14" name="Footer Placeholder 4">
            <a:extLst>
              <a:ext uri="{FF2B5EF4-FFF2-40B4-BE49-F238E27FC236}">
                <a16:creationId xmlns:a16="http://schemas.microsoft.com/office/drawing/2014/main" id="{D96E34DF-3C26-CCBC-435C-CF0218F679AA}"/>
              </a:ext>
              <a:ext uri="{C183D7F6-B498-43B3-948B-1728B52AA6E4}">
                <adec:decorative xmlns:adec="http://schemas.microsoft.com/office/drawing/2017/decorative" val="1"/>
              </a:ext>
            </a:extLst>
          </p:cNvPr>
          <p:cNvSpPr>
            <a:spLocks noGrp="1"/>
          </p:cNvSpPr>
          <p:nvPr>
            <p:ph type="ftr" sz="quarter" idx="3"/>
          </p:nvPr>
        </p:nvSpPr>
        <p:spPr>
          <a:xfrm>
            <a:off x="360000" y="5867118"/>
            <a:ext cx="4500000" cy="684882"/>
          </a:xfrm>
          <a:prstGeom prst="rect">
            <a:avLst/>
          </a:prstGeom>
        </p:spPr>
        <p:txBody>
          <a:bodyPr vert="horz" lIns="0" tIns="0" rIns="0" bIns="0" rtlCol="0" anchor="b" anchorCtr="0">
            <a:noAutofit/>
          </a:bodyPr>
          <a:lstStyle>
            <a:lvl1pPr algn="l">
              <a:defRPr sz="1400">
                <a:solidFill>
                  <a:schemeClr val="accent1"/>
                </a:solidFill>
                <a:latin typeface="Public Sans" pitchFamily="2" charset="0"/>
              </a:defRPr>
            </a:lvl1pPr>
          </a:lstStyle>
          <a:p>
            <a:r>
              <a:rPr lang="en-US"/>
              <a:t>NSW Department of Education</a:t>
            </a:r>
            <a:endParaRPr lang="en-AU"/>
          </a:p>
        </p:txBody>
      </p:sp>
      <p:pic>
        <p:nvPicPr>
          <p:cNvPr id="5" name="Picture 4" descr="NSW Government logo">
            <a:extLst>
              <a:ext uri="{FF2B5EF4-FFF2-40B4-BE49-F238E27FC236}">
                <a16:creationId xmlns:a16="http://schemas.microsoft.com/office/drawing/2014/main" id="{1275AC60-D9B4-4746-B3F7-C112360E69A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5867118"/>
            <a:ext cx="630000" cy="684882"/>
          </a:xfrm>
          <a:prstGeom prst="rect">
            <a:avLst/>
          </a:prstGeom>
        </p:spPr>
      </p:pic>
    </p:spTree>
    <p:extLst>
      <p:ext uri="{BB962C8B-B14F-4D97-AF65-F5344CB8AC3E}">
        <p14:creationId xmlns:p14="http://schemas.microsoft.com/office/powerpoint/2010/main" val="3590901615"/>
      </p:ext>
    </p:extLst>
  </p:cSld>
  <p:clrMapOvr>
    <a:masterClrMapping/>
  </p:clrMapOvr>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Cover 1">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7A2D9F-61E4-43DD-AEE4-7DB03212C80F}"/>
              </a:ext>
              <a:ext uri="{C183D7F6-B498-43B3-948B-1728B52AA6E4}">
                <adec:decorative xmlns:adec="http://schemas.microsoft.com/office/drawing/2017/decorative" val="1"/>
              </a:ext>
            </a:extLst>
          </p:cNvPr>
          <p:cNvSpPr/>
          <p:nvPr userDrawn="1"/>
        </p:nvSpPr>
        <p:spPr>
          <a:xfrm>
            <a:off x="-1" y="0"/>
            <a:ext cx="12192001" cy="3924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6" name="Rectangle 5">
            <a:extLst>
              <a:ext uri="{FF2B5EF4-FFF2-40B4-BE49-F238E27FC236}">
                <a16:creationId xmlns:a16="http://schemas.microsoft.com/office/drawing/2014/main" id="{8B441F1C-5173-8DB5-B1C6-8E93B9C835DC}"/>
              </a:ext>
              <a:ext uri="{C183D7F6-B498-43B3-948B-1728B52AA6E4}">
                <adec:decorative xmlns:adec="http://schemas.microsoft.com/office/drawing/2017/decorative" val="1"/>
              </a:ext>
            </a:extLst>
          </p:cNvPr>
          <p:cNvSpPr/>
          <p:nvPr userDrawn="1"/>
        </p:nvSpPr>
        <p:spPr>
          <a:xfrm>
            <a:off x="-2" y="-5532"/>
            <a:ext cx="12192001" cy="22201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2" name="Title 1"/>
          <p:cNvSpPr>
            <a:spLocks noGrp="1"/>
          </p:cNvSpPr>
          <p:nvPr>
            <p:ph type="ctrTitle"/>
          </p:nvPr>
        </p:nvSpPr>
        <p:spPr>
          <a:xfrm>
            <a:off x="359998" y="360000"/>
            <a:ext cx="11484001" cy="1648741"/>
          </a:xfrm>
          <a:ln>
            <a:noFill/>
          </a:ln>
        </p:spPr>
        <p:txBody>
          <a:bodyPr anchor="t">
            <a:noAutofit/>
          </a:bodyPr>
          <a:lstStyle>
            <a:lvl1pPr algn="l">
              <a:lnSpc>
                <a:spcPct val="90000"/>
              </a:lnSpc>
              <a:defRPr sz="4800">
                <a:solidFill>
                  <a:schemeClr val="bg1"/>
                </a:solidFill>
              </a:defRPr>
            </a:lvl1pPr>
          </a:lstStyle>
          <a:p>
            <a:r>
              <a:rPr lang="en-US"/>
              <a:t>Click to edit Master title style</a:t>
            </a:r>
          </a:p>
        </p:txBody>
      </p:sp>
      <p:sp>
        <p:nvSpPr>
          <p:cNvPr id="7" name="Rectangle 6">
            <a:extLst>
              <a:ext uri="{FF2B5EF4-FFF2-40B4-BE49-F238E27FC236}">
                <a16:creationId xmlns:a16="http://schemas.microsoft.com/office/drawing/2014/main" id="{71C1630E-75DD-4988-B412-5BC99B5B5062}"/>
              </a:ext>
              <a:ext uri="{C183D7F6-B498-43B3-948B-1728B52AA6E4}">
                <adec:decorative xmlns:adec="http://schemas.microsoft.com/office/drawing/2017/decorative" val="1"/>
              </a:ext>
            </a:extLst>
          </p:cNvPr>
          <p:cNvSpPr/>
          <p:nvPr userDrawn="1"/>
        </p:nvSpPr>
        <p:spPr>
          <a:xfrm>
            <a:off x="-1" y="3924000"/>
            <a:ext cx="12192001" cy="2934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accent3"/>
              </a:solidFill>
            </a:endParaRPr>
          </a:p>
        </p:txBody>
      </p:sp>
      <p:cxnSp>
        <p:nvCxnSpPr>
          <p:cNvPr id="18" name="Straight Connector 17">
            <a:extLst>
              <a:ext uri="{FF2B5EF4-FFF2-40B4-BE49-F238E27FC236}">
                <a16:creationId xmlns:a16="http://schemas.microsoft.com/office/drawing/2014/main" id="{89B807B7-CC07-4C79-849F-41D584D6BBC7}"/>
              </a:ext>
              <a:ext uri="{C183D7F6-B498-43B3-948B-1728B52AA6E4}">
                <adec:decorative xmlns:adec="http://schemas.microsoft.com/office/drawing/2017/decorative" val="1"/>
              </a:ext>
            </a:extLst>
          </p:cNvPr>
          <p:cNvCxnSpPr/>
          <p:nvPr userDrawn="1"/>
        </p:nvCxnSpPr>
        <p:spPr>
          <a:xfrm>
            <a:off x="360000" y="2205288"/>
            <a:ext cx="853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AA33BD13-5953-47AF-A601-951A768FEDA1}"/>
              </a:ext>
            </a:extLst>
          </p:cNvPr>
          <p:cNvSpPr>
            <a:spLocks noGrp="1"/>
          </p:cNvSpPr>
          <p:nvPr>
            <p:ph type="body" sz="quarter" idx="10" hasCustomPrompt="1"/>
          </p:nvPr>
        </p:nvSpPr>
        <p:spPr>
          <a:xfrm>
            <a:off x="360000" y="2385288"/>
            <a:ext cx="2700000" cy="1080000"/>
          </a:xfrm>
        </p:spPr>
        <p:txBody>
          <a:bodyPr>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r>
              <a:rPr lang="en-AU"/>
              <a:t>Subtitle</a:t>
            </a:r>
          </a:p>
        </p:txBody>
      </p:sp>
      <p:sp>
        <p:nvSpPr>
          <p:cNvPr id="15" name="Text Placeholder 14">
            <a:extLst>
              <a:ext uri="{FF2B5EF4-FFF2-40B4-BE49-F238E27FC236}">
                <a16:creationId xmlns:a16="http://schemas.microsoft.com/office/drawing/2014/main" id="{B9280053-307C-4D8A-BF45-7B6743FA55E3}"/>
              </a:ext>
            </a:extLst>
          </p:cNvPr>
          <p:cNvSpPr>
            <a:spLocks noGrp="1"/>
          </p:cNvSpPr>
          <p:nvPr>
            <p:ph type="body" sz="quarter" idx="11" hasCustomPrompt="1"/>
          </p:nvPr>
        </p:nvSpPr>
        <p:spPr>
          <a:xfrm>
            <a:off x="3454400" y="2385288"/>
            <a:ext cx="3600000" cy="288000"/>
          </a:xfrm>
        </p:spPr>
        <p:txBody>
          <a:bodyPr>
            <a:noAutofit/>
          </a:bodyPr>
          <a:lstStyle>
            <a:lvl1pPr>
              <a:spcAft>
                <a:spcPts val="0"/>
              </a:spcAft>
              <a:defRPr sz="1800" b="1">
                <a:solidFill>
                  <a:schemeClr val="accent1"/>
                </a:solidFill>
                <a:latin typeface="+mn-lt"/>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Presenter name</a:t>
            </a:r>
          </a:p>
        </p:txBody>
      </p:sp>
      <p:sp>
        <p:nvSpPr>
          <p:cNvPr id="8" name="Text Placeholder 7">
            <a:extLst>
              <a:ext uri="{FF2B5EF4-FFF2-40B4-BE49-F238E27FC236}">
                <a16:creationId xmlns:a16="http://schemas.microsoft.com/office/drawing/2014/main" id="{3D3A2FD3-519F-2044-B746-41CDD99A2A89}"/>
              </a:ext>
            </a:extLst>
          </p:cNvPr>
          <p:cNvSpPr>
            <a:spLocks noGrp="1"/>
          </p:cNvSpPr>
          <p:nvPr>
            <p:ph type="body" sz="quarter" idx="14" hasCustomPrompt="1"/>
          </p:nvPr>
        </p:nvSpPr>
        <p:spPr>
          <a:xfrm>
            <a:off x="3454399" y="2673288"/>
            <a:ext cx="3599999" cy="792000"/>
          </a:xfrm>
        </p:spPr>
        <p:txBody>
          <a:bodyPr/>
          <a:lstStyle>
            <a:lvl1pPr>
              <a:defRPr sz="1800">
                <a:solidFill>
                  <a:schemeClr val="accent1"/>
                </a:solidFill>
              </a:defRPr>
            </a:lvl1pPr>
          </a:lstStyle>
          <a:p>
            <a:pPr lvl="0"/>
            <a:r>
              <a:rPr lang="en-US"/>
              <a:t>Presenter title</a:t>
            </a:r>
            <a:endParaRPr lang="en-AU"/>
          </a:p>
        </p:txBody>
      </p:sp>
      <p:cxnSp>
        <p:nvCxnSpPr>
          <p:cNvPr id="19" name="Straight Connector 18">
            <a:extLst>
              <a:ext uri="{FF2B5EF4-FFF2-40B4-BE49-F238E27FC236}">
                <a16:creationId xmlns:a16="http://schemas.microsoft.com/office/drawing/2014/main" id="{DB400A8E-928A-43DB-8723-796D9A555203}"/>
              </a:ext>
              <a:ext uri="{C183D7F6-B498-43B3-948B-1728B52AA6E4}">
                <adec:decorative xmlns:adec="http://schemas.microsoft.com/office/drawing/2017/decorative" val="1"/>
              </a:ext>
            </a:extLst>
          </p:cNvPr>
          <p:cNvCxnSpPr>
            <a:cxnSpLocks/>
          </p:cNvCxnSpPr>
          <p:nvPr userDrawn="1"/>
        </p:nvCxnSpPr>
        <p:spPr>
          <a:xfrm>
            <a:off x="9072000" y="2205288"/>
            <a:ext cx="277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6" name="Text Placeholder 14">
            <a:extLst>
              <a:ext uri="{FF2B5EF4-FFF2-40B4-BE49-F238E27FC236}">
                <a16:creationId xmlns:a16="http://schemas.microsoft.com/office/drawing/2014/main" id="{0B9A9D47-05D2-409D-A941-8374F9F8E2D4}"/>
              </a:ext>
            </a:extLst>
          </p:cNvPr>
          <p:cNvSpPr>
            <a:spLocks noGrp="1"/>
          </p:cNvSpPr>
          <p:nvPr>
            <p:ph type="body" sz="quarter" idx="12" hasCustomPrompt="1"/>
          </p:nvPr>
        </p:nvSpPr>
        <p:spPr>
          <a:xfrm>
            <a:off x="9072000" y="2385288"/>
            <a:ext cx="2772000" cy="287999"/>
          </a:xfrm>
        </p:spPr>
        <p:txBody>
          <a:bodyPr>
            <a:noAutofit/>
          </a:bodyPr>
          <a:lstStyle>
            <a:lvl1pPr>
              <a:defRPr sz="1800" b="0">
                <a:solidFill>
                  <a:schemeClr val="accent1"/>
                </a:solidFill>
                <a:latin typeface="+mn-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r>
              <a:rPr lang="en-AU"/>
              <a:t>00 Month 20YY</a:t>
            </a:r>
          </a:p>
        </p:txBody>
      </p:sp>
      <p:sp>
        <p:nvSpPr>
          <p:cNvPr id="14" name="Footer Placeholder 4">
            <a:extLst>
              <a:ext uri="{FF2B5EF4-FFF2-40B4-BE49-F238E27FC236}">
                <a16:creationId xmlns:a16="http://schemas.microsoft.com/office/drawing/2014/main" id="{D96E34DF-3C26-CCBC-435C-CF0218F679AA}"/>
              </a:ext>
              <a:ext uri="{C183D7F6-B498-43B3-948B-1728B52AA6E4}">
                <adec:decorative xmlns:adec="http://schemas.microsoft.com/office/drawing/2017/decorative" val="1"/>
              </a:ext>
            </a:extLst>
          </p:cNvPr>
          <p:cNvSpPr>
            <a:spLocks noGrp="1"/>
          </p:cNvSpPr>
          <p:nvPr>
            <p:ph type="ftr" sz="quarter" idx="3"/>
          </p:nvPr>
        </p:nvSpPr>
        <p:spPr>
          <a:xfrm>
            <a:off x="360000" y="3042575"/>
            <a:ext cx="4500000" cy="684882"/>
          </a:xfrm>
          <a:prstGeom prst="rect">
            <a:avLst/>
          </a:prstGeom>
        </p:spPr>
        <p:txBody>
          <a:bodyPr vert="horz" lIns="0" tIns="0" rIns="0" bIns="0" rtlCol="0" anchor="b" anchorCtr="0">
            <a:noAutofit/>
          </a:bodyPr>
          <a:lstStyle>
            <a:lvl1pPr algn="l">
              <a:defRPr sz="1400">
                <a:solidFill>
                  <a:schemeClr val="accent1"/>
                </a:solidFill>
                <a:latin typeface="Public Sans" pitchFamily="2" charset="0"/>
              </a:defRPr>
            </a:lvl1pPr>
          </a:lstStyle>
          <a:p>
            <a:r>
              <a:rPr lang="en-US"/>
              <a:t>NSW Department of Education</a:t>
            </a:r>
            <a:endParaRPr lang="en-AU"/>
          </a:p>
        </p:txBody>
      </p:sp>
      <p:pic>
        <p:nvPicPr>
          <p:cNvPr id="5" name="Picture 4" descr="NSW Government logo">
            <a:extLst>
              <a:ext uri="{FF2B5EF4-FFF2-40B4-BE49-F238E27FC236}">
                <a16:creationId xmlns:a16="http://schemas.microsoft.com/office/drawing/2014/main" id="{1275AC60-D9B4-4746-B3F7-C112360E69A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3059119"/>
            <a:ext cx="630000" cy="684882"/>
          </a:xfrm>
          <a:prstGeom prst="rect">
            <a:avLst/>
          </a:prstGeom>
        </p:spPr>
      </p:pic>
      <p:sp>
        <p:nvSpPr>
          <p:cNvPr id="3" name="Picture Placeholder 4">
            <a:extLst>
              <a:ext uri="{FF2B5EF4-FFF2-40B4-BE49-F238E27FC236}">
                <a16:creationId xmlns:a16="http://schemas.microsoft.com/office/drawing/2014/main" id="{CE3745DC-AC8E-A131-2A57-EFBCFFD5CE06}"/>
              </a:ext>
              <a:ext uri="{C183D7F6-B498-43B3-948B-1728B52AA6E4}">
                <adec:decorative xmlns:adec="http://schemas.microsoft.com/office/drawing/2017/decorative" val="1"/>
              </a:ext>
            </a:extLst>
          </p:cNvPr>
          <p:cNvSpPr>
            <a:spLocks noGrp="1"/>
          </p:cNvSpPr>
          <p:nvPr>
            <p:ph type="pic" sz="quarter" idx="13"/>
          </p:nvPr>
        </p:nvSpPr>
        <p:spPr>
          <a:xfrm>
            <a:off x="0" y="3924000"/>
            <a:ext cx="12192000" cy="2934000"/>
          </a:xfrm>
        </p:spPr>
        <p:txBody>
          <a:bodyPr/>
          <a:lstStyle/>
          <a:p>
            <a:r>
              <a:rPr lang="en-US"/>
              <a:t>Click icon to add picture</a:t>
            </a:r>
            <a:endParaRPr lang="en-AU"/>
          </a:p>
        </p:txBody>
      </p:sp>
    </p:spTree>
    <p:extLst>
      <p:ext uri="{BB962C8B-B14F-4D97-AF65-F5344CB8AC3E}">
        <p14:creationId xmlns:p14="http://schemas.microsoft.com/office/powerpoint/2010/main" val="3819817337"/>
      </p:ext>
    </p:extLst>
  </p:cSld>
  <p:clrMapOvr>
    <a:masterClrMapping/>
  </p:clrMapOvr>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ver 2">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FED08CF-2518-2327-406C-6026029FD05B}"/>
              </a:ext>
              <a:ext uri="{C183D7F6-B498-43B3-948B-1728B52AA6E4}">
                <adec:decorative xmlns:adec="http://schemas.microsoft.com/office/drawing/2017/decorative" val="1"/>
              </a:ext>
            </a:extLst>
          </p:cNvPr>
          <p:cNvSpPr/>
          <p:nvPr userDrawn="1"/>
        </p:nvSpPr>
        <p:spPr>
          <a:xfrm>
            <a:off x="3060000" y="0"/>
            <a:ext cx="7776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mj-lt"/>
            </a:endParaRPr>
          </a:p>
        </p:txBody>
      </p:sp>
      <p:cxnSp>
        <p:nvCxnSpPr>
          <p:cNvPr id="11" name="Straight Connector 10">
            <a:extLst>
              <a:ext uri="{FF2B5EF4-FFF2-40B4-BE49-F238E27FC236}">
                <a16:creationId xmlns:a16="http://schemas.microsoft.com/office/drawing/2014/main" id="{167B4648-D1B6-2648-37DC-35CC3262B2EE}"/>
              </a:ext>
              <a:ext uri="{C183D7F6-B498-43B3-948B-1728B52AA6E4}">
                <adec:decorative xmlns:adec="http://schemas.microsoft.com/office/drawing/2017/decorative" val="1"/>
              </a:ext>
            </a:extLst>
          </p:cNvPr>
          <p:cNvCxnSpPr>
            <a:cxnSpLocks/>
          </p:cNvCxnSpPr>
          <p:nvPr userDrawn="1"/>
        </p:nvCxnSpPr>
        <p:spPr>
          <a:xfrm>
            <a:off x="3420000" y="360000"/>
            <a:ext cx="0" cy="6192773"/>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7" name="Title 1">
            <a:extLst>
              <a:ext uri="{FF2B5EF4-FFF2-40B4-BE49-F238E27FC236}">
                <a16:creationId xmlns:a16="http://schemas.microsoft.com/office/drawing/2014/main" id="{A6070B46-EC77-177A-DA25-5155F929B19D}"/>
              </a:ext>
            </a:extLst>
          </p:cNvPr>
          <p:cNvSpPr>
            <a:spLocks noGrp="1"/>
          </p:cNvSpPr>
          <p:nvPr>
            <p:ph type="ctrTitle" hasCustomPrompt="1"/>
          </p:nvPr>
        </p:nvSpPr>
        <p:spPr>
          <a:xfrm>
            <a:off x="3599997" y="1259999"/>
            <a:ext cx="6948000" cy="2700000"/>
          </a:xfrm>
          <a:ln>
            <a:noFill/>
          </a:ln>
        </p:spPr>
        <p:txBody>
          <a:bodyPr anchor="t">
            <a:noAutofit/>
          </a:bodyPr>
          <a:lstStyle>
            <a:lvl1pPr algn="l">
              <a:lnSpc>
                <a:spcPct val="90000"/>
              </a:lnSpc>
              <a:defRPr sz="4800">
                <a:solidFill>
                  <a:schemeClr val="bg1"/>
                </a:solidFill>
                <a:latin typeface="+mj-lt"/>
              </a:defRPr>
            </a:lvl1pPr>
          </a:lstStyle>
          <a:p>
            <a:r>
              <a:rPr lang="en-US"/>
              <a:t>Presentation title</a:t>
            </a:r>
          </a:p>
        </p:txBody>
      </p:sp>
      <p:sp>
        <p:nvSpPr>
          <p:cNvPr id="3" name="Footer Placeholder 2">
            <a:extLst>
              <a:ext uri="{FF2B5EF4-FFF2-40B4-BE49-F238E27FC236}">
                <a16:creationId xmlns:a16="http://schemas.microsoft.com/office/drawing/2014/main" id="{6E1481CC-14AE-44A2-E62B-3050FD80215A}"/>
              </a:ext>
              <a:ext uri="{C183D7F6-B498-43B3-948B-1728B52AA6E4}">
                <adec:decorative xmlns:adec="http://schemas.microsoft.com/office/drawing/2017/decorative" val="1"/>
              </a:ext>
            </a:extLst>
          </p:cNvPr>
          <p:cNvSpPr>
            <a:spLocks noGrp="1"/>
          </p:cNvSpPr>
          <p:nvPr>
            <p:ph type="ftr" sz="quarter" idx="10"/>
          </p:nvPr>
        </p:nvSpPr>
        <p:spPr>
          <a:xfrm>
            <a:off x="3599997" y="360000"/>
            <a:ext cx="3599996" cy="684000"/>
          </a:xfrm>
          <a:prstGeom prst="rect">
            <a:avLst/>
          </a:prstGeom>
        </p:spPr>
        <p:txBody>
          <a:bodyPr lIns="0" tIns="0" rIns="0" bIns="0">
            <a:noAutofit/>
          </a:bodyPr>
          <a:lstStyle>
            <a:lvl1pPr>
              <a:defRPr sz="1400">
                <a:solidFill>
                  <a:schemeClr val="bg1"/>
                </a:solidFill>
                <a:latin typeface="Public Sans" pitchFamily="2" charset="0"/>
              </a:defRPr>
            </a:lvl1pPr>
          </a:lstStyle>
          <a:p>
            <a:r>
              <a:rPr lang="en-US"/>
              <a:t>NSW Department of Education</a:t>
            </a:r>
            <a:endParaRPr lang="en-AU"/>
          </a:p>
        </p:txBody>
      </p:sp>
      <p:sp>
        <p:nvSpPr>
          <p:cNvPr id="8" name="Text Placeholder 10">
            <a:extLst>
              <a:ext uri="{FF2B5EF4-FFF2-40B4-BE49-F238E27FC236}">
                <a16:creationId xmlns:a16="http://schemas.microsoft.com/office/drawing/2014/main" id="{55A48081-2B8F-CBA5-A4D1-4D0CEEEDB3CA}"/>
              </a:ext>
            </a:extLst>
          </p:cNvPr>
          <p:cNvSpPr>
            <a:spLocks noGrp="1"/>
          </p:cNvSpPr>
          <p:nvPr>
            <p:ph type="body" sz="quarter" idx="14" hasCustomPrompt="1"/>
          </p:nvPr>
        </p:nvSpPr>
        <p:spPr>
          <a:xfrm>
            <a:off x="3599997" y="4248000"/>
            <a:ext cx="6947996" cy="1152000"/>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9" name="Text Placeholder 14">
            <a:extLst>
              <a:ext uri="{FF2B5EF4-FFF2-40B4-BE49-F238E27FC236}">
                <a16:creationId xmlns:a16="http://schemas.microsoft.com/office/drawing/2014/main" id="{AEED1A4F-C99E-03ED-E8E3-C614DDDC05BB}"/>
              </a:ext>
            </a:extLst>
          </p:cNvPr>
          <p:cNvSpPr>
            <a:spLocks noGrp="1"/>
          </p:cNvSpPr>
          <p:nvPr>
            <p:ph type="body" sz="quarter" idx="11" hasCustomPrompt="1"/>
          </p:nvPr>
        </p:nvSpPr>
        <p:spPr>
          <a:xfrm>
            <a:off x="3599997" y="5832773"/>
            <a:ext cx="3600000" cy="396000"/>
          </a:xfrm>
        </p:spPr>
        <p:txBody>
          <a:bodyPr anchor="b" anchorCtr="0">
            <a:noAutofit/>
          </a:bodyPr>
          <a:lstStyle>
            <a:lvl1pPr>
              <a:lnSpc>
                <a:spcPct val="100000"/>
              </a:lnSpc>
              <a:spcAft>
                <a:spcPts val="0"/>
              </a:spcAft>
              <a:defRPr sz="1800" b="1">
                <a:solidFill>
                  <a:schemeClr val="bg1"/>
                </a:solidFill>
                <a:latin typeface="+mn-lt"/>
              </a:defRPr>
            </a:lvl1pPr>
            <a:lvl2pPr>
              <a:lnSpc>
                <a:spcPct val="100000"/>
              </a:lnSpc>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Presenter name</a:t>
            </a:r>
          </a:p>
        </p:txBody>
      </p:sp>
      <p:sp>
        <p:nvSpPr>
          <p:cNvPr id="2" name="Text Placeholder 7">
            <a:extLst>
              <a:ext uri="{FF2B5EF4-FFF2-40B4-BE49-F238E27FC236}">
                <a16:creationId xmlns:a16="http://schemas.microsoft.com/office/drawing/2014/main" id="{60E763D3-A13C-06E4-9014-2E3B13407800}"/>
              </a:ext>
            </a:extLst>
          </p:cNvPr>
          <p:cNvSpPr>
            <a:spLocks noGrp="1"/>
          </p:cNvSpPr>
          <p:nvPr>
            <p:ph type="body" sz="quarter" idx="16" hasCustomPrompt="1"/>
          </p:nvPr>
        </p:nvSpPr>
        <p:spPr>
          <a:xfrm>
            <a:off x="3600000" y="6264773"/>
            <a:ext cx="3599999" cy="288000"/>
          </a:xfrm>
        </p:spPr>
        <p:txBody>
          <a:bodyPr anchor="b" anchorCtr="0"/>
          <a:lstStyle>
            <a:lvl1pPr>
              <a:defRPr sz="1800">
                <a:solidFill>
                  <a:schemeClr val="bg1"/>
                </a:solidFill>
              </a:defRPr>
            </a:lvl1pPr>
          </a:lstStyle>
          <a:p>
            <a:pPr lvl="0"/>
            <a:r>
              <a:rPr lang="en-US"/>
              <a:t>Presenter title</a:t>
            </a:r>
            <a:endParaRPr lang="en-AU"/>
          </a:p>
        </p:txBody>
      </p:sp>
      <p:sp>
        <p:nvSpPr>
          <p:cNvPr id="10" name="Text Placeholder 14">
            <a:extLst>
              <a:ext uri="{FF2B5EF4-FFF2-40B4-BE49-F238E27FC236}">
                <a16:creationId xmlns:a16="http://schemas.microsoft.com/office/drawing/2014/main" id="{37F13F42-B330-47E5-3F90-36734EC08976}"/>
              </a:ext>
            </a:extLst>
          </p:cNvPr>
          <p:cNvSpPr>
            <a:spLocks noGrp="1"/>
          </p:cNvSpPr>
          <p:nvPr>
            <p:ph type="body" sz="quarter" idx="12" hasCustomPrompt="1"/>
          </p:nvPr>
        </p:nvSpPr>
        <p:spPr>
          <a:xfrm>
            <a:off x="7847995" y="5832773"/>
            <a:ext cx="2700000" cy="720000"/>
          </a:xfrm>
        </p:spPr>
        <p:txBody>
          <a:bodyPr anchor="b">
            <a:noAutofit/>
          </a:bodyPr>
          <a:lstStyle>
            <a:lvl1pPr algn="r">
              <a:defRPr sz="1800" b="0">
                <a:solidFill>
                  <a:schemeClr val="bg1"/>
                </a:solidFill>
                <a:latin typeface="+mn-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00 Month YY20</a:t>
            </a:r>
          </a:p>
        </p:txBody>
      </p:sp>
      <p:sp>
        <p:nvSpPr>
          <p:cNvPr id="5" name="Picture Placeholder 4">
            <a:extLst>
              <a:ext uri="{FF2B5EF4-FFF2-40B4-BE49-F238E27FC236}">
                <a16:creationId xmlns:a16="http://schemas.microsoft.com/office/drawing/2014/main" id="{DAEA5A75-B013-2CCC-2269-682E37F0B276}"/>
              </a:ext>
              <a:ext uri="{C183D7F6-B498-43B3-948B-1728B52AA6E4}">
                <adec:decorative xmlns:adec="http://schemas.microsoft.com/office/drawing/2017/decorative" val="1"/>
              </a:ext>
            </a:extLst>
          </p:cNvPr>
          <p:cNvSpPr>
            <a:spLocks noGrp="1"/>
          </p:cNvSpPr>
          <p:nvPr>
            <p:ph type="pic" sz="quarter" idx="13"/>
          </p:nvPr>
        </p:nvSpPr>
        <p:spPr>
          <a:xfrm>
            <a:off x="0" y="0"/>
            <a:ext cx="3060000" cy="6858000"/>
          </a:xfrm>
        </p:spPr>
        <p:txBody>
          <a:bodyPr/>
          <a:lstStyle/>
          <a:p>
            <a:r>
              <a:rPr lang="en-US"/>
              <a:t>Click icon to add picture</a:t>
            </a:r>
            <a:endParaRPr lang="en-AU"/>
          </a:p>
        </p:txBody>
      </p:sp>
    </p:spTree>
    <p:extLst>
      <p:ext uri="{BB962C8B-B14F-4D97-AF65-F5344CB8AC3E}">
        <p14:creationId xmlns:p14="http://schemas.microsoft.com/office/powerpoint/2010/main" val="5188963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Cover 2">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FED08CF-2518-2327-406C-6026029FD05B}"/>
              </a:ext>
              <a:ext uri="{C183D7F6-B498-43B3-948B-1728B52AA6E4}">
                <adec:decorative xmlns:adec="http://schemas.microsoft.com/office/drawing/2017/decorative" val="1"/>
              </a:ext>
            </a:extLst>
          </p:cNvPr>
          <p:cNvSpPr/>
          <p:nvPr userDrawn="1"/>
        </p:nvSpPr>
        <p:spPr>
          <a:xfrm>
            <a:off x="3060000" y="0"/>
            <a:ext cx="7776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mj-lt"/>
            </a:endParaRPr>
          </a:p>
        </p:txBody>
      </p:sp>
      <p:cxnSp>
        <p:nvCxnSpPr>
          <p:cNvPr id="11" name="Straight Connector 10">
            <a:extLst>
              <a:ext uri="{FF2B5EF4-FFF2-40B4-BE49-F238E27FC236}">
                <a16:creationId xmlns:a16="http://schemas.microsoft.com/office/drawing/2014/main" id="{167B4648-D1B6-2648-37DC-35CC3262B2EE}"/>
              </a:ext>
              <a:ext uri="{C183D7F6-B498-43B3-948B-1728B52AA6E4}">
                <adec:decorative xmlns:adec="http://schemas.microsoft.com/office/drawing/2017/decorative" val="1"/>
              </a:ext>
            </a:extLst>
          </p:cNvPr>
          <p:cNvCxnSpPr>
            <a:cxnSpLocks/>
          </p:cNvCxnSpPr>
          <p:nvPr userDrawn="1"/>
        </p:nvCxnSpPr>
        <p:spPr>
          <a:xfrm>
            <a:off x="3420000" y="360000"/>
            <a:ext cx="0" cy="6192773"/>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7" name="Title 1">
            <a:extLst>
              <a:ext uri="{FF2B5EF4-FFF2-40B4-BE49-F238E27FC236}">
                <a16:creationId xmlns:a16="http://schemas.microsoft.com/office/drawing/2014/main" id="{A6070B46-EC77-177A-DA25-5155F929B19D}"/>
              </a:ext>
            </a:extLst>
          </p:cNvPr>
          <p:cNvSpPr>
            <a:spLocks noGrp="1"/>
          </p:cNvSpPr>
          <p:nvPr>
            <p:ph type="ctrTitle" hasCustomPrompt="1"/>
          </p:nvPr>
        </p:nvSpPr>
        <p:spPr>
          <a:xfrm>
            <a:off x="3599997" y="1259999"/>
            <a:ext cx="6948000" cy="2700000"/>
          </a:xfrm>
          <a:ln>
            <a:noFill/>
          </a:ln>
        </p:spPr>
        <p:txBody>
          <a:bodyPr anchor="t">
            <a:noAutofit/>
          </a:bodyPr>
          <a:lstStyle>
            <a:lvl1pPr algn="l">
              <a:lnSpc>
                <a:spcPct val="90000"/>
              </a:lnSpc>
              <a:defRPr sz="4800">
                <a:solidFill>
                  <a:schemeClr val="accent1"/>
                </a:solidFill>
                <a:latin typeface="+mj-lt"/>
              </a:defRPr>
            </a:lvl1pPr>
          </a:lstStyle>
          <a:p>
            <a:r>
              <a:rPr lang="en-US"/>
              <a:t>Presentation title</a:t>
            </a:r>
          </a:p>
        </p:txBody>
      </p:sp>
      <p:sp>
        <p:nvSpPr>
          <p:cNvPr id="3" name="Footer Placeholder 2">
            <a:extLst>
              <a:ext uri="{FF2B5EF4-FFF2-40B4-BE49-F238E27FC236}">
                <a16:creationId xmlns:a16="http://schemas.microsoft.com/office/drawing/2014/main" id="{6E1481CC-14AE-44A2-E62B-3050FD80215A}"/>
              </a:ext>
              <a:ext uri="{C183D7F6-B498-43B3-948B-1728B52AA6E4}">
                <adec:decorative xmlns:adec="http://schemas.microsoft.com/office/drawing/2017/decorative" val="1"/>
              </a:ext>
            </a:extLst>
          </p:cNvPr>
          <p:cNvSpPr>
            <a:spLocks noGrp="1"/>
          </p:cNvSpPr>
          <p:nvPr>
            <p:ph type="ftr" sz="quarter" idx="10"/>
          </p:nvPr>
        </p:nvSpPr>
        <p:spPr>
          <a:xfrm>
            <a:off x="3599997" y="360000"/>
            <a:ext cx="3599996" cy="684000"/>
          </a:xfrm>
          <a:prstGeom prst="rect">
            <a:avLst/>
          </a:prstGeom>
        </p:spPr>
        <p:txBody>
          <a:bodyPr lIns="0" tIns="0" rIns="0" bIns="0">
            <a:noAutofit/>
          </a:bodyPr>
          <a:lstStyle>
            <a:lvl1pPr>
              <a:defRPr sz="1400">
                <a:solidFill>
                  <a:schemeClr val="accent1"/>
                </a:solidFill>
                <a:latin typeface="Public Sans" pitchFamily="2" charset="0"/>
              </a:defRPr>
            </a:lvl1pPr>
          </a:lstStyle>
          <a:p>
            <a:r>
              <a:rPr lang="en-US"/>
              <a:t>NSW Department of Education</a:t>
            </a:r>
            <a:endParaRPr lang="en-AU"/>
          </a:p>
        </p:txBody>
      </p:sp>
      <p:sp>
        <p:nvSpPr>
          <p:cNvPr id="8" name="Text Placeholder 10">
            <a:extLst>
              <a:ext uri="{FF2B5EF4-FFF2-40B4-BE49-F238E27FC236}">
                <a16:creationId xmlns:a16="http://schemas.microsoft.com/office/drawing/2014/main" id="{55A48081-2B8F-CBA5-A4D1-4D0CEEEDB3CA}"/>
              </a:ext>
            </a:extLst>
          </p:cNvPr>
          <p:cNvSpPr>
            <a:spLocks noGrp="1"/>
          </p:cNvSpPr>
          <p:nvPr>
            <p:ph type="body" sz="quarter" idx="14" hasCustomPrompt="1"/>
          </p:nvPr>
        </p:nvSpPr>
        <p:spPr>
          <a:xfrm>
            <a:off x="3599997" y="4248000"/>
            <a:ext cx="6947996" cy="1152000"/>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9" name="Text Placeholder 14">
            <a:extLst>
              <a:ext uri="{FF2B5EF4-FFF2-40B4-BE49-F238E27FC236}">
                <a16:creationId xmlns:a16="http://schemas.microsoft.com/office/drawing/2014/main" id="{AEED1A4F-C99E-03ED-E8E3-C614DDDC05BB}"/>
              </a:ext>
            </a:extLst>
          </p:cNvPr>
          <p:cNvSpPr>
            <a:spLocks noGrp="1"/>
          </p:cNvSpPr>
          <p:nvPr>
            <p:ph type="body" sz="quarter" idx="11" hasCustomPrompt="1"/>
          </p:nvPr>
        </p:nvSpPr>
        <p:spPr>
          <a:xfrm>
            <a:off x="3599997" y="5832773"/>
            <a:ext cx="3600000" cy="396000"/>
          </a:xfrm>
        </p:spPr>
        <p:txBody>
          <a:bodyPr anchor="b" anchorCtr="0">
            <a:noAutofit/>
          </a:bodyPr>
          <a:lstStyle>
            <a:lvl1pPr>
              <a:lnSpc>
                <a:spcPct val="100000"/>
              </a:lnSpc>
              <a:spcAft>
                <a:spcPts val="0"/>
              </a:spcAft>
              <a:defRPr sz="1800" b="1">
                <a:solidFill>
                  <a:schemeClr val="accent1"/>
                </a:solidFill>
                <a:latin typeface="+mn-lt"/>
              </a:defRPr>
            </a:lvl1pPr>
            <a:lvl2pPr>
              <a:lnSpc>
                <a:spcPct val="100000"/>
              </a:lnSpc>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Presenter name</a:t>
            </a:r>
          </a:p>
        </p:txBody>
      </p:sp>
      <p:sp>
        <p:nvSpPr>
          <p:cNvPr id="2" name="Text Placeholder 7">
            <a:extLst>
              <a:ext uri="{FF2B5EF4-FFF2-40B4-BE49-F238E27FC236}">
                <a16:creationId xmlns:a16="http://schemas.microsoft.com/office/drawing/2014/main" id="{60E763D3-A13C-06E4-9014-2E3B13407800}"/>
              </a:ext>
            </a:extLst>
          </p:cNvPr>
          <p:cNvSpPr>
            <a:spLocks noGrp="1"/>
          </p:cNvSpPr>
          <p:nvPr>
            <p:ph type="body" sz="quarter" idx="16" hasCustomPrompt="1"/>
          </p:nvPr>
        </p:nvSpPr>
        <p:spPr>
          <a:xfrm>
            <a:off x="3600000" y="6264773"/>
            <a:ext cx="3599999" cy="288000"/>
          </a:xfrm>
        </p:spPr>
        <p:txBody>
          <a:bodyPr anchor="b" anchorCtr="0"/>
          <a:lstStyle>
            <a:lvl1pPr>
              <a:defRPr sz="1800">
                <a:solidFill>
                  <a:schemeClr val="accent1"/>
                </a:solidFill>
              </a:defRPr>
            </a:lvl1pPr>
          </a:lstStyle>
          <a:p>
            <a:pPr lvl="0"/>
            <a:r>
              <a:rPr lang="en-US"/>
              <a:t>Presenter title</a:t>
            </a:r>
            <a:endParaRPr lang="en-AU"/>
          </a:p>
        </p:txBody>
      </p:sp>
      <p:sp>
        <p:nvSpPr>
          <p:cNvPr id="10" name="Text Placeholder 14">
            <a:extLst>
              <a:ext uri="{FF2B5EF4-FFF2-40B4-BE49-F238E27FC236}">
                <a16:creationId xmlns:a16="http://schemas.microsoft.com/office/drawing/2014/main" id="{37F13F42-B330-47E5-3F90-36734EC08976}"/>
              </a:ext>
            </a:extLst>
          </p:cNvPr>
          <p:cNvSpPr>
            <a:spLocks noGrp="1"/>
          </p:cNvSpPr>
          <p:nvPr>
            <p:ph type="body" sz="quarter" idx="12" hasCustomPrompt="1"/>
          </p:nvPr>
        </p:nvSpPr>
        <p:spPr>
          <a:xfrm>
            <a:off x="7847995" y="5832773"/>
            <a:ext cx="2700000" cy="720000"/>
          </a:xfrm>
        </p:spPr>
        <p:txBody>
          <a:bodyPr anchor="b">
            <a:noAutofit/>
          </a:bodyPr>
          <a:lstStyle>
            <a:lvl1pPr algn="r">
              <a:defRPr sz="1800" b="0">
                <a:solidFill>
                  <a:schemeClr val="accent1"/>
                </a:solidFill>
                <a:latin typeface="+mn-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00 Month YY20</a:t>
            </a:r>
          </a:p>
        </p:txBody>
      </p:sp>
      <p:sp>
        <p:nvSpPr>
          <p:cNvPr id="5" name="Picture Placeholder 4">
            <a:extLst>
              <a:ext uri="{FF2B5EF4-FFF2-40B4-BE49-F238E27FC236}">
                <a16:creationId xmlns:a16="http://schemas.microsoft.com/office/drawing/2014/main" id="{DAEA5A75-B013-2CCC-2269-682E37F0B276}"/>
              </a:ext>
              <a:ext uri="{C183D7F6-B498-43B3-948B-1728B52AA6E4}">
                <adec:decorative xmlns:adec="http://schemas.microsoft.com/office/drawing/2017/decorative" val="1"/>
              </a:ext>
            </a:extLst>
          </p:cNvPr>
          <p:cNvSpPr>
            <a:spLocks noGrp="1"/>
          </p:cNvSpPr>
          <p:nvPr>
            <p:ph type="pic" sz="quarter" idx="13"/>
          </p:nvPr>
        </p:nvSpPr>
        <p:spPr>
          <a:xfrm>
            <a:off x="0" y="0"/>
            <a:ext cx="3060000" cy="6858000"/>
          </a:xfrm>
        </p:spPr>
        <p:txBody>
          <a:bodyPr/>
          <a:lstStyle/>
          <a:p>
            <a:r>
              <a:rPr lang="en-US"/>
              <a:t>Click icon to add picture</a:t>
            </a:r>
            <a:endParaRPr lang="en-AU"/>
          </a:p>
        </p:txBody>
      </p:sp>
    </p:spTree>
    <p:extLst>
      <p:ext uri="{BB962C8B-B14F-4D97-AF65-F5344CB8AC3E}">
        <p14:creationId xmlns:p14="http://schemas.microsoft.com/office/powerpoint/2010/main" val="10832557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ver 3">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7A2D9F-61E4-43DD-AEE4-7DB03212C80F}"/>
              </a:ext>
              <a:ext uri="{C183D7F6-B498-43B3-948B-1728B52AA6E4}">
                <adec:decorative xmlns:adec="http://schemas.microsoft.com/office/drawing/2017/decorative" val="1"/>
              </a:ext>
            </a:extLst>
          </p:cNvPr>
          <p:cNvSpPr/>
          <p:nvPr userDrawn="1"/>
        </p:nvSpPr>
        <p:spPr>
          <a:xfrm>
            <a:off x="0" y="0"/>
            <a:ext cx="5040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sp>
        <p:nvSpPr>
          <p:cNvPr id="20" name="Footer Placeholder 4">
            <a:extLst>
              <a:ext uri="{FF2B5EF4-FFF2-40B4-BE49-F238E27FC236}">
                <a16:creationId xmlns:a16="http://schemas.microsoft.com/office/drawing/2014/main" id="{E3775B0C-7FFD-4E7F-AC26-D5F1E787B1CC}"/>
              </a:ext>
              <a:ext uri="{C183D7F6-B498-43B3-948B-1728B52AA6E4}">
                <adec:decorative xmlns:adec="http://schemas.microsoft.com/office/drawing/2017/decorative" val="1"/>
              </a:ext>
            </a:extLst>
          </p:cNvPr>
          <p:cNvSpPr>
            <a:spLocks noGrp="1"/>
          </p:cNvSpPr>
          <p:nvPr>
            <p:ph type="ftr" sz="quarter" idx="3"/>
          </p:nvPr>
        </p:nvSpPr>
        <p:spPr>
          <a:xfrm>
            <a:off x="360000" y="359998"/>
            <a:ext cx="4500000" cy="684000"/>
          </a:xfrm>
          <a:prstGeom prst="rect">
            <a:avLst/>
          </a:prstGeom>
        </p:spPr>
        <p:txBody>
          <a:bodyPr vert="horz" lIns="0" tIns="0" rIns="0" bIns="0" rtlCol="0" anchor="t">
            <a:noAutofit/>
          </a:bodyPr>
          <a:lstStyle>
            <a:lvl1pPr algn="l">
              <a:defRPr sz="1400">
                <a:solidFill>
                  <a:schemeClr val="accent1"/>
                </a:solidFill>
                <a:latin typeface="Public Sans" pitchFamily="2" charset="0"/>
              </a:defRPr>
            </a:lvl1pPr>
          </a:lstStyle>
          <a:p>
            <a:r>
              <a:rPr lang="en-US"/>
              <a:t>NSW Department of Education</a:t>
            </a:r>
            <a:endParaRPr lang="en-AU"/>
          </a:p>
        </p:txBody>
      </p:sp>
      <p:sp>
        <p:nvSpPr>
          <p:cNvPr id="2" name="Title 1"/>
          <p:cNvSpPr>
            <a:spLocks noGrp="1"/>
          </p:cNvSpPr>
          <p:nvPr>
            <p:ph type="ctrTitle" hasCustomPrompt="1"/>
          </p:nvPr>
        </p:nvSpPr>
        <p:spPr>
          <a:xfrm>
            <a:off x="360001" y="1044000"/>
            <a:ext cx="4500000" cy="2520000"/>
          </a:xfrm>
          <a:ln>
            <a:noFill/>
          </a:ln>
        </p:spPr>
        <p:txBody>
          <a:bodyPr anchor="b">
            <a:noAutofit/>
          </a:bodyPr>
          <a:lstStyle>
            <a:lvl1pPr algn="l">
              <a:lnSpc>
                <a:spcPct val="90000"/>
              </a:lnSpc>
              <a:defRPr sz="4800">
                <a:solidFill>
                  <a:schemeClr val="accent1"/>
                </a:solidFill>
                <a:latin typeface="+mj-lt"/>
              </a:defRPr>
            </a:lvl1pPr>
          </a:lstStyle>
          <a:p>
            <a:r>
              <a:rPr lang="en-US"/>
              <a:t>Presentation title</a:t>
            </a:r>
          </a:p>
        </p:txBody>
      </p:sp>
      <p:sp>
        <p:nvSpPr>
          <p:cNvPr id="11" name="Text Placeholder 10">
            <a:extLst>
              <a:ext uri="{FF2B5EF4-FFF2-40B4-BE49-F238E27FC236}">
                <a16:creationId xmlns:a16="http://schemas.microsoft.com/office/drawing/2014/main" id="{AA33BD13-5953-47AF-A601-951A768FEDA1}"/>
              </a:ext>
            </a:extLst>
          </p:cNvPr>
          <p:cNvSpPr>
            <a:spLocks noGrp="1"/>
          </p:cNvSpPr>
          <p:nvPr>
            <p:ph type="body" sz="quarter" idx="10" hasCustomPrompt="1"/>
          </p:nvPr>
        </p:nvSpPr>
        <p:spPr>
          <a:xfrm>
            <a:off x="360001" y="3707999"/>
            <a:ext cx="4500000" cy="1188000"/>
          </a:xfrm>
        </p:spPr>
        <p:txBody>
          <a:bodyPr anchor="t">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6" name="Text Placeholder 14">
            <a:extLst>
              <a:ext uri="{FF2B5EF4-FFF2-40B4-BE49-F238E27FC236}">
                <a16:creationId xmlns:a16="http://schemas.microsoft.com/office/drawing/2014/main" id="{CBD988A2-69DC-6498-35F1-5A52AD30CEAC}"/>
              </a:ext>
            </a:extLst>
          </p:cNvPr>
          <p:cNvSpPr>
            <a:spLocks noGrp="1"/>
          </p:cNvSpPr>
          <p:nvPr>
            <p:ph type="body" sz="quarter" idx="14" hasCustomPrompt="1"/>
          </p:nvPr>
        </p:nvSpPr>
        <p:spPr>
          <a:xfrm>
            <a:off x="359997" y="5039998"/>
            <a:ext cx="4499999" cy="288000"/>
          </a:xfrm>
        </p:spPr>
        <p:txBody>
          <a:bodyPr>
            <a:noAutofit/>
          </a:bodyPr>
          <a:lstStyle>
            <a:lvl1pPr>
              <a:spcAft>
                <a:spcPts val="0"/>
              </a:spcAft>
              <a:defRPr sz="1800" b="1">
                <a:solidFill>
                  <a:schemeClr val="accent1"/>
                </a:solidFill>
                <a:latin typeface="+mn-lt"/>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Presenter name</a:t>
            </a:r>
          </a:p>
        </p:txBody>
      </p:sp>
      <p:sp>
        <p:nvSpPr>
          <p:cNvPr id="8" name="Text Placeholder 7">
            <a:extLst>
              <a:ext uri="{FF2B5EF4-FFF2-40B4-BE49-F238E27FC236}">
                <a16:creationId xmlns:a16="http://schemas.microsoft.com/office/drawing/2014/main" id="{F1B4A246-8750-3B76-6335-2AB142573783}"/>
              </a:ext>
            </a:extLst>
          </p:cNvPr>
          <p:cNvSpPr>
            <a:spLocks noGrp="1"/>
          </p:cNvSpPr>
          <p:nvPr>
            <p:ph type="body" sz="quarter" idx="16" hasCustomPrompt="1"/>
          </p:nvPr>
        </p:nvSpPr>
        <p:spPr>
          <a:xfrm>
            <a:off x="359997" y="5327998"/>
            <a:ext cx="4499999" cy="792000"/>
          </a:xfrm>
        </p:spPr>
        <p:txBody>
          <a:bodyPr/>
          <a:lstStyle>
            <a:lvl1pPr>
              <a:defRPr sz="1800">
                <a:solidFill>
                  <a:schemeClr val="accent1"/>
                </a:solidFill>
              </a:defRPr>
            </a:lvl1pPr>
          </a:lstStyle>
          <a:p>
            <a:pPr lvl="0"/>
            <a:r>
              <a:rPr lang="en-US"/>
              <a:t>Presenter title</a:t>
            </a:r>
            <a:endParaRPr lang="en-AU"/>
          </a:p>
        </p:txBody>
      </p:sp>
      <p:sp>
        <p:nvSpPr>
          <p:cNvPr id="16" name="Text Placeholder 14">
            <a:extLst>
              <a:ext uri="{FF2B5EF4-FFF2-40B4-BE49-F238E27FC236}">
                <a16:creationId xmlns:a16="http://schemas.microsoft.com/office/drawing/2014/main" id="{0B9A9D47-05D2-409D-A941-8374F9F8E2D4}"/>
              </a:ext>
            </a:extLst>
          </p:cNvPr>
          <p:cNvSpPr>
            <a:spLocks noGrp="1"/>
          </p:cNvSpPr>
          <p:nvPr>
            <p:ph type="body" sz="quarter" idx="12" hasCustomPrompt="1"/>
          </p:nvPr>
        </p:nvSpPr>
        <p:spPr>
          <a:xfrm>
            <a:off x="359999" y="6192000"/>
            <a:ext cx="4499999" cy="360000"/>
          </a:xfrm>
        </p:spPr>
        <p:txBody>
          <a:bodyPr anchor="b" anchorCtr="0">
            <a:noAutofit/>
          </a:bodyPr>
          <a:lstStyle>
            <a:lvl1pPr algn="l">
              <a:defRPr sz="1800" b="0">
                <a:solidFill>
                  <a:schemeClr val="accent1"/>
                </a:solidFill>
                <a:latin typeface="+mn-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00 Month YY20</a:t>
            </a:r>
          </a:p>
        </p:txBody>
      </p:sp>
      <p:sp>
        <p:nvSpPr>
          <p:cNvPr id="5" name="Picture Placeholder 4">
            <a:extLst>
              <a:ext uri="{FF2B5EF4-FFF2-40B4-BE49-F238E27FC236}">
                <a16:creationId xmlns:a16="http://schemas.microsoft.com/office/drawing/2014/main" id="{47081598-8EF9-4067-828C-DA3306F39365}"/>
              </a:ext>
              <a:ext uri="{C183D7F6-B498-43B3-948B-1728B52AA6E4}">
                <adec:decorative xmlns:adec="http://schemas.microsoft.com/office/drawing/2017/decorative" val="1"/>
              </a:ext>
            </a:extLst>
          </p:cNvPr>
          <p:cNvSpPr>
            <a:spLocks noGrp="1"/>
          </p:cNvSpPr>
          <p:nvPr>
            <p:ph type="pic" sz="quarter" idx="13"/>
          </p:nvPr>
        </p:nvSpPr>
        <p:spPr>
          <a:xfrm>
            <a:off x="5040000" y="0"/>
            <a:ext cx="2880000" cy="6858000"/>
          </a:xfrm>
        </p:spPr>
        <p:txBody>
          <a:bodyPr/>
          <a:lstStyle/>
          <a:p>
            <a:r>
              <a:rPr lang="en-US"/>
              <a:t>Click icon to add picture</a:t>
            </a:r>
            <a:endParaRPr lang="en-AU"/>
          </a:p>
        </p:txBody>
      </p:sp>
      <p:sp>
        <p:nvSpPr>
          <p:cNvPr id="17" name="Rectangle 16">
            <a:extLst>
              <a:ext uri="{FF2B5EF4-FFF2-40B4-BE49-F238E27FC236}">
                <a16:creationId xmlns:a16="http://schemas.microsoft.com/office/drawing/2014/main" id="{F646A5C8-9FAD-4A32-B2BD-9D5DD5101B50}"/>
              </a:ext>
              <a:ext uri="{C183D7F6-B498-43B3-948B-1728B52AA6E4}">
                <adec:decorative xmlns:adec="http://schemas.microsoft.com/office/drawing/2017/decorative" val="1"/>
              </a:ext>
            </a:extLst>
          </p:cNvPr>
          <p:cNvSpPr/>
          <p:nvPr userDrawn="1"/>
        </p:nvSpPr>
        <p:spPr>
          <a:xfrm>
            <a:off x="7919999" y="0"/>
            <a:ext cx="265187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spTree>
    <p:extLst>
      <p:ext uri="{BB962C8B-B14F-4D97-AF65-F5344CB8AC3E}">
        <p14:creationId xmlns:p14="http://schemas.microsoft.com/office/powerpoint/2010/main" val="34141740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ver 4">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F646A5C8-9FAD-4A32-B2BD-9D5DD5101B50}"/>
              </a:ext>
              <a:ext uri="{C183D7F6-B498-43B3-948B-1728B52AA6E4}">
                <adec:decorative xmlns:adec="http://schemas.microsoft.com/office/drawing/2017/decorative" val="1"/>
              </a:ext>
            </a:extLst>
          </p:cNvPr>
          <p:cNvSpPr/>
          <p:nvPr userDrawn="1"/>
        </p:nvSpPr>
        <p:spPr>
          <a:xfrm>
            <a:off x="0" y="0"/>
            <a:ext cx="7128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cxnSp>
        <p:nvCxnSpPr>
          <p:cNvPr id="12" name="Straight Connector 11">
            <a:extLst>
              <a:ext uri="{FF2B5EF4-FFF2-40B4-BE49-F238E27FC236}">
                <a16:creationId xmlns:a16="http://schemas.microsoft.com/office/drawing/2014/main" id="{3283C022-C11C-47A8-B2C6-38BBC7F57777}"/>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20" name="Footer Placeholder 4">
            <a:extLst>
              <a:ext uri="{FF2B5EF4-FFF2-40B4-BE49-F238E27FC236}">
                <a16:creationId xmlns:a16="http://schemas.microsoft.com/office/drawing/2014/main" id="{E3775B0C-7FFD-4E7F-AC26-D5F1E787B1CC}"/>
              </a:ext>
              <a:ext uri="{C183D7F6-B498-43B3-948B-1728B52AA6E4}">
                <adec:decorative xmlns:adec="http://schemas.microsoft.com/office/drawing/2017/decorative" val="1"/>
              </a:ext>
            </a:extLst>
          </p:cNvPr>
          <p:cNvSpPr>
            <a:spLocks noGrp="1"/>
          </p:cNvSpPr>
          <p:nvPr>
            <p:ph type="ftr" sz="quarter" idx="3"/>
          </p:nvPr>
        </p:nvSpPr>
        <p:spPr>
          <a:xfrm>
            <a:off x="539999" y="359998"/>
            <a:ext cx="6192000" cy="684000"/>
          </a:xfrm>
          <a:prstGeom prst="rect">
            <a:avLst/>
          </a:prstGeom>
        </p:spPr>
        <p:txBody>
          <a:bodyPr vert="horz" lIns="0" tIns="0" rIns="0" bIns="0" rtlCol="0" anchor="t">
            <a:noAutofit/>
          </a:bodyPr>
          <a:lstStyle>
            <a:lvl1pPr algn="l">
              <a:defRPr sz="1400">
                <a:solidFill>
                  <a:schemeClr val="accent1"/>
                </a:solidFill>
                <a:latin typeface="Public Sans" pitchFamily="2" charset="0"/>
              </a:defRPr>
            </a:lvl1pPr>
          </a:lstStyle>
          <a:p>
            <a:r>
              <a:rPr lang="en-US"/>
              <a:t>NSW Department of Education</a:t>
            </a:r>
            <a:endParaRPr lang="en-AU"/>
          </a:p>
        </p:txBody>
      </p:sp>
      <p:sp>
        <p:nvSpPr>
          <p:cNvPr id="2" name="Title 1"/>
          <p:cNvSpPr>
            <a:spLocks noGrp="1"/>
          </p:cNvSpPr>
          <p:nvPr>
            <p:ph type="ctrTitle" hasCustomPrompt="1"/>
          </p:nvPr>
        </p:nvSpPr>
        <p:spPr>
          <a:xfrm>
            <a:off x="539999" y="1044000"/>
            <a:ext cx="6191997" cy="2520000"/>
          </a:xfrm>
          <a:ln>
            <a:noFill/>
          </a:ln>
        </p:spPr>
        <p:txBody>
          <a:bodyPr anchor="b">
            <a:noAutofit/>
          </a:bodyPr>
          <a:lstStyle>
            <a:lvl1pPr algn="l">
              <a:lnSpc>
                <a:spcPct val="90000"/>
              </a:lnSpc>
              <a:defRPr sz="4800">
                <a:solidFill>
                  <a:schemeClr val="accent1"/>
                </a:solidFill>
                <a:latin typeface="+mj-lt"/>
              </a:defRPr>
            </a:lvl1pPr>
          </a:lstStyle>
          <a:p>
            <a:r>
              <a:rPr lang="en-US"/>
              <a:t>Presentation </a:t>
            </a:r>
            <a:br>
              <a:rPr lang="en-US"/>
            </a:br>
            <a:r>
              <a:rPr lang="en-US"/>
              <a:t>title</a:t>
            </a:r>
          </a:p>
        </p:txBody>
      </p:sp>
      <p:sp>
        <p:nvSpPr>
          <p:cNvPr id="11" name="Text Placeholder 10">
            <a:extLst>
              <a:ext uri="{FF2B5EF4-FFF2-40B4-BE49-F238E27FC236}">
                <a16:creationId xmlns:a16="http://schemas.microsoft.com/office/drawing/2014/main" id="{AA33BD13-5953-47AF-A601-951A768FEDA1}"/>
              </a:ext>
            </a:extLst>
          </p:cNvPr>
          <p:cNvSpPr>
            <a:spLocks noGrp="1"/>
          </p:cNvSpPr>
          <p:nvPr>
            <p:ph type="body" sz="quarter" idx="10" hasCustomPrompt="1"/>
          </p:nvPr>
        </p:nvSpPr>
        <p:spPr>
          <a:xfrm>
            <a:off x="540000" y="3708000"/>
            <a:ext cx="6191996" cy="1188000"/>
          </a:xfrm>
        </p:spPr>
        <p:txBody>
          <a:bodyPr anchor="t">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8" name="Text Placeholder 14">
            <a:extLst>
              <a:ext uri="{FF2B5EF4-FFF2-40B4-BE49-F238E27FC236}">
                <a16:creationId xmlns:a16="http://schemas.microsoft.com/office/drawing/2014/main" id="{5FC58E93-7580-E9FF-6148-0F5E545477CE}"/>
              </a:ext>
            </a:extLst>
          </p:cNvPr>
          <p:cNvSpPr>
            <a:spLocks noGrp="1"/>
          </p:cNvSpPr>
          <p:nvPr>
            <p:ph type="body" sz="quarter" idx="16" hasCustomPrompt="1"/>
          </p:nvPr>
        </p:nvSpPr>
        <p:spPr>
          <a:xfrm>
            <a:off x="540000" y="5039998"/>
            <a:ext cx="6191993" cy="288000"/>
          </a:xfrm>
        </p:spPr>
        <p:txBody>
          <a:bodyPr>
            <a:noAutofit/>
          </a:bodyPr>
          <a:lstStyle>
            <a:lvl1pPr>
              <a:spcAft>
                <a:spcPts val="0"/>
              </a:spcAft>
              <a:defRPr sz="1800" b="1">
                <a:solidFill>
                  <a:schemeClr val="accent1"/>
                </a:solidFill>
                <a:latin typeface="+mn-lt"/>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Presenter name</a:t>
            </a:r>
          </a:p>
        </p:txBody>
      </p:sp>
      <p:sp>
        <p:nvSpPr>
          <p:cNvPr id="3" name="Text Placeholder 7">
            <a:extLst>
              <a:ext uri="{FF2B5EF4-FFF2-40B4-BE49-F238E27FC236}">
                <a16:creationId xmlns:a16="http://schemas.microsoft.com/office/drawing/2014/main" id="{1F0629B0-A42C-4FB6-B454-03D8AB00E863}"/>
              </a:ext>
            </a:extLst>
          </p:cNvPr>
          <p:cNvSpPr>
            <a:spLocks noGrp="1"/>
          </p:cNvSpPr>
          <p:nvPr>
            <p:ph type="body" sz="quarter" idx="14" hasCustomPrompt="1"/>
          </p:nvPr>
        </p:nvSpPr>
        <p:spPr>
          <a:xfrm>
            <a:off x="540000" y="5327998"/>
            <a:ext cx="6191989" cy="792000"/>
          </a:xfrm>
        </p:spPr>
        <p:txBody>
          <a:bodyPr/>
          <a:lstStyle>
            <a:lvl1pPr>
              <a:defRPr sz="1800">
                <a:solidFill>
                  <a:schemeClr val="accent1"/>
                </a:solidFill>
              </a:defRPr>
            </a:lvl1pPr>
          </a:lstStyle>
          <a:p>
            <a:pPr lvl="0"/>
            <a:r>
              <a:rPr lang="en-US"/>
              <a:t>Presenter title</a:t>
            </a:r>
            <a:endParaRPr lang="en-AU"/>
          </a:p>
        </p:txBody>
      </p:sp>
      <p:sp>
        <p:nvSpPr>
          <p:cNvPr id="7" name="Text Placeholder 14">
            <a:extLst>
              <a:ext uri="{FF2B5EF4-FFF2-40B4-BE49-F238E27FC236}">
                <a16:creationId xmlns:a16="http://schemas.microsoft.com/office/drawing/2014/main" id="{FC583E1C-2B14-0034-2E56-1DF5C19C56FD}"/>
              </a:ext>
            </a:extLst>
          </p:cNvPr>
          <p:cNvSpPr>
            <a:spLocks noGrp="1"/>
          </p:cNvSpPr>
          <p:nvPr>
            <p:ph type="body" sz="quarter" idx="15" hasCustomPrompt="1"/>
          </p:nvPr>
        </p:nvSpPr>
        <p:spPr>
          <a:xfrm>
            <a:off x="540000" y="6192000"/>
            <a:ext cx="6191993" cy="360000"/>
          </a:xfrm>
        </p:spPr>
        <p:txBody>
          <a:bodyPr anchor="b" anchorCtr="0">
            <a:noAutofit/>
          </a:bodyPr>
          <a:lstStyle>
            <a:lvl1pPr algn="l">
              <a:defRPr sz="1800" b="0">
                <a:solidFill>
                  <a:schemeClr val="accent1"/>
                </a:solidFill>
                <a:latin typeface="+mn-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00 Month YY20</a:t>
            </a:r>
          </a:p>
        </p:txBody>
      </p:sp>
      <p:sp>
        <p:nvSpPr>
          <p:cNvPr id="5" name="Picture Placeholder 4">
            <a:extLst>
              <a:ext uri="{FF2B5EF4-FFF2-40B4-BE49-F238E27FC236}">
                <a16:creationId xmlns:a16="http://schemas.microsoft.com/office/drawing/2014/main" id="{47081598-8EF9-4067-828C-DA3306F39365}"/>
              </a:ext>
              <a:ext uri="{C183D7F6-B498-43B3-948B-1728B52AA6E4}">
                <adec:decorative xmlns:adec="http://schemas.microsoft.com/office/drawing/2017/decorative" val="1"/>
              </a:ext>
            </a:extLst>
          </p:cNvPr>
          <p:cNvSpPr>
            <a:spLocks noGrp="1"/>
          </p:cNvSpPr>
          <p:nvPr>
            <p:ph type="pic" sz="quarter" idx="13"/>
          </p:nvPr>
        </p:nvSpPr>
        <p:spPr>
          <a:xfrm>
            <a:off x="7128000" y="0"/>
            <a:ext cx="3708000" cy="6858000"/>
          </a:xfrm>
        </p:spPr>
        <p:txBody>
          <a:bodyPr/>
          <a:lstStyle/>
          <a:p>
            <a:r>
              <a:rPr lang="en-US"/>
              <a:t>Click icon to add picture</a:t>
            </a:r>
            <a:endParaRPr lang="en-AU"/>
          </a:p>
        </p:txBody>
      </p:sp>
    </p:spTree>
    <p:extLst>
      <p:ext uri="{BB962C8B-B14F-4D97-AF65-F5344CB8AC3E}">
        <p14:creationId xmlns:p14="http://schemas.microsoft.com/office/powerpoint/2010/main" val="8623018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Cover 4">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F646A5C8-9FAD-4A32-B2BD-9D5DD5101B50}"/>
              </a:ext>
              <a:ext uri="{C183D7F6-B498-43B3-948B-1728B52AA6E4}">
                <adec:decorative xmlns:adec="http://schemas.microsoft.com/office/drawing/2017/decorative" val="1"/>
              </a:ext>
            </a:extLst>
          </p:cNvPr>
          <p:cNvSpPr/>
          <p:nvPr userDrawn="1"/>
        </p:nvSpPr>
        <p:spPr>
          <a:xfrm>
            <a:off x="0" y="0"/>
            <a:ext cx="7128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cxnSp>
        <p:nvCxnSpPr>
          <p:cNvPr id="12" name="Straight Connector 11">
            <a:extLst>
              <a:ext uri="{FF2B5EF4-FFF2-40B4-BE49-F238E27FC236}">
                <a16:creationId xmlns:a16="http://schemas.microsoft.com/office/drawing/2014/main" id="{3283C022-C11C-47A8-B2C6-38BBC7F57777}"/>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20" name="Footer Placeholder 4">
            <a:extLst>
              <a:ext uri="{FF2B5EF4-FFF2-40B4-BE49-F238E27FC236}">
                <a16:creationId xmlns:a16="http://schemas.microsoft.com/office/drawing/2014/main" id="{E3775B0C-7FFD-4E7F-AC26-D5F1E787B1CC}"/>
              </a:ext>
              <a:ext uri="{C183D7F6-B498-43B3-948B-1728B52AA6E4}">
                <adec:decorative xmlns:adec="http://schemas.microsoft.com/office/drawing/2017/decorative" val="1"/>
              </a:ext>
            </a:extLst>
          </p:cNvPr>
          <p:cNvSpPr>
            <a:spLocks noGrp="1"/>
          </p:cNvSpPr>
          <p:nvPr>
            <p:ph type="ftr" sz="quarter" idx="3"/>
          </p:nvPr>
        </p:nvSpPr>
        <p:spPr>
          <a:xfrm>
            <a:off x="539999" y="359998"/>
            <a:ext cx="6192000" cy="684000"/>
          </a:xfrm>
          <a:prstGeom prst="rect">
            <a:avLst/>
          </a:prstGeom>
        </p:spPr>
        <p:txBody>
          <a:bodyPr vert="horz" lIns="0" tIns="0" rIns="0" bIns="0" rtlCol="0" anchor="t">
            <a:noAutofit/>
          </a:bodyPr>
          <a:lstStyle>
            <a:lvl1pPr algn="l">
              <a:defRPr sz="1400">
                <a:solidFill>
                  <a:schemeClr val="bg1"/>
                </a:solidFill>
                <a:latin typeface="Public Sans" pitchFamily="2" charset="0"/>
              </a:defRPr>
            </a:lvl1pPr>
          </a:lstStyle>
          <a:p>
            <a:r>
              <a:rPr lang="en-US"/>
              <a:t>NSW Department of Education</a:t>
            </a:r>
            <a:endParaRPr lang="en-AU"/>
          </a:p>
        </p:txBody>
      </p:sp>
      <p:sp>
        <p:nvSpPr>
          <p:cNvPr id="2" name="Title 1"/>
          <p:cNvSpPr>
            <a:spLocks noGrp="1"/>
          </p:cNvSpPr>
          <p:nvPr>
            <p:ph type="ctrTitle" hasCustomPrompt="1"/>
          </p:nvPr>
        </p:nvSpPr>
        <p:spPr>
          <a:xfrm>
            <a:off x="539999" y="1044000"/>
            <a:ext cx="6191997" cy="2520000"/>
          </a:xfrm>
          <a:ln>
            <a:noFill/>
          </a:ln>
        </p:spPr>
        <p:txBody>
          <a:bodyPr anchor="b">
            <a:noAutofit/>
          </a:bodyPr>
          <a:lstStyle>
            <a:lvl1pPr algn="l">
              <a:lnSpc>
                <a:spcPct val="90000"/>
              </a:lnSpc>
              <a:defRPr sz="4800">
                <a:solidFill>
                  <a:schemeClr val="bg1"/>
                </a:solidFill>
                <a:latin typeface="+mj-lt"/>
              </a:defRPr>
            </a:lvl1pPr>
          </a:lstStyle>
          <a:p>
            <a:r>
              <a:rPr lang="en-US"/>
              <a:t>Presentation </a:t>
            </a:r>
            <a:br>
              <a:rPr lang="en-US"/>
            </a:br>
            <a:r>
              <a:rPr lang="en-US"/>
              <a:t>title</a:t>
            </a:r>
          </a:p>
        </p:txBody>
      </p:sp>
      <p:sp>
        <p:nvSpPr>
          <p:cNvPr id="11" name="Text Placeholder 10">
            <a:extLst>
              <a:ext uri="{FF2B5EF4-FFF2-40B4-BE49-F238E27FC236}">
                <a16:creationId xmlns:a16="http://schemas.microsoft.com/office/drawing/2014/main" id="{AA33BD13-5953-47AF-A601-951A768FEDA1}"/>
              </a:ext>
            </a:extLst>
          </p:cNvPr>
          <p:cNvSpPr>
            <a:spLocks noGrp="1"/>
          </p:cNvSpPr>
          <p:nvPr>
            <p:ph type="body" sz="quarter" idx="10" hasCustomPrompt="1"/>
          </p:nvPr>
        </p:nvSpPr>
        <p:spPr>
          <a:xfrm>
            <a:off x="540000" y="3708000"/>
            <a:ext cx="6191996" cy="1188000"/>
          </a:xfrm>
        </p:spPr>
        <p:txBody>
          <a:bodyPr anchor="t">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8" name="Text Placeholder 14">
            <a:extLst>
              <a:ext uri="{FF2B5EF4-FFF2-40B4-BE49-F238E27FC236}">
                <a16:creationId xmlns:a16="http://schemas.microsoft.com/office/drawing/2014/main" id="{5FC58E93-7580-E9FF-6148-0F5E545477CE}"/>
              </a:ext>
            </a:extLst>
          </p:cNvPr>
          <p:cNvSpPr>
            <a:spLocks noGrp="1"/>
          </p:cNvSpPr>
          <p:nvPr>
            <p:ph type="body" sz="quarter" idx="16" hasCustomPrompt="1"/>
          </p:nvPr>
        </p:nvSpPr>
        <p:spPr>
          <a:xfrm>
            <a:off x="540000" y="5039998"/>
            <a:ext cx="6191993" cy="288000"/>
          </a:xfrm>
        </p:spPr>
        <p:txBody>
          <a:bodyPr>
            <a:noAutofit/>
          </a:bodyPr>
          <a:lstStyle>
            <a:lvl1pPr>
              <a:spcAft>
                <a:spcPts val="0"/>
              </a:spcAft>
              <a:defRPr sz="1800" b="1">
                <a:solidFill>
                  <a:schemeClr val="bg1"/>
                </a:solidFill>
                <a:latin typeface="+mn-lt"/>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Presenter name</a:t>
            </a:r>
          </a:p>
        </p:txBody>
      </p:sp>
      <p:sp>
        <p:nvSpPr>
          <p:cNvPr id="3" name="Text Placeholder 7">
            <a:extLst>
              <a:ext uri="{FF2B5EF4-FFF2-40B4-BE49-F238E27FC236}">
                <a16:creationId xmlns:a16="http://schemas.microsoft.com/office/drawing/2014/main" id="{1F0629B0-A42C-4FB6-B454-03D8AB00E863}"/>
              </a:ext>
            </a:extLst>
          </p:cNvPr>
          <p:cNvSpPr>
            <a:spLocks noGrp="1"/>
          </p:cNvSpPr>
          <p:nvPr>
            <p:ph type="body" sz="quarter" idx="14" hasCustomPrompt="1"/>
          </p:nvPr>
        </p:nvSpPr>
        <p:spPr>
          <a:xfrm>
            <a:off x="540000" y="5327998"/>
            <a:ext cx="6191989" cy="792000"/>
          </a:xfrm>
        </p:spPr>
        <p:txBody>
          <a:bodyPr/>
          <a:lstStyle>
            <a:lvl1pPr>
              <a:defRPr sz="1800">
                <a:solidFill>
                  <a:schemeClr val="bg1"/>
                </a:solidFill>
              </a:defRPr>
            </a:lvl1pPr>
          </a:lstStyle>
          <a:p>
            <a:pPr lvl="0"/>
            <a:r>
              <a:rPr lang="en-US"/>
              <a:t>Presenter title</a:t>
            </a:r>
            <a:endParaRPr lang="en-AU"/>
          </a:p>
        </p:txBody>
      </p:sp>
      <p:sp>
        <p:nvSpPr>
          <p:cNvPr id="7" name="Text Placeholder 14">
            <a:extLst>
              <a:ext uri="{FF2B5EF4-FFF2-40B4-BE49-F238E27FC236}">
                <a16:creationId xmlns:a16="http://schemas.microsoft.com/office/drawing/2014/main" id="{FC583E1C-2B14-0034-2E56-1DF5C19C56FD}"/>
              </a:ext>
            </a:extLst>
          </p:cNvPr>
          <p:cNvSpPr>
            <a:spLocks noGrp="1"/>
          </p:cNvSpPr>
          <p:nvPr>
            <p:ph type="body" sz="quarter" idx="15" hasCustomPrompt="1"/>
          </p:nvPr>
        </p:nvSpPr>
        <p:spPr>
          <a:xfrm>
            <a:off x="540000" y="6192000"/>
            <a:ext cx="6191993" cy="360000"/>
          </a:xfrm>
        </p:spPr>
        <p:txBody>
          <a:bodyPr anchor="b" anchorCtr="0">
            <a:noAutofit/>
          </a:bodyPr>
          <a:lstStyle>
            <a:lvl1pPr algn="l">
              <a:defRPr sz="1800" b="0">
                <a:solidFill>
                  <a:schemeClr val="bg1"/>
                </a:solidFill>
                <a:latin typeface="+mn-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00 Month YY20</a:t>
            </a:r>
          </a:p>
        </p:txBody>
      </p:sp>
      <p:sp>
        <p:nvSpPr>
          <p:cNvPr id="5" name="Picture Placeholder 4">
            <a:extLst>
              <a:ext uri="{FF2B5EF4-FFF2-40B4-BE49-F238E27FC236}">
                <a16:creationId xmlns:a16="http://schemas.microsoft.com/office/drawing/2014/main" id="{47081598-8EF9-4067-828C-DA3306F39365}"/>
              </a:ext>
              <a:ext uri="{C183D7F6-B498-43B3-948B-1728B52AA6E4}">
                <adec:decorative xmlns:adec="http://schemas.microsoft.com/office/drawing/2017/decorative" val="1"/>
              </a:ext>
            </a:extLst>
          </p:cNvPr>
          <p:cNvSpPr>
            <a:spLocks noGrp="1"/>
          </p:cNvSpPr>
          <p:nvPr>
            <p:ph type="pic" sz="quarter" idx="13"/>
          </p:nvPr>
        </p:nvSpPr>
        <p:spPr>
          <a:xfrm>
            <a:off x="7128000" y="0"/>
            <a:ext cx="3708000" cy="6858000"/>
          </a:xfrm>
        </p:spPr>
        <p:txBody>
          <a:bodyPr/>
          <a:lstStyle/>
          <a:p>
            <a:r>
              <a:rPr lang="en-US"/>
              <a:t>Click icon to add picture</a:t>
            </a:r>
            <a:endParaRPr lang="en-AU"/>
          </a:p>
        </p:txBody>
      </p:sp>
    </p:spTree>
    <p:extLst>
      <p:ext uri="{BB962C8B-B14F-4D97-AF65-F5344CB8AC3E}">
        <p14:creationId xmlns:p14="http://schemas.microsoft.com/office/powerpoint/2010/main" val="71505634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Divider 1">
    <p:spTree>
      <p:nvGrpSpPr>
        <p:cNvPr id="1" name=""/>
        <p:cNvGrpSpPr/>
        <p:nvPr/>
      </p:nvGrpSpPr>
      <p:grpSpPr>
        <a:xfrm>
          <a:off x="0" y="0"/>
          <a:ext cx="0" cy="0"/>
          <a:chOff x="0" y="0"/>
          <a:chExt cx="0" cy="0"/>
        </a:xfrm>
      </p:grpSpPr>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360000" y="360000"/>
            <a:ext cx="4500000" cy="684000"/>
          </a:xfrm>
          <a:prstGeom prst="rect">
            <a:avLst/>
          </a:prstGeom>
        </p:spPr>
        <p:txBody>
          <a:bodyPr vert="horz" lIns="0" tIns="0" rIns="0" bIns="0" rtlCol="0" anchor="t">
            <a:noAutofit/>
          </a:bodyPr>
          <a:lstStyle>
            <a:lvl1pPr algn="l">
              <a:defRPr sz="1400">
                <a:solidFill>
                  <a:schemeClr val="tx1"/>
                </a:solidFill>
                <a:latin typeface="Public Sans" pitchFamily="2" charset="0"/>
              </a:defRPr>
            </a:lvl1pPr>
          </a:lstStyle>
          <a:p>
            <a:r>
              <a:rPr lang="en-US"/>
              <a:t>NSW Department of Education</a:t>
            </a:r>
            <a:endParaRPr lang="en-AU"/>
          </a:p>
        </p:txBody>
      </p:sp>
      <p:sp>
        <p:nvSpPr>
          <p:cNvPr id="4" name="Rectangle 3">
            <a:extLst>
              <a:ext uri="{FF2B5EF4-FFF2-40B4-BE49-F238E27FC236}">
                <a16:creationId xmlns:a16="http://schemas.microsoft.com/office/drawing/2014/main" id="{E57A2D9F-61E4-43DD-AEE4-7DB03212C80F}"/>
              </a:ext>
              <a:ext uri="{C183D7F6-B498-43B3-948B-1728B52AA6E4}">
                <adec:decorative xmlns:adec="http://schemas.microsoft.com/office/drawing/2017/decorative" val="1"/>
              </a:ext>
            </a:extLst>
          </p:cNvPr>
          <p:cNvSpPr/>
          <p:nvPr userDrawn="1"/>
        </p:nvSpPr>
        <p:spPr>
          <a:xfrm>
            <a:off x="0" y="1548000"/>
            <a:ext cx="12192001" cy="180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7" name="Rectangle 6">
            <a:extLst>
              <a:ext uri="{FF2B5EF4-FFF2-40B4-BE49-F238E27FC236}">
                <a16:creationId xmlns:a16="http://schemas.microsoft.com/office/drawing/2014/main" id="{71C1630E-75DD-4988-B412-5BC99B5B5062}"/>
              </a:ext>
              <a:ext uri="{C183D7F6-B498-43B3-948B-1728B52AA6E4}">
                <adec:decorative xmlns:adec="http://schemas.microsoft.com/office/drawing/2017/decorative" val="1"/>
              </a:ext>
            </a:extLst>
          </p:cNvPr>
          <p:cNvSpPr/>
          <p:nvPr userDrawn="1"/>
        </p:nvSpPr>
        <p:spPr>
          <a:xfrm>
            <a:off x="0" y="3348000"/>
            <a:ext cx="12192001" cy="3510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2" name="Title 1"/>
          <p:cNvSpPr>
            <a:spLocks noGrp="1"/>
          </p:cNvSpPr>
          <p:nvPr>
            <p:ph type="ctrTitle" hasCustomPrompt="1"/>
          </p:nvPr>
        </p:nvSpPr>
        <p:spPr>
          <a:xfrm>
            <a:off x="360000" y="3600000"/>
            <a:ext cx="7200000" cy="2520000"/>
          </a:xfrm>
          <a:ln>
            <a:noFill/>
          </a:ln>
        </p:spPr>
        <p:txBody>
          <a:bodyPr anchor="t">
            <a:noAutofit/>
          </a:bodyPr>
          <a:lstStyle>
            <a:lvl1pPr algn="l">
              <a:lnSpc>
                <a:spcPct val="90000"/>
              </a:lnSpc>
              <a:defRPr sz="4800">
                <a:solidFill>
                  <a:schemeClr val="accent1"/>
                </a:solidFill>
                <a:latin typeface="+mj-lt"/>
              </a:defRPr>
            </a:lvl1pPr>
          </a:lstStyle>
          <a:p>
            <a:r>
              <a:rPr lang="en-US"/>
              <a:t>Divider title</a:t>
            </a:r>
          </a:p>
        </p:txBody>
      </p:sp>
      <p:sp>
        <p:nvSpPr>
          <p:cNvPr id="11" name="Text Placeholder 10">
            <a:extLst>
              <a:ext uri="{FF2B5EF4-FFF2-40B4-BE49-F238E27FC236}">
                <a16:creationId xmlns:a16="http://schemas.microsoft.com/office/drawing/2014/main" id="{AA33BD13-5953-47AF-A601-951A768FEDA1}"/>
              </a:ext>
            </a:extLst>
          </p:cNvPr>
          <p:cNvSpPr>
            <a:spLocks noGrp="1"/>
          </p:cNvSpPr>
          <p:nvPr>
            <p:ph type="body" sz="quarter" idx="10" hasCustomPrompt="1"/>
          </p:nvPr>
        </p:nvSpPr>
        <p:spPr>
          <a:xfrm>
            <a:off x="359999" y="1908000"/>
            <a:ext cx="7200000" cy="1080000"/>
          </a:xfrm>
        </p:spPr>
        <p:txBody>
          <a:bodyPr>
            <a:noAutofit/>
          </a:bodyPr>
          <a:lstStyle>
            <a:lvl1pPr>
              <a:defRPr sz="2000">
                <a:solidFill>
                  <a:schemeClr val="bg1"/>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5" name="Text Placeholder 4">
            <a:extLst>
              <a:ext uri="{FF2B5EF4-FFF2-40B4-BE49-F238E27FC236}">
                <a16:creationId xmlns:a16="http://schemas.microsoft.com/office/drawing/2014/main" id="{38EDD08B-0E5C-4DF0-9C56-CC522D170EAA}"/>
              </a:ext>
            </a:extLst>
          </p:cNvPr>
          <p:cNvSpPr>
            <a:spLocks noGrp="1"/>
          </p:cNvSpPr>
          <p:nvPr>
            <p:ph type="body" sz="quarter" idx="11" hasCustomPrompt="1"/>
          </p:nvPr>
        </p:nvSpPr>
        <p:spPr>
          <a:xfrm>
            <a:off x="8952000" y="3978000"/>
            <a:ext cx="2880000" cy="2880000"/>
          </a:xfrm>
        </p:spPr>
        <p:txBody>
          <a:bodyPr anchor="b">
            <a:noAutofit/>
          </a:bodyPr>
          <a:lstStyle>
            <a:lvl1pPr algn="r">
              <a:lnSpc>
                <a:spcPct val="80000"/>
              </a:lnSpc>
              <a:spcAft>
                <a:spcPts val="0"/>
              </a:spcAft>
              <a:defRPr sz="19000">
                <a:solidFill>
                  <a:schemeClr val="accent1"/>
                </a:solidFill>
                <a:latin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a:t>
            </a:r>
          </a:p>
        </p:txBody>
      </p:sp>
    </p:spTree>
    <p:extLst>
      <p:ext uri="{BB962C8B-B14F-4D97-AF65-F5344CB8AC3E}">
        <p14:creationId xmlns:p14="http://schemas.microsoft.com/office/powerpoint/2010/main" val="19627904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vider">
    <p:bg>
      <p:bgPr>
        <a:solidFill>
          <a:schemeClr val="accent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3" name="Title 1">
            <a:extLst>
              <a:ext uri="{FF2B5EF4-FFF2-40B4-BE49-F238E27FC236}">
                <a16:creationId xmlns:a16="http://schemas.microsoft.com/office/drawing/2014/main" id="{8AD8A72A-7327-BEF4-2507-0522B8614AE9}"/>
              </a:ext>
            </a:extLst>
          </p:cNvPr>
          <p:cNvSpPr>
            <a:spLocks noGrp="1"/>
          </p:cNvSpPr>
          <p:nvPr>
            <p:ph type="ctrTitle" hasCustomPrompt="1"/>
          </p:nvPr>
        </p:nvSpPr>
        <p:spPr>
          <a:xfrm>
            <a:off x="540000" y="4067881"/>
            <a:ext cx="11291998" cy="800681"/>
          </a:xfrm>
          <a:ln>
            <a:noFill/>
          </a:ln>
        </p:spPr>
        <p:txBody>
          <a:bodyPr anchor="t">
            <a:noAutofit/>
          </a:bodyPr>
          <a:lstStyle>
            <a:lvl1pPr algn="l">
              <a:lnSpc>
                <a:spcPct val="110000"/>
              </a:lnSpc>
              <a:defRPr sz="4800">
                <a:solidFill>
                  <a:schemeClr val="bg1"/>
                </a:solidFill>
                <a:latin typeface="Arial" panose="020B0604020202020204" pitchFamily="34" charset="0"/>
                <a:cs typeface="Arial" panose="020B0604020202020204" pitchFamily="34" charset="0"/>
              </a:defRPr>
            </a:lvl1pPr>
          </a:lstStyle>
          <a:p>
            <a:pPr>
              <a:lnSpc>
                <a:spcPct val="100000"/>
              </a:lnSpc>
            </a:pPr>
            <a:r>
              <a:rPr lang="en-AU" dirty="0"/>
              <a:t>Lesson title</a:t>
            </a:r>
          </a:p>
        </p:txBody>
      </p:sp>
      <p:sp>
        <p:nvSpPr>
          <p:cNvPr id="6" name="Oval 5">
            <a:extLst>
              <a:ext uri="{FF2B5EF4-FFF2-40B4-BE49-F238E27FC236}">
                <a16:creationId xmlns:a16="http://schemas.microsoft.com/office/drawing/2014/main" id="{5EBAE78F-1A35-0A2C-DBF4-48477CA8F3A7}"/>
              </a:ext>
            </a:extLst>
          </p:cNvPr>
          <p:cNvSpPr>
            <a:spLocks noGrp="1" noRot="1" noMove="1" noResize="1" noEditPoints="1" noAdjustHandles="1" noChangeArrowheads="1" noChangeShapeType="1"/>
          </p:cNvSpPr>
          <p:nvPr userDrawn="1"/>
        </p:nvSpPr>
        <p:spPr>
          <a:xfrm>
            <a:off x="11056620" y="289560"/>
            <a:ext cx="906780" cy="800681"/>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2" name="Picture 1">
            <a:extLst>
              <a:ext uri="{FF2B5EF4-FFF2-40B4-BE49-F238E27FC236}">
                <a16:creationId xmlns:a16="http://schemas.microsoft.com/office/drawing/2014/main" id="{1DE675F6-B3E6-7651-8B0E-50E39CE29B9F}"/>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171348" y="360000"/>
            <a:ext cx="660650" cy="715199"/>
          </a:xfrm>
          <a:prstGeom prst="rect">
            <a:avLst/>
          </a:prstGeom>
        </p:spPr>
      </p:pic>
    </p:spTree>
    <p:extLst>
      <p:ext uri="{BB962C8B-B14F-4D97-AF65-F5344CB8AC3E}">
        <p14:creationId xmlns:p14="http://schemas.microsoft.com/office/powerpoint/2010/main" val="42636036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Divider 2">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540000" y="360000"/>
            <a:ext cx="4500000" cy="684000"/>
          </a:xfrm>
          <a:prstGeom prst="rect">
            <a:avLst/>
          </a:prstGeom>
        </p:spPr>
        <p:txBody>
          <a:bodyPr vert="horz" lIns="0" tIns="0" rIns="0" bIns="0" rtlCol="0" anchor="t">
            <a:noAutofit/>
          </a:bodyPr>
          <a:lstStyle>
            <a:lvl1pPr algn="l">
              <a:defRPr sz="1400">
                <a:solidFill>
                  <a:schemeClr val="accent1"/>
                </a:solidFill>
                <a:latin typeface="Public Sans" pitchFamily="2" charset="0"/>
              </a:defRPr>
            </a:lvl1pPr>
          </a:lstStyle>
          <a:p>
            <a:r>
              <a:rPr lang="en-US"/>
              <a:t>NSW Department of Education</a:t>
            </a:r>
            <a:endParaRPr lang="en-AU"/>
          </a:p>
        </p:txBody>
      </p:sp>
      <p:sp>
        <p:nvSpPr>
          <p:cNvPr id="2" name="Title 1"/>
          <p:cNvSpPr>
            <a:spLocks noGrp="1"/>
          </p:cNvSpPr>
          <p:nvPr>
            <p:ph type="ctrTitle" hasCustomPrompt="1"/>
          </p:nvPr>
        </p:nvSpPr>
        <p:spPr>
          <a:xfrm>
            <a:off x="540000" y="4320000"/>
            <a:ext cx="10080000" cy="1224000"/>
          </a:xfrm>
          <a:ln>
            <a:noFill/>
          </a:ln>
        </p:spPr>
        <p:txBody>
          <a:bodyPr anchor="t">
            <a:noAutofit/>
          </a:bodyPr>
          <a:lstStyle>
            <a:lvl1pPr algn="l">
              <a:lnSpc>
                <a:spcPct val="90000"/>
              </a:lnSpc>
              <a:defRPr sz="4800">
                <a:solidFill>
                  <a:schemeClr val="accent1"/>
                </a:solidFill>
                <a:latin typeface="+mj-lt"/>
              </a:defRPr>
            </a:lvl1pPr>
          </a:lstStyle>
          <a:p>
            <a:r>
              <a:rPr lang="en-US"/>
              <a:t>Divider title</a:t>
            </a:r>
          </a:p>
        </p:txBody>
      </p:sp>
      <p:sp>
        <p:nvSpPr>
          <p:cNvPr id="5" name="Text Placeholder 4">
            <a:extLst>
              <a:ext uri="{FF2B5EF4-FFF2-40B4-BE49-F238E27FC236}">
                <a16:creationId xmlns:a16="http://schemas.microsoft.com/office/drawing/2014/main" id="{38EDD08B-0E5C-4DF0-9C56-CC522D170EAA}"/>
              </a:ext>
              <a:ext uri="{C183D7F6-B498-43B3-948B-1728B52AA6E4}">
                <adec:decorative xmlns:adec="http://schemas.microsoft.com/office/drawing/2017/decorative" val="0"/>
              </a:ext>
            </a:extLst>
          </p:cNvPr>
          <p:cNvSpPr>
            <a:spLocks noGrp="1"/>
          </p:cNvSpPr>
          <p:nvPr>
            <p:ph type="body" sz="quarter" idx="11" hasCustomPrompt="1"/>
          </p:nvPr>
        </p:nvSpPr>
        <p:spPr>
          <a:xfrm>
            <a:off x="540000" y="1368311"/>
            <a:ext cx="2880000" cy="2880000"/>
          </a:xfrm>
        </p:spPr>
        <p:txBody>
          <a:bodyPr anchor="t">
            <a:noAutofit/>
          </a:bodyPr>
          <a:lstStyle>
            <a:lvl1pPr algn="l">
              <a:lnSpc>
                <a:spcPct val="80000"/>
              </a:lnSpc>
              <a:spcAft>
                <a:spcPts val="0"/>
              </a:spcAft>
              <a:defRPr sz="19000">
                <a:solidFill>
                  <a:schemeClr val="accent2"/>
                </a:solidFill>
                <a:latin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a:t>
            </a:r>
          </a:p>
        </p:txBody>
      </p:sp>
      <p:sp>
        <p:nvSpPr>
          <p:cNvPr id="11" name="Text Placeholder 10">
            <a:extLst>
              <a:ext uri="{FF2B5EF4-FFF2-40B4-BE49-F238E27FC236}">
                <a16:creationId xmlns:a16="http://schemas.microsoft.com/office/drawing/2014/main" id="{AA33BD13-5953-47AF-A601-951A768FEDA1}"/>
              </a:ext>
            </a:extLst>
          </p:cNvPr>
          <p:cNvSpPr>
            <a:spLocks noGrp="1"/>
          </p:cNvSpPr>
          <p:nvPr>
            <p:ph type="body" sz="quarter" idx="10" hasCustomPrompt="1"/>
          </p:nvPr>
        </p:nvSpPr>
        <p:spPr>
          <a:xfrm>
            <a:off x="540000" y="5760000"/>
            <a:ext cx="10079997" cy="720000"/>
          </a:xfrm>
        </p:spPr>
        <p:txBody>
          <a:bodyPr>
            <a:noAutofit/>
          </a:bodyPr>
          <a:lstStyle>
            <a:lvl1pPr>
              <a:defRPr sz="2000">
                <a:solidFill>
                  <a:schemeClr val="accent1"/>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77121324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2_Divider 2_Image">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540000" y="360000"/>
            <a:ext cx="4500000" cy="684000"/>
          </a:xfrm>
          <a:prstGeom prst="rect">
            <a:avLst/>
          </a:prstGeom>
        </p:spPr>
        <p:txBody>
          <a:bodyPr vert="horz" lIns="0" tIns="0" rIns="0" bIns="0" rtlCol="0" anchor="t">
            <a:noAutofit/>
          </a:bodyPr>
          <a:lstStyle>
            <a:lvl1pPr algn="l">
              <a:defRPr sz="1400">
                <a:solidFill>
                  <a:schemeClr val="accent1"/>
                </a:solidFill>
                <a:latin typeface="Public Sans" pitchFamily="2" charset="0"/>
              </a:defRPr>
            </a:lvl1pPr>
          </a:lstStyle>
          <a:p>
            <a:r>
              <a:rPr lang="en-US"/>
              <a:t>NSW Department of Education</a:t>
            </a:r>
            <a:endParaRPr lang="en-AU"/>
          </a:p>
        </p:txBody>
      </p:sp>
      <p:sp>
        <p:nvSpPr>
          <p:cNvPr id="2" name="Title 1"/>
          <p:cNvSpPr>
            <a:spLocks noGrp="1"/>
          </p:cNvSpPr>
          <p:nvPr>
            <p:ph type="ctrTitle" hasCustomPrompt="1"/>
          </p:nvPr>
        </p:nvSpPr>
        <p:spPr>
          <a:xfrm>
            <a:off x="540000" y="4320000"/>
            <a:ext cx="6343602" cy="1224000"/>
          </a:xfrm>
          <a:ln>
            <a:noFill/>
          </a:ln>
        </p:spPr>
        <p:txBody>
          <a:bodyPr anchor="t">
            <a:noAutofit/>
          </a:bodyPr>
          <a:lstStyle>
            <a:lvl1pPr algn="l">
              <a:lnSpc>
                <a:spcPct val="90000"/>
              </a:lnSpc>
              <a:defRPr sz="4800">
                <a:solidFill>
                  <a:schemeClr val="accent1"/>
                </a:solidFill>
                <a:latin typeface="+mj-lt"/>
              </a:defRPr>
            </a:lvl1pPr>
          </a:lstStyle>
          <a:p>
            <a:r>
              <a:rPr lang="en-US"/>
              <a:t>Divider title</a:t>
            </a:r>
          </a:p>
        </p:txBody>
      </p:sp>
      <p:sp>
        <p:nvSpPr>
          <p:cNvPr id="5" name="Text Placeholder 4">
            <a:extLst>
              <a:ext uri="{FF2B5EF4-FFF2-40B4-BE49-F238E27FC236}">
                <a16:creationId xmlns:a16="http://schemas.microsoft.com/office/drawing/2014/main" id="{38EDD08B-0E5C-4DF0-9C56-CC522D170EAA}"/>
              </a:ext>
              <a:ext uri="{C183D7F6-B498-43B3-948B-1728B52AA6E4}">
                <adec:decorative xmlns:adec="http://schemas.microsoft.com/office/drawing/2017/decorative" val="0"/>
              </a:ext>
            </a:extLst>
          </p:cNvPr>
          <p:cNvSpPr>
            <a:spLocks noGrp="1"/>
          </p:cNvSpPr>
          <p:nvPr>
            <p:ph type="body" sz="quarter" idx="11" hasCustomPrompt="1"/>
          </p:nvPr>
        </p:nvSpPr>
        <p:spPr>
          <a:xfrm>
            <a:off x="540000" y="1368311"/>
            <a:ext cx="2880000" cy="2880000"/>
          </a:xfrm>
        </p:spPr>
        <p:txBody>
          <a:bodyPr anchor="t">
            <a:noAutofit/>
          </a:bodyPr>
          <a:lstStyle>
            <a:lvl1pPr algn="l">
              <a:lnSpc>
                <a:spcPct val="80000"/>
              </a:lnSpc>
              <a:spcAft>
                <a:spcPts val="0"/>
              </a:spcAft>
              <a:defRPr sz="19000">
                <a:solidFill>
                  <a:schemeClr val="accent2"/>
                </a:solidFill>
                <a:latin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a:t>
            </a:r>
          </a:p>
        </p:txBody>
      </p:sp>
      <p:sp>
        <p:nvSpPr>
          <p:cNvPr id="11" name="Text Placeholder 10">
            <a:extLst>
              <a:ext uri="{FF2B5EF4-FFF2-40B4-BE49-F238E27FC236}">
                <a16:creationId xmlns:a16="http://schemas.microsoft.com/office/drawing/2014/main" id="{AA33BD13-5953-47AF-A601-951A768FEDA1}"/>
              </a:ext>
            </a:extLst>
          </p:cNvPr>
          <p:cNvSpPr>
            <a:spLocks noGrp="1"/>
          </p:cNvSpPr>
          <p:nvPr>
            <p:ph type="body" sz="quarter" idx="10" hasCustomPrompt="1"/>
          </p:nvPr>
        </p:nvSpPr>
        <p:spPr>
          <a:xfrm>
            <a:off x="540001" y="5760000"/>
            <a:ext cx="6343602" cy="720000"/>
          </a:xfrm>
        </p:spPr>
        <p:txBody>
          <a:bodyPr>
            <a:noAutofit/>
          </a:bodyPr>
          <a:lstStyle>
            <a:lvl1pPr>
              <a:defRPr sz="2000">
                <a:solidFill>
                  <a:schemeClr val="accent1"/>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3" name="Picture Placeholder 4">
            <a:extLst>
              <a:ext uri="{FF2B5EF4-FFF2-40B4-BE49-F238E27FC236}">
                <a16:creationId xmlns:a16="http://schemas.microsoft.com/office/drawing/2014/main" id="{CD048189-D626-F31B-A3F0-9BF80BDFD40C}"/>
              </a:ext>
              <a:ext uri="{C183D7F6-B498-43B3-948B-1728B52AA6E4}">
                <adec:decorative xmlns:adec="http://schemas.microsoft.com/office/drawing/2017/decorative" val="1"/>
              </a:ext>
            </a:extLst>
          </p:cNvPr>
          <p:cNvSpPr>
            <a:spLocks noGrp="1"/>
          </p:cNvSpPr>
          <p:nvPr>
            <p:ph type="pic" sz="quarter" idx="13"/>
          </p:nvPr>
        </p:nvSpPr>
        <p:spPr>
          <a:xfrm>
            <a:off x="7128000" y="0"/>
            <a:ext cx="3708000" cy="6858000"/>
          </a:xfrm>
        </p:spPr>
        <p:txBody>
          <a:bodyPr/>
          <a:lstStyle/>
          <a:p>
            <a:r>
              <a:rPr lang="en-US"/>
              <a:t>Click icon to add picture</a:t>
            </a:r>
            <a:endParaRPr lang="en-AU"/>
          </a:p>
        </p:txBody>
      </p:sp>
    </p:spTree>
    <p:extLst>
      <p:ext uri="{BB962C8B-B14F-4D97-AF65-F5344CB8AC3E}">
        <p14:creationId xmlns:p14="http://schemas.microsoft.com/office/powerpoint/2010/main" val="323142327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4_Divider 2_Image">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540000" y="360000"/>
            <a:ext cx="4500000" cy="684000"/>
          </a:xfrm>
          <a:prstGeom prst="rect">
            <a:avLst/>
          </a:prstGeom>
        </p:spPr>
        <p:txBody>
          <a:bodyPr vert="horz" lIns="0" tIns="0" rIns="0" bIns="0" rtlCol="0" anchor="t">
            <a:noAutofit/>
          </a:bodyPr>
          <a:lstStyle>
            <a:lvl1pPr algn="l">
              <a:defRPr sz="1400">
                <a:solidFill>
                  <a:schemeClr val="bg1"/>
                </a:solidFill>
                <a:latin typeface="Public Sans" pitchFamily="2" charset="0"/>
              </a:defRPr>
            </a:lvl1pPr>
          </a:lstStyle>
          <a:p>
            <a:r>
              <a:rPr lang="en-US"/>
              <a:t>NSW Department of Education</a:t>
            </a:r>
            <a:endParaRPr lang="en-AU"/>
          </a:p>
        </p:txBody>
      </p:sp>
      <p:sp>
        <p:nvSpPr>
          <p:cNvPr id="2" name="Title 1"/>
          <p:cNvSpPr>
            <a:spLocks noGrp="1"/>
          </p:cNvSpPr>
          <p:nvPr>
            <p:ph type="ctrTitle" hasCustomPrompt="1"/>
          </p:nvPr>
        </p:nvSpPr>
        <p:spPr>
          <a:xfrm>
            <a:off x="540000" y="4320000"/>
            <a:ext cx="6343602" cy="1224000"/>
          </a:xfrm>
          <a:ln>
            <a:noFill/>
          </a:ln>
        </p:spPr>
        <p:txBody>
          <a:bodyPr anchor="t">
            <a:noAutofit/>
          </a:bodyPr>
          <a:lstStyle>
            <a:lvl1pPr algn="l">
              <a:lnSpc>
                <a:spcPct val="90000"/>
              </a:lnSpc>
              <a:defRPr sz="4800">
                <a:solidFill>
                  <a:schemeClr val="bg1"/>
                </a:solidFill>
                <a:latin typeface="+mj-lt"/>
              </a:defRPr>
            </a:lvl1pPr>
          </a:lstStyle>
          <a:p>
            <a:r>
              <a:rPr lang="en-US"/>
              <a:t>Divider title</a:t>
            </a:r>
          </a:p>
        </p:txBody>
      </p:sp>
      <p:sp>
        <p:nvSpPr>
          <p:cNvPr id="5" name="Text Placeholder 4">
            <a:extLst>
              <a:ext uri="{FF2B5EF4-FFF2-40B4-BE49-F238E27FC236}">
                <a16:creationId xmlns:a16="http://schemas.microsoft.com/office/drawing/2014/main" id="{38EDD08B-0E5C-4DF0-9C56-CC522D170EAA}"/>
              </a:ext>
              <a:ext uri="{C183D7F6-B498-43B3-948B-1728B52AA6E4}">
                <adec:decorative xmlns:adec="http://schemas.microsoft.com/office/drawing/2017/decorative" val="0"/>
              </a:ext>
            </a:extLst>
          </p:cNvPr>
          <p:cNvSpPr>
            <a:spLocks noGrp="1"/>
          </p:cNvSpPr>
          <p:nvPr>
            <p:ph type="body" sz="quarter" idx="11" hasCustomPrompt="1"/>
          </p:nvPr>
        </p:nvSpPr>
        <p:spPr>
          <a:xfrm>
            <a:off x="540000" y="1368311"/>
            <a:ext cx="2880000" cy="2880000"/>
          </a:xfrm>
        </p:spPr>
        <p:txBody>
          <a:bodyPr anchor="t">
            <a:noAutofit/>
          </a:bodyPr>
          <a:lstStyle>
            <a:lvl1pPr algn="l">
              <a:lnSpc>
                <a:spcPct val="80000"/>
              </a:lnSpc>
              <a:spcAft>
                <a:spcPts val="0"/>
              </a:spcAft>
              <a:defRPr sz="19000">
                <a:solidFill>
                  <a:schemeClr val="bg1"/>
                </a:solidFill>
                <a:latin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a:t>
            </a:r>
          </a:p>
        </p:txBody>
      </p:sp>
      <p:sp>
        <p:nvSpPr>
          <p:cNvPr id="11" name="Text Placeholder 10">
            <a:extLst>
              <a:ext uri="{FF2B5EF4-FFF2-40B4-BE49-F238E27FC236}">
                <a16:creationId xmlns:a16="http://schemas.microsoft.com/office/drawing/2014/main" id="{AA33BD13-5953-47AF-A601-951A768FEDA1}"/>
              </a:ext>
            </a:extLst>
          </p:cNvPr>
          <p:cNvSpPr>
            <a:spLocks noGrp="1"/>
          </p:cNvSpPr>
          <p:nvPr>
            <p:ph type="body" sz="quarter" idx="10" hasCustomPrompt="1"/>
          </p:nvPr>
        </p:nvSpPr>
        <p:spPr>
          <a:xfrm>
            <a:off x="540001" y="5760000"/>
            <a:ext cx="6343602" cy="720000"/>
          </a:xfrm>
        </p:spPr>
        <p:txBody>
          <a:bodyPr>
            <a:noAutofit/>
          </a:bodyPr>
          <a:lstStyle>
            <a:lvl1pPr>
              <a:defRPr sz="2000">
                <a:solidFill>
                  <a:schemeClr val="bg1"/>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3" name="Picture Placeholder 4">
            <a:extLst>
              <a:ext uri="{FF2B5EF4-FFF2-40B4-BE49-F238E27FC236}">
                <a16:creationId xmlns:a16="http://schemas.microsoft.com/office/drawing/2014/main" id="{CD048189-D626-F31B-A3F0-9BF80BDFD40C}"/>
              </a:ext>
              <a:ext uri="{C183D7F6-B498-43B3-948B-1728B52AA6E4}">
                <adec:decorative xmlns:adec="http://schemas.microsoft.com/office/drawing/2017/decorative" val="1"/>
              </a:ext>
            </a:extLst>
          </p:cNvPr>
          <p:cNvSpPr>
            <a:spLocks noGrp="1"/>
          </p:cNvSpPr>
          <p:nvPr>
            <p:ph type="pic" sz="quarter" idx="13"/>
          </p:nvPr>
        </p:nvSpPr>
        <p:spPr>
          <a:xfrm>
            <a:off x="7128000" y="0"/>
            <a:ext cx="3708000" cy="6858000"/>
          </a:xfrm>
        </p:spPr>
        <p:txBody>
          <a:bodyPr/>
          <a:lstStyle>
            <a:lvl1pPr>
              <a:defRPr>
                <a:solidFill>
                  <a:schemeClr val="bg1"/>
                </a:solidFill>
              </a:defRPr>
            </a:lvl1pPr>
          </a:lstStyle>
          <a:p>
            <a:r>
              <a:rPr lang="en-US"/>
              <a:t>Click icon to add picture</a:t>
            </a:r>
            <a:endParaRPr lang="en-AU"/>
          </a:p>
        </p:txBody>
      </p:sp>
      <p:pic>
        <p:nvPicPr>
          <p:cNvPr id="6" name="Picture 5">
            <a:extLst>
              <a:ext uri="{FF2B5EF4-FFF2-40B4-BE49-F238E27FC236}">
                <a16:creationId xmlns:a16="http://schemas.microsoft.com/office/drawing/2014/main" id="{1A97EB2D-0002-4493-AE06-E07C299221D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182350" y="360000"/>
            <a:ext cx="678225" cy="715199"/>
          </a:xfrm>
          <a:prstGeom prst="rect">
            <a:avLst/>
          </a:prstGeom>
        </p:spPr>
      </p:pic>
    </p:spTree>
    <p:extLst>
      <p:ext uri="{BB962C8B-B14F-4D97-AF65-F5344CB8AC3E}">
        <p14:creationId xmlns:p14="http://schemas.microsoft.com/office/powerpoint/2010/main" val="224117704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ontents 1">
    <p:spTree>
      <p:nvGrpSpPr>
        <p:cNvPr id="1" name=""/>
        <p:cNvGrpSpPr/>
        <p:nvPr/>
      </p:nvGrpSpPr>
      <p:grpSpPr>
        <a:xfrm>
          <a:off x="0" y="0"/>
          <a:ext cx="0" cy="0"/>
          <a:chOff x="0" y="0"/>
          <a:chExt cx="0" cy="0"/>
        </a:xfrm>
      </p:grpSpPr>
      <p:sp>
        <p:nvSpPr>
          <p:cNvPr id="2" name="Title 1"/>
          <p:cNvSpPr>
            <a:spLocks noGrp="1"/>
          </p:cNvSpPr>
          <p:nvPr>
            <p:ph type="title"/>
          </p:nvPr>
        </p:nvSpPr>
        <p:spPr>
          <a:xfrm>
            <a:off x="360000" y="360001"/>
            <a:ext cx="10080000" cy="548704"/>
          </a:xfrm>
        </p:spPr>
        <p:txBody>
          <a:bodyPr/>
          <a:lstStyle>
            <a:lvl1pPr>
              <a:defRPr>
                <a:solidFill>
                  <a:schemeClr val="accent1"/>
                </a:solidFill>
                <a:latin typeface="+mj-lt"/>
              </a:defRPr>
            </a:lvl1pPr>
          </a:lstStyle>
          <a:p>
            <a:r>
              <a:rPr lang="en-US"/>
              <a:t>Click to edit Master title style</a:t>
            </a:r>
          </a:p>
        </p:txBody>
      </p:sp>
      <p:sp>
        <p:nvSpPr>
          <p:cNvPr id="4" name="Rectangle 3">
            <a:extLst>
              <a:ext uri="{FF2B5EF4-FFF2-40B4-BE49-F238E27FC236}">
                <a16:creationId xmlns:a16="http://schemas.microsoft.com/office/drawing/2014/main" id="{1903A8E2-73B2-4BCE-A537-BD98BFA45482}"/>
              </a:ext>
              <a:ext uri="{C183D7F6-B498-43B3-948B-1728B52AA6E4}">
                <adec:decorative xmlns:adec="http://schemas.microsoft.com/office/drawing/2017/decorative" val="1"/>
              </a:ext>
            </a:extLst>
          </p:cNvPr>
          <p:cNvSpPr/>
          <p:nvPr userDrawn="1"/>
        </p:nvSpPr>
        <p:spPr>
          <a:xfrm>
            <a:off x="0" y="1620000"/>
            <a:ext cx="12192000" cy="5238000"/>
          </a:xfrm>
          <a:prstGeom prst="rect">
            <a:avLst/>
          </a:prstGeom>
          <a:solidFill>
            <a:srgbClr val="EBEBEB">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 name="Slide Number Placeholder 2">
            <a:extLst>
              <a:ext uri="{FF2B5EF4-FFF2-40B4-BE49-F238E27FC236}">
                <a16:creationId xmlns:a16="http://schemas.microsoft.com/office/drawing/2014/main" id="{50577C0E-B1B9-7F5F-3A8D-575B8D4B55BB}"/>
              </a:ext>
            </a:extLst>
          </p:cNvPr>
          <p:cNvSpPr>
            <a:spLocks noGrp="1"/>
          </p:cNvSpPr>
          <p:nvPr>
            <p:ph type="sldNum" sz="quarter" idx="14"/>
          </p:nvPr>
        </p:nvSpPr>
        <p:spPr/>
        <p:txBody>
          <a:bodyPr/>
          <a:lstStyle/>
          <a:p>
            <a:fld id="{10A01DC5-1685-4615-8240-15192985C6A2}" type="slidenum">
              <a:rPr lang="en-AU" smtClean="0"/>
              <a:pPr/>
              <a:t>‹#›</a:t>
            </a:fld>
            <a:endParaRPr lang="en-AU"/>
          </a:p>
        </p:txBody>
      </p:sp>
      <p:sp>
        <p:nvSpPr>
          <p:cNvPr id="9" name="Text Placeholder 10">
            <a:extLst>
              <a:ext uri="{FF2B5EF4-FFF2-40B4-BE49-F238E27FC236}">
                <a16:creationId xmlns:a16="http://schemas.microsoft.com/office/drawing/2014/main" id="{1879F4BE-E182-4B87-821C-1C8EF66674CD}"/>
              </a:ext>
            </a:extLst>
          </p:cNvPr>
          <p:cNvSpPr>
            <a:spLocks noGrp="1"/>
          </p:cNvSpPr>
          <p:nvPr>
            <p:ph type="body" sz="quarter" idx="18" hasCustomPrompt="1"/>
          </p:nvPr>
        </p:nvSpPr>
        <p:spPr>
          <a:xfrm>
            <a:off x="360000" y="1016704"/>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11" name="Text Placeholder 10">
            <a:extLst>
              <a:ext uri="{FF2B5EF4-FFF2-40B4-BE49-F238E27FC236}">
                <a16:creationId xmlns:a16="http://schemas.microsoft.com/office/drawing/2014/main" id="{9A3EA2A1-9A76-4DF1-8B35-8460D1ED5121}"/>
              </a:ext>
            </a:extLst>
          </p:cNvPr>
          <p:cNvSpPr>
            <a:spLocks noGrp="1"/>
          </p:cNvSpPr>
          <p:nvPr>
            <p:ph type="body" sz="quarter" idx="19"/>
          </p:nvPr>
        </p:nvSpPr>
        <p:spPr>
          <a:xfrm>
            <a:off x="347663" y="1908001"/>
            <a:ext cx="5616575" cy="2160762"/>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a:t>Edit Master text styles</a:t>
            </a:r>
          </a:p>
          <a:p>
            <a:pPr lvl="1"/>
            <a:r>
              <a:rPr lang="en-US"/>
              <a:t>Second level</a:t>
            </a:r>
          </a:p>
          <a:p>
            <a:pPr lvl="2"/>
            <a:r>
              <a:rPr lang="en-US"/>
              <a:t>Third level</a:t>
            </a:r>
          </a:p>
          <a:p>
            <a:pPr lvl="3"/>
            <a:r>
              <a:rPr lang="en-US"/>
              <a:t>Fourth level</a:t>
            </a:r>
          </a:p>
        </p:txBody>
      </p:sp>
      <p:sp>
        <p:nvSpPr>
          <p:cNvPr id="12" name="Text Placeholder 10">
            <a:extLst>
              <a:ext uri="{FF2B5EF4-FFF2-40B4-BE49-F238E27FC236}">
                <a16:creationId xmlns:a16="http://schemas.microsoft.com/office/drawing/2014/main" id="{396D79FC-4511-46DC-8B32-AE6BB47494DD}"/>
              </a:ext>
            </a:extLst>
          </p:cNvPr>
          <p:cNvSpPr>
            <a:spLocks noGrp="1"/>
          </p:cNvSpPr>
          <p:nvPr>
            <p:ph type="body" sz="quarter" idx="20"/>
          </p:nvPr>
        </p:nvSpPr>
        <p:spPr>
          <a:xfrm>
            <a:off x="6227764" y="1908001"/>
            <a:ext cx="5616575" cy="2160762"/>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a:t>Edit Master text styles</a:t>
            </a:r>
          </a:p>
          <a:p>
            <a:pPr lvl="1"/>
            <a:r>
              <a:rPr lang="en-US"/>
              <a:t>Second level</a:t>
            </a:r>
          </a:p>
          <a:p>
            <a:pPr lvl="2"/>
            <a:r>
              <a:rPr lang="en-US"/>
              <a:t>Third level</a:t>
            </a:r>
          </a:p>
          <a:p>
            <a:pPr lvl="3"/>
            <a:r>
              <a:rPr lang="en-US"/>
              <a:t>Fourth level</a:t>
            </a:r>
          </a:p>
        </p:txBody>
      </p:sp>
      <p:sp>
        <p:nvSpPr>
          <p:cNvPr id="13" name="Text Placeholder 10">
            <a:extLst>
              <a:ext uri="{FF2B5EF4-FFF2-40B4-BE49-F238E27FC236}">
                <a16:creationId xmlns:a16="http://schemas.microsoft.com/office/drawing/2014/main" id="{94DABD93-F5E5-4624-A12D-1CB78E87878C}"/>
              </a:ext>
            </a:extLst>
          </p:cNvPr>
          <p:cNvSpPr>
            <a:spLocks noGrp="1"/>
          </p:cNvSpPr>
          <p:nvPr>
            <p:ph type="body" sz="quarter" idx="21"/>
          </p:nvPr>
        </p:nvSpPr>
        <p:spPr>
          <a:xfrm>
            <a:off x="6227764" y="4248000"/>
            <a:ext cx="5616575" cy="2160762"/>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a:t>Edit Master text styles</a:t>
            </a:r>
          </a:p>
          <a:p>
            <a:pPr lvl="1"/>
            <a:r>
              <a:rPr lang="en-US"/>
              <a:t>Second level</a:t>
            </a:r>
          </a:p>
          <a:p>
            <a:pPr lvl="2"/>
            <a:r>
              <a:rPr lang="en-US"/>
              <a:t>Third level</a:t>
            </a:r>
          </a:p>
          <a:p>
            <a:pPr lvl="3"/>
            <a:r>
              <a:rPr lang="en-US"/>
              <a:t>Fourth level</a:t>
            </a:r>
          </a:p>
        </p:txBody>
      </p:sp>
      <p:sp>
        <p:nvSpPr>
          <p:cNvPr id="14" name="Text Placeholder 10">
            <a:extLst>
              <a:ext uri="{FF2B5EF4-FFF2-40B4-BE49-F238E27FC236}">
                <a16:creationId xmlns:a16="http://schemas.microsoft.com/office/drawing/2014/main" id="{DF5F6401-A683-4E5C-B19F-60C8A58C2D35}"/>
              </a:ext>
            </a:extLst>
          </p:cNvPr>
          <p:cNvSpPr>
            <a:spLocks noGrp="1"/>
          </p:cNvSpPr>
          <p:nvPr>
            <p:ph type="body" sz="quarter" idx="22"/>
          </p:nvPr>
        </p:nvSpPr>
        <p:spPr>
          <a:xfrm>
            <a:off x="347663" y="4257900"/>
            <a:ext cx="5616575" cy="2160762"/>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a:t>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105524451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Contents 1">
    <p:spTree>
      <p:nvGrpSpPr>
        <p:cNvPr id="1" name=""/>
        <p:cNvGrpSpPr/>
        <p:nvPr/>
      </p:nvGrpSpPr>
      <p:grpSpPr>
        <a:xfrm>
          <a:off x="0" y="0"/>
          <a:ext cx="0" cy="0"/>
          <a:chOff x="0" y="0"/>
          <a:chExt cx="0" cy="0"/>
        </a:xfrm>
      </p:grpSpPr>
      <p:sp>
        <p:nvSpPr>
          <p:cNvPr id="2" name="Title 1"/>
          <p:cNvSpPr>
            <a:spLocks noGrp="1"/>
          </p:cNvSpPr>
          <p:nvPr>
            <p:ph type="title"/>
          </p:nvPr>
        </p:nvSpPr>
        <p:spPr>
          <a:xfrm>
            <a:off x="360000" y="360001"/>
            <a:ext cx="10080000" cy="548703"/>
          </a:xfrm>
        </p:spPr>
        <p:txBody>
          <a:bodyPr/>
          <a:lstStyle>
            <a:lvl1pPr>
              <a:defRPr>
                <a:solidFill>
                  <a:schemeClr val="accent1"/>
                </a:solidFill>
                <a:latin typeface="+mj-lt"/>
              </a:defRPr>
            </a:lvl1pPr>
          </a:lstStyle>
          <a:p>
            <a:r>
              <a:rPr lang="en-US"/>
              <a:t>Click to edit Master title style</a:t>
            </a:r>
          </a:p>
        </p:txBody>
      </p:sp>
      <p:sp>
        <p:nvSpPr>
          <p:cNvPr id="4" name="Rectangle 3">
            <a:extLst>
              <a:ext uri="{FF2B5EF4-FFF2-40B4-BE49-F238E27FC236}">
                <a16:creationId xmlns:a16="http://schemas.microsoft.com/office/drawing/2014/main" id="{1903A8E2-73B2-4BCE-A537-BD98BFA45482}"/>
              </a:ext>
              <a:ext uri="{C183D7F6-B498-43B3-948B-1728B52AA6E4}">
                <adec:decorative xmlns:adec="http://schemas.microsoft.com/office/drawing/2017/decorative" val="1"/>
              </a:ext>
            </a:extLst>
          </p:cNvPr>
          <p:cNvSpPr/>
          <p:nvPr userDrawn="1"/>
        </p:nvSpPr>
        <p:spPr>
          <a:xfrm>
            <a:off x="0" y="1620000"/>
            <a:ext cx="12192000" cy="523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 name="Slide Number Placeholder 2">
            <a:extLst>
              <a:ext uri="{FF2B5EF4-FFF2-40B4-BE49-F238E27FC236}">
                <a16:creationId xmlns:a16="http://schemas.microsoft.com/office/drawing/2014/main" id="{50577C0E-B1B9-7F5F-3A8D-575B8D4B55BB}"/>
              </a:ext>
            </a:extLst>
          </p:cNvPr>
          <p:cNvSpPr>
            <a:spLocks noGrp="1"/>
          </p:cNvSpPr>
          <p:nvPr>
            <p:ph type="sldNum" sz="quarter" idx="14"/>
          </p:nvPr>
        </p:nvSpPr>
        <p:spPr/>
        <p:txBody>
          <a:bodyPr/>
          <a:lstStyle/>
          <a:p>
            <a:fld id="{10A01DC5-1685-4615-8240-15192985C6A2}" type="slidenum">
              <a:rPr lang="en-AU" smtClean="0"/>
              <a:pPr/>
              <a:t>‹#›</a:t>
            </a:fld>
            <a:endParaRPr lang="en-AU"/>
          </a:p>
        </p:txBody>
      </p:sp>
      <p:sp>
        <p:nvSpPr>
          <p:cNvPr id="9" name="Text Placeholder 10">
            <a:extLst>
              <a:ext uri="{FF2B5EF4-FFF2-40B4-BE49-F238E27FC236}">
                <a16:creationId xmlns:a16="http://schemas.microsoft.com/office/drawing/2014/main" id="{C2D0BD54-7D0B-4891-A21E-B22F9DA5CCA4}"/>
              </a:ext>
            </a:extLst>
          </p:cNvPr>
          <p:cNvSpPr>
            <a:spLocks noGrp="1"/>
          </p:cNvSpPr>
          <p:nvPr>
            <p:ph type="body" sz="quarter" idx="18" hasCustomPrompt="1"/>
          </p:nvPr>
        </p:nvSpPr>
        <p:spPr>
          <a:xfrm>
            <a:off x="360000" y="1016704"/>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11" name="Text Placeholder 10">
            <a:extLst>
              <a:ext uri="{FF2B5EF4-FFF2-40B4-BE49-F238E27FC236}">
                <a16:creationId xmlns:a16="http://schemas.microsoft.com/office/drawing/2014/main" id="{10FE7487-16E1-4608-9554-0EFBC927D0F7}"/>
              </a:ext>
            </a:extLst>
          </p:cNvPr>
          <p:cNvSpPr>
            <a:spLocks noGrp="1"/>
          </p:cNvSpPr>
          <p:nvPr>
            <p:ph type="body" sz="quarter" idx="19"/>
          </p:nvPr>
        </p:nvSpPr>
        <p:spPr>
          <a:xfrm>
            <a:off x="347663" y="1908001"/>
            <a:ext cx="5616575" cy="2160762"/>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a:t>Edit Master text styles</a:t>
            </a:r>
          </a:p>
          <a:p>
            <a:pPr lvl="1"/>
            <a:r>
              <a:rPr lang="en-US"/>
              <a:t>Second level</a:t>
            </a:r>
          </a:p>
          <a:p>
            <a:pPr lvl="2"/>
            <a:r>
              <a:rPr lang="en-US"/>
              <a:t>Third level</a:t>
            </a:r>
          </a:p>
          <a:p>
            <a:pPr lvl="3"/>
            <a:r>
              <a:rPr lang="en-US"/>
              <a:t>Fourth level</a:t>
            </a:r>
          </a:p>
        </p:txBody>
      </p:sp>
      <p:sp>
        <p:nvSpPr>
          <p:cNvPr id="12" name="Text Placeholder 10">
            <a:extLst>
              <a:ext uri="{FF2B5EF4-FFF2-40B4-BE49-F238E27FC236}">
                <a16:creationId xmlns:a16="http://schemas.microsoft.com/office/drawing/2014/main" id="{52C16B6B-1D72-4FE8-B3CC-6616A1E2AF10}"/>
              </a:ext>
            </a:extLst>
          </p:cNvPr>
          <p:cNvSpPr>
            <a:spLocks noGrp="1"/>
          </p:cNvSpPr>
          <p:nvPr>
            <p:ph type="body" sz="quarter" idx="20"/>
          </p:nvPr>
        </p:nvSpPr>
        <p:spPr>
          <a:xfrm>
            <a:off x="6227764" y="1908001"/>
            <a:ext cx="5616575" cy="2160762"/>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a:t>Edit Master text styles</a:t>
            </a:r>
          </a:p>
          <a:p>
            <a:pPr lvl="1"/>
            <a:r>
              <a:rPr lang="en-US"/>
              <a:t>Second level</a:t>
            </a:r>
          </a:p>
          <a:p>
            <a:pPr lvl="2"/>
            <a:r>
              <a:rPr lang="en-US"/>
              <a:t>Third level</a:t>
            </a:r>
          </a:p>
          <a:p>
            <a:pPr lvl="3"/>
            <a:r>
              <a:rPr lang="en-US"/>
              <a:t>Fourth level</a:t>
            </a:r>
          </a:p>
        </p:txBody>
      </p:sp>
      <p:sp>
        <p:nvSpPr>
          <p:cNvPr id="13" name="Text Placeholder 10">
            <a:extLst>
              <a:ext uri="{FF2B5EF4-FFF2-40B4-BE49-F238E27FC236}">
                <a16:creationId xmlns:a16="http://schemas.microsoft.com/office/drawing/2014/main" id="{95EB5E74-9FC4-4E25-B983-367B78B1663A}"/>
              </a:ext>
            </a:extLst>
          </p:cNvPr>
          <p:cNvSpPr>
            <a:spLocks noGrp="1"/>
          </p:cNvSpPr>
          <p:nvPr>
            <p:ph type="body" sz="quarter" idx="21"/>
          </p:nvPr>
        </p:nvSpPr>
        <p:spPr>
          <a:xfrm>
            <a:off x="6227764" y="4256584"/>
            <a:ext cx="5616575" cy="2160762"/>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a:t>Edit Master text styles</a:t>
            </a:r>
          </a:p>
          <a:p>
            <a:pPr lvl="1"/>
            <a:r>
              <a:rPr lang="en-US"/>
              <a:t>Second level</a:t>
            </a:r>
          </a:p>
          <a:p>
            <a:pPr lvl="2"/>
            <a:r>
              <a:rPr lang="en-US"/>
              <a:t>Third level</a:t>
            </a:r>
          </a:p>
          <a:p>
            <a:pPr lvl="3"/>
            <a:r>
              <a:rPr lang="en-US"/>
              <a:t>Fourth level</a:t>
            </a:r>
          </a:p>
        </p:txBody>
      </p:sp>
      <p:sp>
        <p:nvSpPr>
          <p:cNvPr id="14" name="Text Placeholder 10">
            <a:extLst>
              <a:ext uri="{FF2B5EF4-FFF2-40B4-BE49-F238E27FC236}">
                <a16:creationId xmlns:a16="http://schemas.microsoft.com/office/drawing/2014/main" id="{E54B5F10-5A3E-4704-87D5-2CB8D15F46B2}"/>
              </a:ext>
            </a:extLst>
          </p:cNvPr>
          <p:cNvSpPr>
            <a:spLocks noGrp="1"/>
          </p:cNvSpPr>
          <p:nvPr>
            <p:ph type="body" sz="quarter" idx="22"/>
          </p:nvPr>
        </p:nvSpPr>
        <p:spPr>
          <a:xfrm>
            <a:off x="347663" y="4256584"/>
            <a:ext cx="5616575" cy="2160762"/>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a:t>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403241502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ontents 2">
    <p:spTree>
      <p:nvGrpSpPr>
        <p:cNvPr id="1" name=""/>
        <p:cNvGrpSpPr/>
        <p:nvPr/>
      </p:nvGrpSpPr>
      <p:grpSpPr>
        <a:xfrm>
          <a:off x="0" y="0"/>
          <a:ext cx="0" cy="0"/>
          <a:chOff x="0" y="0"/>
          <a:chExt cx="0" cy="0"/>
        </a:xfrm>
      </p:grpSpPr>
      <p:sp>
        <p:nvSpPr>
          <p:cNvPr id="10" name="Table Placeholder 9">
            <a:extLst>
              <a:ext uri="{FF2B5EF4-FFF2-40B4-BE49-F238E27FC236}">
                <a16:creationId xmlns:a16="http://schemas.microsoft.com/office/drawing/2014/main" id="{F8D9268B-FAD5-4A3C-B190-A50230A1D12D}"/>
              </a:ext>
            </a:extLst>
          </p:cNvPr>
          <p:cNvSpPr>
            <a:spLocks noGrp="1"/>
          </p:cNvSpPr>
          <p:nvPr>
            <p:ph type="tbl" sz="quarter" idx="13"/>
          </p:nvPr>
        </p:nvSpPr>
        <p:spPr>
          <a:xfrm>
            <a:off x="360362" y="1620000"/>
            <a:ext cx="5616000" cy="4680000"/>
          </a:xfrm>
        </p:spPr>
        <p:txBody>
          <a:bodyPr/>
          <a:lstStyle>
            <a:lvl1pPr>
              <a:defRPr>
                <a:latin typeface="+mn-lt"/>
              </a:defRPr>
            </a:lvl1pPr>
          </a:lstStyle>
          <a:p>
            <a:r>
              <a:rPr lang="en-US"/>
              <a:t>Click icon to add table</a:t>
            </a:r>
            <a:endParaRPr lang="en-AU"/>
          </a:p>
        </p:txBody>
      </p:sp>
      <p:sp>
        <p:nvSpPr>
          <p:cNvPr id="2" name="Table Placeholder 9">
            <a:extLst>
              <a:ext uri="{FF2B5EF4-FFF2-40B4-BE49-F238E27FC236}">
                <a16:creationId xmlns:a16="http://schemas.microsoft.com/office/drawing/2014/main" id="{92BD0FCE-0804-4AAE-615C-566A4F2FAFEF}"/>
              </a:ext>
            </a:extLst>
          </p:cNvPr>
          <p:cNvSpPr>
            <a:spLocks noGrp="1"/>
          </p:cNvSpPr>
          <p:nvPr>
            <p:ph type="tbl" sz="quarter" idx="15"/>
          </p:nvPr>
        </p:nvSpPr>
        <p:spPr>
          <a:xfrm>
            <a:off x="6228000" y="1620000"/>
            <a:ext cx="5616000" cy="4680000"/>
          </a:xfrm>
        </p:spPr>
        <p:txBody>
          <a:bodyPr/>
          <a:lstStyle>
            <a:lvl1pPr>
              <a:defRPr>
                <a:latin typeface="+mn-lt"/>
              </a:defRPr>
            </a:lvl1pPr>
          </a:lstStyle>
          <a:p>
            <a:r>
              <a:rPr lang="en-US"/>
              <a:t>Click icon to add table</a:t>
            </a:r>
            <a:endParaRPr lang="en-AU"/>
          </a:p>
        </p:txBody>
      </p:sp>
      <p:sp>
        <p:nvSpPr>
          <p:cNvPr id="4" name="Slide Number Placeholder 3">
            <a:extLst>
              <a:ext uri="{FF2B5EF4-FFF2-40B4-BE49-F238E27FC236}">
                <a16:creationId xmlns:a16="http://schemas.microsoft.com/office/drawing/2014/main" id="{119A8057-F61F-CB11-BD7F-686904EB0E67}"/>
              </a:ext>
            </a:extLst>
          </p:cNvPr>
          <p:cNvSpPr>
            <a:spLocks noGrp="1"/>
          </p:cNvSpPr>
          <p:nvPr>
            <p:ph type="sldNum" sz="quarter" idx="14"/>
          </p:nvPr>
        </p:nvSpPr>
        <p:spPr/>
        <p:txBody>
          <a:bodyPr/>
          <a:lstStyle/>
          <a:p>
            <a:fld id="{10A01DC5-1685-4615-8240-15192985C6A2}" type="slidenum">
              <a:rPr lang="en-AU" smtClean="0"/>
              <a:pPr/>
              <a:t>‹#›</a:t>
            </a:fld>
            <a:endParaRPr lang="en-AU"/>
          </a:p>
        </p:txBody>
      </p:sp>
      <p:sp>
        <p:nvSpPr>
          <p:cNvPr id="6" name="Title 3">
            <a:extLst>
              <a:ext uri="{FF2B5EF4-FFF2-40B4-BE49-F238E27FC236}">
                <a16:creationId xmlns:a16="http://schemas.microsoft.com/office/drawing/2014/main" id="{28C0AB9A-5EB0-4C01-AB6A-268E21FF2C22}"/>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a:p>
        </p:txBody>
      </p:sp>
      <p:sp>
        <p:nvSpPr>
          <p:cNvPr id="8" name="Text Placeholder 10">
            <a:extLst>
              <a:ext uri="{FF2B5EF4-FFF2-40B4-BE49-F238E27FC236}">
                <a16:creationId xmlns:a16="http://schemas.microsoft.com/office/drawing/2014/main" id="{57511D4D-B7CF-4565-A769-9BC0C0A0A228}"/>
              </a:ext>
            </a:extLst>
          </p:cNvPr>
          <p:cNvSpPr>
            <a:spLocks noGrp="1"/>
          </p:cNvSpPr>
          <p:nvPr>
            <p:ph type="body" sz="quarter" idx="18" hasCustomPrompt="1"/>
          </p:nvPr>
        </p:nvSpPr>
        <p:spPr>
          <a:xfrm>
            <a:off x="360000" y="1016704"/>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4120082747"/>
      </p:ext>
    </p:extLst>
  </p:cSld>
  <p:clrMapOvr>
    <a:masterClrMapping/>
  </p:clrMapOvr>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257F9B-C715-D998-280B-B0490FAB9D0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360000" y="136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a:xfrm>
            <a:off x="360000" y="1620000"/>
            <a:ext cx="11484000" cy="4536000"/>
          </a:xfrm>
        </p:spPr>
        <p:txBody>
          <a:bodyPr/>
          <a:lstStyle>
            <a:lvl1pPr>
              <a:lnSpc>
                <a:spcPct val="150000"/>
              </a:lnSpc>
              <a:defRPr>
                <a:latin typeface="+mn-lt"/>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0" name="Straight Connector 9">
            <a:extLst>
              <a:ext uri="{FF2B5EF4-FFF2-40B4-BE49-F238E27FC236}">
                <a16:creationId xmlns:a16="http://schemas.microsoft.com/office/drawing/2014/main" id="{C1C68106-4483-643D-2F20-EDD5AEDB960D}"/>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09B0793B-9A9E-76CD-2FEC-E2CDF54AF066}"/>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ext Placeholder 10">
            <a:extLst>
              <a:ext uri="{FF2B5EF4-FFF2-40B4-BE49-F238E27FC236}">
                <a16:creationId xmlns:a16="http://schemas.microsoft.com/office/drawing/2014/main" id="{CAACF727-AE7E-47EA-8835-DCF4CB035ECE}"/>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1173348538"/>
      </p:ext>
    </p:extLst>
  </p:cSld>
  <p:clrMapOvr>
    <a:masterClrMapping/>
  </p:clrMapOvr>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Title and Content_no Line">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latin typeface="+mn-lt"/>
              </a:defRPr>
            </a:lvl1pPr>
            <a:lvl2pPr>
              <a:defRPr/>
            </a:lvl2pPr>
            <a:lvl3pPr>
              <a:defRPr/>
            </a:lvl3pPr>
            <a:lvl4pPr>
              <a:defRPr/>
            </a:lvl4pPr>
            <a:lvl5pPr>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4">
            <a:extLst>
              <a:ext uri="{FF2B5EF4-FFF2-40B4-BE49-F238E27FC236}">
                <a16:creationId xmlns:a16="http://schemas.microsoft.com/office/drawing/2014/main" id="{09B0793B-9A9E-76CD-2FEC-E2CDF54AF066}"/>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6" name="Title 3">
            <a:extLst>
              <a:ext uri="{FF2B5EF4-FFF2-40B4-BE49-F238E27FC236}">
                <a16:creationId xmlns:a16="http://schemas.microsoft.com/office/drawing/2014/main" id="{77CB3A0F-511B-451A-8458-A90B8C25FB22}"/>
              </a:ext>
            </a:extLst>
          </p:cNvPr>
          <p:cNvSpPr>
            <a:spLocks noGrp="1"/>
          </p:cNvSpPr>
          <p:nvPr>
            <p:ph type="title" hasCustomPrompt="1"/>
          </p:nvPr>
        </p:nvSpPr>
        <p:spPr>
          <a:xfrm>
            <a:off x="360000" y="360000"/>
            <a:ext cx="10080000" cy="545601"/>
          </a:xfrm>
        </p:spPr>
        <p:txBody>
          <a:bodyPr/>
          <a:lstStyle>
            <a:lvl1pPr>
              <a:defRPr>
                <a:solidFill>
                  <a:schemeClr val="accent1"/>
                </a:solidFill>
              </a:defRPr>
            </a:lvl1pPr>
          </a:lstStyle>
          <a:p>
            <a:r>
              <a:rPr lang="en-US" dirty="0"/>
              <a:t>Title</a:t>
            </a:r>
            <a:endParaRPr lang="en-AU" dirty="0"/>
          </a:p>
        </p:txBody>
      </p:sp>
      <p:sp>
        <p:nvSpPr>
          <p:cNvPr id="8" name="Text Placeholder 10">
            <a:extLst>
              <a:ext uri="{FF2B5EF4-FFF2-40B4-BE49-F238E27FC236}">
                <a16:creationId xmlns:a16="http://schemas.microsoft.com/office/drawing/2014/main" id="{B0454035-2B61-4AA5-B92D-AE7B4F8DA6AE}"/>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2458582084"/>
      </p:ext>
    </p:extLst>
  </p:cSld>
  <p:clrMapOvr>
    <a:masterClrMapping/>
  </p:clrMapOvr>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itle and 2 Column Content">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360000" y="154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a:xfrm>
            <a:off x="360000" y="1800000"/>
            <a:ext cx="11473200" cy="4351339"/>
          </a:xfrm>
        </p:spPr>
        <p:txBody>
          <a:bodyPr numCol="2" spcCol="180000"/>
          <a:lstStyle>
            <a:lvl1pPr>
              <a:defRPr sz="2200"/>
            </a:lvl1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9" name="Straight Connector 8">
            <a:extLst>
              <a:ext uri="{FF2B5EF4-FFF2-40B4-BE49-F238E27FC236}">
                <a16:creationId xmlns:a16="http://schemas.microsoft.com/office/drawing/2014/main" id="{13DA8821-872D-DA98-FD86-2667B05FAE90}"/>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81B646BC-5BB3-E31B-1A9E-AD82558D7FE8}"/>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itle 3">
            <a:extLst>
              <a:ext uri="{FF2B5EF4-FFF2-40B4-BE49-F238E27FC236}">
                <a16:creationId xmlns:a16="http://schemas.microsoft.com/office/drawing/2014/main" id="{2245FC77-E959-4B3D-936D-71858DF4D065}"/>
              </a:ext>
            </a:extLst>
          </p:cNvPr>
          <p:cNvSpPr>
            <a:spLocks noGrp="1"/>
          </p:cNvSpPr>
          <p:nvPr>
            <p:ph type="title"/>
          </p:nvPr>
        </p:nvSpPr>
        <p:spPr>
          <a:xfrm>
            <a:off x="360000" y="360000"/>
            <a:ext cx="10080000" cy="618075"/>
          </a:xfrm>
        </p:spPr>
        <p:txBody>
          <a:bodyPr/>
          <a:lstStyle>
            <a:lvl1pPr>
              <a:defRPr>
                <a:solidFill>
                  <a:schemeClr val="accent1"/>
                </a:solidFill>
              </a:defRPr>
            </a:lvl1pPr>
          </a:lstStyle>
          <a:p>
            <a:r>
              <a:rPr lang="en-US"/>
              <a:t>Click to edit Master title style</a:t>
            </a:r>
            <a:endParaRPr lang="en-AU"/>
          </a:p>
        </p:txBody>
      </p:sp>
      <p:sp>
        <p:nvSpPr>
          <p:cNvPr id="11" name="Text Placeholder 10">
            <a:extLst>
              <a:ext uri="{FF2B5EF4-FFF2-40B4-BE49-F238E27FC236}">
                <a16:creationId xmlns:a16="http://schemas.microsoft.com/office/drawing/2014/main" id="{2E4530E4-39F1-41F1-B2DC-30ACB1CA595C}"/>
              </a:ext>
            </a:extLst>
          </p:cNvPr>
          <p:cNvSpPr>
            <a:spLocks noGrp="1"/>
          </p:cNvSpPr>
          <p:nvPr>
            <p:ph type="body" sz="quarter" idx="18" hasCustomPrompt="1"/>
          </p:nvPr>
        </p:nvSpPr>
        <p:spPr>
          <a:xfrm>
            <a:off x="360000" y="1102164"/>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146420459"/>
      </p:ext>
    </p:extLst>
  </p:cSld>
  <p:clrMapOvr>
    <a:masterClrMapping/>
  </p:clrMapOvr>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_Title and 2 Column Content_no Line">
    <p:spTree>
      <p:nvGrpSpPr>
        <p:cNvPr id="1" name=""/>
        <p:cNvGrpSpPr/>
        <p:nvPr/>
      </p:nvGrpSpPr>
      <p:grpSpPr>
        <a:xfrm>
          <a:off x="0" y="0"/>
          <a:ext cx="0" cy="0"/>
          <a:chOff x="0" y="0"/>
          <a:chExt cx="0" cy="0"/>
        </a:xfrm>
      </p:grpSpPr>
      <p:sp>
        <p:nvSpPr>
          <p:cNvPr id="3" name="Content Placeholder 2"/>
          <p:cNvSpPr>
            <a:spLocks noGrp="1"/>
          </p:cNvSpPr>
          <p:nvPr>
            <p:ph idx="1"/>
          </p:nvPr>
        </p:nvSpPr>
        <p:spPr>
          <a:xfrm>
            <a:off x="360000" y="1800000"/>
            <a:ext cx="11473200" cy="4351339"/>
          </a:xfrm>
        </p:spPr>
        <p:txBody>
          <a:bodyPr numCol="2" spcCol="180000"/>
          <a:lstStyle>
            <a:lvl1pPr>
              <a:defRPr sz="2200"/>
            </a:lvl1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81B646BC-5BB3-E31B-1A9E-AD82558D7FE8}"/>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6" name="Title 3">
            <a:extLst>
              <a:ext uri="{FF2B5EF4-FFF2-40B4-BE49-F238E27FC236}">
                <a16:creationId xmlns:a16="http://schemas.microsoft.com/office/drawing/2014/main" id="{03CD5AEC-C258-42AE-85FE-5BEE6B15C14B}"/>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a:p>
        </p:txBody>
      </p:sp>
      <p:sp>
        <p:nvSpPr>
          <p:cNvPr id="8" name="Text Placeholder 10">
            <a:extLst>
              <a:ext uri="{FF2B5EF4-FFF2-40B4-BE49-F238E27FC236}">
                <a16:creationId xmlns:a16="http://schemas.microsoft.com/office/drawing/2014/main" id="{16A8778F-1369-47FD-AB66-0F42629BE007}"/>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2622937204"/>
      </p:ext>
    </p:extLst>
  </p:cSld>
  <p:clrMapOvr>
    <a:masterClrMapping/>
  </p:clrMapOvr>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lue backgroun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165CECD-C00D-4560-9C97-AE28A8535867}"/>
              </a:ext>
              <a:ext uri="{C183D7F6-B498-43B3-948B-1728B52AA6E4}">
                <adec:decorative xmlns:adec="http://schemas.microsoft.com/office/drawing/2017/decorative" val="1"/>
              </a:ext>
            </a:extLst>
          </p:cNvPr>
          <p:cNvSpPr/>
          <p:nvPr userDrawn="1"/>
        </p:nvSpPr>
        <p:spPr>
          <a:xfrm>
            <a:off x="0" y="1620000"/>
            <a:ext cx="12192000" cy="523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Picture Placeholder 4">
            <a:extLst>
              <a:ext uri="{FF2B5EF4-FFF2-40B4-BE49-F238E27FC236}">
                <a16:creationId xmlns:a16="http://schemas.microsoft.com/office/drawing/2014/main" id="{8AB6FE45-2247-43AE-AFB0-3C1EC574D8FA}"/>
              </a:ext>
              <a:ext uri="{C183D7F6-B498-43B3-948B-1728B52AA6E4}">
                <adec:decorative xmlns:adec="http://schemas.microsoft.com/office/drawing/2017/decorative" val="1"/>
              </a:ext>
            </a:extLst>
          </p:cNvPr>
          <p:cNvSpPr>
            <a:spLocks noGrp="1"/>
          </p:cNvSpPr>
          <p:nvPr>
            <p:ph type="pic" sz="quarter" idx="13"/>
          </p:nvPr>
        </p:nvSpPr>
        <p:spPr>
          <a:xfrm>
            <a:off x="359998" y="1909282"/>
            <a:ext cx="11483999" cy="4210718"/>
          </a:xfrm>
        </p:spPr>
        <p:txBody>
          <a:bodyPr/>
          <a:lstStyle/>
          <a:p>
            <a:r>
              <a:rPr lang="en-US"/>
              <a:t>Click icon to add picture</a:t>
            </a:r>
            <a:endParaRPr lang="en-AU" dirty="0"/>
          </a:p>
        </p:txBody>
      </p:sp>
      <p:sp>
        <p:nvSpPr>
          <p:cNvPr id="7" name="Slide Number Placeholder 6"/>
          <p:cNvSpPr>
            <a:spLocks noGrp="1"/>
          </p:cNvSpPr>
          <p:nvPr>
            <p:ph type="sldNum" sz="quarter" idx="12"/>
          </p:nvPr>
        </p:nvSpPr>
        <p:spPr/>
        <p:txBody>
          <a:bodyPr/>
          <a:lstStyle/>
          <a:p>
            <a:fld id="{10A01DC5-1685-4615-8240-15192985C6A2}" type="slidenum">
              <a:rPr lang="en-AU" smtClean="0"/>
              <a:t>‹#›</a:t>
            </a:fld>
            <a:endParaRPr lang="en-AU"/>
          </a:p>
        </p:txBody>
      </p:sp>
      <p:sp>
        <p:nvSpPr>
          <p:cNvPr id="10" name="Title 4">
            <a:extLst>
              <a:ext uri="{FF2B5EF4-FFF2-40B4-BE49-F238E27FC236}">
                <a16:creationId xmlns:a16="http://schemas.microsoft.com/office/drawing/2014/main" id="{4B69FB63-5913-44B0-9BCA-4B6E66CE48BF}"/>
              </a:ext>
            </a:extLst>
          </p:cNvPr>
          <p:cNvSpPr>
            <a:spLocks noGrp="1"/>
          </p:cNvSpPr>
          <p:nvPr>
            <p:ph type="title"/>
          </p:nvPr>
        </p:nvSpPr>
        <p:spPr>
          <a:xfrm>
            <a:off x="359998" y="360000"/>
            <a:ext cx="10260002" cy="522000"/>
          </a:xfrm>
        </p:spPr>
        <p:txBody>
          <a:bodyPr/>
          <a:lstStyle>
            <a:lvl1pPr>
              <a:defRPr>
                <a:solidFill>
                  <a:schemeClr val="accent1"/>
                </a:solidFill>
              </a:defRPr>
            </a:lvl1pPr>
          </a:lstStyle>
          <a:p>
            <a:r>
              <a:rPr lang="en-US"/>
              <a:t>Click to edit Master title style</a:t>
            </a:r>
            <a:endParaRPr lang="en-AU" dirty="0"/>
          </a:p>
        </p:txBody>
      </p:sp>
      <p:sp>
        <p:nvSpPr>
          <p:cNvPr id="11" name="Text Placeholder 10">
            <a:extLst>
              <a:ext uri="{FF2B5EF4-FFF2-40B4-BE49-F238E27FC236}">
                <a16:creationId xmlns:a16="http://schemas.microsoft.com/office/drawing/2014/main" id="{4A905C52-CF4B-447B-B93D-A86FD209402A}"/>
              </a:ext>
            </a:extLst>
          </p:cNvPr>
          <p:cNvSpPr>
            <a:spLocks noGrp="1"/>
          </p:cNvSpPr>
          <p:nvPr>
            <p:ph type="body" sz="quarter" idx="18" hasCustomPrompt="1"/>
          </p:nvPr>
        </p:nvSpPr>
        <p:spPr>
          <a:xfrm>
            <a:off x="360000" y="1016704"/>
            <a:ext cx="10080000"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145281004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itle, Text box and 2 Column Content box">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360000" y="216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ext Placeholder 8">
            <a:extLst>
              <a:ext uri="{FF2B5EF4-FFF2-40B4-BE49-F238E27FC236}">
                <a16:creationId xmlns:a16="http://schemas.microsoft.com/office/drawing/2014/main" id="{A728366C-8E0F-43D3-99CB-DE12D7F372E5}"/>
              </a:ext>
            </a:extLst>
          </p:cNvPr>
          <p:cNvSpPr>
            <a:spLocks noGrp="1"/>
          </p:cNvSpPr>
          <p:nvPr>
            <p:ph type="body" sz="quarter" idx="13"/>
          </p:nvPr>
        </p:nvSpPr>
        <p:spPr>
          <a:xfrm>
            <a:off x="360000" y="2339999"/>
            <a:ext cx="4680000" cy="3960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3" name="Content Placeholder 2"/>
          <p:cNvSpPr>
            <a:spLocks noGrp="1"/>
          </p:cNvSpPr>
          <p:nvPr>
            <p:ph idx="1"/>
          </p:nvPr>
        </p:nvSpPr>
        <p:spPr>
          <a:xfrm>
            <a:off x="5220000" y="2339999"/>
            <a:ext cx="6624000" cy="3960000"/>
          </a:xfrm>
        </p:spPr>
        <p:txBody>
          <a:bodyPr numCol="2" spcCol="180000"/>
          <a:lstStyle>
            <a:lvl1pPr>
              <a:defRPr/>
            </a:lvl1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CF044F22-50EB-721D-DCB8-73255FFA7E27}"/>
              </a:ext>
            </a:extLst>
          </p:cNvPr>
          <p:cNvSpPr>
            <a:spLocks noGrp="1"/>
          </p:cNvSpPr>
          <p:nvPr>
            <p:ph type="sldNum" sz="quarter" idx="14"/>
          </p:nvPr>
        </p:nvSpPr>
        <p:spPr/>
        <p:txBody>
          <a:bodyPr/>
          <a:lstStyle/>
          <a:p>
            <a:fld id="{10A01DC5-1685-4615-8240-15192985C6A2}" type="slidenum">
              <a:rPr lang="en-AU" smtClean="0"/>
              <a:pPr/>
              <a:t>‹#›</a:t>
            </a:fld>
            <a:endParaRPr lang="en-AU"/>
          </a:p>
        </p:txBody>
      </p:sp>
      <p:sp>
        <p:nvSpPr>
          <p:cNvPr id="8" name="Title 3">
            <a:extLst>
              <a:ext uri="{FF2B5EF4-FFF2-40B4-BE49-F238E27FC236}">
                <a16:creationId xmlns:a16="http://schemas.microsoft.com/office/drawing/2014/main" id="{F677D244-6A00-4BD3-ACE8-5EC2A13CC5A8}"/>
              </a:ext>
            </a:extLst>
          </p:cNvPr>
          <p:cNvSpPr>
            <a:spLocks noGrp="1"/>
          </p:cNvSpPr>
          <p:nvPr>
            <p:ph type="title"/>
          </p:nvPr>
        </p:nvSpPr>
        <p:spPr>
          <a:xfrm>
            <a:off x="360000" y="360000"/>
            <a:ext cx="10080000" cy="1002730"/>
          </a:xfrm>
        </p:spPr>
        <p:txBody>
          <a:bodyPr/>
          <a:lstStyle>
            <a:lvl1pPr>
              <a:defRPr>
                <a:solidFill>
                  <a:schemeClr val="accent1"/>
                </a:solidFill>
              </a:defRPr>
            </a:lvl1pPr>
          </a:lstStyle>
          <a:p>
            <a:r>
              <a:rPr lang="en-US"/>
              <a:t>Click to edit Master title style</a:t>
            </a:r>
            <a:endParaRPr lang="en-AU"/>
          </a:p>
        </p:txBody>
      </p:sp>
      <p:sp>
        <p:nvSpPr>
          <p:cNvPr id="11" name="Text Placeholder 10">
            <a:extLst>
              <a:ext uri="{FF2B5EF4-FFF2-40B4-BE49-F238E27FC236}">
                <a16:creationId xmlns:a16="http://schemas.microsoft.com/office/drawing/2014/main" id="{0B01DC35-DB3A-4874-A68A-863609323324}"/>
              </a:ext>
            </a:extLst>
          </p:cNvPr>
          <p:cNvSpPr>
            <a:spLocks noGrp="1"/>
          </p:cNvSpPr>
          <p:nvPr>
            <p:ph type="body" sz="quarter" idx="18" hasCustomPrompt="1"/>
          </p:nvPr>
        </p:nvSpPr>
        <p:spPr>
          <a:xfrm>
            <a:off x="360000" y="1580728"/>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217371183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_Title, Text box and 2 Column Content box_no Line">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A728366C-8E0F-43D3-99CB-DE12D7F372E5}"/>
              </a:ext>
            </a:extLst>
          </p:cNvPr>
          <p:cNvSpPr>
            <a:spLocks noGrp="1"/>
          </p:cNvSpPr>
          <p:nvPr>
            <p:ph type="body" sz="quarter" idx="13"/>
          </p:nvPr>
        </p:nvSpPr>
        <p:spPr>
          <a:xfrm>
            <a:off x="360000" y="1800225"/>
            <a:ext cx="4680000" cy="449977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3" name="Content Placeholder 2"/>
          <p:cNvSpPr>
            <a:spLocks noGrp="1"/>
          </p:cNvSpPr>
          <p:nvPr>
            <p:ph idx="1"/>
          </p:nvPr>
        </p:nvSpPr>
        <p:spPr>
          <a:xfrm>
            <a:off x="5220000" y="1800225"/>
            <a:ext cx="6624000" cy="4499774"/>
          </a:xfrm>
        </p:spPr>
        <p:txBody>
          <a:bodyPr numCol="2" spcCol="180000"/>
          <a:lstStyle>
            <a:lvl1pPr>
              <a:defRPr/>
            </a:lvl1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CF044F22-50EB-721D-DCB8-73255FFA7E27}"/>
              </a:ext>
            </a:extLst>
          </p:cNvPr>
          <p:cNvSpPr>
            <a:spLocks noGrp="1"/>
          </p:cNvSpPr>
          <p:nvPr>
            <p:ph type="sldNum" sz="quarter" idx="14"/>
          </p:nvPr>
        </p:nvSpPr>
        <p:spPr/>
        <p:txBody>
          <a:bodyPr/>
          <a:lstStyle/>
          <a:p>
            <a:fld id="{10A01DC5-1685-4615-8240-15192985C6A2}" type="slidenum">
              <a:rPr lang="en-AU" smtClean="0"/>
              <a:pPr/>
              <a:t>‹#›</a:t>
            </a:fld>
            <a:endParaRPr lang="en-AU"/>
          </a:p>
        </p:txBody>
      </p:sp>
      <p:sp>
        <p:nvSpPr>
          <p:cNvPr id="8" name="Title 3">
            <a:extLst>
              <a:ext uri="{FF2B5EF4-FFF2-40B4-BE49-F238E27FC236}">
                <a16:creationId xmlns:a16="http://schemas.microsoft.com/office/drawing/2014/main" id="{5A0FCAAA-70E2-4960-89F7-E534C412DC9B}"/>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a:p>
        </p:txBody>
      </p:sp>
      <p:sp>
        <p:nvSpPr>
          <p:cNvPr id="7" name="Text Placeholder 10">
            <a:extLst>
              <a:ext uri="{FF2B5EF4-FFF2-40B4-BE49-F238E27FC236}">
                <a16:creationId xmlns:a16="http://schemas.microsoft.com/office/drawing/2014/main" id="{2916A36C-ED56-48CD-A0DE-B0EE6F84BBF3}"/>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87714660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Image, pullout text and caption">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516D7771-B92C-4B57-B3D3-8B15F5B9689C}"/>
              </a:ext>
              <a:ext uri="{C183D7F6-B498-43B3-948B-1728B52AA6E4}">
                <adec:decorative xmlns:adec="http://schemas.microsoft.com/office/drawing/2017/decorative" val="1"/>
              </a:ext>
            </a:extLst>
          </p:cNvPr>
          <p:cNvSpPr>
            <a:spLocks noGrp="1"/>
          </p:cNvSpPr>
          <p:nvPr>
            <p:ph type="pic" sz="quarter" idx="13"/>
          </p:nvPr>
        </p:nvSpPr>
        <p:spPr>
          <a:xfrm>
            <a:off x="0" y="0"/>
            <a:ext cx="5040000" cy="6858000"/>
          </a:xfrm>
        </p:spPr>
        <p:txBody>
          <a:bodyPr/>
          <a:lstStyle/>
          <a:p>
            <a:r>
              <a:rPr lang="en-US"/>
              <a:t>Click icon to add picture</a:t>
            </a:r>
            <a:endParaRPr lang="en-AU"/>
          </a:p>
        </p:txBody>
      </p:sp>
      <p:sp>
        <p:nvSpPr>
          <p:cNvPr id="8" name="Title 1">
            <a:extLst>
              <a:ext uri="{FF2B5EF4-FFF2-40B4-BE49-F238E27FC236}">
                <a16:creationId xmlns:a16="http://schemas.microsoft.com/office/drawing/2014/main" id="{8B6F15D0-AE99-5E95-E10F-E8416680942A}"/>
              </a:ext>
            </a:extLst>
          </p:cNvPr>
          <p:cNvSpPr>
            <a:spLocks noGrp="1"/>
          </p:cNvSpPr>
          <p:nvPr>
            <p:ph type="title"/>
          </p:nvPr>
        </p:nvSpPr>
        <p:spPr>
          <a:xfrm>
            <a:off x="5400000" y="360000"/>
            <a:ext cx="5400000" cy="1008000"/>
          </a:xfrm>
        </p:spPr>
        <p:txBody>
          <a:bodyPr/>
          <a:lstStyle>
            <a:lvl1pPr>
              <a:defRPr>
                <a:solidFill>
                  <a:schemeClr val="accent1"/>
                </a:solidFill>
              </a:defRPr>
            </a:lvl1pPr>
          </a:lstStyle>
          <a:p>
            <a:r>
              <a:rPr lang="en-US"/>
              <a:t>Click to edit Master title style</a:t>
            </a:r>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a:cxnSpLocks/>
          </p:cNvCxnSpPr>
          <p:nvPr userDrawn="1"/>
        </p:nvCxnSpPr>
        <p:spPr>
          <a:xfrm>
            <a:off x="5220000" y="1800000"/>
            <a:ext cx="0" cy="453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2FAB4FCE-5DFB-4423-ADC8-E6C79ABBEDD2}"/>
              </a:ext>
            </a:extLst>
          </p:cNvPr>
          <p:cNvSpPr>
            <a:spLocks noGrp="1"/>
          </p:cNvSpPr>
          <p:nvPr>
            <p:ph type="body" sz="quarter" idx="14"/>
          </p:nvPr>
        </p:nvSpPr>
        <p:spPr>
          <a:xfrm>
            <a:off x="5400000" y="1800225"/>
            <a:ext cx="6407997" cy="4140000"/>
          </a:xfrm>
        </p:spPr>
        <p:txBody>
          <a:bodyPr>
            <a:noAutofit/>
          </a:bodyPr>
          <a:lstStyle>
            <a:lvl1pPr>
              <a:defRPr sz="3600">
                <a:solidFill>
                  <a:srgbClr val="146CFD"/>
                </a:solidFill>
                <a:latin typeface="+mn-lt"/>
              </a:defRPr>
            </a:lvl1pPr>
            <a:lvl2pPr>
              <a:defRPr sz="1800">
                <a:solidFill>
                  <a:schemeClr val="tx1"/>
                </a:solidFill>
                <a:latin typeface="+mn-lt"/>
              </a:defRPr>
            </a:lvl2pPr>
            <a:lvl3pPr>
              <a:defRPr sz="3600">
                <a:solidFill>
                  <a:schemeClr val="bg2"/>
                </a:solidFill>
                <a:latin typeface="+mn-lt"/>
              </a:defRPr>
            </a:lvl3pPr>
            <a:lvl4pPr>
              <a:defRPr sz="3600">
                <a:solidFill>
                  <a:schemeClr val="bg2"/>
                </a:solidFill>
                <a:latin typeface="+mn-lt"/>
              </a:defRPr>
            </a:lvl4pPr>
            <a:lvl5pPr>
              <a:defRPr sz="3600">
                <a:solidFill>
                  <a:schemeClr val="bg2"/>
                </a:solidFill>
                <a:latin typeface="+mn-lt"/>
              </a:defRPr>
            </a:lvl5pPr>
          </a:lstStyle>
          <a:p>
            <a:pPr lvl="1"/>
            <a:endParaRPr lang="en-US"/>
          </a:p>
        </p:txBody>
      </p:sp>
      <p:sp>
        <p:nvSpPr>
          <p:cNvPr id="13" name="Text Placeholder 12">
            <a:extLst>
              <a:ext uri="{FF2B5EF4-FFF2-40B4-BE49-F238E27FC236}">
                <a16:creationId xmlns:a16="http://schemas.microsoft.com/office/drawing/2014/main" id="{518B06DF-F3D5-44F7-AB62-30A2ED1F46C7}"/>
              </a:ext>
            </a:extLst>
          </p:cNvPr>
          <p:cNvSpPr>
            <a:spLocks noGrp="1"/>
          </p:cNvSpPr>
          <p:nvPr>
            <p:ph type="body" sz="quarter" idx="15" hasCustomPrompt="1"/>
          </p:nvPr>
        </p:nvSpPr>
        <p:spPr>
          <a:xfrm>
            <a:off x="5400000" y="5976000"/>
            <a:ext cx="6407996" cy="360000"/>
          </a:xfrm>
        </p:spPr>
        <p:txBody>
          <a:bodyPr anchor="b">
            <a:noAutofit/>
          </a:bodyPr>
          <a:lstStyle>
            <a:lvl1pPr>
              <a:defRPr sz="1400">
                <a:latin typeface="+mn-lt"/>
              </a:defRPr>
            </a:lvl1pPr>
          </a:lstStyle>
          <a:p>
            <a:pPr lvl="0"/>
            <a:r>
              <a:rPr lang="en-US"/>
              <a:t>Caption</a:t>
            </a:r>
            <a:endParaRPr lang="en-AU"/>
          </a:p>
        </p:txBody>
      </p:sp>
      <p:sp>
        <p:nvSpPr>
          <p:cNvPr id="2" name="Slide Number Placeholder 1">
            <a:extLst>
              <a:ext uri="{FF2B5EF4-FFF2-40B4-BE49-F238E27FC236}">
                <a16:creationId xmlns:a16="http://schemas.microsoft.com/office/drawing/2014/main" id="{A128877F-C33A-D522-FD46-F348296ACE01}"/>
              </a:ext>
            </a:extLst>
          </p:cNvPr>
          <p:cNvSpPr>
            <a:spLocks noGrp="1"/>
          </p:cNvSpPr>
          <p:nvPr>
            <p:ph type="sldNum" sz="quarter" idx="16"/>
          </p:nvPr>
        </p:nvSpPr>
        <p:spPr/>
        <p:txBody>
          <a:bodyPr/>
          <a:lstStyle/>
          <a:p>
            <a:fld id="{10A01DC5-1685-4615-8240-15192985C6A2}" type="slidenum">
              <a:rPr lang="en-AU" smtClean="0"/>
              <a:pPr/>
              <a:t>‹#›</a:t>
            </a:fld>
            <a:endParaRPr lang="en-AU"/>
          </a:p>
        </p:txBody>
      </p:sp>
    </p:spTree>
    <p:extLst>
      <p:ext uri="{BB962C8B-B14F-4D97-AF65-F5344CB8AC3E}">
        <p14:creationId xmlns:p14="http://schemas.microsoft.com/office/powerpoint/2010/main" val="245510714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1_Image, pullout text and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1E143F9-7EC0-4AAA-8FBE-0E958CF620A6}"/>
              </a:ext>
              <a:ext uri="{C183D7F6-B498-43B3-948B-1728B52AA6E4}">
                <adec:decorative xmlns:adec="http://schemas.microsoft.com/office/drawing/2017/decorative" val="1"/>
              </a:ext>
            </a:extLst>
          </p:cNvPr>
          <p:cNvSpPr/>
          <p:nvPr userDrawn="1"/>
        </p:nvSpPr>
        <p:spPr>
          <a:xfrm>
            <a:off x="0" y="0"/>
            <a:ext cx="5039999"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sp>
        <p:nvSpPr>
          <p:cNvPr id="9" name="Picture Placeholder 8">
            <a:extLst>
              <a:ext uri="{FF2B5EF4-FFF2-40B4-BE49-F238E27FC236}">
                <a16:creationId xmlns:a16="http://schemas.microsoft.com/office/drawing/2014/main" id="{516D7771-B92C-4B57-B3D3-8B15F5B9689C}"/>
              </a:ext>
              <a:ext uri="{C183D7F6-B498-43B3-948B-1728B52AA6E4}">
                <adec:decorative xmlns:adec="http://schemas.microsoft.com/office/drawing/2017/decorative" val="1"/>
              </a:ext>
            </a:extLst>
          </p:cNvPr>
          <p:cNvSpPr>
            <a:spLocks noGrp="1"/>
          </p:cNvSpPr>
          <p:nvPr>
            <p:ph type="pic" sz="quarter" idx="13"/>
          </p:nvPr>
        </p:nvSpPr>
        <p:spPr>
          <a:xfrm>
            <a:off x="0" y="0"/>
            <a:ext cx="5040000" cy="6858000"/>
          </a:xfrm>
        </p:spPr>
        <p:txBody>
          <a:bodyPr/>
          <a:lstStyle/>
          <a:p>
            <a:r>
              <a:rPr lang="en-US"/>
              <a:t>Click icon to add picture</a:t>
            </a:r>
            <a:endParaRPr lang="en-AU"/>
          </a:p>
        </p:txBody>
      </p:sp>
      <p:sp>
        <p:nvSpPr>
          <p:cNvPr id="8" name="Title 1">
            <a:extLst>
              <a:ext uri="{FF2B5EF4-FFF2-40B4-BE49-F238E27FC236}">
                <a16:creationId xmlns:a16="http://schemas.microsoft.com/office/drawing/2014/main" id="{8B6F15D0-AE99-5E95-E10F-E8416680942A}"/>
              </a:ext>
            </a:extLst>
          </p:cNvPr>
          <p:cNvSpPr>
            <a:spLocks noGrp="1"/>
          </p:cNvSpPr>
          <p:nvPr>
            <p:ph type="title"/>
          </p:nvPr>
        </p:nvSpPr>
        <p:spPr>
          <a:xfrm>
            <a:off x="5400000" y="360000"/>
            <a:ext cx="5400000" cy="1008000"/>
          </a:xfrm>
        </p:spPr>
        <p:txBody>
          <a:bodyPr/>
          <a:lstStyle>
            <a:lvl1pPr>
              <a:defRPr>
                <a:solidFill>
                  <a:schemeClr val="accent1"/>
                </a:solidFill>
              </a:defRPr>
            </a:lvl1pPr>
          </a:lstStyle>
          <a:p>
            <a:r>
              <a:rPr lang="en-US"/>
              <a:t>Click to edit Master title style</a:t>
            </a:r>
          </a:p>
        </p:txBody>
      </p:sp>
      <p:sp>
        <p:nvSpPr>
          <p:cNvPr id="2" name="Slide Number Placeholder 1">
            <a:extLst>
              <a:ext uri="{FF2B5EF4-FFF2-40B4-BE49-F238E27FC236}">
                <a16:creationId xmlns:a16="http://schemas.microsoft.com/office/drawing/2014/main" id="{A128877F-C33A-D522-FD46-F348296ACE01}"/>
              </a:ext>
            </a:extLst>
          </p:cNvPr>
          <p:cNvSpPr>
            <a:spLocks noGrp="1"/>
          </p:cNvSpPr>
          <p:nvPr>
            <p:ph type="sldNum" sz="quarter" idx="16"/>
          </p:nvPr>
        </p:nvSpPr>
        <p:spPr/>
        <p:txBody>
          <a:bodyPr/>
          <a:lstStyle/>
          <a:p>
            <a:fld id="{10A01DC5-1685-4615-8240-15192985C6A2}" type="slidenum">
              <a:rPr lang="en-AU" smtClean="0"/>
              <a:pPr/>
              <a:t>‹#›</a:t>
            </a:fld>
            <a:endParaRPr lang="en-AU"/>
          </a:p>
        </p:txBody>
      </p:sp>
      <p:sp>
        <p:nvSpPr>
          <p:cNvPr id="4" name="Text Placeholder 3">
            <a:extLst>
              <a:ext uri="{FF2B5EF4-FFF2-40B4-BE49-F238E27FC236}">
                <a16:creationId xmlns:a16="http://schemas.microsoft.com/office/drawing/2014/main" id="{186DFE73-8EDC-49F9-98CE-69EE49E53679}"/>
              </a:ext>
            </a:extLst>
          </p:cNvPr>
          <p:cNvSpPr>
            <a:spLocks noGrp="1"/>
          </p:cNvSpPr>
          <p:nvPr>
            <p:ph type="body" sz="quarter" idx="17"/>
          </p:nvPr>
        </p:nvSpPr>
        <p:spPr>
          <a:xfrm>
            <a:off x="5400675" y="1800000"/>
            <a:ext cx="6407150" cy="453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343063234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1_Feature 2 column">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8B89783-DDB0-BFFC-2FB9-979DE48DC2EC}"/>
              </a:ext>
              <a:ext uri="{C183D7F6-B498-43B3-948B-1728B52AA6E4}">
                <adec:decorative xmlns:adec="http://schemas.microsoft.com/office/drawing/2017/decorative" val="1"/>
              </a:ext>
            </a:extLst>
          </p:cNvPr>
          <p:cNvSpPr/>
          <p:nvPr userDrawn="1"/>
        </p:nvSpPr>
        <p:spPr>
          <a:xfrm>
            <a:off x="7152001" y="0"/>
            <a:ext cx="5039999"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sp>
        <p:nvSpPr>
          <p:cNvPr id="2" name="Slide Number Placeholder 1">
            <a:extLst>
              <a:ext uri="{FF2B5EF4-FFF2-40B4-BE49-F238E27FC236}">
                <a16:creationId xmlns:a16="http://schemas.microsoft.com/office/drawing/2014/main" id="{A128877F-C33A-D522-FD46-F348296ACE01}"/>
              </a:ext>
            </a:extLst>
          </p:cNvPr>
          <p:cNvSpPr>
            <a:spLocks noGrp="1"/>
          </p:cNvSpPr>
          <p:nvPr>
            <p:ph type="sldNum" sz="quarter" idx="16"/>
          </p:nvPr>
        </p:nvSpPr>
        <p:spPr/>
        <p:txBody>
          <a:bodyPr/>
          <a:lstStyle/>
          <a:p>
            <a:fld id="{10A01DC5-1685-4615-8240-15192985C6A2}" type="slidenum">
              <a:rPr lang="en-AU" smtClean="0"/>
              <a:pPr/>
              <a:t>‹#›</a:t>
            </a:fld>
            <a:endParaRPr lang="en-AU"/>
          </a:p>
        </p:txBody>
      </p:sp>
      <p:pic>
        <p:nvPicPr>
          <p:cNvPr id="12" name="Picture 11" descr="NSW Government logo">
            <a:extLst>
              <a:ext uri="{FF2B5EF4-FFF2-40B4-BE49-F238E27FC236}">
                <a16:creationId xmlns:a16="http://schemas.microsoft.com/office/drawing/2014/main" id="{5FC5D3ED-061A-37F0-98B5-C39727FE1910}"/>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360321"/>
            <a:ext cx="630000" cy="684882"/>
          </a:xfrm>
          <a:prstGeom prst="rect">
            <a:avLst/>
          </a:prstGeom>
        </p:spPr>
      </p:pic>
      <p:sp>
        <p:nvSpPr>
          <p:cNvPr id="14" name="Content Placeholder 3">
            <a:extLst>
              <a:ext uri="{FF2B5EF4-FFF2-40B4-BE49-F238E27FC236}">
                <a16:creationId xmlns:a16="http://schemas.microsoft.com/office/drawing/2014/main" id="{80EA86DC-5E49-961E-593B-0DE205CE08E7}"/>
              </a:ext>
            </a:extLst>
          </p:cNvPr>
          <p:cNvSpPr>
            <a:spLocks noGrp="1"/>
          </p:cNvSpPr>
          <p:nvPr>
            <p:ph sz="half" idx="2"/>
          </p:nvPr>
        </p:nvSpPr>
        <p:spPr>
          <a:xfrm>
            <a:off x="7417612" y="1800000"/>
            <a:ext cx="4426387" cy="4536000"/>
          </a:xfrm>
        </p:spPr>
        <p:txBody>
          <a:bodyPr/>
          <a:lstStyle>
            <a:lvl1pPr>
              <a:defRPr sz="1800"/>
            </a:lvl1pPr>
            <a:lvl2pPr>
              <a:defRPr sz="1800"/>
            </a:lvl2pPr>
            <a:lvl3pPr>
              <a:defRPr sz="1800"/>
            </a:lvl3pPr>
            <a:lvl4pPr>
              <a:defRPr sz="1800"/>
            </a:lvl4pPr>
            <a:lvl5pPr>
              <a:defRPr sz="18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15E2CE7-BAAF-4A0F-BCDC-D1B8B984B089}"/>
              </a:ext>
            </a:extLst>
          </p:cNvPr>
          <p:cNvSpPr>
            <a:spLocks noGrp="1"/>
          </p:cNvSpPr>
          <p:nvPr>
            <p:ph type="body" sz="quarter" idx="17"/>
          </p:nvPr>
        </p:nvSpPr>
        <p:spPr>
          <a:xfrm>
            <a:off x="360363" y="1800001"/>
            <a:ext cx="6588125" cy="4535712"/>
          </a:xfrm>
        </p:spPr>
        <p:txBody>
          <a:bodyPr/>
          <a:lstStyle>
            <a:lvl1pPr>
              <a:defRPr sz="1800"/>
            </a:lvl1pPr>
            <a:lvl2pPr>
              <a:defRPr sz="1800"/>
            </a:lvl2pPr>
            <a:lvl3pPr>
              <a:defRPr sz="1800"/>
            </a:lvl3pPr>
            <a:lvl4pPr>
              <a:defRPr sz="1800"/>
            </a:lvl4pPr>
            <a:lvl5pPr>
              <a:defRPr sz="18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8" name="Title 3">
            <a:extLst>
              <a:ext uri="{FF2B5EF4-FFF2-40B4-BE49-F238E27FC236}">
                <a16:creationId xmlns:a16="http://schemas.microsoft.com/office/drawing/2014/main" id="{6E72A7D1-A5EB-4D09-AD47-B0A275B76352}"/>
              </a:ext>
            </a:extLst>
          </p:cNvPr>
          <p:cNvSpPr>
            <a:spLocks noGrp="1"/>
          </p:cNvSpPr>
          <p:nvPr>
            <p:ph type="title"/>
          </p:nvPr>
        </p:nvSpPr>
        <p:spPr>
          <a:xfrm>
            <a:off x="360000" y="360000"/>
            <a:ext cx="6588488" cy="545601"/>
          </a:xfrm>
        </p:spPr>
        <p:txBody>
          <a:bodyPr/>
          <a:lstStyle>
            <a:lvl1pPr>
              <a:defRPr>
                <a:solidFill>
                  <a:schemeClr val="accent1"/>
                </a:solidFill>
              </a:defRPr>
            </a:lvl1pPr>
          </a:lstStyle>
          <a:p>
            <a:r>
              <a:rPr lang="en-US"/>
              <a:t>Click to edit Master title style</a:t>
            </a:r>
            <a:endParaRPr lang="en-AU"/>
          </a:p>
        </p:txBody>
      </p:sp>
      <p:sp>
        <p:nvSpPr>
          <p:cNvPr id="11" name="Text Placeholder 10">
            <a:extLst>
              <a:ext uri="{FF2B5EF4-FFF2-40B4-BE49-F238E27FC236}">
                <a16:creationId xmlns:a16="http://schemas.microsoft.com/office/drawing/2014/main" id="{B7B9D695-CA75-41BE-8E93-58026D8541AA}"/>
              </a:ext>
            </a:extLst>
          </p:cNvPr>
          <p:cNvSpPr>
            <a:spLocks noGrp="1"/>
          </p:cNvSpPr>
          <p:nvPr>
            <p:ph type="body" sz="quarter" idx="18" hasCustomPrompt="1"/>
          </p:nvPr>
        </p:nvSpPr>
        <p:spPr>
          <a:xfrm>
            <a:off x="360000" y="948336"/>
            <a:ext cx="6588125"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376839073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2_Feature 2 column">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8B89783-DDB0-BFFC-2FB9-979DE48DC2EC}"/>
              </a:ext>
              <a:ext uri="{C183D7F6-B498-43B3-948B-1728B52AA6E4}">
                <adec:decorative xmlns:adec="http://schemas.microsoft.com/office/drawing/2017/decorative" val="1"/>
              </a:ext>
            </a:extLst>
          </p:cNvPr>
          <p:cNvSpPr/>
          <p:nvPr userDrawn="1"/>
        </p:nvSpPr>
        <p:spPr>
          <a:xfrm>
            <a:off x="7152001" y="0"/>
            <a:ext cx="503999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sp>
        <p:nvSpPr>
          <p:cNvPr id="2" name="Slide Number Placeholder 1">
            <a:extLst>
              <a:ext uri="{FF2B5EF4-FFF2-40B4-BE49-F238E27FC236}">
                <a16:creationId xmlns:a16="http://schemas.microsoft.com/office/drawing/2014/main" id="{A128877F-C33A-D522-FD46-F348296ACE01}"/>
              </a:ext>
            </a:extLst>
          </p:cNvPr>
          <p:cNvSpPr>
            <a:spLocks noGrp="1"/>
          </p:cNvSpPr>
          <p:nvPr>
            <p:ph type="sldNum" sz="quarter" idx="16"/>
          </p:nvPr>
        </p:nvSpPr>
        <p:spPr/>
        <p:txBody>
          <a:bodyPr/>
          <a:lstStyle/>
          <a:p>
            <a:fld id="{10A01DC5-1685-4615-8240-15192985C6A2}" type="slidenum">
              <a:rPr lang="en-AU" smtClean="0"/>
              <a:pPr/>
              <a:t>‹#›</a:t>
            </a:fld>
            <a:endParaRPr lang="en-AU"/>
          </a:p>
        </p:txBody>
      </p:sp>
      <p:pic>
        <p:nvPicPr>
          <p:cNvPr id="12" name="Picture 11" descr="NSW Government logo">
            <a:extLst>
              <a:ext uri="{FF2B5EF4-FFF2-40B4-BE49-F238E27FC236}">
                <a16:creationId xmlns:a16="http://schemas.microsoft.com/office/drawing/2014/main" id="{5FC5D3ED-061A-37F0-98B5-C39727FE1910}"/>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360321"/>
            <a:ext cx="630000" cy="684882"/>
          </a:xfrm>
          <a:prstGeom prst="rect">
            <a:avLst/>
          </a:prstGeom>
        </p:spPr>
      </p:pic>
      <p:sp>
        <p:nvSpPr>
          <p:cNvPr id="14" name="Content Placeholder 3">
            <a:extLst>
              <a:ext uri="{FF2B5EF4-FFF2-40B4-BE49-F238E27FC236}">
                <a16:creationId xmlns:a16="http://schemas.microsoft.com/office/drawing/2014/main" id="{80EA86DC-5E49-961E-593B-0DE205CE08E7}"/>
              </a:ext>
            </a:extLst>
          </p:cNvPr>
          <p:cNvSpPr>
            <a:spLocks noGrp="1"/>
          </p:cNvSpPr>
          <p:nvPr>
            <p:ph sz="half" idx="2"/>
          </p:nvPr>
        </p:nvSpPr>
        <p:spPr>
          <a:xfrm>
            <a:off x="7417612" y="1800000"/>
            <a:ext cx="4426387" cy="453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Content Placeholder 2">
            <a:extLst>
              <a:ext uri="{FF2B5EF4-FFF2-40B4-BE49-F238E27FC236}">
                <a16:creationId xmlns:a16="http://schemas.microsoft.com/office/drawing/2014/main" id="{1CB43674-C40D-7D08-3098-549DEE754BFD}"/>
              </a:ext>
            </a:extLst>
          </p:cNvPr>
          <p:cNvSpPr>
            <a:spLocks noGrp="1"/>
          </p:cNvSpPr>
          <p:nvPr>
            <p:ph idx="1"/>
          </p:nvPr>
        </p:nvSpPr>
        <p:spPr>
          <a:xfrm>
            <a:off x="360000" y="1800000"/>
            <a:ext cx="6587996" cy="4536000"/>
          </a:xfrm>
        </p:spPr>
        <p:txBody>
          <a:bodyPr numCol="2" spcCol="180000"/>
          <a:lstStyle>
            <a:lvl1pPr>
              <a:defRPr sz="2200"/>
            </a:lvl1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3">
            <a:extLst>
              <a:ext uri="{FF2B5EF4-FFF2-40B4-BE49-F238E27FC236}">
                <a16:creationId xmlns:a16="http://schemas.microsoft.com/office/drawing/2014/main" id="{288B2F92-9E9A-44B6-B1AC-D5D3E091E305}"/>
              </a:ext>
            </a:extLst>
          </p:cNvPr>
          <p:cNvSpPr>
            <a:spLocks noGrp="1"/>
          </p:cNvSpPr>
          <p:nvPr>
            <p:ph type="title"/>
          </p:nvPr>
        </p:nvSpPr>
        <p:spPr>
          <a:xfrm>
            <a:off x="360000" y="360000"/>
            <a:ext cx="6587995" cy="545601"/>
          </a:xfrm>
        </p:spPr>
        <p:txBody>
          <a:bodyPr/>
          <a:lstStyle>
            <a:lvl1pPr>
              <a:defRPr>
                <a:solidFill>
                  <a:schemeClr val="accent1"/>
                </a:solidFill>
              </a:defRPr>
            </a:lvl1pPr>
          </a:lstStyle>
          <a:p>
            <a:r>
              <a:rPr lang="en-US"/>
              <a:t>Click to edit Master title style</a:t>
            </a:r>
            <a:endParaRPr lang="en-AU"/>
          </a:p>
        </p:txBody>
      </p:sp>
      <p:sp>
        <p:nvSpPr>
          <p:cNvPr id="10" name="Text Placeholder 10">
            <a:extLst>
              <a:ext uri="{FF2B5EF4-FFF2-40B4-BE49-F238E27FC236}">
                <a16:creationId xmlns:a16="http://schemas.microsoft.com/office/drawing/2014/main" id="{EC2837A2-1CBF-4261-8400-72B50306E678}"/>
              </a:ext>
            </a:extLst>
          </p:cNvPr>
          <p:cNvSpPr>
            <a:spLocks noGrp="1"/>
          </p:cNvSpPr>
          <p:nvPr>
            <p:ph type="body" sz="quarter" idx="18" hasCustomPrompt="1"/>
          </p:nvPr>
        </p:nvSpPr>
        <p:spPr>
          <a:xfrm>
            <a:off x="360000" y="948336"/>
            <a:ext cx="6588125"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246351452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Acknowledgement of Country">
    <p:spTree>
      <p:nvGrpSpPr>
        <p:cNvPr id="1" name=""/>
        <p:cNvGrpSpPr/>
        <p:nvPr/>
      </p:nvGrpSpPr>
      <p:grpSpPr>
        <a:xfrm>
          <a:off x="0" y="0"/>
          <a:ext cx="0" cy="0"/>
          <a:chOff x="0" y="0"/>
          <a:chExt cx="0" cy="0"/>
        </a:xfrm>
      </p:grpSpPr>
      <p:pic>
        <p:nvPicPr>
          <p:cNvPr id="10" name="Picture 9" descr="Icon&#10;&#10;Description automatically generated">
            <a:extLst>
              <a:ext uri="{FF2B5EF4-FFF2-40B4-BE49-F238E27FC236}">
                <a16:creationId xmlns:a16="http://schemas.microsoft.com/office/drawing/2014/main" id="{A0CE222A-58C3-0A08-99DB-534710A0C2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400" y="6350"/>
            <a:ext cx="5029200" cy="6845300"/>
          </a:xfrm>
          <a:prstGeom prst="rect">
            <a:avLst/>
          </a:prstGeom>
        </p:spPr>
      </p:pic>
      <p:sp>
        <p:nvSpPr>
          <p:cNvPr id="8" name="Title 1">
            <a:extLst>
              <a:ext uri="{FF2B5EF4-FFF2-40B4-BE49-F238E27FC236}">
                <a16:creationId xmlns:a16="http://schemas.microsoft.com/office/drawing/2014/main" id="{8B6F15D0-AE99-5E95-E10F-E8416680942A}"/>
              </a:ext>
            </a:extLst>
          </p:cNvPr>
          <p:cNvSpPr>
            <a:spLocks noGrp="1"/>
          </p:cNvSpPr>
          <p:nvPr>
            <p:ph type="title"/>
          </p:nvPr>
        </p:nvSpPr>
        <p:spPr>
          <a:xfrm>
            <a:off x="5400000" y="360000"/>
            <a:ext cx="5400000" cy="1008000"/>
          </a:xfrm>
        </p:spPr>
        <p:txBody>
          <a:bodyPr/>
          <a:lstStyle>
            <a:lvl1pPr>
              <a:defRPr>
                <a:solidFill>
                  <a:schemeClr val="accent1"/>
                </a:solidFill>
              </a:defRPr>
            </a:lvl1pPr>
          </a:lstStyle>
          <a:p>
            <a:r>
              <a:rPr lang="en-US"/>
              <a:t>Click to edit Master title style</a:t>
            </a:r>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5220000" y="1800000"/>
            <a:ext cx="0" cy="453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2FAB4FCE-5DFB-4423-ADC8-E6C79ABBEDD2}"/>
              </a:ext>
            </a:extLst>
          </p:cNvPr>
          <p:cNvSpPr>
            <a:spLocks noGrp="1"/>
          </p:cNvSpPr>
          <p:nvPr>
            <p:ph type="body" sz="quarter" idx="14"/>
          </p:nvPr>
        </p:nvSpPr>
        <p:spPr>
          <a:xfrm>
            <a:off x="5400000" y="1800225"/>
            <a:ext cx="6408000" cy="4140000"/>
          </a:xfrm>
        </p:spPr>
        <p:txBody>
          <a:bodyPr>
            <a:noAutofit/>
          </a:bodyPr>
          <a:lstStyle>
            <a:lvl1pPr>
              <a:defRPr sz="1800">
                <a:solidFill>
                  <a:schemeClr val="tx1"/>
                </a:solidFill>
                <a:latin typeface="+mn-lt"/>
              </a:defRPr>
            </a:lvl1pPr>
            <a:lvl2pPr>
              <a:defRPr sz="1800">
                <a:solidFill>
                  <a:schemeClr val="tx1"/>
                </a:solidFill>
                <a:latin typeface="+mn-lt"/>
              </a:defRPr>
            </a:lvl2pPr>
            <a:lvl3pPr>
              <a:defRPr sz="3600">
                <a:solidFill>
                  <a:schemeClr val="bg2"/>
                </a:solidFill>
                <a:latin typeface="+mn-lt"/>
              </a:defRPr>
            </a:lvl3pPr>
            <a:lvl4pPr>
              <a:defRPr sz="3600">
                <a:solidFill>
                  <a:schemeClr val="bg2"/>
                </a:solidFill>
                <a:latin typeface="+mn-lt"/>
              </a:defRPr>
            </a:lvl4pPr>
            <a:lvl5pPr>
              <a:defRPr sz="3600">
                <a:solidFill>
                  <a:schemeClr val="bg2"/>
                </a:solidFill>
                <a:latin typeface="+mn-lt"/>
              </a:defRPr>
            </a:lvl5pPr>
          </a:lstStyle>
          <a:p>
            <a:pPr lvl="0"/>
            <a:r>
              <a:rPr lang="en-US"/>
              <a:t>Edit Master text styles</a:t>
            </a:r>
          </a:p>
        </p:txBody>
      </p:sp>
      <p:sp>
        <p:nvSpPr>
          <p:cNvPr id="9" name="Picture Placeholder 8">
            <a:extLst>
              <a:ext uri="{FF2B5EF4-FFF2-40B4-BE49-F238E27FC236}">
                <a16:creationId xmlns:a16="http://schemas.microsoft.com/office/drawing/2014/main" id="{516D7771-B92C-4B57-B3D3-8B15F5B9689C}"/>
              </a:ext>
              <a:ext uri="{C183D7F6-B498-43B3-948B-1728B52AA6E4}">
                <adec:decorative xmlns:adec="http://schemas.microsoft.com/office/drawing/2017/decorative" val="1"/>
              </a:ext>
            </a:extLst>
          </p:cNvPr>
          <p:cNvSpPr>
            <a:spLocks noGrp="1"/>
          </p:cNvSpPr>
          <p:nvPr>
            <p:ph type="pic" sz="quarter" idx="13"/>
          </p:nvPr>
        </p:nvSpPr>
        <p:spPr>
          <a:xfrm>
            <a:off x="-5400" y="0"/>
            <a:ext cx="5040000" cy="6858000"/>
          </a:xfrm>
        </p:spPr>
        <p:txBody>
          <a:bodyPr/>
          <a:lstStyle>
            <a:lvl1pPr>
              <a:defRPr>
                <a:solidFill>
                  <a:schemeClr val="bg1"/>
                </a:solidFill>
              </a:defRPr>
            </a:lvl1pPr>
          </a:lstStyle>
          <a:p>
            <a:r>
              <a:rPr lang="en-US"/>
              <a:t>Click icon to add picture</a:t>
            </a:r>
            <a:endParaRPr lang="en-AU"/>
          </a:p>
        </p:txBody>
      </p:sp>
      <p:sp>
        <p:nvSpPr>
          <p:cNvPr id="13" name="Text Placeholder 12">
            <a:extLst>
              <a:ext uri="{FF2B5EF4-FFF2-40B4-BE49-F238E27FC236}">
                <a16:creationId xmlns:a16="http://schemas.microsoft.com/office/drawing/2014/main" id="{518B06DF-F3D5-44F7-AB62-30A2ED1F46C7}"/>
              </a:ext>
            </a:extLst>
          </p:cNvPr>
          <p:cNvSpPr>
            <a:spLocks noGrp="1"/>
          </p:cNvSpPr>
          <p:nvPr>
            <p:ph type="body" sz="quarter" idx="15" hasCustomPrompt="1"/>
          </p:nvPr>
        </p:nvSpPr>
        <p:spPr>
          <a:xfrm>
            <a:off x="5400000" y="5976000"/>
            <a:ext cx="6407999" cy="360000"/>
          </a:xfrm>
        </p:spPr>
        <p:txBody>
          <a:bodyPr anchor="b">
            <a:noAutofit/>
          </a:bodyPr>
          <a:lstStyle>
            <a:lvl1pPr>
              <a:defRPr sz="1400">
                <a:latin typeface="+mn-lt"/>
              </a:defRPr>
            </a:lvl1pPr>
          </a:lstStyle>
          <a:p>
            <a:pPr lvl="0"/>
            <a:r>
              <a:rPr lang="en-US"/>
              <a:t>Caption</a:t>
            </a:r>
            <a:endParaRPr lang="en-AU"/>
          </a:p>
        </p:txBody>
      </p:sp>
      <p:sp>
        <p:nvSpPr>
          <p:cNvPr id="5" name="Slide Number Placeholder 4">
            <a:extLst>
              <a:ext uri="{FF2B5EF4-FFF2-40B4-BE49-F238E27FC236}">
                <a16:creationId xmlns:a16="http://schemas.microsoft.com/office/drawing/2014/main" id="{FA1D6039-007D-7CE1-2455-85685924710B}"/>
              </a:ext>
            </a:extLst>
          </p:cNvPr>
          <p:cNvSpPr>
            <a:spLocks noGrp="1"/>
          </p:cNvSpPr>
          <p:nvPr>
            <p:ph type="sldNum" sz="quarter" idx="16"/>
          </p:nvPr>
        </p:nvSpPr>
        <p:spPr/>
        <p:txBody>
          <a:bodyPr/>
          <a:lstStyle/>
          <a:p>
            <a:fld id="{10A01DC5-1685-4615-8240-15192985C6A2}" type="slidenum">
              <a:rPr lang="en-AU" smtClean="0"/>
              <a:pPr/>
              <a:t>‹#›</a:t>
            </a:fld>
            <a:endParaRPr lang="en-AU"/>
          </a:p>
        </p:txBody>
      </p:sp>
    </p:spTree>
    <p:extLst>
      <p:ext uri="{BB962C8B-B14F-4D97-AF65-F5344CB8AC3E}">
        <p14:creationId xmlns:p14="http://schemas.microsoft.com/office/powerpoint/2010/main" val="195425862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2_Acknowledgement of Country">
    <p:spTree>
      <p:nvGrpSpPr>
        <p:cNvPr id="1" name=""/>
        <p:cNvGrpSpPr/>
        <p:nvPr/>
      </p:nvGrpSpPr>
      <p:grpSpPr>
        <a:xfrm>
          <a:off x="0" y="0"/>
          <a:ext cx="0" cy="0"/>
          <a:chOff x="0" y="0"/>
          <a:chExt cx="0" cy="0"/>
        </a:xfrm>
      </p:grpSpPr>
      <p:pic>
        <p:nvPicPr>
          <p:cNvPr id="10" name="Picture 9" descr="Icon&#10;&#10;Description automatically generated">
            <a:extLst>
              <a:ext uri="{FF2B5EF4-FFF2-40B4-BE49-F238E27FC236}">
                <a16:creationId xmlns:a16="http://schemas.microsoft.com/office/drawing/2014/main" id="{A0CE222A-58C3-0A08-99DB-534710A0C2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400" y="6350"/>
            <a:ext cx="5029200" cy="6845300"/>
          </a:xfrm>
          <a:prstGeom prst="rect">
            <a:avLst/>
          </a:prstGeom>
        </p:spPr>
      </p:pic>
      <p:sp>
        <p:nvSpPr>
          <p:cNvPr id="8" name="Title 1">
            <a:extLst>
              <a:ext uri="{FF2B5EF4-FFF2-40B4-BE49-F238E27FC236}">
                <a16:creationId xmlns:a16="http://schemas.microsoft.com/office/drawing/2014/main" id="{8B6F15D0-AE99-5E95-E10F-E8416680942A}"/>
              </a:ext>
            </a:extLst>
          </p:cNvPr>
          <p:cNvSpPr>
            <a:spLocks noGrp="1"/>
          </p:cNvSpPr>
          <p:nvPr>
            <p:ph type="title"/>
          </p:nvPr>
        </p:nvSpPr>
        <p:spPr>
          <a:xfrm>
            <a:off x="5400000" y="360000"/>
            <a:ext cx="5400000" cy="1008000"/>
          </a:xfrm>
        </p:spPr>
        <p:txBody>
          <a:bodyPr/>
          <a:lstStyle>
            <a:lvl1pPr>
              <a:defRPr>
                <a:solidFill>
                  <a:schemeClr val="bg1"/>
                </a:solidFill>
              </a:defRPr>
            </a:lvl1pPr>
          </a:lstStyle>
          <a:p>
            <a:r>
              <a:rPr lang="en-US"/>
              <a:t>Click to edit Master title style</a:t>
            </a:r>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5220000" y="1800000"/>
            <a:ext cx="0" cy="453600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2FAB4FCE-5DFB-4423-ADC8-E6C79ABBEDD2}"/>
              </a:ext>
            </a:extLst>
          </p:cNvPr>
          <p:cNvSpPr>
            <a:spLocks noGrp="1"/>
          </p:cNvSpPr>
          <p:nvPr>
            <p:ph type="body" sz="quarter" idx="14"/>
          </p:nvPr>
        </p:nvSpPr>
        <p:spPr>
          <a:xfrm>
            <a:off x="5400000" y="1800225"/>
            <a:ext cx="6408000" cy="4140000"/>
          </a:xfrm>
        </p:spPr>
        <p:txBody>
          <a:bodyPr>
            <a:noAutofit/>
          </a:bodyPr>
          <a:lstStyle>
            <a:lvl1pPr>
              <a:defRPr sz="1800">
                <a:solidFill>
                  <a:schemeClr val="bg1"/>
                </a:solidFill>
                <a:latin typeface="+mn-lt"/>
              </a:defRPr>
            </a:lvl1pPr>
            <a:lvl2pPr>
              <a:defRPr sz="1800">
                <a:solidFill>
                  <a:schemeClr val="tx1"/>
                </a:solidFill>
                <a:latin typeface="+mn-lt"/>
              </a:defRPr>
            </a:lvl2pPr>
            <a:lvl3pPr>
              <a:defRPr sz="3600">
                <a:solidFill>
                  <a:schemeClr val="bg2"/>
                </a:solidFill>
                <a:latin typeface="+mn-lt"/>
              </a:defRPr>
            </a:lvl3pPr>
            <a:lvl4pPr>
              <a:defRPr sz="3600">
                <a:solidFill>
                  <a:schemeClr val="bg2"/>
                </a:solidFill>
                <a:latin typeface="+mn-lt"/>
              </a:defRPr>
            </a:lvl4pPr>
            <a:lvl5pPr>
              <a:defRPr sz="3600">
                <a:solidFill>
                  <a:schemeClr val="bg2"/>
                </a:solidFill>
                <a:latin typeface="+mn-lt"/>
              </a:defRPr>
            </a:lvl5pPr>
          </a:lstStyle>
          <a:p>
            <a:pPr lvl="0"/>
            <a:r>
              <a:rPr lang="en-US"/>
              <a:t>Edit Master text styles</a:t>
            </a:r>
          </a:p>
        </p:txBody>
      </p:sp>
      <p:sp>
        <p:nvSpPr>
          <p:cNvPr id="9" name="Picture Placeholder 8">
            <a:extLst>
              <a:ext uri="{FF2B5EF4-FFF2-40B4-BE49-F238E27FC236}">
                <a16:creationId xmlns:a16="http://schemas.microsoft.com/office/drawing/2014/main" id="{516D7771-B92C-4B57-B3D3-8B15F5B9689C}"/>
              </a:ext>
              <a:ext uri="{C183D7F6-B498-43B3-948B-1728B52AA6E4}">
                <adec:decorative xmlns:adec="http://schemas.microsoft.com/office/drawing/2017/decorative" val="1"/>
              </a:ext>
            </a:extLst>
          </p:cNvPr>
          <p:cNvSpPr>
            <a:spLocks noGrp="1"/>
          </p:cNvSpPr>
          <p:nvPr>
            <p:ph type="pic" sz="quarter" idx="13"/>
          </p:nvPr>
        </p:nvSpPr>
        <p:spPr>
          <a:xfrm>
            <a:off x="-5400" y="0"/>
            <a:ext cx="5040000" cy="6858000"/>
          </a:xfrm>
        </p:spPr>
        <p:txBody>
          <a:bodyPr/>
          <a:lstStyle>
            <a:lvl1pPr>
              <a:defRPr>
                <a:solidFill>
                  <a:schemeClr val="bg1"/>
                </a:solidFill>
              </a:defRPr>
            </a:lvl1pPr>
          </a:lstStyle>
          <a:p>
            <a:r>
              <a:rPr lang="en-US"/>
              <a:t>Click icon to add picture</a:t>
            </a:r>
            <a:endParaRPr lang="en-AU"/>
          </a:p>
        </p:txBody>
      </p:sp>
      <p:sp>
        <p:nvSpPr>
          <p:cNvPr id="13" name="Text Placeholder 12">
            <a:extLst>
              <a:ext uri="{FF2B5EF4-FFF2-40B4-BE49-F238E27FC236}">
                <a16:creationId xmlns:a16="http://schemas.microsoft.com/office/drawing/2014/main" id="{518B06DF-F3D5-44F7-AB62-30A2ED1F46C7}"/>
              </a:ext>
            </a:extLst>
          </p:cNvPr>
          <p:cNvSpPr>
            <a:spLocks noGrp="1"/>
          </p:cNvSpPr>
          <p:nvPr>
            <p:ph type="body" sz="quarter" idx="15" hasCustomPrompt="1"/>
          </p:nvPr>
        </p:nvSpPr>
        <p:spPr>
          <a:xfrm>
            <a:off x="5400000" y="5976000"/>
            <a:ext cx="6407999" cy="360000"/>
          </a:xfrm>
        </p:spPr>
        <p:txBody>
          <a:bodyPr anchor="b">
            <a:noAutofit/>
          </a:bodyPr>
          <a:lstStyle>
            <a:lvl1pPr>
              <a:defRPr sz="1400">
                <a:solidFill>
                  <a:schemeClr val="bg1"/>
                </a:solidFill>
                <a:latin typeface="+mn-lt"/>
              </a:defRPr>
            </a:lvl1pPr>
          </a:lstStyle>
          <a:p>
            <a:pPr lvl="0"/>
            <a:r>
              <a:rPr lang="en-US"/>
              <a:t>Caption</a:t>
            </a:r>
            <a:endParaRPr lang="en-AU"/>
          </a:p>
        </p:txBody>
      </p:sp>
      <p:sp>
        <p:nvSpPr>
          <p:cNvPr id="5" name="Slide Number Placeholder 4">
            <a:extLst>
              <a:ext uri="{FF2B5EF4-FFF2-40B4-BE49-F238E27FC236}">
                <a16:creationId xmlns:a16="http://schemas.microsoft.com/office/drawing/2014/main" id="{FA1D6039-007D-7CE1-2455-85685924710B}"/>
              </a:ext>
            </a:extLst>
          </p:cNvPr>
          <p:cNvSpPr>
            <a:spLocks noGrp="1"/>
          </p:cNvSpPr>
          <p:nvPr>
            <p:ph type="sldNum" sz="quarter" idx="16"/>
          </p:nvPr>
        </p:nvSpPr>
        <p:spPr/>
        <p:txBody>
          <a:bodyPr/>
          <a:lstStyle>
            <a:lvl1pPr>
              <a:defRPr>
                <a:solidFill>
                  <a:schemeClr val="bg1"/>
                </a:solidFill>
              </a:defRPr>
            </a:lvl1pPr>
          </a:lstStyle>
          <a:p>
            <a:fld id="{10A01DC5-1685-4615-8240-15192985C6A2}" type="slidenum">
              <a:rPr lang="en-AU" smtClean="0"/>
              <a:pPr/>
              <a:t>‹#›</a:t>
            </a:fld>
            <a:endParaRPr lang="en-AU"/>
          </a:p>
        </p:txBody>
      </p:sp>
      <p:pic>
        <p:nvPicPr>
          <p:cNvPr id="3" name="Picture 2">
            <a:extLst>
              <a:ext uri="{FF2B5EF4-FFF2-40B4-BE49-F238E27FC236}">
                <a16:creationId xmlns:a16="http://schemas.microsoft.com/office/drawing/2014/main" id="{CBCAB367-DE01-40E9-A368-655F816DA3CE}"/>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1190327" y="348916"/>
            <a:ext cx="653673" cy="689309"/>
          </a:xfrm>
          <a:prstGeom prst="rect">
            <a:avLst/>
          </a:prstGeom>
        </p:spPr>
      </p:pic>
    </p:spTree>
    <p:extLst>
      <p:ext uri="{BB962C8B-B14F-4D97-AF65-F5344CB8AC3E}">
        <p14:creationId xmlns:p14="http://schemas.microsoft.com/office/powerpoint/2010/main" val="365700258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D97CC562-144A-4EC8-A68D-03DE6177D0F2}"/>
              </a:ext>
              <a:ext uri="{C183D7F6-B498-43B3-948B-1728B52AA6E4}">
                <adec:decorative xmlns:adec="http://schemas.microsoft.com/office/drawing/2017/decorative" val="1"/>
              </a:ext>
            </a:extLst>
          </p:cNvPr>
          <p:cNvCxnSpPr>
            <a:cxnSpLocks/>
          </p:cNvCxnSpPr>
          <p:nvPr userDrawn="1"/>
        </p:nvCxnSpPr>
        <p:spPr>
          <a:xfrm>
            <a:off x="360000" y="154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sz="half" idx="1"/>
          </p:nvPr>
        </p:nvSpPr>
        <p:spPr>
          <a:xfrm>
            <a:off x="360000" y="1800000"/>
            <a:ext cx="5616000" cy="4320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28000" y="1800000"/>
            <a:ext cx="5616000" cy="4320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0" name="Straight Connector 9">
            <a:extLst>
              <a:ext uri="{FF2B5EF4-FFF2-40B4-BE49-F238E27FC236}">
                <a16:creationId xmlns:a16="http://schemas.microsoft.com/office/drawing/2014/main" id="{3489BCDB-A0CC-B54C-ECE2-9EFE4F58BD01}"/>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 name="Slide Number Placeholder 5">
            <a:extLst>
              <a:ext uri="{FF2B5EF4-FFF2-40B4-BE49-F238E27FC236}">
                <a16:creationId xmlns:a16="http://schemas.microsoft.com/office/drawing/2014/main" id="{B68A74C7-627F-C434-F744-29348409A7CB}"/>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12" name="Title 3">
            <a:extLst>
              <a:ext uri="{FF2B5EF4-FFF2-40B4-BE49-F238E27FC236}">
                <a16:creationId xmlns:a16="http://schemas.microsoft.com/office/drawing/2014/main" id="{CB7A21B1-08A4-421B-AA52-B0854A5F5781}"/>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a:p>
        </p:txBody>
      </p:sp>
      <p:sp>
        <p:nvSpPr>
          <p:cNvPr id="11" name="Text Placeholder 10">
            <a:extLst>
              <a:ext uri="{FF2B5EF4-FFF2-40B4-BE49-F238E27FC236}">
                <a16:creationId xmlns:a16="http://schemas.microsoft.com/office/drawing/2014/main" id="{188840D4-8AFA-479E-9A68-568C2F149974}"/>
              </a:ext>
            </a:extLst>
          </p:cNvPr>
          <p:cNvSpPr>
            <a:spLocks noGrp="1"/>
          </p:cNvSpPr>
          <p:nvPr>
            <p:ph type="body" sz="quarter" idx="18" hasCustomPrompt="1"/>
          </p:nvPr>
        </p:nvSpPr>
        <p:spPr>
          <a:xfrm>
            <a:off x="360000" y="1050888"/>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113455723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1_Two Content_no Line">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60000" y="1800000"/>
            <a:ext cx="5616000" cy="4320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28000" y="1800000"/>
            <a:ext cx="5616000" cy="4320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B68A74C7-627F-C434-F744-29348409A7CB}"/>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7" name="Title 3">
            <a:extLst>
              <a:ext uri="{FF2B5EF4-FFF2-40B4-BE49-F238E27FC236}">
                <a16:creationId xmlns:a16="http://schemas.microsoft.com/office/drawing/2014/main" id="{E70140A7-B494-4ADF-8485-E52C7306BAA8}"/>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a:p>
        </p:txBody>
      </p:sp>
      <p:sp>
        <p:nvSpPr>
          <p:cNvPr id="9" name="Text Placeholder 10">
            <a:extLst>
              <a:ext uri="{FF2B5EF4-FFF2-40B4-BE49-F238E27FC236}">
                <a16:creationId xmlns:a16="http://schemas.microsoft.com/office/drawing/2014/main" id="{C94CF964-0D7A-4F66-8FE1-E2E50D870BE0}"/>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15546782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hasCustomPrompt="1"/>
          </p:nvPr>
        </p:nvSpPr>
        <p:spPr>
          <a:xfrm>
            <a:off x="360000" y="360000"/>
            <a:ext cx="11484000" cy="545601"/>
          </a:xfrm>
        </p:spPr>
        <p:txBody>
          <a:bodyPr/>
          <a:lstStyle>
            <a:lvl1pPr>
              <a:defRPr>
                <a:solidFill>
                  <a:schemeClr val="accent1"/>
                </a:solidFill>
              </a:defRPr>
            </a:lvl1pPr>
          </a:lstStyle>
          <a:p>
            <a:r>
              <a:rPr lang="en-US" dirty="0"/>
              <a:t>Title</a:t>
            </a:r>
            <a:endParaRPr lang="en-AU" dirty="0"/>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59999" y="982520"/>
            <a:ext cx="11483999"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2" name="Text Placeholder 3">
            <a:extLst>
              <a:ext uri="{FF2B5EF4-FFF2-40B4-BE49-F238E27FC236}">
                <a16:creationId xmlns:a16="http://schemas.microsoft.com/office/drawing/2014/main" id="{7A679F83-4A45-8E00-A9A4-2E8DE35C1BB0}"/>
              </a:ext>
            </a:extLst>
          </p:cNvPr>
          <p:cNvSpPr>
            <a:spLocks noGrp="1"/>
          </p:cNvSpPr>
          <p:nvPr>
            <p:ph type="body" sz="quarter" idx="17" hasCustomPrompt="1"/>
          </p:nvPr>
        </p:nvSpPr>
        <p:spPr>
          <a:xfrm>
            <a:off x="360000" y="1567086"/>
            <a:ext cx="11484000" cy="4807835"/>
          </a:xfrm>
        </p:spPr>
        <p:txBody>
          <a:bodyPr/>
          <a:lstStyle>
            <a:lvl1pPr>
              <a:defRPr/>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1049370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Two Content lower">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D97CC562-144A-4EC8-A68D-03DE6177D0F2}"/>
              </a:ext>
              <a:ext uri="{C183D7F6-B498-43B3-948B-1728B52AA6E4}">
                <adec:decorative xmlns:adec="http://schemas.microsoft.com/office/drawing/2017/decorative" val="1"/>
              </a:ext>
            </a:extLst>
          </p:cNvPr>
          <p:cNvCxnSpPr>
            <a:cxnSpLocks/>
          </p:cNvCxnSpPr>
          <p:nvPr userDrawn="1"/>
        </p:nvCxnSpPr>
        <p:spPr>
          <a:xfrm>
            <a:off x="360000" y="216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sz="half" idx="1"/>
          </p:nvPr>
        </p:nvSpPr>
        <p:spPr>
          <a:xfrm>
            <a:off x="360000" y="2340000"/>
            <a:ext cx="5616000" cy="378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28000" y="2340000"/>
            <a:ext cx="5616000" cy="378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0" name="Straight Connector 9">
            <a:extLst>
              <a:ext uri="{FF2B5EF4-FFF2-40B4-BE49-F238E27FC236}">
                <a16:creationId xmlns:a16="http://schemas.microsoft.com/office/drawing/2014/main" id="{4C0B6C8A-6222-B0CE-D530-EA6C14EF245A}"/>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 name="Slide Number Placeholder 5">
            <a:extLst>
              <a:ext uri="{FF2B5EF4-FFF2-40B4-BE49-F238E27FC236}">
                <a16:creationId xmlns:a16="http://schemas.microsoft.com/office/drawing/2014/main" id="{E65E7C93-68FA-7ED1-D25E-41125776BC41}"/>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itle 3">
            <a:extLst>
              <a:ext uri="{FF2B5EF4-FFF2-40B4-BE49-F238E27FC236}">
                <a16:creationId xmlns:a16="http://schemas.microsoft.com/office/drawing/2014/main" id="{E86C865E-A068-4FBE-B21E-C9D861952ED4}"/>
              </a:ext>
            </a:extLst>
          </p:cNvPr>
          <p:cNvSpPr>
            <a:spLocks noGrp="1"/>
          </p:cNvSpPr>
          <p:nvPr>
            <p:ph type="title"/>
          </p:nvPr>
        </p:nvSpPr>
        <p:spPr>
          <a:xfrm>
            <a:off x="360000" y="360000"/>
            <a:ext cx="10080000" cy="1002730"/>
          </a:xfrm>
        </p:spPr>
        <p:txBody>
          <a:bodyPr/>
          <a:lstStyle>
            <a:lvl1pPr>
              <a:defRPr>
                <a:solidFill>
                  <a:schemeClr val="accent1"/>
                </a:solidFill>
              </a:defRPr>
            </a:lvl1pPr>
          </a:lstStyle>
          <a:p>
            <a:r>
              <a:rPr lang="en-US"/>
              <a:t>Click to edit Master title style</a:t>
            </a:r>
            <a:endParaRPr lang="en-AU"/>
          </a:p>
        </p:txBody>
      </p:sp>
      <p:sp>
        <p:nvSpPr>
          <p:cNvPr id="12" name="Text Placeholder 10">
            <a:extLst>
              <a:ext uri="{FF2B5EF4-FFF2-40B4-BE49-F238E27FC236}">
                <a16:creationId xmlns:a16="http://schemas.microsoft.com/office/drawing/2014/main" id="{BE794027-C1B1-4CB9-8AFE-582EC29DB3F4}"/>
              </a:ext>
            </a:extLst>
          </p:cNvPr>
          <p:cNvSpPr>
            <a:spLocks noGrp="1"/>
          </p:cNvSpPr>
          <p:nvPr>
            <p:ph type="body" sz="quarter" idx="18" hasCustomPrompt="1"/>
          </p:nvPr>
        </p:nvSpPr>
        <p:spPr>
          <a:xfrm>
            <a:off x="360000" y="1623457"/>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36783708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1_Two Content lower_no Line">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60000" y="1809750"/>
            <a:ext cx="5616000" cy="431025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28000" y="1809750"/>
            <a:ext cx="5616000" cy="431025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E65E7C93-68FA-7ED1-D25E-41125776BC41}"/>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7" name="Title 3">
            <a:extLst>
              <a:ext uri="{FF2B5EF4-FFF2-40B4-BE49-F238E27FC236}">
                <a16:creationId xmlns:a16="http://schemas.microsoft.com/office/drawing/2014/main" id="{7753531B-D8A9-4B37-924D-FCDE48E22787}"/>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a:p>
        </p:txBody>
      </p:sp>
      <p:sp>
        <p:nvSpPr>
          <p:cNvPr id="9" name="Text Placeholder 10">
            <a:extLst>
              <a:ext uri="{FF2B5EF4-FFF2-40B4-BE49-F238E27FC236}">
                <a16:creationId xmlns:a16="http://schemas.microsoft.com/office/drawing/2014/main" id="{4EE53A05-3D7E-4414-B822-57F7C3CD674C}"/>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338688218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Subheading box with three column text box and image box">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D97CC562-144A-4EC8-A68D-03DE6177D0F2}"/>
              </a:ext>
              <a:ext uri="{C183D7F6-B498-43B3-948B-1728B52AA6E4}">
                <adec:decorative xmlns:adec="http://schemas.microsoft.com/office/drawing/2017/decorative" val="1"/>
              </a:ext>
            </a:extLst>
          </p:cNvPr>
          <p:cNvCxnSpPr/>
          <p:nvPr userDrawn="1"/>
        </p:nvCxnSpPr>
        <p:spPr>
          <a:xfrm>
            <a:off x="360000" y="2160000"/>
            <a:ext cx="1148400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13" name="Text Placeholder 12">
            <a:extLst>
              <a:ext uri="{FF2B5EF4-FFF2-40B4-BE49-F238E27FC236}">
                <a16:creationId xmlns:a16="http://schemas.microsoft.com/office/drawing/2014/main" id="{4652EAB0-9BF3-42B8-9260-854C74B7761C}"/>
              </a:ext>
            </a:extLst>
          </p:cNvPr>
          <p:cNvSpPr>
            <a:spLocks noGrp="1"/>
          </p:cNvSpPr>
          <p:nvPr>
            <p:ph type="body" sz="quarter" idx="14" hasCustomPrompt="1"/>
          </p:nvPr>
        </p:nvSpPr>
        <p:spPr>
          <a:xfrm>
            <a:off x="360363" y="2340000"/>
            <a:ext cx="8532000" cy="1116002"/>
          </a:xfrm>
        </p:spPr>
        <p:txBody>
          <a:bodyPr/>
          <a:lstStyle>
            <a:lvl1pPr>
              <a:defRPr b="1">
                <a:solidFill>
                  <a:schemeClr val="accent1"/>
                </a:solidFill>
              </a:defRPr>
            </a:lvl1pPr>
          </a:lstStyle>
          <a:p>
            <a:pPr lvl="0"/>
            <a:r>
              <a:rPr lang="en-US"/>
              <a:t>Subheading</a:t>
            </a:r>
            <a:endParaRPr lang="en-AU"/>
          </a:p>
        </p:txBody>
      </p:sp>
      <p:sp>
        <p:nvSpPr>
          <p:cNvPr id="11" name="Text Placeholder 10">
            <a:extLst>
              <a:ext uri="{FF2B5EF4-FFF2-40B4-BE49-F238E27FC236}">
                <a16:creationId xmlns:a16="http://schemas.microsoft.com/office/drawing/2014/main" id="{FBCA03EB-CF3D-4096-8D64-2420CB9A078B}"/>
              </a:ext>
            </a:extLst>
          </p:cNvPr>
          <p:cNvSpPr>
            <a:spLocks noGrp="1"/>
          </p:cNvSpPr>
          <p:nvPr>
            <p:ph type="body" sz="quarter" idx="13"/>
          </p:nvPr>
        </p:nvSpPr>
        <p:spPr>
          <a:xfrm>
            <a:off x="360363" y="3600000"/>
            <a:ext cx="8532000" cy="2699999"/>
          </a:xfrm>
        </p:spPr>
        <p:txBody>
          <a:bodyPr numCol="3" spcCol="180000"/>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Picture Placeholder 4">
            <a:extLst>
              <a:ext uri="{FF2B5EF4-FFF2-40B4-BE49-F238E27FC236}">
                <a16:creationId xmlns:a16="http://schemas.microsoft.com/office/drawing/2014/main" id="{9815A714-98D5-4052-AB2F-14DD929CCC25}"/>
              </a:ext>
            </a:extLst>
          </p:cNvPr>
          <p:cNvSpPr>
            <a:spLocks noGrp="1"/>
          </p:cNvSpPr>
          <p:nvPr>
            <p:ph type="pic" sz="quarter" idx="15"/>
          </p:nvPr>
        </p:nvSpPr>
        <p:spPr>
          <a:xfrm>
            <a:off x="9072000" y="2340000"/>
            <a:ext cx="2736000" cy="3960000"/>
          </a:xfrm>
        </p:spPr>
        <p:txBody>
          <a:bodyPr/>
          <a:lstStyle>
            <a:lvl1pPr>
              <a:defRPr>
                <a:solidFill>
                  <a:schemeClr val="accent1"/>
                </a:solidFill>
              </a:defRPr>
            </a:lvl1pPr>
          </a:lstStyle>
          <a:p>
            <a:r>
              <a:rPr lang="en-US"/>
              <a:t>Click icon to add picture</a:t>
            </a:r>
            <a:endParaRPr lang="en-AU"/>
          </a:p>
        </p:txBody>
      </p:sp>
      <p:sp>
        <p:nvSpPr>
          <p:cNvPr id="6" name="Slide Number Placeholder 5">
            <a:extLst>
              <a:ext uri="{FF2B5EF4-FFF2-40B4-BE49-F238E27FC236}">
                <a16:creationId xmlns:a16="http://schemas.microsoft.com/office/drawing/2014/main" id="{BD8289E0-5097-5F11-B9C6-5305FA6340F4}"/>
              </a:ext>
            </a:extLst>
          </p:cNvPr>
          <p:cNvSpPr>
            <a:spLocks noGrp="1"/>
          </p:cNvSpPr>
          <p:nvPr>
            <p:ph type="sldNum" sz="quarter" idx="16"/>
          </p:nvPr>
        </p:nvSpPr>
        <p:spPr/>
        <p:txBody>
          <a:bodyPr/>
          <a:lstStyle>
            <a:lvl1pPr>
              <a:defRPr>
                <a:solidFill>
                  <a:schemeClr val="accent1"/>
                </a:solidFill>
              </a:defRPr>
            </a:lvl1pPr>
          </a:lstStyle>
          <a:p>
            <a:fld id="{10A01DC5-1685-4615-8240-15192985C6A2}" type="slidenum">
              <a:rPr lang="en-AU" smtClean="0"/>
              <a:pPr/>
              <a:t>‹#›</a:t>
            </a:fld>
            <a:endParaRPr lang="en-AU"/>
          </a:p>
        </p:txBody>
      </p:sp>
      <p:sp>
        <p:nvSpPr>
          <p:cNvPr id="8" name="Title 3">
            <a:extLst>
              <a:ext uri="{FF2B5EF4-FFF2-40B4-BE49-F238E27FC236}">
                <a16:creationId xmlns:a16="http://schemas.microsoft.com/office/drawing/2014/main" id="{14599791-EF19-4673-AA81-5D6FF85F2016}"/>
              </a:ext>
            </a:extLst>
          </p:cNvPr>
          <p:cNvSpPr>
            <a:spLocks noGrp="1"/>
          </p:cNvSpPr>
          <p:nvPr>
            <p:ph type="title"/>
          </p:nvPr>
        </p:nvSpPr>
        <p:spPr>
          <a:xfrm>
            <a:off x="360000" y="360000"/>
            <a:ext cx="10080000" cy="1002730"/>
          </a:xfrm>
        </p:spPr>
        <p:txBody>
          <a:bodyPr/>
          <a:lstStyle>
            <a:lvl1pPr>
              <a:defRPr>
                <a:solidFill>
                  <a:schemeClr val="accent1"/>
                </a:solidFill>
              </a:defRPr>
            </a:lvl1pPr>
          </a:lstStyle>
          <a:p>
            <a:r>
              <a:rPr lang="en-US"/>
              <a:t>Click to edit Master title style</a:t>
            </a:r>
            <a:endParaRPr lang="en-AU"/>
          </a:p>
        </p:txBody>
      </p:sp>
      <p:sp>
        <p:nvSpPr>
          <p:cNvPr id="12" name="Text Placeholder 10">
            <a:extLst>
              <a:ext uri="{FF2B5EF4-FFF2-40B4-BE49-F238E27FC236}">
                <a16:creationId xmlns:a16="http://schemas.microsoft.com/office/drawing/2014/main" id="{DE07C0E9-CC6F-48B9-A5AB-2914FBDFD3B0}"/>
              </a:ext>
            </a:extLst>
          </p:cNvPr>
          <p:cNvSpPr>
            <a:spLocks noGrp="1"/>
          </p:cNvSpPr>
          <p:nvPr>
            <p:ph type="body" sz="quarter" idx="18" hasCustomPrompt="1"/>
          </p:nvPr>
        </p:nvSpPr>
        <p:spPr>
          <a:xfrm>
            <a:off x="360000" y="1589275"/>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342999675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1_Subheading box with three column text box and image box_no Line">
    <p:spTree>
      <p:nvGrpSpPr>
        <p:cNvPr id="1" name=""/>
        <p:cNvGrpSpPr/>
        <p:nvPr/>
      </p:nvGrpSpPr>
      <p:grpSpPr>
        <a:xfrm>
          <a:off x="0" y="0"/>
          <a:ext cx="0" cy="0"/>
          <a:chOff x="0" y="0"/>
          <a:chExt cx="0" cy="0"/>
        </a:xfrm>
      </p:grpSpPr>
      <p:sp>
        <p:nvSpPr>
          <p:cNvPr id="13" name="Text Placeholder 12">
            <a:extLst>
              <a:ext uri="{FF2B5EF4-FFF2-40B4-BE49-F238E27FC236}">
                <a16:creationId xmlns:a16="http://schemas.microsoft.com/office/drawing/2014/main" id="{4652EAB0-9BF3-42B8-9260-854C74B7761C}"/>
              </a:ext>
            </a:extLst>
          </p:cNvPr>
          <p:cNvSpPr>
            <a:spLocks noGrp="1"/>
          </p:cNvSpPr>
          <p:nvPr>
            <p:ph type="body" sz="quarter" idx="14" hasCustomPrompt="1"/>
          </p:nvPr>
        </p:nvSpPr>
        <p:spPr>
          <a:xfrm>
            <a:off x="360363" y="2340000"/>
            <a:ext cx="8532000" cy="1116002"/>
          </a:xfrm>
        </p:spPr>
        <p:txBody>
          <a:bodyPr/>
          <a:lstStyle>
            <a:lvl1pPr>
              <a:defRPr b="1">
                <a:solidFill>
                  <a:schemeClr val="accent1"/>
                </a:solidFill>
              </a:defRPr>
            </a:lvl1pPr>
          </a:lstStyle>
          <a:p>
            <a:pPr lvl="0"/>
            <a:r>
              <a:rPr lang="en-US"/>
              <a:t>Subheading</a:t>
            </a:r>
            <a:endParaRPr lang="en-AU"/>
          </a:p>
        </p:txBody>
      </p:sp>
      <p:sp>
        <p:nvSpPr>
          <p:cNvPr id="11" name="Text Placeholder 10">
            <a:extLst>
              <a:ext uri="{FF2B5EF4-FFF2-40B4-BE49-F238E27FC236}">
                <a16:creationId xmlns:a16="http://schemas.microsoft.com/office/drawing/2014/main" id="{FBCA03EB-CF3D-4096-8D64-2420CB9A078B}"/>
              </a:ext>
            </a:extLst>
          </p:cNvPr>
          <p:cNvSpPr>
            <a:spLocks noGrp="1"/>
          </p:cNvSpPr>
          <p:nvPr>
            <p:ph type="body" sz="quarter" idx="13"/>
          </p:nvPr>
        </p:nvSpPr>
        <p:spPr>
          <a:xfrm>
            <a:off x="360363" y="3600000"/>
            <a:ext cx="8532000" cy="2699999"/>
          </a:xfrm>
        </p:spPr>
        <p:txBody>
          <a:bodyPr numCol="3" spcCol="180000"/>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Picture Placeholder 4">
            <a:extLst>
              <a:ext uri="{FF2B5EF4-FFF2-40B4-BE49-F238E27FC236}">
                <a16:creationId xmlns:a16="http://schemas.microsoft.com/office/drawing/2014/main" id="{9815A714-98D5-4052-AB2F-14DD929CCC25}"/>
              </a:ext>
            </a:extLst>
          </p:cNvPr>
          <p:cNvSpPr>
            <a:spLocks noGrp="1"/>
          </p:cNvSpPr>
          <p:nvPr>
            <p:ph type="pic" sz="quarter" idx="15"/>
          </p:nvPr>
        </p:nvSpPr>
        <p:spPr>
          <a:xfrm>
            <a:off x="9072000" y="2340000"/>
            <a:ext cx="2736000" cy="3960000"/>
          </a:xfrm>
        </p:spPr>
        <p:txBody>
          <a:bodyPr/>
          <a:lstStyle>
            <a:lvl1pPr>
              <a:defRPr>
                <a:solidFill>
                  <a:schemeClr val="accent1"/>
                </a:solidFill>
              </a:defRPr>
            </a:lvl1pPr>
          </a:lstStyle>
          <a:p>
            <a:r>
              <a:rPr lang="en-US"/>
              <a:t>Click icon to add picture</a:t>
            </a:r>
            <a:endParaRPr lang="en-AU"/>
          </a:p>
        </p:txBody>
      </p:sp>
      <p:sp>
        <p:nvSpPr>
          <p:cNvPr id="6" name="Slide Number Placeholder 5">
            <a:extLst>
              <a:ext uri="{FF2B5EF4-FFF2-40B4-BE49-F238E27FC236}">
                <a16:creationId xmlns:a16="http://schemas.microsoft.com/office/drawing/2014/main" id="{BD8289E0-5097-5F11-B9C6-5305FA6340F4}"/>
              </a:ext>
            </a:extLst>
          </p:cNvPr>
          <p:cNvSpPr>
            <a:spLocks noGrp="1"/>
          </p:cNvSpPr>
          <p:nvPr>
            <p:ph type="sldNum" sz="quarter" idx="16"/>
          </p:nvPr>
        </p:nvSpPr>
        <p:spPr/>
        <p:txBody>
          <a:bodyPr/>
          <a:lstStyle>
            <a:lvl1pPr>
              <a:defRPr>
                <a:solidFill>
                  <a:schemeClr val="accent1"/>
                </a:solidFill>
              </a:defRPr>
            </a:lvl1pPr>
          </a:lstStyle>
          <a:p>
            <a:fld id="{10A01DC5-1685-4615-8240-15192985C6A2}" type="slidenum">
              <a:rPr lang="en-AU" smtClean="0"/>
              <a:pPr/>
              <a:t>‹#›</a:t>
            </a:fld>
            <a:endParaRPr lang="en-AU"/>
          </a:p>
        </p:txBody>
      </p:sp>
      <p:sp>
        <p:nvSpPr>
          <p:cNvPr id="7" name="Title 3">
            <a:extLst>
              <a:ext uri="{FF2B5EF4-FFF2-40B4-BE49-F238E27FC236}">
                <a16:creationId xmlns:a16="http://schemas.microsoft.com/office/drawing/2014/main" id="{9FF4BC1C-28FA-438D-B02E-F022AA594BC4}"/>
              </a:ext>
            </a:extLst>
          </p:cNvPr>
          <p:cNvSpPr>
            <a:spLocks noGrp="1"/>
          </p:cNvSpPr>
          <p:nvPr>
            <p:ph type="title"/>
          </p:nvPr>
        </p:nvSpPr>
        <p:spPr>
          <a:xfrm>
            <a:off x="360000" y="360000"/>
            <a:ext cx="10080000" cy="1002730"/>
          </a:xfrm>
        </p:spPr>
        <p:txBody>
          <a:bodyPr/>
          <a:lstStyle>
            <a:lvl1pPr>
              <a:defRPr>
                <a:solidFill>
                  <a:schemeClr val="accent1"/>
                </a:solidFill>
              </a:defRPr>
            </a:lvl1pPr>
          </a:lstStyle>
          <a:p>
            <a:r>
              <a:rPr lang="en-US"/>
              <a:t>Click to edit Master title style</a:t>
            </a:r>
            <a:endParaRPr lang="en-AU"/>
          </a:p>
        </p:txBody>
      </p:sp>
      <p:sp>
        <p:nvSpPr>
          <p:cNvPr id="9" name="Text Placeholder 10">
            <a:extLst>
              <a:ext uri="{FF2B5EF4-FFF2-40B4-BE49-F238E27FC236}">
                <a16:creationId xmlns:a16="http://schemas.microsoft.com/office/drawing/2014/main" id="{60FD63DB-4575-4B45-9A01-C99009246C7B}"/>
              </a:ext>
            </a:extLst>
          </p:cNvPr>
          <p:cNvSpPr>
            <a:spLocks noGrp="1"/>
          </p:cNvSpPr>
          <p:nvPr>
            <p:ph type="body" sz="quarter" idx="18" hasCustomPrompt="1"/>
          </p:nvPr>
        </p:nvSpPr>
        <p:spPr>
          <a:xfrm>
            <a:off x="360000" y="1546545"/>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163579487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Image with caption at right over text box">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0AA01239-4425-4D06-9E14-E14F3426FB3F}"/>
              </a:ext>
              <a:ext uri="{C183D7F6-B498-43B3-948B-1728B52AA6E4}">
                <adec:decorative xmlns:adec="http://schemas.microsoft.com/office/drawing/2017/decorative" val="1"/>
              </a:ext>
            </a:extLst>
          </p:cNvPr>
          <p:cNvSpPr>
            <a:spLocks noGrp="1"/>
          </p:cNvSpPr>
          <p:nvPr>
            <p:ph type="pic" sz="quarter" idx="15"/>
          </p:nvPr>
        </p:nvSpPr>
        <p:spPr>
          <a:xfrm>
            <a:off x="0" y="1548000"/>
            <a:ext cx="5976000" cy="4680000"/>
          </a:xfrm>
        </p:spPr>
        <p:txBody>
          <a:bodyPr/>
          <a:lstStyle/>
          <a:p>
            <a:r>
              <a:rPr lang="en-US"/>
              <a:t>Click icon to add picture</a:t>
            </a:r>
            <a:endParaRPr lang="en-AU"/>
          </a:p>
        </p:txBody>
      </p:sp>
      <p:cxnSp>
        <p:nvCxnSpPr>
          <p:cNvPr id="9" name="Straight Connector 8">
            <a:extLst>
              <a:ext uri="{FF2B5EF4-FFF2-40B4-BE49-F238E27FC236}">
                <a16:creationId xmlns:a16="http://schemas.microsoft.com/office/drawing/2014/main" id="{D97CC562-144A-4EC8-A68D-03DE6177D0F2}"/>
              </a:ext>
              <a:ext uri="{C183D7F6-B498-43B3-948B-1728B52AA6E4}">
                <adec:decorative xmlns:adec="http://schemas.microsoft.com/office/drawing/2017/decorative" val="1"/>
              </a:ext>
            </a:extLst>
          </p:cNvPr>
          <p:cNvCxnSpPr>
            <a:cxnSpLocks/>
          </p:cNvCxnSpPr>
          <p:nvPr userDrawn="1"/>
        </p:nvCxnSpPr>
        <p:spPr>
          <a:xfrm>
            <a:off x="6192000" y="1548000"/>
            <a:ext cx="568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Text Placeholder 12">
            <a:extLst>
              <a:ext uri="{FF2B5EF4-FFF2-40B4-BE49-F238E27FC236}">
                <a16:creationId xmlns:a16="http://schemas.microsoft.com/office/drawing/2014/main" id="{4652EAB0-9BF3-42B8-9260-854C74B7761C}"/>
              </a:ext>
            </a:extLst>
          </p:cNvPr>
          <p:cNvSpPr>
            <a:spLocks noGrp="1"/>
          </p:cNvSpPr>
          <p:nvPr>
            <p:ph type="body" sz="quarter" idx="14" hasCustomPrompt="1"/>
          </p:nvPr>
        </p:nvSpPr>
        <p:spPr>
          <a:xfrm>
            <a:off x="6192000" y="1728000"/>
            <a:ext cx="5688000" cy="900000"/>
          </a:xfrm>
        </p:spPr>
        <p:txBody>
          <a:bodyPr>
            <a:noAutofit/>
          </a:bodyPr>
          <a:lstStyle>
            <a:lvl1pPr>
              <a:defRPr sz="1400">
                <a:latin typeface="+mn-lt"/>
              </a:defRPr>
            </a:lvl1pPr>
          </a:lstStyle>
          <a:p>
            <a:pPr lvl="0"/>
            <a:r>
              <a:rPr lang="en-US"/>
              <a:t>Caption</a:t>
            </a:r>
            <a:endParaRPr lang="en-AU"/>
          </a:p>
        </p:txBody>
      </p:sp>
      <p:sp>
        <p:nvSpPr>
          <p:cNvPr id="11" name="Text Placeholder 10">
            <a:extLst>
              <a:ext uri="{FF2B5EF4-FFF2-40B4-BE49-F238E27FC236}">
                <a16:creationId xmlns:a16="http://schemas.microsoft.com/office/drawing/2014/main" id="{FBCA03EB-CF3D-4096-8D64-2420CB9A078B}"/>
              </a:ext>
            </a:extLst>
          </p:cNvPr>
          <p:cNvSpPr>
            <a:spLocks noGrp="1"/>
          </p:cNvSpPr>
          <p:nvPr>
            <p:ph type="body" sz="quarter" idx="13"/>
          </p:nvPr>
        </p:nvSpPr>
        <p:spPr>
          <a:xfrm>
            <a:off x="6192000" y="2771999"/>
            <a:ext cx="5688000" cy="3240000"/>
          </a:xfrm>
        </p:spPr>
        <p:txBody>
          <a:bodyPr numCol="2" spcCol="180000"/>
          <a:lstStyle>
            <a:lvl1pPr>
              <a:defRPr/>
            </a:lvl1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cxnSp>
        <p:nvCxnSpPr>
          <p:cNvPr id="15" name="Straight Connector 14">
            <a:extLst>
              <a:ext uri="{FF2B5EF4-FFF2-40B4-BE49-F238E27FC236}">
                <a16:creationId xmlns:a16="http://schemas.microsoft.com/office/drawing/2014/main" id="{D55E9072-3A33-4C6D-A549-4A012107B65C}"/>
              </a:ext>
              <a:ext uri="{C183D7F6-B498-43B3-948B-1728B52AA6E4}">
                <adec:decorative xmlns:adec="http://schemas.microsoft.com/office/drawing/2017/decorative" val="1"/>
              </a:ext>
            </a:extLst>
          </p:cNvPr>
          <p:cNvCxnSpPr>
            <a:cxnSpLocks/>
          </p:cNvCxnSpPr>
          <p:nvPr userDrawn="1"/>
        </p:nvCxnSpPr>
        <p:spPr>
          <a:xfrm>
            <a:off x="6192000" y="6228000"/>
            <a:ext cx="5688000" cy="0"/>
          </a:xfrm>
          <a:prstGeom prst="line">
            <a:avLst/>
          </a:prstGeom>
        </p:spPr>
        <p:style>
          <a:lnRef idx="1">
            <a:schemeClr val="accent1"/>
          </a:lnRef>
          <a:fillRef idx="0">
            <a:schemeClr val="accent1"/>
          </a:fillRef>
          <a:effectRef idx="0">
            <a:schemeClr val="accent1"/>
          </a:effectRef>
          <a:fontRef idx="minor">
            <a:schemeClr val="tx1"/>
          </a:fontRef>
        </p:style>
      </p:cxnSp>
      <p:sp>
        <p:nvSpPr>
          <p:cNvPr id="6" name="Slide Number Placeholder 5">
            <a:extLst>
              <a:ext uri="{FF2B5EF4-FFF2-40B4-BE49-F238E27FC236}">
                <a16:creationId xmlns:a16="http://schemas.microsoft.com/office/drawing/2014/main" id="{C6C6E195-08D8-B578-8FC3-04019FAB2860}"/>
              </a:ext>
            </a:extLst>
          </p:cNvPr>
          <p:cNvSpPr>
            <a:spLocks noGrp="1"/>
          </p:cNvSpPr>
          <p:nvPr>
            <p:ph type="sldNum" sz="quarter" idx="16"/>
          </p:nvPr>
        </p:nvSpPr>
        <p:spPr/>
        <p:txBody>
          <a:bodyPr/>
          <a:lstStyle/>
          <a:p>
            <a:fld id="{10A01DC5-1685-4615-8240-15192985C6A2}" type="slidenum">
              <a:rPr lang="en-AU" smtClean="0"/>
              <a:pPr/>
              <a:t>‹#›</a:t>
            </a:fld>
            <a:endParaRPr lang="en-AU"/>
          </a:p>
        </p:txBody>
      </p:sp>
      <p:sp>
        <p:nvSpPr>
          <p:cNvPr id="10" name="Title 3">
            <a:extLst>
              <a:ext uri="{FF2B5EF4-FFF2-40B4-BE49-F238E27FC236}">
                <a16:creationId xmlns:a16="http://schemas.microsoft.com/office/drawing/2014/main" id="{EFC25D5C-75DB-4279-AC00-2D320745128E}"/>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a:p>
        </p:txBody>
      </p:sp>
      <p:sp>
        <p:nvSpPr>
          <p:cNvPr id="14" name="Text Placeholder 10">
            <a:extLst>
              <a:ext uri="{FF2B5EF4-FFF2-40B4-BE49-F238E27FC236}">
                <a16:creationId xmlns:a16="http://schemas.microsoft.com/office/drawing/2014/main" id="{D9046FC8-7C55-4C92-84EC-77EF486F475B}"/>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249423630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Large quote">
    <p:spTree>
      <p:nvGrpSpPr>
        <p:cNvPr id="1" name=""/>
        <p:cNvGrpSpPr/>
        <p:nvPr/>
      </p:nvGrpSpPr>
      <p:grpSpPr>
        <a:xfrm>
          <a:off x="0" y="0"/>
          <a:ext cx="0" cy="0"/>
          <a:chOff x="0" y="0"/>
          <a:chExt cx="0" cy="0"/>
        </a:xfrm>
      </p:grpSpPr>
      <p:sp>
        <p:nvSpPr>
          <p:cNvPr id="2" name="Title 1"/>
          <p:cNvSpPr>
            <a:spLocks noGrp="1"/>
          </p:cNvSpPr>
          <p:nvPr>
            <p:ph type="title"/>
          </p:nvPr>
        </p:nvSpPr>
        <p:spPr>
          <a:xfrm>
            <a:off x="360000" y="359998"/>
            <a:ext cx="2520000" cy="5976002"/>
          </a:xfrm>
        </p:spPr>
        <p:txBody>
          <a:bodyPr>
            <a:noAutofit/>
          </a:bodyPr>
          <a:lstStyle>
            <a:lvl1pPr>
              <a:defRPr sz="1800">
                <a:latin typeface="+mj-lt"/>
              </a:defRPr>
            </a:lvl1pPr>
          </a:lstStyle>
          <a:p>
            <a:r>
              <a:rPr lang="en-US"/>
              <a:t>Click to edit Master title style</a:t>
            </a:r>
          </a:p>
        </p:txBody>
      </p:sp>
      <p:cxnSp>
        <p:nvCxnSpPr>
          <p:cNvPr id="12" name="Straight Connector 11">
            <a:extLst>
              <a:ext uri="{FF2B5EF4-FFF2-40B4-BE49-F238E27FC236}">
                <a16:creationId xmlns:a16="http://schemas.microsoft.com/office/drawing/2014/main" id="{80B8F80F-22E3-47D7-8D99-80BFFDFB35CD}"/>
              </a:ext>
              <a:ext uri="{C183D7F6-B498-43B3-948B-1728B52AA6E4}">
                <adec:decorative xmlns:adec="http://schemas.microsoft.com/office/drawing/2017/decorative" val="1"/>
              </a:ext>
            </a:extLst>
          </p:cNvPr>
          <p:cNvCxnSpPr>
            <a:cxnSpLocks/>
          </p:cNvCxnSpPr>
          <p:nvPr userDrawn="1"/>
        </p:nvCxnSpPr>
        <p:spPr>
          <a:xfrm>
            <a:off x="3096000" y="360000"/>
            <a:ext cx="0" cy="5976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FBCA03EB-CF3D-4096-8D64-2420CB9A078B}"/>
              </a:ext>
            </a:extLst>
          </p:cNvPr>
          <p:cNvSpPr>
            <a:spLocks noGrp="1"/>
          </p:cNvSpPr>
          <p:nvPr>
            <p:ph type="body" sz="quarter" idx="13"/>
          </p:nvPr>
        </p:nvSpPr>
        <p:spPr>
          <a:xfrm>
            <a:off x="3312002" y="360000"/>
            <a:ext cx="7560000" cy="5976000"/>
          </a:xfrm>
        </p:spPr>
        <p:txBody>
          <a:bodyPr numCol="1" spcCol="180000"/>
          <a:lstStyle>
            <a:lvl1pPr>
              <a:defRPr sz="3600">
                <a:solidFill>
                  <a:schemeClr val="accent1"/>
                </a:solidFill>
              </a:defRPr>
            </a:lvl1pPr>
            <a:lvl2pPr>
              <a:defRPr sz="1800">
                <a:latin typeface="+mn-lt"/>
              </a:defRPr>
            </a:lvl2pPr>
          </a:lstStyle>
          <a:p>
            <a:pPr lvl="0"/>
            <a:r>
              <a:rPr lang="en-US"/>
              <a:t>Edit Master text styles</a:t>
            </a:r>
          </a:p>
          <a:p>
            <a:pPr lvl="1"/>
            <a:r>
              <a:rPr lang="en-US"/>
              <a:t>Second level</a:t>
            </a:r>
          </a:p>
        </p:txBody>
      </p:sp>
      <p:sp>
        <p:nvSpPr>
          <p:cNvPr id="7" name="Slide Number Placeholder 6"/>
          <p:cNvSpPr>
            <a:spLocks noGrp="1"/>
          </p:cNvSpPr>
          <p:nvPr>
            <p:ph type="sldNum" sz="quarter" idx="12"/>
          </p:nvPr>
        </p:nvSpPr>
        <p:spPr/>
        <p:txBody>
          <a:bodyPr/>
          <a:lstStyle/>
          <a:p>
            <a:fld id="{10A01DC5-1685-4615-8240-15192985C6A2}" type="slidenum">
              <a:rPr lang="en-AU" smtClean="0"/>
              <a:t>‹#›</a:t>
            </a:fld>
            <a:endParaRPr lang="en-AU"/>
          </a:p>
        </p:txBody>
      </p:sp>
    </p:spTree>
    <p:extLst>
      <p:ext uri="{BB962C8B-B14F-4D97-AF65-F5344CB8AC3E}">
        <p14:creationId xmlns:p14="http://schemas.microsoft.com/office/powerpoint/2010/main" val="18787959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1_2 column text above graphic">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165CECD-C00D-4560-9C97-AE28A8535867}"/>
              </a:ext>
              <a:ext uri="{C183D7F6-B498-43B3-948B-1728B52AA6E4}">
                <adec:decorative xmlns:adec="http://schemas.microsoft.com/office/drawing/2017/decorative" val="1"/>
              </a:ext>
            </a:extLst>
          </p:cNvPr>
          <p:cNvSpPr/>
          <p:nvPr userDrawn="1"/>
        </p:nvSpPr>
        <p:spPr>
          <a:xfrm>
            <a:off x="0" y="1620000"/>
            <a:ext cx="12192000" cy="523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Picture Placeholder 4">
            <a:extLst>
              <a:ext uri="{FF2B5EF4-FFF2-40B4-BE49-F238E27FC236}">
                <a16:creationId xmlns:a16="http://schemas.microsoft.com/office/drawing/2014/main" id="{8AB6FE45-2247-43AE-AFB0-3C1EC574D8FA}"/>
              </a:ext>
              <a:ext uri="{C183D7F6-B498-43B3-948B-1728B52AA6E4}">
                <adec:decorative xmlns:adec="http://schemas.microsoft.com/office/drawing/2017/decorative" val="1"/>
              </a:ext>
            </a:extLst>
          </p:cNvPr>
          <p:cNvSpPr>
            <a:spLocks noGrp="1"/>
          </p:cNvSpPr>
          <p:nvPr>
            <p:ph type="pic" sz="quarter" idx="13"/>
          </p:nvPr>
        </p:nvSpPr>
        <p:spPr>
          <a:xfrm>
            <a:off x="359998" y="1909282"/>
            <a:ext cx="11483999" cy="4210718"/>
          </a:xfrm>
        </p:spPr>
        <p:txBody>
          <a:bodyPr/>
          <a:lstStyle/>
          <a:p>
            <a:r>
              <a:rPr lang="en-US"/>
              <a:t>Click icon to add picture</a:t>
            </a:r>
            <a:endParaRPr lang="en-AU"/>
          </a:p>
        </p:txBody>
      </p:sp>
      <p:cxnSp>
        <p:nvCxnSpPr>
          <p:cNvPr id="8" name="Straight Connector 7">
            <a:extLst>
              <a:ext uri="{FF2B5EF4-FFF2-40B4-BE49-F238E27FC236}">
                <a16:creationId xmlns:a16="http://schemas.microsoft.com/office/drawing/2014/main" id="{017468B5-9304-8780-B3F7-E48A7589BD28}"/>
              </a:ext>
              <a:ext uri="{C183D7F6-B498-43B3-948B-1728B52AA6E4}">
                <adec:decorative xmlns:adec="http://schemas.microsoft.com/office/drawing/2017/decorative" val="1"/>
              </a:ext>
            </a:extLst>
          </p:cNvPr>
          <p:cNvCxnSpPr/>
          <p:nvPr userDrawn="1"/>
        </p:nvCxnSpPr>
        <p:spPr>
          <a:xfrm>
            <a:off x="360000" y="622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 name="Slide Number Placeholder 6"/>
          <p:cNvSpPr>
            <a:spLocks noGrp="1"/>
          </p:cNvSpPr>
          <p:nvPr>
            <p:ph type="sldNum" sz="quarter" idx="12"/>
          </p:nvPr>
        </p:nvSpPr>
        <p:spPr/>
        <p:txBody>
          <a:bodyPr/>
          <a:lstStyle/>
          <a:p>
            <a:fld id="{10A01DC5-1685-4615-8240-15192985C6A2}" type="slidenum">
              <a:rPr lang="en-AU" smtClean="0"/>
              <a:t>‹#›</a:t>
            </a:fld>
            <a:endParaRPr lang="en-AU"/>
          </a:p>
        </p:txBody>
      </p:sp>
      <p:sp>
        <p:nvSpPr>
          <p:cNvPr id="10" name="Title 4">
            <a:extLst>
              <a:ext uri="{FF2B5EF4-FFF2-40B4-BE49-F238E27FC236}">
                <a16:creationId xmlns:a16="http://schemas.microsoft.com/office/drawing/2014/main" id="{4B69FB63-5913-44B0-9BCA-4B6E66CE48BF}"/>
              </a:ext>
            </a:extLst>
          </p:cNvPr>
          <p:cNvSpPr>
            <a:spLocks noGrp="1"/>
          </p:cNvSpPr>
          <p:nvPr>
            <p:ph type="title"/>
          </p:nvPr>
        </p:nvSpPr>
        <p:spPr>
          <a:xfrm>
            <a:off x="359998" y="360000"/>
            <a:ext cx="10260002" cy="522000"/>
          </a:xfrm>
        </p:spPr>
        <p:txBody>
          <a:bodyPr/>
          <a:lstStyle>
            <a:lvl1pPr>
              <a:defRPr>
                <a:solidFill>
                  <a:schemeClr val="accent1"/>
                </a:solidFill>
              </a:defRPr>
            </a:lvl1pPr>
          </a:lstStyle>
          <a:p>
            <a:r>
              <a:rPr lang="en-US"/>
              <a:t>Click to edit Master title style</a:t>
            </a:r>
            <a:endParaRPr lang="en-AU"/>
          </a:p>
        </p:txBody>
      </p:sp>
      <p:sp>
        <p:nvSpPr>
          <p:cNvPr id="11" name="Text Placeholder 10">
            <a:extLst>
              <a:ext uri="{FF2B5EF4-FFF2-40B4-BE49-F238E27FC236}">
                <a16:creationId xmlns:a16="http://schemas.microsoft.com/office/drawing/2014/main" id="{4A905C52-CF4B-447B-B93D-A86FD209402A}"/>
              </a:ext>
            </a:extLst>
          </p:cNvPr>
          <p:cNvSpPr>
            <a:spLocks noGrp="1"/>
          </p:cNvSpPr>
          <p:nvPr>
            <p:ph type="body" sz="quarter" idx="18" hasCustomPrompt="1"/>
          </p:nvPr>
        </p:nvSpPr>
        <p:spPr>
          <a:xfrm>
            <a:off x="360000" y="1016704"/>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342489964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2_2 column text above graphic">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8AB6FE45-2247-43AE-AFB0-3C1EC574D8FA}"/>
              </a:ext>
              <a:ext uri="{C183D7F6-B498-43B3-948B-1728B52AA6E4}">
                <adec:decorative xmlns:adec="http://schemas.microsoft.com/office/drawing/2017/decorative" val="1"/>
              </a:ext>
            </a:extLst>
          </p:cNvPr>
          <p:cNvSpPr>
            <a:spLocks noGrp="1"/>
          </p:cNvSpPr>
          <p:nvPr>
            <p:ph type="pic" sz="quarter" idx="13"/>
          </p:nvPr>
        </p:nvSpPr>
        <p:spPr>
          <a:xfrm>
            <a:off x="359998" y="1909282"/>
            <a:ext cx="11483999" cy="4210718"/>
          </a:xfrm>
        </p:spPr>
        <p:txBody>
          <a:bodyPr/>
          <a:lstStyle/>
          <a:p>
            <a:r>
              <a:rPr lang="en-US"/>
              <a:t>Click icon to add picture</a:t>
            </a:r>
            <a:endParaRPr lang="en-AU"/>
          </a:p>
        </p:txBody>
      </p:sp>
      <p:cxnSp>
        <p:nvCxnSpPr>
          <p:cNvPr id="8" name="Straight Connector 7">
            <a:extLst>
              <a:ext uri="{FF2B5EF4-FFF2-40B4-BE49-F238E27FC236}">
                <a16:creationId xmlns:a16="http://schemas.microsoft.com/office/drawing/2014/main" id="{017468B5-9304-8780-B3F7-E48A7589BD28}"/>
              </a:ext>
              <a:ext uri="{C183D7F6-B498-43B3-948B-1728B52AA6E4}">
                <adec:decorative xmlns:adec="http://schemas.microsoft.com/office/drawing/2017/decorative" val="1"/>
              </a:ext>
            </a:extLst>
          </p:cNvPr>
          <p:cNvCxnSpPr/>
          <p:nvPr userDrawn="1"/>
        </p:nvCxnSpPr>
        <p:spPr>
          <a:xfrm>
            <a:off x="360000" y="622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 name="Slide Number Placeholder 6"/>
          <p:cNvSpPr>
            <a:spLocks noGrp="1"/>
          </p:cNvSpPr>
          <p:nvPr>
            <p:ph type="sldNum" sz="quarter" idx="12"/>
          </p:nvPr>
        </p:nvSpPr>
        <p:spPr/>
        <p:txBody>
          <a:bodyPr/>
          <a:lstStyle/>
          <a:p>
            <a:fld id="{10A01DC5-1685-4615-8240-15192985C6A2}" type="slidenum">
              <a:rPr lang="en-AU" smtClean="0"/>
              <a:t>‹#›</a:t>
            </a:fld>
            <a:endParaRPr lang="en-AU"/>
          </a:p>
        </p:txBody>
      </p:sp>
      <p:sp>
        <p:nvSpPr>
          <p:cNvPr id="9" name="Title 3">
            <a:extLst>
              <a:ext uri="{FF2B5EF4-FFF2-40B4-BE49-F238E27FC236}">
                <a16:creationId xmlns:a16="http://schemas.microsoft.com/office/drawing/2014/main" id="{05BC5410-7E55-4593-BA28-5E8E6B37DC52}"/>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a:p>
        </p:txBody>
      </p:sp>
      <p:sp>
        <p:nvSpPr>
          <p:cNvPr id="11" name="Text Placeholder 10">
            <a:extLst>
              <a:ext uri="{FF2B5EF4-FFF2-40B4-BE49-F238E27FC236}">
                <a16:creationId xmlns:a16="http://schemas.microsoft.com/office/drawing/2014/main" id="{CCAC8508-E60B-446A-8E8E-4CDD0947B710}"/>
              </a:ext>
            </a:extLst>
          </p:cNvPr>
          <p:cNvSpPr>
            <a:spLocks noGrp="1"/>
          </p:cNvSpPr>
          <p:nvPr>
            <p:ph type="body" sz="quarter" idx="18" hasCustomPrompt="1"/>
          </p:nvPr>
        </p:nvSpPr>
        <p:spPr>
          <a:xfrm>
            <a:off x="360000" y="1016704"/>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100307672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Image with two multi-content boxes">
    <p:spTree>
      <p:nvGrpSpPr>
        <p:cNvPr id="1" name=""/>
        <p:cNvGrpSpPr/>
        <p:nvPr/>
      </p:nvGrpSpPr>
      <p:grpSpPr>
        <a:xfrm>
          <a:off x="0" y="0"/>
          <a:ext cx="0" cy="0"/>
          <a:chOff x="0" y="0"/>
          <a:chExt cx="0" cy="0"/>
        </a:xfrm>
      </p:grpSpPr>
      <p:cxnSp>
        <p:nvCxnSpPr>
          <p:cNvPr id="12" name="Straight Connector 11">
            <a:extLst>
              <a:ext uri="{FF2B5EF4-FFF2-40B4-BE49-F238E27FC236}">
                <a16:creationId xmlns:a16="http://schemas.microsoft.com/office/drawing/2014/main" id="{9E937FAD-09C4-B9AC-E0F8-D88B1E980AFF}"/>
              </a:ext>
              <a:ext uri="{C183D7F6-B498-43B3-948B-1728B52AA6E4}">
                <adec:decorative xmlns:adec="http://schemas.microsoft.com/office/drawing/2017/decorative" val="1"/>
              </a:ext>
            </a:extLst>
          </p:cNvPr>
          <p:cNvCxnSpPr>
            <a:cxnSpLocks/>
          </p:cNvCxnSpPr>
          <p:nvPr userDrawn="1"/>
        </p:nvCxnSpPr>
        <p:spPr>
          <a:xfrm>
            <a:off x="360000" y="360000"/>
            <a:ext cx="0" cy="597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Picture Placeholder 14">
            <a:extLst>
              <a:ext uri="{FF2B5EF4-FFF2-40B4-BE49-F238E27FC236}">
                <a16:creationId xmlns:a16="http://schemas.microsoft.com/office/drawing/2014/main" id="{A1EC6F40-A8A0-4128-90D0-E467B30278DC}"/>
              </a:ext>
              <a:ext uri="{C183D7F6-B498-43B3-948B-1728B52AA6E4}">
                <adec:decorative xmlns:adec="http://schemas.microsoft.com/office/drawing/2017/decorative" val="1"/>
              </a:ext>
            </a:extLst>
          </p:cNvPr>
          <p:cNvSpPr>
            <a:spLocks noGrp="1"/>
          </p:cNvSpPr>
          <p:nvPr>
            <p:ph type="pic" sz="quarter" idx="13"/>
          </p:nvPr>
        </p:nvSpPr>
        <p:spPr>
          <a:xfrm>
            <a:off x="539750" y="1728788"/>
            <a:ext cx="6229350" cy="4607212"/>
          </a:xfrm>
        </p:spPr>
        <p:txBody>
          <a:bodyPr/>
          <a:lstStyle/>
          <a:p>
            <a:r>
              <a:rPr lang="en-US"/>
              <a:t>Click icon to add picture</a:t>
            </a:r>
            <a:endParaRPr lang="en-AU"/>
          </a:p>
        </p:txBody>
      </p:sp>
      <p:cxnSp>
        <p:nvCxnSpPr>
          <p:cNvPr id="17" name="Straight Connector 16">
            <a:extLst>
              <a:ext uri="{FF2B5EF4-FFF2-40B4-BE49-F238E27FC236}">
                <a16:creationId xmlns:a16="http://schemas.microsoft.com/office/drawing/2014/main" id="{82CE467A-6B5B-43F6-973F-516915856717}"/>
              </a:ext>
              <a:ext uri="{C183D7F6-B498-43B3-948B-1728B52AA6E4}">
                <adec:decorative xmlns:adec="http://schemas.microsoft.com/office/drawing/2017/decorative" val="1"/>
              </a:ext>
            </a:extLst>
          </p:cNvPr>
          <p:cNvCxnSpPr>
            <a:cxnSpLocks/>
          </p:cNvCxnSpPr>
          <p:nvPr userDrawn="1"/>
        </p:nvCxnSpPr>
        <p:spPr>
          <a:xfrm>
            <a:off x="6948000" y="1728000"/>
            <a:ext cx="0" cy="4608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sz="half" idx="1"/>
          </p:nvPr>
        </p:nvSpPr>
        <p:spPr>
          <a:xfrm>
            <a:off x="7127999" y="1727999"/>
            <a:ext cx="4715997" cy="2052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7128000" y="3924000"/>
            <a:ext cx="4715996" cy="2052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Text Placeholder 12">
            <a:extLst>
              <a:ext uri="{FF2B5EF4-FFF2-40B4-BE49-F238E27FC236}">
                <a16:creationId xmlns:a16="http://schemas.microsoft.com/office/drawing/2014/main" id="{0EAFF04E-EED2-4901-9136-39CEC8DFA263}"/>
              </a:ext>
            </a:extLst>
          </p:cNvPr>
          <p:cNvSpPr>
            <a:spLocks noGrp="1"/>
          </p:cNvSpPr>
          <p:nvPr>
            <p:ph type="body" sz="quarter" idx="14" hasCustomPrompt="1"/>
          </p:nvPr>
        </p:nvSpPr>
        <p:spPr>
          <a:xfrm>
            <a:off x="7127998" y="6048000"/>
            <a:ext cx="4716000" cy="288000"/>
          </a:xfrm>
        </p:spPr>
        <p:txBody>
          <a:bodyPr anchor="b" anchorCtr="0">
            <a:normAutofit/>
          </a:bodyPr>
          <a:lstStyle>
            <a:lvl1pPr>
              <a:defRPr sz="1000">
                <a:latin typeface="+mn-lt"/>
              </a:defRPr>
            </a:lvl1pPr>
          </a:lstStyle>
          <a:p>
            <a:pPr lvl="0"/>
            <a:r>
              <a:rPr lang="en-US"/>
              <a:t>Caption</a:t>
            </a:r>
            <a:endParaRPr lang="en-AU"/>
          </a:p>
        </p:txBody>
      </p:sp>
      <p:sp>
        <p:nvSpPr>
          <p:cNvPr id="6" name="Slide Number Placeholder 5">
            <a:extLst>
              <a:ext uri="{FF2B5EF4-FFF2-40B4-BE49-F238E27FC236}">
                <a16:creationId xmlns:a16="http://schemas.microsoft.com/office/drawing/2014/main" id="{AD7D6739-5371-B762-58B3-DA849DE6A79E}"/>
              </a:ext>
            </a:extLst>
          </p:cNvPr>
          <p:cNvSpPr>
            <a:spLocks noGrp="1"/>
          </p:cNvSpPr>
          <p:nvPr>
            <p:ph type="sldNum" sz="quarter" idx="15"/>
          </p:nvPr>
        </p:nvSpPr>
        <p:spPr/>
        <p:txBody>
          <a:bodyPr/>
          <a:lstStyle/>
          <a:p>
            <a:fld id="{10A01DC5-1685-4615-8240-15192985C6A2}" type="slidenum">
              <a:rPr lang="en-AU" smtClean="0"/>
              <a:pPr/>
              <a:t>‹#›</a:t>
            </a:fld>
            <a:endParaRPr lang="en-AU"/>
          </a:p>
        </p:txBody>
      </p:sp>
      <p:sp>
        <p:nvSpPr>
          <p:cNvPr id="10" name="Title 3">
            <a:extLst>
              <a:ext uri="{FF2B5EF4-FFF2-40B4-BE49-F238E27FC236}">
                <a16:creationId xmlns:a16="http://schemas.microsoft.com/office/drawing/2014/main" id="{79691CFB-7E44-4ABC-B663-13EAB9E121E0}"/>
              </a:ext>
            </a:extLst>
          </p:cNvPr>
          <p:cNvSpPr>
            <a:spLocks noGrp="1"/>
          </p:cNvSpPr>
          <p:nvPr>
            <p:ph type="title"/>
          </p:nvPr>
        </p:nvSpPr>
        <p:spPr>
          <a:xfrm>
            <a:off x="539748" y="360000"/>
            <a:ext cx="9900251" cy="545601"/>
          </a:xfrm>
        </p:spPr>
        <p:txBody>
          <a:bodyPr/>
          <a:lstStyle>
            <a:lvl1pPr>
              <a:defRPr>
                <a:solidFill>
                  <a:schemeClr val="accent1"/>
                </a:solidFill>
              </a:defRPr>
            </a:lvl1pPr>
          </a:lstStyle>
          <a:p>
            <a:r>
              <a:rPr lang="en-US"/>
              <a:t>Click to edit Master title style</a:t>
            </a:r>
            <a:endParaRPr lang="en-AU"/>
          </a:p>
        </p:txBody>
      </p:sp>
      <p:sp>
        <p:nvSpPr>
          <p:cNvPr id="13" name="Text Placeholder 10">
            <a:extLst>
              <a:ext uri="{FF2B5EF4-FFF2-40B4-BE49-F238E27FC236}">
                <a16:creationId xmlns:a16="http://schemas.microsoft.com/office/drawing/2014/main" id="{91B4D21B-6662-499E-B4B3-F33ABC0C0C36}"/>
              </a:ext>
            </a:extLst>
          </p:cNvPr>
          <p:cNvSpPr>
            <a:spLocks noGrp="1"/>
          </p:cNvSpPr>
          <p:nvPr>
            <p:ph type="body" sz="quarter" idx="18" hasCustomPrompt="1"/>
          </p:nvPr>
        </p:nvSpPr>
        <p:spPr>
          <a:xfrm>
            <a:off x="539748" y="1016704"/>
            <a:ext cx="9900252"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384537958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2 charts with supporting text">
    <p:spTree>
      <p:nvGrpSpPr>
        <p:cNvPr id="1" name=""/>
        <p:cNvGrpSpPr/>
        <p:nvPr/>
      </p:nvGrpSpPr>
      <p:grpSpPr>
        <a:xfrm>
          <a:off x="0" y="0"/>
          <a:ext cx="0" cy="0"/>
          <a:chOff x="0" y="0"/>
          <a:chExt cx="0" cy="0"/>
        </a:xfrm>
      </p:grpSpPr>
      <p:cxnSp>
        <p:nvCxnSpPr>
          <p:cNvPr id="13" name="Straight Connector 12">
            <a:extLst>
              <a:ext uri="{FF2B5EF4-FFF2-40B4-BE49-F238E27FC236}">
                <a16:creationId xmlns:a16="http://schemas.microsoft.com/office/drawing/2014/main" id="{36E96714-DAB5-89E1-9A49-F9D9F3DE01D0}"/>
              </a:ext>
              <a:ext uri="{C183D7F6-B498-43B3-948B-1728B52AA6E4}">
                <adec:decorative xmlns:adec="http://schemas.microsoft.com/office/drawing/2017/decorative" val="1"/>
              </a:ext>
            </a:extLst>
          </p:cNvPr>
          <p:cNvCxnSpPr/>
          <p:nvPr userDrawn="1"/>
        </p:nvCxnSpPr>
        <p:spPr>
          <a:xfrm>
            <a:off x="360000" y="360000"/>
            <a:ext cx="0" cy="597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Chart Placeholder 11">
            <a:extLst>
              <a:ext uri="{FF2B5EF4-FFF2-40B4-BE49-F238E27FC236}">
                <a16:creationId xmlns:a16="http://schemas.microsoft.com/office/drawing/2014/main" id="{D7E1CAC4-88FF-4E85-8A37-9D1F4A8514EE}"/>
              </a:ext>
            </a:extLst>
          </p:cNvPr>
          <p:cNvSpPr>
            <a:spLocks noGrp="1"/>
          </p:cNvSpPr>
          <p:nvPr>
            <p:ph type="chart" sz="quarter" idx="15"/>
          </p:nvPr>
        </p:nvSpPr>
        <p:spPr>
          <a:xfrm>
            <a:off x="539750" y="1547999"/>
            <a:ext cx="7560000" cy="3888000"/>
          </a:xfrm>
        </p:spPr>
        <p:txBody>
          <a:bodyPr/>
          <a:lstStyle/>
          <a:p>
            <a:r>
              <a:rPr lang="en-US"/>
              <a:t>Click icon to add chart</a:t>
            </a:r>
            <a:endParaRPr lang="en-AU"/>
          </a:p>
        </p:txBody>
      </p:sp>
      <p:sp>
        <p:nvSpPr>
          <p:cNvPr id="20" name="Text Placeholder 19">
            <a:extLst>
              <a:ext uri="{FF2B5EF4-FFF2-40B4-BE49-F238E27FC236}">
                <a16:creationId xmlns:a16="http://schemas.microsoft.com/office/drawing/2014/main" id="{CD3768AF-49AB-464E-9DF6-68376B8AC32E}"/>
              </a:ext>
            </a:extLst>
          </p:cNvPr>
          <p:cNvSpPr>
            <a:spLocks noGrp="1"/>
          </p:cNvSpPr>
          <p:nvPr>
            <p:ph type="body" sz="quarter" idx="17"/>
          </p:nvPr>
        </p:nvSpPr>
        <p:spPr>
          <a:xfrm>
            <a:off x="539750" y="5544000"/>
            <a:ext cx="7560000" cy="792000"/>
          </a:xfrm>
        </p:spPr>
        <p:txBody>
          <a:bodyPr>
            <a:noAutofit/>
          </a:bodyPr>
          <a:lstStyle>
            <a:lvl1pPr>
              <a:lnSpc>
                <a:spcPct val="100000"/>
              </a:lnSpc>
              <a:spcAft>
                <a:spcPts val="0"/>
              </a:spcAft>
              <a:defRPr sz="1800" b="1">
                <a:latin typeface="+mn-lt"/>
              </a:defRPr>
            </a:lvl1pPr>
            <a:lvl2pPr>
              <a:lnSpc>
                <a:spcPct val="100000"/>
              </a:lnSpc>
              <a:spcAft>
                <a:spcPts val="0"/>
              </a:spcAft>
              <a:defRPr sz="1800" b="0">
                <a:latin typeface="+mn-lt"/>
              </a:defRPr>
            </a:lvl2pPr>
            <a:lvl3pPr>
              <a:defRPr sz="1200"/>
            </a:lvl3pPr>
            <a:lvl4pPr>
              <a:defRPr sz="1200"/>
            </a:lvl4pPr>
            <a:lvl5pPr>
              <a:defRPr sz="1200"/>
            </a:lvl5pPr>
          </a:lstStyle>
          <a:p>
            <a:pPr lvl="0"/>
            <a:r>
              <a:rPr lang="en-US"/>
              <a:t>Edit Master text styles</a:t>
            </a:r>
          </a:p>
          <a:p>
            <a:pPr lvl="1"/>
            <a:r>
              <a:rPr lang="en-US"/>
              <a:t>Second level</a:t>
            </a:r>
          </a:p>
        </p:txBody>
      </p:sp>
      <p:cxnSp>
        <p:nvCxnSpPr>
          <p:cNvPr id="17" name="Straight Connector 16">
            <a:extLst>
              <a:ext uri="{FF2B5EF4-FFF2-40B4-BE49-F238E27FC236}">
                <a16:creationId xmlns:a16="http://schemas.microsoft.com/office/drawing/2014/main" id="{82CE467A-6B5B-43F6-973F-516915856717}"/>
              </a:ext>
              <a:ext uri="{C183D7F6-B498-43B3-948B-1728B52AA6E4}">
                <adec:decorative xmlns:adec="http://schemas.microsoft.com/office/drawing/2017/decorative" val="1"/>
              </a:ext>
            </a:extLst>
          </p:cNvPr>
          <p:cNvCxnSpPr>
            <a:cxnSpLocks/>
          </p:cNvCxnSpPr>
          <p:nvPr userDrawn="1"/>
        </p:nvCxnSpPr>
        <p:spPr>
          <a:xfrm>
            <a:off x="8928000" y="3276000"/>
            <a:ext cx="0" cy="306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Chart Placeholder 17">
            <a:extLst>
              <a:ext uri="{FF2B5EF4-FFF2-40B4-BE49-F238E27FC236}">
                <a16:creationId xmlns:a16="http://schemas.microsoft.com/office/drawing/2014/main" id="{0F4F51DE-C82F-4C69-9901-7D4EF2CBE8D4}"/>
              </a:ext>
            </a:extLst>
          </p:cNvPr>
          <p:cNvSpPr>
            <a:spLocks noGrp="1"/>
          </p:cNvSpPr>
          <p:nvPr>
            <p:ph type="chart" sz="quarter" idx="16"/>
          </p:nvPr>
        </p:nvSpPr>
        <p:spPr>
          <a:xfrm>
            <a:off x="9108000" y="3276000"/>
            <a:ext cx="2736000" cy="2159999"/>
          </a:xfrm>
        </p:spPr>
        <p:txBody>
          <a:bodyPr/>
          <a:lstStyle/>
          <a:p>
            <a:r>
              <a:rPr lang="en-US"/>
              <a:t>Click icon to add chart</a:t>
            </a:r>
            <a:endParaRPr lang="en-AU"/>
          </a:p>
        </p:txBody>
      </p:sp>
      <p:sp>
        <p:nvSpPr>
          <p:cNvPr id="21" name="Text Placeholder 19">
            <a:extLst>
              <a:ext uri="{FF2B5EF4-FFF2-40B4-BE49-F238E27FC236}">
                <a16:creationId xmlns:a16="http://schemas.microsoft.com/office/drawing/2014/main" id="{2A94C0C8-30F5-4B00-BC99-C6DFC381A6C9}"/>
              </a:ext>
            </a:extLst>
          </p:cNvPr>
          <p:cNvSpPr>
            <a:spLocks noGrp="1"/>
          </p:cNvSpPr>
          <p:nvPr>
            <p:ph type="body" sz="quarter" idx="18" hasCustomPrompt="1"/>
          </p:nvPr>
        </p:nvSpPr>
        <p:spPr>
          <a:xfrm>
            <a:off x="9108000" y="5544000"/>
            <a:ext cx="2735999" cy="792000"/>
          </a:xfrm>
        </p:spPr>
        <p:txBody>
          <a:bodyPr>
            <a:noAutofit/>
          </a:bodyPr>
          <a:lstStyle>
            <a:lvl1pPr>
              <a:lnSpc>
                <a:spcPct val="100000"/>
              </a:lnSpc>
              <a:spcAft>
                <a:spcPts val="0"/>
              </a:spcAft>
              <a:defRPr sz="1800" b="1">
                <a:latin typeface="+mn-lt"/>
              </a:defRPr>
            </a:lvl1pPr>
            <a:lvl2pPr>
              <a:lnSpc>
                <a:spcPct val="100000"/>
              </a:lnSpc>
              <a:spcAft>
                <a:spcPts val="0"/>
              </a:spcAft>
              <a:defRPr sz="1800" b="0">
                <a:latin typeface="+mn-lt"/>
              </a:defRPr>
            </a:lvl2pPr>
            <a:lvl3pPr>
              <a:defRPr sz="1200"/>
            </a:lvl3pPr>
            <a:lvl4pPr>
              <a:defRPr sz="1200"/>
            </a:lvl4pPr>
            <a:lvl5pPr>
              <a:defRPr sz="1200"/>
            </a:lvl5pPr>
          </a:lstStyle>
          <a:p>
            <a:pPr lvl="0"/>
            <a:r>
              <a:rPr lang="en-US"/>
              <a:t>Click to edit text styles</a:t>
            </a:r>
          </a:p>
          <a:p>
            <a:pPr lvl="1"/>
            <a:r>
              <a:rPr lang="en-US"/>
              <a:t>Second level</a:t>
            </a:r>
          </a:p>
        </p:txBody>
      </p:sp>
      <p:sp>
        <p:nvSpPr>
          <p:cNvPr id="4" name="Slide Number Placeholder 3">
            <a:extLst>
              <a:ext uri="{FF2B5EF4-FFF2-40B4-BE49-F238E27FC236}">
                <a16:creationId xmlns:a16="http://schemas.microsoft.com/office/drawing/2014/main" id="{22B538D5-1269-AD49-5ECE-E3F740C2007D}"/>
              </a:ext>
            </a:extLst>
          </p:cNvPr>
          <p:cNvSpPr>
            <a:spLocks noGrp="1"/>
          </p:cNvSpPr>
          <p:nvPr>
            <p:ph type="sldNum" sz="quarter" idx="19"/>
          </p:nvPr>
        </p:nvSpPr>
        <p:spPr/>
        <p:txBody>
          <a:bodyPr/>
          <a:lstStyle/>
          <a:p>
            <a:fld id="{10A01DC5-1685-4615-8240-15192985C6A2}" type="slidenum">
              <a:rPr lang="en-AU" smtClean="0"/>
              <a:pPr/>
              <a:t>‹#›</a:t>
            </a:fld>
            <a:endParaRPr lang="en-AU"/>
          </a:p>
        </p:txBody>
      </p:sp>
      <p:sp>
        <p:nvSpPr>
          <p:cNvPr id="10" name="Title 3">
            <a:extLst>
              <a:ext uri="{FF2B5EF4-FFF2-40B4-BE49-F238E27FC236}">
                <a16:creationId xmlns:a16="http://schemas.microsoft.com/office/drawing/2014/main" id="{10741BC9-5810-4402-AD5B-2DD451F81539}"/>
              </a:ext>
            </a:extLst>
          </p:cNvPr>
          <p:cNvSpPr>
            <a:spLocks noGrp="1"/>
          </p:cNvSpPr>
          <p:nvPr>
            <p:ph type="title"/>
          </p:nvPr>
        </p:nvSpPr>
        <p:spPr>
          <a:xfrm>
            <a:off x="539750" y="360000"/>
            <a:ext cx="9900250" cy="545601"/>
          </a:xfrm>
        </p:spPr>
        <p:txBody>
          <a:bodyPr/>
          <a:lstStyle>
            <a:lvl1pPr>
              <a:defRPr>
                <a:solidFill>
                  <a:schemeClr val="accent1"/>
                </a:solidFill>
              </a:defRPr>
            </a:lvl1pPr>
          </a:lstStyle>
          <a:p>
            <a:r>
              <a:rPr lang="en-US"/>
              <a:t>Click to edit Master title style</a:t>
            </a:r>
            <a:endParaRPr lang="en-AU"/>
          </a:p>
        </p:txBody>
      </p:sp>
      <p:sp>
        <p:nvSpPr>
          <p:cNvPr id="14" name="Text Placeholder 10">
            <a:extLst>
              <a:ext uri="{FF2B5EF4-FFF2-40B4-BE49-F238E27FC236}">
                <a16:creationId xmlns:a16="http://schemas.microsoft.com/office/drawing/2014/main" id="{26173B19-BDA0-4232-B1D7-D85D6B594E60}"/>
              </a:ext>
            </a:extLst>
          </p:cNvPr>
          <p:cNvSpPr>
            <a:spLocks noGrp="1"/>
          </p:cNvSpPr>
          <p:nvPr>
            <p:ph type="body" sz="quarter" idx="20" hasCustomPrompt="1"/>
          </p:nvPr>
        </p:nvSpPr>
        <p:spPr>
          <a:xfrm>
            <a:off x="539750" y="1016704"/>
            <a:ext cx="990025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3365519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and picture">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hasCustomPrompt="1"/>
          </p:nvPr>
        </p:nvSpPr>
        <p:spPr>
          <a:xfrm>
            <a:off x="360000" y="360000"/>
            <a:ext cx="11484000" cy="545601"/>
          </a:xfrm>
        </p:spPr>
        <p:txBody>
          <a:bodyPr/>
          <a:lstStyle>
            <a:lvl1pPr>
              <a:defRPr>
                <a:solidFill>
                  <a:schemeClr val="accent1"/>
                </a:solidFill>
              </a:defRPr>
            </a:lvl1pPr>
          </a:lstStyle>
          <a:p>
            <a:r>
              <a:rPr lang="en-US" dirty="0"/>
              <a:t>Title</a:t>
            </a:r>
            <a:endParaRPr lang="en-AU" dirty="0"/>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59999" y="982520"/>
            <a:ext cx="11483999"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3" name="Content Placeholder 2">
            <a:extLst>
              <a:ext uri="{FF2B5EF4-FFF2-40B4-BE49-F238E27FC236}">
                <a16:creationId xmlns:a16="http://schemas.microsoft.com/office/drawing/2014/main" id="{EAC13D79-FA01-577F-AC79-E39D6DCCC806}"/>
              </a:ext>
            </a:extLst>
          </p:cNvPr>
          <p:cNvSpPr>
            <a:spLocks noGrp="1"/>
          </p:cNvSpPr>
          <p:nvPr>
            <p:ph sz="quarter" idx="19" hasCustomPrompt="1"/>
          </p:nvPr>
        </p:nvSpPr>
        <p:spPr>
          <a:xfrm>
            <a:off x="360363" y="1562471"/>
            <a:ext cx="5735637" cy="4814518"/>
          </a:xfrm>
        </p:spPr>
        <p:txBody>
          <a:body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8" name="Picture Placeholder 7">
            <a:extLst>
              <a:ext uri="{FF2B5EF4-FFF2-40B4-BE49-F238E27FC236}">
                <a16:creationId xmlns:a16="http://schemas.microsoft.com/office/drawing/2014/main" id="{F0C3D212-D9E6-5651-0336-B3898E36FBA5}"/>
              </a:ext>
            </a:extLst>
          </p:cNvPr>
          <p:cNvSpPr>
            <a:spLocks noGrp="1"/>
          </p:cNvSpPr>
          <p:nvPr>
            <p:ph type="pic" sz="quarter" idx="20"/>
          </p:nvPr>
        </p:nvSpPr>
        <p:spPr>
          <a:xfrm>
            <a:off x="6324599" y="1562470"/>
            <a:ext cx="5507038" cy="4814518"/>
          </a:xfrm>
        </p:spPr>
        <p:txBody>
          <a:bodyPr/>
          <a:lstStyle/>
          <a:p>
            <a:r>
              <a:rPr lang="en-US"/>
              <a:t>Click icon to add picture</a:t>
            </a:r>
            <a:endParaRPr lang="en-AU"/>
          </a:p>
        </p:txBody>
      </p:sp>
    </p:spTree>
    <p:extLst>
      <p:ext uri="{BB962C8B-B14F-4D97-AF65-F5344CB8AC3E}">
        <p14:creationId xmlns:p14="http://schemas.microsoft.com/office/powerpoint/2010/main" val="22059015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cxnSp>
        <p:nvCxnSpPr>
          <p:cNvPr id="12" name="Straight Connector 11">
            <a:extLst>
              <a:ext uri="{FF2B5EF4-FFF2-40B4-BE49-F238E27FC236}">
                <a16:creationId xmlns:a16="http://schemas.microsoft.com/office/drawing/2014/main" id="{E70612CD-1BF1-42B5-8546-A674A0B86640}"/>
              </a:ext>
              <a:ext uri="{C183D7F6-B498-43B3-948B-1728B52AA6E4}">
                <adec:decorative xmlns:adec="http://schemas.microsoft.com/office/drawing/2017/decorative" val="1"/>
              </a:ext>
            </a:extLst>
          </p:cNvPr>
          <p:cNvCxnSpPr/>
          <p:nvPr userDrawn="1"/>
        </p:nvCxnSpPr>
        <p:spPr>
          <a:xfrm>
            <a:off x="360000" y="154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360000" y="1800000"/>
            <a:ext cx="5400000" cy="540000"/>
          </a:xfrm>
        </p:spPr>
        <p:txBody>
          <a:bodyPr anchor="t">
            <a:noAutofit/>
          </a:bodyPr>
          <a:lstStyle>
            <a:lvl1pPr marL="0" indent="0">
              <a:buNone/>
              <a:defRPr sz="20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Edit Master text styles</a:t>
            </a:r>
          </a:p>
        </p:txBody>
      </p:sp>
      <p:sp>
        <p:nvSpPr>
          <p:cNvPr id="4" name="Content Placeholder 3"/>
          <p:cNvSpPr>
            <a:spLocks noGrp="1"/>
          </p:cNvSpPr>
          <p:nvPr>
            <p:ph sz="half" idx="2"/>
          </p:nvPr>
        </p:nvSpPr>
        <p:spPr>
          <a:xfrm>
            <a:off x="359999" y="2340000"/>
            <a:ext cx="5400000" cy="3780000"/>
          </a:xfrm>
        </p:spPr>
        <p:txBody>
          <a:bodyPr>
            <a:noAutofit/>
          </a:bodyPr>
          <a:lstStyle>
            <a:lvl1pPr>
              <a:defRPr sz="1800"/>
            </a:lvl1pPr>
            <a:lvl2pPr>
              <a:defRPr sz="1800"/>
            </a:lvl2pPr>
            <a:lvl3pPr>
              <a:defRPr sz="1800"/>
            </a:lvl3pPr>
            <a:lvl4pPr>
              <a:defRPr sz="1800"/>
            </a:lvl4pPr>
            <a:lvl5pPr>
              <a:defRPr sz="18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408000" y="1800000"/>
            <a:ext cx="5400000" cy="540000"/>
          </a:xfrm>
        </p:spPr>
        <p:txBody>
          <a:bodyPr anchor="t">
            <a:noAutofit/>
          </a:bodyPr>
          <a:lstStyle>
            <a:lvl1pPr marL="0" indent="0">
              <a:buNone/>
              <a:defRPr sz="20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Edit Master text styles</a:t>
            </a:r>
          </a:p>
        </p:txBody>
      </p:sp>
      <p:sp>
        <p:nvSpPr>
          <p:cNvPr id="6" name="Content Placeholder 5"/>
          <p:cNvSpPr>
            <a:spLocks noGrp="1"/>
          </p:cNvSpPr>
          <p:nvPr>
            <p:ph sz="quarter" idx="4"/>
          </p:nvPr>
        </p:nvSpPr>
        <p:spPr>
          <a:xfrm>
            <a:off x="6408000" y="2340000"/>
            <a:ext cx="5400000" cy="3780000"/>
          </a:xfrm>
        </p:spPr>
        <p:txBody>
          <a:bodyPr>
            <a:noAutofit/>
          </a:bodyPr>
          <a:lstStyle>
            <a:lvl1pPr>
              <a:defRPr sz="1800"/>
            </a:lvl1pPr>
            <a:lvl2pPr>
              <a:defRPr sz="1800"/>
            </a:lvl2pPr>
            <a:lvl3pPr>
              <a:defRPr sz="1800"/>
            </a:lvl3pPr>
            <a:lvl4pPr>
              <a:defRPr sz="1800"/>
            </a:lvl4pPr>
            <a:lvl5pPr>
              <a:defRPr sz="18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1" name="Straight Connector 10">
            <a:extLst>
              <a:ext uri="{FF2B5EF4-FFF2-40B4-BE49-F238E27FC236}">
                <a16:creationId xmlns:a16="http://schemas.microsoft.com/office/drawing/2014/main" id="{D1BAADAD-B302-2C54-28BE-DE627A1513A5}"/>
              </a:ext>
              <a:ext uri="{C183D7F6-B498-43B3-948B-1728B52AA6E4}">
                <adec:decorative xmlns:adec="http://schemas.microsoft.com/office/drawing/2017/decorative" val="1"/>
              </a:ext>
            </a:extLst>
          </p:cNvPr>
          <p:cNvCxnSpPr/>
          <p:nvPr userDrawn="1"/>
        </p:nvCxnSpPr>
        <p:spPr>
          <a:xfrm>
            <a:off x="360000" y="622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 name="Slide Number Placeholder 6">
            <a:extLst>
              <a:ext uri="{FF2B5EF4-FFF2-40B4-BE49-F238E27FC236}">
                <a16:creationId xmlns:a16="http://schemas.microsoft.com/office/drawing/2014/main" id="{8CC0920B-AC4B-0EAF-B89F-B7D590469196}"/>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10" name="Title 3">
            <a:extLst>
              <a:ext uri="{FF2B5EF4-FFF2-40B4-BE49-F238E27FC236}">
                <a16:creationId xmlns:a16="http://schemas.microsoft.com/office/drawing/2014/main" id="{F2CB1FCA-D1E5-416B-B1F2-710F1C82DC16}"/>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a:p>
        </p:txBody>
      </p:sp>
      <p:sp>
        <p:nvSpPr>
          <p:cNvPr id="14" name="Text Placeholder 10">
            <a:extLst>
              <a:ext uri="{FF2B5EF4-FFF2-40B4-BE49-F238E27FC236}">
                <a16:creationId xmlns:a16="http://schemas.microsoft.com/office/drawing/2014/main" id="{04324E8E-03E6-4838-9622-D9823630F780}"/>
              </a:ext>
            </a:extLst>
          </p:cNvPr>
          <p:cNvSpPr>
            <a:spLocks noGrp="1"/>
          </p:cNvSpPr>
          <p:nvPr>
            <p:ph type="body" sz="quarter" idx="18" hasCustomPrompt="1"/>
          </p:nvPr>
        </p:nvSpPr>
        <p:spPr>
          <a:xfrm>
            <a:off x="360000" y="1050888"/>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145642576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427110113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0A01DC5-1685-4615-8240-15192985C6A2}" type="slidenum">
              <a:rPr lang="en-AU" smtClean="0"/>
              <a:t>‹#›</a:t>
            </a:fld>
            <a:endParaRPr lang="en-AU"/>
          </a:p>
        </p:txBody>
      </p:sp>
    </p:spTree>
    <p:extLst>
      <p:ext uri="{BB962C8B-B14F-4D97-AF65-F5344CB8AC3E}">
        <p14:creationId xmlns:p14="http://schemas.microsoft.com/office/powerpoint/2010/main" val="1672250118"/>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Cover 1">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7A2D9F-61E4-43DD-AEE4-7DB03212C80F}"/>
              </a:ext>
              <a:ext uri="{C183D7F6-B498-43B3-948B-1728B52AA6E4}">
                <adec:decorative xmlns:adec="http://schemas.microsoft.com/office/drawing/2017/decorative" val="1"/>
              </a:ext>
            </a:extLst>
          </p:cNvPr>
          <p:cNvSpPr/>
          <p:nvPr userDrawn="1"/>
        </p:nvSpPr>
        <p:spPr>
          <a:xfrm>
            <a:off x="-1" y="0"/>
            <a:ext cx="12192001" cy="392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2" name="Title 1"/>
          <p:cNvSpPr>
            <a:spLocks noGrp="1"/>
          </p:cNvSpPr>
          <p:nvPr>
            <p:ph type="ctrTitle"/>
          </p:nvPr>
        </p:nvSpPr>
        <p:spPr>
          <a:xfrm>
            <a:off x="359998" y="360000"/>
            <a:ext cx="11484001" cy="2520000"/>
          </a:xfrm>
          <a:ln>
            <a:noFill/>
          </a:ln>
        </p:spPr>
        <p:txBody>
          <a:bodyPr anchor="t">
            <a:noAutofit/>
          </a:bodyPr>
          <a:lstStyle>
            <a:lvl1pPr algn="l">
              <a:lnSpc>
                <a:spcPct val="90000"/>
              </a:lnSpc>
              <a:defRPr sz="4800">
                <a:solidFill>
                  <a:schemeClr val="bg1"/>
                </a:solidFill>
              </a:defRPr>
            </a:lvl1pPr>
          </a:lstStyle>
          <a:p>
            <a:r>
              <a:rPr lang="en-US"/>
              <a:t>Click to edit Master title style</a:t>
            </a:r>
          </a:p>
        </p:txBody>
      </p:sp>
      <p:sp>
        <p:nvSpPr>
          <p:cNvPr id="7" name="Rectangle 6">
            <a:extLst>
              <a:ext uri="{FF2B5EF4-FFF2-40B4-BE49-F238E27FC236}">
                <a16:creationId xmlns:a16="http://schemas.microsoft.com/office/drawing/2014/main" id="{71C1630E-75DD-4988-B412-5BC99B5B5062}"/>
              </a:ext>
              <a:ext uri="{C183D7F6-B498-43B3-948B-1728B52AA6E4}">
                <adec:decorative xmlns:adec="http://schemas.microsoft.com/office/drawing/2017/decorative" val="1"/>
              </a:ext>
            </a:extLst>
          </p:cNvPr>
          <p:cNvSpPr/>
          <p:nvPr userDrawn="1"/>
        </p:nvSpPr>
        <p:spPr>
          <a:xfrm>
            <a:off x="-1" y="3924000"/>
            <a:ext cx="12192001" cy="156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accent3"/>
              </a:solidFill>
            </a:endParaRPr>
          </a:p>
        </p:txBody>
      </p:sp>
      <p:cxnSp>
        <p:nvCxnSpPr>
          <p:cNvPr id="18" name="Straight Connector 17">
            <a:extLst>
              <a:ext uri="{FF2B5EF4-FFF2-40B4-BE49-F238E27FC236}">
                <a16:creationId xmlns:a16="http://schemas.microsoft.com/office/drawing/2014/main" id="{89B807B7-CC07-4C79-849F-41D584D6BBC7}"/>
              </a:ext>
              <a:ext uri="{C183D7F6-B498-43B3-948B-1728B52AA6E4}">
                <adec:decorative xmlns:adec="http://schemas.microsoft.com/office/drawing/2017/decorative" val="1"/>
              </a:ext>
            </a:extLst>
          </p:cNvPr>
          <p:cNvCxnSpPr/>
          <p:nvPr userDrawn="1"/>
        </p:nvCxnSpPr>
        <p:spPr>
          <a:xfrm>
            <a:off x="360000" y="4104000"/>
            <a:ext cx="853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AA33BD13-5953-47AF-A601-951A768FEDA1}"/>
              </a:ext>
            </a:extLst>
          </p:cNvPr>
          <p:cNvSpPr>
            <a:spLocks noGrp="1"/>
          </p:cNvSpPr>
          <p:nvPr>
            <p:ph type="body" sz="quarter" idx="10" hasCustomPrompt="1"/>
          </p:nvPr>
        </p:nvSpPr>
        <p:spPr>
          <a:xfrm>
            <a:off x="360000" y="4284000"/>
            <a:ext cx="2700000" cy="1080000"/>
          </a:xfrm>
        </p:spPr>
        <p:txBody>
          <a:bodyPr>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r>
              <a:rPr lang="en-AU"/>
              <a:t>Subtitle</a:t>
            </a:r>
          </a:p>
        </p:txBody>
      </p:sp>
      <p:sp>
        <p:nvSpPr>
          <p:cNvPr id="15" name="Text Placeholder 14">
            <a:extLst>
              <a:ext uri="{FF2B5EF4-FFF2-40B4-BE49-F238E27FC236}">
                <a16:creationId xmlns:a16="http://schemas.microsoft.com/office/drawing/2014/main" id="{B9280053-307C-4D8A-BF45-7B6743FA55E3}"/>
              </a:ext>
            </a:extLst>
          </p:cNvPr>
          <p:cNvSpPr>
            <a:spLocks noGrp="1"/>
          </p:cNvSpPr>
          <p:nvPr>
            <p:ph type="body" sz="quarter" idx="11" hasCustomPrompt="1"/>
          </p:nvPr>
        </p:nvSpPr>
        <p:spPr>
          <a:xfrm>
            <a:off x="3454400" y="4284000"/>
            <a:ext cx="3600000" cy="288000"/>
          </a:xfrm>
        </p:spPr>
        <p:txBody>
          <a:bodyPr>
            <a:noAutofit/>
          </a:bodyPr>
          <a:lstStyle>
            <a:lvl1pPr>
              <a:spcAft>
                <a:spcPts val="0"/>
              </a:spcAft>
              <a:defRPr sz="1800" b="1">
                <a:solidFill>
                  <a:schemeClr val="accent1"/>
                </a:solidFill>
                <a:latin typeface="+mn-lt"/>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Presenter name</a:t>
            </a:r>
          </a:p>
        </p:txBody>
      </p:sp>
      <p:sp>
        <p:nvSpPr>
          <p:cNvPr id="8" name="Text Placeholder 7">
            <a:extLst>
              <a:ext uri="{FF2B5EF4-FFF2-40B4-BE49-F238E27FC236}">
                <a16:creationId xmlns:a16="http://schemas.microsoft.com/office/drawing/2014/main" id="{3D3A2FD3-519F-2044-B746-41CDD99A2A89}"/>
              </a:ext>
            </a:extLst>
          </p:cNvPr>
          <p:cNvSpPr>
            <a:spLocks noGrp="1"/>
          </p:cNvSpPr>
          <p:nvPr>
            <p:ph type="body" sz="quarter" idx="14" hasCustomPrompt="1"/>
          </p:nvPr>
        </p:nvSpPr>
        <p:spPr>
          <a:xfrm>
            <a:off x="3454399" y="4572000"/>
            <a:ext cx="3599999" cy="792000"/>
          </a:xfrm>
        </p:spPr>
        <p:txBody>
          <a:bodyPr/>
          <a:lstStyle>
            <a:lvl1pPr>
              <a:defRPr sz="1800">
                <a:solidFill>
                  <a:schemeClr val="accent1"/>
                </a:solidFill>
              </a:defRPr>
            </a:lvl1pPr>
          </a:lstStyle>
          <a:p>
            <a:pPr lvl="0"/>
            <a:r>
              <a:rPr lang="en-US"/>
              <a:t>Presenter title</a:t>
            </a:r>
            <a:endParaRPr lang="en-AU"/>
          </a:p>
        </p:txBody>
      </p:sp>
      <p:cxnSp>
        <p:nvCxnSpPr>
          <p:cNvPr id="19" name="Straight Connector 18">
            <a:extLst>
              <a:ext uri="{FF2B5EF4-FFF2-40B4-BE49-F238E27FC236}">
                <a16:creationId xmlns:a16="http://schemas.microsoft.com/office/drawing/2014/main" id="{DB400A8E-928A-43DB-8723-796D9A555203}"/>
              </a:ext>
              <a:ext uri="{C183D7F6-B498-43B3-948B-1728B52AA6E4}">
                <adec:decorative xmlns:adec="http://schemas.microsoft.com/office/drawing/2017/decorative" val="1"/>
              </a:ext>
            </a:extLst>
          </p:cNvPr>
          <p:cNvCxnSpPr>
            <a:cxnSpLocks/>
          </p:cNvCxnSpPr>
          <p:nvPr userDrawn="1"/>
        </p:nvCxnSpPr>
        <p:spPr>
          <a:xfrm>
            <a:off x="9072000" y="4104000"/>
            <a:ext cx="277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6" name="Text Placeholder 14">
            <a:extLst>
              <a:ext uri="{FF2B5EF4-FFF2-40B4-BE49-F238E27FC236}">
                <a16:creationId xmlns:a16="http://schemas.microsoft.com/office/drawing/2014/main" id="{0B9A9D47-05D2-409D-A941-8374F9F8E2D4}"/>
              </a:ext>
            </a:extLst>
          </p:cNvPr>
          <p:cNvSpPr>
            <a:spLocks noGrp="1"/>
          </p:cNvSpPr>
          <p:nvPr>
            <p:ph type="body" sz="quarter" idx="12" hasCustomPrompt="1"/>
          </p:nvPr>
        </p:nvSpPr>
        <p:spPr>
          <a:xfrm>
            <a:off x="9072000" y="4284000"/>
            <a:ext cx="2772000" cy="1080000"/>
          </a:xfrm>
        </p:spPr>
        <p:txBody>
          <a:bodyPr>
            <a:noAutofit/>
          </a:bodyPr>
          <a:lstStyle>
            <a:lvl1pPr>
              <a:defRPr sz="1800" b="0">
                <a:solidFill>
                  <a:schemeClr val="accent1"/>
                </a:solidFill>
                <a:latin typeface="+mn-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r>
              <a:rPr lang="en-AU"/>
              <a:t>00 Month 20YY</a:t>
            </a:r>
          </a:p>
        </p:txBody>
      </p:sp>
      <p:sp>
        <p:nvSpPr>
          <p:cNvPr id="14" name="Footer Placeholder 4">
            <a:extLst>
              <a:ext uri="{FF2B5EF4-FFF2-40B4-BE49-F238E27FC236}">
                <a16:creationId xmlns:a16="http://schemas.microsoft.com/office/drawing/2014/main" id="{D96E34DF-3C26-CCBC-435C-CF0218F679AA}"/>
              </a:ext>
              <a:ext uri="{C183D7F6-B498-43B3-948B-1728B52AA6E4}">
                <adec:decorative xmlns:adec="http://schemas.microsoft.com/office/drawing/2017/decorative" val="1"/>
              </a:ext>
            </a:extLst>
          </p:cNvPr>
          <p:cNvSpPr>
            <a:spLocks noGrp="1"/>
          </p:cNvSpPr>
          <p:nvPr>
            <p:ph type="ftr" sz="quarter" idx="3"/>
          </p:nvPr>
        </p:nvSpPr>
        <p:spPr>
          <a:xfrm>
            <a:off x="360000" y="5867118"/>
            <a:ext cx="4500000" cy="684882"/>
          </a:xfrm>
          <a:prstGeom prst="rect">
            <a:avLst/>
          </a:prstGeom>
        </p:spPr>
        <p:txBody>
          <a:bodyPr vert="horz" lIns="0" tIns="0" rIns="0" bIns="0" rtlCol="0" anchor="b" anchorCtr="0">
            <a:noAutofit/>
          </a:bodyPr>
          <a:lstStyle>
            <a:lvl1pPr algn="l">
              <a:defRPr sz="1400">
                <a:solidFill>
                  <a:schemeClr val="accent1"/>
                </a:solidFill>
                <a:latin typeface="Public Sans" pitchFamily="2" charset="0"/>
              </a:defRPr>
            </a:lvl1pPr>
          </a:lstStyle>
          <a:p>
            <a:r>
              <a:rPr lang="en-US"/>
              <a:t>NSW Department of Education</a:t>
            </a:r>
            <a:endParaRPr lang="en-AU"/>
          </a:p>
        </p:txBody>
      </p:sp>
      <p:pic>
        <p:nvPicPr>
          <p:cNvPr id="5" name="Picture 4" descr="NSW Government logo">
            <a:extLst>
              <a:ext uri="{FF2B5EF4-FFF2-40B4-BE49-F238E27FC236}">
                <a16:creationId xmlns:a16="http://schemas.microsoft.com/office/drawing/2014/main" id="{1275AC60-D9B4-4746-B3F7-C112360E69A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5867118"/>
            <a:ext cx="630000" cy="684882"/>
          </a:xfrm>
          <a:prstGeom prst="rect">
            <a:avLst/>
          </a:prstGeom>
        </p:spPr>
      </p:pic>
    </p:spTree>
    <p:extLst>
      <p:ext uri="{BB962C8B-B14F-4D97-AF65-F5344CB8AC3E}">
        <p14:creationId xmlns:p14="http://schemas.microsoft.com/office/powerpoint/2010/main" val="446871522"/>
      </p:ext>
    </p:extLst>
  </p:cSld>
  <p:clrMapOvr>
    <a:masterClrMapping/>
  </p:clrMapOvr>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2_Cover 1">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7A2D9F-61E4-43DD-AEE4-7DB03212C80F}"/>
              </a:ext>
              <a:ext uri="{C183D7F6-B498-43B3-948B-1728B52AA6E4}">
                <adec:decorative xmlns:adec="http://schemas.microsoft.com/office/drawing/2017/decorative" val="1"/>
              </a:ext>
            </a:extLst>
          </p:cNvPr>
          <p:cNvSpPr/>
          <p:nvPr userDrawn="1"/>
        </p:nvSpPr>
        <p:spPr>
          <a:xfrm>
            <a:off x="-1" y="0"/>
            <a:ext cx="12192001" cy="3924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2" name="Title 1"/>
          <p:cNvSpPr>
            <a:spLocks noGrp="1"/>
          </p:cNvSpPr>
          <p:nvPr>
            <p:ph type="ctrTitle"/>
          </p:nvPr>
        </p:nvSpPr>
        <p:spPr>
          <a:xfrm>
            <a:off x="359998" y="360000"/>
            <a:ext cx="11484001" cy="2520000"/>
          </a:xfrm>
          <a:ln>
            <a:noFill/>
          </a:ln>
        </p:spPr>
        <p:txBody>
          <a:bodyPr anchor="t">
            <a:noAutofit/>
          </a:bodyPr>
          <a:lstStyle>
            <a:lvl1pPr algn="l">
              <a:lnSpc>
                <a:spcPct val="90000"/>
              </a:lnSpc>
              <a:defRPr sz="4800">
                <a:solidFill>
                  <a:schemeClr val="accent1"/>
                </a:solidFill>
              </a:defRPr>
            </a:lvl1pPr>
          </a:lstStyle>
          <a:p>
            <a:r>
              <a:rPr lang="en-US"/>
              <a:t>Click to edit Master title style</a:t>
            </a:r>
          </a:p>
        </p:txBody>
      </p:sp>
      <p:sp>
        <p:nvSpPr>
          <p:cNvPr id="7" name="Rectangle 6">
            <a:extLst>
              <a:ext uri="{FF2B5EF4-FFF2-40B4-BE49-F238E27FC236}">
                <a16:creationId xmlns:a16="http://schemas.microsoft.com/office/drawing/2014/main" id="{71C1630E-75DD-4988-B412-5BC99B5B5062}"/>
              </a:ext>
              <a:ext uri="{C183D7F6-B498-43B3-948B-1728B52AA6E4}">
                <adec:decorative xmlns:adec="http://schemas.microsoft.com/office/drawing/2017/decorative" val="1"/>
              </a:ext>
            </a:extLst>
          </p:cNvPr>
          <p:cNvSpPr/>
          <p:nvPr userDrawn="1"/>
        </p:nvSpPr>
        <p:spPr>
          <a:xfrm>
            <a:off x="-1" y="3924000"/>
            <a:ext cx="12192001" cy="156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tx2">
                  <a:lumMod val="40000"/>
                  <a:lumOff val="60000"/>
                </a:schemeClr>
              </a:solidFill>
            </a:endParaRPr>
          </a:p>
        </p:txBody>
      </p:sp>
      <p:cxnSp>
        <p:nvCxnSpPr>
          <p:cNvPr id="18" name="Straight Connector 17">
            <a:extLst>
              <a:ext uri="{FF2B5EF4-FFF2-40B4-BE49-F238E27FC236}">
                <a16:creationId xmlns:a16="http://schemas.microsoft.com/office/drawing/2014/main" id="{89B807B7-CC07-4C79-849F-41D584D6BBC7}"/>
              </a:ext>
              <a:ext uri="{C183D7F6-B498-43B3-948B-1728B52AA6E4}">
                <adec:decorative xmlns:adec="http://schemas.microsoft.com/office/drawing/2017/decorative" val="1"/>
              </a:ext>
            </a:extLst>
          </p:cNvPr>
          <p:cNvCxnSpPr/>
          <p:nvPr userDrawn="1"/>
        </p:nvCxnSpPr>
        <p:spPr>
          <a:xfrm>
            <a:off x="360000" y="4104000"/>
            <a:ext cx="8532000" cy="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AA33BD13-5953-47AF-A601-951A768FEDA1}"/>
              </a:ext>
            </a:extLst>
          </p:cNvPr>
          <p:cNvSpPr>
            <a:spLocks noGrp="1"/>
          </p:cNvSpPr>
          <p:nvPr>
            <p:ph type="body" sz="quarter" idx="10" hasCustomPrompt="1"/>
          </p:nvPr>
        </p:nvSpPr>
        <p:spPr>
          <a:xfrm>
            <a:off x="360000" y="4284000"/>
            <a:ext cx="2700000" cy="1080000"/>
          </a:xfrm>
        </p:spPr>
        <p:txBody>
          <a:bodyPr>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r>
              <a:rPr lang="en-AU"/>
              <a:t>Subtitle</a:t>
            </a:r>
          </a:p>
        </p:txBody>
      </p:sp>
      <p:sp>
        <p:nvSpPr>
          <p:cNvPr id="15" name="Text Placeholder 14">
            <a:extLst>
              <a:ext uri="{FF2B5EF4-FFF2-40B4-BE49-F238E27FC236}">
                <a16:creationId xmlns:a16="http://schemas.microsoft.com/office/drawing/2014/main" id="{B9280053-307C-4D8A-BF45-7B6743FA55E3}"/>
              </a:ext>
            </a:extLst>
          </p:cNvPr>
          <p:cNvSpPr>
            <a:spLocks noGrp="1"/>
          </p:cNvSpPr>
          <p:nvPr>
            <p:ph type="body" sz="quarter" idx="11" hasCustomPrompt="1"/>
          </p:nvPr>
        </p:nvSpPr>
        <p:spPr>
          <a:xfrm>
            <a:off x="3454400" y="4284000"/>
            <a:ext cx="3600000" cy="288000"/>
          </a:xfrm>
        </p:spPr>
        <p:txBody>
          <a:bodyPr>
            <a:noAutofit/>
          </a:bodyPr>
          <a:lstStyle>
            <a:lvl1pPr>
              <a:spcAft>
                <a:spcPts val="0"/>
              </a:spcAft>
              <a:defRPr sz="1800" b="1">
                <a:solidFill>
                  <a:schemeClr val="bg1"/>
                </a:solidFill>
                <a:latin typeface="+mn-lt"/>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Presenter name</a:t>
            </a:r>
          </a:p>
        </p:txBody>
      </p:sp>
      <p:sp>
        <p:nvSpPr>
          <p:cNvPr id="8" name="Text Placeholder 7">
            <a:extLst>
              <a:ext uri="{FF2B5EF4-FFF2-40B4-BE49-F238E27FC236}">
                <a16:creationId xmlns:a16="http://schemas.microsoft.com/office/drawing/2014/main" id="{3D3A2FD3-519F-2044-B746-41CDD99A2A89}"/>
              </a:ext>
            </a:extLst>
          </p:cNvPr>
          <p:cNvSpPr>
            <a:spLocks noGrp="1"/>
          </p:cNvSpPr>
          <p:nvPr>
            <p:ph type="body" sz="quarter" idx="14" hasCustomPrompt="1"/>
          </p:nvPr>
        </p:nvSpPr>
        <p:spPr>
          <a:xfrm>
            <a:off x="3454399" y="4572000"/>
            <a:ext cx="3599999" cy="792000"/>
          </a:xfrm>
        </p:spPr>
        <p:txBody>
          <a:bodyPr/>
          <a:lstStyle>
            <a:lvl1pPr>
              <a:defRPr sz="1800">
                <a:solidFill>
                  <a:schemeClr val="bg1"/>
                </a:solidFill>
              </a:defRPr>
            </a:lvl1pPr>
          </a:lstStyle>
          <a:p>
            <a:pPr lvl="0"/>
            <a:r>
              <a:rPr lang="en-US"/>
              <a:t>Presenter title</a:t>
            </a:r>
            <a:endParaRPr lang="en-AU"/>
          </a:p>
        </p:txBody>
      </p:sp>
      <p:cxnSp>
        <p:nvCxnSpPr>
          <p:cNvPr id="19" name="Straight Connector 18">
            <a:extLst>
              <a:ext uri="{FF2B5EF4-FFF2-40B4-BE49-F238E27FC236}">
                <a16:creationId xmlns:a16="http://schemas.microsoft.com/office/drawing/2014/main" id="{DB400A8E-928A-43DB-8723-796D9A555203}"/>
              </a:ext>
              <a:ext uri="{C183D7F6-B498-43B3-948B-1728B52AA6E4}">
                <adec:decorative xmlns:adec="http://schemas.microsoft.com/office/drawing/2017/decorative" val="1"/>
              </a:ext>
            </a:extLst>
          </p:cNvPr>
          <p:cNvCxnSpPr>
            <a:cxnSpLocks/>
          </p:cNvCxnSpPr>
          <p:nvPr userDrawn="1"/>
        </p:nvCxnSpPr>
        <p:spPr>
          <a:xfrm>
            <a:off x="9072000" y="4104000"/>
            <a:ext cx="2772000" cy="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6" name="Text Placeholder 14">
            <a:extLst>
              <a:ext uri="{FF2B5EF4-FFF2-40B4-BE49-F238E27FC236}">
                <a16:creationId xmlns:a16="http://schemas.microsoft.com/office/drawing/2014/main" id="{0B9A9D47-05D2-409D-A941-8374F9F8E2D4}"/>
              </a:ext>
            </a:extLst>
          </p:cNvPr>
          <p:cNvSpPr>
            <a:spLocks noGrp="1"/>
          </p:cNvSpPr>
          <p:nvPr>
            <p:ph type="body" sz="quarter" idx="12" hasCustomPrompt="1"/>
          </p:nvPr>
        </p:nvSpPr>
        <p:spPr>
          <a:xfrm>
            <a:off x="9072000" y="4284000"/>
            <a:ext cx="2772000" cy="1080000"/>
          </a:xfrm>
        </p:spPr>
        <p:txBody>
          <a:bodyPr>
            <a:noAutofit/>
          </a:bodyPr>
          <a:lstStyle>
            <a:lvl1pPr>
              <a:defRPr sz="1800" b="0">
                <a:solidFill>
                  <a:schemeClr val="bg1"/>
                </a:solidFill>
                <a:latin typeface="+mn-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r>
              <a:rPr lang="en-AU"/>
              <a:t>00 Month 20YY</a:t>
            </a:r>
          </a:p>
        </p:txBody>
      </p:sp>
      <p:sp>
        <p:nvSpPr>
          <p:cNvPr id="14" name="Footer Placeholder 4">
            <a:extLst>
              <a:ext uri="{FF2B5EF4-FFF2-40B4-BE49-F238E27FC236}">
                <a16:creationId xmlns:a16="http://schemas.microsoft.com/office/drawing/2014/main" id="{D96E34DF-3C26-CCBC-435C-CF0218F679AA}"/>
              </a:ext>
              <a:ext uri="{C183D7F6-B498-43B3-948B-1728B52AA6E4}">
                <adec:decorative xmlns:adec="http://schemas.microsoft.com/office/drawing/2017/decorative" val="1"/>
              </a:ext>
            </a:extLst>
          </p:cNvPr>
          <p:cNvSpPr>
            <a:spLocks noGrp="1"/>
          </p:cNvSpPr>
          <p:nvPr>
            <p:ph type="ftr" sz="quarter" idx="3"/>
          </p:nvPr>
        </p:nvSpPr>
        <p:spPr>
          <a:xfrm>
            <a:off x="360000" y="5867118"/>
            <a:ext cx="4500000" cy="684882"/>
          </a:xfrm>
          <a:prstGeom prst="rect">
            <a:avLst/>
          </a:prstGeom>
        </p:spPr>
        <p:txBody>
          <a:bodyPr vert="horz" lIns="0" tIns="0" rIns="0" bIns="0" rtlCol="0" anchor="b" anchorCtr="0">
            <a:noAutofit/>
          </a:bodyPr>
          <a:lstStyle>
            <a:lvl1pPr algn="l">
              <a:defRPr sz="1400">
                <a:solidFill>
                  <a:schemeClr val="accent1"/>
                </a:solidFill>
                <a:latin typeface="Public Sans" pitchFamily="2" charset="0"/>
              </a:defRPr>
            </a:lvl1pPr>
          </a:lstStyle>
          <a:p>
            <a:r>
              <a:rPr lang="en-US"/>
              <a:t>NSW Department of Education</a:t>
            </a:r>
            <a:endParaRPr lang="en-AU"/>
          </a:p>
        </p:txBody>
      </p:sp>
      <p:pic>
        <p:nvPicPr>
          <p:cNvPr id="5" name="Picture 4" descr="NSW Government logo">
            <a:extLst>
              <a:ext uri="{FF2B5EF4-FFF2-40B4-BE49-F238E27FC236}">
                <a16:creationId xmlns:a16="http://schemas.microsoft.com/office/drawing/2014/main" id="{1275AC60-D9B4-4746-B3F7-C112360E69A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5867118"/>
            <a:ext cx="630000" cy="684882"/>
          </a:xfrm>
          <a:prstGeom prst="rect">
            <a:avLst/>
          </a:prstGeom>
        </p:spPr>
      </p:pic>
    </p:spTree>
    <p:extLst>
      <p:ext uri="{BB962C8B-B14F-4D97-AF65-F5344CB8AC3E}">
        <p14:creationId xmlns:p14="http://schemas.microsoft.com/office/powerpoint/2010/main" val="3619517767"/>
      </p:ext>
    </p:extLst>
  </p:cSld>
  <p:clrMapOvr>
    <a:masterClrMapping/>
  </p:clrMapOvr>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1_Cover 1">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7A2D9F-61E4-43DD-AEE4-7DB03212C80F}"/>
              </a:ext>
              <a:ext uri="{C183D7F6-B498-43B3-948B-1728B52AA6E4}">
                <adec:decorative xmlns:adec="http://schemas.microsoft.com/office/drawing/2017/decorative" val="1"/>
              </a:ext>
            </a:extLst>
          </p:cNvPr>
          <p:cNvSpPr/>
          <p:nvPr userDrawn="1"/>
        </p:nvSpPr>
        <p:spPr>
          <a:xfrm>
            <a:off x="-1" y="0"/>
            <a:ext cx="12192001" cy="3924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6" name="Rectangle 5">
            <a:extLst>
              <a:ext uri="{FF2B5EF4-FFF2-40B4-BE49-F238E27FC236}">
                <a16:creationId xmlns:a16="http://schemas.microsoft.com/office/drawing/2014/main" id="{8B441F1C-5173-8DB5-B1C6-8E93B9C835DC}"/>
              </a:ext>
              <a:ext uri="{C183D7F6-B498-43B3-948B-1728B52AA6E4}">
                <adec:decorative xmlns:adec="http://schemas.microsoft.com/office/drawing/2017/decorative" val="1"/>
              </a:ext>
            </a:extLst>
          </p:cNvPr>
          <p:cNvSpPr/>
          <p:nvPr userDrawn="1"/>
        </p:nvSpPr>
        <p:spPr>
          <a:xfrm>
            <a:off x="-2" y="-5532"/>
            <a:ext cx="12192001" cy="22201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2" name="Title 1"/>
          <p:cNvSpPr>
            <a:spLocks noGrp="1"/>
          </p:cNvSpPr>
          <p:nvPr>
            <p:ph type="ctrTitle"/>
          </p:nvPr>
        </p:nvSpPr>
        <p:spPr>
          <a:xfrm>
            <a:off x="359998" y="360000"/>
            <a:ext cx="11484001" cy="1648741"/>
          </a:xfrm>
          <a:ln>
            <a:noFill/>
          </a:ln>
        </p:spPr>
        <p:txBody>
          <a:bodyPr anchor="t">
            <a:noAutofit/>
          </a:bodyPr>
          <a:lstStyle>
            <a:lvl1pPr algn="l">
              <a:lnSpc>
                <a:spcPct val="90000"/>
              </a:lnSpc>
              <a:defRPr sz="4800">
                <a:solidFill>
                  <a:schemeClr val="bg1"/>
                </a:solidFill>
              </a:defRPr>
            </a:lvl1pPr>
          </a:lstStyle>
          <a:p>
            <a:r>
              <a:rPr lang="en-US"/>
              <a:t>Click to edit Master title style</a:t>
            </a:r>
          </a:p>
        </p:txBody>
      </p:sp>
      <p:sp>
        <p:nvSpPr>
          <p:cNvPr id="7" name="Rectangle 6">
            <a:extLst>
              <a:ext uri="{FF2B5EF4-FFF2-40B4-BE49-F238E27FC236}">
                <a16:creationId xmlns:a16="http://schemas.microsoft.com/office/drawing/2014/main" id="{71C1630E-75DD-4988-B412-5BC99B5B5062}"/>
              </a:ext>
              <a:ext uri="{C183D7F6-B498-43B3-948B-1728B52AA6E4}">
                <adec:decorative xmlns:adec="http://schemas.microsoft.com/office/drawing/2017/decorative" val="1"/>
              </a:ext>
            </a:extLst>
          </p:cNvPr>
          <p:cNvSpPr/>
          <p:nvPr userDrawn="1"/>
        </p:nvSpPr>
        <p:spPr>
          <a:xfrm>
            <a:off x="-1" y="3924000"/>
            <a:ext cx="12192001" cy="2934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accent3"/>
              </a:solidFill>
            </a:endParaRPr>
          </a:p>
        </p:txBody>
      </p:sp>
      <p:cxnSp>
        <p:nvCxnSpPr>
          <p:cNvPr id="18" name="Straight Connector 17">
            <a:extLst>
              <a:ext uri="{FF2B5EF4-FFF2-40B4-BE49-F238E27FC236}">
                <a16:creationId xmlns:a16="http://schemas.microsoft.com/office/drawing/2014/main" id="{89B807B7-CC07-4C79-849F-41D584D6BBC7}"/>
              </a:ext>
              <a:ext uri="{C183D7F6-B498-43B3-948B-1728B52AA6E4}">
                <adec:decorative xmlns:adec="http://schemas.microsoft.com/office/drawing/2017/decorative" val="1"/>
              </a:ext>
            </a:extLst>
          </p:cNvPr>
          <p:cNvCxnSpPr/>
          <p:nvPr userDrawn="1"/>
        </p:nvCxnSpPr>
        <p:spPr>
          <a:xfrm>
            <a:off x="360000" y="2205288"/>
            <a:ext cx="853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AA33BD13-5953-47AF-A601-951A768FEDA1}"/>
              </a:ext>
            </a:extLst>
          </p:cNvPr>
          <p:cNvSpPr>
            <a:spLocks noGrp="1"/>
          </p:cNvSpPr>
          <p:nvPr>
            <p:ph type="body" sz="quarter" idx="10" hasCustomPrompt="1"/>
          </p:nvPr>
        </p:nvSpPr>
        <p:spPr>
          <a:xfrm>
            <a:off x="360000" y="2385288"/>
            <a:ext cx="2700000" cy="1080000"/>
          </a:xfrm>
        </p:spPr>
        <p:txBody>
          <a:bodyPr>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r>
              <a:rPr lang="en-AU"/>
              <a:t>Subtitle</a:t>
            </a:r>
          </a:p>
        </p:txBody>
      </p:sp>
      <p:sp>
        <p:nvSpPr>
          <p:cNvPr id="15" name="Text Placeholder 14">
            <a:extLst>
              <a:ext uri="{FF2B5EF4-FFF2-40B4-BE49-F238E27FC236}">
                <a16:creationId xmlns:a16="http://schemas.microsoft.com/office/drawing/2014/main" id="{B9280053-307C-4D8A-BF45-7B6743FA55E3}"/>
              </a:ext>
            </a:extLst>
          </p:cNvPr>
          <p:cNvSpPr>
            <a:spLocks noGrp="1"/>
          </p:cNvSpPr>
          <p:nvPr>
            <p:ph type="body" sz="quarter" idx="11" hasCustomPrompt="1"/>
          </p:nvPr>
        </p:nvSpPr>
        <p:spPr>
          <a:xfrm>
            <a:off x="3454400" y="2385288"/>
            <a:ext cx="3600000" cy="288000"/>
          </a:xfrm>
        </p:spPr>
        <p:txBody>
          <a:bodyPr>
            <a:noAutofit/>
          </a:bodyPr>
          <a:lstStyle>
            <a:lvl1pPr>
              <a:spcAft>
                <a:spcPts val="0"/>
              </a:spcAft>
              <a:defRPr sz="1800" b="1">
                <a:solidFill>
                  <a:schemeClr val="accent1"/>
                </a:solidFill>
                <a:latin typeface="+mn-lt"/>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Presenter name</a:t>
            </a:r>
          </a:p>
        </p:txBody>
      </p:sp>
      <p:sp>
        <p:nvSpPr>
          <p:cNvPr id="8" name="Text Placeholder 7">
            <a:extLst>
              <a:ext uri="{FF2B5EF4-FFF2-40B4-BE49-F238E27FC236}">
                <a16:creationId xmlns:a16="http://schemas.microsoft.com/office/drawing/2014/main" id="{3D3A2FD3-519F-2044-B746-41CDD99A2A89}"/>
              </a:ext>
            </a:extLst>
          </p:cNvPr>
          <p:cNvSpPr>
            <a:spLocks noGrp="1"/>
          </p:cNvSpPr>
          <p:nvPr>
            <p:ph type="body" sz="quarter" idx="14" hasCustomPrompt="1"/>
          </p:nvPr>
        </p:nvSpPr>
        <p:spPr>
          <a:xfrm>
            <a:off x="3454399" y="2673288"/>
            <a:ext cx="3599999" cy="792000"/>
          </a:xfrm>
        </p:spPr>
        <p:txBody>
          <a:bodyPr/>
          <a:lstStyle>
            <a:lvl1pPr>
              <a:defRPr sz="1800">
                <a:solidFill>
                  <a:schemeClr val="accent1"/>
                </a:solidFill>
              </a:defRPr>
            </a:lvl1pPr>
          </a:lstStyle>
          <a:p>
            <a:pPr lvl="0"/>
            <a:r>
              <a:rPr lang="en-US"/>
              <a:t>Presenter title</a:t>
            </a:r>
            <a:endParaRPr lang="en-AU"/>
          </a:p>
        </p:txBody>
      </p:sp>
      <p:cxnSp>
        <p:nvCxnSpPr>
          <p:cNvPr id="19" name="Straight Connector 18">
            <a:extLst>
              <a:ext uri="{FF2B5EF4-FFF2-40B4-BE49-F238E27FC236}">
                <a16:creationId xmlns:a16="http://schemas.microsoft.com/office/drawing/2014/main" id="{DB400A8E-928A-43DB-8723-796D9A555203}"/>
              </a:ext>
              <a:ext uri="{C183D7F6-B498-43B3-948B-1728B52AA6E4}">
                <adec:decorative xmlns:adec="http://schemas.microsoft.com/office/drawing/2017/decorative" val="1"/>
              </a:ext>
            </a:extLst>
          </p:cNvPr>
          <p:cNvCxnSpPr>
            <a:cxnSpLocks/>
          </p:cNvCxnSpPr>
          <p:nvPr userDrawn="1"/>
        </p:nvCxnSpPr>
        <p:spPr>
          <a:xfrm>
            <a:off x="9072000" y="2205288"/>
            <a:ext cx="277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6" name="Text Placeholder 14">
            <a:extLst>
              <a:ext uri="{FF2B5EF4-FFF2-40B4-BE49-F238E27FC236}">
                <a16:creationId xmlns:a16="http://schemas.microsoft.com/office/drawing/2014/main" id="{0B9A9D47-05D2-409D-A941-8374F9F8E2D4}"/>
              </a:ext>
            </a:extLst>
          </p:cNvPr>
          <p:cNvSpPr>
            <a:spLocks noGrp="1"/>
          </p:cNvSpPr>
          <p:nvPr>
            <p:ph type="body" sz="quarter" idx="12" hasCustomPrompt="1"/>
          </p:nvPr>
        </p:nvSpPr>
        <p:spPr>
          <a:xfrm>
            <a:off x="9072000" y="2385288"/>
            <a:ext cx="2772000" cy="287999"/>
          </a:xfrm>
        </p:spPr>
        <p:txBody>
          <a:bodyPr>
            <a:noAutofit/>
          </a:bodyPr>
          <a:lstStyle>
            <a:lvl1pPr>
              <a:defRPr sz="1800" b="0">
                <a:solidFill>
                  <a:schemeClr val="accent1"/>
                </a:solidFill>
                <a:latin typeface="+mn-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r>
              <a:rPr lang="en-AU"/>
              <a:t>00 Month 20YY</a:t>
            </a:r>
          </a:p>
        </p:txBody>
      </p:sp>
      <p:sp>
        <p:nvSpPr>
          <p:cNvPr id="14" name="Footer Placeholder 4">
            <a:extLst>
              <a:ext uri="{FF2B5EF4-FFF2-40B4-BE49-F238E27FC236}">
                <a16:creationId xmlns:a16="http://schemas.microsoft.com/office/drawing/2014/main" id="{D96E34DF-3C26-CCBC-435C-CF0218F679AA}"/>
              </a:ext>
              <a:ext uri="{C183D7F6-B498-43B3-948B-1728B52AA6E4}">
                <adec:decorative xmlns:adec="http://schemas.microsoft.com/office/drawing/2017/decorative" val="1"/>
              </a:ext>
            </a:extLst>
          </p:cNvPr>
          <p:cNvSpPr>
            <a:spLocks noGrp="1"/>
          </p:cNvSpPr>
          <p:nvPr>
            <p:ph type="ftr" sz="quarter" idx="3"/>
          </p:nvPr>
        </p:nvSpPr>
        <p:spPr>
          <a:xfrm>
            <a:off x="360000" y="3042575"/>
            <a:ext cx="4500000" cy="684882"/>
          </a:xfrm>
          <a:prstGeom prst="rect">
            <a:avLst/>
          </a:prstGeom>
        </p:spPr>
        <p:txBody>
          <a:bodyPr vert="horz" lIns="0" tIns="0" rIns="0" bIns="0" rtlCol="0" anchor="b" anchorCtr="0">
            <a:noAutofit/>
          </a:bodyPr>
          <a:lstStyle>
            <a:lvl1pPr algn="l">
              <a:defRPr sz="1400">
                <a:solidFill>
                  <a:schemeClr val="accent1"/>
                </a:solidFill>
                <a:latin typeface="Public Sans" pitchFamily="2" charset="0"/>
              </a:defRPr>
            </a:lvl1pPr>
          </a:lstStyle>
          <a:p>
            <a:r>
              <a:rPr lang="en-US"/>
              <a:t>NSW Department of Education</a:t>
            </a:r>
            <a:endParaRPr lang="en-AU"/>
          </a:p>
        </p:txBody>
      </p:sp>
      <p:pic>
        <p:nvPicPr>
          <p:cNvPr id="5" name="Picture 4" descr="NSW Government logo">
            <a:extLst>
              <a:ext uri="{FF2B5EF4-FFF2-40B4-BE49-F238E27FC236}">
                <a16:creationId xmlns:a16="http://schemas.microsoft.com/office/drawing/2014/main" id="{1275AC60-D9B4-4746-B3F7-C112360E69A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3059119"/>
            <a:ext cx="630000" cy="684882"/>
          </a:xfrm>
          <a:prstGeom prst="rect">
            <a:avLst/>
          </a:prstGeom>
        </p:spPr>
      </p:pic>
      <p:sp>
        <p:nvSpPr>
          <p:cNvPr id="3" name="Picture Placeholder 4">
            <a:extLst>
              <a:ext uri="{FF2B5EF4-FFF2-40B4-BE49-F238E27FC236}">
                <a16:creationId xmlns:a16="http://schemas.microsoft.com/office/drawing/2014/main" id="{CE3745DC-AC8E-A131-2A57-EFBCFFD5CE06}"/>
              </a:ext>
              <a:ext uri="{C183D7F6-B498-43B3-948B-1728B52AA6E4}">
                <adec:decorative xmlns:adec="http://schemas.microsoft.com/office/drawing/2017/decorative" val="1"/>
              </a:ext>
            </a:extLst>
          </p:cNvPr>
          <p:cNvSpPr>
            <a:spLocks noGrp="1"/>
          </p:cNvSpPr>
          <p:nvPr>
            <p:ph type="pic" sz="quarter" idx="13"/>
          </p:nvPr>
        </p:nvSpPr>
        <p:spPr>
          <a:xfrm>
            <a:off x="0" y="3924000"/>
            <a:ext cx="12192000" cy="2934000"/>
          </a:xfrm>
        </p:spPr>
        <p:txBody>
          <a:bodyPr/>
          <a:lstStyle/>
          <a:p>
            <a:r>
              <a:rPr lang="en-US"/>
              <a:t>Click icon to add picture</a:t>
            </a:r>
            <a:endParaRPr lang="en-AU"/>
          </a:p>
        </p:txBody>
      </p:sp>
    </p:spTree>
    <p:extLst>
      <p:ext uri="{BB962C8B-B14F-4D97-AF65-F5344CB8AC3E}">
        <p14:creationId xmlns:p14="http://schemas.microsoft.com/office/powerpoint/2010/main" val="3929030039"/>
      </p:ext>
    </p:extLst>
  </p:cSld>
  <p:clrMapOvr>
    <a:masterClrMapping/>
  </p:clrMapOvr>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Cover 2">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FED08CF-2518-2327-406C-6026029FD05B}"/>
              </a:ext>
              <a:ext uri="{C183D7F6-B498-43B3-948B-1728B52AA6E4}">
                <adec:decorative xmlns:adec="http://schemas.microsoft.com/office/drawing/2017/decorative" val="1"/>
              </a:ext>
            </a:extLst>
          </p:cNvPr>
          <p:cNvSpPr/>
          <p:nvPr userDrawn="1"/>
        </p:nvSpPr>
        <p:spPr>
          <a:xfrm>
            <a:off x="3060000" y="0"/>
            <a:ext cx="7776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mj-lt"/>
            </a:endParaRPr>
          </a:p>
        </p:txBody>
      </p:sp>
      <p:cxnSp>
        <p:nvCxnSpPr>
          <p:cNvPr id="11" name="Straight Connector 10">
            <a:extLst>
              <a:ext uri="{FF2B5EF4-FFF2-40B4-BE49-F238E27FC236}">
                <a16:creationId xmlns:a16="http://schemas.microsoft.com/office/drawing/2014/main" id="{167B4648-D1B6-2648-37DC-35CC3262B2EE}"/>
              </a:ext>
              <a:ext uri="{C183D7F6-B498-43B3-948B-1728B52AA6E4}">
                <adec:decorative xmlns:adec="http://schemas.microsoft.com/office/drawing/2017/decorative" val="1"/>
              </a:ext>
            </a:extLst>
          </p:cNvPr>
          <p:cNvCxnSpPr>
            <a:cxnSpLocks/>
          </p:cNvCxnSpPr>
          <p:nvPr userDrawn="1"/>
        </p:nvCxnSpPr>
        <p:spPr>
          <a:xfrm>
            <a:off x="3420000" y="360000"/>
            <a:ext cx="0" cy="6192773"/>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7" name="Title 1">
            <a:extLst>
              <a:ext uri="{FF2B5EF4-FFF2-40B4-BE49-F238E27FC236}">
                <a16:creationId xmlns:a16="http://schemas.microsoft.com/office/drawing/2014/main" id="{A6070B46-EC77-177A-DA25-5155F929B19D}"/>
              </a:ext>
            </a:extLst>
          </p:cNvPr>
          <p:cNvSpPr>
            <a:spLocks noGrp="1"/>
          </p:cNvSpPr>
          <p:nvPr>
            <p:ph type="ctrTitle" hasCustomPrompt="1"/>
          </p:nvPr>
        </p:nvSpPr>
        <p:spPr>
          <a:xfrm>
            <a:off x="3599997" y="1259999"/>
            <a:ext cx="6948000" cy="2700000"/>
          </a:xfrm>
          <a:ln>
            <a:noFill/>
          </a:ln>
        </p:spPr>
        <p:txBody>
          <a:bodyPr anchor="t">
            <a:noAutofit/>
          </a:bodyPr>
          <a:lstStyle>
            <a:lvl1pPr algn="l">
              <a:lnSpc>
                <a:spcPct val="90000"/>
              </a:lnSpc>
              <a:defRPr sz="4800">
                <a:solidFill>
                  <a:schemeClr val="bg1"/>
                </a:solidFill>
                <a:latin typeface="+mj-lt"/>
              </a:defRPr>
            </a:lvl1pPr>
          </a:lstStyle>
          <a:p>
            <a:r>
              <a:rPr lang="en-US"/>
              <a:t>Presentation title</a:t>
            </a:r>
          </a:p>
        </p:txBody>
      </p:sp>
      <p:sp>
        <p:nvSpPr>
          <p:cNvPr id="3" name="Footer Placeholder 2">
            <a:extLst>
              <a:ext uri="{FF2B5EF4-FFF2-40B4-BE49-F238E27FC236}">
                <a16:creationId xmlns:a16="http://schemas.microsoft.com/office/drawing/2014/main" id="{6E1481CC-14AE-44A2-E62B-3050FD80215A}"/>
              </a:ext>
              <a:ext uri="{C183D7F6-B498-43B3-948B-1728B52AA6E4}">
                <adec:decorative xmlns:adec="http://schemas.microsoft.com/office/drawing/2017/decorative" val="1"/>
              </a:ext>
            </a:extLst>
          </p:cNvPr>
          <p:cNvSpPr>
            <a:spLocks noGrp="1"/>
          </p:cNvSpPr>
          <p:nvPr>
            <p:ph type="ftr" sz="quarter" idx="10"/>
          </p:nvPr>
        </p:nvSpPr>
        <p:spPr>
          <a:xfrm>
            <a:off x="3599997" y="360000"/>
            <a:ext cx="3599996" cy="684000"/>
          </a:xfrm>
          <a:prstGeom prst="rect">
            <a:avLst/>
          </a:prstGeom>
        </p:spPr>
        <p:txBody>
          <a:bodyPr lIns="0" tIns="0" rIns="0" bIns="0">
            <a:noAutofit/>
          </a:bodyPr>
          <a:lstStyle>
            <a:lvl1pPr>
              <a:defRPr sz="1400">
                <a:solidFill>
                  <a:schemeClr val="bg1"/>
                </a:solidFill>
                <a:latin typeface="Public Sans" pitchFamily="2" charset="0"/>
              </a:defRPr>
            </a:lvl1pPr>
          </a:lstStyle>
          <a:p>
            <a:r>
              <a:rPr lang="en-US"/>
              <a:t>NSW Department of Education</a:t>
            </a:r>
            <a:endParaRPr lang="en-AU"/>
          </a:p>
        </p:txBody>
      </p:sp>
      <p:sp>
        <p:nvSpPr>
          <p:cNvPr id="8" name="Text Placeholder 10">
            <a:extLst>
              <a:ext uri="{FF2B5EF4-FFF2-40B4-BE49-F238E27FC236}">
                <a16:creationId xmlns:a16="http://schemas.microsoft.com/office/drawing/2014/main" id="{55A48081-2B8F-CBA5-A4D1-4D0CEEEDB3CA}"/>
              </a:ext>
            </a:extLst>
          </p:cNvPr>
          <p:cNvSpPr>
            <a:spLocks noGrp="1"/>
          </p:cNvSpPr>
          <p:nvPr>
            <p:ph type="body" sz="quarter" idx="14" hasCustomPrompt="1"/>
          </p:nvPr>
        </p:nvSpPr>
        <p:spPr>
          <a:xfrm>
            <a:off x="3599997" y="4248000"/>
            <a:ext cx="6947996" cy="1152000"/>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9" name="Text Placeholder 14">
            <a:extLst>
              <a:ext uri="{FF2B5EF4-FFF2-40B4-BE49-F238E27FC236}">
                <a16:creationId xmlns:a16="http://schemas.microsoft.com/office/drawing/2014/main" id="{AEED1A4F-C99E-03ED-E8E3-C614DDDC05BB}"/>
              </a:ext>
            </a:extLst>
          </p:cNvPr>
          <p:cNvSpPr>
            <a:spLocks noGrp="1"/>
          </p:cNvSpPr>
          <p:nvPr>
            <p:ph type="body" sz="quarter" idx="11" hasCustomPrompt="1"/>
          </p:nvPr>
        </p:nvSpPr>
        <p:spPr>
          <a:xfrm>
            <a:off x="3599997" y="5832773"/>
            <a:ext cx="3600000" cy="396000"/>
          </a:xfrm>
        </p:spPr>
        <p:txBody>
          <a:bodyPr anchor="b" anchorCtr="0">
            <a:noAutofit/>
          </a:bodyPr>
          <a:lstStyle>
            <a:lvl1pPr>
              <a:lnSpc>
                <a:spcPct val="100000"/>
              </a:lnSpc>
              <a:spcAft>
                <a:spcPts val="0"/>
              </a:spcAft>
              <a:defRPr sz="1800" b="1">
                <a:solidFill>
                  <a:schemeClr val="bg1"/>
                </a:solidFill>
                <a:latin typeface="+mn-lt"/>
              </a:defRPr>
            </a:lvl1pPr>
            <a:lvl2pPr>
              <a:lnSpc>
                <a:spcPct val="100000"/>
              </a:lnSpc>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Presenter name</a:t>
            </a:r>
          </a:p>
        </p:txBody>
      </p:sp>
      <p:sp>
        <p:nvSpPr>
          <p:cNvPr id="2" name="Text Placeholder 7">
            <a:extLst>
              <a:ext uri="{FF2B5EF4-FFF2-40B4-BE49-F238E27FC236}">
                <a16:creationId xmlns:a16="http://schemas.microsoft.com/office/drawing/2014/main" id="{60E763D3-A13C-06E4-9014-2E3B13407800}"/>
              </a:ext>
            </a:extLst>
          </p:cNvPr>
          <p:cNvSpPr>
            <a:spLocks noGrp="1"/>
          </p:cNvSpPr>
          <p:nvPr>
            <p:ph type="body" sz="quarter" idx="16" hasCustomPrompt="1"/>
          </p:nvPr>
        </p:nvSpPr>
        <p:spPr>
          <a:xfrm>
            <a:off x="3600000" y="6264773"/>
            <a:ext cx="3599999" cy="288000"/>
          </a:xfrm>
        </p:spPr>
        <p:txBody>
          <a:bodyPr anchor="b" anchorCtr="0"/>
          <a:lstStyle>
            <a:lvl1pPr>
              <a:defRPr sz="1800">
                <a:solidFill>
                  <a:schemeClr val="bg1"/>
                </a:solidFill>
              </a:defRPr>
            </a:lvl1pPr>
          </a:lstStyle>
          <a:p>
            <a:pPr lvl="0"/>
            <a:r>
              <a:rPr lang="en-US"/>
              <a:t>Presenter title</a:t>
            </a:r>
            <a:endParaRPr lang="en-AU"/>
          </a:p>
        </p:txBody>
      </p:sp>
      <p:sp>
        <p:nvSpPr>
          <p:cNvPr id="10" name="Text Placeholder 14">
            <a:extLst>
              <a:ext uri="{FF2B5EF4-FFF2-40B4-BE49-F238E27FC236}">
                <a16:creationId xmlns:a16="http://schemas.microsoft.com/office/drawing/2014/main" id="{37F13F42-B330-47E5-3F90-36734EC08976}"/>
              </a:ext>
            </a:extLst>
          </p:cNvPr>
          <p:cNvSpPr>
            <a:spLocks noGrp="1"/>
          </p:cNvSpPr>
          <p:nvPr>
            <p:ph type="body" sz="quarter" idx="12" hasCustomPrompt="1"/>
          </p:nvPr>
        </p:nvSpPr>
        <p:spPr>
          <a:xfrm>
            <a:off x="7847995" y="5832773"/>
            <a:ext cx="2700000" cy="720000"/>
          </a:xfrm>
        </p:spPr>
        <p:txBody>
          <a:bodyPr anchor="b">
            <a:noAutofit/>
          </a:bodyPr>
          <a:lstStyle>
            <a:lvl1pPr algn="r">
              <a:defRPr sz="1800" b="0">
                <a:solidFill>
                  <a:schemeClr val="bg1"/>
                </a:solidFill>
                <a:latin typeface="+mn-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00 Month YY20</a:t>
            </a:r>
          </a:p>
        </p:txBody>
      </p:sp>
      <p:sp>
        <p:nvSpPr>
          <p:cNvPr id="5" name="Picture Placeholder 4">
            <a:extLst>
              <a:ext uri="{FF2B5EF4-FFF2-40B4-BE49-F238E27FC236}">
                <a16:creationId xmlns:a16="http://schemas.microsoft.com/office/drawing/2014/main" id="{DAEA5A75-B013-2CCC-2269-682E37F0B276}"/>
              </a:ext>
              <a:ext uri="{C183D7F6-B498-43B3-948B-1728B52AA6E4}">
                <adec:decorative xmlns:adec="http://schemas.microsoft.com/office/drawing/2017/decorative" val="1"/>
              </a:ext>
            </a:extLst>
          </p:cNvPr>
          <p:cNvSpPr>
            <a:spLocks noGrp="1"/>
          </p:cNvSpPr>
          <p:nvPr>
            <p:ph type="pic" sz="quarter" idx="13"/>
          </p:nvPr>
        </p:nvSpPr>
        <p:spPr>
          <a:xfrm>
            <a:off x="0" y="0"/>
            <a:ext cx="3060000" cy="6858000"/>
          </a:xfrm>
        </p:spPr>
        <p:txBody>
          <a:bodyPr/>
          <a:lstStyle/>
          <a:p>
            <a:r>
              <a:rPr lang="en-US"/>
              <a:t>Click icon to add picture</a:t>
            </a:r>
            <a:endParaRPr lang="en-AU"/>
          </a:p>
        </p:txBody>
      </p:sp>
    </p:spTree>
    <p:extLst>
      <p:ext uri="{BB962C8B-B14F-4D97-AF65-F5344CB8AC3E}">
        <p14:creationId xmlns:p14="http://schemas.microsoft.com/office/powerpoint/2010/main" val="4025225123"/>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1_Cover 2">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FED08CF-2518-2327-406C-6026029FD05B}"/>
              </a:ext>
              <a:ext uri="{C183D7F6-B498-43B3-948B-1728B52AA6E4}">
                <adec:decorative xmlns:adec="http://schemas.microsoft.com/office/drawing/2017/decorative" val="1"/>
              </a:ext>
            </a:extLst>
          </p:cNvPr>
          <p:cNvSpPr/>
          <p:nvPr userDrawn="1"/>
        </p:nvSpPr>
        <p:spPr>
          <a:xfrm>
            <a:off x="3060000" y="0"/>
            <a:ext cx="7776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mj-lt"/>
            </a:endParaRPr>
          </a:p>
        </p:txBody>
      </p:sp>
      <p:cxnSp>
        <p:nvCxnSpPr>
          <p:cNvPr id="11" name="Straight Connector 10">
            <a:extLst>
              <a:ext uri="{FF2B5EF4-FFF2-40B4-BE49-F238E27FC236}">
                <a16:creationId xmlns:a16="http://schemas.microsoft.com/office/drawing/2014/main" id="{167B4648-D1B6-2648-37DC-35CC3262B2EE}"/>
              </a:ext>
              <a:ext uri="{C183D7F6-B498-43B3-948B-1728B52AA6E4}">
                <adec:decorative xmlns:adec="http://schemas.microsoft.com/office/drawing/2017/decorative" val="1"/>
              </a:ext>
            </a:extLst>
          </p:cNvPr>
          <p:cNvCxnSpPr>
            <a:cxnSpLocks/>
          </p:cNvCxnSpPr>
          <p:nvPr userDrawn="1"/>
        </p:nvCxnSpPr>
        <p:spPr>
          <a:xfrm>
            <a:off x="3420000" y="360000"/>
            <a:ext cx="0" cy="6192773"/>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7" name="Title 1">
            <a:extLst>
              <a:ext uri="{FF2B5EF4-FFF2-40B4-BE49-F238E27FC236}">
                <a16:creationId xmlns:a16="http://schemas.microsoft.com/office/drawing/2014/main" id="{A6070B46-EC77-177A-DA25-5155F929B19D}"/>
              </a:ext>
            </a:extLst>
          </p:cNvPr>
          <p:cNvSpPr>
            <a:spLocks noGrp="1"/>
          </p:cNvSpPr>
          <p:nvPr>
            <p:ph type="ctrTitle" hasCustomPrompt="1"/>
          </p:nvPr>
        </p:nvSpPr>
        <p:spPr>
          <a:xfrm>
            <a:off x="3599997" y="1259999"/>
            <a:ext cx="6948000" cy="2700000"/>
          </a:xfrm>
          <a:ln>
            <a:noFill/>
          </a:ln>
        </p:spPr>
        <p:txBody>
          <a:bodyPr anchor="t">
            <a:noAutofit/>
          </a:bodyPr>
          <a:lstStyle>
            <a:lvl1pPr algn="l">
              <a:lnSpc>
                <a:spcPct val="90000"/>
              </a:lnSpc>
              <a:defRPr sz="4800">
                <a:solidFill>
                  <a:schemeClr val="accent1"/>
                </a:solidFill>
                <a:latin typeface="+mj-lt"/>
              </a:defRPr>
            </a:lvl1pPr>
          </a:lstStyle>
          <a:p>
            <a:r>
              <a:rPr lang="en-US"/>
              <a:t>Presentation title</a:t>
            </a:r>
          </a:p>
        </p:txBody>
      </p:sp>
      <p:sp>
        <p:nvSpPr>
          <p:cNvPr id="3" name="Footer Placeholder 2">
            <a:extLst>
              <a:ext uri="{FF2B5EF4-FFF2-40B4-BE49-F238E27FC236}">
                <a16:creationId xmlns:a16="http://schemas.microsoft.com/office/drawing/2014/main" id="{6E1481CC-14AE-44A2-E62B-3050FD80215A}"/>
              </a:ext>
              <a:ext uri="{C183D7F6-B498-43B3-948B-1728B52AA6E4}">
                <adec:decorative xmlns:adec="http://schemas.microsoft.com/office/drawing/2017/decorative" val="1"/>
              </a:ext>
            </a:extLst>
          </p:cNvPr>
          <p:cNvSpPr>
            <a:spLocks noGrp="1"/>
          </p:cNvSpPr>
          <p:nvPr>
            <p:ph type="ftr" sz="quarter" idx="10"/>
          </p:nvPr>
        </p:nvSpPr>
        <p:spPr>
          <a:xfrm>
            <a:off x="3599997" y="360000"/>
            <a:ext cx="3599996" cy="684000"/>
          </a:xfrm>
          <a:prstGeom prst="rect">
            <a:avLst/>
          </a:prstGeom>
        </p:spPr>
        <p:txBody>
          <a:bodyPr lIns="0" tIns="0" rIns="0" bIns="0">
            <a:noAutofit/>
          </a:bodyPr>
          <a:lstStyle>
            <a:lvl1pPr>
              <a:defRPr sz="1400">
                <a:solidFill>
                  <a:schemeClr val="accent1"/>
                </a:solidFill>
                <a:latin typeface="Public Sans" pitchFamily="2" charset="0"/>
              </a:defRPr>
            </a:lvl1pPr>
          </a:lstStyle>
          <a:p>
            <a:r>
              <a:rPr lang="en-US"/>
              <a:t>NSW Department of Education</a:t>
            </a:r>
            <a:endParaRPr lang="en-AU"/>
          </a:p>
        </p:txBody>
      </p:sp>
      <p:sp>
        <p:nvSpPr>
          <p:cNvPr id="8" name="Text Placeholder 10">
            <a:extLst>
              <a:ext uri="{FF2B5EF4-FFF2-40B4-BE49-F238E27FC236}">
                <a16:creationId xmlns:a16="http://schemas.microsoft.com/office/drawing/2014/main" id="{55A48081-2B8F-CBA5-A4D1-4D0CEEEDB3CA}"/>
              </a:ext>
            </a:extLst>
          </p:cNvPr>
          <p:cNvSpPr>
            <a:spLocks noGrp="1"/>
          </p:cNvSpPr>
          <p:nvPr>
            <p:ph type="body" sz="quarter" idx="14" hasCustomPrompt="1"/>
          </p:nvPr>
        </p:nvSpPr>
        <p:spPr>
          <a:xfrm>
            <a:off x="3599997" y="4248000"/>
            <a:ext cx="6947996" cy="1152000"/>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9" name="Text Placeholder 14">
            <a:extLst>
              <a:ext uri="{FF2B5EF4-FFF2-40B4-BE49-F238E27FC236}">
                <a16:creationId xmlns:a16="http://schemas.microsoft.com/office/drawing/2014/main" id="{AEED1A4F-C99E-03ED-E8E3-C614DDDC05BB}"/>
              </a:ext>
            </a:extLst>
          </p:cNvPr>
          <p:cNvSpPr>
            <a:spLocks noGrp="1"/>
          </p:cNvSpPr>
          <p:nvPr>
            <p:ph type="body" sz="quarter" idx="11" hasCustomPrompt="1"/>
          </p:nvPr>
        </p:nvSpPr>
        <p:spPr>
          <a:xfrm>
            <a:off x="3599997" y="5832773"/>
            <a:ext cx="3600000" cy="396000"/>
          </a:xfrm>
        </p:spPr>
        <p:txBody>
          <a:bodyPr anchor="b" anchorCtr="0">
            <a:noAutofit/>
          </a:bodyPr>
          <a:lstStyle>
            <a:lvl1pPr>
              <a:lnSpc>
                <a:spcPct val="100000"/>
              </a:lnSpc>
              <a:spcAft>
                <a:spcPts val="0"/>
              </a:spcAft>
              <a:defRPr sz="1800" b="1">
                <a:solidFill>
                  <a:schemeClr val="accent1"/>
                </a:solidFill>
                <a:latin typeface="+mn-lt"/>
              </a:defRPr>
            </a:lvl1pPr>
            <a:lvl2pPr>
              <a:lnSpc>
                <a:spcPct val="100000"/>
              </a:lnSpc>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Presenter name</a:t>
            </a:r>
          </a:p>
        </p:txBody>
      </p:sp>
      <p:sp>
        <p:nvSpPr>
          <p:cNvPr id="2" name="Text Placeholder 7">
            <a:extLst>
              <a:ext uri="{FF2B5EF4-FFF2-40B4-BE49-F238E27FC236}">
                <a16:creationId xmlns:a16="http://schemas.microsoft.com/office/drawing/2014/main" id="{60E763D3-A13C-06E4-9014-2E3B13407800}"/>
              </a:ext>
            </a:extLst>
          </p:cNvPr>
          <p:cNvSpPr>
            <a:spLocks noGrp="1"/>
          </p:cNvSpPr>
          <p:nvPr>
            <p:ph type="body" sz="quarter" idx="16" hasCustomPrompt="1"/>
          </p:nvPr>
        </p:nvSpPr>
        <p:spPr>
          <a:xfrm>
            <a:off x="3600000" y="6264773"/>
            <a:ext cx="3599999" cy="288000"/>
          </a:xfrm>
        </p:spPr>
        <p:txBody>
          <a:bodyPr anchor="b" anchorCtr="0"/>
          <a:lstStyle>
            <a:lvl1pPr>
              <a:defRPr sz="1800">
                <a:solidFill>
                  <a:schemeClr val="accent1"/>
                </a:solidFill>
              </a:defRPr>
            </a:lvl1pPr>
          </a:lstStyle>
          <a:p>
            <a:pPr lvl="0"/>
            <a:r>
              <a:rPr lang="en-US"/>
              <a:t>Presenter title</a:t>
            </a:r>
            <a:endParaRPr lang="en-AU"/>
          </a:p>
        </p:txBody>
      </p:sp>
      <p:sp>
        <p:nvSpPr>
          <p:cNvPr id="10" name="Text Placeholder 14">
            <a:extLst>
              <a:ext uri="{FF2B5EF4-FFF2-40B4-BE49-F238E27FC236}">
                <a16:creationId xmlns:a16="http://schemas.microsoft.com/office/drawing/2014/main" id="{37F13F42-B330-47E5-3F90-36734EC08976}"/>
              </a:ext>
            </a:extLst>
          </p:cNvPr>
          <p:cNvSpPr>
            <a:spLocks noGrp="1"/>
          </p:cNvSpPr>
          <p:nvPr>
            <p:ph type="body" sz="quarter" idx="12" hasCustomPrompt="1"/>
          </p:nvPr>
        </p:nvSpPr>
        <p:spPr>
          <a:xfrm>
            <a:off x="7847995" y="5832773"/>
            <a:ext cx="2700000" cy="720000"/>
          </a:xfrm>
        </p:spPr>
        <p:txBody>
          <a:bodyPr anchor="b">
            <a:noAutofit/>
          </a:bodyPr>
          <a:lstStyle>
            <a:lvl1pPr algn="r">
              <a:defRPr sz="1800" b="0">
                <a:solidFill>
                  <a:schemeClr val="accent1"/>
                </a:solidFill>
                <a:latin typeface="+mn-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00 Month YY20</a:t>
            </a:r>
          </a:p>
        </p:txBody>
      </p:sp>
      <p:sp>
        <p:nvSpPr>
          <p:cNvPr id="5" name="Picture Placeholder 4">
            <a:extLst>
              <a:ext uri="{FF2B5EF4-FFF2-40B4-BE49-F238E27FC236}">
                <a16:creationId xmlns:a16="http://schemas.microsoft.com/office/drawing/2014/main" id="{DAEA5A75-B013-2CCC-2269-682E37F0B276}"/>
              </a:ext>
              <a:ext uri="{C183D7F6-B498-43B3-948B-1728B52AA6E4}">
                <adec:decorative xmlns:adec="http://schemas.microsoft.com/office/drawing/2017/decorative" val="1"/>
              </a:ext>
            </a:extLst>
          </p:cNvPr>
          <p:cNvSpPr>
            <a:spLocks noGrp="1"/>
          </p:cNvSpPr>
          <p:nvPr>
            <p:ph type="pic" sz="quarter" idx="13"/>
          </p:nvPr>
        </p:nvSpPr>
        <p:spPr>
          <a:xfrm>
            <a:off x="0" y="0"/>
            <a:ext cx="3060000" cy="6858000"/>
          </a:xfrm>
        </p:spPr>
        <p:txBody>
          <a:bodyPr/>
          <a:lstStyle/>
          <a:p>
            <a:r>
              <a:rPr lang="en-US"/>
              <a:t>Click icon to add picture</a:t>
            </a:r>
            <a:endParaRPr lang="en-AU"/>
          </a:p>
        </p:txBody>
      </p:sp>
    </p:spTree>
    <p:extLst>
      <p:ext uri="{BB962C8B-B14F-4D97-AF65-F5344CB8AC3E}">
        <p14:creationId xmlns:p14="http://schemas.microsoft.com/office/powerpoint/2010/main" val="1416862319"/>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Cover 3">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7A2D9F-61E4-43DD-AEE4-7DB03212C80F}"/>
              </a:ext>
              <a:ext uri="{C183D7F6-B498-43B3-948B-1728B52AA6E4}">
                <adec:decorative xmlns:adec="http://schemas.microsoft.com/office/drawing/2017/decorative" val="1"/>
              </a:ext>
            </a:extLst>
          </p:cNvPr>
          <p:cNvSpPr/>
          <p:nvPr userDrawn="1"/>
        </p:nvSpPr>
        <p:spPr>
          <a:xfrm>
            <a:off x="0" y="0"/>
            <a:ext cx="5040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sp>
        <p:nvSpPr>
          <p:cNvPr id="20" name="Footer Placeholder 4">
            <a:extLst>
              <a:ext uri="{FF2B5EF4-FFF2-40B4-BE49-F238E27FC236}">
                <a16:creationId xmlns:a16="http://schemas.microsoft.com/office/drawing/2014/main" id="{E3775B0C-7FFD-4E7F-AC26-D5F1E787B1CC}"/>
              </a:ext>
              <a:ext uri="{C183D7F6-B498-43B3-948B-1728B52AA6E4}">
                <adec:decorative xmlns:adec="http://schemas.microsoft.com/office/drawing/2017/decorative" val="1"/>
              </a:ext>
            </a:extLst>
          </p:cNvPr>
          <p:cNvSpPr>
            <a:spLocks noGrp="1"/>
          </p:cNvSpPr>
          <p:nvPr>
            <p:ph type="ftr" sz="quarter" idx="3"/>
          </p:nvPr>
        </p:nvSpPr>
        <p:spPr>
          <a:xfrm>
            <a:off x="360000" y="359998"/>
            <a:ext cx="4500000" cy="684000"/>
          </a:xfrm>
          <a:prstGeom prst="rect">
            <a:avLst/>
          </a:prstGeom>
        </p:spPr>
        <p:txBody>
          <a:bodyPr vert="horz" lIns="0" tIns="0" rIns="0" bIns="0" rtlCol="0" anchor="t">
            <a:noAutofit/>
          </a:bodyPr>
          <a:lstStyle>
            <a:lvl1pPr algn="l">
              <a:defRPr sz="1400">
                <a:solidFill>
                  <a:schemeClr val="accent1"/>
                </a:solidFill>
                <a:latin typeface="Public Sans" pitchFamily="2" charset="0"/>
              </a:defRPr>
            </a:lvl1pPr>
          </a:lstStyle>
          <a:p>
            <a:r>
              <a:rPr lang="en-US"/>
              <a:t>NSW Department of Education</a:t>
            </a:r>
            <a:endParaRPr lang="en-AU"/>
          </a:p>
        </p:txBody>
      </p:sp>
      <p:sp>
        <p:nvSpPr>
          <p:cNvPr id="2" name="Title 1"/>
          <p:cNvSpPr>
            <a:spLocks noGrp="1"/>
          </p:cNvSpPr>
          <p:nvPr>
            <p:ph type="ctrTitle" hasCustomPrompt="1"/>
          </p:nvPr>
        </p:nvSpPr>
        <p:spPr>
          <a:xfrm>
            <a:off x="360001" y="1044000"/>
            <a:ext cx="4500000" cy="2520000"/>
          </a:xfrm>
          <a:ln>
            <a:noFill/>
          </a:ln>
        </p:spPr>
        <p:txBody>
          <a:bodyPr anchor="b">
            <a:noAutofit/>
          </a:bodyPr>
          <a:lstStyle>
            <a:lvl1pPr algn="l">
              <a:lnSpc>
                <a:spcPct val="90000"/>
              </a:lnSpc>
              <a:defRPr sz="4800">
                <a:solidFill>
                  <a:schemeClr val="accent1"/>
                </a:solidFill>
                <a:latin typeface="+mj-lt"/>
              </a:defRPr>
            </a:lvl1pPr>
          </a:lstStyle>
          <a:p>
            <a:r>
              <a:rPr lang="en-US"/>
              <a:t>Presentation title</a:t>
            </a:r>
          </a:p>
        </p:txBody>
      </p:sp>
      <p:sp>
        <p:nvSpPr>
          <p:cNvPr id="11" name="Text Placeholder 10">
            <a:extLst>
              <a:ext uri="{FF2B5EF4-FFF2-40B4-BE49-F238E27FC236}">
                <a16:creationId xmlns:a16="http://schemas.microsoft.com/office/drawing/2014/main" id="{AA33BD13-5953-47AF-A601-951A768FEDA1}"/>
              </a:ext>
            </a:extLst>
          </p:cNvPr>
          <p:cNvSpPr>
            <a:spLocks noGrp="1"/>
          </p:cNvSpPr>
          <p:nvPr>
            <p:ph type="body" sz="quarter" idx="10" hasCustomPrompt="1"/>
          </p:nvPr>
        </p:nvSpPr>
        <p:spPr>
          <a:xfrm>
            <a:off x="360001" y="3707999"/>
            <a:ext cx="4500000" cy="1188000"/>
          </a:xfrm>
        </p:spPr>
        <p:txBody>
          <a:bodyPr anchor="t">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6" name="Text Placeholder 14">
            <a:extLst>
              <a:ext uri="{FF2B5EF4-FFF2-40B4-BE49-F238E27FC236}">
                <a16:creationId xmlns:a16="http://schemas.microsoft.com/office/drawing/2014/main" id="{CBD988A2-69DC-6498-35F1-5A52AD30CEAC}"/>
              </a:ext>
            </a:extLst>
          </p:cNvPr>
          <p:cNvSpPr>
            <a:spLocks noGrp="1"/>
          </p:cNvSpPr>
          <p:nvPr>
            <p:ph type="body" sz="quarter" idx="14" hasCustomPrompt="1"/>
          </p:nvPr>
        </p:nvSpPr>
        <p:spPr>
          <a:xfrm>
            <a:off x="359997" y="5039998"/>
            <a:ext cx="4499999" cy="288000"/>
          </a:xfrm>
        </p:spPr>
        <p:txBody>
          <a:bodyPr>
            <a:noAutofit/>
          </a:bodyPr>
          <a:lstStyle>
            <a:lvl1pPr>
              <a:spcAft>
                <a:spcPts val="0"/>
              </a:spcAft>
              <a:defRPr sz="1800" b="1">
                <a:solidFill>
                  <a:schemeClr val="accent1"/>
                </a:solidFill>
                <a:latin typeface="+mn-lt"/>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Presenter name</a:t>
            </a:r>
          </a:p>
        </p:txBody>
      </p:sp>
      <p:sp>
        <p:nvSpPr>
          <p:cNvPr id="8" name="Text Placeholder 7">
            <a:extLst>
              <a:ext uri="{FF2B5EF4-FFF2-40B4-BE49-F238E27FC236}">
                <a16:creationId xmlns:a16="http://schemas.microsoft.com/office/drawing/2014/main" id="{F1B4A246-8750-3B76-6335-2AB142573783}"/>
              </a:ext>
            </a:extLst>
          </p:cNvPr>
          <p:cNvSpPr>
            <a:spLocks noGrp="1"/>
          </p:cNvSpPr>
          <p:nvPr>
            <p:ph type="body" sz="quarter" idx="16" hasCustomPrompt="1"/>
          </p:nvPr>
        </p:nvSpPr>
        <p:spPr>
          <a:xfrm>
            <a:off x="359997" y="5327998"/>
            <a:ext cx="4499999" cy="792000"/>
          </a:xfrm>
        </p:spPr>
        <p:txBody>
          <a:bodyPr/>
          <a:lstStyle>
            <a:lvl1pPr>
              <a:defRPr sz="1800">
                <a:solidFill>
                  <a:schemeClr val="accent1"/>
                </a:solidFill>
              </a:defRPr>
            </a:lvl1pPr>
          </a:lstStyle>
          <a:p>
            <a:pPr lvl="0"/>
            <a:r>
              <a:rPr lang="en-US"/>
              <a:t>Presenter title</a:t>
            </a:r>
            <a:endParaRPr lang="en-AU"/>
          </a:p>
        </p:txBody>
      </p:sp>
      <p:sp>
        <p:nvSpPr>
          <p:cNvPr id="16" name="Text Placeholder 14">
            <a:extLst>
              <a:ext uri="{FF2B5EF4-FFF2-40B4-BE49-F238E27FC236}">
                <a16:creationId xmlns:a16="http://schemas.microsoft.com/office/drawing/2014/main" id="{0B9A9D47-05D2-409D-A941-8374F9F8E2D4}"/>
              </a:ext>
            </a:extLst>
          </p:cNvPr>
          <p:cNvSpPr>
            <a:spLocks noGrp="1"/>
          </p:cNvSpPr>
          <p:nvPr>
            <p:ph type="body" sz="quarter" idx="12" hasCustomPrompt="1"/>
          </p:nvPr>
        </p:nvSpPr>
        <p:spPr>
          <a:xfrm>
            <a:off x="359999" y="6192000"/>
            <a:ext cx="4499999" cy="360000"/>
          </a:xfrm>
        </p:spPr>
        <p:txBody>
          <a:bodyPr anchor="b" anchorCtr="0">
            <a:noAutofit/>
          </a:bodyPr>
          <a:lstStyle>
            <a:lvl1pPr algn="l">
              <a:defRPr sz="1800" b="0">
                <a:solidFill>
                  <a:schemeClr val="accent1"/>
                </a:solidFill>
                <a:latin typeface="+mn-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00 Month YY20</a:t>
            </a:r>
          </a:p>
        </p:txBody>
      </p:sp>
      <p:sp>
        <p:nvSpPr>
          <p:cNvPr id="5" name="Picture Placeholder 4">
            <a:extLst>
              <a:ext uri="{FF2B5EF4-FFF2-40B4-BE49-F238E27FC236}">
                <a16:creationId xmlns:a16="http://schemas.microsoft.com/office/drawing/2014/main" id="{47081598-8EF9-4067-828C-DA3306F39365}"/>
              </a:ext>
              <a:ext uri="{C183D7F6-B498-43B3-948B-1728B52AA6E4}">
                <adec:decorative xmlns:adec="http://schemas.microsoft.com/office/drawing/2017/decorative" val="1"/>
              </a:ext>
            </a:extLst>
          </p:cNvPr>
          <p:cNvSpPr>
            <a:spLocks noGrp="1"/>
          </p:cNvSpPr>
          <p:nvPr>
            <p:ph type="pic" sz="quarter" idx="13"/>
          </p:nvPr>
        </p:nvSpPr>
        <p:spPr>
          <a:xfrm>
            <a:off x="5040000" y="0"/>
            <a:ext cx="2880000" cy="6858000"/>
          </a:xfrm>
        </p:spPr>
        <p:txBody>
          <a:bodyPr/>
          <a:lstStyle/>
          <a:p>
            <a:r>
              <a:rPr lang="en-US"/>
              <a:t>Click icon to add picture</a:t>
            </a:r>
            <a:endParaRPr lang="en-AU"/>
          </a:p>
        </p:txBody>
      </p:sp>
      <p:sp>
        <p:nvSpPr>
          <p:cNvPr id="17" name="Rectangle 16">
            <a:extLst>
              <a:ext uri="{FF2B5EF4-FFF2-40B4-BE49-F238E27FC236}">
                <a16:creationId xmlns:a16="http://schemas.microsoft.com/office/drawing/2014/main" id="{F646A5C8-9FAD-4A32-B2BD-9D5DD5101B50}"/>
              </a:ext>
              <a:ext uri="{C183D7F6-B498-43B3-948B-1728B52AA6E4}">
                <adec:decorative xmlns:adec="http://schemas.microsoft.com/office/drawing/2017/decorative" val="1"/>
              </a:ext>
            </a:extLst>
          </p:cNvPr>
          <p:cNvSpPr/>
          <p:nvPr userDrawn="1"/>
        </p:nvSpPr>
        <p:spPr>
          <a:xfrm>
            <a:off x="7919999" y="0"/>
            <a:ext cx="265187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spTree>
    <p:extLst>
      <p:ext uri="{BB962C8B-B14F-4D97-AF65-F5344CB8AC3E}">
        <p14:creationId xmlns:p14="http://schemas.microsoft.com/office/powerpoint/2010/main" val="3197326644"/>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Cover 4">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F646A5C8-9FAD-4A32-B2BD-9D5DD5101B50}"/>
              </a:ext>
              <a:ext uri="{C183D7F6-B498-43B3-948B-1728B52AA6E4}">
                <adec:decorative xmlns:adec="http://schemas.microsoft.com/office/drawing/2017/decorative" val="1"/>
              </a:ext>
            </a:extLst>
          </p:cNvPr>
          <p:cNvSpPr/>
          <p:nvPr userDrawn="1"/>
        </p:nvSpPr>
        <p:spPr>
          <a:xfrm>
            <a:off x="0" y="0"/>
            <a:ext cx="7128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cxnSp>
        <p:nvCxnSpPr>
          <p:cNvPr id="12" name="Straight Connector 11">
            <a:extLst>
              <a:ext uri="{FF2B5EF4-FFF2-40B4-BE49-F238E27FC236}">
                <a16:creationId xmlns:a16="http://schemas.microsoft.com/office/drawing/2014/main" id="{3283C022-C11C-47A8-B2C6-38BBC7F57777}"/>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20" name="Footer Placeholder 4">
            <a:extLst>
              <a:ext uri="{FF2B5EF4-FFF2-40B4-BE49-F238E27FC236}">
                <a16:creationId xmlns:a16="http://schemas.microsoft.com/office/drawing/2014/main" id="{E3775B0C-7FFD-4E7F-AC26-D5F1E787B1CC}"/>
              </a:ext>
              <a:ext uri="{C183D7F6-B498-43B3-948B-1728B52AA6E4}">
                <adec:decorative xmlns:adec="http://schemas.microsoft.com/office/drawing/2017/decorative" val="1"/>
              </a:ext>
            </a:extLst>
          </p:cNvPr>
          <p:cNvSpPr>
            <a:spLocks noGrp="1"/>
          </p:cNvSpPr>
          <p:nvPr>
            <p:ph type="ftr" sz="quarter" idx="3"/>
          </p:nvPr>
        </p:nvSpPr>
        <p:spPr>
          <a:xfrm>
            <a:off x="539999" y="359998"/>
            <a:ext cx="6192000" cy="684000"/>
          </a:xfrm>
          <a:prstGeom prst="rect">
            <a:avLst/>
          </a:prstGeom>
        </p:spPr>
        <p:txBody>
          <a:bodyPr vert="horz" lIns="0" tIns="0" rIns="0" bIns="0" rtlCol="0" anchor="t">
            <a:noAutofit/>
          </a:bodyPr>
          <a:lstStyle>
            <a:lvl1pPr algn="l">
              <a:defRPr sz="1400">
                <a:solidFill>
                  <a:schemeClr val="accent1"/>
                </a:solidFill>
                <a:latin typeface="Public Sans" pitchFamily="2" charset="0"/>
              </a:defRPr>
            </a:lvl1pPr>
          </a:lstStyle>
          <a:p>
            <a:r>
              <a:rPr lang="en-US"/>
              <a:t>NSW Department of Education</a:t>
            </a:r>
            <a:endParaRPr lang="en-AU"/>
          </a:p>
        </p:txBody>
      </p:sp>
      <p:sp>
        <p:nvSpPr>
          <p:cNvPr id="2" name="Title 1"/>
          <p:cNvSpPr>
            <a:spLocks noGrp="1"/>
          </p:cNvSpPr>
          <p:nvPr>
            <p:ph type="ctrTitle" hasCustomPrompt="1"/>
          </p:nvPr>
        </p:nvSpPr>
        <p:spPr>
          <a:xfrm>
            <a:off x="539999" y="1044000"/>
            <a:ext cx="6191997" cy="2520000"/>
          </a:xfrm>
          <a:ln>
            <a:noFill/>
          </a:ln>
        </p:spPr>
        <p:txBody>
          <a:bodyPr anchor="b">
            <a:noAutofit/>
          </a:bodyPr>
          <a:lstStyle>
            <a:lvl1pPr algn="l">
              <a:lnSpc>
                <a:spcPct val="90000"/>
              </a:lnSpc>
              <a:defRPr sz="4800">
                <a:solidFill>
                  <a:schemeClr val="accent1"/>
                </a:solidFill>
                <a:latin typeface="+mj-lt"/>
              </a:defRPr>
            </a:lvl1pPr>
          </a:lstStyle>
          <a:p>
            <a:r>
              <a:rPr lang="en-US"/>
              <a:t>Presentation </a:t>
            </a:r>
            <a:br>
              <a:rPr lang="en-US"/>
            </a:br>
            <a:r>
              <a:rPr lang="en-US"/>
              <a:t>title</a:t>
            </a:r>
          </a:p>
        </p:txBody>
      </p:sp>
      <p:sp>
        <p:nvSpPr>
          <p:cNvPr id="11" name="Text Placeholder 10">
            <a:extLst>
              <a:ext uri="{FF2B5EF4-FFF2-40B4-BE49-F238E27FC236}">
                <a16:creationId xmlns:a16="http://schemas.microsoft.com/office/drawing/2014/main" id="{AA33BD13-5953-47AF-A601-951A768FEDA1}"/>
              </a:ext>
            </a:extLst>
          </p:cNvPr>
          <p:cNvSpPr>
            <a:spLocks noGrp="1"/>
          </p:cNvSpPr>
          <p:nvPr>
            <p:ph type="body" sz="quarter" idx="10" hasCustomPrompt="1"/>
          </p:nvPr>
        </p:nvSpPr>
        <p:spPr>
          <a:xfrm>
            <a:off x="540000" y="3708000"/>
            <a:ext cx="6191996" cy="1188000"/>
          </a:xfrm>
        </p:spPr>
        <p:txBody>
          <a:bodyPr anchor="t">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8" name="Text Placeholder 14">
            <a:extLst>
              <a:ext uri="{FF2B5EF4-FFF2-40B4-BE49-F238E27FC236}">
                <a16:creationId xmlns:a16="http://schemas.microsoft.com/office/drawing/2014/main" id="{5FC58E93-7580-E9FF-6148-0F5E545477CE}"/>
              </a:ext>
            </a:extLst>
          </p:cNvPr>
          <p:cNvSpPr>
            <a:spLocks noGrp="1"/>
          </p:cNvSpPr>
          <p:nvPr>
            <p:ph type="body" sz="quarter" idx="16" hasCustomPrompt="1"/>
          </p:nvPr>
        </p:nvSpPr>
        <p:spPr>
          <a:xfrm>
            <a:off x="540000" y="5039998"/>
            <a:ext cx="6191993" cy="288000"/>
          </a:xfrm>
        </p:spPr>
        <p:txBody>
          <a:bodyPr>
            <a:noAutofit/>
          </a:bodyPr>
          <a:lstStyle>
            <a:lvl1pPr>
              <a:spcAft>
                <a:spcPts val="0"/>
              </a:spcAft>
              <a:defRPr sz="1800" b="1">
                <a:solidFill>
                  <a:schemeClr val="accent1"/>
                </a:solidFill>
                <a:latin typeface="+mn-lt"/>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Presenter name</a:t>
            </a:r>
          </a:p>
        </p:txBody>
      </p:sp>
      <p:sp>
        <p:nvSpPr>
          <p:cNvPr id="3" name="Text Placeholder 7">
            <a:extLst>
              <a:ext uri="{FF2B5EF4-FFF2-40B4-BE49-F238E27FC236}">
                <a16:creationId xmlns:a16="http://schemas.microsoft.com/office/drawing/2014/main" id="{1F0629B0-A42C-4FB6-B454-03D8AB00E863}"/>
              </a:ext>
            </a:extLst>
          </p:cNvPr>
          <p:cNvSpPr>
            <a:spLocks noGrp="1"/>
          </p:cNvSpPr>
          <p:nvPr>
            <p:ph type="body" sz="quarter" idx="14" hasCustomPrompt="1"/>
          </p:nvPr>
        </p:nvSpPr>
        <p:spPr>
          <a:xfrm>
            <a:off x="540000" y="5327998"/>
            <a:ext cx="6191989" cy="792000"/>
          </a:xfrm>
        </p:spPr>
        <p:txBody>
          <a:bodyPr/>
          <a:lstStyle>
            <a:lvl1pPr>
              <a:defRPr sz="1800">
                <a:solidFill>
                  <a:schemeClr val="accent1"/>
                </a:solidFill>
              </a:defRPr>
            </a:lvl1pPr>
          </a:lstStyle>
          <a:p>
            <a:pPr lvl="0"/>
            <a:r>
              <a:rPr lang="en-US"/>
              <a:t>Presenter title</a:t>
            </a:r>
            <a:endParaRPr lang="en-AU"/>
          </a:p>
        </p:txBody>
      </p:sp>
      <p:sp>
        <p:nvSpPr>
          <p:cNvPr id="7" name="Text Placeholder 14">
            <a:extLst>
              <a:ext uri="{FF2B5EF4-FFF2-40B4-BE49-F238E27FC236}">
                <a16:creationId xmlns:a16="http://schemas.microsoft.com/office/drawing/2014/main" id="{FC583E1C-2B14-0034-2E56-1DF5C19C56FD}"/>
              </a:ext>
            </a:extLst>
          </p:cNvPr>
          <p:cNvSpPr>
            <a:spLocks noGrp="1"/>
          </p:cNvSpPr>
          <p:nvPr>
            <p:ph type="body" sz="quarter" idx="15" hasCustomPrompt="1"/>
          </p:nvPr>
        </p:nvSpPr>
        <p:spPr>
          <a:xfrm>
            <a:off x="540000" y="6192000"/>
            <a:ext cx="6191993" cy="360000"/>
          </a:xfrm>
        </p:spPr>
        <p:txBody>
          <a:bodyPr anchor="b" anchorCtr="0">
            <a:noAutofit/>
          </a:bodyPr>
          <a:lstStyle>
            <a:lvl1pPr algn="l">
              <a:defRPr sz="1800" b="0">
                <a:solidFill>
                  <a:schemeClr val="accent1"/>
                </a:solidFill>
                <a:latin typeface="+mn-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00 Month YY20</a:t>
            </a:r>
          </a:p>
        </p:txBody>
      </p:sp>
      <p:sp>
        <p:nvSpPr>
          <p:cNvPr id="5" name="Picture Placeholder 4">
            <a:extLst>
              <a:ext uri="{FF2B5EF4-FFF2-40B4-BE49-F238E27FC236}">
                <a16:creationId xmlns:a16="http://schemas.microsoft.com/office/drawing/2014/main" id="{47081598-8EF9-4067-828C-DA3306F39365}"/>
              </a:ext>
              <a:ext uri="{C183D7F6-B498-43B3-948B-1728B52AA6E4}">
                <adec:decorative xmlns:adec="http://schemas.microsoft.com/office/drawing/2017/decorative" val="1"/>
              </a:ext>
            </a:extLst>
          </p:cNvPr>
          <p:cNvSpPr>
            <a:spLocks noGrp="1"/>
          </p:cNvSpPr>
          <p:nvPr>
            <p:ph type="pic" sz="quarter" idx="13"/>
          </p:nvPr>
        </p:nvSpPr>
        <p:spPr>
          <a:xfrm>
            <a:off x="7128000" y="0"/>
            <a:ext cx="3708000" cy="6858000"/>
          </a:xfrm>
        </p:spPr>
        <p:txBody>
          <a:bodyPr/>
          <a:lstStyle/>
          <a:p>
            <a:r>
              <a:rPr lang="en-US"/>
              <a:t>Click icon to add picture</a:t>
            </a:r>
            <a:endParaRPr lang="en-AU"/>
          </a:p>
        </p:txBody>
      </p:sp>
    </p:spTree>
    <p:extLst>
      <p:ext uri="{BB962C8B-B14F-4D97-AF65-F5344CB8AC3E}">
        <p14:creationId xmlns:p14="http://schemas.microsoft.com/office/powerpoint/2010/main" val="9054633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eature image and text">
    <p:spTree>
      <p:nvGrpSpPr>
        <p:cNvPr id="1" name=""/>
        <p:cNvGrpSpPr/>
        <p:nvPr/>
      </p:nvGrpSpPr>
      <p:grpSpPr>
        <a:xfrm>
          <a:off x="0" y="0"/>
          <a:ext cx="0" cy="0"/>
          <a:chOff x="0" y="0"/>
          <a:chExt cx="0" cy="0"/>
        </a:xfrm>
      </p:grpSpPr>
      <p:sp>
        <p:nvSpPr>
          <p:cNvPr id="2" name="Picture Placeholder 8">
            <a:extLst>
              <a:ext uri="{FF2B5EF4-FFF2-40B4-BE49-F238E27FC236}">
                <a16:creationId xmlns:a16="http://schemas.microsoft.com/office/drawing/2014/main" id="{91FCC384-7450-516C-24D0-7D029ED3855A}"/>
              </a:ext>
              <a:ext uri="{C183D7F6-B498-43B3-948B-1728B52AA6E4}">
                <adec:decorative xmlns:adec="http://schemas.microsoft.com/office/drawing/2017/decorative" val="1"/>
              </a:ext>
            </a:extLst>
          </p:cNvPr>
          <p:cNvSpPr>
            <a:spLocks noGrp="1"/>
          </p:cNvSpPr>
          <p:nvPr>
            <p:ph type="pic" sz="quarter" idx="13"/>
          </p:nvPr>
        </p:nvSpPr>
        <p:spPr>
          <a:xfrm>
            <a:off x="0" y="0"/>
            <a:ext cx="5040000" cy="6858000"/>
          </a:xfrm>
        </p:spPr>
        <p:txBody>
          <a:bodyPr/>
          <a:lstStyle/>
          <a:p>
            <a:r>
              <a:rPr lang="en-US"/>
              <a:t>Click icon to add picture</a:t>
            </a:r>
            <a:endParaRPr lang="en-AU"/>
          </a:p>
        </p:txBody>
      </p:sp>
      <p:sp>
        <p:nvSpPr>
          <p:cNvPr id="4" name="Title 1">
            <a:extLst>
              <a:ext uri="{FF2B5EF4-FFF2-40B4-BE49-F238E27FC236}">
                <a16:creationId xmlns:a16="http://schemas.microsoft.com/office/drawing/2014/main" id="{46E61F09-1856-72E7-5C79-31B4A856E7AD}"/>
              </a:ext>
            </a:extLst>
          </p:cNvPr>
          <p:cNvSpPr>
            <a:spLocks noGrp="1"/>
          </p:cNvSpPr>
          <p:nvPr>
            <p:ph type="title" hasCustomPrompt="1"/>
          </p:nvPr>
        </p:nvSpPr>
        <p:spPr>
          <a:xfrm>
            <a:off x="5400000" y="360000"/>
            <a:ext cx="6407150" cy="554400"/>
          </a:xfrm>
        </p:spPr>
        <p:txBody>
          <a:bodyPr/>
          <a:lstStyle>
            <a:lvl1pPr>
              <a:defRPr>
                <a:solidFill>
                  <a:schemeClr val="accent1"/>
                </a:solidFill>
              </a:defRPr>
            </a:lvl1pPr>
          </a:lstStyle>
          <a:p>
            <a:r>
              <a:rPr lang="en-US" dirty="0"/>
              <a:t>Title</a:t>
            </a:r>
          </a:p>
        </p:txBody>
      </p:sp>
      <p:cxnSp>
        <p:nvCxnSpPr>
          <p:cNvPr id="6" name="Straight Connector 5">
            <a:extLst>
              <a:ext uri="{FF2B5EF4-FFF2-40B4-BE49-F238E27FC236}">
                <a16:creationId xmlns:a16="http://schemas.microsoft.com/office/drawing/2014/main" id="{52576981-5B08-29E1-CBD0-60B20605F583}"/>
              </a:ext>
              <a:ext uri="{C183D7F6-B498-43B3-948B-1728B52AA6E4}">
                <adec:decorative xmlns:adec="http://schemas.microsoft.com/office/drawing/2017/decorative" val="1"/>
              </a:ext>
            </a:extLst>
          </p:cNvPr>
          <p:cNvCxnSpPr>
            <a:cxnSpLocks/>
          </p:cNvCxnSpPr>
          <p:nvPr userDrawn="1"/>
        </p:nvCxnSpPr>
        <p:spPr>
          <a:xfrm>
            <a:off x="5220000" y="1800000"/>
            <a:ext cx="0" cy="453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1">
            <a:extLst>
              <a:ext uri="{FF2B5EF4-FFF2-40B4-BE49-F238E27FC236}">
                <a16:creationId xmlns:a16="http://schemas.microsoft.com/office/drawing/2014/main" id="{AC754ADD-23A8-B626-EF2D-A89E9897C22E}"/>
              </a:ext>
            </a:extLst>
          </p:cNvPr>
          <p:cNvSpPr>
            <a:spLocks noGrp="1"/>
          </p:cNvSpPr>
          <p:nvPr>
            <p:ph type="sldNum" sz="quarter" idx="16"/>
          </p:nvPr>
        </p:nvSpPr>
        <p:spPr>
          <a:xfrm>
            <a:off x="11124000" y="6516000"/>
            <a:ext cx="720000" cy="180000"/>
          </a:xfrm>
        </p:spPr>
        <p:txBody>
          <a:bodyPr/>
          <a:lstStyle/>
          <a:p>
            <a:fld id="{10A01DC5-1685-4615-8240-15192985C6A2}" type="slidenum">
              <a:rPr lang="en-AU" smtClean="0"/>
              <a:pPr/>
              <a:t>‹#›</a:t>
            </a:fld>
            <a:endParaRPr lang="en-AU"/>
          </a:p>
        </p:txBody>
      </p:sp>
      <p:sp>
        <p:nvSpPr>
          <p:cNvPr id="10" name="Text Placeholder 3">
            <a:extLst>
              <a:ext uri="{FF2B5EF4-FFF2-40B4-BE49-F238E27FC236}">
                <a16:creationId xmlns:a16="http://schemas.microsoft.com/office/drawing/2014/main" id="{DE31FF8A-F945-2755-C01F-A984129CCFE4}"/>
              </a:ext>
            </a:extLst>
          </p:cNvPr>
          <p:cNvSpPr>
            <a:spLocks noGrp="1"/>
          </p:cNvSpPr>
          <p:nvPr>
            <p:ph type="body" sz="quarter" idx="17" hasCustomPrompt="1"/>
          </p:nvPr>
        </p:nvSpPr>
        <p:spPr>
          <a:xfrm>
            <a:off x="5400675" y="1800000"/>
            <a:ext cx="6407150" cy="4536000"/>
          </a:xfrm>
        </p:spPr>
        <p:txBody>
          <a:bodyPr/>
          <a:lstStyle>
            <a:lvl1pPr>
              <a:defRPr/>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13" name="Text Placeholder 10">
            <a:extLst>
              <a:ext uri="{FF2B5EF4-FFF2-40B4-BE49-F238E27FC236}">
                <a16:creationId xmlns:a16="http://schemas.microsoft.com/office/drawing/2014/main" id="{5222D209-0CF8-F581-20B2-402482319282}"/>
              </a:ext>
            </a:extLst>
          </p:cNvPr>
          <p:cNvSpPr>
            <a:spLocks noGrp="1"/>
          </p:cNvSpPr>
          <p:nvPr>
            <p:ph type="body" sz="quarter" idx="18" hasCustomPrompt="1"/>
          </p:nvPr>
        </p:nvSpPr>
        <p:spPr>
          <a:xfrm>
            <a:off x="5399998" y="982520"/>
            <a:ext cx="6407150" cy="294189"/>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39777902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1_Cover 4">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F646A5C8-9FAD-4A32-B2BD-9D5DD5101B50}"/>
              </a:ext>
              <a:ext uri="{C183D7F6-B498-43B3-948B-1728B52AA6E4}">
                <adec:decorative xmlns:adec="http://schemas.microsoft.com/office/drawing/2017/decorative" val="1"/>
              </a:ext>
            </a:extLst>
          </p:cNvPr>
          <p:cNvSpPr/>
          <p:nvPr userDrawn="1"/>
        </p:nvSpPr>
        <p:spPr>
          <a:xfrm>
            <a:off x="0" y="0"/>
            <a:ext cx="7128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cxnSp>
        <p:nvCxnSpPr>
          <p:cNvPr id="12" name="Straight Connector 11">
            <a:extLst>
              <a:ext uri="{FF2B5EF4-FFF2-40B4-BE49-F238E27FC236}">
                <a16:creationId xmlns:a16="http://schemas.microsoft.com/office/drawing/2014/main" id="{3283C022-C11C-47A8-B2C6-38BBC7F57777}"/>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20" name="Footer Placeholder 4">
            <a:extLst>
              <a:ext uri="{FF2B5EF4-FFF2-40B4-BE49-F238E27FC236}">
                <a16:creationId xmlns:a16="http://schemas.microsoft.com/office/drawing/2014/main" id="{E3775B0C-7FFD-4E7F-AC26-D5F1E787B1CC}"/>
              </a:ext>
              <a:ext uri="{C183D7F6-B498-43B3-948B-1728B52AA6E4}">
                <adec:decorative xmlns:adec="http://schemas.microsoft.com/office/drawing/2017/decorative" val="1"/>
              </a:ext>
            </a:extLst>
          </p:cNvPr>
          <p:cNvSpPr>
            <a:spLocks noGrp="1"/>
          </p:cNvSpPr>
          <p:nvPr>
            <p:ph type="ftr" sz="quarter" idx="3"/>
          </p:nvPr>
        </p:nvSpPr>
        <p:spPr>
          <a:xfrm>
            <a:off x="539999" y="359998"/>
            <a:ext cx="6192000" cy="684000"/>
          </a:xfrm>
          <a:prstGeom prst="rect">
            <a:avLst/>
          </a:prstGeom>
        </p:spPr>
        <p:txBody>
          <a:bodyPr vert="horz" lIns="0" tIns="0" rIns="0" bIns="0" rtlCol="0" anchor="t">
            <a:noAutofit/>
          </a:bodyPr>
          <a:lstStyle>
            <a:lvl1pPr algn="l">
              <a:defRPr sz="1400">
                <a:solidFill>
                  <a:schemeClr val="bg1"/>
                </a:solidFill>
                <a:latin typeface="Public Sans" pitchFamily="2" charset="0"/>
              </a:defRPr>
            </a:lvl1pPr>
          </a:lstStyle>
          <a:p>
            <a:r>
              <a:rPr lang="en-US"/>
              <a:t>NSW Department of Education</a:t>
            </a:r>
            <a:endParaRPr lang="en-AU"/>
          </a:p>
        </p:txBody>
      </p:sp>
      <p:sp>
        <p:nvSpPr>
          <p:cNvPr id="2" name="Title 1"/>
          <p:cNvSpPr>
            <a:spLocks noGrp="1"/>
          </p:cNvSpPr>
          <p:nvPr>
            <p:ph type="ctrTitle" hasCustomPrompt="1"/>
          </p:nvPr>
        </p:nvSpPr>
        <p:spPr>
          <a:xfrm>
            <a:off x="539999" y="1044000"/>
            <a:ext cx="6191997" cy="2520000"/>
          </a:xfrm>
          <a:ln>
            <a:noFill/>
          </a:ln>
        </p:spPr>
        <p:txBody>
          <a:bodyPr anchor="b">
            <a:noAutofit/>
          </a:bodyPr>
          <a:lstStyle>
            <a:lvl1pPr algn="l">
              <a:lnSpc>
                <a:spcPct val="90000"/>
              </a:lnSpc>
              <a:defRPr sz="4800">
                <a:solidFill>
                  <a:schemeClr val="bg1"/>
                </a:solidFill>
                <a:latin typeface="+mj-lt"/>
              </a:defRPr>
            </a:lvl1pPr>
          </a:lstStyle>
          <a:p>
            <a:r>
              <a:rPr lang="en-US"/>
              <a:t>Presentation </a:t>
            </a:r>
            <a:br>
              <a:rPr lang="en-US"/>
            </a:br>
            <a:r>
              <a:rPr lang="en-US"/>
              <a:t>title</a:t>
            </a:r>
          </a:p>
        </p:txBody>
      </p:sp>
      <p:sp>
        <p:nvSpPr>
          <p:cNvPr id="11" name="Text Placeholder 10">
            <a:extLst>
              <a:ext uri="{FF2B5EF4-FFF2-40B4-BE49-F238E27FC236}">
                <a16:creationId xmlns:a16="http://schemas.microsoft.com/office/drawing/2014/main" id="{AA33BD13-5953-47AF-A601-951A768FEDA1}"/>
              </a:ext>
            </a:extLst>
          </p:cNvPr>
          <p:cNvSpPr>
            <a:spLocks noGrp="1"/>
          </p:cNvSpPr>
          <p:nvPr>
            <p:ph type="body" sz="quarter" idx="10" hasCustomPrompt="1"/>
          </p:nvPr>
        </p:nvSpPr>
        <p:spPr>
          <a:xfrm>
            <a:off x="540000" y="3708000"/>
            <a:ext cx="6191996" cy="1188000"/>
          </a:xfrm>
        </p:spPr>
        <p:txBody>
          <a:bodyPr anchor="t">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8" name="Text Placeholder 14">
            <a:extLst>
              <a:ext uri="{FF2B5EF4-FFF2-40B4-BE49-F238E27FC236}">
                <a16:creationId xmlns:a16="http://schemas.microsoft.com/office/drawing/2014/main" id="{5FC58E93-7580-E9FF-6148-0F5E545477CE}"/>
              </a:ext>
            </a:extLst>
          </p:cNvPr>
          <p:cNvSpPr>
            <a:spLocks noGrp="1"/>
          </p:cNvSpPr>
          <p:nvPr>
            <p:ph type="body" sz="quarter" idx="16" hasCustomPrompt="1"/>
          </p:nvPr>
        </p:nvSpPr>
        <p:spPr>
          <a:xfrm>
            <a:off x="540000" y="5039998"/>
            <a:ext cx="6191993" cy="288000"/>
          </a:xfrm>
        </p:spPr>
        <p:txBody>
          <a:bodyPr>
            <a:noAutofit/>
          </a:bodyPr>
          <a:lstStyle>
            <a:lvl1pPr>
              <a:spcAft>
                <a:spcPts val="0"/>
              </a:spcAft>
              <a:defRPr sz="1800" b="1">
                <a:solidFill>
                  <a:schemeClr val="bg1"/>
                </a:solidFill>
                <a:latin typeface="+mn-lt"/>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Presenter name</a:t>
            </a:r>
          </a:p>
        </p:txBody>
      </p:sp>
      <p:sp>
        <p:nvSpPr>
          <p:cNvPr id="3" name="Text Placeholder 7">
            <a:extLst>
              <a:ext uri="{FF2B5EF4-FFF2-40B4-BE49-F238E27FC236}">
                <a16:creationId xmlns:a16="http://schemas.microsoft.com/office/drawing/2014/main" id="{1F0629B0-A42C-4FB6-B454-03D8AB00E863}"/>
              </a:ext>
            </a:extLst>
          </p:cNvPr>
          <p:cNvSpPr>
            <a:spLocks noGrp="1"/>
          </p:cNvSpPr>
          <p:nvPr>
            <p:ph type="body" sz="quarter" idx="14" hasCustomPrompt="1"/>
          </p:nvPr>
        </p:nvSpPr>
        <p:spPr>
          <a:xfrm>
            <a:off x="540000" y="5327998"/>
            <a:ext cx="6191989" cy="792000"/>
          </a:xfrm>
        </p:spPr>
        <p:txBody>
          <a:bodyPr/>
          <a:lstStyle>
            <a:lvl1pPr>
              <a:defRPr sz="1800">
                <a:solidFill>
                  <a:schemeClr val="bg1"/>
                </a:solidFill>
              </a:defRPr>
            </a:lvl1pPr>
          </a:lstStyle>
          <a:p>
            <a:pPr lvl="0"/>
            <a:r>
              <a:rPr lang="en-US"/>
              <a:t>Presenter title</a:t>
            </a:r>
            <a:endParaRPr lang="en-AU"/>
          </a:p>
        </p:txBody>
      </p:sp>
      <p:sp>
        <p:nvSpPr>
          <p:cNvPr id="7" name="Text Placeholder 14">
            <a:extLst>
              <a:ext uri="{FF2B5EF4-FFF2-40B4-BE49-F238E27FC236}">
                <a16:creationId xmlns:a16="http://schemas.microsoft.com/office/drawing/2014/main" id="{FC583E1C-2B14-0034-2E56-1DF5C19C56FD}"/>
              </a:ext>
            </a:extLst>
          </p:cNvPr>
          <p:cNvSpPr>
            <a:spLocks noGrp="1"/>
          </p:cNvSpPr>
          <p:nvPr>
            <p:ph type="body" sz="quarter" idx="15" hasCustomPrompt="1"/>
          </p:nvPr>
        </p:nvSpPr>
        <p:spPr>
          <a:xfrm>
            <a:off x="540000" y="6192000"/>
            <a:ext cx="6191993" cy="360000"/>
          </a:xfrm>
        </p:spPr>
        <p:txBody>
          <a:bodyPr anchor="b" anchorCtr="0">
            <a:noAutofit/>
          </a:bodyPr>
          <a:lstStyle>
            <a:lvl1pPr algn="l">
              <a:defRPr sz="1800" b="0">
                <a:solidFill>
                  <a:schemeClr val="bg1"/>
                </a:solidFill>
                <a:latin typeface="+mn-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00 Month YY20</a:t>
            </a:r>
          </a:p>
        </p:txBody>
      </p:sp>
      <p:sp>
        <p:nvSpPr>
          <p:cNvPr id="5" name="Picture Placeholder 4">
            <a:extLst>
              <a:ext uri="{FF2B5EF4-FFF2-40B4-BE49-F238E27FC236}">
                <a16:creationId xmlns:a16="http://schemas.microsoft.com/office/drawing/2014/main" id="{47081598-8EF9-4067-828C-DA3306F39365}"/>
              </a:ext>
              <a:ext uri="{C183D7F6-B498-43B3-948B-1728B52AA6E4}">
                <adec:decorative xmlns:adec="http://schemas.microsoft.com/office/drawing/2017/decorative" val="1"/>
              </a:ext>
            </a:extLst>
          </p:cNvPr>
          <p:cNvSpPr>
            <a:spLocks noGrp="1"/>
          </p:cNvSpPr>
          <p:nvPr>
            <p:ph type="pic" sz="quarter" idx="13"/>
          </p:nvPr>
        </p:nvSpPr>
        <p:spPr>
          <a:xfrm>
            <a:off x="7128000" y="0"/>
            <a:ext cx="3708000" cy="6858000"/>
          </a:xfrm>
        </p:spPr>
        <p:txBody>
          <a:bodyPr/>
          <a:lstStyle/>
          <a:p>
            <a:r>
              <a:rPr lang="en-US"/>
              <a:t>Click icon to add picture</a:t>
            </a:r>
            <a:endParaRPr lang="en-AU"/>
          </a:p>
        </p:txBody>
      </p:sp>
    </p:spTree>
    <p:extLst>
      <p:ext uri="{BB962C8B-B14F-4D97-AF65-F5344CB8AC3E}">
        <p14:creationId xmlns:p14="http://schemas.microsoft.com/office/powerpoint/2010/main" val="2444260728"/>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Divider 1">
    <p:spTree>
      <p:nvGrpSpPr>
        <p:cNvPr id="1" name=""/>
        <p:cNvGrpSpPr/>
        <p:nvPr/>
      </p:nvGrpSpPr>
      <p:grpSpPr>
        <a:xfrm>
          <a:off x="0" y="0"/>
          <a:ext cx="0" cy="0"/>
          <a:chOff x="0" y="0"/>
          <a:chExt cx="0" cy="0"/>
        </a:xfrm>
      </p:grpSpPr>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360000" y="360000"/>
            <a:ext cx="4500000" cy="684000"/>
          </a:xfrm>
          <a:prstGeom prst="rect">
            <a:avLst/>
          </a:prstGeom>
        </p:spPr>
        <p:txBody>
          <a:bodyPr vert="horz" lIns="0" tIns="0" rIns="0" bIns="0" rtlCol="0" anchor="t">
            <a:noAutofit/>
          </a:bodyPr>
          <a:lstStyle>
            <a:lvl1pPr algn="l">
              <a:defRPr sz="1400">
                <a:solidFill>
                  <a:schemeClr val="tx1"/>
                </a:solidFill>
                <a:latin typeface="Public Sans" pitchFamily="2" charset="0"/>
              </a:defRPr>
            </a:lvl1pPr>
          </a:lstStyle>
          <a:p>
            <a:r>
              <a:rPr lang="en-US"/>
              <a:t>NSW Department of Education</a:t>
            </a:r>
            <a:endParaRPr lang="en-AU"/>
          </a:p>
        </p:txBody>
      </p:sp>
      <p:sp>
        <p:nvSpPr>
          <p:cNvPr id="4" name="Rectangle 3">
            <a:extLst>
              <a:ext uri="{FF2B5EF4-FFF2-40B4-BE49-F238E27FC236}">
                <a16:creationId xmlns:a16="http://schemas.microsoft.com/office/drawing/2014/main" id="{E57A2D9F-61E4-43DD-AEE4-7DB03212C80F}"/>
              </a:ext>
              <a:ext uri="{C183D7F6-B498-43B3-948B-1728B52AA6E4}">
                <adec:decorative xmlns:adec="http://schemas.microsoft.com/office/drawing/2017/decorative" val="1"/>
              </a:ext>
            </a:extLst>
          </p:cNvPr>
          <p:cNvSpPr/>
          <p:nvPr userDrawn="1"/>
        </p:nvSpPr>
        <p:spPr>
          <a:xfrm>
            <a:off x="0" y="1548000"/>
            <a:ext cx="12192001" cy="180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7" name="Rectangle 6">
            <a:extLst>
              <a:ext uri="{FF2B5EF4-FFF2-40B4-BE49-F238E27FC236}">
                <a16:creationId xmlns:a16="http://schemas.microsoft.com/office/drawing/2014/main" id="{71C1630E-75DD-4988-B412-5BC99B5B5062}"/>
              </a:ext>
              <a:ext uri="{C183D7F6-B498-43B3-948B-1728B52AA6E4}">
                <adec:decorative xmlns:adec="http://schemas.microsoft.com/office/drawing/2017/decorative" val="1"/>
              </a:ext>
            </a:extLst>
          </p:cNvPr>
          <p:cNvSpPr/>
          <p:nvPr userDrawn="1"/>
        </p:nvSpPr>
        <p:spPr>
          <a:xfrm>
            <a:off x="0" y="3348000"/>
            <a:ext cx="12192001" cy="3510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2" name="Title 1"/>
          <p:cNvSpPr>
            <a:spLocks noGrp="1"/>
          </p:cNvSpPr>
          <p:nvPr>
            <p:ph type="ctrTitle" hasCustomPrompt="1"/>
          </p:nvPr>
        </p:nvSpPr>
        <p:spPr>
          <a:xfrm>
            <a:off x="360000" y="3600000"/>
            <a:ext cx="7200000" cy="2520000"/>
          </a:xfrm>
          <a:ln>
            <a:noFill/>
          </a:ln>
        </p:spPr>
        <p:txBody>
          <a:bodyPr anchor="t">
            <a:noAutofit/>
          </a:bodyPr>
          <a:lstStyle>
            <a:lvl1pPr algn="l">
              <a:lnSpc>
                <a:spcPct val="90000"/>
              </a:lnSpc>
              <a:defRPr sz="4800">
                <a:solidFill>
                  <a:schemeClr val="accent1"/>
                </a:solidFill>
                <a:latin typeface="+mj-lt"/>
              </a:defRPr>
            </a:lvl1pPr>
          </a:lstStyle>
          <a:p>
            <a:r>
              <a:rPr lang="en-US"/>
              <a:t>Divider title</a:t>
            </a:r>
          </a:p>
        </p:txBody>
      </p:sp>
      <p:sp>
        <p:nvSpPr>
          <p:cNvPr id="11" name="Text Placeholder 10">
            <a:extLst>
              <a:ext uri="{FF2B5EF4-FFF2-40B4-BE49-F238E27FC236}">
                <a16:creationId xmlns:a16="http://schemas.microsoft.com/office/drawing/2014/main" id="{AA33BD13-5953-47AF-A601-951A768FEDA1}"/>
              </a:ext>
            </a:extLst>
          </p:cNvPr>
          <p:cNvSpPr>
            <a:spLocks noGrp="1"/>
          </p:cNvSpPr>
          <p:nvPr>
            <p:ph type="body" sz="quarter" idx="10" hasCustomPrompt="1"/>
          </p:nvPr>
        </p:nvSpPr>
        <p:spPr>
          <a:xfrm>
            <a:off x="359999" y="1908000"/>
            <a:ext cx="7200000" cy="1080000"/>
          </a:xfrm>
        </p:spPr>
        <p:txBody>
          <a:bodyPr>
            <a:noAutofit/>
          </a:bodyPr>
          <a:lstStyle>
            <a:lvl1pPr>
              <a:defRPr sz="2000">
                <a:solidFill>
                  <a:schemeClr val="bg1"/>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5" name="Text Placeholder 4">
            <a:extLst>
              <a:ext uri="{FF2B5EF4-FFF2-40B4-BE49-F238E27FC236}">
                <a16:creationId xmlns:a16="http://schemas.microsoft.com/office/drawing/2014/main" id="{38EDD08B-0E5C-4DF0-9C56-CC522D170EAA}"/>
              </a:ext>
            </a:extLst>
          </p:cNvPr>
          <p:cNvSpPr>
            <a:spLocks noGrp="1"/>
          </p:cNvSpPr>
          <p:nvPr>
            <p:ph type="body" sz="quarter" idx="11" hasCustomPrompt="1"/>
          </p:nvPr>
        </p:nvSpPr>
        <p:spPr>
          <a:xfrm>
            <a:off x="8952000" y="3978000"/>
            <a:ext cx="2880000" cy="2880000"/>
          </a:xfrm>
        </p:spPr>
        <p:txBody>
          <a:bodyPr anchor="b">
            <a:noAutofit/>
          </a:bodyPr>
          <a:lstStyle>
            <a:lvl1pPr algn="r">
              <a:lnSpc>
                <a:spcPct val="80000"/>
              </a:lnSpc>
              <a:spcAft>
                <a:spcPts val="0"/>
              </a:spcAft>
              <a:defRPr sz="19000">
                <a:solidFill>
                  <a:schemeClr val="accent1"/>
                </a:solidFill>
                <a:latin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a:t>
            </a:r>
          </a:p>
        </p:txBody>
      </p:sp>
    </p:spTree>
    <p:extLst>
      <p:ext uri="{BB962C8B-B14F-4D97-AF65-F5344CB8AC3E}">
        <p14:creationId xmlns:p14="http://schemas.microsoft.com/office/powerpoint/2010/main" val="3220265688"/>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Divider 2">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540000" y="360000"/>
            <a:ext cx="4500000" cy="684000"/>
          </a:xfrm>
          <a:prstGeom prst="rect">
            <a:avLst/>
          </a:prstGeom>
        </p:spPr>
        <p:txBody>
          <a:bodyPr vert="horz" lIns="0" tIns="0" rIns="0" bIns="0" rtlCol="0" anchor="t">
            <a:noAutofit/>
          </a:bodyPr>
          <a:lstStyle>
            <a:lvl1pPr algn="l">
              <a:defRPr sz="1400">
                <a:solidFill>
                  <a:schemeClr val="accent1"/>
                </a:solidFill>
                <a:latin typeface="Public Sans" pitchFamily="2" charset="0"/>
              </a:defRPr>
            </a:lvl1pPr>
          </a:lstStyle>
          <a:p>
            <a:r>
              <a:rPr lang="en-US"/>
              <a:t>NSW Department of Education</a:t>
            </a:r>
            <a:endParaRPr lang="en-AU"/>
          </a:p>
        </p:txBody>
      </p:sp>
      <p:sp>
        <p:nvSpPr>
          <p:cNvPr id="2" name="Title 1"/>
          <p:cNvSpPr>
            <a:spLocks noGrp="1"/>
          </p:cNvSpPr>
          <p:nvPr>
            <p:ph type="ctrTitle" hasCustomPrompt="1"/>
          </p:nvPr>
        </p:nvSpPr>
        <p:spPr>
          <a:xfrm>
            <a:off x="540000" y="4320000"/>
            <a:ext cx="10080000" cy="1224000"/>
          </a:xfrm>
          <a:ln>
            <a:noFill/>
          </a:ln>
        </p:spPr>
        <p:txBody>
          <a:bodyPr anchor="t">
            <a:noAutofit/>
          </a:bodyPr>
          <a:lstStyle>
            <a:lvl1pPr algn="l">
              <a:lnSpc>
                <a:spcPct val="90000"/>
              </a:lnSpc>
              <a:defRPr sz="4800">
                <a:solidFill>
                  <a:schemeClr val="accent1"/>
                </a:solidFill>
                <a:latin typeface="+mj-lt"/>
              </a:defRPr>
            </a:lvl1pPr>
          </a:lstStyle>
          <a:p>
            <a:r>
              <a:rPr lang="en-US"/>
              <a:t>Divider title</a:t>
            </a:r>
          </a:p>
        </p:txBody>
      </p:sp>
      <p:sp>
        <p:nvSpPr>
          <p:cNvPr id="5" name="Text Placeholder 4">
            <a:extLst>
              <a:ext uri="{FF2B5EF4-FFF2-40B4-BE49-F238E27FC236}">
                <a16:creationId xmlns:a16="http://schemas.microsoft.com/office/drawing/2014/main" id="{38EDD08B-0E5C-4DF0-9C56-CC522D170EAA}"/>
              </a:ext>
              <a:ext uri="{C183D7F6-B498-43B3-948B-1728B52AA6E4}">
                <adec:decorative xmlns:adec="http://schemas.microsoft.com/office/drawing/2017/decorative" val="0"/>
              </a:ext>
            </a:extLst>
          </p:cNvPr>
          <p:cNvSpPr>
            <a:spLocks noGrp="1"/>
          </p:cNvSpPr>
          <p:nvPr>
            <p:ph type="body" sz="quarter" idx="11" hasCustomPrompt="1"/>
          </p:nvPr>
        </p:nvSpPr>
        <p:spPr>
          <a:xfrm>
            <a:off x="540000" y="1368311"/>
            <a:ext cx="2880000" cy="2880000"/>
          </a:xfrm>
        </p:spPr>
        <p:txBody>
          <a:bodyPr anchor="t">
            <a:noAutofit/>
          </a:bodyPr>
          <a:lstStyle>
            <a:lvl1pPr algn="l">
              <a:lnSpc>
                <a:spcPct val="80000"/>
              </a:lnSpc>
              <a:spcAft>
                <a:spcPts val="0"/>
              </a:spcAft>
              <a:defRPr sz="19000">
                <a:solidFill>
                  <a:schemeClr val="accent2"/>
                </a:solidFill>
                <a:latin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a:t>
            </a:r>
          </a:p>
        </p:txBody>
      </p:sp>
      <p:sp>
        <p:nvSpPr>
          <p:cNvPr id="11" name="Text Placeholder 10">
            <a:extLst>
              <a:ext uri="{FF2B5EF4-FFF2-40B4-BE49-F238E27FC236}">
                <a16:creationId xmlns:a16="http://schemas.microsoft.com/office/drawing/2014/main" id="{AA33BD13-5953-47AF-A601-951A768FEDA1}"/>
              </a:ext>
            </a:extLst>
          </p:cNvPr>
          <p:cNvSpPr>
            <a:spLocks noGrp="1"/>
          </p:cNvSpPr>
          <p:nvPr>
            <p:ph type="body" sz="quarter" idx="10" hasCustomPrompt="1"/>
          </p:nvPr>
        </p:nvSpPr>
        <p:spPr>
          <a:xfrm>
            <a:off x="540000" y="5760000"/>
            <a:ext cx="10079997" cy="720000"/>
          </a:xfrm>
        </p:spPr>
        <p:txBody>
          <a:bodyPr>
            <a:noAutofit/>
          </a:bodyPr>
          <a:lstStyle>
            <a:lvl1pPr>
              <a:defRPr sz="2000">
                <a:solidFill>
                  <a:schemeClr val="accent1"/>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3504761278"/>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2_Divider 2_Image">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540000" y="360000"/>
            <a:ext cx="4500000" cy="684000"/>
          </a:xfrm>
          <a:prstGeom prst="rect">
            <a:avLst/>
          </a:prstGeom>
        </p:spPr>
        <p:txBody>
          <a:bodyPr vert="horz" lIns="0" tIns="0" rIns="0" bIns="0" rtlCol="0" anchor="t">
            <a:noAutofit/>
          </a:bodyPr>
          <a:lstStyle>
            <a:lvl1pPr algn="l">
              <a:defRPr sz="1400">
                <a:solidFill>
                  <a:schemeClr val="accent1"/>
                </a:solidFill>
                <a:latin typeface="Public Sans" pitchFamily="2" charset="0"/>
              </a:defRPr>
            </a:lvl1pPr>
          </a:lstStyle>
          <a:p>
            <a:r>
              <a:rPr lang="en-US"/>
              <a:t>NSW Department of Education</a:t>
            </a:r>
            <a:endParaRPr lang="en-AU"/>
          </a:p>
        </p:txBody>
      </p:sp>
      <p:sp>
        <p:nvSpPr>
          <p:cNvPr id="2" name="Title 1"/>
          <p:cNvSpPr>
            <a:spLocks noGrp="1"/>
          </p:cNvSpPr>
          <p:nvPr>
            <p:ph type="ctrTitle" hasCustomPrompt="1"/>
          </p:nvPr>
        </p:nvSpPr>
        <p:spPr>
          <a:xfrm>
            <a:off x="540000" y="4320000"/>
            <a:ext cx="6343602" cy="1224000"/>
          </a:xfrm>
          <a:ln>
            <a:noFill/>
          </a:ln>
        </p:spPr>
        <p:txBody>
          <a:bodyPr anchor="t">
            <a:noAutofit/>
          </a:bodyPr>
          <a:lstStyle>
            <a:lvl1pPr algn="l">
              <a:lnSpc>
                <a:spcPct val="90000"/>
              </a:lnSpc>
              <a:defRPr sz="4800">
                <a:solidFill>
                  <a:schemeClr val="accent1"/>
                </a:solidFill>
                <a:latin typeface="+mj-lt"/>
              </a:defRPr>
            </a:lvl1pPr>
          </a:lstStyle>
          <a:p>
            <a:r>
              <a:rPr lang="en-US"/>
              <a:t>Divider title</a:t>
            </a:r>
          </a:p>
        </p:txBody>
      </p:sp>
      <p:sp>
        <p:nvSpPr>
          <p:cNvPr id="5" name="Text Placeholder 4">
            <a:extLst>
              <a:ext uri="{FF2B5EF4-FFF2-40B4-BE49-F238E27FC236}">
                <a16:creationId xmlns:a16="http://schemas.microsoft.com/office/drawing/2014/main" id="{38EDD08B-0E5C-4DF0-9C56-CC522D170EAA}"/>
              </a:ext>
              <a:ext uri="{C183D7F6-B498-43B3-948B-1728B52AA6E4}">
                <adec:decorative xmlns:adec="http://schemas.microsoft.com/office/drawing/2017/decorative" val="0"/>
              </a:ext>
            </a:extLst>
          </p:cNvPr>
          <p:cNvSpPr>
            <a:spLocks noGrp="1"/>
          </p:cNvSpPr>
          <p:nvPr>
            <p:ph type="body" sz="quarter" idx="11" hasCustomPrompt="1"/>
          </p:nvPr>
        </p:nvSpPr>
        <p:spPr>
          <a:xfrm>
            <a:off x="540000" y="1368311"/>
            <a:ext cx="2880000" cy="2880000"/>
          </a:xfrm>
        </p:spPr>
        <p:txBody>
          <a:bodyPr anchor="t">
            <a:noAutofit/>
          </a:bodyPr>
          <a:lstStyle>
            <a:lvl1pPr algn="l">
              <a:lnSpc>
                <a:spcPct val="80000"/>
              </a:lnSpc>
              <a:spcAft>
                <a:spcPts val="0"/>
              </a:spcAft>
              <a:defRPr sz="19000">
                <a:solidFill>
                  <a:schemeClr val="accent2"/>
                </a:solidFill>
                <a:latin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a:t>
            </a:r>
          </a:p>
        </p:txBody>
      </p:sp>
      <p:sp>
        <p:nvSpPr>
          <p:cNvPr id="11" name="Text Placeholder 10">
            <a:extLst>
              <a:ext uri="{FF2B5EF4-FFF2-40B4-BE49-F238E27FC236}">
                <a16:creationId xmlns:a16="http://schemas.microsoft.com/office/drawing/2014/main" id="{AA33BD13-5953-47AF-A601-951A768FEDA1}"/>
              </a:ext>
            </a:extLst>
          </p:cNvPr>
          <p:cNvSpPr>
            <a:spLocks noGrp="1"/>
          </p:cNvSpPr>
          <p:nvPr>
            <p:ph type="body" sz="quarter" idx="10" hasCustomPrompt="1"/>
          </p:nvPr>
        </p:nvSpPr>
        <p:spPr>
          <a:xfrm>
            <a:off x="540001" y="5760000"/>
            <a:ext cx="6343602" cy="720000"/>
          </a:xfrm>
        </p:spPr>
        <p:txBody>
          <a:bodyPr>
            <a:noAutofit/>
          </a:bodyPr>
          <a:lstStyle>
            <a:lvl1pPr>
              <a:defRPr sz="2000">
                <a:solidFill>
                  <a:schemeClr val="accent1"/>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3" name="Picture Placeholder 4">
            <a:extLst>
              <a:ext uri="{FF2B5EF4-FFF2-40B4-BE49-F238E27FC236}">
                <a16:creationId xmlns:a16="http://schemas.microsoft.com/office/drawing/2014/main" id="{CD048189-D626-F31B-A3F0-9BF80BDFD40C}"/>
              </a:ext>
              <a:ext uri="{C183D7F6-B498-43B3-948B-1728B52AA6E4}">
                <adec:decorative xmlns:adec="http://schemas.microsoft.com/office/drawing/2017/decorative" val="1"/>
              </a:ext>
            </a:extLst>
          </p:cNvPr>
          <p:cNvSpPr>
            <a:spLocks noGrp="1"/>
          </p:cNvSpPr>
          <p:nvPr>
            <p:ph type="pic" sz="quarter" idx="13"/>
          </p:nvPr>
        </p:nvSpPr>
        <p:spPr>
          <a:xfrm>
            <a:off x="7128000" y="0"/>
            <a:ext cx="3708000" cy="6858000"/>
          </a:xfrm>
        </p:spPr>
        <p:txBody>
          <a:bodyPr/>
          <a:lstStyle/>
          <a:p>
            <a:r>
              <a:rPr lang="en-US"/>
              <a:t>Click icon to add picture</a:t>
            </a:r>
            <a:endParaRPr lang="en-AU"/>
          </a:p>
        </p:txBody>
      </p:sp>
    </p:spTree>
    <p:extLst>
      <p:ext uri="{BB962C8B-B14F-4D97-AF65-F5344CB8AC3E}">
        <p14:creationId xmlns:p14="http://schemas.microsoft.com/office/powerpoint/2010/main" val="4118736064"/>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4_Divider 2_Image">
    <p:bg>
      <p:bgPr>
        <a:solidFill>
          <a:schemeClr val="accent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540000" y="360000"/>
            <a:ext cx="4500000" cy="684000"/>
          </a:xfrm>
          <a:prstGeom prst="rect">
            <a:avLst/>
          </a:prstGeom>
        </p:spPr>
        <p:txBody>
          <a:bodyPr vert="horz" lIns="0" tIns="0" rIns="0" bIns="0" rtlCol="0" anchor="t">
            <a:noAutofit/>
          </a:bodyPr>
          <a:lstStyle>
            <a:lvl1pPr algn="l">
              <a:defRPr sz="1400">
                <a:solidFill>
                  <a:schemeClr val="bg1"/>
                </a:solidFill>
                <a:latin typeface="Public Sans" pitchFamily="2" charset="0"/>
              </a:defRPr>
            </a:lvl1pPr>
          </a:lstStyle>
          <a:p>
            <a:r>
              <a:rPr lang="en-US"/>
              <a:t>NSW Department of Education</a:t>
            </a:r>
            <a:endParaRPr lang="en-AU"/>
          </a:p>
        </p:txBody>
      </p:sp>
      <p:sp>
        <p:nvSpPr>
          <p:cNvPr id="2" name="Title 1"/>
          <p:cNvSpPr>
            <a:spLocks noGrp="1"/>
          </p:cNvSpPr>
          <p:nvPr>
            <p:ph type="ctrTitle" hasCustomPrompt="1"/>
          </p:nvPr>
        </p:nvSpPr>
        <p:spPr>
          <a:xfrm>
            <a:off x="540000" y="4320000"/>
            <a:ext cx="6343602" cy="1224000"/>
          </a:xfrm>
          <a:ln>
            <a:noFill/>
          </a:ln>
        </p:spPr>
        <p:txBody>
          <a:bodyPr anchor="t">
            <a:noAutofit/>
          </a:bodyPr>
          <a:lstStyle>
            <a:lvl1pPr algn="l">
              <a:lnSpc>
                <a:spcPct val="90000"/>
              </a:lnSpc>
              <a:defRPr sz="4800">
                <a:solidFill>
                  <a:schemeClr val="bg1"/>
                </a:solidFill>
                <a:latin typeface="+mj-lt"/>
              </a:defRPr>
            </a:lvl1pPr>
          </a:lstStyle>
          <a:p>
            <a:r>
              <a:rPr lang="en-US"/>
              <a:t>Divider title</a:t>
            </a:r>
          </a:p>
        </p:txBody>
      </p:sp>
      <p:sp>
        <p:nvSpPr>
          <p:cNvPr id="5" name="Text Placeholder 4">
            <a:extLst>
              <a:ext uri="{FF2B5EF4-FFF2-40B4-BE49-F238E27FC236}">
                <a16:creationId xmlns:a16="http://schemas.microsoft.com/office/drawing/2014/main" id="{38EDD08B-0E5C-4DF0-9C56-CC522D170EAA}"/>
              </a:ext>
              <a:ext uri="{C183D7F6-B498-43B3-948B-1728B52AA6E4}">
                <adec:decorative xmlns:adec="http://schemas.microsoft.com/office/drawing/2017/decorative" val="0"/>
              </a:ext>
            </a:extLst>
          </p:cNvPr>
          <p:cNvSpPr>
            <a:spLocks noGrp="1"/>
          </p:cNvSpPr>
          <p:nvPr>
            <p:ph type="body" sz="quarter" idx="11" hasCustomPrompt="1"/>
          </p:nvPr>
        </p:nvSpPr>
        <p:spPr>
          <a:xfrm>
            <a:off x="540000" y="1368311"/>
            <a:ext cx="2880000" cy="2880000"/>
          </a:xfrm>
        </p:spPr>
        <p:txBody>
          <a:bodyPr anchor="t">
            <a:noAutofit/>
          </a:bodyPr>
          <a:lstStyle>
            <a:lvl1pPr algn="l">
              <a:lnSpc>
                <a:spcPct val="80000"/>
              </a:lnSpc>
              <a:spcAft>
                <a:spcPts val="0"/>
              </a:spcAft>
              <a:defRPr sz="19000">
                <a:solidFill>
                  <a:schemeClr val="bg1"/>
                </a:solidFill>
                <a:latin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a:t>
            </a:r>
          </a:p>
        </p:txBody>
      </p:sp>
      <p:sp>
        <p:nvSpPr>
          <p:cNvPr id="11" name="Text Placeholder 10">
            <a:extLst>
              <a:ext uri="{FF2B5EF4-FFF2-40B4-BE49-F238E27FC236}">
                <a16:creationId xmlns:a16="http://schemas.microsoft.com/office/drawing/2014/main" id="{AA33BD13-5953-47AF-A601-951A768FEDA1}"/>
              </a:ext>
            </a:extLst>
          </p:cNvPr>
          <p:cNvSpPr>
            <a:spLocks noGrp="1"/>
          </p:cNvSpPr>
          <p:nvPr>
            <p:ph type="body" sz="quarter" idx="10" hasCustomPrompt="1"/>
          </p:nvPr>
        </p:nvSpPr>
        <p:spPr>
          <a:xfrm>
            <a:off x="540001" y="5760000"/>
            <a:ext cx="6343602" cy="720000"/>
          </a:xfrm>
        </p:spPr>
        <p:txBody>
          <a:bodyPr>
            <a:noAutofit/>
          </a:bodyPr>
          <a:lstStyle>
            <a:lvl1pPr>
              <a:defRPr sz="2000">
                <a:solidFill>
                  <a:schemeClr val="bg1"/>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3" name="Picture Placeholder 4">
            <a:extLst>
              <a:ext uri="{FF2B5EF4-FFF2-40B4-BE49-F238E27FC236}">
                <a16:creationId xmlns:a16="http://schemas.microsoft.com/office/drawing/2014/main" id="{CD048189-D626-F31B-A3F0-9BF80BDFD40C}"/>
              </a:ext>
              <a:ext uri="{C183D7F6-B498-43B3-948B-1728B52AA6E4}">
                <adec:decorative xmlns:adec="http://schemas.microsoft.com/office/drawing/2017/decorative" val="1"/>
              </a:ext>
            </a:extLst>
          </p:cNvPr>
          <p:cNvSpPr>
            <a:spLocks noGrp="1"/>
          </p:cNvSpPr>
          <p:nvPr>
            <p:ph type="pic" sz="quarter" idx="13"/>
          </p:nvPr>
        </p:nvSpPr>
        <p:spPr>
          <a:xfrm>
            <a:off x="7128000" y="0"/>
            <a:ext cx="3708000" cy="6858000"/>
          </a:xfrm>
        </p:spPr>
        <p:txBody>
          <a:bodyPr/>
          <a:lstStyle>
            <a:lvl1pPr>
              <a:defRPr>
                <a:solidFill>
                  <a:schemeClr val="bg1"/>
                </a:solidFill>
              </a:defRPr>
            </a:lvl1pPr>
          </a:lstStyle>
          <a:p>
            <a:r>
              <a:rPr lang="en-US"/>
              <a:t>Click icon to add picture</a:t>
            </a:r>
            <a:endParaRPr lang="en-AU"/>
          </a:p>
        </p:txBody>
      </p:sp>
      <p:pic>
        <p:nvPicPr>
          <p:cNvPr id="6" name="Picture 5">
            <a:extLst>
              <a:ext uri="{FF2B5EF4-FFF2-40B4-BE49-F238E27FC236}">
                <a16:creationId xmlns:a16="http://schemas.microsoft.com/office/drawing/2014/main" id="{1A97EB2D-0002-4493-AE06-E07C299221D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182350" y="360000"/>
            <a:ext cx="678225" cy="715199"/>
          </a:xfrm>
          <a:prstGeom prst="rect">
            <a:avLst/>
          </a:prstGeom>
        </p:spPr>
      </p:pic>
    </p:spTree>
    <p:extLst>
      <p:ext uri="{BB962C8B-B14F-4D97-AF65-F5344CB8AC3E}">
        <p14:creationId xmlns:p14="http://schemas.microsoft.com/office/powerpoint/2010/main" val="3460600042"/>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Contents 1">
    <p:spTree>
      <p:nvGrpSpPr>
        <p:cNvPr id="1" name=""/>
        <p:cNvGrpSpPr/>
        <p:nvPr/>
      </p:nvGrpSpPr>
      <p:grpSpPr>
        <a:xfrm>
          <a:off x="0" y="0"/>
          <a:ext cx="0" cy="0"/>
          <a:chOff x="0" y="0"/>
          <a:chExt cx="0" cy="0"/>
        </a:xfrm>
      </p:grpSpPr>
      <p:sp>
        <p:nvSpPr>
          <p:cNvPr id="2" name="Title 1"/>
          <p:cNvSpPr>
            <a:spLocks noGrp="1"/>
          </p:cNvSpPr>
          <p:nvPr>
            <p:ph type="title"/>
          </p:nvPr>
        </p:nvSpPr>
        <p:spPr>
          <a:xfrm>
            <a:off x="360000" y="360001"/>
            <a:ext cx="10080000" cy="548704"/>
          </a:xfrm>
        </p:spPr>
        <p:txBody>
          <a:bodyPr/>
          <a:lstStyle>
            <a:lvl1pPr>
              <a:defRPr>
                <a:solidFill>
                  <a:schemeClr val="accent1"/>
                </a:solidFill>
                <a:latin typeface="+mj-lt"/>
              </a:defRPr>
            </a:lvl1pPr>
          </a:lstStyle>
          <a:p>
            <a:r>
              <a:rPr lang="en-US"/>
              <a:t>Click to edit Master title style</a:t>
            </a:r>
          </a:p>
        </p:txBody>
      </p:sp>
      <p:sp>
        <p:nvSpPr>
          <p:cNvPr id="4" name="Rectangle 3">
            <a:extLst>
              <a:ext uri="{FF2B5EF4-FFF2-40B4-BE49-F238E27FC236}">
                <a16:creationId xmlns:a16="http://schemas.microsoft.com/office/drawing/2014/main" id="{1903A8E2-73B2-4BCE-A537-BD98BFA45482}"/>
              </a:ext>
              <a:ext uri="{C183D7F6-B498-43B3-948B-1728B52AA6E4}">
                <adec:decorative xmlns:adec="http://schemas.microsoft.com/office/drawing/2017/decorative" val="1"/>
              </a:ext>
            </a:extLst>
          </p:cNvPr>
          <p:cNvSpPr/>
          <p:nvPr userDrawn="1"/>
        </p:nvSpPr>
        <p:spPr>
          <a:xfrm>
            <a:off x="0" y="1620000"/>
            <a:ext cx="12192000" cy="5238000"/>
          </a:xfrm>
          <a:prstGeom prst="rect">
            <a:avLst/>
          </a:prstGeom>
          <a:solidFill>
            <a:srgbClr val="EB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 name="Slide Number Placeholder 2">
            <a:extLst>
              <a:ext uri="{FF2B5EF4-FFF2-40B4-BE49-F238E27FC236}">
                <a16:creationId xmlns:a16="http://schemas.microsoft.com/office/drawing/2014/main" id="{50577C0E-B1B9-7F5F-3A8D-575B8D4B55BB}"/>
              </a:ext>
            </a:extLst>
          </p:cNvPr>
          <p:cNvSpPr>
            <a:spLocks noGrp="1"/>
          </p:cNvSpPr>
          <p:nvPr>
            <p:ph type="sldNum" sz="quarter" idx="14"/>
          </p:nvPr>
        </p:nvSpPr>
        <p:spPr/>
        <p:txBody>
          <a:bodyPr/>
          <a:lstStyle/>
          <a:p>
            <a:fld id="{10A01DC5-1685-4615-8240-15192985C6A2}" type="slidenum">
              <a:rPr lang="en-AU" smtClean="0"/>
              <a:pPr/>
              <a:t>‹#›</a:t>
            </a:fld>
            <a:endParaRPr lang="en-AU"/>
          </a:p>
        </p:txBody>
      </p:sp>
      <p:sp>
        <p:nvSpPr>
          <p:cNvPr id="9" name="Text Placeholder 10">
            <a:extLst>
              <a:ext uri="{FF2B5EF4-FFF2-40B4-BE49-F238E27FC236}">
                <a16:creationId xmlns:a16="http://schemas.microsoft.com/office/drawing/2014/main" id="{1879F4BE-E182-4B87-821C-1C8EF66674CD}"/>
              </a:ext>
            </a:extLst>
          </p:cNvPr>
          <p:cNvSpPr>
            <a:spLocks noGrp="1"/>
          </p:cNvSpPr>
          <p:nvPr>
            <p:ph type="body" sz="quarter" idx="18" hasCustomPrompt="1"/>
          </p:nvPr>
        </p:nvSpPr>
        <p:spPr>
          <a:xfrm>
            <a:off x="360000" y="1016704"/>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11" name="Text Placeholder 10">
            <a:extLst>
              <a:ext uri="{FF2B5EF4-FFF2-40B4-BE49-F238E27FC236}">
                <a16:creationId xmlns:a16="http://schemas.microsoft.com/office/drawing/2014/main" id="{9A3EA2A1-9A76-4DF1-8B35-8460D1ED5121}"/>
              </a:ext>
            </a:extLst>
          </p:cNvPr>
          <p:cNvSpPr>
            <a:spLocks noGrp="1"/>
          </p:cNvSpPr>
          <p:nvPr>
            <p:ph type="body" sz="quarter" idx="19"/>
          </p:nvPr>
        </p:nvSpPr>
        <p:spPr>
          <a:xfrm>
            <a:off x="347663" y="1908001"/>
            <a:ext cx="5616575" cy="2160762"/>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2" name="Text Placeholder 10">
            <a:extLst>
              <a:ext uri="{FF2B5EF4-FFF2-40B4-BE49-F238E27FC236}">
                <a16:creationId xmlns:a16="http://schemas.microsoft.com/office/drawing/2014/main" id="{396D79FC-4511-46DC-8B32-AE6BB47494DD}"/>
              </a:ext>
            </a:extLst>
          </p:cNvPr>
          <p:cNvSpPr>
            <a:spLocks noGrp="1"/>
          </p:cNvSpPr>
          <p:nvPr>
            <p:ph type="body" sz="quarter" idx="20"/>
          </p:nvPr>
        </p:nvSpPr>
        <p:spPr>
          <a:xfrm>
            <a:off x="6227764" y="1908001"/>
            <a:ext cx="5616575" cy="2160762"/>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3" name="Text Placeholder 10">
            <a:extLst>
              <a:ext uri="{FF2B5EF4-FFF2-40B4-BE49-F238E27FC236}">
                <a16:creationId xmlns:a16="http://schemas.microsoft.com/office/drawing/2014/main" id="{94DABD93-F5E5-4624-A12D-1CB78E87878C}"/>
              </a:ext>
            </a:extLst>
          </p:cNvPr>
          <p:cNvSpPr>
            <a:spLocks noGrp="1"/>
          </p:cNvSpPr>
          <p:nvPr>
            <p:ph type="body" sz="quarter" idx="21"/>
          </p:nvPr>
        </p:nvSpPr>
        <p:spPr>
          <a:xfrm>
            <a:off x="6227764" y="4248000"/>
            <a:ext cx="5616575" cy="2160762"/>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4" name="Text Placeholder 10">
            <a:extLst>
              <a:ext uri="{FF2B5EF4-FFF2-40B4-BE49-F238E27FC236}">
                <a16:creationId xmlns:a16="http://schemas.microsoft.com/office/drawing/2014/main" id="{DF5F6401-A683-4E5C-B19F-60C8A58C2D35}"/>
              </a:ext>
            </a:extLst>
          </p:cNvPr>
          <p:cNvSpPr>
            <a:spLocks noGrp="1"/>
          </p:cNvSpPr>
          <p:nvPr>
            <p:ph type="body" sz="quarter" idx="22"/>
          </p:nvPr>
        </p:nvSpPr>
        <p:spPr>
          <a:xfrm>
            <a:off x="347663" y="4257900"/>
            <a:ext cx="5616575" cy="2160762"/>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4201975725"/>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1_Contents 1">
    <p:spTree>
      <p:nvGrpSpPr>
        <p:cNvPr id="1" name=""/>
        <p:cNvGrpSpPr/>
        <p:nvPr/>
      </p:nvGrpSpPr>
      <p:grpSpPr>
        <a:xfrm>
          <a:off x="0" y="0"/>
          <a:ext cx="0" cy="0"/>
          <a:chOff x="0" y="0"/>
          <a:chExt cx="0" cy="0"/>
        </a:xfrm>
      </p:grpSpPr>
      <p:sp>
        <p:nvSpPr>
          <p:cNvPr id="2" name="Title 1"/>
          <p:cNvSpPr>
            <a:spLocks noGrp="1"/>
          </p:cNvSpPr>
          <p:nvPr>
            <p:ph type="title"/>
          </p:nvPr>
        </p:nvSpPr>
        <p:spPr>
          <a:xfrm>
            <a:off x="360000" y="360001"/>
            <a:ext cx="10080000" cy="548703"/>
          </a:xfrm>
        </p:spPr>
        <p:txBody>
          <a:bodyPr/>
          <a:lstStyle>
            <a:lvl1pPr>
              <a:defRPr>
                <a:solidFill>
                  <a:schemeClr val="accent1"/>
                </a:solidFill>
                <a:latin typeface="+mj-lt"/>
              </a:defRPr>
            </a:lvl1pPr>
          </a:lstStyle>
          <a:p>
            <a:r>
              <a:rPr lang="en-US"/>
              <a:t>Click to edit Master title style</a:t>
            </a:r>
          </a:p>
        </p:txBody>
      </p:sp>
      <p:sp>
        <p:nvSpPr>
          <p:cNvPr id="4" name="Rectangle 3">
            <a:extLst>
              <a:ext uri="{FF2B5EF4-FFF2-40B4-BE49-F238E27FC236}">
                <a16:creationId xmlns:a16="http://schemas.microsoft.com/office/drawing/2014/main" id="{1903A8E2-73B2-4BCE-A537-BD98BFA45482}"/>
              </a:ext>
              <a:ext uri="{C183D7F6-B498-43B3-948B-1728B52AA6E4}">
                <adec:decorative xmlns:adec="http://schemas.microsoft.com/office/drawing/2017/decorative" val="1"/>
              </a:ext>
            </a:extLst>
          </p:cNvPr>
          <p:cNvSpPr/>
          <p:nvPr userDrawn="1"/>
        </p:nvSpPr>
        <p:spPr>
          <a:xfrm>
            <a:off x="0" y="1620000"/>
            <a:ext cx="12192000" cy="523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 name="Slide Number Placeholder 2">
            <a:extLst>
              <a:ext uri="{FF2B5EF4-FFF2-40B4-BE49-F238E27FC236}">
                <a16:creationId xmlns:a16="http://schemas.microsoft.com/office/drawing/2014/main" id="{50577C0E-B1B9-7F5F-3A8D-575B8D4B55BB}"/>
              </a:ext>
            </a:extLst>
          </p:cNvPr>
          <p:cNvSpPr>
            <a:spLocks noGrp="1"/>
          </p:cNvSpPr>
          <p:nvPr>
            <p:ph type="sldNum" sz="quarter" idx="14"/>
          </p:nvPr>
        </p:nvSpPr>
        <p:spPr/>
        <p:txBody>
          <a:bodyPr/>
          <a:lstStyle/>
          <a:p>
            <a:fld id="{10A01DC5-1685-4615-8240-15192985C6A2}" type="slidenum">
              <a:rPr lang="en-AU" smtClean="0"/>
              <a:pPr/>
              <a:t>‹#›</a:t>
            </a:fld>
            <a:endParaRPr lang="en-AU"/>
          </a:p>
        </p:txBody>
      </p:sp>
      <p:sp>
        <p:nvSpPr>
          <p:cNvPr id="9" name="Text Placeholder 10">
            <a:extLst>
              <a:ext uri="{FF2B5EF4-FFF2-40B4-BE49-F238E27FC236}">
                <a16:creationId xmlns:a16="http://schemas.microsoft.com/office/drawing/2014/main" id="{C2D0BD54-7D0B-4891-A21E-B22F9DA5CCA4}"/>
              </a:ext>
            </a:extLst>
          </p:cNvPr>
          <p:cNvSpPr>
            <a:spLocks noGrp="1"/>
          </p:cNvSpPr>
          <p:nvPr>
            <p:ph type="body" sz="quarter" idx="18" hasCustomPrompt="1"/>
          </p:nvPr>
        </p:nvSpPr>
        <p:spPr>
          <a:xfrm>
            <a:off x="360000" y="1016704"/>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11" name="Text Placeholder 10">
            <a:extLst>
              <a:ext uri="{FF2B5EF4-FFF2-40B4-BE49-F238E27FC236}">
                <a16:creationId xmlns:a16="http://schemas.microsoft.com/office/drawing/2014/main" id="{10FE7487-16E1-4608-9554-0EFBC927D0F7}"/>
              </a:ext>
            </a:extLst>
          </p:cNvPr>
          <p:cNvSpPr>
            <a:spLocks noGrp="1"/>
          </p:cNvSpPr>
          <p:nvPr>
            <p:ph type="body" sz="quarter" idx="19"/>
          </p:nvPr>
        </p:nvSpPr>
        <p:spPr>
          <a:xfrm>
            <a:off x="347663" y="1908001"/>
            <a:ext cx="5616575" cy="2160762"/>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2" name="Text Placeholder 10">
            <a:extLst>
              <a:ext uri="{FF2B5EF4-FFF2-40B4-BE49-F238E27FC236}">
                <a16:creationId xmlns:a16="http://schemas.microsoft.com/office/drawing/2014/main" id="{52C16B6B-1D72-4FE8-B3CC-6616A1E2AF10}"/>
              </a:ext>
            </a:extLst>
          </p:cNvPr>
          <p:cNvSpPr>
            <a:spLocks noGrp="1"/>
          </p:cNvSpPr>
          <p:nvPr>
            <p:ph type="body" sz="quarter" idx="20"/>
          </p:nvPr>
        </p:nvSpPr>
        <p:spPr>
          <a:xfrm>
            <a:off x="6227764" y="1908001"/>
            <a:ext cx="5616575" cy="2160762"/>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3" name="Text Placeholder 10">
            <a:extLst>
              <a:ext uri="{FF2B5EF4-FFF2-40B4-BE49-F238E27FC236}">
                <a16:creationId xmlns:a16="http://schemas.microsoft.com/office/drawing/2014/main" id="{95EB5E74-9FC4-4E25-B983-367B78B1663A}"/>
              </a:ext>
            </a:extLst>
          </p:cNvPr>
          <p:cNvSpPr>
            <a:spLocks noGrp="1"/>
          </p:cNvSpPr>
          <p:nvPr>
            <p:ph type="body" sz="quarter" idx="21"/>
          </p:nvPr>
        </p:nvSpPr>
        <p:spPr>
          <a:xfrm>
            <a:off x="6227764" y="4256584"/>
            <a:ext cx="5616575" cy="2160762"/>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4" name="Text Placeholder 10">
            <a:extLst>
              <a:ext uri="{FF2B5EF4-FFF2-40B4-BE49-F238E27FC236}">
                <a16:creationId xmlns:a16="http://schemas.microsoft.com/office/drawing/2014/main" id="{E54B5F10-5A3E-4704-87D5-2CB8D15F46B2}"/>
              </a:ext>
            </a:extLst>
          </p:cNvPr>
          <p:cNvSpPr>
            <a:spLocks noGrp="1"/>
          </p:cNvSpPr>
          <p:nvPr>
            <p:ph type="body" sz="quarter" idx="22"/>
          </p:nvPr>
        </p:nvSpPr>
        <p:spPr>
          <a:xfrm>
            <a:off x="347663" y="4256584"/>
            <a:ext cx="5616575" cy="2160762"/>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1301496371"/>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Contents 2">
    <p:spTree>
      <p:nvGrpSpPr>
        <p:cNvPr id="1" name=""/>
        <p:cNvGrpSpPr/>
        <p:nvPr/>
      </p:nvGrpSpPr>
      <p:grpSpPr>
        <a:xfrm>
          <a:off x="0" y="0"/>
          <a:ext cx="0" cy="0"/>
          <a:chOff x="0" y="0"/>
          <a:chExt cx="0" cy="0"/>
        </a:xfrm>
      </p:grpSpPr>
      <p:sp>
        <p:nvSpPr>
          <p:cNvPr id="10" name="Table Placeholder 9">
            <a:extLst>
              <a:ext uri="{FF2B5EF4-FFF2-40B4-BE49-F238E27FC236}">
                <a16:creationId xmlns:a16="http://schemas.microsoft.com/office/drawing/2014/main" id="{F8D9268B-FAD5-4A3C-B190-A50230A1D12D}"/>
              </a:ext>
            </a:extLst>
          </p:cNvPr>
          <p:cNvSpPr>
            <a:spLocks noGrp="1"/>
          </p:cNvSpPr>
          <p:nvPr>
            <p:ph type="tbl" sz="quarter" idx="13"/>
          </p:nvPr>
        </p:nvSpPr>
        <p:spPr>
          <a:xfrm>
            <a:off x="360362" y="1620000"/>
            <a:ext cx="5616000" cy="4680000"/>
          </a:xfrm>
        </p:spPr>
        <p:txBody>
          <a:bodyPr/>
          <a:lstStyle>
            <a:lvl1pPr>
              <a:defRPr>
                <a:latin typeface="+mn-lt"/>
              </a:defRPr>
            </a:lvl1pPr>
          </a:lstStyle>
          <a:p>
            <a:r>
              <a:rPr lang="en-US"/>
              <a:t>Click icon to add table</a:t>
            </a:r>
            <a:endParaRPr lang="en-AU"/>
          </a:p>
        </p:txBody>
      </p:sp>
      <p:sp>
        <p:nvSpPr>
          <p:cNvPr id="2" name="Table Placeholder 9">
            <a:extLst>
              <a:ext uri="{FF2B5EF4-FFF2-40B4-BE49-F238E27FC236}">
                <a16:creationId xmlns:a16="http://schemas.microsoft.com/office/drawing/2014/main" id="{92BD0FCE-0804-4AAE-615C-566A4F2FAFEF}"/>
              </a:ext>
            </a:extLst>
          </p:cNvPr>
          <p:cNvSpPr>
            <a:spLocks noGrp="1"/>
          </p:cNvSpPr>
          <p:nvPr>
            <p:ph type="tbl" sz="quarter" idx="15"/>
          </p:nvPr>
        </p:nvSpPr>
        <p:spPr>
          <a:xfrm>
            <a:off x="6228000" y="1620000"/>
            <a:ext cx="5616000" cy="4680000"/>
          </a:xfrm>
        </p:spPr>
        <p:txBody>
          <a:bodyPr/>
          <a:lstStyle>
            <a:lvl1pPr>
              <a:defRPr>
                <a:latin typeface="+mn-lt"/>
              </a:defRPr>
            </a:lvl1pPr>
          </a:lstStyle>
          <a:p>
            <a:r>
              <a:rPr lang="en-US"/>
              <a:t>Click icon to add table</a:t>
            </a:r>
            <a:endParaRPr lang="en-AU"/>
          </a:p>
        </p:txBody>
      </p:sp>
      <p:sp>
        <p:nvSpPr>
          <p:cNvPr id="4" name="Slide Number Placeholder 3">
            <a:extLst>
              <a:ext uri="{FF2B5EF4-FFF2-40B4-BE49-F238E27FC236}">
                <a16:creationId xmlns:a16="http://schemas.microsoft.com/office/drawing/2014/main" id="{119A8057-F61F-CB11-BD7F-686904EB0E67}"/>
              </a:ext>
            </a:extLst>
          </p:cNvPr>
          <p:cNvSpPr>
            <a:spLocks noGrp="1"/>
          </p:cNvSpPr>
          <p:nvPr>
            <p:ph type="sldNum" sz="quarter" idx="14"/>
          </p:nvPr>
        </p:nvSpPr>
        <p:spPr/>
        <p:txBody>
          <a:bodyPr/>
          <a:lstStyle/>
          <a:p>
            <a:fld id="{10A01DC5-1685-4615-8240-15192985C6A2}" type="slidenum">
              <a:rPr lang="en-AU" smtClean="0"/>
              <a:pPr/>
              <a:t>‹#›</a:t>
            </a:fld>
            <a:endParaRPr lang="en-AU"/>
          </a:p>
        </p:txBody>
      </p:sp>
      <p:sp>
        <p:nvSpPr>
          <p:cNvPr id="6" name="Title 3">
            <a:extLst>
              <a:ext uri="{FF2B5EF4-FFF2-40B4-BE49-F238E27FC236}">
                <a16:creationId xmlns:a16="http://schemas.microsoft.com/office/drawing/2014/main" id="{28C0AB9A-5EB0-4C01-AB6A-268E21FF2C22}"/>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a:p>
        </p:txBody>
      </p:sp>
      <p:sp>
        <p:nvSpPr>
          <p:cNvPr id="8" name="Text Placeholder 10">
            <a:extLst>
              <a:ext uri="{FF2B5EF4-FFF2-40B4-BE49-F238E27FC236}">
                <a16:creationId xmlns:a16="http://schemas.microsoft.com/office/drawing/2014/main" id="{57511D4D-B7CF-4565-A769-9BC0C0A0A228}"/>
              </a:ext>
            </a:extLst>
          </p:cNvPr>
          <p:cNvSpPr>
            <a:spLocks noGrp="1"/>
          </p:cNvSpPr>
          <p:nvPr>
            <p:ph type="body" sz="quarter" idx="18" hasCustomPrompt="1"/>
          </p:nvPr>
        </p:nvSpPr>
        <p:spPr>
          <a:xfrm>
            <a:off x="360000" y="1016704"/>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467468928"/>
      </p:ext>
    </p:extLst>
  </p:cSld>
  <p:clrMapOvr>
    <a:masterClrMapping/>
  </p:clrMapOvr>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257F9B-C715-D998-280B-B0490FAB9D0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360000" y="136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a:xfrm>
            <a:off x="360000" y="1620000"/>
            <a:ext cx="11484000" cy="4536000"/>
          </a:xfrm>
        </p:spPr>
        <p:txBody>
          <a:bodyPr/>
          <a:lstStyle>
            <a:lvl1pPr>
              <a:lnSpc>
                <a:spcPct val="150000"/>
              </a:lnSpc>
              <a:defRPr>
                <a:latin typeface="+mn-lt"/>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0" name="Straight Connector 9">
            <a:extLst>
              <a:ext uri="{FF2B5EF4-FFF2-40B4-BE49-F238E27FC236}">
                <a16:creationId xmlns:a16="http://schemas.microsoft.com/office/drawing/2014/main" id="{C1C68106-4483-643D-2F20-EDD5AEDB960D}"/>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09B0793B-9A9E-76CD-2FEC-E2CDF54AF066}"/>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ext Placeholder 10">
            <a:extLst>
              <a:ext uri="{FF2B5EF4-FFF2-40B4-BE49-F238E27FC236}">
                <a16:creationId xmlns:a16="http://schemas.microsoft.com/office/drawing/2014/main" id="{CAACF727-AE7E-47EA-8835-DCF4CB035ECE}"/>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479322298"/>
      </p:ext>
    </p:extLst>
  </p:cSld>
  <p:clrMapOvr>
    <a:masterClrMapping/>
  </p:clrMapOvr>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1_Title and Content_no Line">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latin typeface="+mn-lt"/>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09B0793B-9A9E-76CD-2FEC-E2CDF54AF066}"/>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6" name="Title 3">
            <a:extLst>
              <a:ext uri="{FF2B5EF4-FFF2-40B4-BE49-F238E27FC236}">
                <a16:creationId xmlns:a16="http://schemas.microsoft.com/office/drawing/2014/main" id="{77CB3A0F-511B-451A-8458-A90B8C25FB22}"/>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a:p>
        </p:txBody>
      </p:sp>
      <p:sp>
        <p:nvSpPr>
          <p:cNvPr id="8" name="Text Placeholder 10">
            <a:extLst>
              <a:ext uri="{FF2B5EF4-FFF2-40B4-BE49-F238E27FC236}">
                <a16:creationId xmlns:a16="http://schemas.microsoft.com/office/drawing/2014/main" id="{B0454035-2B61-4AA5-B92D-AE7B4F8DA6AE}"/>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1445066780"/>
      </p:ext>
    </p:extLst>
  </p:cSld>
  <p:clrMapOvr>
    <a:masterClrMapping/>
  </p:clrMapOvr>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hasCustomPrompt="1"/>
          </p:nvPr>
        </p:nvSpPr>
        <p:spPr>
          <a:xfrm>
            <a:off x="360000" y="360000"/>
            <a:ext cx="11484000" cy="545601"/>
          </a:xfrm>
        </p:spPr>
        <p:txBody>
          <a:bodyPr/>
          <a:lstStyle>
            <a:lvl1pPr>
              <a:defRPr>
                <a:solidFill>
                  <a:schemeClr val="accent1"/>
                </a:solidFill>
              </a:defRPr>
            </a:lvl1pPr>
          </a:lstStyle>
          <a:p>
            <a:r>
              <a:rPr lang="en-US" dirty="0"/>
              <a:t>Title</a:t>
            </a:r>
            <a:endParaRPr lang="en-AU" dirty="0"/>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60000" y="982520"/>
            <a:ext cx="11484000"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6976805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Title and 2 Column Content">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360000" y="154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a:xfrm>
            <a:off x="360000" y="1800000"/>
            <a:ext cx="11473200" cy="4351339"/>
          </a:xfrm>
        </p:spPr>
        <p:txBody>
          <a:bodyPr numCol="1" spcCol="180000"/>
          <a:lstStyle>
            <a:lvl1pPr algn="l">
              <a:defRPr sz="2200"/>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9" name="Straight Connector 8">
            <a:extLst>
              <a:ext uri="{FF2B5EF4-FFF2-40B4-BE49-F238E27FC236}">
                <a16:creationId xmlns:a16="http://schemas.microsoft.com/office/drawing/2014/main" id="{13DA8821-872D-DA98-FD86-2667B05FAE90}"/>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81B646BC-5BB3-E31B-1A9E-AD82558D7FE8}"/>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itle 3">
            <a:extLst>
              <a:ext uri="{FF2B5EF4-FFF2-40B4-BE49-F238E27FC236}">
                <a16:creationId xmlns:a16="http://schemas.microsoft.com/office/drawing/2014/main" id="{2245FC77-E959-4B3D-936D-71858DF4D065}"/>
              </a:ext>
            </a:extLst>
          </p:cNvPr>
          <p:cNvSpPr>
            <a:spLocks noGrp="1"/>
          </p:cNvSpPr>
          <p:nvPr>
            <p:ph type="title"/>
          </p:nvPr>
        </p:nvSpPr>
        <p:spPr>
          <a:xfrm>
            <a:off x="360000" y="360000"/>
            <a:ext cx="10080000" cy="618075"/>
          </a:xfrm>
        </p:spPr>
        <p:txBody>
          <a:bodyPr/>
          <a:lstStyle>
            <a:lvl1pPr>
              <a:defRPr>
                <a:solidFill>
                  <a:schemeClr val="accent1"/>
                </a:solidFill>
              </a:defRPr>
            </a:lvl1pPr>
          </a:lstStyle>
          <a:p>
            <a:r>
              <a:rPr lang="en-US"/>
              <a:t>Click to edit Master title style</a:t>
            </a:r>
            <a:endParaRPr lang="en-AU"/>
          </a:p>
        </p:txBody>
      </p:sp>
      <p:sp>
        <p:nvSpPr>
          <p:cNvPr id="11" name="Text Placeholder 10">
            <a:extLst>
              <a:ext uri="{FF2B5EF4-FFF2-40B4-BE49-F238E27FC236}">
                <a16:creationId xmlns:a16="http://schemas.microsoft.com/office/drawing/2014/main" id="{2E4530E4-39F1-41F1-B2DC-30ACB1CA595C}"/>
              </a:ext>
            </a:extLst>
          </p:cNvPr>
          <p:cNvSpPr>
            <a:spLocks noGrp="1"/>
          </p:cNvSpPr>
          <p:nvPr>
            <p:ph type="body" sz="quarter" idx="18" hasCustomPrompt="1"/>
          </p:nvPr>
        </p:nvSpPr>
        <p:spPr>
          <a:xfrm>
            <a:off x="360000" y="1102164"/>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2246119888"/>
      </p:ext>
    </p:extLst>
  </p:cSld>
  <p:clrMapOvr>
    <a:masterClrMapping/>
  </p:clrMapOvr>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1_Title and 2 Column Content_no Line">
    <p:spTree>
      <p:nvGrpSpPr>
        <p:cNvPr id="1" name=""/>
        <p:cNvGrpSpPr/>
        <p:nvPr/>
      </p:nvGrpSpPr>
      <p:grpSpPr>
        <a:xfrm>
          <a:off x="0" y="0"/>
          <a:ext cx="0" cy="0"/>
          <a:chOff x="0" y="0"/>
          <a:chExt cx="0" cy="0"/>
        </a:xfrm>
      </p:grpSpPr>
      <p:sp>
        <p:nvSpPr>
          <p:cNvPr id="3" name="Content Placeholder 2"/>
          <p:cNvSpPr>
            <a:spLocks noGrp="1"/>
          </p:cNvSpPr>
          <p:nvPr>
            <p:ph idx="1"/>
          </p:nvPr>
        </p:nvSpPr>
        <p:spPr>
          <a:xfrm>
            <a:off x="360000" y="1800000"/>
            <a:ext cx="11473200" cy="4351339"/>
          </a:xfrm>
        </p:spPr>
        <p:txBody>
          <a:bodyPr numCol="2" spcCol="180000"/>
          <a:lstStyle>
            <a:lvl1pPr>
              <a:defRPr sz="2200"/>
            </a:lvl1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81B646BC-5BB3-E31B-1A9E-AD82558D7FE8}"/>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6" name="Title 3">
            <a:extLst>
              <a:ext uri="{FF2B5EF4-FFF2-40B4-BE49-F238E27FC236}">
                <a16:creationId xmlns:a16="http://schemas.microsoft.com/office/drawing/2014/main" id="{03CD5AEC-C258-42AE-85FE-5BEE6B15C14B}"/>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a:p>
        </p:txBody>
      </p:sp>
      <p:sp>
        <p:nvSpPr>
          <p:cNvPr id="8" name="Text Placeholder 10">
            <a:extLst>
              <a:ext uri="{FF2B5EF4-FFF2-40B4-BE49-F238E27FC236}">
                <a16:creationId xmlns:a16="http://schemas.microsoft.com/office/drawing/2014/main" id="{16A8778F-1369-47FD-AB66-0F42629BE007}"/>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411023815"/>
      </p:ext>
    </p:extLst>
  </p:cSld>
  <p:clrMapOvr>
    <a:masterClrMapping/>
  </p:clrMapOvr>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Title, Text box and 2 Column Content box">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360000" y="216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ext Placeholder 8">
            <a:extLst>
              <a:ext uri="{FF2B5EF4-FFF2-40B4-BE49-F238E27FC236}">
                <a16:creationId xmlns:a16="http://schemas.microsoft.com/office/drawing/2014/main" id="{A728366C-8E0F-43D3-99CB-DE12D7F372E5}"/>
              </a:ext>
            </a:extLst>
          </p:cNvPr>
          <p:cNvSpPr>
            <a:spLocks noGrp="1"/>
          </p:cNvSpPr>
          <p:nvPr>
            <p:ph type="body" sz="quarter" idx="13"/>
          </p:nvPr>
        </p:nvSpPr>
        <p:spPr>
          <a:xfrm>
            <a:off x="360000" y="2339999"/>
            <a:ext cx="4680000" cy="3960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3" name="Content Placeholder 2"/>
          <p:cNvSpPr>
            <a:spLocks noGrp="1"/>
          </p:cNvSpPr>
          <p:nvPr>
            <p:ph idx="1"/>
          </p:nvPr>
        </p:nvSpPr>
        <p:spPr>
          <a:xfrm>
            <a:off x="5220000" y="2339999"/>
            <a:ext cx="6624000" cy="3960000"/>
          </a:xfrm>
        </p:spPr>
        <p:txBody>
          <a:bodyPr numCol="2" spcCol="180000"/>
          <a:lstStyle>
            <a:lvl1pPr>
              <a:defRPr/>
            </a:lvl1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CF044F22-50EB-721D-DCB8-73255FFA7E27}"/>
              </a:ext>
            </a:extLst>
          </p:cNvPr>
          <p:cNvSpPr>
            <a:spLocks noGrp="1"/>
          </p:cNvSpPr>
          <p:nvPr>
            <p:ph type="sldNum" sz="quarter" idx="14"/>
          </p:nvPr>
        </p:nvSpPr>
        <p:spPr/>
        <p:txBody>
          <a:bodyPr/>
          <a:lstStyle/>
          <a:p>
            <a:fld id="{10A01DC5-1685-4615-8240-15192985C6A2}" type="slidenum">
              <a:rPr lang="en-AU" smtClean="0"/>
              <a:pPr/>
              <a:t>‹#›</a:t>
            </a:fld>
            <a:endParaRPr lang="en-AU"/>
          </a:p>
        </p:txBody>
      </p:sp>
      <p:sp>
        <p:nvSpPr>
          <p:cNvPr id="8" name="Title 3">
            <a:extLst>
              <a:ext uri="{FF2B5EF4-FFF2-40B4-BE49-F238E27FC236}">
                <a16:creationId xmlns:a16="http://schemas.microsoft.com/office/drawing/2014/main" id="{F677D244-6A00-4BD3-ACE8-5EC2A13CC5A8}"/>
              </a:ext>
            </a:extLst>
          </p:cNvPr>
          <p:cNvSpPr>
            <a:spLocks noGrp="1"/>
          </p:cNvSpPr>
          <p:nvPr>
            <p:ph type="title"/>
          </p:nvPr>
        </p:nvSpPr>
        <p:spPr>
          <a:xfrm>
            <a:off x="360000" y="360000"/>
            <a:ext cx="10080000" cy="1002730"/>
          </a:xfrm>
        </p:spPr>
        <p:txBody>
          <a:bodyPr/>
          <a:lstStyle>
            <a:lvl1pPr>
              <a:defRPr>
                <a:solidFill>
                  <a:schemeClr val="accent1"/>
                </a:solidFill>
              </a:defRPr>
            </a:lvl1pPr>
          </a:lstStyle>
          <a:p>
            <a:r>
              <a:rPr lang="en-US"/>
              <a:t>Click to edit Master title style</a:t>
            </a:r>
            <a:endParaRPr lang="en-AU"/>
          </a:p>
        </p:txBody>
      </p:sp>
      <p:sp>
        <p:nvSpPr>
          <p:cNvPr id="11" name="Text Placeholder 10">
            <a:extLst>
              <a:ext uri="{FF2B5EF4-FFF2-40B4-BE49-F238E27FC236}">
                <a16:creationId xmlns:a16="http://schemas.microsoft.com/office/drawing/2014/main" id="{0B01DC35-DB3A-4874-A68A-863609323324}"/>
              </a:ext>
            </a:extLst>
          </p:cNvPr>
          <p:cNvSpPr>
            <a:spLocks noGrp="1"/>
          </p:cNvSpPr>
          <p:nvPr>
            <p:ph type="body" sz="quarter" idx="18" hasCustomPrompt="1"/>
          </p:nvPr>
        </p:nvSpPr>
        <p:spPr>
          <a:xfrm>
            <a:off x="360000" y="1580728"/>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1156169526"/>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1_Title, Text box and 2 Column Content box_no Line">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A728366C-8E0F-43D3-99CB-DE12D7F372E5}"/>
              </a:ext>
            </a:extLst>
          </p:cNvPr>
          <p:cNvSpPr>
            <a:spLocks noGrp="1"/>
          </p:cNvSpPr>
          <p:nvPr>
            <p:ph type="body" sz="quarter" idx="13"/>
          </p:nvPr>
        </p:nvSpPr>
        <p:spPr>
          <a:xfrm>
            <a:off x="360000" y="1800225"/>
            <a:ext cx="4680000" cy="449977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3" name="Content Placeholder 2"/>
          <p:cNvSpPr>
            <a:spLocks noGrp="1"/>
          </p:cNvSpPr>
          <p:nvPr>
            <p:ph idx="1"/>
          </p:nvPr>
        </p:nvSpPr>
        <p:spPr>
          <a:xfrm>
            <a:off x="5220000" y="1800225"/>
            <a:ext cx="6624000" cy="4499774"/>
          </a:xfrm>
        </p:spPr>
        <p:txBody>
          <a:bodyPr numCol="2" spcCol="180000"/>
          <a:lstStyle>
            <a:lvl1pPr>
              <a:defRPr/>
            </a:lvl1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CF044F22-50EB-721D-DCB8-73255FFA7E27}"/>
              </a:ext>
            </a:extLst>
          </p:cNvPr>
          <p:cNvSpPr>
            <a:spLocks noGrp="1"/>
          </p:cNvSpPr>
          <p:nvPr>
            <p:ph type="sldNum" sz="quarter" idx="14"/>
          </p:nvPr>
        </p:nvSpPr>
        <p:spPr/>
        <p:txBody>
          <a:bodyPr/>
          <a:lstStyle/>
          <a:p>
            <a:fld id="{10A01DC5-1685-4615-8240-15192985C6A2}" type="slidenum">
              <a:rPr lang="en-AU" smtClean="0"/>
              <a:pPr/>
              <a:t>‹#›</a:t>
            </a:fld>
            <a:endParaRPr lang="en-AU"/>
          </a:p>
        </p:txBody>
      </p:sp>
      <p:sp>
        <p:nvSpPr>
          <p:cNvPr id="8" name="Title 3">
            <a:extLst>
              <a:ext uri="{FF2B5EF4-FFF2-40B4-BE49-F238E27FC236}">
                <a16:creationId xmlns:a16="http://schemas.microsoft.com/office/drawing/2014/main" id="{5A0FCAAA-70E2-4960-89F7-E534C412DC9B}"/>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a:p>
        </p:txBody>
      </p:sp>
      <p:sp>
        <p:nvSpPr>
          <p:cNvPr id="7" name="Text Placeholder 10">
            <a:extLst>
              <a:ext uri="{FF2B5EF4-FFF2-40B4-BE49-F238E27FC236}">
                <a16:creationId xmlns:a16="http://schemas.microsoft.com/office/drawing/2014/main" id="{2916A36C-ED56-48CD-A0DE-B0EE6F84BBF3}"/>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2703834920"/>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userDrawn="1">
  <p:cSld name="Image, pullout text and caption">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516D7771-B92C-4B57-B3D3-8B15F5B9689C}"/>
              </a:ext>
              <a:ext uri="{C183D7F6-B498-43B3-948B-1728B52AA6E4}">
                <adec:decorative xmlns:adec="http://schemas.microsoft.com/office/drawing/2017/decorative" val="1"/>
              </a:ext>
            </a:extLst>
          </p:cNvPr>
          <p:cNvSpPr>
            <a:spLocks noGrp="1"/>
          </p:cNvSpPr>
          <p:nvPr>
            <p:ph type="pic" sz="quarter" idx="13"/>
          </p:nvPr>
        </p:nvSpPr>
        <p:spPr>
          <a:xfrm>
            <a:off x="0" y="0"/>
            <a:ext cx="5040000" cy="6858000"/>
          </a:xfrm>
        </p:spPr>
        <p:txBody>
          <a:bodyPr/>
          <a:lstStyle/>
          <a:p>
            <a:r>
              <a:rPr lang="en-US"/>
              <a:t>Click icon to add picture</a:t>
            </a:r>
            <a:endParaRPr lang="en-AU"/>
          </a:p>
        </p:txBody>
      </p:sp>
      <p:sp>
        <p:nvSpPr>
          <p:cNvPr id="8" name="Title 1">
            <a:extLst>
              <a:ext uri="{FF2B5EF4-FFF2-40B4-BE49-F238E27FC236}">
                <a16:creationId xmlns:a16="http://schemas.microsoft.com/office/drawing/2014/main" id="{8B6F15D0-AE99-5E95-E10F-E8416680942A}"/>
              </a:ext>
            </a:extLst>
          </p:cNvPr>
          <p:cNvSpPr>
            <a:spLocks noGrp="1"/>
          </p:cNvSpPr>
          <p:nvPr>
            <p:ph type="title"/>
          </p:nvPr>
        </p:nvSpPr>
        <p:spPr>
          <a:xfrm>
            <a:off x="5400000" y="360000"/>
            <a:ext cx="5400000" cy="1008000"/>
          </a:xfrm>
        </p:spPr>
        <p:txBody>
          <a:bodyPr/>
          <a:lstStyle>
            <a:lvl1pPr>
              <a:defRPr>
                <a:solidFill>
                  <a:schemeClr val="accent1"/>
                </a:solidFill>
              </a:defRPr>
            </a:lvl1pPr>
          </a:lstStyle>
          <a:p>
            <a:r>
              <a:rPr lang="en-US"/>
              <a:t>Click to edit Master title style</a:t>
            </a:r>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a:cxnSpLocks/>
          </p:cNvCxnSpPr>
          <p:nvPr userDrawn="1"/>
        </p:nvCxnSpPr>
        <p:spPr>
          <a:xfrm>
            <a:off x="5220000" y="1800000"/>
            <a:ext cx="0" cy="453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2FAB4FCE-5DFB-4423-ADC8-E6C79ABBEDD2}"/>
              </a:ext>
            </a:extLst>
          </p:cNvPr>
          <p:cNvSpPr>
            <a:spLocks noGrp="1"/>
          </p:cNvSpPr>
          <p:nvPr>
            <p:ph type="body" sz="quarter" idx="14"/>
          </p:nvPr>
        </p:nvSpPr>
        <p:spPr>
          <a:xfrm>
            <a:off x="5400000" y="1800225"/>
            <a:ext cx="6407997" cy="4140000"/>
          </a:xfrm>
        </p:spPr>
        <p:txBody>
          <a:bodyPr>
            <a:noAutofit/>
          </a:bodyPr>
          <a:lstStyle>
            <a:lvl1pPr>
              <a:defRPr sz="3600">
                <a:solidFill>
                  <a:srgbClr val="146CFD"/>
                </a:solidFill>
                <a:latin typeface="+mn-lt"/>
              </a:defRPr>
            </a:lvl1pPr>
            <a:lvl2pPr>
              <a:defRPr sz="1800">
                <a:solidFill>
                  <a:schemeClr val="tx1"/>
                </a:solidFill>
                <a:latin typeface="+mn-lt"/>
              </a:defRPr>
            </a:lvl2pPr>
            <a:lvl3pPr>
              <a:defRPr sz="3600">
                <a:solidFill>
                  <a:schemeClr val="bg2"/>
                </a:solidFill>
                <a:latin typeface="+mn-lt"/>
              </a:defRPr>
            </a:lvl3pPr>
            <a:lvl4pPr>
              <a:defRPr sz="3600">
                <a:solidFill>
                  <a:schemeClr val="bg2"/>
                </a:solidFill>
                <a:latin typeface="+mn-lt"/>
              </a:defRPr>
            </a:lvl4pPr>
            <a:lvl5pPr>
              <a:defRPr sz="3600">
                <a:solidFill>
                  <a:schemeClr val="bg2"/>
                </a:solidFill>
                <a:latin typeface="+mn-lt"/>
              </a:defRPr>
            </a:lvl5pPr>
          </a:lstStyle>
          <a:p>
            <a:pPr lvl="0"/>
            <a:r>
              <a:rPr lang="en-US"/>
              <a:t>Click to edit Master text styles</a:t>
            </a:r>
          </a:p>
        </p:txBody>
      </p:sp>
      <p:sp>
        <p:nvSpPr>
          <p:cNvPr id="13" name="Text Placeholder 12">
            <a:extLst>
              <a:ext uri="{FF2B5EF4-FFF2-40B4-BE49-F238E27FC236}">
                <a16:creationId xmlns:a16="http://schemas.microsoft.com/office/drawing/2014/main" id="{518B06DF-F3D5-44F7-AB62-30A2ED1F46C7}"/>
              </a:ext>
            </a:extLst>
          </p:cNvPr>
          <p:cNvSpPr>
            <a:spLocks noGrp="1"/>
          </p:cNvSpPr>
          <p:nvPr>
            <p:ph type="body" sz="quarter" idx="15" hasCustomPrompt="1"/>
          </p:nvPr>
        </p:nvSpPr>
        <p:spPr>
          <a:xfrm>
            <a:off x="5400000" y="5976000"/>
            <a:ext cx="6407996" cy="360000"/>
          </a:xfrm>
        </p:spPr>
        <p:txBody>
          <a:bodyPr anchor="b">
            <a:noAutofit/>
          </a:bodyPr>
          <a:lstStyle>
            <a:lvl1pPr>
              <a:defRPr sz="1400">
                <a:latin typeface="+mn-lt"/>
              </a:defRPr>
            </a:lvl1pPr>
          </a:lstStyle>
          <a:p>
            <a:pPr lvl="0"/>
            <a:r>
              <a:rPr lang="en-US"/>
              <a:t>Caption</a:t>
            </a:r>
            <a:endParaRPr lang="en-AU"/>
          </a:p>
        </p:txBody>
      </p:sp>
      <p:sp>
        <p:nvSpPr>
          <p:cNvPr id="2" name="Slide Number Placeholder 1">
            <a:extLst>
              <a:ext uri="{FF2B5EF4-FFF2-40B4-BE49-F238E27FC236}">
                <a16:creationId xmlns:a16="http://schemas.microsoft.com/office/drawing/2014/main" id="{A128877F-C33A-D522-FD46-F348296ACE01}"/>
              </a:ext>
            </a:extLst>
          </p:cNvPr>
          <p:cNvSpPr>
            <a:spLocks noGrp="1"/>
          </p:cNvSpPr>
          <p:nvPr>
            <p:ph type="sldNum" sz="quarter" idx="16"/>
          </p:nvPr>
        </p:nvSpPr>
        <p:spPr/>
        <p:txBody>
          <a:bodyPr/>
          <a:lstStyle/>
          <a:p>
            <a:fld id="{10A01DC5-1685-4615-8240-15192985C6A2}" type="slidenum">
              <a:rPr lang="en-AU" smtClean="0"/>
              <a:pPr/>
              <a:t>‹#›</a:t>
            </a:fld>
            <a:endParaRPr lang="en-AU"/>
          </a:p>
        </p:txBody>
      </p:sp>
    </p:spTree>
    <p:extLst>
      <p:ext uri="{BB962C8B-B14F-4D97-AF65-F5344CB8AC3E}">
        <p14:creationId xmlns:p14="http://schemas.microsoft.com/office/powerpoint/2010/main" val="795265048"/>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userDrawn="1">
  <p:cSld name="2_Image, pullout text and caption">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516D7771-B92C-4B57-B3D3-8B15F5B9689C}"/>
              </a:ext>
              <a:ext uri="{C183D7F6-B498-43B3-948B-1728B52AA6E4}">
                <adec:decorative xmlns:adec="http://schemas.microsoft.com/office/drawing/2017/decorative" val="1"/>
              </a:ext>
            </a:extLst>
          </p:cNvPr>
          <p:cNvSpPr>
            <a:spLocks noGrp="1"/>
          </p:cNvSpPr>
          <p:nvPr>
            <p:ph type="pic" sz="quarter" idx="13"/>
          </p:nvPr>
        </p:nvSpPr>
        <p:spPr>
          <a:xfrm>
            <a:off x="0" y="0"/>
            <a:ext cx="5040000" cy="6858000"/>
          </a:xfrm>
        </p:spPr>
        <p:txBody>
          <a:bodyPr/>
          <a:lstStyle/>
          <a:p>
            <a:r>
              <a:rPr lang="en-US"/>
              <a:t>Click icon to add picture</a:t>
            </a:r>
            <a:endParaRPr lang="en-AU"/>
          </a:p>
        </p:txBody>
      </p:sp>
      <p:sp>
        <p:nvSpPr>
          <p:cNvPr id="8" name="Title 1">
            <a:extLst>
              <a:ext uri="{FF2B5EF4-FFF2-40B4-BE49-F238E27FC236}">
                <a16:creationId xmlns:a16="http://schemas.microsoft.com/office/drawing/2014/main" id="{8B6F15D0-AE99-5E95-E10F-E8416680942A}"/>
              </a:ext>
            </a:extLst>
          </p:cNvPr>
          <p:cNvSpPr>
            <a:spLocks noGrp="1"/>
          </p:cNvSpPr>
          <p:nvPr>
            <p:ph type="title"/>
          </p:nvPr>
        </p:nvSpPr>
        <p:spPr>
          <a:xfrm>
            <a:off x="5400000" y="360000"/>
            <a:ext cx="5400000" cy="557775"/>
          </a:xfrm>
        </p:spPr>
        <p:txBody>
          <a:bodyPr/>
          <a:lstStyle>
            <a:lvl1pPr>
              <a:defRPr>
                <a:solidFill>
                  <a:schemeClr val="accent1"/>
                </a:solidFill>
              </a:defRPr>
            </a:lvl1pPr>
          </a:lstStyle>
          <a:p>
            <a:r>
              <a:rPr lang="en-US"/>
              <a:t>Click to edit Master title </a:t>
            </a:r>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a:cxnSpLocks/>
          </p:cNvCxnSpPr>
          <p:nvPr userDrawn="1"/>
        </p:nvCxnSpPr>
        <p:spPr>
          <a:xfrm>
            <a:off x="5220000" y="1800000"/>
            <a:ext cx="0" cy="453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2FAB4FCE-5DFB-4423-ADC8-E6C79ABBEDD2}"/>
              </a:ext>
            </a:extLst>
          </p:cNvPr>
          <p:cNvSpPr>
            <a:spLocks noGrp="1"/>
          </p:cNvSpPr>
          <p:nvPr>
            <p:ph type="body" sz="quarter" idx="14"/>
          </p:nvPr>
        </p:nvSpPr>
        <p:spPr>
          <a:xfrm>
            <a:off x="5400000" y="1800225"/>
            <a:ext cx="6407997" cy="4140000"/>
          </a:xfrm>
        </p:spPr>
        <p:txBody>
          <a:bodyPr>
            <a:noAutofit/>
          </a:bodyPr>
          <a:lstStyle>
            <a:lvl1pPr>
              <a:defRPr sz="1800">
                <a:solidFill>
                  <a:schemeClr val="tx1"/>
                </a:solidFill>
                <a:latin typeface="+mn-lt"/>
              </a:defRPr>
            </a:lvl1pPr>
            <a:lvl2pPr>
              <a:defRPr sz="1800">
                <a:solidFill>
                  <a:schemeClr val="tx1"/>
                </a:solidFill>
                <a:latin typeface="+mn-lt"/>
              </a:defRPr>
            </a:lvl2pPr>
            <a:lvl3pPr>
              <a:defRPr sz="3600">
                <a:solidFill>
                  <a:schemeClr val="bg2"/>
                </a:solidFill>
                <a:latin typeface="+mn-lt"/>
              </a:defRPr>
            </a:lvl3pPr>
            <a:lvl4pPr>
              <a:defRPr sz="3600">
                <a:solidFill>
                  <a:schemeClr val="bg2"/>
                </a:solidFill>
                <a:latin typeface="+mn-lt"/>
              </a:defRPr>
            </a:lvl4pPr>
            <a:lvl5pPr>
              <a:defRPr sz="3600">
                <a:solidFill>
                  <a:schemeClr val="bg2"/>
                </a:solidFill>
                <a:latin typeface="+mn-lt"/>
              </a:defRPr>
            </a:lvl5pPr>
          </a:lstStyle>
          <a:p>
            <a:pPr lvl="0"/>
            <a:r>
              <a:rPr lang="en-US"/>
              <a:t>Click to edit Master text styles</a:t>
            </a:r>
          </a:p>
        </p:txBody>
      </p:sp>
      <p:sp>
        <p:nvSpPr>
          <p:cNvPr id="13" name="Text Placeholder 12">
            <a:extLst>
              <a:ext uri="{FF2B5EF4-FFF2-40B4-BE49-F238E27FC236}">
                <a16:creationId xmlns:a16="http://schemas.microsoft.com/office/drawing/2014/main" id="{518B06DF-F3D5-44F7-AB62-30A2ED1F46C7}"/>
              </a:ext>
            </a:extLst>
          </p:cNvPr>
          <p:cNvSpPr>
            <a:spLocks noGrp="1"/>
          </p:cNvSpPr>
          <p:nvPr>
            <p:ph type="body" sz="quarter" idx="15" hasCustomPrompt="1"/>
          </p:nvPr>
        </p:nvSpPr>
        <p:spPr>
          <a:xfrm>
            <a:off x="5400000" y="5976000"/>
            <a:ext cx="6407996" cy="360000"/>
          </a:xfrm>
        </p:spPr>
        <p:txBody>
          <a:bodyPr anchor="b">
            <a:noAutofit/>
          </a:bodyPr>
          <a:lstStyle>
            <a:lvl1pPr>
              <a:defRPr sz="1400">
                <a:latin typeface="+mn-lt"/>
              </a:defRPr>
            </a:lvl1pPr>
          </a:lstStyle>
          <a:p>
            <a:pPr lvl="0"/>
            <a:r>
              <a:rPr lang="en-US"/>
              <a:t>Caption</a:t>
            </a:r>
            <a:endParaRPr lang="en-AU"/>
          </a:p>
        </p:txBody>
      </p:sp>
      <p:sp>
        <p:nvSpPr>
          <p:cNvPr id="2" name="Slide Number Placeholder 1">
            <a:extLst>
              <a:ext uri="{FF2B5EF4-FFF2-40B4-BE49-F238E27FC236}">
                <a16:creationId xmlns:a16="http://schemas.microsoft.com/office/drawing/2014/main" id="{A128877F-C33A-D522-FD46-F348296ACE01}"/>
              </a:ext>
            </a:extLst>
          </p:cNvPr>
          <p:cNvSpPr>
            <a:spLocks noGrp="1"/>
          </p:cNvSpPr>
          <p:nvPr>
            <p:ph type="sldNum" sz="quarter" idx="16"/>
          </p:nvPr>
        </p:nvSpPr>
        <p:spPr/>
        <p:txBody>
          <a:bodyPr/>
          <a:lstStyle/>
          <a:p>
            <a:fld id="{10A01DC5-1685-4615-8240-15192985C6A2}" type="slidenum">
              <a:rPr lang="en-AU" smtClean="0"/>
              <a:pPr/>
              <a:t>‹#›</a:t>
            </a:fld>
            <a:endParaRPr lang="en-AU"/>
          </a:p>
        </p:txBody>
      </p:sp>
      <p:sp>
        <p:nvSpPr>
          <p:cNvPr id="3" name="Text Placeholder 10">
            <a:extLst>
              <a:ext uri="{FF2B5EF4-FFF2-40B4-BE49-F238E27FC236}">
                <a16:creationId xmlns:a16="http://schemas.microsoft.com/office/drawing/2014/main" id="{F53278F0-7E0D-358C-94A1-DAA4B70E2D01}"/>
              </a:ext>
            </a:extLst>
          </p:cNvPr>
          <p:cNvSpPr>
            <a:spLocks noGrp="1"/>
          </p:cNvSpPr>
          <p:nvPr>
            <p:ph type="body" sz="quarter" idx="18" hasCustomPrompt="1"/>
          </p:nvPr>
        </p:nvSpPr>
        <p:spPr>
          <a:xfrm>
            <a:off x="5400000" y="1168289"/>
            <a:ext cx="5400000" cy="317611"/>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3252202278"/>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userDrawn="1">
  <p:cSld name="1_Image, pullout text and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1E143F9-7EC0-4AAA-8FBE-0E958CF620A6}"/>
              </a:ext>
              <a:ext uri="{C183D7F6-B498-43B3-948B-1728B52AA6E4}">
                <adec:decorative xmlns:adec="http://schemas.microsoft.com/office/drawing/2017/decorative" val="1"/>
              </a:ext>
            </a:extLst>
          </p:cNvPr>
          <p:cNvSpPr/>
          <p:nvPr userDrawn="1"/>
        </p:nvSpPr>
        <p:spPr>
          <a:xfrm>
            <a:off x="0" y="0"/>
            <a:ext cx="5039999"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sp>
        <p:nvSpPr>
          <p:cNvPr id="9" name="Picture Placeholder 8">
            <a:extLst>
              <a:ext uri="{FF2B5EF4-FFF2-40B4-BE49-F238E27FC236}">
                <a16:creationId xmlns:a16="http://schemas.microsoft.com/office/drawing/2014/main" id="{516D7771-B92C-4B57-B3D3-8B15F5B9689C}"/>
              </a:ext>
              <a:ext uri="{C183D7F6-B498-43B3-948B-1728B52AA6E4}">
                <adec:decorative xmlns:adec="http://schemas.microsoft.com/office/drawing/2017/decorative" val="1"/>
              </a:ext>
            </a:extLst>
          </p:cNvPr>
          <p:cNvSpPr>
            <a:spLocks noGrp="1"/>
          </p:cNvSpPr>
          <p:nvPr>
            <p:ph type="pic" sz="quarter" idx="13"/>
          </p:nvPr>
        </p:nvSpPr>
        <p:spPr>
          <a:xfrm>
            <a:off x="-533400" y="639000"/>
            <a:ext cx="5040000" cy="6858000"/>
          </a:xfrm>
        </p:spPr>
        <p:txBody>
          <a:bodyPr/>
          <a:lstStyle/>
          <a:p>
            <a:r>
              <a:rPr lang="en-US"/>
              <a:t>Click icon to add picture</a:t>
            </a:r>
            <a:endParaRPr lang="en-AU"/>
          </a:p>
        </p:txBody>
      </p:sp>
      <p:sp>
        <p:nvSpPr>
          <p:cNvPr id="8" name="Title 1">
            <a:extLst>
              <a:ext uri="{FF2B5EF4-FFF2-40B4-BE49-F238E27FC236}">
                <a16:creationId xmlns:a16="http://schemas.microsoft.com/office/drawing/2014/main" id="{8B6F15D0-AE99-5E95-E10F-E8416680942A}"/>
              </a:ext>
            </a:extLst>
          </p:cNvPr>
          <p:cNvSpPr>
            <a:spLocks noGrp="1"/>
          </p:cNvSpPr>
          <p:nvPr>
            <p:ph type="title"/>
          </p:nvPr>
        </p:nvSpPr>
        <p:spPr>
          <a:xfrm>
            <a:off x="5400000" y="360000"/>
            <a:ext cx="5400000" cy="1008000"/>
          </a:xfrm>
        </p:spPr>
        <p:txBody>
          <a:bodyPr/>
          <a:lstStyle>
            <a:lvl1pPr>
              <a:defRPr>
                <a:solidFill>
                  <a:schemeClr val="accent1"/>
                </a:solidFill>
              </a:defRPr>
            </a:lvl1pPr>
          </a:lstStyle>
          <a:p>
            <a:r>
              <a:rPr lang="en-US"/>
              <a:t>Click to edit Master title style</a:t>
            </a:r>
          </a:p>
        </p:txBody>
      </p:sp>
      <p:sp>
        <p:nvSpPr>
          <p:cNvPr id="2" name="Slide Number Placeholder 1">
            <a:extLst>
              <a:ext uri="{FF2B5EF4-FFF2-40B4-BE49-F238E27FC236}">
                <a16:creationId xmlns:a16="http://schemas.microsoft.com/office/drawing/2014/main" id="{A128877F-C33A-D522-FD46-F348296ACE01}"/>
              </a:ext>
            </a:extLst>
          </p:cNvPr>
          <p:cNvSpPr>
            <a:spLocks noGrp="1"/>
          </p:cNvSpPr>
          <p:nvPr>
            <p:ph type="sldNum" sz="quarter" idx="16"/>
          </p:nvPr>
        </p:nvSpPr>
        <p:spPr/>
        <p:txBody>
          <a:bodyPr/>
          <a:lstStyle/>
          <a:p>
            <a:fld id="{10A01DC5-1685-4615-8240-15192985C6A2}" type="slidenum">
              <a:rPr lang="en-AU" smtClean="0"/>
              <a:pPr/>
              <a:t>‹#›</a:t>
            </a:fld>
            <a:endParaRPr lang="en-AU"/>
          </a:p>
        </p:txBody>
      </p:sp>
      <p:sp>
        <p:nvSpPr>
          <p:cNvPr id="4" name="Text Placeholder 3">
            <a:extLst>
              <a:ext uri="{FF2B5EF4-FFF2-40B4-BE49-F238E27FC236}">
                <a16:creationId xmlns:a16="http://schemas.microsoft.com/office/drawing/2014/main" id="{186DFE73-8EDC-49F9-98CE-69EE49E53679}"/>
              </a:ext>
            </a:extLst>
          </p:cNvPr>
          <p:cNvSpPr>
            <a:spLocks noGrp="1"/>
          </p:cNvSpPr>
          <p:nvPr>
            <p:ph type="body" sz="quarter" idx="17"/>
          </p:nvPr>
        </p:nvSpPr>
        <p:spPr>
          <a:xfrm>
            <a:off x="5400675" y="1800000"/>
            <a:ext cx="6407150" cy="453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2636468870"/>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userDrawn="1">
  <p:cSld name="3_Image, pullout text and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1E143F9-7EC0-4AAA-8FBE-0E958CF620A6}"/>
              </a:ext>
              <a:ext uri="{C183D7F6-B498-43B3-948B-1728B52AA6E4}">
                <adec:decorative xmlns:adec="http://schemas.microsoft.com/office/drawing/2017/decorative" val="1"/>
              </a:ext>
            </a:extLst>
          </p:cNvPr>
          <p:cNvSpPr/>
          <p:nvPr userDrawn="1"/>
        </p:nvSpPr>
        <p:spPr>
          <a:xfrm>
            <a:off x="0" y="0"/>
            <a:ext cx="5039999" cy="6858000"/>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sp>
        <p:nvSpPr>
          <p:cNvPr id="9" name="Picture Placeholder 8">
            <a:extLst>
              <a:ext uri="{FF2B5EF4-FFF2-40B4-BE49-F238E27FC236}">
                <a16:creationId xmlns:a16="http://schemas.microsoft.com/office/drawing/2014/main" id="{516D7771-B92C-4B57-B3D3-8B15F5B9689C}"/>
              </a:ext>
              <a:ext uri="{C183D7F6-B498-43B3-948B-1728B52AA6E4}">
                <adec:decorative xmlns:adec="http://schemas.microsoft.com/office/drawing/2017/decorative" val="1"/>
              </a:ext>
            </a:extLst>
          </p:cNvPr>
          <p:cNvSpPr>
            <a:spLocks noGrp="1"/>
          </p:cNvSpPr>
          <p:nvPr>
            <p:ph type="pic" sz="quarter" idx="13"/>
          </p:nvPr>
        </p:nvSpPr>
        <p:spPr>
          <a:xfrm>
            <a:off x="0" y="0"/>
            <a:ext cx="5040000" cy="6858000"/>
          </a:xfrm>
        </p:spPr>
        <p:txBody>
          <a:bodyPr/>
          <a:lstStyle/>
          <a:p>
            <a:r>
              <a:rPr lang="en-US"/>
              <a:t>Click icon to add picture</a:t>
            </a:r>
            <a:endParaRPr lang="en-AU"/>
          </a:p>
        </p:txBody>
      </p:sp>
      <p:sp>
        <p:nvSpPr>
          <p:cNvPr id="8" name="Title 1">
            <a:extLst>
              <a:ext uri="{FF2B5EF4-FFF2-40B4-BE49-F238E27FC236}">
                <a16:creationId xmlns:a16="http://schemas.microsoft.com/office/drawing/2014/main" id="{8B6F15D0-AE99-5E95-E10F-E8416680942A}"/>
              </a:ext>
            </a:extLst>
          </p:cNvPr>
          <p:cNvSpPr>
            <a:spLocks noGrp="1"/>
          </p:cNvSpPr>
          <p:nvPr>
            <p:ph type="title"/>
          </p:nvPr>
        </p:nvSpPr>
        <p:spPr>
          <a:xfrm>
            <a:off x="5400000" y="360000"/>
            <a:ext cx="5400000" cy="1008000"/>
          </a:xfrm>
        </p:spPr>
        <p:txBody>
          <a:bodyPr/>
          <a:lstStyle>
            <a:lvl1pPr>
              <a:defRPr>
                <a:solidFill>
                  <a:schemeClr val="accent1"/>
                </a:solidFill>
              </a:defRPr>
            </a:lvl1pPr>
          </a:lstStyle>
          <a:p>
            <a:r>
              <a:rPr lang="en-US"/>
              <a:t>Click to edit Master title style</a:t>
            </a:r>
          </a:p>
        </p:txBody>
      </p:sp>
      <p:sp>
        <p:nvSpPr>
          <p:cNvPr id="2" name="Slide Number Placeholder 1">
            <a:extLst>
              <a:ext uri="{FF2B5EF4-FFF2-40B4-BE49-F238E27FC236}">
                <a16:creationId xmlns:a16="http://schemas.microsoft.com/office/drawing/2014/main" id="{A128877F-C33A-D522-FD46-F348296ACE01}"/>
              </a:ext>
            </a:extLst>
          </p:cNvPr>
          <p:cNvSpPr>
            <a:spLocks noGrp="1"/>
          </p:cNvSpPr>
          <p:nvPr>
            <p:ph type="sldNum" sz="quarter" idx="16"/>
          </p:nvPr>
        </p:nvSpPr>
        <p:spPr/>
        <p:txBody>
          <a:bodyPr/>
          <a:lstStyle/>
          <a:p>
            <a:fld id="{10A01DC5-1685-4615-8240-15192985C6A2}" type="slidenum">
              <a:rPr lang="en-AU" smtClean="0"/>
              <a:pPr/>
              <a:t>‹#›</a:t>
            </a:fld>
            <a:endParaRPr lang="en-AU"/>
          </a:p>
        </p:txBody>
      </p:sp>
      <p:sp>
        <p:nvSpPr>
          <p:cNvPr id="4" name="Text Placeholder 3">
            <a:extLst>
              <a:ext uri="{FF2B5EF4-FFF2-40B4-BE49-F238E27FC236}">
                <a16:creationId xmlns:a16="http://schemas.microsoft.com/office/drawing/2014/main" id="{186DFE73-8EDC-49F9-98CE-69EE49E53679}"/>
              </a:ext>
            </a:extLst>
          </p:cNvPr>
          <p:cNvSpPr>
            <a:spLocks noGrp="1"/>
          </p:cNvSpPr>
          <p:nvPr>
            <p:ph type="body" sz="quarter" idx="17"/>
          </p:nvPr>
        </p:nvSpPr>
        <p:spPr>
          <a:xfrm>
            <a:off x="5400675" y="1800000"/>
            <a:ext cx="6407150" cy="453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1395736264"/>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userDrawn="1">
  <p:cSld name="1_Feature 2 column">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8B89783-DDB0-BFFC-2FB9-979DE48DC2EC}"/>
              </a:ext>
              <a:ext uri="{C183D7F6-B498-43B3-948B-1728B52AA6E4}">
                <adec:decorative xmlns:adec="http://schemas.microsoft.com/office/drawing/2017/decorative" val="1"/>
              </a:ext>
            </a:extLst>
          </p:cNvPr>
          <p:cNvSpPr/>
          <p:nvPr userDrawn="1"/>
        </p:nvSpPr>
        <p:spPr>
          <a:xfrm>
            <a:off x="7152001" y="0"/>
            <a:ext cx="5039999"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sp>
        <p:nvSpPr>
          <p:cNvPr id="2" name="Slide Number Placeholder 1">
            <a:extLst>
              <a:ext uri="{FF2B5EF4-FFF2-40B4-BE49-F238E27FC236}">
                <a16:creationId xmlns:a16="http://schemas.microsoft.com/office/drawing/2014/main" id="{A128877F-C33A-D522-FD46-F348296ACE01}"/>
              </a:ext>
            </a:extLst>
          </p:cNvPr>
          <p:cNvSpPr>
            <a:spLocks noGrp="1"/>
          </p:cNvSpPr>
          <p:nvPr>
            <p:ph type="sldNum" sz="quarter" idx="16"/>
          </p:nvPr>
        </p:nvSpPr>
        <p:spPr/>
        <p:txBody>
          <a:bodyPr/>
          <a:lstStyle/>
          <a:p>
            <a:fld id="{10A01DC5-1685-4615-8240-15192985C6A2}" type="slidenum">
              <a:rPr lang="en-AU" smtClean="0"/>
              <a:pPr/>
              <a:t>‹#›</a:t>
            </a:fld>
            <a:endParaRPr lang="en-AU"/>
          </a:p>
        </p:txBody>
      </p:sp>
      <p:pic>
        <p:nvPicPr>
          <p:cNvPr id="12" name="Picture 11" descr="NSW Government logo">
            <a:extLst>
              <a:ext uri="{FF2B5EF4-FFF2-40B4-BE49-F238E27FC236}">
                <a16:creationId xmlns:a16="http://schemas.microsoft.com/office/drawing/2014/main" id="{5FC5D3ED-061A-37F0-98B5-C39727FE1910}"/>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360321"/>
            <a:ext cx="630000" cy="684882"/>
          </a:xfrm>
          <a:prstGeom prst="rect">
            <a:avLst/>
          </a:prstGeom>
        </p:spPr>
      </p:pic>
      <p:sp>
        <p:nvSpPr>
          <p:cNvPr id="14" name="Content Placeholder 3">
            <a:extLst>
              <a:ext uri="{FF2B5EF4-FFF2-40B4-BE49-F238E27FC236}">
                <a16:creationId xmlns:a16="http://schemas.microsoft.com/office/drawing/2014/main" id="{80EA86DC-5E49-961E-593B-0DE205CE08E7}"/>
              </a:ext>
            </a:extLst>
          </p:cNvPr>
          <p:cNvSpPr>
            <a:spLocks noGrp="1"/>
          </p:cNvSpPr>
          <p:nvPr>
            <p:ph sz="half" idx="2"/>
          </p:nvPr>
        </p:nvSpPr>
        <p:spPr>
          <a:xfrm>
            <a:off x="7417612" y="1800000"/>
            <a:ext cx="4426387" cy="4536000"/>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15E2CE7-BAAF-4A0F-BCDC-D1B8B984B089}"/>
              </a:ext>
            </a:extLst>
          </p:cNvPr>
          <p:cNvSpPr>
            <a:spLocks noGrp="1"/>
          </p:cNvSpPr>
          <p:nvPr>
            <p:ph type="body" sz="quarter" idx="17"/>
          </p:nvPr>
        </p:nvSpPr>
        <p:spPr>
          <a:xfrm>
            <a:off x="360363" y="1800001"/>
            <a:ext cx="6588125" cy="4535712"/>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8" name="Title 3">
            <a:extLst>
              <a:ext uri="{FF2B5EF4-FFF2-40B4-BE49-F238E27FC236}">
                <a16:creationId xmlns:a16="http://schemas.microsoft.com/office/drawing/2014/main" id="{6E72A7D1-A5EB-4D09-AD47-B0A275B76352}"/>
              </a:ext>
            </a:extLst>
          </p:cNvPr>
          <p:cNvSpPr>
            <a:spLocks noGrp="1"/>
          </p:cNvSpPr>
          <p:nvPr>
            <p:ph type="title"/>
          </p:nvPr>
        </p:nvSpPr>
        <p:spPr>
          <a:xfrm>
            <a:off x="360000" y="360000"/>
            <a:ext cx="6588488" cy="545601"/>
          </a:xfrm>
        </p:spPr>
        <p:txBody>
          <a:bodyPr/>
          <a:lstStyle>
            <a:lvl1pPr>
              <a:defRPr>
                <a:solidFill>
                  <a:schemeClr val="accent1"/>
                </a:solidFill>
              </a:defRPr>
            </a:lvl1pPr>
          </a:lstStyle>
          <a:p>
            <a:r>
              <a:rPr lang="en-US"/>
              <a:t>Click to edit Master title style</a:t>
            </a:r>
            <a:endParaRPr lang="en-AU"/>
          </a:p>
        </p:txBody>
      </p:sp>
      <p:sp>
        <p:nvSpPr>
          <p:cNvPr id="11" name="Text Placeholder 10">
            <a:extLst>
              <a:ext uri="{FF2B5EF4-FFF2-40B4-BE49-F238E27FC236}">
                <a16:creationId xmlns:a16="http://schemas.microsoft.com/office/drawing/2014/main" id="{B7B9D695-CA75-41BE-8E93-58026D8541AA}"/>
              </a:ext>
            </a:extLst>
          </p:cNvPr>
          <p:cNvSpPr>
            <a:spLocks noGrp="1"/>
          </p:cNvSpPr>
          <p:nvPr>
            <p:ph type="body" sz="quarter" idx="18" hasCustomPrompt="1"/>
          </p:nvPr>
        </p:nvSpPr>
        <p:spPr>
          <a:xfrm>
            <a:off x="360000" y="948336"/>
            <a:ext cx="6588125"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240876217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userDrawn="1">
  <p:cSld name="2_Feature 2 column">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8B89783-DDB0-BFFC-2FB9-979DE48DC2EC}"/>
              </a:ext>
              <a:ext uri="{C183D7F6-B498-43B3-948B-1728B52AA6E4}">
                <adec:decorative xmlns:adec="http://schemas.microsoft.com/office/drawing/2017/decorative" val="1"/>
              </a:ext>
            </a:extLst>
          </p:cNvPr>
          <p:cNvSpPr/>
          <p:nvPr userDrawn="1"/>
        </p:nvSpPr>
        <p:spPr>
          <a:xfrm>
            <a:off x="7152001" y="0"/>
            <a:ext cx="503999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sp>
        <p:nvSpPr>
          <p:cNvPr id="2" name="Slide Number Placeholder 1">
            <a:extLst>
              <a:ext uri="{FF2B5EF4-FFF2-40B4-BE49-F238E27FC236}">
                <a16:creationId xmlns:a16="http://schemas.microsoft.com/office/drawing/2014/main" id="{A128877F-C33A-D522-FD46-F348296ACE01}"/>
              </a:ext>
            </a:extLst>
          </p:cNvPr>
          <p:cNvSpPr>
            <a:spLocks noGrp="1"/>
          </p:cNvSpPr>
          <p:nvPr>
            <p:ph type="sldNum" sz="quarter" idx="16"/>
          </p:nvPr>
        </p:nvSpPr>
        <p:spPr/>
        <p:txBody>
          <a:bodyPr/>
          <a:lstStyle/>
          <a:p>
            <a:fld id="{10A01DC5-1685-4615-8240-15192985C6A2}" type="slidenum">
              <a:rPr lang="en-AU" smtClean="0"/>
              <a:pPr/>
              <a:t>‹#›</a:t>
            </a:fld>
            <a:endParaRPr lang="en-AU"/>
          </a:p>
        </p:txBody>
      </p:sp>
      <p:pic>
        <p:nvPicPr>
          <p:cNvPr id="12" name="Picture 11" descr="NSW Government logo">
            <a:extLst>
              <a:ext uri="{FF2B5EF4-FFF2-40B4-BE49-F238E27FC236}">
                <a16:creationId xmlns:a16="http://schemas.microsoft.com/office/drawing/2014/main" id="{5FC5D3ED-061A-37F0-98B5-C39727FE1910}"/>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360321"/>
            <a:ext cx="630000" cy="684882"/>
          </a:xfrm>
          <a:prstGeom prst="rect">
            <a:avLst/>
          </a:prstGeom>
        </p:spPr>
      </p:pic>
      <p:sp>
        <p:nvSpPr>
          <p:cNvPr id="14" name="Content Placeholder 3">
            <a:extLst>
              <a:ext uri="{FF2B5EF4-FFF2-40B4-BE49-F238E27FC236}">
                <a16:creationId xmlns:a16="http://schemas.microsoft.com/office/drawing/2014/main" id="{80EA86DC-5E49-961E-593B-0DE205CE08E7}"/>
              </a:ext>
            </a:extLst>
          </p:cNvPr>
          <p:cNvSpPr>
            <a:spLocks noGrp="1"/>
          </p:cNvSpPr>
          <p:nvPr>
            <p:ph sz="half" idx="2"/>
          </p:nvPr>
        </p:nvSpPr>
        <p:spPr>
          <a:xfrm>
            <a:off x="7417612" y="1800000"/>
            <a:ext cx="4426387" cy="453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Content Placeholder 2">
            <a:extLst>
              <a:ext uri="{FF2B5EF4-FFF2-40B4-BE49-F238E27FC236}">
                <a16:creationId xmlns:a16="http://schemas.microsoft.com/office/drawing/2014/main" id="{1CB43674-C40D-7D08-3098-549DEE754BFD}"/>
              </a:ext>
            </a:extLst>
          </p:cNvPr>
          <p:cNvSpPr>
            <a:spLocks noGrp="1"/>
          </p:cNvSpPr>
          <p:nvPr>
            <p:ph idx="1"/>
          </p:nvPr>
        </p:nvSpPr>
        <p:spPr>
          <a:xfrm>
            <a:off x="360000" y="1800000"/>
            <a:ext cx="6587996" cy="4536000"/>
          </a:xfrm>
        </p:spPr>
        <p:txBody>
          <a:bodyPr numCol="1" spcCol="180000"/>
          <a:lstStyle>
            <a:lvl1pPr>
              <a:defRPr sz="2200"/>
            </a:lvl1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3">
            <a:extLst>
              <a:ext uri="{FF2B5EF4-FFF2-40B4-BE49-F238E27FC236}">
                <a16:creationId xmlns:a16="http://schemas.microsoft.com/office/drawing/2014/main" id="{288B2F92-9E9A-44B6-B1AC-D5D3E091E305}"/>
              </a:ext>
            </a:extLst>
          </p:cNvPr>
          <p:cNvSpPr>
            <a:spLocks noGrp="1"/>
          </p:cNvSpPr>
          <p:nvPr>
            <p:ph type="title"/>
          </p:nvPr>
        </p:nvSpPr>
        <p:spPr>
          <a:xfrm>
            <a:off x="360000" y="360000"/>
            <a:ext cx="6587995" cy="545601"/>
          </a:xfrm>
        </p:spPr>
        <p:txBody>
          <a:bodyPr/>
          <a:lstStyle>
            <a:lvl1pPr>
              <a:defRPr>
                <a:solidFill>
                  <a:schemeClr val="accent1"/>
                </a:solidFill>
              </a:defRPr>
            </a:lvl1pPr>
          </a:lstStyle>
          <a:p>
            <a:r>
              <a:rPr lang="en-US"/>
              <a:t>Click to edit Master title style</a:t>
            </a:r>
            <a:endParaRPr lang="en-AU"/>
          </a:p>
        </p:txBody>
      </p:sp>
      <p:sp>
        <p:nvSpPr>
          <p:cNvPr id="10" name="Text Placeholder 10">
            <a:extLst>
              <a:ext uri="{FF2B5EF4-FFF2-40B4-BE49-F238E27FC236}">
                <a16:creationId xmlns:a16="http://schemas.microsoft.com/office/drawing/2014/main" id="{EC2837A2-1CBF-4261-8400-72B50306E678}"/>
              </a:ext>
            </a:extLst>
          </p:cNvPr>
          <p:cNvSpPr>
            <a:spLocks noGrp="1"/>
          </p:cNvSpPr>
          <p:nvPr>
            <p:ph type="body" sz="quarter" idx="18" hasCustomPrompt="1"/>
          </p:nvPr>
        </p:nvSpPr>
        <p:spPr>
          <a:xfrm>
            <a:off x="360000" y="948336"/>
            <a:ext cx="6588125"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19939511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0A01DC5-1685-4615-8240-15192985C6A2}" type="slidenum">
              <a:rPr lang="en-AU" smtClean="0"/>
              <a:t>‹#›</a:t>
            </a:fld>
            <a:endParaRPr lang="en-AU"/>
          </a:p>
        </p:txBody>
      </p:sp>
    </p:spTree>
    <p:extLst>
      <p:ext uri="{BB962C8B-B14F-4D97-AF65-F5344CB8AC3E}">
        <p14:creationId xmlns:p14="http://schemas.microsoft.com/office/powerpoint/2010/main" val="30477170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0.xml><?xml version="1.0" encoding="utf-8"?>
<p:sldLayout xmlns:a="http://schemas.openxmlformats.org/drawingml/2006/main" xmlns:r="http://schemas.openxmlformats.org/officeDocument/2006/relationships" xmlns:p="http://schemas.openxmlformats.org/presentationml/2006/main" preserve="1" userDrawn="1">
  <p:cSld name="Acknowledgement of Country">
    <p:spTree>
      <p:nvGrpSpPr>
        <p:cNvPr id="1" name=""/>
        <p:cNvGrpSpPr/>
        <p:nvPr/>
      </p:nvGrpSpPr>
      <p:grpSpPr>
        <a:xfrm>
          <a:off x="0" y="0"/>
          <a:ext cx="0" cy="0"/>
          <a:chOff x="0" y="0"/>
          <a:chExt cx="0" cy="0"/>
        </a:xfrm>
      </p:grpSpPr>
      <p:pic>
        <p:nvPicPr>
          <p:cNvPr id="10" name="Picture 9" descr="Icon&#10;&#10;Description automatically generated">
            <a:extLst>
              <a:ext uri="{FF2B5EF4-FFF2-40B4-BE49-F238E27FC236}">
                <a16:creationId xmlns:a16="http://schemas.microsoft.com/office/drawing/2014/main" id="{A0CE222A-58C3-0A08-99DB-534710A0C2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400" y="6350"/>
            <a:ext cx="5029200" cy="6845300"/>
          </a:xfrm>
          <a:prstGeom prst="rect">
            <a:avLst/>
          </a:prstGeom>
        </p:spPr>
      </p:pic>
      <p:sp>
        <p:nvSpPr>
          <p:cNvPr id="8" name="Title 1">
            <a:extLst>
              <a:ext uri="{FF2B5EF4-FFF2-40B4-BE49-F238E27FC236}">
                <a16:creationId xmlns:a16="http://schemas.microsoft.com/office/drawing/2014/main" id="{8B6F15D0-AE99-5E95-E10F-E8416680942A}"/>
              </a:ext>
            </a:extLst>
          </p:cNvPr>
          <p:cNvSpPr>
            <a:spLocks noGrp="1"/>
          </p:cNvSpPr>
          <p:nvPr>
            <p:ph type="title"/>
          </p:nvPr>
        </p:nvSpPr>
        <p:spPr>
          <a:xfrm>
            <a:off x="5400000" y="360000"/>
            <a:ext cx="5400000" cy="1008000"/>
          </a:xfrm>
        </p:spPr>
        <p:txBody>
          <a:bodyPr/>
          <a:lstStyle>
            <a:lvl1pPr>
              <a:defRPr>
                <a:solidFill>
                  <a:schemeClr val="accent1"/>
                </a:solidFill>
              </a:defRPr>
            </a:lvl1pPr>
          </a:lstStyle>
          <a:p>
            <a:r>
              <a:rPr lang="en-US"/>
              <a:t>Click to edit Master title style</a:t>
            </a:r>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5220000" y="1800000"/>
            <a:ext cx="0" cy="453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2FAB4FCE-5DFB-4423-ADC8-E6C79ABBEDD2}"/>
              </a:ext>
            </a:extLst>
          </p:cNvPr>
          <p:cNvSpPr>
            <a:spLocks noGrp="1"/>
          </p:cNvSpPr>
          <p:nvPr>
            <p:ph type="body" sz="quarter" idx="14"/>
          </p:nvPr>
        </p:nvSpPr>
        <p:spPr>
          <a:xfrm>
            <a:off x="5400000" y="1800225"/>
            <a:ext cx="6408000" cy="4140000"/>
          </a:xfrm>
        </p:spPr>
        <p:txBody>
          <a:bodyPr>
            <a:noAutofit/>
          </a:bodyPr>
          <a:lstStyle>
            <a:lvl1pPr>
              <a:defRPr sz="1800">
                <a:solidFill>
                  <a:schemeClr val="tx1"/>
                </a:solidFill>
                <a:latin typeface="+mn-lt"/>
              </a:defRPr>
            </a:lvl1pPr>
            <a:lvl2pPr>
              <a:defRPr sz="1800">
                <a:solidFill>
                  <a:schemeClr val="tx1"/>
                </a:solidFill>
                <a:latin typeface="+mn-lt"/>
              </a:defRPr>
            </a:lvl2pPr>
            <a:lvl3pPr>
              <a:defRPr sz="3600">
                <a:solidFill>
                  <a:schemeClr val="bg2"/>
                </a:solidFill>
                <a:latin typeface="+mn-lt"/>
              </a:defRPr>
            </a:lvl3pPr>
            <a:lvl4pPr>
              <a:defRPr sz="3600">
                <a:solidFill>
                  <a:schemeClr val="bg2"/>
                </a:solidFill>
                <a:latin typeface="+mn-lt"/>
              </a:defRPr>
            </a:lvl4pPr>
            <a:lvl5pPr>
              <a:defRPr sz="3600">
                <a:solidFill>
                  <a:schemeClr val="bg2"/>
                </a:solidFill>
                <a:latin typeface="+mn-lt"/>
              </a:defRPr>
            </a:lvl5pPr>
          </a:lstStyle>
          <a:p>
            <a:pPr lvl="0"/>
            <a:r>
              <a:rPr lang="en-US"/>
              <a:t>Click to edit Master text styles</a:t>
            </a:r>
          </a:p>
        </p:txBody>
      </p:sp>
      <p:sp>
        <p:nvSpPr>
          <p:cNvPr id="9" name="Picture Placeholder 8">
            <a:extLst>
              <a:ext uri="{FF2B5EF4-FFF2-40B4-BE49-F238E27FC236}">
                <a16:creationId xmlns:a16="http://schemas.microsoft.com/office/drawing/2014/main" id="{516D7771-B92C-4B57-B3D3-8B15F5B9689C}"/>
              </a:ext>
              <a:ext uri="{C183D7F6-B498-43B3-948B-1728B52AA6E4}">
                <adec:decorative xmlns:adec="http://schemas.microsoft.com/office/drawing/2017/decorative" val="1"/>
              </a:ext>
            </a:extLst>
          </p:cNvPr>
          <p:cNvSpPr>
            <a:spLocks noGrp="1"/>
          </p:cNvSpPr>
          <p:nvPr>
            <p:ph type="pic" sz="quarter" idx="13"/>
          </p:nvPr>
        </p:nvSpPr>
        <p:spPr>
          <a:xfrm>
            <a:off x="-5400" y="0"/>
            <a:ext cx="5040000" cy="6858000"/>
          </a:xfrm>
        </p:spPr>
        <p:txBody>
          <a:bodyPr/>
          <a:lstStyle>
            <a:lvl1pPr>
              <a:defRPr>
                <a:solidFill>
                  <a:schemeClr val="bg1"/>
                </a:solidFill>
              </a:defRPr>
            </a:lvl1pPr>
          </a:lstStyle>
          <a:p>
            <a:r>
              <a:rPr lang="en-US"/>
              <a:t>Click icon to add picture</a:t>
            </a:r>
            <a:endParaRPr lang="en-AU"/>
          </a:p>
        </p:txBody>
      </p:sp>
      <p:sp>
        <p:nvSpPr>
          <p:cNvPr id="13" name="Text Placeholder 12">
            <a:extLst>
              <a:ext uri="{FF2B5EF4-FFF2-40B4-BE49-F238E27FC236}">
                <a16:creationId xmlns:a16="http://schemas.microsoft.com/office/drawing/2014/main" id="{518B06DF-F3D5-44F7-AB62-30A2ED1F46C7}"/>
              </a:ext>
            </a:extLst>
          </p:cNvPr>
          <p:cNvSpPr>
            <a:spLocks noGrp="1"/>
          </p:cNvSpPr>
          <p:nvPr>
            <p:ph type="body" sz="quarter" idx="15" hasCustomPrompt="1"/>
          </p:nvPr>
        </p:nvSpPr>
        <p:spPr>
          <a:xfrm>
            <a:off x="5400000" y="5976000"/>
            <a:ext cx="6407999" cy="360000"/>
          </a:xfrm>
        </p:spPr>
        <p:txBody>
          <a:bodyPr anchor="b">
            <a:noAutofit/>
          </a:bodyPr>
          <a:lstStyle>
            <a:lvl1pPr>
              <a:defRPr sz="1400">
                <a:latin typeface="+mn-lt"/>
              </a:defRPr>
            </a:lvl1pPr>
          </a:lstStyle>
          <a:p>
            <a:pPr lvl="0"/>
            <a:r>
              <a:rPr lang="en-US"/>
              <a:t>Caption</a:t>
            </a:r>
            <a:endParaRPr lang="en-AU"/>
          </a:p>
        </p:txBody>
      </p:sp>
      <p:sp>
        <p:nvSpPr>
          <p:cNvPr id="5" name="Slide Number Placeholder 4">
            <a:extLst>
              <a:ext uri="{FF2B5EF4-FFF2-40B4-BE49-F238E27FC236}">
                <a16:creationId xmlns:a16="http://schemas.microsoft.com/office/drawing/2014/main" id="{FA1D6039-007D-7CE1-2455-85685924710B}"/>
              </a:ext>
            </a:extLst>
          </p:cNvPr>
          <p:cNvSpPr>
            <a:spLocks noGrp="1"/>
          </p:cNvSpPr>
          <p:nvPr>
            <p:ph type="sldNum" sz="quarter" idx="16"/>
          </p:nvPr>
        </p:nvSpPr>
        <p:spPr/>
        <p:txBody>
          <a:bodyPr/>
          <a:lstStyle/>
          <a:p>
            <a:fld id="{10A01DC5-1685-4615-8240-15192985C6A2}" type="slidenum">
              <a:rPr lang="en-AU" smtClean="0"/>
              <a:pPr/>
              <a:t>‹#›</a:t>
            </a:fld>
            <a:endParaRPr lang="en-AU"/>
          </a:p>
        </p:txBody>
      </p:sp>
    </p:spTree>
    <p:extLst>
      <p:ext uri="{BB962C8B-B14F-4D97-AF65-F5344CB8AC3E}">
        <p14:creationId xmlns:p14="http://schemas.microsoft.com/office/powerpoint/2010/main" val="192239916"/>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preserve="1" userDrawn="1">
  <p:cSld name="2_Acknowledgement of Country">
    <p:spTree>
      <p:nvGrpSpPr>
        <p:cNvPr id="1" name=""/>
        <p:cNvGrpSpPr/>
        <p:nvPr/>
      </p:nvGrpSpPr>
      <p:grpSpPr>
        <a:xfrm>
          <a:off x="0" y="0"/>
          <a:ext cx="0" cy="0"/>
          <a:chOff x="0" y="0"/>
          <a:chExt cx="0" cy="0"/>
        </a:xfrm>
      </p:grpSpPr>
      <p:pic>
        <p:nvPicPr>
          <p:cNvPr id="10" name="Picture 9" descr="Icon&#10;&#10;Description automatically generated">
            <a:extLst>
              <a:ext uri="{FF2B5EF4-FFF2-40B4-BE49-F238E27FC236}">
                <a16:creationId xmlns:a16="http://schemas.microsoft.com/office/drawing/2014/main" id="{A0CE222A-58C3-0A08-99DB-534710A0C2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400" y="6350"/>
            <a:ext cx="5029200" cy="6845300"/>
          </a:xfrm>
          <a:prstGeom prst="rect">
            <a:avLst/>
          </a:prstGeom>
        </p:spPr>
      </p:pic>
      <p:sp>
        <p:nvSpPr>
          <p:cNvPr id="8" name="Title 1">
            <a:extLst>
              <a:ext uri="{FF2B5EF4-FFF2-40B4-BE49-F238E27FC236}">
                <a16:creationId xmlns:a16="http://schemas.microsoft.com/office/drawing/2014/main" id="{8B6F15D0-AE99-5E95-E10F-E8416680942A}"/>
              </a:ext>
            </a:extLst>
          </p:cNvPr>
          <p:cNvSpPr>
            <a:spLocks noGrp="1"/>
          </p:cNvSpPr>
          <p:nvPr>
            <p:ph type="title"/>
          </p:nvPr>
        </p:nvSpPr>
        <p:spPr>
          <a:xfrm>
            <a:off x="5400000" y="360000"/>
            <a:ext cx="5400000" cy="1008000"/>
          </a:xfrm>
        </p:spPr>
        <p:txBody>
          <a:bodyPr/>
          <a:lstStyle>
            <a:lvl1pPr>
              <a:defRPr>
                <a:solidFill>
                  <a:schemeClr val="bg1"/>
                </a:solidFill>
              </a:defRPr>
            </a:lvl1pPr>
          </a:lstStyle>
          <a:p>
            <a:r>
              <a:rPr lang="en-US"/>
              <a:t>Click to edit Master title style</a:t>
            </a:r>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5220000" y="1800000"/>
            <a:ext cx="0" cy="453600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2FAB4FCE-5DFB-4423-ADC8-E6C79ABBEDD2}"/>
              </a:ext>
            </a:extLst>
          </p:cNvPr>
          <p:cNvSpPr>
            <a:spLocks noGrp="1"/>
          </p:cNvSpPr>
          <p:nvPr>
            <p:ph type="body" sz="quarter" idx="14"/>
          </p:nvPr>
        </p:nvSpPr>
        <p:spPr>
          <a:xfrm>
            <a:off x="5400000" y="1800225"/>
            <a:ext cx="6408000" cy="4140000"/>
          </a:xfrm>
        </p:spPr>
        <p:txBody>
          <a:bodyPr>
            <a:noAutofit/>
          </a:bodyPr>
          <a:lstStyle>
            <a:lvl1pPr>
              <a:defRPr sz="1800">
                <a:solidFill>
                  <a:schemeClr val="bg1"/>
                </a:solidFill>
                <a:latin typeface="+mn-lt"/>
              </a:defRPr>
            </a:lvl1pPr>
            <a:lvl2pPr>
              <a:defRPr sz="1800">
                <a:solidFill>
                  <a:schemeClr val="tx1"/>
                </a:solidFill>
                <a:latin typeface="+mn-lt"/>
              </a:defRPr>
            </a:lvl2pPr>
            <a:lvl3pPr>
              <a:defRPr sz="3600">
                <a:solidFill>
                  <a:schemeClr val="bg2"/>
                </a:solidFill>
                <a:latin typeface="+mn-lt"/>
              </a:defRPr>
            </a:lvl3pPr>
            <a:lvl4pPr>
              <a:defRPr sz="3600">
                <a:solidFill>
                  <a:schemeClr val="bg2"/>
                </a:solidFill>
                <a:latin typeface="+mn-lt"/>
              </a:defRPr>
            </a:lvl4pPr>
            <a:lvl5pPr>
              <a:defRPr sz="3600">
                <a:solidFill>
                  <a:schemeClr val="bg2"/>
                </a:solidFill>
                <a:latin typeface="+mn-lt"/>
              </a:defRPr>
            </a:lvl5pPr>
          </a:lstStyle>
          <a:p>
            <a:pPr lvl="0"/>
            <a:r>
              <a:rPr lang="en-US"/>
              <a:t>Click to edit Master text styles</a:t>
            </a:r>
          </a:p>
        </p:txBody>
      </p:sp>
      <p:sp>
        <p:nvSpPr>
          <p:cNvPr id="9" name="Picture Placeholder 8">
            <a:extLst>
              <a:ext uri="{FF2B5EF4-FFF2-40B4-BE49-F238E27FC236}">
                <a16:creationId xmlns:a16="http://schemas.microsoft.com/office/drawing/2014/main" id="{516D7771-B92C-4B57-B3D3-8B15F5B9689C}"/>
              </a:ext>
              <a:ext uri="{C183D7F6-B498-43B3-948B-1728B52AA6E4}">
                <adec:decorative xmlns:adec="http://schemas.microsoft.com/office/drawing/2017/decorative" val="1"/>
              </a:ext>
            </a:extLst>
          </p:cNvPr>
          <p:cNvSpPr>
            <a:spLocks noGrp="1"/>
          </p:cNvSpPr>
          <p:nvPr>
            <p:ph type="pic" sz="quarter" idx="13"/>
          </p:nvPr>
        </p:nvSpPr>
        <p:spPr>
          <a:xfrm>
            <a:off x="-5400" y="0"/>
            <a:ext cx="5040000" cy="6858000"/>
          </a:xfrm>
        </p:spPr>
        <p:txBody>
          <a:bodyPr/>
          <a:lstStyle>
            <a:lvl1pPr>
              <a:defRPr>
                <a:solidFill>
                  <a:schemeClr val="bg1"/>
                </a:solidFill>
              </a:defRPr>
            </a:lvl1pPr>
          </a:lstStyle>
          <a:p>
            <a:r>
              <a:rPr lang="en-US"/>
              <a:t>Click icon to add picture</a:t>
            </a:r>
            <a:endParaRPr lang="en-AU"/>
          </a:p>
        </p:txBody>
      </p:sp>
      <p:sp>
        <p:nvSpPr>
          <p:cNvPr id="13" name="Text Placeholder 12">
            <a:extLst>
              <a:ext uri="{FF2B5EF4-FFF2-40B4-BE49-F238E27FC236}">
                <a16:creationId xmlns:a16="http://schemas.microsoft.com/office/drawing/2014/main" id="{518B06DF-F3D5-44F7-AB62-30A2ED1F46C7}"/>
              </a:ext>
            </a:extLst>
          </p:cNvPr>
          <p:cNvSpPr>
            <a:spLocks noGrp="1"/>
          </p:cNvSpPr>
          <p:nvPr>
            <p:ph type="body" sz="quarter" idx="15" hasCustomPrompt="1"/>
          </p:nvPr>
        </p:nvSpPr>
        <p:spPr>
          <a:xfrm>
            <a:off x="5400000" y="5976000"/>
            <a:ext cx="6407999" cy="360000"/>
          </a:xfrm>
        </p:spPr>
        <p:txBody>
          <a:bodyPr anchor="b">
            <a:noAutofit/>
          </a:bodyPr>
          <a:lstStyle>
            <a:lvl1pPr>
              <a:defRPr sz="1400">
                <a:solidFill>
                  <a:schemeClr val="bg1"/>
                </a:solidFill>
                <a:latin typeface="+mn-lt"/>
              </a:defRPr>
            </a:lvl1pPr>
          </a:lstStyle>
          <a:p>
            <a:pPr lvl="0"/>
            <a:r>
              <a:rPr lang="en-US"/>
              <a:t>Caption</a:t>
            </a:r>
            <a:endParaRPr lang="en-AU"/>
          </a:p>
        </p:txBody>
      </p:sp>
      <p:sp>
        <p:nvSpPr>
          <p:cNvPr id="5" name="Slide Number Placeholder 4">
            <a:extLst>
              <a:ext uri="{FF2B5EF4-FFF2-40B4-BE49-F238E27FC236}">
                <a16:creationId xmlns:a16="http://schemas.microsoft.com/office/drawing/2014/main" id="{FA1D6039-007D-7CE1-2455-85685924710B}"/>
              </a:ext>
            </a:extLst>
          </p:cNvPr>
          <p:cNvSpPr>
            <a:spLocks noGrp="1"/>
          </p:cNvSpPr>
          <p:nvPr>
            <p:ph type="sldNum" sz="quarter" idx="16"/>
          </p:nvPr>
        </p:nvSpPr>
        <p:spPr/>
        <p:txBody>
          <a:bodyPr/>
          <a:lstStyle>
            <a:lvl1pPr>
              <a:defRPr>
                <a:solidFill>
                  <a:schemeClr val="bg1"/>
                </a:solidFill>
              </a:defRPr>
            </a:lvl1pPr>
          </a:lstStyle>
          <a:p>
            <a:fld id="{10A01DC5-1685-4615-8240-15192985C6A2}" type="slidenum">
              <a:rPr lang="en-AU" smtClean="0"/>
              <a:pPr/>
              <a:t>‹#›</a:t>
            </a:fld>
            <a:endParaRPr lang="en-AU"/>
          </a:p>
        </p:txBody>
      </p:sp>
      <p:pic>
        <p:nvPicPr>
          <p:cNvPr id="3" name="Picture 2">
            <a:extLst>
              <a:ext uri="{FF2B5EF4-FFF2-40B4-BE49-F238E27FC236}">
                <a16:creationId xmlns:a16="http://schemas.microsoft.com/office/drawing/2014/main" id="{CBCAB367-DE01-40E9-A368-655F816DA3CE}"/>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1190327" y="348916"/>
            <a:ext cx="653673" cy="689309"/>
          </a:xfrm>
          <a:prstGeom prst="rect">
            <a:avLst/>
          </a:prstGeom>
        </p:spPr>
      </p:pic>
    </p:spTree>
    <p:extLst>
      <p:ext uri="{BB962C8B-B14F-4D97-AF65-F5344CB8AC3E}">
        <p14:creationId xmlns:p14="http://schemas.microsoft.com/office/powerpoint/2010/main" val="1603117454"/>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D97CC562-144A-4EC8-A68D-03DE6177D0F2}"/>
              </a:ext>
              <a:ext uri="{C183D7F6-B498-43B3-948B-1728B52AA6E4}">
                <adec:decorative xmlns:adec="http://schemas.microsoft.com/office/drawing/2017/decorative" val="1"/>
              </a:ext>
            </a:extLst>
          </p:cNvPr>
          <p:cNvCxnSpPr>
            <a:cxnSpLocks/>
          </p:cNvCxnSpPr>
          <p:nvPr userDrawn="1"/>
        </p:nvCxnSpPr>
        <p:spPr>
          <a:xfrm>
            <a:off x="360000" y="154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sz="half" idx="1"/>
          </p:nvPr>
        </p:nvSpPr>
        <p:spPr>
          <a:xfrm>
            <a:off x="360000" y="1800000"/>
            <a:ext cx="5616000" cy="4320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28000" y="1800000"/>
            <a:ext cx="5616000" cy="4320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0" name="Straight Connector 9">
            <a:extLst>
              <a:ext uri="{FF2B5EF4-FFF2-40B4-BE49-F238E27FC236}">
                <a16:creationId xmlns:a16="http://schemas.microsoft.com/office/drawing/2014/main" id="{3489BCDB-A0CC-B54C-ECE2-9EFE4F58BD01}"/>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 name="Slide Number Placeholder 5">
            <a:extLst>
              <a:ext uri="{FF2B5EF4-FFF2-40B4-BE49-F238E27FC236}">
                <a16:creationId xmlns:a16="http://schemas.microsoft.com/office/drawing/2014/main" id="{B68A74C7-627F-C434-F744-29348409A7CB}"/>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12" name="Title 3">
            <a:extLst>
              <a:ext uri="{FF2B5EF4-FFF2-40B4-BE49-F238E27FC236}">
                <a16:creationId xmlns:a16="http://schemas.microsoft.com/office/drawing/2014/main" id="{CB7A21B1-08A4-421B-AA52-B0854A5F5781}"/>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a:p>
        </p:txBody>
      </p:sp>
      <p:sp>
        <p:nvSpPr>
          <p:cNvPr id="11" name="Text Placeholder 10">
            <a:extLst>
              <a:ext uri="{FF2B5EF4-FFF2-40B4-BE49-F238E27FC236}">
                <a16:creationId xmlns:a16="http://schemas.microsoft.com/office/drawing/2014/main" id="{188840D4-8AFA-479E-9A68-568C2F149974}"/>
              </a:ext>
            </a:extLst>
          </p:cNvPr>
          <p:cNvSpPr>
            <a:spLocks noGrp="1"/>
          </p:cNvSpPr>
          <p:nvPr>
            <p:ph type="body" sz="quarter" idx="18" hasCustomPrompt="1"/>
          </p:nvPr>
        </p:nvSpPr>
        <p:spPr>
          <a:xfrm>
            <a:off x="360000" y="1050888"/>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2899791985"/>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userDrawn="1">
  <p:cSld name="1_Two Content_no Line">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60000" y="1800000"/>
            <a:ext cx="5616000" cy="4320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28000" y="1800000"/>
            <a:ext cx="5616000" cy="4320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B68A74C7-627F-C434-F744-29348409A7CB}"/>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7" name="Title 3">
            <a:extLst>
              <a:ext uri="{FF2B5EF4-FFF2-40B4-BE49-F238E27FC236}">
                <a16:creationId xmlns:a16="http://schemas.microsoft.com/office/drawing/2014/main" id="{E70140A7-B494-4ADF-8485-E52C7306BAA8}"/>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a:p>
        </p:txBody>
      </p:sp>
      <p:sp>
        <p:nvSpPr>
          <p:cNvPr id="9" name="Text Placeholder 10">
            <a:extLst>
              <a:ext uri="{FF2B5EF4-FFF2-40B4-BE49-F238E27FC236}">
                <a16:creationId xmlns:a16="http://schemas.microsoft.com/office/drawing/2014/main" id="{C94CF964-0D7A-4F66-8FE1-E2E50D870BE0}"/>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3099571312"/>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preserve="1" userDrawn="1">
  <p:cSld name="Two Content lower">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D97CC562-144A-4EC8-A68D-03DE6177D0F2}"/>
              </a:ext>
              <a:ext uri="{C183D7F6-B498-43B3-948B-1728B52AA6E4}">
                <adec:decorative xmlns:adec="http://schemas.microsoft.com/office/drawing/2017/decorative" val="1"/>
              </a:ext>
            </a:extLst>
          </p:cNvPr>
          <p:cNvCxnSpPr>
            <a:cxnSpLocks/>
          </p:cNvCxnSpPr>
          <p:nvPr userDrawn="1"/>
        </p:nvCxnSpPr>
        <p:spPr>
          <a:xfrm>
            <a:off x="360000" y="216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sz="half" idx="1"/>
          </p:nvPr>
        </p:nvSpPr>
        <p:spPr>
          <a:xfrm>
            <a:off x="360000" y="2340000"/>
            <a:ext cx="5616000" cy="378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28000" y="2340000"/>
            <a:ext cx="5616000" cy="378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0" name="Straight Connector 9">
            <a:extLst>
              <a:ext uri="{FF2B5EF4-FFF2-40B4-BE49-F238E27FC236}">
                <a16:creationId xmlns:a16="http://schemas.microsoft.com/office/drawing/2014/main" id="{4C0B6C8A-6222-B0CE-D530-EA6C14EF245A}"/>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 name="Slide Number Placeholder 5">
            <a:extLst>
              <a:ext uri="{FF2B5EF4-FFF2-40B4-BE49-F238E27FC236}">
                <a16:creationId xmlns:a16="http://schemas.microsoft.com/office/drawing/2014/main" id="{E65E7C93-68FA-7ED1-D25E-41125776BC41}"/>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itle 3">
            <a:extLst>
              <a:ext uri="{FF2B5EF4-FFF2-40B4-BE49-F238E27FC236}">
                <a16:creationId xmlns:a16="http://schemas.microsoft.com/office/drawing/2014/main" id="{E86C865E-A068-4FBE-B21E-C9D861952ED4}"/>
              </a:ext>
            </a:extLst>
          </p:cNvPr>
          <p:cNvSpPr>
            <a:spLocks noGrp="1"/>
          </p:cNvSpPr>
          <p:nvPr>
            <p:ph type="title"/>
          </p:nvPr>
        </p:nvSpPr>
        <p:spPr>
          <a:xfrm>
            <a:off x="360000" y="360000"/>
            <a:ext cx="10080000" cy="1002730"/>
          </a:xfrm>
        </p:spPr>
        <p:txBody>
          <a:bodyPr/>
          <a:lstStyle>
            <a:lvl1pPr>
              <a:defRPr>
                <a:solidFill>
                  <a:schemeClr val="accent1"/>
                </a:solidFill>
              </a:defRPr>
            </a:lvl1pPr>
          </a:lstStyle>
          <a:p>
            <a:r>
              <a:rPr lang="en-US"/>
              <a:t>Click to edit Master title style</a:t>
            </a:r>
            <a:endParaRPr lang="en-AU"/>
          </a:p>
        </p:txBody>
      </p:sp>
      <p:sp>
        <p:nvSpPr>
          <p:cNvPr id="12" name="Text Placeholder 10">
            <a:extLst>
              <a:ext uri="{FF2B5EF4-FFF2-40B4-BE49-F238E27FC236}">
                <a16:creationId xmlns:a16="http://schemas.microsoft.com/office/drawing/2014/main" id="{BE794027-C1B1-4CB9-8AFE-582EC29DB3F4}"/>
              </a:ext>
            </a:extLst>
          </p:cNvPr>
          <p:cNvSpPr>
            <a:spLocks noGrp="1"/>
          </p:cNvSpPr>
          <p:nvPr>
            <p:ph type="body" sz="quarter" idx="18" hasCustomPrompt="1"/>
          </p:nvPr>
        </p:nvSpPr>
        <p:spPr>
          <a:xfrm>
            <a:off x="360000" y="1623457"/>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914101960"/>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preserve="1" userDrawn="1">
  <p:cSld name="1_Two Content lower_no Line">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60000" y="1809750"/>
            <a:ext cx="5616000" cy="431025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28000" y="1809750"/>
            <a:ext cx="5616000" cy="431025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E65E7C93-68FA-7ED1-D25E-41125776BC41}"/>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7" name="Title 3">
            <a:extLst>
              <a:ext uri="{FF2B5EF4-FFF2-40B4-BE49-F238E27FC236}">
                <a16:creationId xmlns:a16="http://schemas.microsoft.com/office/drawing/2014/main" id="{7753531B-D8A9-4B37-924D-FCDE48E22787}"/>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a:p>
        </p:txBody>
      </p:sp>
      <p:sp>
        <p:nvSpPr>
          <p:cNvPr id="9" name="Text Placeholder 10">
            <a:extLst>
              <a:ext uri="{FF2B5EF4-FFF2-40B4-BE49-F238E27FC236}">
                <a16:creationId xmlns:a16="http://schemas.microsoft.com/office/drawing/2014/main" id="{4EE53A05-3D7E-4414-B822-57F7C3CD674C}"/>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381230131"/>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preserve="1" userDrawn="1">
  <p:cSld name="Subheading box with three column text box and image box">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D97CC562-144A-4EC8-A68D-03DE6177D0F2}"/>
              </a:ext>
              <a:ext uri="{C183D7F6-B498-43B3-948B-1728B52AA6E4}">
                <adec:decorative xmlns:adec="http://schemas.microsoft.com/office/drawing/2017/decorative" val="1"/>
              </a:ext>
            </a:extLst>
          </p:cNvPr>
          <p:cNvCxnSpPr/>
          <p:nvPr userDrawn="1"/>
        </p:nvCxnSpPr>
        <p:spPr>
          <a:xfrm>
            <a:off x="360000" y="2160000"/>
            <a:ext cx="1148400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13" name="Text Placeholder 12">
            <a:extLst>
              <a:ext uri="{FF2B5EF4-FFF2-40B4-BE49-F238E27FC236}">
                <a16:creationId xmlns:a16="http://schemas.microsoft.com/office/drawing/2014/main" id="{4652EAB0-9BF3-42B8-9260-854C74B7761C}"/>
              </a:ext>
            </a:extLst>
          </p:cNvPr>
          <p:cNvSpPr>
            <a:spLocks noGrp="1"/>
          </p:cNvSpPr>
          <p:nvPr>
            <p:ph type="body" sz="quarter" idx="14" hasCustomPrompt="1"/>
          </p:nvPr>
        </p:nvSpPr>
        <p:spPr>
          <a:xfrm>
            <a:off x="360363" y="2340000"/>
            <a:ext cx="8532000" cy="1116002"/>
          </a:xfrm>
        </p:spPr>
        <p:txBody>
          <a:bodyPr/>
          <a:lstStyle>
            <a:lvl1pPr>
              <a:defRPr b="1">
                <a:solidFill>
                  <a:schemeClr val="accent1"/>
                </a:solidFill>
              </a:defRPr>
            </a:lvl1pPr>
          </a:lstStyle>
          <a:p>
            <a:pPr lvl="0"/>
            <a:r>
              <a:rPr lang="en-US"/>
              <a:t>Subheading</a:t>
            </a:r>
            <a:endParaRPr lang="en-AU"/>
          </a:p>
        </p:txBody>
      </p:sp>
      <p:sp>
        <p:nvSpPr>
          <p:cNvPr id="11" name="Text Placeholder 10">
            <a:extLst>
              <a:ext uri="{FF2B5EF4-FFF2-40B4-BE49-F238E27FC236}">
                <a16:creationId xmlns:a16="http://schemas.microsoft.com/office/drawing/2014/main" id="{FBCA03EB-CF3D-4096-8D64-2420CB9A078B}"/>
              </a:ext>
            </a:extLst>
          </p:cNvPr>
          <p:cNvSpPr>
            <a:spLocks noGrp="1"/>
          </p:cNvSpPr>
          <p:nvPr>
            <p:ph type="body" sz="quarter" idx="13"/>
          </p:nvPr>
        </p:nvSpPr>
        <p:spPr>
          <a:xfrm>
            <a:off x="360363" y="3600000"/>
            <a:ext cx="8532000" cy="2699999"/>
          </a:xfrm>
        </p:spPr>
        <p:txBody>
          <a:bodyPr numCol="3" spcCol="180000"/>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Picture Placeholder 4">
            <a:extLst>
              <a:ext uri="{FF2B5EF4-FFF2-40B4-BE49-F238E27FC236}">
                <a16:creationId xmlns:a16="http://schemas.microsoft.com/office/drawing/2014/main" id="{9815A714-98D5-4052-AB2F-14DD929CCC25}"/>
              </a:ext>
            </a:extLst>
          </p:cNvPr>
          <p:cNvSpPr>
            <a:spLocks noGrp="1"/>
          </p:cNvSpPr>
          <p:nvPr>
            <p:ph type="pic" sz="quarter" idx="15"/>
          </p:nvPr>
        </p:nvSpPr>
        <p:spPr>
          <a:xfrm>
            <a:off x="9072000" y="2340000"/>
            <a:ext cx="2736000" cy="3960000"/>
          </a:xfrm>
        </p:spPr>
        <p:txBody>
          <a:bodyPr/>
          <a:lstStyle>
            <a:lvl1pPr>
              <a:defRPr>
                <a:solidFill>
                  <a:schemeClr val="accent1"/>
                </a:solidFill>
              </a:defRPr>
            </a:lvl1pPr>
          </a:lstStyle>
          <a:p>
            <a:r>
              <a:rPr lang="en-US"/>
              <a:t>Click icon to add picture</a:t>
            </a:r>
            <a:endParaRPr lang="en-AU"/>
          </a:p>
        </p:txBody>
      </p:sp>
      <p:sp>
        <p:nvSpPr>
          <p:cNvPr id="6" name="Slide Number Placeholder 5">
            <a:extLst>
              <a:ext uri="{FF2B5EF4-FFF2-40B4-BE49-F238E27FC236}">
                <a16:creationId xmlns:a16="http://schemas.microsoft.com/office/drawing/2014/main" id="{BD8289E0-5097-5F11-B9C6-5305FA6340F4}"/>
              </a:ext>
            </a:extLst>
          </p:cNvPr>
          <p:cNvSpPr>
            <a:spLocks noGrp="1"/>
          </p:cNvSpPr>
          <p:nvPr>
            <p:ph type="sldNum" sz="quarter" idx="16"/>
          </p:nvPr>
        </p:nvSpPr>
        <p:spPr/>
        <p:txBody>
          <a:bodyPr/>
          <a:lstStyle>
            <a:lvl1pPr>
              <a:defRPr>
                <a:solidFill>
                  <a:schemeClr val="accent1"/>
                </a:solidFill>
              </a:defRPr>
            </a:lvl1pPr>
          </a:lstStyle>
          <a:p>
            <a:fld id="{10A01DC5-1685-4615-8240-15192985C6A2}" type="slidenum">
              <a:rPr lang="en-AU" smtClean="0"/>
              <a:pPr/>
              <a:t>‹#›</a:t>
            </a:fld>
            <a:endParaRPr lang="en-AU"/>
          </a:p>
        </p:txBody>
      </p:sp>
      <p:sp>
        <p:nvSpPr>
          <p:cNvPr id="8" name="Title 3">
            <a:extLst>
              <a:ext uri="{FF2B5EF4-FFF2-40B4-BE49-F238E27FC236}">
                <a16:creationId xmlns:a16="http://schemas.microsoft.com/office/drawing/2014/main" id="{14599791-EF19-4673-AA81-5D6FF85F2016}"/>
              </a:ext>
            </a:extLst>
          </p:cNvPr>
          <p:cNvSpPr>
            <a:spLocks noGrp="1"/>
          </p:cNvSpPr>
          <p:nvPr>
            <p:ph type="title"/>
          </p:nvPr>
        </p:nvSpPr>
        <p:spPr>
          <a:xfrm>
            <a:off x="360000" y="360000"/>
            <a:ext cx="10080000" cy="1002730"/>
          </a:xfrm>
        </p:spPr>
        <p:txBody>
          <a:bodyPr/>
          <a:lstStyle>
            <a:lvl1pPr>
              <a:defRPr>
                <a:solidFill>
                  <a:schemeClr val="accent1"/>
                </a:solidFill>
              </a:defRPr>
            </a:lvl1pPr>
          </a:lstStyle>
          <a:p>
            <a:r>
              <a:rPr lang="en-US"/>
              <a:t>Click to edit Master title style</a:t>
            </a:r>
            <a:endParaRPr lang="en-AU"/>
          </a:p>
        </p:txBody>
      </p:sp>
      <p:sp>
        <p:nvSpPr>
          <p:cNvPr id="12" name="Text Placeholder 10">
            <a:extLst>
              <a:ext uri="{FF2B5EF4-FFF2-40B4-BE49-F238E27FC236}">
                <a16:creationId xmlns:a16="http://schemas.microsoft.com/office/drawing/2014/main" id="{DE07C0E9-CC6F-48B9-A5AB-2914FBDFD3B0}"/>
              </a:ext>
            </a:extLst>
          </p:cNvPr>
          <p:cNvSpPr>
            <a:spLocks noGrp="1"/>
          </p:cNvSpPr>
          <p:nvPr>
            <p:ph type="body" sz="quarter" idx="18" hasCustomPrompt="1"/>
          </p:nvPr>
        </p:nvSpPr>
        <p:spPr>
          <a:xfrm>
            <a:off x="360000" y="1589275"/>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3220780155"/>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preserve="1" userDrawn="1">
  <p:cSld name="1_Subheading box with three column text box and image box_no Line">
    <p:spTree>
      <p:nvGrpSpPr>
        <p:cNvPr id="1" name=""/>
        <p:cNvGrpSpPr/>
        <p:nvPr/>
      </p:nvGrpSpPr>
      <p:grpSpPr>
        <a:xfrm>
          <a:off x="0" y="0"/>
          <a:ext cx="0" cy="0"/>
          <a:chOff x="0" y="0"/>
          <a:chExt cx="0" cy="0"/>
        </a:xfrm>
      </p:grpSpPr>
      <p:sp>
        <p:nvSpPr>
          <p:cNvPr id="13" name="Text Placeholder 12">
            <a:extLst>
              <a:ext uri="{FF2B5EF4-FFF2-40B4-BE49-F238E27FC236}">
                <a16:creationId xmlns:a16="http://schemas.microsoft.com/office/drawing/2014/main" id="{4652EAB0-9BF3-42B8-9260-854C74B7761C}"/>
              </a:ext>
            </a:extLst>
          </p:cNvPr>
          <p:cNvSpPr>
            <a:spLocks noGrp="1"/>
          </p:cNvSpPr>
          <p:nvPr>
            <p:ph type="body" sz="quarter" idx="14" hasCustomPrompt="1"/>
          </p:nvPr>
        </p:nvSpPr>
        <p:spPr>
          <a:xfrm>
            <a:off x="360363" y="2340000"/>
            <a:ext cx="8532000" cy="1116002"/>
          </a:xfrm>
        </p:spPr>
        <p:txBody>
          <a:bodyPr/>
          <a:lstStyle>
            <a:lvl1pPr>
              <a:defRPr b="1">
                <a:solidFill>
                  <a:schemeClr val="accent1"/>
                </a:solidFill>
              </a:defRPr>
            </a:lvl1pPr>
          </a:lstStyle>
          <a:p>
            <a:pPr lvl="0"/>
            <a:r>
              <a:rPr lang="en-US"/>
              <a:t>Subheading</a:t>
            </a:r>
            <a:endParaRPr lang="en-AU"/>
          </a:p>
        </p:txBody>
      </p:sp>
      <p:sp>
        <p:nvSpPr>
          <p:cNvPr id="11" name="Text Placeholder 10">
            <a:extLst>
              <a:ext uri="{FF2B5EF4-FFF2-40B4-BE49-F238E27FC236}">
                <a16:creationId xmlns:a16="http://schemas.microsoft.com/office/drawing/2014/main" id="{FBCA03EB-CF3D-4096-8D64-2420CB9A078B}"/>
              </a:ext>
            </a:extLst>
          </p:cNvPr>
          <p:cNvSpPr>
            <a:spLocks noGrp="1"/>
          </p:cNvSpPr>
          <p:nvPr>
            <p:ph type="body" sz="quarter" idx="13"/>
          </p:nvPr>
        </p:nvSpPr>
        <p:spPr>
          <a:xfrm>
            <a:off x="360363" y="3600000"/>
            <a:ext cx="8532000" cy="2699999"/>
          </a:xfrm>
        </p:spPr>
        <p:txBody>
          <a:bodyPr numCol="3" spcCol="180000"/>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Picture Placeholder 4">
            <a:extLst>
              <a:ext uri="{FF2B5EF4-FFF2-40B4-BE49-F238E27FC236}">
                <a16:creationId xmlns:a16="http://schemas.microsoft.com/office/drawing/2014/main" id="{9815A714-98D5-4052-AB2F-14DD929CCC25}"/>
              </a:ext>
            </a:extLst>
          </p:cNvPr>
          <p:cNvSpPr>
            <a:spLocks noGrp="1"/>
          </p:cNvSpPr>
          <p:nvPr>
            <p:ph type="pic" sz="quarter" idx="15"/>
          </p:nvPr>
        </p:nvSpPr>
        <p:spPr>
          <a:xfrm>
            <a:off x="9072000" y="2340000"/>
            <a:ext cx="2736000" cy="3960000"/>
          </a:xfrm>
        </p:spPr>
        <p:txBody>
          <a:bodyPr/>
          <a:lstStyle>
            <a:lvl1pPr>
              <a:defRPr>
                <a:solidFill>
                  <a:schemeClr val="accent1"/>
                </a:solidFill>
              </a:defRPr>
            </a:lvl1pPr>
          </a:lstStyle>
          <a:p>
            <a:r>
              <a:rPr lang="en-US"/>
              <a:t>Click icon to add picture</a:t>
            </a:r>
            <a:endParaRPr lang="en-AU"/>
          </a:p>
        </p:txBody>
      </p:sp>
      <p:sp>
        <p:nvSpPr>
          <p:cNvPr id="6" name="Slide Number Placeholder 5">
            <a:extLst>
              <a:ext uri="{FF2B5EF4-FFF2-40B4-BE49-F238E27FC236}">
                <a16:creationId xmlns:a16="http://schemas.microsoft.com/office/drawing/2014/main" id="{BD8289E0-5097-5F11-B9C6-5305FA6340F4}"/>
              </a:ext>
            </a:extLst>
          </p:cNvPr>
          <p:cNvSpPr>
            <a:spLocks noGrp="1"/>
          </p:cNvSpPr>
          <p:nvPr>
            <p:ph type="sldNum" sz="quarter" idx="16"/>
          </p:nvPr>
        </p:nvSpPr>
        <p:spPr/>
        <p:txBody>
          <a:bodyPr/>
          <a:lstStyle>
            <a:lvl1pPr>
              <a:defRPr>
                <a:solidFill>
                  <a:schemeClr val="accent1"/>
                </a:solidFill>
              </a:defRPr>
            </a:lvl1pPr>
          </a:lstStyle>
          <a:p>
            <a:fld id="{10A01DC5-1685-4615-8240-15192985C6A2}" type="slidenum">
              <a:rPr lang="en-AU" smtClean="0"/>
              <a:pPr/>
              <a:t>‹#›</a:t>
            </a:fld>
            <a:endParaRPr lang="en-AU"/>
          </a:p>
        </p:txBody>
      </p:sp>
      <p:sp>
        <p:nvSpPr>
          <p:cNvPr id="7" name="Title 3">
            <a:extLst>
              <a:ext uri="{FF2B5EF4-FFF2-40B4-BE49-F238E27FC236}">
                <a16:creationId xmlns:a16="http://schemas.microsoft.com/office/drawing/2014/main" id="{9FF4BC1C-28FA-438D-B02E-F022AA594BC4}"/>
              </a:ext>
            </a:extLst>
          </p:cNvPr>
          <p:cNvSpPr>
            <a:spLocks noGrp="1"/>
          </p:cNvSpPr>
          <p:nvPr>
            <p:ph type="title"/>
          </p:nvPr>
        </p:nvSpPr>
        <p:spPr>
          <a:xfrm>
            <a:off x="360000" y="360000"/>
            <a:ext cx="10080000" cy="1002730"/>
          </a:xfrm>
        </p:spPr>
        <p:txBody>
          <a:bodyPr/>
          <a:lstStyle>
            <a:lvl1pPr>
              <a:defRPr>
                <a:solidFill>
                  <a:schemeClr val="accent1"/>
                </a:solidFill>
              </a:defRPr>
            </a:lvl1pPr>
          </a:lstStyle>
          <a:p>
            <a:r>
              <a:rPr lang="en-US"/>
              <a:t>Click to edit Master title style</a:t>
            </a:r>
            <a:endParaRPr lang="en-AU"/>
          </a:p>
        </p:txBody>
      </p:sp>
      <p:sp>
        <p:nvSpPr>
          <p:cNvPr id="9" name="Text Placeholder 10">
            <a:extLst>
              <a:ext uri="{FF2B5EF4-FFF2-40B4-BE49-F238E27FC236}">
                <a16:creationId xmlns:a16="http://schemas.microsoft.com/office/drawing/2014/main" id="{60FD63DB-4575-4B45-9A01-C99009246C7B}"/>
              </a:ext>
            </a:extLst>
          </p:cNvPr>
          <p:cNvSpPr>
            <a:spLocks noGrp="1"/>
          </p:cNvSpPr>
          <p:nvPr>
            <p:ph type="body" sz="quarter" idx="18" hasCustomPrompt="1"/>
          </p:nvPr>
        </p:nvSpPr>
        <p:spPr>
          <a:xfrm>
            <a:off x="360000" y="1546545"/>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1202564242"/>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preserve="1" userDrawn="1">
  <p:cSld name="Image with caption at right over text box">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0AA01239-4425-4D06-9E14-E14F3426FB3F}"/>
              </a:ext>
              <a:ext uri="{C183D7F6-B498-43B3-948B-1728B52AA6E4}">
                <adec:decorative xmlns:adec="http://schemas.microsoft.com/office/drawing/2017/decorative" val="1"/>
              </a:ext>
            </a:extLst>
          </p:cNvPr>
          <p:cNvSpPr>
            <a:spLocks noGrp="1"/>
          </p:cNvSpPr>
          <p:nvPr>
            <p:ph type="pic" sz="quarter" idx="15"/>
          </p:nvPr>
        </p:nvSpPr>
        <p:spPr>
          <a:xfrm>
            <a:off x="0" y="1548000"/>
            <a:ext cx="5976000" cy="4680000"/>
          </a:xfrm>
        </p:spPr>
        <p:txBody>
          <a:bodyPr/>
          <a:lstStyle/>
          <a:p>
            <a:r>
              <a:rPr lang="en-US"/>
              <a:t>Click icon to add picture</a:t>
            </a:r>
            <a:endParaRPr lang="en-AU"/>
          </a:p>
        </p:txBody>
      </p:sp>
      <p:cxnSp>
        <p:nvCxnSpPr>
          <p:cNvPr id="9" name="Straight Connector 8">
            <a:extLst>
              <a:ext uri="{FF2B5EF4-FFF2-40B4-BE49-F238E27FC236}">
                <a16:creationId xmlns:a16="http://schemas.microsoft.com/office/drawing/2014/main" id="{D97CC562-144A-4EC8-A68D-03DE6177D0F2}"/>
              </a:ext>
              <a:ext uri="{C183D7F6-B498-43B3-948B-1728B52AA6E4}">
                <adec:decorative xmlns:adec="http://schemas.microsoft.com/office/drawing/2017/decorative" val="1"/>
              </a:ext>
            </a:extLst>
          </p:cNvPr>
          <p:cNvCxnSpPr>
            <a:cxnSpLocks/>
          </p:cNvCxnSpPr>
          <p:nvPr userDrawn="1"/>
        </p:nvCxnSpPr>
        <p:spPr>
          <a:xfrm>
            <a:off x="6192000" y="1548000"/>
            <a:ext cx="568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Text Placeholder 12">
            <a:extLst>
              <a:ext uri="{FF2B5EF4-FFF2-40B4-BE49-F238E27FC236}">
                <a16:creationId xmlns:a16="http://schemas.microsoft.com/office/drawing/2014/main" id="{4652EAB0-9BF3-42B8-9260-854C74B7761C}"/>
              </a:ext>
            </a:extLst>
          </p:cNvPr>
          <p:cNvSpPr>
            <a:spLocks noGrp="1"/>
          </p:cNvSpPr>
          <p:nvPr>
            <p:ph type="body" sz="quarter" idx="14" hasCustomPrompt="1"/>
          </p:nvPr>
        </p:nvSpPr>
        <p:spPr>
          <a:xfrm>
            <a:off x="6192000" y="1728000"/>
            <a:ext cx="5688000" cy="900000"/>
          </a:xfrm>
        </p:spPr>
        <p:txBody>
          <a:bodyPr>
            <a:noAutofit/>
          </a:bodyPr>
          <a:lstStyle>
            <a:lvl1pPr>
              <a:defRPr sz="1400">
                <a:latin typeface="+mn-lt"/>
              </a:defRPr>
            </a:lvl1pPr>
          </a:lstStyle>
          <a:p>
            <a:pPr lvl="0"/>
            <a:r>
              <a:rPr lang="en-US"/>
              <a:t>Caption</a:t>
            </a:r>
            <a:endParaRPr lang="en-AU"/>
          </a:p>
        </p:txBody>
      </p:sp>
      <p:sp>
        <p:nvSpPr>
          <p:cNvPr id="11" name="Text Placeholder 10">
            <a:extLst>
              <a:ext uri="{FF2B5EF4-FFF2-40B4-BE49-F238E27FC236}">
                <a16:creationId xmlns:a16="http://schemas.microsoft.com/office/drawing/2014/main" id="{FBCA03EB-CF3D-4096-8D64-2420CB9A078B}"/>
              </a:ext>
            </a:extLst>
          </p:cNvPr>
          <p:cNvSpPr>
            <a:spLocks noGrp="1"/>
          </p:cNvSpPr>
          <p:nvPr>
            <p:ph type="body" sz="quarter" idx="13"/>
          </p:nvPr>
        </p:nvSpPr>
        <p:spPr>
          <a:xfrm>
            <a:off x="6192000" y="2771999"/>
            <a:ext cx="5688000" cy="3240000"/>
          </a:xfrm>
        </p:spPr>
        <p:txBody>
          <a:bodyPr numCol="2" spcCol="180000"/>
          <a:lstStyle>
            <a:lvl1pPr>
              <a:defRPr/>
            </a:lvl1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cxnSp>
        <p:nvCxnSpPr>
          <p:cNvPr id="15" name="Straight Connector 14">
            <a:extLst>
              <a:ext uri="{FF2B5EF4-FFF2-40B4-BE49-F238E27FC236}">
                <a16:creationId xmlns:a16="http://schemas.microsoft.com/office/drawing/2014/main" id="{D55E9072-3A33-4C6D-A549-4A012107B65C}"/>
              </a:ext>
              <a:ext uri="{C183D7F6-B498-43B3-948B-1728B52AA6E4}">
                <adec:decorative xmlns:adec="http://schemas.microsoft.com/office/drawing/2017/decorative" val="1"/>
              </a:ext>
            </a:extLst>
          </p:cNvPr>
          <p:cNvCxnSpPr>
            <a:cxnSpLocks/>
          </p:cNvCxnSpPr>
          <p:nvPr userDrawn="1"/>
        </p:nvCxnSpPr>
        <p:spPr>
          <a:xfrm>
            <a:off x="6192000" y="6228000"/>
            <a:ext cx="5688000" cy="0"/>
          </a:xfrm>
          <a:prstGeom prst="line">
            <a:avLst/>
          </a:prstGeom>
        </p:spPr>
        <p:style>
          <a:lnRef idx="1">
            <a:schemeClr val="accent1"/>
          </a:lnRef>
          <a:fillRef idx="0">
            <a:schemeClr val="accent1"/>
          </a:fillRef>
          <a:effectRef idx="0">
            <a:schemeClr val="accent1"/>
          </a:effectRef>
          <a:fontRef idx="minor">
            <a:schemeClr val="tx1"/>
          </a:fontRef>
        </p:style>
      </p:cxnSp>
      <p:sp>
        <p:nvSpPr>
          <p:cNvPr id="6" name="Slide Number Placeholder 5">
            <a:extLst>
              <a:ext uri="{FF2B5EF4-FFF2-40B4-BE49-F238E27FC236}">
                <a16:creationId xmlns:a16="http://schemas.microsoft.com/office/drawing/2014/main" id="{C6C6E195-08D8-B578-8FC3-04019FAB2860}"/>
              </a:ext>
            </a:extLst>
          </p:cNvPr>
          <p:cNvSpPr>
            <a:spLocks noGrp="1"/>
          </p:cNvSpPr>
          <p:nvPr>
            <p:ph type="sldNum" sz="quarter" idx="16"/>
          </p:nvPr>
        </p:nvSpPr>
        <p:spPr/>
        <p:txBody>
          <a:bodyPr/>
          <a:lstStyle/>
          <a:p>
            <a:fld id="{10A01DC5-1685-4615-8240-15192985C6A2}" type="slidenum">
              <a:rPr lang="en-AU" smtClean="0"/>
              <a:pPr/>
              <a:t>‹#›</a:t>
            </a:fld>
            <a:endParaRPr lang="en-AU"/>
          </a:p>
        </p:txBody>
      </p:sp>
      <p:sp>
        <p:nvSpPr>
          <p:cNvPr id="10" name="Title 3">
            <a:extLst>
              <a:ext uri="{FF2B5EF4-FFF2-40B4-BE49-F238E27FC236}">
                <a16:creationId xmlns:a16="http://schemas.microsoft.com/office/drawing/2014/main" id="{EFC25D5C-75DB-4279-AC00-2D320745128E}"/>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a:p>
        </p:txBody>
      </p:sp>
      <p:sp>
        <p:nvSpPr>
          <p:cNvPr id="14" name="Text Placeholder 10">
            <a:extLst>
              <a:ext uri="{FF2B5EF4-FFF2-40B4-BE49-F238E27FC236}">
                <a16:creationId xmlns:a16="http://schemas.microsoft.com/office/drawing/2014/main" id="{D9046FC8-7C55-4C92-84EC-77EF486F475B}"/>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143488003"/>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preserve="1" userDrawn="1">
  <p:cSld name="Large quote">
    <p:spTree>
      <p:nvGrpSpPr>
        <p:cNvPr id="1" name=""/>
        <p:cNvGrpSpPr/>
        <p:nvPr/>
      </p:nvGrpSpPr>
      <p:grpSpPr>
        <a:xfrm>
          <a:off x="0" y="0"/>
          <a:ext cx="0" cy="0"/>
          <a:chOff x="0" y="0"/>
          <a:chExt cx="0" cy="0"/>
        </a:xfrm>
      </p:grpSpPr>
      <p:sp>
        <p:nvSpPr>
          <p:cNvPr id="2" name="Title 1"/>
          <p:cNvSpPr>
            <a:spLocks noGrp="1"/>
          </p:cNvSpPr>
          <p:nvPr>
            <p:ph type="title"/>
          </p:nvPr>
        </p:nvSpPr>
        <p:spPr>
          <a:xfrm>
            <a:off x="360000" y="359998"/>
            <a:ext cx="2520000" cy="5976002"/>
          </a:xfrm>
        </p:spPr>
        <p:txBody>
          <a:bodyPr>
            <a:noAutofit/>
          </a:bodyPr>
          <a:lstStyle>
            <a:lvl1pPr>
              <a:defRPr sz="1800">
                <a:latin typeface="+mj-lt"/>
              </a:defRPr>
            </a:lvl1pPr>
          </a:lstStyle>
          <a:p>
            <a:r>
              <a:rPr lang="en-US"/>
              <a:t>Click to edit Master title style</a:t>
            </a:r>
          </a:p>
        </p:txBody>
      </p:sp>
      <p:cxnSp>
        <p:nvCxnSpPr>
          <p:cNvPr id="12" name="Straight Connector 11">
            <a:extLst>
              <a:ext uri="{FF2B5EF4-FFF2-40B4-BE49-F238E27FC236}">
                <a16:creationId xmlns:a16="http://schemas.microsoft.com/office/drawing/2014/main" id="{80B8F80F-22E3-47D7-8D99-80BFFDFB35CD}"/>
              </a:ext>
              <a:ext uri="{C183D7F6-B498-43B3-948B-1728B52AA6E4}">
                <adec:decorative xmlns:adec="http://schemas.microsoft.com/office/drawing/2017/decorative" val="1"/>
              </a:ext>
            </a:extLst>
          </p:cNvPr>
          <p:cNvCxnSpPr>
            <a:cxnSpLocks/>
          </p:cNvCxnSpPr>
          <p:nvPr userDrawn="1"/>
        </p:nvCxnSpPr>
        <p:spPr>
          <a:xfrm>
            <a:off x="3096000" y="360000"/>
            <a:ext cx="0" cy="5976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FBCA03EB-CF3D-4096-8D64-2420CB9A078B}"/>
              </a:ext>
            </a:extLst>
          </p:cNvPr>
          <p:cNvSpPr>
            <a:spLocks noGrp="1"/>
          </p:cNvSpPr>
          <p:nvPr>
            <p:ph type="body" sz="quarter" idx="13"/>
          </p:nvPr>
        </p:nvSpPr>
        <p:spPr>
          <a:xfrm>
            <a:off x="3312002" y="360000"/>
            <a:ext cx="7560000" cy="5976000"/>
          </a:xfrm>
        </p:spPr>
        <p:txBody>
          <a:bodyPr numCol="1" spcCol="180000"/>
          <a:lstStyle>
            <a:lvl1pPr>
              <a:defRPr sz="3600">
                <a:solidFill>
                  <a:schemeClr val="accent1"/>
                </a:solidFill>
              </a:defRPr>
            </a:lvl1pPr>
            <a:lvl2pPr>
              <a:defRPr sz="1800">
                <a:latin typeface="+mn-lt"/>
              </a:defRPr>
            </a:lvl2pPr>
          </a:lstStyle>
          <a:p>
            <a:pPr lvl="0"/>
            <a:r>
              <a:rPr lang="en-US"/>
              <a:t>Click to edit Master text styles</a:t>
            </a:r>
          </a:p>
          <a:p>
            <a:pPr lvl="1"/>
            <a:r>
              <a:rPr lang="en-US"/>
              <a:t>Second level</a:t>
            </a:r>
          </a:p>
        </p:txBody>
      </p:sp>
      <p:sp>
        <p:nvSpPr>
          <p:cNvPr id="7" name="Slide Number Placeholder 6"/>
          <p:cNvSpPr>
            <a:spLocks noGrp="1"/>
          </p:cNvSpPr>
          <p:nvPr>
            <p:ph type="sldNum" sz="quarter" idx="12"/>
          </p:nvPr>
        </p:nvSpPr>
        <p:spPr/>
        <p:txBody>
          <a:bodyPr/>
          <a:lstStyle/>
          <a:p>
            <a:fld id="{10A01DC5-1685-4615-8240-15192985C6A2}" type="slidenum">
              <a:rPr lang="en-AU" smtClean="0"/>
              <a:t>‹#›</a:t>
            </a:fld>
            <a:endParaRPr lang="en-AU"/>
          </a:p>
        </p:txBody>
      </p:sp>
    </p:spTree>
    <p:extLst>
      <p:ext uri="{BB962C8B-B14F-4D97-AF65-F5344CB8AC3E}">
        <p14:creationId xmlns:p14="http://schemas.microsoft.com/office/powerpoint/2010/main" val="37444529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References">
    <p:bg>
      <p:bgPr>
        <a:solidFill>
          <a:schemeClr val="accent4"/>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3C69E21-27A4-4448-A8A5-3DF6A41F3B28}"/>
              </a:ext>
            </a:extLst>
          </p:cNvPr>
          <p:cNvSpPr/>
          <p:nvPr userDrawn="1"/>
        </p:nvSpPr>
        <p:spPr>
          <a:xfrm>
            <a:off x="0" y="1265616"/>
            <a:ext cx="12192000" cy="1901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a:cxnSpLocks/>
          </p:cNvCxnSpPr>
          <p:nvPr userDrawn="1"/>
        </p:nvCxnSpPr>
        <p:spPr>
          <a:xfrm>
            <a:off x="0" y="1265616"/>
            <a:ext cx="1219200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81B646BC-5BB3-E31B-1A9E-AD82558D7FE8}"/>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itle 3">
            <a:extLst>
              <a:ext uri="{FF2B5EF4-FFF2-40B4-BE49-F238E27FC236}">
                <a16:creationId xmlns:a16="http://schemas.microsoft.com/office/drawing/2014/main" id="{2245FC77-E959-4B3D-936D-71858DF4D065}"/>
              </a:ext>
            </a:extLst>
          </p:cNvPr>
          <p:cNvSpPr>
            <a:spLocks noGrp="1"/>
          </p:cNvSpPr>
          <p:nvPr>
            <p:ph type="title" hasCustomPrompt="1"/>
          </p:nvPr>
        </p:nvSpPr>
        <p:spPr>
          <a:xfrm>
            <a:off x="360000" y="360001"/>
            <a:ext cx="10080000" cy="521412"/>
          </a:xfrm>
        </p:spPr>
        <p:txBody>
          <a:bodyPr/>
          <a:lstStyle>
            <a:lvl1pPr>
              <a:defRPr>
                <a:solidFill>
                  <a:schemeClr val="accent1"/>
                </a:solidFill>
              </a:defRPr>
            </a:lvl1pPr>
          </a:lstStyle>
          <a:p>
            <a:r>
              <a:rPr lang="en-US" dirty="0"/>
              <a:t>References</a:t>
            </a:r>
            <a:endParaRPr lang="en-AU" dirty="0"/>
          </a:p>
        </p:txBody>
      </p:sp>
      <p:sp>
        <p:nvSpPr>
          <p:cNvPr id="2" name="Content Placeholder 2">
            <a:extLst>
              <a:ext uri="{FF2B5EF4-FFF2-40B4-BE49-F238E27FC236}">
                <a16:creationId xmlns:a16="http://schemas.microsoft.com/office/drawing/2014/main" id="{27905181-B8A1-3C65-36D9-EB3FF362FF6C}"/>
              </a:ext>
            </a:extLst>
          </p:cNvPr>
          <p:cNvSpPr>
            <a:spLocks noGrp="1"/>
          </p:cNvSpPr>
          <p:nvPr>
            <p:ph idx="1" hasCustomPrompt="1"/>
          </p:nvPr>
        </p:nvSpPr>
        <p:spPr>
          <a:xfrm>
            <a:off x="360000" y="3428999"/>
            <a:ext cx="11484000" cy="2927351"/>
          </a:xfrm>
        </p:spPr>
        <p:txBody>
          <a:bodyPr/>
          <a:lstStyle>
            <a:lvl1pPr>
              <a:lnSpc>
                <a:spcPct val="150000"/>
              </a:lnSpc>
              <a:defRPr sz="1200">
                <a:latin typeface="Arial" panose="020B0604020202020204" pitchFamily="34" charset="0"/>
                <a:cs typeface="Arial" panose="020B0604020202020204" pitchFamily="34" charset="0"/>
              </a:defRPr>
            </a:lvl1pPr>
            <a:lvl2pPr>
              <a:lnSpc>
                <a:spcPct val="150000"/>
              </a:lnSpc>
              <a:defRPr sz="1200"/>
            </a:lvl2pPr>
            <a:lvl3pPr>
              <a:lnSpc>
                <a:spcPct val="150000"/>
              </a:lnSpc>
              <a:defRPr/>
            </a:lvl3pPr>
            <a:lvl4pPr>
              <a:lnSpc>
                <a:spcPct val="150000"/>
              </a:lnSpc>
              <a:defRPr sz="1200"/>
            </a:lvl4pPr>
            <a:lvl5pPr>
              <a:lnSpc>
                <a:spcPct val="150000"/>
              </a:lnSpc>
              <a:defRPr sz="1200"/>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4020843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90.xml><?xml version="1.0" encoding="utf-8"?>
<p:sldLayout xmlns:a="http://schemas.openxmlformats.org/drawingml/2006/main" xmlns:r="http://schemas.openxmlformats.org/officeDocument/2006/relationships" xmlns:p="http://schemas.openxmlformats.org/presentationml/2006/main" preserve="1" userDrawn="1">
  <p:cSld name="1_2 column text above graphic">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165CECD-C00D-4560-9C97-AE28A8535867}"/>
              </a:ext>
              <a:ext uri="{C183D7F6-B498-43B3-948B-1728B52AA6E4}">
                <adec:decorative xmlns:adec="http://schemas.microsoft.com/office/drawing/2017/decorative" val="1"/>
              </a:ext>
            </a:extLst>
          </p:cNvPr>
          <p:cNvSpPr/>
          <p:nvPr userDrawn="1"/>
        </p:nvSpPr>
        <p:spPr>
          <a:xfrm>
            <a:off x="0" y="1620000"/>
            <a:ext cx="12192000" cy="523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8" name="Straight Connector 7">
            <a:extLst>
              <a:ext uri="{FF2B5EF4-FFF2-40B4-BE49-F238E27FC236}">
                <a16:creationId xmlns:a16="http://schemas.microsoft.com/office/drawing/2014/main" id="{017468B5-9304-8780-B3F7-E48A7589BD28}"/>
              </a:ext>
              <a:ext uri="{C183D7F6-B498-43B3-948B-1728B52AA6E4}">
                <adec:decorative xmlns:adec="http://schemas.microsoft.com/office/drawing/2017/decorative" val="1"/>
              </a:ext>
            </a:extLst>
          </p:cNvPr>
          <p:cNvCxnSpPr/>
          <p:nvPr userDrawn="1"/>
        </p:nvCxnSpPr>
        <p:spPr>
          <a:xfrm>
            <a:off x="360000" y="622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 name="Slide Number Placeholder 6"/>
          <p:cNvSpPr>
            <a:spLocks noGrp="1"/>
          </p:cNvSpPr>
          <p:nvPr>
            <p:ph type="sldNum" sz="quarter" idx="12"/>
          </p:nvPr>
        </p:nvSpPr>
        <p:spPr/>
        <p:txBody>
          <a:bodyPr/>
          <a:lstStyle/>
          <a:p>
            <a:fld id="{10A01DC5-1685-4615-8240-15192985C6A2}" type="slidenum">
              <a:rPr lang="en-AU" smtClean="0"/>
              <a:t>‹#›</a:t>
            </a:fld>
            <a:endParaRPr lang="en-AU"/>
          </a:p>
        </p:txBody>
      </p:sp>
      <p:sp>
        <p:nvSpPr>
          <p:cNvPr id="10" name="Title 4">
            <a:extLst>
              <a:ext uri="{FF2B5EF4-FFF2-40B4-BE49-F238E27FC236}">
                <a16:creationId xmlns:a16="http://schemas.microsoft.com/office/drawing/2014/main" id="{4B69FB63-5913-44B0-9BCA-4B6E66CE48BF}"/>
              </a:ext>
            </a:extLst>
          </p:cNvPr>
          <p:cNvSpPr>
            <a:spLocks noGrp="1"/>
          </p:cNvSpPr>
          <p:nvPr>
            <p:ph type="title"/>
          </p:nvPr>
        </p:nvSpPr>
        <p:spPr>
          <a:xfrm>
            <a:off x="359998" y="360000"/>
            <a:ext cx="10260002" cy="522000"/>
          </a:xfrm>
        </p:spPr>
        <p:txBody>
          <a:bodyPr/>
          <a:lstStyle>
            <a:lvl1pPr>
              <a:defRPr>
                <a:solidFill>
                  <a:schemeClr val="accent1"/>
                </a:solidFill>
              </a:defRPr>
            </a:lvl1pPr>
          </a:lstStyle>
          <a:p>
            <a:r>
              <a:rPr lang="en-US"/>
              <a:t>Click to edit Master title style</a:t>
            </a:r>
            <a:endParaRPr lang="en-AU"/>
          </a:p>
        </p:txBody>
      </p:sp>
      <p:sp>
        <p:nvSpPr>
          <p:cNvPr id="11" name="Text Placeholder 10">
            <a:extLst>
              <a:ext uri="{FF2B5EF4-FFF2-40B4-BE49-F238E27FC236}">
                <a16:creationId xmlns:a16="http://schemas.microsoft.com/office/drawing/2014/main" id="{4A905C52-CF4B-447B-B93D-A86FD209402A}"/>
              </a:ext>
            </a:extLst>
          </p:cNvPr>
          <p:cNvSpPr>
            <a:spLocks noGrp="1"/>
          </p:cNvSpPr>
          <p:nvPr>
            <p:ph type="body" sz="quarter" idx="18" hasCustomPrompt="1"/>
          </p:nvPr>
        </p:nvSpPr>
        <p:spPr>
          <a:xfrm>
            <a:off x="360000" y="1016704"/>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4" name="Text Placeholder 3">
            <a:extLst>
              <a:ext uri="{FF2B5EF4-FFF2-40B4-BE49-F238E27FC236}">
                <a16:creationId xmlns:a16="http://schemas.microsoft.com/office/drawing/2014/main" id="{45FF91FD-74CC-081D-89EB-09C2A0ACEDA6}"/>
              </a:ext>
            </a:extLst>
          </p:cNvPr>
          <p:cNvSpPr>
            <a:spLocks noGrp="1"/>
          </p:cNvSpPr>
          <p:nvPr>
            <p:ph type="body" sz="quarter" idx="19"/>
          </p:nvPr>
        </p:nvSpPr>
        <p:spPr>
          <a:xfrm>
            <a:off x="359998" y="1818975"/>
            <a:ext cx="11496675" cy="42100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3113140070"/>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preserve="1" userDrawn="1">
  <p:cSld name="3_2 column text above graphic">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165CECD-C00D-4560-9C97-AE28A8535867}"/>
              </a:ext>
              <a:ext uri="{C183D7F6-B498-43B3-948B-1728B52AA6E4}">
                <adec:decorative xmlns:adec="http://schemas.microsoft.com/office/drawing/2017/decorative" val="1"/>
              </a:ext>
            </a:extLst>
          </p:cNvPr>
          <p:cNvSpPr/>
          <p:nvPr userDrawn="1"/>
        </p:nvSpPr>
        <p:spPr>
          <a:xfrm>
            <a:off x="0" y="1620000"/>
            <a:ext cx="12192000" cy="523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8" name="Straight Connector 7">
            <a:extLst>
              <a:ext uri="{FF2B5EF4-FFF2-40B4-BE49-F238E27FC236}">
                <a16:creationId xmlns:a16="http://schemas.microsoft.com/office/drawing/2014/main" id="{017468B5-9304-8780-B3F7-E48A7589BD28}"/>
              </a:ext>
              <a:ext uri="{C183D7F6-B498-43B3-948B-1728B52AA6E4}">
                <adec:decorative xmlns:adec="http://schemas.microsoft.com/office/drawing/2017/decorative" val="1"/>
              </a:ext>
            </a:extLst>
          </p:cNvPr>
          <p:cNvCxnSpPr/>
          <p:nvPr userDrawn="1"/>
        </p:nvCxnSpPr>
        <p:spPr>
          <a:xfrm>
            <a:off x="360000" y="622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 name="Slide Number Placeholder 6"/>
          <p:cNvSpPr>
            <a:spLocks noGrp="1"/>
          </p:cNvSpPr>
          <p:nvPr>
            <p:ph type="sldNum" sz="quarter" idx="12"/>
          </p:nvPr>
        </p:nvSpPr>
        <p:spPr/>
        <p:txBody>
          <a:bodyPr/>
          <a:lstStyle/>
          <a:p>
            <a:fld id="{10A01DC5-1685-4615-8240-15192985C6A2}" type="slidenum">
              <a:rPr lang="en-AU" smtClean="0"/>
              <a:t>‹#›</a:t>
            </a:fld>
            <a:endParaRPr lang="en-AU"/>
          </a:p>
        </p:txBody>
      </p:sp>
      <p:sp>
        <p:nvSpPr>
          <p:cNvPr id="10" name="Title 4">
            <a:extLst>
              <a:ext uri="{FF2B5EF4-FFF2-40B4-BE49-F238E27FC236}">
                <a16:creationId xmlns:a16="http://schemas.microsoft.com/office/drawing/2014/main" id="{4B69FB63-5913-44B0-9BCA-4B6E66CE48BF}"/>
              </a:ext>
            </a:extLst>
          </p:cNvPr>
          <p:cNvSpPr>
            <a:spLocks noGrp="1"/>
          </p:cNvSpPr>
          <p:nvPr>
            <p:ph type="title"/>
          </p:nvPr>
        </p:nvSpPr>
        <p:spPr>
          <a:xfrm>
            <a:off x="359998" y="360000"/>
            <a:ext cx="10260002" cy="522000"/>
          </a:xfrm>
        </p:spPr>
        <p:txBody>
          <a:bodyPr/>
          <a:lstStyle>
            <a:lvl1pPr>
              <a:defRPr>
                <a:solidFill>
                  <a:schemeClr val="accent1"/>
                </a:solidFill>
              </a:defRPr>
            </a:lvl1pPr>
          </a:lstStyle>
          <a:p>
            <a:r>
              <a:rPr lang="en-US"/>
              <a:t>Click to edit Master title style</a:t>
            </a:r>
            <a:endParaRPr lang="en-AU"/>
          </a:p>
        </p:txBody>
      </p:sp>
      <p:sp>
        <p:nvSpPr>
          <p:cNvPr id="11" name="Text Placeholder 10">
            <a:extLst>
              <a:ext uri="{FF2B5EF4-FFF2-40B4-BE49-F238E27FC236}">
                <a16:creationId xmlns:a16="http://schemas.microsoft.com/office/drawing/2014/main" id="{4A905C52-CF4B-447B-B93D-A86FD209402A}"/>
              </a:ext>
            </a:extLst>
          </p:cNvPr>
          <p:cNvSpPr>
            <a:spLocks noGrp="1"/>
          </p:cNvSpPr>
          <p:nvPr>
            <p:ph type="body" sz="quarter" idx="18" hasCustomPrompt="1"/>
          </p:nvPr>
        </p:nvSpPr>
        <p:spPr>
          <a:xfrm>
            <a:off x="360000" y="1016704"/>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4" name="Text Placeholder 3">
            <a:extLst>
              <a:ext uri="{FF2B5EF4-FFF2-40B4-BE49-F238E27FC236}">
                <a16:creationId xmlns:a16="http://schemas.microsoft.com/office/drawing/2014/main" id="{45FF91FD-74CC-081D-89EB-09C2A0ACEDA6}"/>
              </a:ext>
            </a:extLst>
          </p:cNvPr>
          <p:cNvSpPr>
            <a:spLocks noGrp="1"/>
          </p:cNvSpPr>
          <p:nvPr>
            <p:ph type="body" sz="quarter" idx="19"/>
          </p:nvPr>
        </p:nvSpPr>
        <p:spPr>
          <a:xfrm>
            <a:off x="359998" y="1818975"/>
            <a:ext cx="11496675" cy="42100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2712439165"/>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preserve="1" userDrawn="1">
  <p:cSld name="2_2 column text above graphic">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8AB6FE45-2247-43AE-AFB0-3C1EC574D8FA}"/>
              </a:ext>
              <a:ext uri="{C183D7F6-B498-43B3-948B-1728B52AA6E4}">
                <adec:decorative xmlns:adec="http://schemas.microsoft.com/office/drawing/2017/decorative" val="1"/>
              </a:ext>
            </a:extLst>
          </p:cNvPr>
          <p:cNvSpPr>
            <a:spLocks noGrp="1"/>
          </p:cNvSpPr>
          <p:nvPr>
            <p:ph type="pic" sz="quarter" idx="13"/>
          </p:nvPr>
        </p:nvSpPr>
        <p:spPr>
          <a:xfrm>
            <a:off x="359998" y="1909282"/>
            <a:ext cx="11483999" cy="4210718"/>
          </a:xfrm>
        </p:spPr>
        <p:txBody>
          <a:bodyPr/>
          <a:lstStyle/>
          <a:p>
            <a:r>
              <a:rPr lang="en-US"/>
              <a:t>Click icon to add picture</a:t>
            </a:r>
            <a:endParaRPr lang="en-AU"/>
          </a:p>
        </p:txBody>
      </p:sp>
      <p:cxnSp>
        <p:nvCxnSpPr>
          <p:cNvPr id="8" name="Straight Connector 7">
            <a:extLst>
              <a:ext uri="{FF2B5EF4-FFF2-40B4-BE49-F238E27FC236}">
                <a16:creationId xmlns:a16="http://schemas.microsoft.com/office/drawing/2014/main" id="{017468B5-9304-8780-B3F7-E48A7589BD28}"/>
              </a:ext>
              <a:ext uri="{C183D7F6-B498-43B3-948B-1728B52AA6E4}">
                <adec:decorative xmlns:adec="http://schemas.microsoft.com/office/drawing/2017/decorative" val="1"/>
              </a:ext>
            </a:extLst>
          </p:cNvPr>
          <p:cNvCxnSpPr/>
          <p:nvPr userDrawn="1"/>
        </p:nvCxnSpPr>
        <p:spPr>
          <a:xfrm>
            <a:off x="360000" y="622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 name="Slide Number Placeholder 6"/>
          <p:cNvSpPr>
            <a:spLocks noGrp="1"/>
          </p:cNvSpPr>
          <p:nvPr>
            <p:ph type="sldNum" sz="quarter" idx="12"/>
          </p:nvPr>
        </p:nvSpPr>
        <p:spPr/>
        <p:txBody>
          <a:bodyPr/>
          <a:lstStyle/>
          <a:p>
            <a:fld id="{10A01DC5-1685-4615-8240-15192985C6A2}" type="slidenum">
              <a:rPr lang="en-AU" smtClean="0"/>
              <a:t>‹#›</a:t>
            </a:fld>
            <a:endParaRPr lang="en-AU"/>
          </a:p>
        </p:txBody>
      </p:sp>
      <p:sp>
        <p:nvSpPr>
          <p:cNvPr id="9" name="Title 3">
            <a:extLst>
              <a:ext uri="{FF2B5EF4-FFF2-40B4-BE49-F238E27FC236}">
                <a16:creationId xmlns:a16="http://schemas.microsoft.com/office/drawing/2014/main" id="{05BC5410-7E55-4593-BA28-5E8E6B37DC52}"/>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a:p>
        </p:txBody>
      </p:sp>
      <p:sp>
        <p:nvSpPr>
          <p:cNvPr id="11" name="Text Placeholder 10">
            <a:extLst>
              <a:ext uri="{FF2B5EF4-FFF2-40B4-BE49-F238E27FC236}">
                <a16:creationId xmlns:a16="http://schemas.microsoft.com/office/drawing/2014/main" id="{CCAC8508-E60B-446A-8E8E-4CDD0947B710}"/>
              </a:ext>
            </a:extLst>
          </p:cNvPr>
          <p:cNvSpPr>
            <a:spLocks noGrp="1"/>
          </p:cNvSpPr>
          <p:nvPr>
            <p:ph type="body" sz="quarter" idx="18" hasCustomPrompt="1"/>
          </p:nvPr>
        </p:nvSpPr>
        <p:spPr>
          <a:xfrm>
            <a:off x="360000" y="1016704"/>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274480471"/>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preserve="1" userDrawn="1">
  <p:cSld name="Image with two multi-content boxes">
    <p:spTree>
      <p:nvGrpSpPr>
        <p:cNvPr id="1" name=""/>
        <p:cNvGrpSpPr/>
        <p:nvPr/>
      </p:nvGrpSpPr>
      <p:grpSpPr>
        <a:xfrm>
          <a:off x="0" y="0"/>
          <a:ext cx="0" cy="0"/>
          <a:chOff x="0" y="0"/>
          <a:chExt cx="0" cy="0"/>
        </a:xfrm>
      </p:grpSpPr>
      <p:cxnSp>
        <p:nvCxnSpPr>
          <p:cNvPr id="12" name="Straight Connector 11">
            <a:extLst>
              <a:ext uri="{FF2B5EF4-FFF2-40B4-BE49-F238E27FC236}">
                <a16:creationId xmlns:a16="http://schemas.microsoft.com/office/drawing/2014/main" id="{9E937FAD-09C4-B9AC-E0F8-D88B1E980AFF}"/>
              </a:ext>
              <a:ext uri="{C183D7F6-B498-43B3-948B-1728B52AA6E4}">
                <adec:decorative xmlns:adec="http://schemas.microsoft.com/office/drawing/2017/decorative" val="1"/>
              </a:ext>
            </a:extLst>
          </p:cNvPr>
          <p:cNvCxnSpPr>
            <a:cxnSpLocks/>
          </p:cNvCxnSpPr>
          <p:nvPr userDrawn="1"/>
        </p:nvCxnSpPr>
        <p:spPr>
          <a:xfrm>
            <a:off x="360000" y="360000"/>
            <a:ext cx="0" cy="597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Picture Placeholder 14">
            <a:extLst>
              <a:ext uri="{FF2B5EF4-FFF2-40B4-BE49-F238E27FC236}">
                <a16:creationId xmlns:a16="http://schemas.microsoft.com/office/drawing/2014/main" id="{A1EC6F40-A8A0-4128-90D0-E467B30278DC}"/>
              </a:ext>
              <a:ext uri="{C183D7F6-B498-43B3-948B-1728B52AA6E4}">
                <adec:decorative xmlns:adec="http://schemas.microsoft.com/office/drawing/2017/decorative" val="1"/>
              </a:ext>
            </a:extLst>
          </p:cNvPr>
          <p:cNvSpPr>
            <a:spLocks noGrp="1"/>
          </p:cNvSpPr>
          <p:nvPr>
            <p:ph type="pic" sz="quarter" idx="13"/>
          </p:nvPr>
        </p:nvSpPr>
        <p:spPr>
          <a:xfrm>
            <a:off x="539750" y="1728788"/>
            <a:ext cx="6229350" cy="4607212"/>
          </a:xfrm>
        </p:spPr>
        <p:txBody>
          <a:bodyPr/>
          <a:lstStyle/>
          <a:p>
            <a:r>
              <a:rPr lang="en-US"/>
              <a:t>Click icon to add picture</a:t>
            </a:r>
            <a:endParaRPr lang="en-AU"/>
          </a:p>
        </p:txBody>
      </p:sp>
      <p:cxnSp>
        <p:nvCxnSpPr>
          <p:cNvPr id="17" name="Straight Connector 16">
            <a:extLst>
              <a:ext uri="{FF2B5EF4-FFF2-40B4-BE49-F238E27FC236}">
                <a16:creationId xmlns:a16="http://schemas.microsoft.com/office/drawing/2014/main" id="{82CE467A-6B5B-43F6-973F-516915856717}"/>
              </a:ext>
              <a:ext uri="{C183D7F6-B498-43B3-948B-1728B52AA6E4}">
                <adec:decorative xmlns:adec="http://schemas.microsoft.com/office/drawing/2017/decorative" val="1"/>
              </a:ext>
            </a:extLst>
          </p:cNvPr>
          <p:cNvCxnSpPr>
            <a:cxnSpLocks/>
          </p:cNvCxnSpPr>
          <p:nvPr userDrawn="1"/>
        </p:nvCxnSpPr>
        <p:spPr>
          <a:xfrm>
            <a:off x="6948000" y="1728000"/>
            <a:ext cx="0" cy="4608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sz="half" idx="1"/>
          </p:nvPr>
        </p:nvSpPr>
        <p:spPr>
          <a:xfrm>
            <a:off x="7127999" y="1727999"/>
            <a:ext cx="4715997" cy="2052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7128000" y="3924000"/>
            <a:ext cx="4715996" cy="2052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Text Placeholder 12">
            <a:extLst>
              <a:ext uri="{FF2B5EF4-FFF2-40B4-BE49-F238E27FC236}">
                <a16:creationId xmlns:a16="http://schemas.microsoft.com/office/drawing/2014/main" id="{0EAFF04E-EED2-4901-9136-39CEC8DFA263}"/>
              </a:ext>
            </a:extLst>
          </p:cNvPr>
          <p:cNvSpPr>
            <a:spLocks noGrp="1"/>
          </p:cNvSpPr>
          <p:nvPr>
            <p:ph type="body" sz="quarter" idx="14" hasCustomPrompt="1"/>
          </p:nvPr>
        </p:nvSpPr>
        <p:spPr>
          <a:xfrm>
            <a:off x="7127998" y="6048000"/>
            <a:ext cx="4716000" cy="288000"/>
          </a:xfrm>
        </p:spPr>
        <p:txBody>
          <a:bodyPr anchor="b" anchorCtr="0">
            <a:normAutofit/>
          </a:bodyPr>
          <a:lstStyle>
            <a:lvl1pPr>
              <a:defRPr sz="1000">
                <a:latin typeface="+mn-lt"/>
              </a:defRPr>
            </a:lvl1pPr>
          </a:lstStyle>
          <a:p>
            <a:pPr lvl="0"/>
            <a:r>
              <a:rPr lang="en-US"/>
              <a:t>Caption</a:t>
            </a:r>
            <a:endParaRPr lang="en-AU"/>
          </a:p>
        </p:txBody>
      </p:sp>
      <p:sp>
        <p:nvSpPr>
          <p:cNvPr id="6" name="Slide Number Placeholder 5">
            <a:extLst>
              <a:ext uri="{FF2B5EF4-FFF2-40B4-BE49-F238E27FC236}">
                <a16:creationId xmlns:a16="http://schemas.microsoft.com/office/drawing/2014/main" id="{AD7D6739-5371-B762-58B3-DA849DE6A79E}"/>
              </a:ext>
            </a:extLst>
          </p:cNvPr>
          <p:cNvSpPr>
            <a:spLocks noGrp="1"/>
          </p:cNvSpPr>
          <p:nvPr>
            <p:ph type="sldNum" sz="quarter" idx="15"/>
          </p:nvPr>
        </p:nvSpPr>
        <p:spPr/>
        <p:txBody>
          <a:bodyPr/>
          <a:lstStyle/>
          <a:p>
            <a:fld id="{10A01DC5-1685-4615-8240-15192985C6A2}" type="slidenum">
              <a:rPr lang="en-AU" smtClean="0"/>
              <a:pPr/>
              <a:t>‹#›</a:t>
            </a:fld>
            <a:endParaRPr lang="en-AU"/>
          </a:p>
        </p:txBody>
      </p:sp>
      <p:sp>
        <p:nvSpPr>
          <p:cNvPr id="10" name="Title 3">
            <a:extLst>
              <a:ext uri="{FF2B5EF4-FFF2-40B4-BE49-F238E27FC236}">
                <a16:creationId xmlns:a16="http://schemas.microsoft.com/office/drawing/2014/main" id="{79691CFB-7E44-4ABC-B663-13EAB9E121E0}"/>
              </a:ext>
            </a:extLst>
          </p:cNvPr>
          <p:cNvSpPr>
            <a:spLocks noGrp="1"/>
          </p:cNvSpPr>
          <p:nvPr>
            <p:ph type="title"/>
          </p:nvPr>
        </p:nvSpPr>
        <p:spPr>
          <a:xfrm>
            <a:off x="539748" y="360000"/>
            <a:ext cx="9900251" cy="545601"/>
          </a:xfrm>
        </p:spPr>
        <p:txBody>
          <a:bodyPr/>
          <a:lstStyle>
            <a:lvl1pPr>
              <a:defRPr>
                <a:solidFill>
                  <a:schemeClr val="accent1"/>
                </a:solidFill>
              </a:defRPr>
            </a:lvl1pPr>
          </a:lstStyle>
          <a:p>
            <a:r>
              <a:rPr lang="en-US"/>
              <a:t>Click to edit Master title style</a:t>
            </a:r>
            <a:endParaRPr lang="en-AU"/>
          </a:p>
        </p:txBody>
      </p:sp>
      <p:sp>
        <p:nvSpPr>
          <p:cNvPr id="13" name="Text Placeholder 10">
            <a:extLst>
              <a:ext uri="{FF2B5EF4-FFF2-40B4-BE49-F238E27FC236}">
                <a16:creationId xmlns:a16="http://schemas.microsoft.com/office/drawing/2014/main" id="{91B4D21B-6662-499E-B4B3-F33ABC0C0C36}"/>
              </a:ext>
            </a:extLst>
          </p:cNvPr>
          <p:cNvSpPr>
            <a:spLocks noGrp="1"/>
          </p:cNvSpPr>
          <p:nvPr>
            <p:ph type="body" sz="quarter" idx="18" hasCustomPrompt="1"/>
          </p:nvPr>
        </p:nvSpPr>
        <p:spPr>
          <a:xfrm>
            <a:off x="539748" y="1016704"/>
            <a:ext cx="9900252"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2708921212"/>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preserve="1" userDrawn="1">
  <p:cSld name="2 charts with supporting text">
    <p:spTree>
      <p:nvGrpSpPr>
        <p:cNvPr id="1" name=""/>
        <p:cNvGrpSpPr/>
        <p:nvPr/>
      </p:nvGrpSpPr>
      <p:grpSpPr>
        <a:xfrm>
          <a:off x="0" y="0"/>
          <a:ext cx="0" cy="0"/>
          <a:chOff x="0" y="0"/>
          <a:chExt cx="0" cy="0"/>
        </a:xfrm>
      </p:grpSpPr>
      <p:cxnSp>
        <p:nvCxnSpPr>
          <p:cNvPr id="13" name="Straight Connector 12">
            <a:extLst>
              <a:ext uri="{FF2B5EF4-FFF2-40B4-BE49-F238E27FC236}">
                <a16:creationId xmlns:a16="http://schemas.microsoft.com/office/drawing/2014/main" id="{36E96714-DAB5-89E1-9A49-F9D9F3DE01D0}"/>
              </a:ext>
              <a:ext uri="{C183D7F6-B498-43B3-948B-1728B52AA6E4}">
                <adec:decorative xmlns:adec="http://schemas.microsoft.com/office/drawing/2017/decorative" val="1"/>
              </a:ext>
            </a:extLst>
          </p:cNvPr>
          <p:cNvCxnSpPr/>
          <p:nvPr userDrawn="1"/>
        </p:nvCxnSpPr>
        <p:spPr>
          <a:xfrm>
            <a:off x="360000" y="360000"/>
            <a:ext cx="0" cy="597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Chart Placeholder 11">
            <a:extLst>
              <a:ext uri="{FF2B5EF4-FFF2-40B4-BE49-F238E27FC236}">
                <a16:creationId xmlns:a16="http://schemas.microsoft.com/office/drawing/2014/main" id="{D7E1CAC4-88FF-4E85-8A37-9D1F4A8514EE}"/>
              </a:ext>
            </a:extLst>
          </p:cNvPr>
          <p:cNvSpPr>
            <a:spLocks noGrp="1"/>
          </p:cNvSpPr>
          <p:nvPr>
            <p:ph type="chart" sz="quarter" idx="15"/>
          </p:nvPr>
        </p:nvSpPr>
        <p:spPr>
          <a:xfrm>
            <a:off x="539750" y="1547999"/>
            <a:ext cx="7560000" cy="3888000"/>
          </a:xfrm>
        </p:spPr>
        <p:txBody>
          <a:bodyPr/>
          <a:lstStyle/>
          <a:p>
            <a:r>
              <a:rPr lang="en-US"/>
              <a:t>Click icon to add chart</a:t>
            </a:r>
            <a:endParaRPr lang="en-AU"/>
          </a:p>
        </p:txBody>
      </p:sp>
      <p:sp>
        <p:nvSpPr>
          <p:cNvPr id="20" name="Text Placeholder 19">
            <a:extLst>
              <a:ext uri="{FF2B5EF4-FFF2-40B4-BE49-F238E27FC236}">
                <a16:creationId xmlns:a16="http://schemas.microsoft.com/office/drawing/2014/main" id="{CD3768AF-49AB-464E-9DF6-68376B8AC32E}"/>
              </a:ext>
            </a:extLst>
          </p:cNvPr>
          <p:cNvSpPr>
            <a:spLocks noGrp="1"/>
          </p:cNvSpPr>
          <p:nvPr>
            <p:ph type="body" sz="quarter" idx="17"/>
          </p:nvPr>
        </p:nvSpPr>
        <p:spPr>
          <a:xfrm>
            <a:off x="539750" y="5544000"/>
            <a:ext cx="7560000" cy="792000"/>
          </a:xfrm>
        </p:spPr>
        <p:txBody>
          <a:bodyPr>
            <a:noAutofit/>
          </a:bodyPr>
          <a:lstStyle>
            <a:lvl1pPr>
              <a:lnSpc>
                <a:spcPct val="100000"/>
              </a:lnSpc>
              <a:spcAft>
                <a:spcPts val="0"/>
              </a:spcAft>
              <a:defRPr sz="1800" b="1">
                <a:latin typeface="+mn-lt"/>
              </a:defRPr>
            </a:lvl1pPr>
            <a:lvl2pPr>
              <a:lnSpc>
                <a:spcPct val="100000"/>
              </a:lnSpc>
              <a:spcAft>
                <a:spcPts val="0"/>
              </a:spcAft>
              <a:defRPr sz="1800" b="0">
                <a:latin typeface="+mn-lt"/>
              </a:defRPr>
            </a:lvl2pPr>
            <a:lvl3pPr>
              <a:defRPr sz="1200"/>
            </a:lvl3pPr>
            <a:lvl4pPr>
              <a:defRPr sz="1200"/>
            </a:lvl4pPr>
            <a:lvl5pPr>
              <a:defRPr sz="1200"/>
            </a:lvl5pPr>
          </a:lstStyle>
          <a:p>
            <a:pPr lvl="0"/>
            <a:r>
              <a:rPr lang="en-US"/>
              <a:t>Click to edit Master text styles</a:t>
            </a:r>
          </a:p>
          <a:p>
            <a:pPr lvl="1"/>
            <a:r>
              <a:rPr lang="en-US"/>
              <a:t>Second level</a:t>
            </a:r>
          </a:p>
        </p:txBody>
      </p:sp>
      <p:cxnSp>
        <p:nvCxnSpPr>
          <p:cNvPr id="17" name="Straight Connector 16">
            <a:extLst>
              <a:ext uri="{FF2B5EF4-FFF2-40B4-BE49-F238E27FC236}">
                <a16:creationId xmlns:a16="http://schemas.microsoft.com/office/drawing/2014/main" id="{82CE467A-6B5B-43F6-973F-516915856717}"/>
              </a:ext>
              <a:ext uri="{C183D7F6-B498-43B3-948B-1728B52AA6E4}">
                <adec:decorative xmlns:adec="http://schemas.microsoft.com/office/drawing/2017/decorative" val="1"/>
              </a:ext>
            </a:extLst>
          </p:cNvPr>
          <p:cNvCxnSpPr>
            <a:cxnSpLocks/>
          </p:cNvCxnSpPr>
          <p:nvPr userDrawn="1"/>
        </p:nvCxnSpPr>
        <p:spPr>
          <a:xfrm>
            <a:off x="8928000" y="3276000"/>
            <a:ext cx="0" cy="306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Chart Placeholder 17">
            <a:extLst>
              <a:ext uri="{FF2B5EF4-FFF2-40B4-BE49-F238E27FC236}">
                <a16:creationId xmlns:a16="http://schemas.microsoft.com/office/drawing/2014/main" id="{0F4F51DE-C82F-4C69-9901-7D4EF2CBE8D4}"/>
              </a:ext>
            </a:extLst>
          </p:cNvPr>
          <p:cNvSpPr>
            <a:spLocks noGrp="1"/>
          </p:cNvSpPr>
          <p:nvPr>
            <p:ph type="chart" sz="quarter" idx="16"/>
          </p:nvPr>
        </p:nvSpPr>
        <p:spPr>
          <a:xfrm>
            <a:off x="9108000" y="3276000"/>
            <a:ext cx="2736000" cy="2159999"/>
          </a:xfrm>
        </p:spPr>
        <p:txBody>
          <a:bodyPr/>
          <a:lstStyle/>
          <a:p>
            <a:r>
              <a:rPr lang="en-US"/>
              <a:t>Click icon to add chart</a:t>
            </a:r>
            <a:endParaRPr lang="en-AU"/>
          </a:p>
        </p:txBody>
      </p:sp>
      <p:sp>
        <p:nvSpPr>
          <p:cNvPr id="21" name="Text Placeholder 19">
            <a:extLst>
              <a:ext uri="{FF2B5EF4-FFF2-40B4-BE49-F238E27FC236}">
                <a16:creationId xmlns:a16="http://schemas.microsoft.com/office/drawing/2014/main" id="{2A94C0C8-30F5-4B00-BC99-C6DFC381A6C9}"/>
              </a:ext>
            </a:extLst>
          </p:cNvPr>
          <p:cNvSpPr>
            <a:spLocks noGrp="1"/>
          </p:cNvSpPr>
          <p:nvPr>
            <p:ph type="body" sz="quarter" idx="18" hasCustomPrompt="1"/>
          </p:nvPr>
        </p:nvSpPr>
        <p:spPr>
          <a:xfrm>
            <a:off x="9108000" y="5544000"/>
            <a:ext cx="2735999" cy="792000"/>
          </a:xfrm>
        </p:spPr>
        <p:txBody>
          <a:bodyPr>
            <a:noAutofit/>
          </a:bodyPr>
          <a:lstStyle>
            <a:lvl1pPr>
              <a:lnSpc>
                <a:spcPct val="100000"/>
              </a:lnSpc>
              <a:spcAft>
                <a:spcPts val="0"/>
              </a:spcAft>
              <a:defRPr sz="1800" b="1">
                <a:latin typeface="+mn-lt"/>
              </a:defRPr>
            </a:lvl1pPr>
            <a:lvl2pPr>
              <a:lnSpc>
                <a:spcPct val="100000"/>
              </a:lnSpc>
              <a:spcAft>
                <a:spcPts val="0"/>
              </a:spcAft>
              <a:defRPr sz="1800" b="0">
                <a:latin typeface="+mn-lt"/>
              </a:defRPr>
            </a:lvl2pPr>
            <a:lvl3pPr>
              <a:defRPr sz="1200"/>
            </a:lvl3pPr>
            <a:lvl4pPr>
              <a:defRPr sz="1200"/>
            </a:lvl4pPr>
            <a:lvl5pPr>
              <a:defRPr sz="1200"/>
            </a:lvl5pPr>
          </a:lstStyle>
          <a:p>
            <a:pPr lvl="0"/>
            <a:r>
              <a:rPr lang="en-US"/>
              <a:t>Click to edit text styles</a:t>
            </a:r>
          </a:p>
          <a:p>
            <a:pPr lvl="1"/>
            <a:r>
              <a:rPr lang="en-US"/>
              <a:t>Second level</a:t>
            </a:r>
          </a:p>
        </p:txBody>
      </p:sp>
      <p:sp>
        <p:nvSpPr>
          <p:cNvPr id="4" name="Slide Number Placeholder 3">
            <a:extLst>
              <a:ext uri="{FF2B5EF4-FFF2-40B4-BE49-F238E27FC236}">
                <a16:creationId xmlns:a16="http://schemas.microsoft.com/office/drawing/2014/main" id="{22B538D5-1269-AD49-5ECE-E3F740C2007D}"/>
              </a:ext>
            </a:extLst>
          </p:cNvPr>
          <p:cNvSpPr>
            <a:spLocks noGrp="1"/>
          </p:cNvSpPr>
          <p:nvPr>
            <p:ph type="sldNum" sz="quarter" idx="19"/>
          </p:nvPr>
        </p:nvSpPr>
        <p:spPr/>
        <p:txBody>
          <a:bodyPr/>
          <a:lstStyle/>
          <a:p>
            <a:fld id="{10A01DC5-1685-4615-8240-15192985C6A2}" type="slidenum">
              <a:rPr lang="en-AU" smtClean="0"/>
              <a:pPr/>
              <a:t>‹#›</a:t>
            </a:fld>
            <a:endParaRPr lang="en-AU"/>
          </a:p>
        </p:txBody>
      </p:sp>
      <p:sp>
        <p:nvSpPr>
          <p:cNvPr id="10" name="Title 3">
            <a:extLst>
              <a:ext uri="{FF2B5EF4-FFF2-40B4-BE49-F238E27FC236}">
                <a16:creationId xmlns:a16="http://schemas.microsoft.com/office/drawing/2014/main" id="{10741BC9-5810-4402-AD5B-2DD451F81539}"/>
              </a:ext>
            </a:extLst>
          </p:cNvPr>
          <p:cNvSpPr>
            <a:spLocks noGrp="1"/>
          </p:cNvSpPr>
          <p:nvPr>
            <p:ph type="title"/>
          </p:nvPr>
        </p:nvSpPr>
        <p:spPr>
          <a:xfrm>
            <a:off x="539750" y="360000"/>
            <a:ext cx="9900250" cy="545601"/>
          </a:xfrm>
        </p:spPr>
        <p:txBody>
          <a:bodyPr/>
          <a:lstStyle>
            <a:lvl1pPr>
              <a:defRPr>
                <a:solidFill>
                  <a:schemeClr val="accent1"/>
                </a:solidFill>
              </a:defRPr>
            </a:lvl1pPr>
          </a:lstStyle>
          <a:p>
            <a:r>
              <a:rPr lang="en-US"/>
              <a:t>Click to edit Master title style</a:t>
            </a:r>
            <a:endParaRPr lang="en-AU"/>
          </a:p>
        </p:txBody>
      </p:sp>
      <p:sp>
        <p:nvSpPr>
          <p:cNvPr id="14" name="Text Placeholder 10">
            <a:extLst>
              <a:ext uri="{FF2B5EF4-FFF2-40B4-BE49-F238E27FC236}">
                <a16:creationId xmlns:a16="http://schemas.microsoft.com/office/drawing/2014/main" id="{26173B19-BDA0-4232-B1D7-D85D6B594E60}"/>
              </a:ext>
            </a:extLst>
          </p:cNvPr>
          <p:cNvSpPr>
            <a:spLocks noGrp="1"/>
          </p:cNvSpPr>
          <p:nvPr>
            <p:ph type="body" sz="quarter" idx="20" hasCustomPrompt="1"/>
          </p:nvPr>
        </p:nvSpPr>
        <p:spPr>
          <a:xfrm>
            <a:off x="539750" y="1016704"/>
            <a:ext cx="990025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3968096391"/>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cxnSp>
        <p:nvCxnSpPr>
          <p:cNvPr id="12" name="Straight Connector 11">
            <a:extLst>
              <a:ext uri="{FF2B5EF4-FFF2-40B4-BE49-F238E27FC236}">
                <a16:creationId xmlns:a16="http://schemas.microsoft.com/office/drawing/2014/main" id="{E70612CD-1BF1-42B5-8546-A674A0B86640}"/>
              </a:ext>
              <a:ext uri="{C183D7F6-B498-43B3-948B-1728B52AA6E4}">
                <adec:decorative xmlns:adec="http://schemas.microsoft.com/office/drawing/2017/decorative" val="1"/>
              </a:ext>
            </a:extLst>
          </p:cNvPr>
          <p:cNvCxnSpPr/>
          <p:nvPr userDrawn="1"/>
        </p:nvCxnSpPr>
        <p:spPr>
          <a:xfrm>
            <a:off x="360000" y="154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360000" y="1800000"/>
            <a:ext cx="5400000" cy="540000"/>
          </a:xfrm>
        </p:spPr>
        <p:txBody>
          <a:bodyPr anchor="t">
            <a:noAutofit/>
          </a:bodyPr>
          <a:lstStyle>
            <a:lvl1pPr marL="0" indent="0">
              <a:buNone/>
              <a:defRPr sz="20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p:cNvSpPr>
            <a:spLocks noGrp="1"/>
          </p:cNvSpPr>
          <p:nvPr>
            <p:ph sz="half" idx="2"/>
          </p:nvPr>
        </p:nvSpPr>
        <p:spPr>
          <a:xfrm>
            <a:off x="359999" y="2340000"/>
            <a:ext cx="5400000" cy="3780000"/>
          </a:xfrm>
        </p:spPr>
        <p:txBody>
          <a:bodyPr>
            <a:noAutofit/>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408000" y="1800000"/>
            <a:ext cx="5400000" cy="540000"/>
          </a:xfrm>
        </p:spPr>
        <p:txBody>
          <a:bodyPr anchor="t">
            <a:noAutofit/>
          </a:bodyPr>
          <a:lstStyle>
            <a:lvl1pPr marL="0" indent="0">
              <a:buNone/>
              <a:defRPr sz="20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08000" y="2340000"/>
            <a:ext cx="5400000" cy="3780000"/>
          </a:xfrm>
        </p:spPr>
        <p:txBody>
          <a:bodyPr>
            <a:noAutofit/>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1" name="Straight Connector 10">
            <a:extLst>
              <a:ext uri="{FF2B5EF4-FFF2-40B4-BE49-F238E27FC236}">
                <a16:creationId xmlns:a16="http://schemas.microsoft.com/office/drawing/2014/main" id="{D1BAADAD-B302-2C54-28BE-DE627A1513A5}"/>
              </a:ext>
              <a:ext uri="{C183D7F6-B498-43B3-948B-1728B52AA6E4}">
                <adec:decorative xmlns:adec="http://schemas.microsoft.com/office/drawing/2017/decorative" val="1"/>
              </a:ext>
            </a:extLst>
          </p:cNvPr>
          <p:cNvCxnSpPr/>
          <p:nvPr userDrawn="1"/>
        </p:nvCxnSpPr>
        <p:spPr>
          <a:xfrm>
            <a:off x="360000" y="622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 name="Slide Number Placeholder 6">
            <a:extLst>
              <a:ext uri="{FF2B5EF4-FFF2-40B4-BE49-F238E27FC236}">
                <a16:creationId xmlns:a16="http://schemas.microsoft.com/office/drawing/2014/main" id="{8CC0920B-AC4B-0EAF-B89F-B7D590469196}"/>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10" name="Title 3">
            <a:extLst>
              <a:ext uri="{FF2B5EF4-FFF2-40B4-BE49-F238E27FC236}">
                <a16:creationId xmlns:a16="http://schemas.microsoft.com/office/drawing/2014/main" id="{F2CB1FCA-D1E5-416B-B1F2-710F1C82DC16}"/>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a:p>
        </p:txBody>
      </p:sp>
      <p:sp>
        <p:nvSpPr>
          <p:cNvPr id="14" name="Text Placeholder 10">
            <a:extLst>
              <a:ext uri="{FF2B5EF4-FFF2-40B4-BE49-F238E27FC236}">
                <a16:creationId xmlns:a16="http://schemas.microsoft.com/office/drawing/2014/main" id="{04324E8E-03E6-4838-9622-D9823630F780}"/>
              </a:ext>
            </a:extLst>
          </p:cNvPr>
          <p:cNvSpPr>
            <a:spLocks noGrp="1"/>
          </p:cNvSpPr>
          <p:nvPr>
            <p:ph type="body" sz="quarter" idx="18" hasCustomPrompt="1"/>
          </p:nvPr>
        </p:nvSpPr>
        <p:spPr>
          <a:xfrm>
            <a:off x="360000" y="1050888"/>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532174231"/>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126718547"/>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0A01DC5-1685-4615-8240-15192985C6A2}" type="slidenum">
              <a:rPr lang="en-AU" smtClean="0"/>
              <a:t>‹#›</a:t>
            </a:fld>
            <a:endParaRPr lang="en-AU"/>
          </a:p>
        </p:txBody>
      </p:sp>
    </p:spTree>
    <p:extLst>
      <p:ext uri="{BB962C8B-B14F-4D97-AF65-F5344CB8AC3E}">
        <p14:creationId xmlns:p14="http://schemas.microsoft.com/office/powerpoint/2010/main" val="2686864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13" Type="http://schemas.openxmlformats.org/officeDocument/2006/relationships/slideLayout" Target="../slideLayouts/slideLayout23.xml"/><Relationship Id="rId18" Type="http://schemas.openxmlformats.org/officeDocument/2006/relationships/slideLayout" Target="../slideLayouts/slideLayout28.xml"/><Relationship Id="rId26" Type="http://schemas.openxmlformats.org/officeDocument/2006/relationships/slideLayout" Target="../slideLayouts/slideLayout36.xml"/><Relationship Id="rId39" Type="http://schemas.openxmlformats.org/officeDocument/2006/relationships/slideLayout" Target="../slideLayouts/slideLayout49.xml"/><Relationship Id="rId21" Type="http://schemas.openxmlformats.org/officeDocument/2006/relationships/slideLayout" Target="../slideLayouts/slideLayout31.xml"/><Relationship Id="rId34" Type="http://schemas.openxmlformats.org/officeDocument/2006/relationships/slideLayout" Target="../slideLayouts/slideLayout44.xml"/><Relationship Id="rId42" Type="http://schemas.openxmlformats.org/officeDocument/2006/relationships/slideLayout" Target="../slideLayouts/slideLayout52.xml"/><Relationship Id="rId7" Type="http://schemas.openxmlformats.org/officeDocument/2006/relationships/slideLayout" Target="../slideLayouts/slideLayout17.xml"/><Relationship Id="rId2" Type="http://schemas.openxmlformats.org/officeDocument/2006/relationships/slideLayout" Target="../slideLayouts/slideLayout12.xml"/><Relationship Id="rId16" Type="http://schemas.openxmlformats.org/officeDocument/2006/relationships/slideLayout" Target="../slideLayouts/slideLayout26.xml"/><Relationship Id="rId20" Type="http://schemas.openxmlformats.org/officeDocument/2006/relationships/slideLayout" Target="../slideLayouts/slideLayout30.xml"/><Relationship Id="rId29" Type="http://schemas.openxmlformats.org/officeDocument/2006/relationships/slideLayout" Target="../slideLayouts/slideLayout39.xml"/><Relationship Id="rId41" Type="http://schemas.openxmlformats.org/officeDocument/2006/relationships/slideLayout" Target="../slideLayouts/slideLayout51.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24" Type="http://schemas.openxmlformats.org/officeDocument/2006/relationships/slideLayout" Target="../slideLayouts/slideLayout34.xml"/><Relationship Id="rId32" Type="http://schemas.openxmlformats.org/officeDocument/2006/relationships/slideLayout" Target="../slideLayouts/slideLayout42.xml"/><Relationship Id="rId37" Type="http://schemas.openxmlformats.org/officeDocument/2006/relationships/slideLayout" Target="../slideLayouts/slideLayout47.xml"/><Relationship Id="rId40" Type="http://schemas.openxmlformats.org/officeDocument/2006/relationships/slideLayout" Target="../slideLayouts/slideLayout50.xml"/><Relationship Id="rId5" Type="http://schemas.openxmlformats.org/officeDocument/2006/relationships/slideLayout" Target="../slideLayouts/slideLayout15.xml"/><Relationship Id="rId15" Type="http://schemas.openxmlformats.org/officeDocument/2006/relationships/slideLayout" Target="../slideLayouts/slideLayout25.xml"/><Relationship Id="rId23" Type="http://schemas.openxmlformats.org/officeDocument/2006/relationships/slideLayout" Target="../slideLayouts/slideLayout33.xml"/><Relationship Id="rId28" Type="http://schemas.openxmlformats.org/officeDocument/2006/relationships/slideLayout" Target="../slideLayouts/slideLayout38.xml"/><Relationship Id="rId36" Type="http://schemas.openxmlformats.org/officeDocument/2006/relationships/slideLayout" Target="../slideLayouts/slideLayout46.xml"/><Relationship Id="rId10" Type="http://schemas.openxmlformats.org/officeDocument/2006/relationships/slideLayout" Target="../slideLayouts/slideLayout20.xml"/><Relationship Id="rId19" Type="http://schemas.openxmlformats.org/officeDocument/2006/relationships/slideLayout" Target="../slideLayouts/slideLayout29.xml"/><Relationship Id="rId31" Type="http://schemas.openxmlformats.org/officeDocument/2006/relationships/slideLayout" Target="../slideLayouts/slideLayout41.xml"/><Relationship Id="rId44" Type="http://schemas.openxmlformats.org/officeDocument/2006/relationships/image" Target="../media/image4.png"/><Relationship Id="rId4" Type="http://schemas.openxmlformats.org/officeDocument/2006/relationships/slideLayout" Target="../slideLayouts/slideLayout14.xml"/><Relationship Id="rId9" Type="http://schemas.openxmlformats.org/officeDocument/2006/relationships/slideLayout" Target="../slideLayouts/slideLayout19.xml"/><Relationship Id="rId14" Type="http://schemas.openxmlformats.org/officeDocument/2006/relationships/slideLayout" Target="../slideLayouts/slideLayout24.xml"/><Relationship Id="rId22" Type="http://schemas.openxmlformats.org/officeDocument/2006/relationships/slideLayout" Target="../slideLayouts/slideLayout32.xml"/><Relationship Id="rId27" Type="http://schemas.openxmlformats.org/officeDocument/2006/relationships/slideLayout" Target="../slideLayouts/slideLayout37.xml"/><Relationship Id="rId30" Type="http://schemas.openxmlformats.org/officeDocument/2006/relationships/slideLayout" Target="../slideLayouts/slideLayout40.xml"/><Relationship Id="rId35" Type="http://schemas.openxmlformats.org/officeDocument/2006/relationships/slideLayout" Target="../slideLayouts/slideLayout45.xml"/><Relationship Id="rId43" Type="http://schemas.openxmlformats.org/officeDocument/2006/relationships/theme" Target="../theme/theme2.xml"/><Relationship Id="rId8" Type="http://schemas.openxmlformats.org/officeDocument/2006/relationships/slideLayout" Target="../slideLayouts/slideLayout18.xml"/><Relationship Id="rId3" Type="http://schemas.openxmlformats.org/officeDocument/2006/relationships/slideLayout" Target="../slideLayouts/slideLayout13.xml"/><Relationship Id="rId12" Type="http://schemas.openxmlformats.org/officeDocument/2006/relationships/slideLayout" Target="../slideLayouts/slideLayout22.xml"/><Relationship Id="rId17" Type="http://schemas.openxmlformats.org/officeDocument/2006/relationships/slideLayout" Target="../slideLayouts/slideLayout27.xml"/><Relationship Id="rId25" Type="http://schemas.openxmlformats.org/officeDocument/2006/relationships/slideLayout" Target="../slideLayouts/slideLayout35.xml"/><Relationship Id="rId33" Type="http://schemas.openxmlformats.org/officeDocument/2006/relationships/slideLayout" Target="../slideLayouts/slideLayout43.xml"/><Relationship Id="rId38" Type="http://schemas.openxmlformats.org/officeDocument/2006/relationships/slideLayout" Target="../slideLayouts/slideLayout48.xml"/></Relationships>
</file>

<file path=ppt/slideMasters/_rels/slideMaster3.xml.rels><?xml version="1.0" encoding="UTF-8" standalone="yes"?>
<Relationships xmlns="http://schemas.openxmlformats.org/package/2006/relationships"><Relationship Id="rId13" Type="http://schemas.openxmlformats.org/officeDocument/2006/relationships/slideLayout" Target="../slideLayouts/slideLayout65.xml"/><Relationship Id="rId18" Type="http://schemas.openxmlformats.org/officeDocument/2006/relationships/slideLayout" Target="../slideLayouts/slideLayout70.xml"/><Relationship Id="rId26" Type="http://schemas.openxmlformats.org/officeDocument/2006/relationships/slideLayout" Target="../slideLayouts/slideLayout78.xml"/><Relationship Id="rId39" Type="http://schemas.openxmlformats.org/officeDocument/2006/relationships/slideLayout" Target="../slideLayouts/slideLayout91.xml"/><Relationship Id="rId21" Type="http://schemas.openxmlformats.org/officeDocument/2006/relationships/slideLayout" Target="../slideLayouts/slideLayout73.xml"/><Relationship Id="rId34" Type="http://schemas.openxmlformats.org/officeDocument/2006/relationships/slideLayout" Target="../slideLayouts/slideLayout86.xml"/><Relationship Id="rId42" Type="http://schemas.openxmlformats.org/officeDocument/2006/relationships/slideLayout" Target="../slideLayouts/slideLayout94.xml"/><Relationship Id="rId47" Type="http://schemas.openxmlformats.org/officeDocument/2006/relationships/image" Target="../media/image4.png"/><Relationship Id="rId7" Type="http://schemas.openxmlformats.org/officeDocument/2006/relationships/slideLayout" Target="../slideLayouts/slideLayout59.xml"/><Relationship Id="rId2" Type="http://schemas.openxmlformats.org/officeDocument/2006/relationships/slideLayout" Target="../slideLayouts/slideLayout54.xml"/><Relationship Id="rId16" Type="http://schemas.openxmlformats.org/officeDocument/2006/relationships/slideLayout" Target="../slideLayouts/slideLayout68.xml"/><Relationship Id="rId29" Type="http://schemas.openxmlformats.org/officeDocument/2006/relationships/slideLayout" Target="../slideLayouts/slideLayout81.xml"/><Relationship Id="rId1" Type="http://schemas.openxmlformats.org/officeDocument/2006/relationships/slideLayout" Target="../slideLayouts/slideLayout53.xml"/><Relationship Id="rId6" Type="http://schemas.openxmlformats.org/officeDocument/2006/relationships/slideLayout" Target="../slideLayouts/slideLayout58.xml"/><Relationship Id="rId11" Type="http://schemas.openxmlformats.org/officeDocument/2006/relationships/slideLayout" Target="../slideLayouts/slideLayout63.xml"/><Relationship Id="rId24" Type="http://schemas.openxmlformats.org/officeDocument/2006/relationships/slideLayout" Target="../slideLayouts/slideLayout76.xml"/><Relationship Id="rId32" Type="http://schemas.openxmlformats.org/officeDocument/2006/relationships/slideLayout" Target="../slideLayouts/slideLayout84.xml"/><Relationship Id="rId37" Type="http://schemas.openxmlformats.org/officeDocument/2006/relationships/slideLayout" Target="../slideLayouts/slideLayout89.xml"/><Relationship Id="rId40" Type="http://schemas.openxmlformats.org/officeDocument/2006/relationships/slideLayout" Target="../slideLayouts/slideLayout92.xml"/><Relationship Id="rId45" Type="http://schemas.openxmlformats.org/officeDocument/2006/relationships/slideLayout" Target="../slideLayouts/slideLayout97.xml"/><Relationship Id="rId5" Type="http://schemas.openxmlformats.org/officeDocument/2006/relationships/slideLayout" Target="../slideLayouts/slideLayout57.xml"/><Relationship Id="rId15" Type="http://schemas.openxmlformats.org/officeDocument/2006/relationships/slideLayout" Target="../slideLayouts/slideLayout67.xml"/><Relationship Id="rId23" Type="http://schemas.openxmlformats.org/officeDocument/2006/relationships/slideLayout" Target="../slideLayouts/slideLayout75.xml"/><Relationship Id="rId28" Type="http://schemas.openxmlformats.org/officeDocument/2006/relationships/slideLayout" Target="../slideLayouts/slideLayout80.xml"/><Relationship Id="rId36" Type="http://schemas.openxmlformats.org/officeDocument/2006/relationships/slideLayout" Target="../slideLayouts/slideLayout88.xml"/><Relationship Id="rId10" Type="http://schemas.openxmlformats.org/officeDocument/2006/relationships/slideLayout" Target="../slideLayouts/slideLayout62.xml"/><Relationship Id="rId19" Type="http://schemas.openxmlformats.org/officeDocument/2006/relationships/slideLayout" Target="../slideLayouts/slideLayout71.xml"/><Relationship Id="rId31" Type="http://schemas.openxmlformats.org/officeDocument/2006/relationships/slideLayout" Target="../slideLayouts/slideLayout83.xml"/><Relationship Id="rId44" Type="http://schemas.openxmlformats.org/officeDocument/2006/relationships/slideLayout" Target="../slideLayouts/slideLayout96.xml"/><Relationship Id="rId4" Type="http://schemas.openxmlformats.org/officeDocument/2006/relationships/slideLayout" Target="../slideLayouts/slideLayout56.xml"/><Relationship Id="rId9" Type="http://schemas.openxmlformats.org/officeDocument/2006/relationships/slideLayout" Target="../slideLayouts/slideLayout61.xml"/><Relationship Id="rId14" Type="http://schemas.openxmlformats.org/officeDocument/2006/relationships/slideLayout" Target="../slideLayouts/slideLayout66.xml"/><Relationship Id="rId22" Type="http://schemas.openxmlformats.org/officeDocument/2006/relationships/slideLayout" Target="../slideLayouts/slideLayout74.xml"/><Relationship Id="rId27" Type="http://schemas.openxmlformats.org/officeDocument/2006/relationships/slideLayout" Target="../slideLayouts/slideLayout79.xml"/><Relationship Id="rId30" Type="http://schemas.openxmlformats.org/officeDocument/2006/relationships/slideLayout" Target="../slideLayouts/slideLayout82.xml"/><Relationship Id="rId35" Type="http://schemas.openxmlformats.org/officeDocument/2006/relationships/slideLayout" Target="../slideLayouts/slideLayout87.xml"/><Relationship Id="rId43" Type="http://schemas.openxmlformats.org/officeDocument/2006/relationships/slideLayout" Target="../slideLayouts/slideLayout95.xml"/><Relationship Id="rId8" Type="http://schemas.openxmlformats.org/officeDocument/2006/relationships/slideLayout" Target="../slideLayouts/slideLayout60.xml"/><Relationship Id="rId3" Type="http://schemas.openxmlformats.org/officeDocument/2006/relationships/slideLayout" Target="../slideLayouts/slideLayout55.xml"/><Relationship Id="rId12" Type="http://schemas.openxmlformats.org/officeDocument/2006/relationships/slideLayout" Target="../slideLayouts/slideLayout64.xml"/><Relationship Id="rId17" Type="http://schemas.openxmlformats.org/officeDocument/2006/relationships/slideLayout" Target="../slideLayouts/slideLayout69.xml"/><Relationship Id="rId25" Type="http://schemas.openxmlformats.org/officeDocument/2006/relationships/slideLayout" Target="../slideLayouts/slideLayout77.xml"/><Relationship Id="rId33" Type="http://schemas.openxmlformats.org/officeDocument/2006/relationships/slideLayout" Target="../slideLayouts/slideLayout85.xml"/><Relationship Id="rId38" Type="http://schemas.openxmlformats.org/officeDocument/2006/relationships/slideLayout" Target="../slideLayouts/slideLayout90.xml"/><Relationship Id="rId46" Type="http://schemas.openxmlformats.org/officeDocument/2006/relationships/theme" Target="../theme/theme3.xml"/><Relationship Id="rId20" Type="http://schemas.openxmlformats.org/officeDocument/2006/relationships/slideLayout" Target="../slideLayouts/slideLayout72.xml"/><Relationship Id="rId41" Type="http://schemas.openxmlformats.org/officeDocument/2006/relationships/slideLayout" Target="../slideLayouts/slideLayout9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0000" y="360000"/>
            <a:ext cx="10080000" cy="1008000"/>
          </a:xfrm>
          <a:prstGeom prst="rect">
            <a:avLst/>
          </a:prstGeom>
        </p:spPr>
        <p:txBody>
          <a:bodyPr vert="horz" lIns="0" tIns="0" rIns="0" bIns="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360000" y="1620000"/>
            <a:ext cx="11484000" cy="4536000"/>
          </a:xfrm>
          <a:prstGeom prst="rect">
            <a:avLst/>
          </a:prstGeom>
        </p:spPr>
        <p:txBody>
          <a:bodyPr vert="horz" lIns="0" tIns="0" rIns="0" bIns="0" rtlCol="0">
            <a:noAutofit/>
          </a:body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11124000" y="6516000"/>
            <a:ext cx="720000" cy="180000"/>
          </a:xfrm>
          <a:prstGeom prst="rect">
            <a:avLst/>
          </a:prstGeom>
        </p:spPr>
        <p:txBody>
          <a:bodyPr vert="horz" lIns="0" tIns="0" rIns="0" bIns="0" rtlCol="0" anchor="t"/>
          <a:lstStyle>
            <a:lvl1pPr algn="r">
              <a:defRPr sz="1200">
                <a:solidFill>
                  <a:schemeClr val="tx1"/>
                </a:solidFill>
                <a:latin typeface="+mn-lt"/>
              </a:defRPr>
            </a:lvl1pPr>
          </a:lstStyle>
          <a:p>
            <a:fld id="{10A01DC5-1685-4615-8240-15192985C6A2}" type="slidenum">
              <a:rPr lang="en-AU" smtClean="0"/>
              <a:pPr/>
              <a:t>‹#›</a:t>
            </a:fld>
            <a:endParaRPr lang="en-AU"/>
          </a:p>
        </p:txBody>
      </p:sp>
    </p:spTree>
    <p:extLst>
      <p:ext uri="{BB962C8B-B14F-4D97-AF65-F5344CB8AC3E}">
        <p14:creationId xmlns:p14="http://schemas.microsoft.com/office/powerpoint/2010/main" val="1414869292"/>
      </p:ext>
    </p:extLst>
  </p:cSld>
  <p:clrMap bg1="lt1" tx1="dk1" bg2="lt2" tx2="dk2" accent1="accent1" accent2="accent2" accent3="accent3" accent4="accent4" accent5="accent5" accent6="accent6" hlink="hlink" folHlink="folHlink"/>
  <p:sldLayoutIdLst>
    <p:sldLayoutId id="2147483809" r:id="rId1"/>
    <p:sldLayoutId id="2147483810" r:id="rId2"/>
    <p:sldLayoutId id="2147483811" r:id="rId3"/>
    <p:sldLayoutId id="2147483812" r:id="rId4"/>
    <p:sldLayoutId id="2147483813" r:id="rId5"/>
    <p:sldLayoutId id="2147483814" r:id="rId6"/>
    <p:sldLayoutId id="2147483815" r:id="rId7"/>
    <p:sldLayoutId id="2147483816" r:id="rId8"/>
    <p:sldLayoutId id="2147483817" r:id="rId9"/>
    <p:sldLayoutId id="2147483818" r:id="rId10"/>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defTabSz="914377" rtl="0" eaLnBrk="1" latinLnBrk="0" hangingPunct="1">
        <a:lnSpc>
          <a:spcPct val="90000"/>
        </a:lnSpc>
        <a:spcBef>
          <a:spcPct val="0"/>
        </a:spcBef>
        <a:buNone/>
        <a:defRPr sz="3600" kern="1200">
          <a:solidFill>
            <a:schemeClr val="tx1"/>
          </a:solidFill>
          <a:latin typeface="Arial" panose="020B0604020202020204" pitchFamily="34" charset="0"/>
          <a:ea typeface="+mj-ea"/>
          <a:cs typeface="Arial" panose="020B0604020202020204" pitchFamily="34" charset="0"/>
        </a:defRPr>
      </a:lvl1pPr>
    </p:titleStyle>
    <p:body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tx1"/>
          </a:solidFill>
          <a:latin typeface="Arial" panose="020B0604020202020204" pitchFamily="34" charset="0"/>
          <a:ea typeface="+mn-ea"/>
          <a:cs typeface="Arial" panose="020B0604020202020204" pitchFamily="34" charset="0"/>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0" kern="1200">
          <a:solidFill>
            <a:schemeClr val="tx1"/>
          </a:solidFill>
          <a:latin typeface="Arial" panose="020B0604020202020204" pitchFamily="34" charset="0"/>
          <a:ea typeface="+mn-ea"/>
          <a:cs typeface="Arial" panose="020B0604020202020204" pitchFamily="34" charset="0"/>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tx1"/>
          </a:solidFill>
          <a:latin typeface="Arial" panose="020B0604020202020204" pitchFamily="34" charset="0"/>
          <a:ea typeface="+mn-ea"/>
          <a:cs typeface="Arial" panose="020B0604020202020204" pitchFamily="34" charset="0"/>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tx1"/>
          </a:solidFill>
          <a:latin typeface="Arial" panose="020B0604020202020204" pitchFamily="34" charset="0"/>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0000" y="360000"/>
            <a:ext cx="10080000" cy="1008000"/>
          </a:xfrm>
          <a:prstGeom prst="rect">
            <a:avLst/>
          </a:prstGeom>
        </p:spPr>
        <p:txBody>
          <a:bodyPr vert="horz" lIns="0" tIns="0" rIns="0" bIns="0" rtlCol="0" anchor="t">
            <a:noAutofit/>
          </a:bodyPr>
          <a:lstStyle/>
          <a:p>
            <a:r>
              <a:rPr lang="en-US"/>
              <a:t>Click to edit Master title style</a:t>
            </a:r>
          </a:p>
        </p:txBody>
      </p:sp>
      <p:pic>
        <p:nvPicPr>
          <p:cNvPr id="8" name="Picture 7" descr="NSW Government logo">
            <a:extLst>
              <a:ext uri="{FF2B5EF4-FFF2-40B4-BE49-F238E27FC236}">
                <a16:creationId xmlns:a16="http://schemas.microsoft.com/office/drawing/2014/main" id="{CCBF5FED-71CD-4122-8BE4-CA4C03A99224}"/>
              </a:ext>
            </a:extLst>
          </p:cNvPr>
          <p:cNvPicPr>
            <a:picLocks noChangeAspect="1"/>
          </p:cNvPicPr>
          <p:nvPr userDrawn="1"/>
        </p:nvPicPr>
        <p:blipFill>
          <a:blip r:embed="rId44" cstate="screen">
            <a:extLst>
              <a:ext uri="{28A0092B-C50C-407E-A947-70E740481C1C}">
                <a14:useLocalDpi xmlns:a14="http://schemas.microsoft.com/office/drawing/2010/main"/>
              </a:ext>
            </a:extLst>
          </a:blip>
          <a:srcRect/>
          <a:stretch/>
        </p:blipFill>
        <p:spPr>
          <a:xfrm>
            <a:off x="11214000" y="360321"/>
            <a:ext cx="630000" cy="684882"/>
          </a:xfrm>
          <a:prstGeom prst="rect">
            <a:avLst/>
          </a:prstGeom>
        </p:spPr>
      </p:pic>
      <p:sp>
        <p:nvSpPr>
          <p:cNvPr id="3" name="Text Placeholder 2"/>
          <p:cNvSpPr>
            <a:spLocks noGrp="1"/>
          </p:cNvSpPr>
          <p:nvPr>
            <p:ph type="body" idx="1"/>
          </p:nvPr>
        </p:nvSpPr>
        <p:spPr>
          <a:xfrm>
            <a:off x="360000" y="1620000"/>
            <a:ext cx="11484000" cy="4536000"/>
          </a:xfrm>
          <a:prstGeom prst="rect">
            <a:avLst/>
          </a:prstGeom>
        </p:spPr>
        <p:txBody>
          <a:bodyPr vert="horz" lIns="0" tIns="0" rIns="0" bIns="0" rtlCol="0">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11124000" y="6516000"/>
            <a:ext cx="720000" cy="180000"/>
          </a:xfrm>
          <a:prstGeom prst="rect">
            <a:avLst/>
          </a:prstGeom>
        </p:spPr>
        <p:txBody>
          <a:bodyPr vert="horz" lIns="0" tIns="0" rIns="0" bIns="0" rtlCol="0" anchor="t"/>
          <a:lstStyle>
            <a:lvl1pPr algn="r">
              <a:defRPr sz="1200">
                <a:solidFill>
                  <a:schemeClr val="tx1"/>
                </a:solidFill>
                <a:latin typeface="+mn-lt"/>
              </a:defRPr>
            </a:lvl1pPr>
          </a:lstStyle>
          <a:p>
            <a:fld id="{10A01DC5-1685-4615-8240-15192985C6A2}" type="slidenum">
              <a:rPr lang="en-AU" smtClean="0"/>
              <a:pPr/>
              <a:t>‹#›</a:t>
            </a:fld>
            <a:endParaRPr lang="en-AU"/>
          </a:p>
        </p:txBody>
      </p:sp>
    </p:spTree>
    <p:extLst>
      <p:ext uri="{BB962C8B-B14F-4D97-AF65-F5344CB8AC3E}">
        <p14:creationId xmlns:p14="http://schemas.microsoft.com/office/powerpoint/2010/main" val="3840793046"/>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 id="2147483728" r:id="rId12"/>
    <p:sldLayoutId id="2147483729" r:id="rId13"/>
    <p:sldLayoutId id="2147483730" r:id="rId14"/>
    <p:sldLayoutId id="2147483731" r:id="rId15"/>
    <p:sldLayoutId id="2147483732" r:id="rId16"/>
    <p:sldLayoutId id="2147483733" r:id="rId17"/>
    <p:sldLayoutId id="2147483734" r:id="rId18"/>
    <p:sldLayoutId id="2147483735" r:id="rId19"/>
    <p:sldLayoutId id="2147483736" r:id="rId20"/>
    <p:sldLayoutId id="2147483737" r:id="rId21"/>
    <p:sldLayoutId id="2147483738" r:id="rId22"/>
    <p:sldLayoutId id="2147483739" r:id="rId23"/>
    <p:sldLayoutId id="2147483740" r:id="rId24"/>
    <p:sldLayoutId id="2147483741" r:id="rId25"/>
    <p:sldLayoutId id="2147483742" r:id="rId26"/>
    <p:sldLayoutId id="2147483744" r:id="rId27"/>
    <p:sldLayoutId id="2147483745" r:id="rId28"/>
    <p:sldLayoutId id="2147483746" r:id="rId29"/>
    <p:sldLayoutId id="2147483747" r:id="rId30"/>
    <p:sldLayoutId id="2147483748" r:id="rId31"/>
    <p:sldLayoutId id="2147483749" r:id="rId32"/>
    <p:sldLayoutId id="2147483750" r:id="rId33"/>
    <p:sldLayoutId id="2147483751" r:id="rId34"/>
    <p:sldLayoutId id="2147483752" r:id="rId35"/>
    <p:sldLayoutId id="2147483753" r:id="rId36"/>
    <p:sldLayoutId id="2147483754" r:id="rId37"/>
    <p:sldLayoutId id="2147483755" r:id="rId38"/>
    <p:sldLayoutId id="2147483756" r:id="rId39"/>
    <p:sldLayoutId id="2147483757" r:id="rId40"/>
    <p:sldLayoutId id="2147483758" r:id="rId41"/>
    <p:sldLayoutId id="2147483759" r:id="rId42"/>
  </p:sldLayoutIdLst>
  <p:hf hdr="0" dt="0"/>
  <p:txStyles>
    <p:titleStyle>
      <a:lvl1pPr algn="l" defTabSz="914377"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tx1"/>
          </a:solidFill>
          <a:latin typeface="+mn-lt"/>
          <a:ea typeface="+mn-ea"/>
          <a:cs typeface="+mn-cs"/>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1" kern="1200">
          <a:solidFill>
            <a:schemeClr val="tx1"/>
          </a:solidFill>
          <a:latin typeface="+mn-lt"/>
          <a:ea typeface="+mn-ea"/>
          <a:cs typeface="+mn-cs"/>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tx1"/>
          </a:solidFill>
          <a:latin typeface="+mn-lt"/>
          <a:ea typeface="+mn-ea"/>
          <a:cs typeface="+mn-cs"/>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tx1"/>
          </a:solidFill>
          <a:latin typeface="+mn-lt"/>
          <a:ea typeface="+mn-ea"/>
          <a:cs typeface="+mn-cs"/>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0000" y="360000"/>
            <a:ext cx="10080000" cy="1008000"/>
          </a:xfrm>
          <a:prstGeom prst="rect">
            <a:avLst/>
          </a:prstGeom>
        </p:spPr>
        <p:txBody>
          <a:bodyPr vert="horz" lIns="0" tIns="0" rIns="0" bIns="0" rtlCol="0" anchor="t">
            <a:noAutofit/>
          </a:bodyPr>
          <a:lstStyle/>
          <a:p>
            <a:r>
              <a:rPr lang="en-US"/>
              <a:t>Click to edit Master title style</a:t>
            </a:r>
          </a:p>
        </p:txBody>
      </p:sp>
      <p:pic>
        <p:nvPicPr>
          <p:cNvPr id="8" name="Picture 7" descr="NSW Government logo">
            <a:extLst>
              <a:ext uri="{FF2B5EF4-FFF2-40B4-BE49-F238E27FC236}">
                <a16:creationId xmlns:a16="http://schemas.microsoft.com/office/drawing/2014/main" id="{CCBF5FED-71CD-4122-8BE4-CA4C03A99224}"/>
              </a:ext>
            </a:extLst>
          </p:cNvPr>
          <p:cNvPicPr>
            <a:picLocks noChangeAspect="1"/>
          </p:cNvPicPr>
          <p:nvPr userDrawn="1"/>
        </p:nvPicPr>
        <p:blipFill>
          <a:blip r:embed="rId47" cstate="screen">
            <a:extLst>
              <a:ext uri="{28A0092B-C50C-407E-A947-70E740481C1C}">
                <a14:useLocalDpi xmlns:a14="http://schemas.microsoft.com/office/drawing/2010/main"/>
              </a:ext>
            </a:extLst>
          </a:blip>
          <a:srcRect/>
          <a:stretch/>
        </p:blipFill>
        <p:spPr>
          <a:xfrm>
            <a:off x="11214000" y="360321"/>
            <a:ext cx="630000" cy="684882"/>
          </a:xfrm>
          <a:prstGeom prst="rect">
            <a:avLst/>
          </a:prstGeom>
        </p:spPr>
      </p:pic>
      <p:sp>
        <p:nvSpPr>
          <p:cNvPr id="3" name="Text Placeholder 2"/>
          <p:cNvSpPr>
            <a:spLocks noGrp="1"/>
          </p:cNvSpPr>
          <p:nvPr>
            <p:ph type="body" idx="1"/>
          </p:nvPr>
        </p:nvSpPr>
        <p:spPr>
          <a:xfrm>
            <a:off x="360000" y="1620000"/>
            <a:ext cx="11484000" cy="4536000"/>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11124000" y="6516000"/>
            <a:ext cx="720000" cy="180000"/>
          </a:xfrm>
          <a:prstGeom prst="rect">
            <a:avLst/>
          </a:prstGeom>
        </p:spPr>
        <p:txBody>
          <a:bodyPr vert="horz" lIns="0" tIns="0" rIns="0" bIns="0" rtlCol="0" anchor="t"/>
          <a:lstStyle>
            <a:lvl1pPr algn="r">
              <a:defRPr sz="1200">
                <a:solidFill>
                  <a:schemeClr val="tx1"/>
                </a:solidFill>
                <a:latin typeface="+mn-lt"/>
              </a:defRPr>
            </a:lvl1pPr>
          </a:lstStyle>
          <a:p>
            <a:fld id="{10A01DC5-1685-4615-8240-15192985C6A2}" type="slidenum">
              <a:rPr lang="en-AU" smtClean="0"/>
              <a:pPr/>
              <a:t>‹#›</a:t>
            </a:fld>
            <a:endParaRPr lang="en-AU"/>
          </a:p>
        </p:txBody>
      </p:sp>
    </p:spTree>
    <p:extLst>
      <p:ext uri="{BB962C8B-B14F-4D97-AF65-F5344CB8AC3E}">
        <p14:creationId xmlns:p14="http://schemas.microsoft.com/office/powerpoint/2010/main" val="2275993956"/>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 id="2147483774" r:id="rId12"/>
    <p:sldLayoutId id="2147483775" r:id="rId13"/>
    <p:sldLayoutId id="2147483776" r:id="rId14"/>
    <p:sldLayoutId id="2147483777" r:id="rId15"/>
    <p:sldLayoutId id="2147483778" r:id="rId16"/>
    <p:sldLayoutId id="2147483779" r:id="rId17"/>
    <p:sldLayoutId id="2147483780" r:id="rId18"/>
    <p:sldLayoutId id="2147483781" r:id="rId19"/>
    <p:sldLayoutId id="2147483782" r:id="rId20"/>
    <p:sldLayoutId id="2147483783" r:id="rId21"/>
    <p:sldLayoutId id="2147483784" r:id="rId22"/>
    <p:sldLayoutId id="2147483785" r:id="rId23"/>
    <p:sldLayoutId id="2147483786" r:id="rId24"/>
    <p:sldLayoutId id="2147483787" r:id="rId25"/>
    <p:sldLayoutId id="2147483788" r:id="rId26"/>
    <p:sldLayoutId id="2147483789" r:id="rId27"/>
    <p:sldLayoutId id="2147483790" r:id="rId28"/>
    <p:sldLayoutId id="2147483791" r:id="rId29"/>
    <p:sldLayoutId id="2147483792" r:id="rId30"/>
    <p:sldLayoutId id="2147483793" r:id="rId31"/>
    <p:sldLayoutId id="2147483794" r:id="rId32"/>
    <p:sldLayoutId id="2147483795" r:id="rId33"/>
    <p:sldLayoutId id="2147483796" r:id="rId34"/>
    <p:sldLayoutId id="2147483797" r:id="rId35"/>
    <p:sldLayoutId id="2147483798" r:id="rId36"/>
    <p:sldLayoutId id="2147483799" r:id="rId37"/>
    <p:sldLayoutId id="2147483800" r:id="rId38"/>
    <p:sldLayoutId id="2147483801" r:id="rId39"/>
    <p:sldLayoutId id="2147483802" r:id="rId40"/>
    <p:sldLayoutId id="2147483803" r:id="rId41"/>
    <p:sldLayoutId id="2147483804" r:id="rId42"/>
    <p:sldLayoutId id="2147483805" r:id="rId43"/>
    <p:sldLayoutId id="2147483806" r:id="rId44"/>
    <p:sldLayoutId id="2147483807" r:id="rId45"/>
  </p:sldLayoutIdLst>
  <p:hf hdr="0" dt="0"/>
  <p:txStyles>
    <p:titleStyle>
      <a:lvl1pPr algn="l" defTabSz="914377"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tx1"/>
          </a:solidFill>
          <a:latin typeface="+mn-lt"/>
          <a:ea typeface="+mn-ea"/>
          <a:cs typeface="+mn-cs"/>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1" kern="1200">
          <a:solidFill>
            <a:schemeClr val="tx1"/>
          </a:solidFill>
          <a:latin typeface="+mn-lt"/>
          <a:ea typeface="+mn-ea"/>
          <a:cs typeface="+mn-cs"/>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tx1"/>
          </a:solidFill>
          <a:latin typeface="+mn-lt"/>
          <a:ea typeface="+mn-ea"/>
          <a:cs typeface="+mn-cs"/>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tx1"/>
          </a:solidFill>
          <a:latin typeface="+mn-lt"/>
          <a:ea typeface="+mn-ea"/>
          <a:cs typeface="+mn-cs"/>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hyperlink" Target="https://education.nsw.gov.au/rights-and-accountability/copyright" TargetMode="External"/><Relationship Id="rId2" Type="http://schemas.openxmlformats.org/officeDocument/2006/relationships/notesSlide" Target="../notesSlides/notesSlide5.xml"/><Relationship Id="rId1" Type="http://schemas.openxmlformats.org/officeDocument/2006/relationships/slideLayout" Target="../slideLayouts/slideLayout10.xml"/><Relationship Id="rId4" Type="http://schemas.openxmlformats.org/officeDocument/2006/relationships/hyperlink" Target="https://creativecommons.org/licenses/by/4.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F6E314C-54E1-134A-9BA5-C47E8026D3E4}"/>
              </a:ext>
            </a:extLst>
          </p:cNvPr>
          <p:cNvSpPr>
            <a:spLocks noGrp="1"/>
          </p:cNvSpPr>
          <p:nvPr>
            <p:ph type="ctrTitle"/>
          </p:nvPr>
        </p:nvSpPr>
        <p:spPr/>
        <p:txBody>
          <a:bodyPr/>
          <a:lstStyle/>
          <a:p>
            <a:r>
              <a:rPr lang="it-IT" dirty="0">
                <a:latin typeface="+mj-lt"/>
              </a:rPr>
              <a:t>Daily routine – </a:t>
            </a:r>
            <a:r>
              <a:rPr lang="it-IT" i="1" dirty="0">
                <a:latin typeface="+mj-lt"/>
              </a:rPr>
              <a:t>Vero</a:t>
            </a:r>
            <a:r>
              <a:rPr lang="it-IT" dirty="0">
                <a:latin typeface="+mj-lt"/>
              </a:rPr>
              <a:t> </a:t>
            </a:r>
            <a:r>
              <a:rPr lang="it-IT" i="1" dirty="0">
                <a:latin typeface="+mj-lt"/>
              </a:rPr>
              <a:t>o falso?</a:t>
            </a:r>
          </a:p>
        </p:txBody>
      </p:sp>
    </p:spTree>
    <p:extLst>
      <p:ext uri="{BB962C8B-B14F-4D97-AF65-F5344CB8AC3E}">
        <p14:creationId xmlns:p14="http://schemas.microsoft.com/office/powerpoint/2010/main" val="16499608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671AD2F8-B6F8-896B-F9DB-500EED9F515A}"/>
              </a:ext>
            </a:extLst>
          </p:cNvPr>
          <p:cNvSpPr>
            <a:spLocks noGrp="1"/>
          </p:cNvSpPr>
          <p:nvPr>
            <p:ph type="title"/>
          </p:nvPr>
        </p:nvSpPr>
        <p:spPr/>
        <p:txBody>
          <a:bodyPr/>
          <a:lstStyle/>
          <a:p>
            <a:r>
              <a:rPr lang="it-IT" i="1" dirty="0"/>
              <a:t>La </a:t>
            </a:r>
            <a:r>
              <a:rPr lang="it-IT" i="1" dirty="0">
                <a:latin typeface="+mj-lt"/>
              </a:rPr>
              <a:t>giornata</a:t>
            </a:r>
            <a:r>
              <a:rPr lang="it-IT" i="1" dirty="0"/>
              <a:t> di Giovanni</a:t>
            </a:r>
          </a:p>
        </p:txBody>
      </p:sp>
      <p:sp>
        <p:nvSpPr>
          <p:cNvPr id="2" name="Text Placeholder 1">
            <a:extLst>
              <a:ext uri="{FF2B5EF4-FFF2-40B4-BE49-F238E27FC236}">
                <a16:creationId xmlns:a16="http://schemas.microsoft.com/office/drawing/2014/main" id="{03C8C023-941F-8063-A496-A817C4242D36}"/>
              </a:ext>
            </a:extLst>
          </p:cNvPr>
          <p:cNvSpPr>
            <a:spLocks noGrp="1"/>
          </p:cNvSpPr>
          <p:nvPr>
            <p:ph type="body" sz="quarter" idx="17"/>
          </p:nvPr>
        </p:nvSpPr>
        <p:spPr>
          <a:xfrm>
            <a:off x="360000" y="1567086"/>
            <a:ext cx="10206400" cy="4807835"/>
          </a:xfrm>
        </p:spPr>
        <p:txBody>
          <a:bodyPr/>
          <a:lstStyle/>
          <a:p>
            <a:r>
              <a:rPr lang="it-IT" sz="2000" i="1" dirty="0">
                <a:effectLst/>
                <a:latin typeface="+mn-lt"/>
                <a:ea typeface="Calibri" panose="020F0502020204030204" pitchFamily="34" charset="0"/>
              </a:rPr>
              <a:t>La giornata di Giovanni comincia presto. Ogni mattina </a:t>
            </a:r>
            <a:r>
              <a:rPr lang="it-IT" i="1" dirty="0">
                <a:latin typeface="+mn-lt"/>
                <a:ea typeface="Calibri" panose="020F0502020204030204" pitchFamily="34" charset="0"/>
              </a:rPr>
              <a:t>s</a:t>
            </a:r>
            <a:r>
              <a:rPr lang="it-IT" sz="2000" i="1" dirty="0">
                <a:effectLst/>
                <a:latin typeface="+mn-lt"/>
                <a:ea typeface="Calibri" panose="020F0502020204030204" pitchFamily="34" charset="0"/>
              </a:rPr>
              <a:t>i alza alle otto e fa </a:t>
            </a:r>
            <a:r>
              <a:rPr lang="it-IT" i="1" dirty="0">
                <a:latin typeface="+mn-lt"/>
                <a:ea typeface="Calibri" panose="020F0502020204030204" pitchFamily="34" charset="0"/>
              </a:rPr>
              <a:t>la</a:t>
            </a:r>
            <a:r>
              <a:rPr lang="it-IT" sz="2000" i="1" dirty="0">
                <a:effectLst/>
                <a:latin typeface="+mn-lt"/>
                <a:ea typeface="Calibri" panose="020F0502020204030204" pitchFamily="34" charset="0"/>
              </a:rPr>
              <a:t> doccia. Poi, alle otto e mezza, prepara la colazione per la sua famiglia e alle otto e quarantacinque va alla stazione per prendere il treno </a:t>
            </a:r>
            <a:r>
              <a:rPr lang="it-IT" i="1" dirty="0">
                <a:latin typeface="+mn-lt"/>
                <a:ea typeface="Calibri" panose="020F0502020204030204" pitchFamily="34" charset="0"/>
              </a:rPr>
              <a:t>ma</a:t>
            </a:r>
            <a:r>
              <a:rPr lang="it-IT" sz="2000" i="1" dirty="0">
                <a:effectLst/>
                <a:latin typeface="+mn-lt"/>
                <a:ea typeface="Calibri" panose="020F0502020204030204" pitchFamily="34" charset="0"/>
              </a:rPr>
              <a:t> il treno arriva sempre in ritardo. Alle dieci meno un quarto, il treno arriva in centro e Giovanni va </a:t>
            </a:r>
            <a:r>
              <a:rPr lang="it-IT" i="1" dirty="0">
                <a:latin typeface="+mn-lt"/>
                <a:ea typeface="Calibri" panose="020F0502020204030204" pitchFamily="34" charset="0"/>
              </a:rPr>
              <a:t>in </a:t>
            </a:r>
            <a:r>
              <a:rPr lang="it-IT" sz="2000" i="1" dirty="0">
                <a:effectLst/>
                <a:latin typeface="+mn-lt"/>
                <a:ea typeface="Calibri" panose="020F0502020204030204" pitchFamily="34" charset="0"/>
              </a:rPr>
              <a:t>ufficio a piedi. Alle dieci comincia a lavorare e all’una e mezza pranza a un ristorante oppure a un caffè vicino.</a:t>
            </a:r>
            <a:r>
              <a:rPr lang="it-IT" sz="2000" i="1" dirty="0">
                <a:latin typeface="+mn-lt"/>
                <a:ea typeface="Calibri" panose="020F0502020204030204" pitchFamily="34" charset="0"/>
              </a:rPr>
              <a:t> </a:t>
            </a:r>
            <a:r>
              <a:rPr lang="it-IT" sz="2000" i="1" dirty="0">
                <a:effectLst/>
                <a:latin typeface="+mn-lt"/>
                <a:ea typeface="Calibri" panose="020F0502020204030204" pitchFamily="34" charset="0"/>
              </a:rPr>
              <a:t>Dopo pranzo Giovanni torna in ufficio e lavora fino alle cinque. Prima di tornare a casa, Giovanni va in piscina a nuotare dalle cinque e trenta alle sei. Prende il treno per tornare a casa alle sei e un quarto. Prima di arrivare a casa, fa la spesa per la cena al supermercato e torna a casa verso le sette e trenta. Alle otto, cena con sua moglie e sua figlia e poi guarda la televisione. Dopo il suo programma preferito, va a letto verso le undici. Prima di dormire o legge un libro o ascolta un podcast per un po’.</a:t>
            </a:r>
          </a:p>
          <a:p>
            <a:endParaRPr lang="en-AU" dirty="0">
              <a:latin typeface="+mn-lt"/>
            </a:endParaRPr>
          </a:p>
          <a:p>
            <a:endParaRPr lang="en-AU" dirty="0">
              <a:latin typeface="+mn-lt"/>
            </a:endParaRPr>
          </a:p>
        </p:txBody>
      </p:sp>
      <p:pic>
        <p:nvPicPr>
          <p:cNvPr id="8" name="Picture 7">
            <a:extLst>
              <a:ext uri="{FF2B5EF4-FFF2-40B4-BE49-F238E27FC236}">
                <a16:creationId xmlns:a16="http://schemas.microsoft.com/office/drawing/2014/main" id="{C5389449-BD8E-E459-FEA6-21FD833FF115}"/>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694895" y="3429000"/>
            <a:ext cx="1425041" cy="2766649"/>
          </a:xfrm>
          <a:prstGeom prst="rect">
            <a:avLst/>
          </a:prstGeom>
        </p:spPr>
      </p:pic>
      <p:sp>
        <p:nvSpPr>
          <p:cNvPr id="3" name="Slide Number Placeholder 2">
            <a:extLst>
              <a:ext uri="{FF2B5EF4-FFF2-40B4-BE49-F238E27FC236}">
                <a16:creationId xmlns:a16="http://schemas.microsoft.com/office/drawing/2014/main" id="{030EDE2A-4F3E-0CC3-366D-60685299D442}"/>
              </a:ext>
              <a:ext uri="{C183D7F6-B498-43B3-948B-1728B52AA6E4}">
                <adec:decorative xmlns:adec="http://schemas.microsoft.com/office/drawing/2017/decorative" val="1"/>
              </a:ext>
            </a:extLst>
          </p:cNvPr>
          <p:cNvSpPr>
            <a:spLocks noGrp="1"/>
          </p:cNvSpPr>
          <p:nvPr>
            <p:ph type="sldNum" sz="quarter" idx="12"/>
          </p:nvPr>
        </p:nvSpPr>
        <p:spPr/>
        <p:txBody>
          <a:bodyPr/>
          <a:lstStyle/>
          <a:p>
            <a:pPr marL="0" marR="0" lvl="0" indent="0" algn="r" defTabSz="457173" rtl="0" eaLnBrk="1" fontAlgn="auto" latinLnBrk="0" hangingPunct="1">
              <a:lnSpc>
                <a:spcPct val="100000"/>
              </a:lnSpc>
              <a:spcBef>
                <a:spcPts val="0"/>
              </a:spcBef>
              <a:spcAft>
                <a:spcPts val="0"/>
              </a:spcAft>
              <a:buClrTx/>
              <a:buSzTx/>
              <a:buFontTx/>
              <a:buNone/>
              <a:tabLst/>
              <a:defRPr/>
            </a:pPr>
            <a:fld id="{10A01DC5-1685-4615-8240-15192985C6A2}" type="slidenum">
              <a:rPr kumimoji="0" lang="en-AU" sz="1200" b="0" i="0" u="none" strike="noStrike" kern="1200" cap="none" spc="0" normalizeH="0" baseline="0" noProof="0" smtClean="0">
                <a:ln>
                  <a:noFill/>
                </a:ln>
                <a:solidFill>
                  <a:srgbClr val="22272B"/>
                </a:solidFill>
                <a:effectLst/>
                <a:uLnTx/>
                <a:uFillTx/>
                <a:latin typeface="Public Sans Light"/>
                <a:ea typeface="+mn-ea"/>
                <a:cs typeface="+mn-cs"/>
              </a:rPr>
              <a:pPr marL="0" marR="0" lvl="0" indent="0" algn="r" defTabSz="457173" rtl="0" eaLnBrk="1" fontAlgn="auto" latinLnBrk="0" hangingPunct="1">
                <a:lnSpc>
                  <a:spcPct val="100000"/>
                </a:lnSpc>
                <a:spcBef>
                  <a:spcPts val="0"/>
                </a:spcBef>
                <a:spcAft>
                  <a:spcPts val="0"/>
                </a:spcAft>
                <a:buClrTx/>
                <a:buSzTx/>
                <a:buFontTx/>
                <a:buNone/>
                <a:tabLst/>
                <a:defRPr/>
              </a:pPr>
              <a:t>2</a:t>
            </a:fld>
            <a:endParaRPr kumimoji="0" lang="en-AU" sz="1200" b="0" i="0" u="none" strike="noStrike" kern="1200" cap="none" spc="0" normalizeH="0" baseline="0" noProof="0" dirty="0">
              <a:ln>
                <a:noFill/>
              </a:ln>
              <a:solidFill>
                <a:srgbClr val="22272B"/>
              </a:solidFill>
              <a:effectLst/>
              <a:uLnTx/>
              <a:uFillTx/>
              <a:latin typeface="Public Sans Light"/>
              <a:ea typeface="+mn-ea"/>
              <a:cs typeface="+mn-cs"/>
            </a:endParaRPr>
          </a:p>
        </p:txBody>
      </p:sp>
    </p:spTree>
    <p:extLst>
      <p:ext uri="{BB962C8B-B14F-4D97-AF65-F5344CB8AC3E}">
        <p14:creationId xmlns:p14="http://schemas.microsoft.com/office/powerpoint/2010/main" val="32393747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4516B58A-0A90-2207-1276-498727808BD0}"/>
              </a:ext>
            </a:extLst>
          </p:cNvPr>
          <p:cNvSpPr>
            <a:spLocks noGrp="1"/>
          </p:cNvSpPr>
          <p:nvPr>
            <p:ph type="title"/>
          </p:nvPr>
        </p:nvSpPr>
        <p:spPr/>
        <p:txBody>
          <a:bodyPr/>
          <a:lstStyle/>
          <a:p>
            <a:r>
              <a:rPr lang="it-IT" i="1">
                <a:latin typeface="+mj-lt"/>
              </a:rPr>
              <a:t>Vero o falso?</a:t>
            </a:r>
          </a:p>
        </p:txBody>
      </p:sp>
      <p:sp>
        <p:nvSpPr>
          <p:cNvPr id="5" name="Content Placeholder 4">
            <a:extLst>
              <a:ext uri="{FF2B5EF4-FFF2-40B4-BE49-F238E27FC236}">
                <a16:creationId xmlns:a16="http://schemas.microsoft.com/office/drawing/2014/main" id="{8A521A72-314A-A358-4B5B-B52B601BA6CF}"/>
              </a:ext>
            </a:extLst>
          </p:cNvPr>
          <p:cNvSpPr>
            <a:spLocks noGrp="1"/>
          </p:cNvSpPr>
          <p:nvPr>
            <p:ph type="body" sz="quarter" idx="17"/>
          </p:nvPr>
        </p:nvSpPr>
        <p:spPr>
          <a:xfrm>
            <a:off x="343540" y="1335649"/>
            <a:ext cx="7274035" cy="4807835"/>
          </a:xfrm>
        </p:spPr>
        <p:txBody>
          <a:bodyPr/>
          <a:lstStyle/>
          <a:p>
            <a:pPr marL="342900" indent="-342900">
              <a:spcBef>
                <a:spcPts val="1200"/>
              </a:spcBef>
              <a:buFont typeface="+mj-lt"/>
              <a:buAutoNum type="arabicPeriod"/>
              <a:tabLst>
                <a:tab pos="10226675" algn="l"/>
              </a:tabLst>
            </a:pPr>
            <a:r>
              <a:rPr lang="it-IT" i="1" dirty="0">
                <a:latin typeface="+mn-lt"/>
                <a:ea typeface="Calibri" panose="020F0502020204030204" pitchFamily="34" charset="0"/>
              </a:rPr>
              <a:t>L</a:t>
            </a:r>
            <a:r>
              <a:rPr lang="it-IT" i="1" dirty="0">
                <a:effectLst/>
                <a:latin typeface="+mn-lt"/>
                <a:ea typeface="Calibri" panose="020F0502020204030204" pitchFamily="34" charset="0"/>
              </a:rPr>
              <a:t>a giornata di Giovanni comincia presto</a:t>
            </a:r>
            <a:r>
              <a:rPr lang="it-IT" i="1" dirty="0">
                <a:latin typeface="+mn-lt"/>
                <a:ea typeface="Calibri" panose="020F0502020204030204" pitchFamily="34" charset="0"/>
              </a:rPr>
              <a:t>.</a:t>
            </a:r>
          </a:p>
          <a:p>
            <a:pPr marL="342900" indent="-342900">
              <a:spcBef>
                <a:spcPts val="1200"/>
              </a:spcBef>
              <a:buFont typeface="+mj-lt"/>
              <a:buAutoNum type="arabicPeriod"/>
              <a:tabLst>
                <a:tab pos="10226675" algn="l"/>
              </a:tabLst>
            </a:pPr>
            <a:r>
              <a:rPr lang="it-IT" i="1" dirty="0">
                <a:effectLst/>
                <a:latin typeface="+mn-lt"/>
                <a:ea typeface="Calibri" panose="020F0502020204030204" pitchFamily="34" charset="0"/>
              </a:rPr>
              <a:t>Alle otto e un quarto, prepara la colazione per la sua famiglia.</a:t>
            </a:r>
            <a:endParaRPr lang="it-IT" i="1" dirty="0">
              <a:latin typeface="+mn-lt"/>
              <a:ea typeface="Calibri" panose="020F0502020204030204" pitchFamily="34" charset="0"/>
            </a:endParaRPr>
          </a:p>
          <a:p>
            <a:pPr marL="342900" indent="-342900">
              <a:spcBef>
                <a:spcPts val="1200"/>
              </a:spcBef>
              <a:buFont typeface="+mj-lt"/>
              <a:buAutoNum type="arabicPeriod"/>
              <a:tabLst>
                <a:tab pos="10226675" algn="l"/>
              </a:tabLst>
            </a:pPr>
            <a:r>
              <a:rPr lang="it-IT" i="1" dirty="0">
                <a:latin typeface="+mn-lt"/>
                <a:ea typeface="Calibri" panose="020F0502020204030204" pitchFamily="34" charset="0"/>
              </a:rPr>
              <a:t>Va in centro in motorino.</a:t>
            </a:r>
          </a:p>
          <a:p>
            <a:pPr marL="342900" indent="-342900">
              <a:spcBef>
                <a:spcPts val="1200"/>
              </a:spcBef>
              <a:buFont typeface="+mj-lt"/>
              <a:buAutoNum type="arabicPeriod"/>
              <a:tabLst>
                <a:tab pos="10226675" algn="l"/>
              </a:tabLst>
            </a:pPr>
            <a:r>
              <a:rPr lang="it-IT" i="1" dirty="0">
                <a:latin typeface="+mn-lt"/>
                <a:ea typeface="Calibri" panose="020F0502020204030204" pitchFamily="34" charset="0"/>
              </a:rPr>
              <a:t>A</a:t>
            </a:r>
            <a:r>
              <a:rPr lang="it-IT" i="1" dirty="0">
                <a:effectLst/>
                <a:latin typeface="+mn-lt"/>
                <a:ea typeface="Calibri" panose="020F0502020204030204" pitchFamily="34" charset="0"/>
              </a:rPr>
              <a:t>ll’una e mezza pranza a un ristorante</a:t>
            </a:r>
            <a:r>
              <a:rPr lang="it-IT" i="1" dirty="0">
                <a:latin typeface="+mn-lt"/>
                <a:ea typeface="Calibri" panose="020F0502020204030204" pitchFamily="34" charset="0"/>
              </a:rPr>
              <a:t> oppure un caffè.</a:t>
            </a:r>
            <a:endParaRPr lang="it-IT" i="1" dirty="0">
              <a:effectLst/>
              <a:latin typeface="+mn-lt"/>
              <a:ea typeface="Calibri" panose="020F0502020204030204" pitchFamily="34" charset="0"/>
            </a:endParaRPr>
          </a:p>
          <a:p>
            <a:pPr marL="342900" indent="-342900">
              <a:spcBef>
                <a:spcPts val="1200"/>
              </a:spcBef>
              <a:buFont typeface="+mj-lt"/>
              <a:buAutoNum type="arabicPeriod"/>
              <a:tabLst>
                <a:tab pos="10226675" algn="l"/>
              </a:tabLst>
            </a:pPr>
            <a:r>
              <a:rPr lang="it-IT" i="1" dirty="0">
                <a:latin typeface="+mn-lt"/>
                <a:ea typeface="Calibri" panose="020F0502020204030204" pitchFamily="34" charset="0"/>
              </a:rPr>
              <a:t>Dopo pranzo va in piscina.</a:t>
            </a:r>
          </a:p>
          <a:p>
            <a:pPr marL="342900" indent="-342900">
              <a:spcBef>
                <a:spcPts val="1200"/>
              </a:spcBef>
              <a:buFont typeface="+mj-lt"/>
              <a:buAutoNum type="arabicPeriod"/>
              <a:tabLst>
                <a:tab pos="10226675" algn="l"/>
              </a:tabLst>
            </a:pPr>
            <a:r>
              <a:rPr lang="it-IT" i="1" dirty="0">
                <a:effectLst/>
                <a:latin typeface="+mn-lt"/>
                <a:ea typeface="Calibri" panose="020F0502020204030204" pitchFamily="34" charset="0"/>
              </a:rPr>
              <a:t>Giovanni lavora fino alle cinque.</a:t>
            </a:r>
            <a:r>
              <a:rPr lang="it-IT" b="1" i="1" dirty="0">
                <a:effectLst/>
                <a:latin typeface="+mn-lt"/>
                <a:ea typeface="Calibri" panose="020F0502020204030204" pitchFamily="34" charset="0"/>
              </a:rPr>
              <a:t> </a:t>
            </a:r>
            <a:r>
              <a:rPr lang="it-IT" sz="1800" i="1" dirty="0">
                <a:effectLst/>
                <a:latin typeface="+mn-lt"/>
                <a:ea typeface="Calibri" panose="020F0502020204030204" pitchFamily="34" charset="0"/>
              </a:rPr>
              <a:t>	</a:t>
            </a:r>
          </a:p>
          <a:p>
            <a:endParaRPr lang="it-IT" sz="1800" dirty="0">
              <a:latin typeface="+mn-lt"/>
            </a:endParaRPr>
          </a:p>
        </p:txBody>
      </p:sp>
      <p:sp>
        <p:nvSpPr>
          <p:cNvPr id="2" name="TextBox 1" descr="Vero">
            <a:extLst>
              <a:ext uri="{FF2B5EF4-FFF2-40B4-BE49-F238E27FC236}">
                <a16:creationId xmlns:a16="http://schemas.microsoft.com/office/drawing/2014/main" id="{96EF301C-DBFF-C2EF-A099-34BC184C3126}"/>
              </a:ext>
            </a:extLst>
          </p:cNvPr>
          <p:cNvSpPr txBox="1"/>
          <p:nvPr/>
        </p:nvSpPr>
        <p:spPr>
          <a:xfrm>
            <a:off x="7771865" y="1335649"/>
            <a:ext cx="1324017" cy="447261"/>
          </a:xfrm>
          <a:prstGeom prst="rect">
            <a:avLst/>
          </a:prstGeom>
          <a:solidFill>
            <a:srgbClr val="92D050"/>
          </a:solidFill>
          <a:ln>
            <a:solidFill>
              <a:schemeClr val="accent1"/>
            </a:solidFill>
          </a:ln>
        </p:spPr>
        <p:txBody>
          <a:bodyPr wrap="square" lIns="0" tIns="0" rIns="0" bIns="0" rtlCol="0" anchor="ctr">
            <a:noAutofit/>
          </a:bodyPr>
          <a:lstStyle/>
          <a:p>
            <a:pPr algn="ctr"/>
            <a:r>
              <a:rPr lang="it-IT" sz="2000" b="1" i="1" dirty="0">
                <a:latin typeface="+mj-lt"/>
                <a:cs typeface="Arial" panose="020B0604020202020204" pitchFamily="34" charset="0"/>
              </a:rPr>
              <a:t>vero</a:t>
            </a:r>
          </a:p>
        </p:txBody>
      </p:sp>
      <p:sp>
        <p:nvSpPr>
          <p:cNvPr id="11" name="TextBox 10" descr="Falso">
            <a:extLst>
              <a:ext uri="{FF2B5EF4-FFF2-40B4-BE49-F238E27FC236}">
                <a16:creationId xmlns:a16="http://schemas.microsoft.com/office/drawing/2014/main" id="{16FFC564-4F75-D97B-933F-3C7E3C135E12}"/>
              </a:ext>
            </a:extLst>
          </p:cNvPr>
          <p:cNvSpPr txBox="1"/>
          <p:nvPr/>
        </p:nvSpPr>
        <p:spPr>
          <a:xfrm>
            <a:off x="7771865" y="2117890"/>
            <a:ext cx="1324016" cy="447261"/>
          </a:xfrm>
          <a:prstGeom prst="rect">
            <a:avLst/>
          </a:prstGeom>
          <a:solidFill>
            <a:schemeClr val="tx2">
              <a:lumMod val="20000"/>
              <a:lumOff val="80000"/>
            </a:schemeClr>
          </a:solidFill>
          <a:ln>
            <a:solidFill>
              <a:schemeClr val="accent1"/>
            </a:solidFill>
          </a:ln>
        </p:spPr>
        <p:txBody>
          <a:bodyPr wrap="square" lIns="0" tIns="0" rIns="0" bIns="0" rtlCol="0" anchor="ctr">
            <a:noAutofit/>
          </a:bodyPr>
          <a:lstStyle/>
          <a:p>
            <a:pPr algn="ctr"/>
            <a:r>
              <a:rPr lang="it-IT" sz="2000" b="1" i="1" dirty="0">
                <a:latin typeface="+mj-lt"/>
                <a:cs typeface="Arial" panose="020B0604020202020204" pitchFamily="34" charset="0"/>
              </a:rPr>
              <a:t>falso</a:t>
            </a:r>
          </a:p>
        </p:txBody>
      </p:sp>
      <p:sp>
        <p:nvSpPr>
          <p:cNvPr id="18" name="TextBox 17">
            <a:extLst>
              <a:ext uri="{FF2B5EF4-FFF2-40B4-BE49-F238E27FC236}">
                <a16:creationId xmlns:a16="http://schemas.microsoft.com/office/drawing/2014/main" id="{3094375B-E70C-61AC-10BA-36D954921537}"/>
              </a:ext>
            </a:extLst>
          </p:cNvPr>
          <p:cNvSpPr txBox="1"/>
          <p:nvPr/>
        </p:nvSpPr>
        <p:spPr>
          <a:xfrm>
            <a:off x="9250171" y="2018354"/>
            <a:ext cx="2577369" cy="646331"/>
          </a:xfrm>
          <a:prstGeom prst="rect">
            <a:avLst/>
          </a:prstGeom>
          <a:noFill/>
        </p:spPr>
        <p:txBody>
          <a:bodyPr wrap="square">
            <a:spAutoFit/>
          </a:bodyPr>
          <a:lstStyle/>
          <a:p>
            <a:pPr>
              <a:spcBef>
                <a:spcPts val="1200"/>
              </a:spcBef>
              <a:spcAft>
                <a:spcPts val="600"/>
              </a:spcAft>
              <a:tabLst>
                <a:tab pos="10226675" algn="l"/>
              </a:tabLst>
            </a:pPr>
            <a:r>
              <a:rPr lang="it-IT" sz="1800" i="1" dirty="0">
                <a:ea typeface="Calibri" panose="020F0502020204030204" pitchFamily="34" charset="0"/>
              </a:rPr>
              <a:t>Prepara la colazione </a:t>
            </a:r>
            <a:r>
              <a:rPr lang="it-IT" sz="1800" b="1" i="1" dirty="0">
                <a:ea typeface="Calibri" panose="020F0502020204030204" pitchFamily="34" charset="0"/>
              </a:rPr>
              <a:t>alle otto e mezza</a:t>
            </a:r>
            <a:r>
              <a:rPr lang="it-IT" sz="1800" i="1" dirty="0">
                <a:ea typeface="Calibri" panose="020F0502020204030204" pitchFamily="34" charset="0"/>
              </a:rPr>
              <a:t>.</a:t>
            </a:r>
            <a:endParaRPr lang="it-IT" sz="1800" i="1" dirty="0">
              <a:effectLst/>
              <a:ea typeface="Calibri" panose="020F0502020204030204" pitchFamily="34" charset="0"/>
            </a:endParaRPr>
          </a:p>
        </p:txBody>
      </p:sp>
      <p:sp>
        <p:nvSpPr>
          <p:cNvPr id="10" name="TextBox 9" descr="Falso">
            <a:extLst>
              <a:ext uri="{FF2B5EF4-FFF2-40B4-BE49-F238E27FC236}">
                <a16:creationId xmlns:a16="http://schemas.microsoft.com/office/drawing/2014/main" id="{C85CCD03-B712-A33E-80AC-92F7C5019C8A}"/>
              </a:ext>
            </a:extLst>
          </p:cNvPr>
          <p:cNvSpPr txBox="1"/>
          <p:nvPr/>
        </p:nvSpPr>
        <p:spPr>
          <a:xfrm>
            <a:off x="7771865" y="2896810"/>
            <a:ext cx="1324016" cy="447261"/>
          </a:xfrm>
          <a:prstGeom prst="rect">
            <a:avLst/>
          </a:prstGeom>
          <a:solidFill>
            <a:schemeClr val="tx2">
              <a:lumMod val="20000"/>
              <a:lumOff val="80000"/>
            </a:schemeClr>
          </a:solidFill>
          <a:ln>
            <a:solidFill>
              <a:schemeClr val="accent1"/>
            </a:solidFill>
          </a:ln>
        </p:spPr>
        <p:txBody>
          <a:bodyPr wrap="square" lIns="0" tIns="0" rIns="0" bIns="0" rtlCol="0" anchor="ctr">
            <a:noAutofit/>
          </a:bodyPr>
          <a:lstStyle/>
          <a:p>
            <a:pPr algn="ctr"/>
            <a:r>
              <a:rPr lang="it-IT" sz="2000" b="1" i="1" dirty="0">
                <a:latin typeface="+mj-lt"/>
                <a:cs typeface="Arial" panose="020B0604020202020204" pitchFamily="34" charset="0"/>
              </a:rPr>
              <a:t>falso</a:t>
            </a:r>
          </a:p>
        </p:txBody>
      </p:sp>
      <p:sp>
        <p:nvSpPr>
          <p:cNvPr id="19" name="TextBox 18">
            <a:extLst>
              <a:ext uri="{FF2B5EF4-FFF2-40B4-BE49-F238E27FC236}">
                <a16:creationId xmlns:a16="http://schemas.microsoft.com/office/drawing/2014/main" id="{0AA9DD97-1D96-7F46-2616-A766EF7C8E07}"/>
              </a:ext>
            </a:extLst>
          </p:cNvPr>
          <p:cNvSpPr txBox="1"/>
          <p:nvPr/>
        </p:nvSpPr>
        <p:spPr>
          <a:xfrm>
            <a:off x="9250171" y="2912204"/>
            <a:ext cx="2577369" cy="369332"/>
          </a:xfrm>
          <a:prstGeom prst="rect">
            <a:avLst/>
          </a:prstGeom>
          <a:noFill/>
        </p:spPr>
        <p:txBody>
          <a:bodyPr wrap="square">
            <a:spAutoFit/>
          </a:bodyPr>
          <a:lstStyle/>
          <a:p>
            <a:pPr>
              <a:spcBef>
                <a:spcPts val="1200"/>
              </a:spcBef>
              <a:spcAft>
                <a:spcPts val="600"/>
              </a:spcAft>
              <a:tabLst>
                <a:tab pos="10226675" algn="l"/>
              </a:tabLst>
            </a:pPr>
            <a:r>
              <a:rPr lang="it-IT" sz="1800" i="1" dirty="0">
                <a:ea typeface="Calibri" panose="020F0502020204030204" pitchFamily="34" charset="0"/>
              </a:rPr>
              <a:t>Va </a:t>
            </a:r>
            <a:r>
              <a:rPr lang="it-IT" sz="1800" b="1" i="1" dirty="0">
                <a:ea typeface="Calibri" panose="020F0502020204030204" pitchFamily="34" charset="0"/>
              </a:rPr>
              <a:t>in treno</a:t>
            </a:r>
            <a:r>
              <a:rPr lang="it-IT" sz="1800" i="1" dirty="0">
                <a:ea typeface="Calibri" panose="020F0502020204030204" pitchFamily="34" charset="0"/>
              </a:rPr>
              <a:t>.</a:t>
            </a:r>
          </a:p>
        </p:txBody>
      </p:sp>
      <p:sp>
        <p:nvSpPr>
          <p:cNvPr id="15" name="TextBox 14" descr="Vero">
            <a:extLst>
              <a:ext uri="{FF2B5EF4-FFF2-40B4-BE49-F238E27FC236}">
                <a16:creationId xmlns:a16="http://schemas.microsoft.com/office/drawing/2014/main" id="{78310BCC-92F3-9165-74EA-80EBB45A22B1}"/>
              </a:ext>
            </a:extLst>
          </p:cNvPr>
          <p:cNvSpPr txBox="1"/>
          <p:nvPr/>
        </p:nvSpPr>
        <p:spPr>
          <a:xfrm>
            <a:off x="7771865" y="3675730"/>
            <a:ext cx="1324017" cy="447261"/>
          </a:xfrm>
          <a:prstGeom prst="rect">
            <a:avLst/>
          </a:prstGeom>
          <a:solidFill>
            <a:srgbClr val="92D050"/>
          </a:solidFill>
          <a:ln>
            <a:solidFill>
              <a:schemeClr val="accent1"/>
            </a:solidFill>
          </a:ln>
        </p:spPr>
        <p:txBody>
          <a:bodyPr wrap="square" lIns="0" tIns="0" rIns="0" bIns="0" rtlCol="0" anchor="ctr">
            <a:noAutofit/>
          </a:bodyPr>
          <a:lstStyle/>
          <a:p>
            <a:pPr algn="ctr"/>
            <a:r>
              <a:rPr lang="it-IT" sz="2000" b="1" i="1" dirty="0">
                <a:latin typeface="+mj-lt"/>
                <a:cs typeface="Arial" panose="020B0604020202020204" pitchFamily="34" charset="0"/>
              </a:rPr>
              <a:t>vero</a:t>
            </a:r>
          </a:p>
        </p:txBody>
      </p:sp>
      <p:sp>
        <p:nvSpPr>
          <p:cNvPr id="14" name="TextBox 13" descr="Falso">
            <a:extLst>
              <a:ext uri="{FF2B5EF4-FFF2-40B4-BE49-F238E27FC236}">
                <a16:creationId xmlns:a16="http://schemas.microsoft.com/office/drawing/2014/main" id="{884D6543-CCC5-64B1-90A9-558A12852C43}"/>
              </a:ext>
            </a:extLst>
          </p:cNvPr>
          <p:cNvSpPr txBox="1"/>
          <p:nvPr/>
        </p:nvSpPr>
        <p:spPr>
          <a:xfrm>
            <a:off x="7771865" y="4454650"/>
            <a:ext cx="1324016" cy="447261"/>
          </a:xfrm>
          <a:prstGeom prst="rect">
            <a:avLst/>
          </a:prstGeom>
          <a:solidFill>
            <a:schemeClr val="tx2">
              <a:lumMod val="20000"/>
              <a:lumOff val="80000"/>
            </a:schemeClr>
          </a:solidFill>
          <a:ln>
            <a:solidFill>
              <a:schemeClr val="accent1"/>
            </a:solidFill>
          </a:ln>
        </p:spPr>
        <p:txBody>
          <a:bodyPr wrap="square" lIns="0" tIns="0" rIns="0" bIns="0" rtlCol="0" anchor="ctr">
            <a:noAutofit/>
          </a:bodyPr>
          <a:lstStyle/>
          <a:p>
            <a:pPr algn="ctr"/>
            <a:r>
              <a:rPr lang="it-IT" sz="2000" b="1" i="1" dirty="0">
                <a:latin typeface="+mj-lt"/>
                <a:cs typeface="Arial" panose="020B0604020202020204" pitchFamily="34" charset="0"/>
              </a:rPr>
              <a:t>falso</a:t>
            </a:r>
          </a:p>
        </p:txBody>
      </p:sp>
      <p:sp>
        <p:nvSpPr>
          <p:cNvPr id="20" name="TextBox 19">
            <a:extLst>
              <a:ext uri="{FF2B5EF4-FFF2-40B4-BE49-F238E27FC236}">
                <a16:creationId xmlns:a16="http://schemas.microsoft.com/office/drawing/2014/main" id="{97C0776F-D190-B7CD-6EEF-75C949737C62}"/>
              </a:ext>
            </a:extLst>
          </p:cNvPr>
          <p:cNvSpPr txBox="1"/>
          <p:nvPr/>
        </p:nvSpPr>
        <p:spPr>
          <a:xfrm>
            <a:off x="9250171" y="4355114"/>
            <a:ext cx="2577369" cy="646331"/>
          </a:xfrm>
          <a:prstGeom prst="rect">
            <a:avLst/>
          </a:prstGeom>
          <a:noFill/>
        </p:spPr>
        <p:txBody>
          <a:bodyPr wrap="square">
            <a:spAutoFit/>
          </a:bodyPr>
          <a:lstStyle/>
          <a:p>
            <a:pPr>
              <a:spcBef>
                <a:spcPts val="1200"/>
              </a:spcBef>
              <a:spcAft>
                <a:spcPts val="600"/>
              </a:spcAft>
              <a:tabLst>
                <a:tab pos="10226675" algn="l"/>
              </a:tabLst>
            </a:pPr>
            <a:r>
              <a:rPr lang="it-IT" sz="1800" i="1" dirty="0">
                <a:ea typeface="Calibri" panose="020F0502020204030204" pitchFamily="34" charset="0"/>
              </a:rPr>
              <a:t>Dopo pranzo torna </a:t>
            </a:r>
            <a:r>
              <a:rPr lang="it-IT" sz="1800" b="1" i="1" dirty="0">
                <a:ea typeface="Calibri" panose="020F0502020204030204" pitchFamily="34" charset="0"/>
              </a:rPr>
              <a:t>in ufficio</a:t>
            </a:r>
            <a:r>
              <a:rPr lang="it-IT" sz="1800" i="1" dirty="0">
                <a:ea typeface="Calibri" panose="020F0502020204030204" pitchFamily="34" charset="0"/>
              </a:rPr>
              <a:t>.</a:t>
            </a:r>
            <a:endParaRPr lang="it-IT" sz="1800" i="1" dirty="0">
              <a:effectLst/>
              <a:ea typeface="Calibri" panose="020F0502020204030204" pitchFamily="34" charset="0"/>
            </a:endParaRPr>
          </a:p>
        </p:txBody>
      </p:sp>
      <p:sp>
        <p:nvSpPr>
          <p:cNvPr id="16" name="TextBox 15" descr="Vero">
            <a:extLst>
              <a:ext uri="{FF2B5EF4-FFF2-40B4-BE49-F238E27FC236}">
                <a16:creationId xmlns:a16="http://schemas.microsoft.com/office/drawing/2014/main" id="{989F50CB-2C95-8423-C3BA-7DF54EAB6478}"/>
              </a:ext>
            </a:extLst>
          </p:cNvPr>
          <p:cNvSpPr txBox="1"/>
          <p:nvPr/>
        </p:nvSpPr>
        <p:spPr>
          <a:xfrm>
            <a:off x="7771865" y="5233570"/>
            <a:ext cx="1324017" cy="447261"/>
          </a:xfrm>
          <a:prstGeom prst="rect">
            <a:avLst/>
          </a:prstGeom>
          <a:solidFill>
            <a:srgbClr val="92D050"/>
          </a:solidFill>
          <a:ln>
            <a:solidFill>
              <a:schemeClr val="accent1"/>
            </a:solidFill>
          </a:ln>
        </p:spPr>
        <p:txBody>
          <a:bodyPr wrap="square" lIns="0" tIns="0" rIns="0" bIns="0" rtlCol="0" anchor="ctr">
            <a:noAutofit/>
          </a:bodyPr>
          <a:lstStyle/>
          <a:p>
            <a:pPr algn="ctr"/>
            <a:r>
              <a:rPr lang="it-IT" sz="2000" b="1" i="1" dirty="0">
                <a:latin typeface="+mj-lt"/>
                <a:cs typeface="Arial" panose="020B0604020202020204" pitchFamily="34" charset="0"/>
              </a:rPr>
              <a:t>vero</a:t>
            </a:r>
          </a:p>
        </p:txBody>
      </p:sp>
      <p:sp>
        <p:nvSpPr>
          <p:cNvPr id="3" name="Slide Number Placeholder 2">
            <a:extLst>
              <a:ext uri="{FF2B5EF4-FFF2-40B4-BE49-F238E27FC236}">
                <a16:creationId xmlns:a16="http://schemas.microsoft.com/office/drawing/2014/main" id="{030EDE2A-4F3E-0CC3-366D-60685299D442}"/>
              </a:ext>
              <a:ext uri="{C183D7F6-B498-43B3-948B-1728B52AA6E4}">
                <adec:decorative xmlns:adec="http://schemas.microsoft.com/office/drawing/2017/decorative" val="1"/>
              </a:ext>
            </a:extLst>
          </p:cNvPr>
          <p:cNvSpPr>
            <a:spLocks noGrp="1"/>
          </p:cNvSpPr>
          <p:nvPr>
            <p:ph type="sldNum" sz="quarter" idx="12"/>
          </p:nvPr>
        </p:nvSpPr>
        <p:spPr/>
        <p:txBody>
          <a:bodyPr/>
          <a:lstStyle/>
          <a:p>
            <a:pPr marL="0" marR="0" lvl="0" indent="0" algn="r" defTabSz="457173" rtl="0" eaLnBrk="1" fontAlgn="auto" latinLnBrk="0" hangingPunct="1">
              <a:lnSpc>
                <a:spcPct val="100000"/>
              </a:lnSpc>
              <a:spcBef>
                <a:spcPts val="0"/>
              </a:spcBef>
              <a:spcAft>
                <a:spcPts val="0"/>
              </a:spcAft>
              <a:buClrTx/>
              <a:buSzTx/>
              <a:buFontTx/>
              <a:buNone/>
              <a:tabLst/>
              <a:defRPr/>
            </a:pPr>
            <a:fld id="{10A01DC5-1685-4615-8240-15192985C6A2}" type="slidenum">
              <a:rPr kumimoji="0" lang="en-AU" sz="1200" b="0" i="0" u="none" strike="noStrike" kern="1200" cap="none" spc="0" normalizeH="0" baseline="0" noProof="0" smtClean="0">
                <a:ln>
                  <a:noFill/>
                </a:ln>
                <a:solidFill>
                  <a:srgbClr val="22272B"/>
                </a:solidFill>
                <a:effectLst/>
                <a:uLnTx/>
                <a:uFillTx/>
                <a:latin typeface="Public Sans Light"/>
                <a:ea typeface="+mn-ea"/>
                <a:cs typeface="+mn-cs"/>
              </a:rPr>
              <a:pPr marL="0" marR="0" lvl="0" indent="0" algn="r" defTabSz="457173" rtl="0" eaLnBrk="1" fontAlgn="auto" latinLnBrk="0" hangingPunct="1">
                <a:lnSpc>
                  <a:spcPct val="100000"/>
                </a:lnSpc>
                <a:spcBef>
                  <a:spcPts val="0"/>
                </a:spcBef>
                <a:spcAft>
                  <a:spcPts val="0"/>
                </a:spcAft>
                <a:buClrTx/>
                <a:buSzTx/>
                <a:buFontTx/>
                <a:buNone/>
                <a:tabLst/>
                <a:defRPr/>
              </a:pPr>
              <a:t>3</a:t>
            </a:fld>
            <a:endParaRPr kumimoji="0" lang="en-AU" sz="1200" b="0" i="0" u="none" strike="noStrike" kern="1200" cap="none" spc="0" normalizeH="0" baseline="0" noProof="0">
              <a:ln>
                <a:noFill/>
              </a:ln>
              <a:solidFill>
                <a:srgbClr val="22272B"/>
              </a:solidFill>
              <a:effectLst/>
              <a:uLnTx/>
              <a:uFillTx/>
              <a:latin typeface="Public Sans Light"/>
              <a:ea typeface="+mn-ea"/>
              <a:cs typeface="+mn-cs"/>
            </a:endParaRPr>
          </a:p>
        </p:txBody>
      </p:sp>
    </p:spTree>
    <p:extLst>
      <p:ext uri="{BB962C8B-B14F-4D97-AF65-F5344CB8AC3E}">
        <p14:creationId xmlns:p14="http://schemas.microsoft.com/office/powerpoint/2010/main" val="31963672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4"/>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20"/>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1" grpId="0" animBg="1"/>
      <p:bldP spid="18" grpId="0"/>
      <p:bldP spid="10" grpId="0" animBg="1"/>
      <p:bldP spid="19" grpId="0"/>
      <p:bldP spid="15" grpId="0" animBg="1"/>
      <p:bldP spid="14" grpId="0" animBg="1"/>
      <p:bldP spid="20" grpId="0"/>
      <p:bldP spid="1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4516B58A-0A90-2207-1276-498727808BD0}"/>
              </a:ext>
            </a:extLst>
          </p:cNvPr>
          <p:cNvSpPr>
            <a:spLocks noGrp="1"/>
          </p:cNvSpPr>
          <p:nvPr>
            <p:ph type="title"/>
          </p:nvPr>
        </p:nvSpPr>
        <p:spPr>
          <a:xfrm>
            <a:off x="360000" y="360000"/>
            <a:ext cx="11484000" cy="545601"/>
          </a:xfrm>
        </p:spPr>
        <p:txBody>
          <a:bodyPr/>
          <a:lstStyle/>
          <a:p>
            <a:r>
              <a:rPr lang="it-IT" i="1">
                <a:latin typeface="+mj-lt"/>
              </a:rPr>
              <a:t>Vero o falso? </a:t>
            </a:r>
            <a:r>
              <a:rPr lang="it-IT">
                <a:latin typeface="+mj-lt"/>
              </a:rPr>
              <a:t>– continued</a:t>
            </a:r>
          </a:p>
        </p:txBody>
      </p:sp>
      <p:sp>
        <p:nvSpPr>
          <p:cNvPr id="2" name="Text Placeholder 1">
            <a:extLst>
              <a:ext uri="{FF2B5EF4-FFF2-40B4-BE49-F238E27FC236}">
                <a16:creationId xmlns:a16="http://schemas.microsoft.com/office/drawing/2014/main" id="{7D56B397-E01A-1975-D029-953BD16417A7}"/>
              </a:ext>
            </a:extLst>
          </p:cNvPr>
          <p:cNvSpPr>
            <a:spLocks noGrp="1"/>
          </p:cNvSpPr>
          <p:nvPr>
            <p:ph type="body" sz="quarter" idx="17"/>
          </p:nvPr>
        </p:nvSpPr>
        <p:spPr>
          <a:xfrm>
            <a:off x="360000" y="1416621"/>
            <a:ext cx="6701200" cy="4807835"/>
          </a:xfrm>
        </p:spPr>
        <p:txBody>
          <a:bodyPr/>
          <a:lstStyle/>
          <a:p>
            <a:pPr marL="457200" indent="-457200">
              <a:spcBef>
                <a:spcPts val="1200"/>
              </a:spcBef>
              <a:spcAft>
                <a:spcPts val="600"/>
              </a:spcAft>
              <a:buFont typeface="+mj-lt"/>
              <a:buAutoNum type="arabicPeriod" startAt="7"/>
              <a:tabLst>
                <a:tab pos="10226675" algn="l"/>
              </a:tabLst>
            </a:pPr>
            <a:r>
              <a:rPr lang="it-IT" i="1" dirty="0">
                <a:latin typeface="+mn-lt"/>
                <a:ea typeface="Calibri" panose="020F0502020204030204" pitchFamily="34" charset="0"/>
              </a:rPr>
              <a:t>Giovanni nuota dalle cinque alle sei.</a:t>
            </a:r>
          </a:p>
          <a:p>
            <a:pPr marL="457200" lvl="0" indent="-457200">
              <a:lnSpc>
                <a:spcPct val="150000"/>
              </a:lnSpc>
              <a:spcBef>
                <a:spcPts val="1200"/>
              </a:spcBef>
              <a:spcAft>
                <a:spcPts val="600"/>
              </a:spcAft>
              <a:buFont typeface="+mj-lt"/>
              <a:buAutoNum type="arabicPeriod" startAt="7"/>
              <a:tabLst>
                <a:tab pos="10226675" algn="l"/>
              </a:tabLst>
            </a:pPr>
            <a:r>
              <a:rPr lang="it-IT" sz="2000" i="1" dirty="0">
                <a:effectLst/>
                <a:latin typeface="+mn-lt"/>
                <a:ea typeface="Calibri" panose="020F0502020204030204" pitchFamily="34" charset="0"/>
              </a:rPr>
              <a:t>Prima di arrivare a casa fa </a:t>
            </a:r>
            <a:r>
              <a:rPr lang="it-IT" i="1" dirty="0">
                <a:latin typeface="+mn-lt"/>
                <a:ea typeface="Calibri" panose="020F0502020204030204" pitchFamily="34" charset="0"/>
              </a:rPr>
              <a:t>la </a:t>
            </a:r>
            <a:r>
              <a:rPr lang="it-IT" sz="2000" i="1" dirty="0">
                <a:effectLst/>
                <a:latin typeface="+mn-lt"/>
                <a:ea typeface="Calibri" panose="020F0502020204030204" pitchFamily="34" charset="0"/>
              </a:rPr>
              <a:t>spesa.</a:t>
            </a:r>
          </a:p>
          <a:p>
            <a:pPr marL="457200" lvl="0" indent="-457200">
              <a:spcBef>
                <a:spcPts val="1200"/>
              </a:spcBef>
              <a:spcAft>
                <a:spcPts val="600"/>
              </a:spcAft>
              <a:buFont typeface="+mj-lt"/>
              <a:buAutoNum type="arabicPeriod" startAt="7"/>
              <a:tabLst>
                <a:tab pos="10226675" algn="l"/>
              </a:tabLst>
            </a:pPr>
            <a:r>
              <a:rPr lang="it-IT" i="1" dirty="0">
                <a:latin typeface="+mn-lt"/>
                <a:ea typeface="Calibri" panose="020F0502020204030204" pitchFamily="34" charset="0"/>
              </a:rPr>
              <a:t>Torna a casa verso le sette.</a:t>
            </a:r>
            <a:endParaRPr lang="it-IT" sz="2000" i="1" dirty="0">
              <a:effectLst/>
              <a:latin typeface="+mn-lt"/>
              <a:ea typeface="Calibri" panose="020F0502020204030204" pitchFamily="34" charset="0"/>
            </a:endParaRPr>
          </a:p>
          <a:p>
            <a:pPr marL="457200" lvl="0" indent="-457200">
              <a:lnSpc>
                <a:spcPct val="150000"/>
              </a:lnSpc>
              <a:spcBef>
                <a:spcPts val="1200"/>
              </a:spcBef>
              <a:spcAft>
                <a:spcPts val="600"/>
              </a:spcAft>
              <a:buFont typeface="+mj-lt"/>
              <a:buAutoNum type="arabicPeriod" startAt="7"/>
              <a:tabLst>
                <a:tab pos="10226675" algn="l"/>
              </a:tabLst>
            </a:pPr>
            <a:r>
              <a:rPr lang="it-IT" sz="2000" i="1" dirty="0">
                <a:effectLst/>
                <a:latin typeface="+mn-lt"/>
                <a:ea typeface="Calibri" panose="020F0502020204030204" pitchFamily="34" charset="0"/>
              </a:rPr>
              <a:t>Prima di cena guarda la television con sua moglie.</a:t>
            </a:r>
          </a:p>
          <a:p>
            <a:pPr marL="457200" lvl="0" indent="-457200">
              <a:lnSpc>
                <a:spcPct val="150000"/>
              </a:lnSpc>
              <a:spcBef>
                <a:spcPts val="1200"/>
              </a:spcBef>
              <a:spcAft>
                <a:spcPts val="600"/>
              </a:spcAft>
              <a:buFont typeface="+mj-lt"/>
              <a:buAutoNum type="arabicPeriod" startAt="7"/>
              <a:tabLst>
                <a:tab pos="10226675" algn="l"/>
              </a:tabLst>
            </a:pPr>
            <a:r>
              <a:rPr lang="it-IT" sz="2000" i="1" dirty="0">
                <a:effectLst/>
                <a:latin typeface="+mn-lt"/>
                <a:ea typeface="Calibri" panose="020F0502020204030204" pitchFamily="34" charset="0"/>
              </a:rPr>
              <a:t>Verso le undici va a letto.</a:t>
            </a:r>
          </a:p>
          <a:p>
            <a:pPr marL="457200" lvl="0" indent="-457200">
              <a:lnSpc>
                <a:spcPct val="150000"/>
              </a:lnSpc>
              <a:spcBef>
                <a:spcPts val="1200"/>
              </a:spcBef>
              <a:spcAft>
                <a:spcPts val="600"/>
              </a:spcAft>
              <a:buFont typeface="+mj-lt"/>
              <a:buAutoNum type="arabicPeriod" startAt="7"/>
              <a:tabLst>
                <a:tab pos="10226675" algn="l"/>
              </a:tabLst>
            </a:pPr>
            <a:r>
              <a:rPr lang="it-IT" sz="2000" i="1" dirty="0">
                <a:effectLst/>
                <a:latin typeface="+mn-lt"/>
                <a:ea typeface="Calibri" panose="020F0502020204030204" pitchFamily="34" charset="0"/>
              </a:rPr>
              <a:t>Prima di dormire, però, o legge o </a:t>
            </a:r>
            <a:br>
              <a:rPr lang="it-IT" sz="2000" i="1" dirty="0">
                <a:effectLst/>
                <a:latin typeface="+mn-lt"/>
                <a:ea typeface="Calibri" panose="020F0502020204030204" pitchFamily="34" charset="0"/>
              </a:rPr>
            </a:br>
            <a:r>
              <a:rPr lang="it-IT" sz="2000" i="1" dirty="0">
                <a:effectLst/>
                <a:latin typeface="+mn-lt"/>
                <a:ea typeface="Calibri" panose="020F0502020204030204" pitchFamily="34" charset="0"/>
              </a:rPr>
              <a:t>ascolta la musica.</a:t>
            </a:r>
            <a:endParaRPr lang="it-IT" sz="2000" b="1" i="1" dirty="0">
              <a:effectLst/>
              <a:latin typeface="+mn-lt"/>
              <a:ea typeface="Calibri" panose="020F0502020204030204" pitchFamily="34" charset="0"/>
            </a:endParaRPr>
          </a:p>
          <a:p>
            <a:endParaRPr lang="it-IT" dirty="0">
              <a:latin typeface="+mn-lt"/>
            </a:endParaRPr>
          </a:p>
          <a:p>
            <a:endParaRPr lang="en-AU" dirty="0">
              <a:latin typeface="+mn-lt"/>
            </a:endParaRPr>
          </a:p>
        </p:txBody>
      </p:sp>
      <p:sp>
        <p:nvSpPr>
          <p:cNvPr id="10" name="TextBox 9" descr="Falso">
            <a:extLst>
              <a:ext uri="{FF2B5EF4-FFF2-40B4-BE49-F238E27FC236}">
                <a16:creationId xmlns:a16="http://schemas.microsoft.com/office/drawing/2014/main" id="{1A0C24CE-7E31-1CA9-9B0F-DCDE8D957F1A}"/>
              </a:ext>
            </a:extLst>
          </p:cNvPr>
          <p:cNvSpPr txBox="1"/>
          <p:nvPr/>
        </p:nvSpPr>
        <p:spPr>
          <a:xfrm>
            <a:off x="7606765" y="1369454"/>
            <a:ext cx="1324016" cy="447261"/>
          </a:xfrm>
          <a:prstGeom prst="rect">
            <a:avLst/>
          </a:prstGeom>
          <a:solidFill>
            <a:schemeClr val="tx2">
              <a:lumMod val="20000"/>
              <a:lumOff val="80000"/>
            </a:schemeClr>
          </a:solidFill>
          <a:ln>
            <a:solidFill>
              <a:schemeClr val="accent1"/>
            </a:solidFill>
          </a:ln>
        </p:spPr>
        <p:txBody>
          <a:bodyPr wrap="square" lIns="0" tIns="0" rIns="0" bIns="0" rtlCol="0" anchor="ctr">
            <a:noAutofit/>
          </a:bodyPr>
          <a:lstStyle/>
          <a:p>
            <a:pPr algn="ctr"/>
            <a:r>
              <a:rPr lang="it-IT" sz="2000" b="1" i="1" dirty="0">
                <a:latin typeface="+mj-lt"/>
                <a:cs typeface="Arial" panose="020B0604020202020204" pitchFamily="34" charset="0"/>
              </a:rPr>
              <a:t>falso</a:t>
            </a:r>
          </a:p>
        </p:txBody>
      </p:sp>
      <p:sp>
        <p:nvSpPr>
          <p:cNvPr id="11" name="TextBox 10">
            <a:extLst>
              <a:ext uri="{FF2B5EF4-FFF2-40B4-BE49-F238E27FC236}">
                <a16:creationId xmlns:a16="http://schemas.microsoft.com/office/drawing/2014/main" id="{BE9F498E-6D49-BA49-86E2-9D0679D17F3B}"/>
              </a:ext>
            </a:extLst>
          </p:cNvPr>
          <p:cNvSpPr txBox="1"/>
          <p:nvPr/>
        </p:nvSpPr>
        <p:spPr>
          <a:xfrm>
            <a:off x="9151315" y="1292535"/>
            <a:ext cx="2692685" cy="646331"/>
          </a:xfrm>
          <a:prstGeom prst="rect">
            <a:avLst/>
          </a:prstGeom>
          <a:noFill/>
        </p:spPr>
        <p:txBody>
          <a:bodyPr wrap="square">
            <a:spAutoFit/>
          </a:bodyPr>
          <a:lstStyle/>
          <a:p>
            <a:pPr>
              <a:spcBef>
                <a:spcPts val="1200"/>
              </a:spcBef>
              <a:spcAft>
                <a:spcPts val="600"/>
              </a:spcAft>
              <a:tabLst>
                <a:tab pos="10226675" algn="l"/>
              </a:tabLst>
            </a:pPr>
            <a:r>
              <a:rPr lang="it-IT" sz="1800" i="1" dirty="0">
                <a:ea typeface="Calibri" panose="020F0502020204030204" pitchFamily="34" charset="0"/>
              </a:rPr>
              <a:t>Nuota </a:t>
            </a:r>
            <a:r>
              <a:rPr lang="it-IT" sz="1800" b="1" i="1" dirty="0">
                <a:ea typeface="Calibri" panose="020F0502020204030204" pitchFamily="34" charset="0"/>
              </a:rPr>
              <a:t>dalle cinque e trenta </a:t>
            </a:r>
            <a:r>
              <a:rPr lang="it-IT" sz="1800" i="1" dirty="0">
                <a:ea typeface="Calibri" panose="020F0502020204030204" pitchFamily="34" charset="0"/>
              </a:rPr>
              <a:t>alle sei. </a:t>
            </a:r>
            <a:endParaRPr lang="it-IT" sz="1800" i="1" dirty="0">
              <a:effectLst/>
              <a:ea typeface="Calibri" panose="020F0502020204030204" pitchFamily="34" charset="0"/>
            </a:endParaRPr>
          </a:p>
        </p:txBody>
      </p:sp>
      <p:sp>
        <p:nvSpPr>
          <p:cNvPr id="12" name="TextBox 11" descr="Falso">
            <a:extLst>
              <a:ext uri="{FF2B5EF4-FFF2-40B4-BE49-F238E27FC236}">
                <a16:creationId xmlns:a16="http://schemas.microsoft.com/office/drawing/2014/main" id="{889C6CBE-A052-B3F7-C680-6D6093BFBDDA}"/>
              </a:ext>
            </a:extLst>
          </p:cNvPr>
          <p:cNvSpPr txBox="1"/>
          <p:nvPr/>
        </p:nvSpPr>
        <p:spPr>
          <a:xfrm>
            <a:off x="7606765" y="2057393"/>
            <a:ext cx="1324016" cy="447261"/>
          </a:xfrm>
          <a:prstGeom prst="rect">
            <a:avLst/>
          </a:prstGeom>
          <a:solidFill>
            <a:srgbClr val="92D050"/>
          </a:solidFill>
          <a:ln>
            <a:solidFill>
              <a:schemeClr val="accent1"/>
            </a:solidFill>
          </a:ln>
        </p:spPr>
        <p:txBody>
          <a:bodyPr wrap="square" lIns="0" tIns="0" rIns="0" bIns="0" rtlCol="0" anchor="ctr">
            <a:noAutofit/>
          </a:bodyPr>
          <a:lstStyle/>
          <a:p>
            <a:pPr algn="ctr"/>
            <a:r>
              <a:rPr lang="it-IT" sz="2000" b="1" i="1" dirty="0">
                <a:latin typeface="+mj-lt"/>
                <a:cs typeface="Arial" panose="020B0604020202020204" pitchFamily="34" charset="0"/>
              </a:rPr>
              <a:t>vero</a:t>
            </a:r>
          </a:p>
        </p:txBody>
      </p:sp>
      <p:sp>
        <p:nvSpPr>
          <p:cNvPr id="14" name="TextBox 13" descr="Falso">
            <a:extLst>
              <a:ext uri="{FF2B5EF4-FFF2-40B4-BE49-F238E27FC236}">
                <a16:creationId xmlns:a16="http://schemas.microsoft.com/office/drawing/2014/main" id="{CED05793-4A19-2CB1-439B-5F8A45D60EA7}"/>
              </a:ext>
            </a:extLst>
          </p:cNvPr>
          <p:cNvSpPr txBox="1"/>
          <p:nvPr/>
        </p:nvSpPr>
        <p:spPr>
          <a:xfrm>
            <a:off x="7606765" y="2745332"/>
            <a:ext cx="1324016" cy="447261"/>
          </a:xfrm>
          <a:prstGeom prst="rect">
            <a:avLst/>
          </a:prstGeom>
          <a:solidFill>
            <a:schemeClr val="tx2">
              <a:lumMod val="20000"/>
              <a:lumOff val="80000"/>
            </a:schemeClr>
          </a:solidFill>
          <a:ln>
            <a:solidFill>
              <a:schemeClr val="accent1"/>
            </a:solidFill>
          </a:ln>
        </p:spPr>
        <p:txBody>
          <a:bodyPr wrap="square" lIns="0" tIns="0" rIns="0" bIns="0" rtlCol="0" anchor="ctr">
            <a:noAutofit/>
          </a:bodyPr>
          <a:lstStyle/>
          <a:p>
            <a:pPr algn="ctr"/>
            <a:r>
              <a:rPr lang="it-IT" sz="2000" b="1" i="1" dirty="0">
                <a:latin typeface="+mj-lt"/>
                <a:cs typeface="Arial" panose="020B0604020202020204" pitchFamily="34" charset="0"/>
              </a:rPr>
              <a:t>falso</a:t>
            </a:r>
          </a:p>
        </p:txBody>
      </p:sp>
      <p:sp>
        <p:nvSpPr>
          <p:cNvPr id="15" name="TextBox 14">
            <a:extLst>
              <a:ext uri="{FF2B5EF4-FFF2-40B4-BE49-F238E27FC236}">
                <a16:creationId xmlns:a16="http://schemas.microsoft.com/office/drawing/2014/main" id="{C270ED8A-746A-7DE6-545E-03A8BE224925}"/>
              </a:ext>
            </a:extLst>
          </p:cNvPr>
          <p:cNvSpPr txBox="1"/>
          <p:nvPr/>
        </p:nvSpPr>
        <p:spPr>
          <a:xfrm>
            <a:off x="9151315" y="2645796"/>
            <a:ext cx="2577369" cy="646331"/>
          </a:xfrm>
          <a:prstGeom prst="rect">
            <a:avLst/>
          </a:prstGeom>
          <a:noFill/>
        </p:spPr>
        <p:txBody>
          <a:bodyPr wrap="square">
            <a:spAutoFit/>
          </a:bodyPr>
          <a:lstStyle/>
          <a:p>
            <a:pPr lvl="0">
              <a:spcBef>
                <a:spcPts val="1200"/>
              </a:spcBef>
              <a:spcAft>
                <a:spcPts val="600"/>
              </a:spcAft>
              <a:tabLst>
                <a:tab pos="10226675" algn="l"/>
              </a:tabLst>
            </a:pPr>
            <a:r>
              <a:rPr lang="it-IT" sz="1800" i="1" dirty="0">
                <a:ea typeface="Calibri" panose="020F0502020204030204" pitchFamily="34" charset="0"/>
              </a:rPr>
              <a:t>Torna a casa verso le sette </a:t>
            </a:r>
            <a:r>
              <a:rPr lang="it-IT" sz="1800" b="1" i="1" dirty="0">
                <a:ea typeface="Calibri" panose="020F0502020204030204" pitchFamily="34" charset="0"/>
              </a:rPr>
              <a:t>e trenta</a:t>
            </a:r>
            <a:r>
              <a:rPr lang="it-IT" sz="1800" i="1" dirty="0">
                <a:ea typeface="Calibri" panose="020F0502020204030204" pitchFamily="34" charset="0"/>
              </a:rPr>
              <a:t>.</a:t>
            </a:r>
            <a:endParaRPr lang="en-AU" sz="1800" i="1" dirty="0">
              <a:ea typeface="Calibri" panose="020F0502020204030204" pitchFamily="34" charset="0"/>
            </a:endParaRPr>
          </a:p>
        </p:txBody>
      </p:sp>
      <p:sp>
        <p:nvSpPr>
          <p:cNvPr id="18" name="TextBox 17" descr="Falso">
            <a:extLst>
              <a:ext uri="{FF2B5EF4-FFF2-40B4-BE49-F238E27FC236}">
                <a16:creationId xmlns:a16="http://schemas.microsoft.com/office/drawing/2014/main" id="{D27502B5-1BEA-6D9F-A642-F97A8DC966B1}"/>
              </a:ext>
            </a:extLst>
          </p:cNvPr>
          <p:cNvSpPr txBox="1"/>
          <p:nvPr/>
        </p:nvSpPr>
        <p:spPr>
          <a:xfrm>
            <a:off x="7606765" y="3451241"/>
            <a:ext cx="1324016" cy="447261"/>
          </a:xfrm>
          <a:prstGeom prst="rect">
            <a:avLst/>
          </a:prstGeom>
          <a:solidFill>
            <a:schemeClr val="tx2">
              <a:lumMod val="20000"/>
              <a:lumOff val="80000"/>
            </a:schemeClr>
          </a:solidFill>
          <a:ln>
            <a:solidFill>
              <a:schemeClr val="accent1"/>
            </a:solidFill>
          </a:ln>
        </p:spPr>
        <p:txBody>
          <a:bodyPr wrap="square" lIns="0" tIns="0" rIns="0" bIns="0" rtlCol="0" anchor="ctr">
            <a:noAutofit/>
          </a:bodyPr>
          <a:lstStyle/>
          <a:p>
            <a:pPr algn="ctr"/>
            <a:r>
              <a:rPr lang="it-IT" sz="2000" b="1" i="1" dirty="0">
                <a:latin typeface="+mj-lt"/>
                <a:cs typeface="Arial" panose="020B0604020202020204" pitchFamily="34" charset="0"/>
              </a:rPr>
              <a:t>falso</a:t>
            </a:r>
          </a:p>
        </p:txBody>
      </p:sp>
      <p:sp>
        <p:nvSpPr>
          <p:cNvPr id="19" name="TextBox 18">
            <a:extLst>
              <a:ext uri="{FF2B5EF4-FFF2-40B4-BE49-F238E27FC236}">
                <a16:creationId xmlns:a16="http://schemas.microsoft.com/office/drawing/2014/main" id="{DE44760B-2B32-0002-EC3D-B8F7117B284B}"/>
              </a:ext>
            </a:extLst>
          </p:cNvPr>
          <p:cNvSpPr txBox="1"/>
          <p:nvPr/>
        </p:nvSpPr>
        <p:spPr>
          <a:xfrm>
            <a:off x="9151315" y="3374322"/>
            <a:ext cx="2577369" cy="646331"/>
          </a:xfrm>
          <a:prstGeom prst="rect">
            <a:avLst/>
          </a:prstGeom>
          <a:noFill/>
        </p:spPr>
        <p:txBody>
          <a:bodyPr wrap="square">
            <a:spAutoFit/>
          </a:bodyPr>
          <a:lstStyle/>
          <a:p>
            <a:pPr lvl="0">
              <a:spcBef>
                <a:spcPts val="1200"/>
              </a:spcBef>
              <a:spcAft>
                <a:spcPts val="600"/>
              </a:spcAft>
              <a:tabLst>
                <a:tab pos="10226675" algn="l"/>
              </a:tabLst>
            </a:pPr>
            <a:r>
              <a:rPr lang="it-IT" sz="1800" i="1" dirty="0">
                <a:ea typeface="Calibri" panose="020F0502020204030204" pitchFamily="34" charset="0"/>
              </a:rPr>
              <a:t>Guarda la TV </a:t>
            </a:r>
            <a:r>
              <a:rPr lang="it-IT" sz="1800" b="1" i="1" dirty="0">
                <a:ea typeface="Calibri" panose="020F0502020204030204" pitchFamily="34" charset="0"/>
              </a:rPr>
              <a:t>dopo cena</a:t>
            </a:r>
            <a:r>
              <a:rPr lang="it-IT" sz="1800" i="1" dirty="0">
                <a:ea typeface="Calibri" panose="020F0502020204030204" pitchFamily="34" charset="0"/>
              </a:rPr>
              <a:t>.</a:t>
            </a:r>
            <a:endParaRPr lang="en-AU" sz="1800" i="1" dirty="0">
              <a:ea typeface="Calibri" panose="020F0502020204030204" pitchFamily="34" charset="0"/>
            </a:endParaRPr>
          </a:p>
        </p:txBody>
      </p:sp>
      <p:sp>
        <p:nvSpPr>
          <p:cNvPr id="20" name="TextBox 19" descr="Falso">
            <a:extLst>
              <a:ext uri="{FF2B5EF4-FFF2-40B4-BE49-F238E27FC236}">
                <a16:creationId xmlns:a16="http://schemas.microsoft.com/office/drawing/2014/main" id="{3AFF667F-6DCE-6C19-DDEF-48E5A72D47B1}"/>
              </a:ext>
            </a:extLst>
          </p:cNvPr>
          <p:cNvSpPr txBox="1"/>
          <p:nvPr/>
        </p:nvSpPr>
        <p:spPr>
          <a:xfrm>
            <a:off x="7606765" y="4133663"/>
            <a:ext cx="1324016" cy="447261"/>
          </a:xfrm>
          <a:prstGeom prst="rect">
            <a:avLst/>
          </a:prstGeom>
          <a:solidFill>
            <a:srgbClr val="92D050"/>
          </a:solidFill>
          <a:ln>
            <a:solidFill>
              <a:schemeClr val="accent1"/>
            </a:solidFill>
          </a:ln>
        </p:spPr>
        <p:txBody>
          <a:bodyPr wrap="square" lIns="0" tIns="0" rIns="0" bIns="0" rtlCol="0" anchor="ctr">
            <a:noAutofit/>
          </a:bodyPr>
          <a:lstStyle/>
          <a:p>
            <a:pPr algn="ctr"/>
            <a:r>
              <a:rPr lang="it-IT" sz="2000" b="1" i="1" dirty="0">
                <a:latin typeface="+mj-lt"/>
                <a:cs typeface="Arial" panose="020B0604020202020204" pitchFamily="34" charset="0"/>
              </a:rPr>
              <a:t>vero</a:t>
            </a:r>
          </a:p>
        </p:txBody>
      </p:sp>
      <p:sp>
        <p:nvSpPr>
          <p:cNvPr id="21" name="TextBox 20" descr="Falso">
            <a:extLst>
              <a:ext uri="{FF2B5EF4-FFF2-40B4-BE49-F238E27FC236}">
                <a16:creationId xmlns:a16="http://schemas.microsoft.com/office/drawing/2014/main" id="{2A07D8FD-0B73-5C34-C509-1680636E3A05}"/>
              </a:ext>
            </a:extLst>
          </p:cNvPr>
          <p:cNvSpPr txBox="1"/>
          <p:nvPr/>
        </p:nvSpPr>
        <p:spPr>
          <a:xfrm>
            <a:off x="7606765" y="4839572"/>
            <a:ext cx="1324016" cy="447261"/>
          </a:xfrm>
          <a:prstGeom prst="rect">
            <a:avLst/>
          </a:prstGeom>
          <a:solidFill>
            <a:schemeClr val="tx2">
              <a:lumMod val="20000"/>
              <a:lumOff val="80000"/>
            </a:schemeClr>
          </a:solidFill>
          <a:ln>
            <a:solidFill>
              <a:schemeClr val="accent1"/>
            </a:solidFill>
          </a:ln>
        </p:spPr>
        <p:txBody>
          <a:bodyPr wrap="square" lIns="0" tIns="0" rIns="0" bIns="0" rtlCol="0" anchor="ctr">
            <a:noAutofit/>
          </a:bodyPr>
          <a:lstStyle/>
          <a:p>
            <a:pPr algn="ctr"/>
            <a:r>
              <a:rPr lang="it-IT" sz="2000" b="1" i="1" dirty="0">
                <a:latin typeface="+mj-lt"/>
                <a:cs typeface="Arial" panose="020B0604020202020204" pitchFamily="34" charset="0"/>
              </a:rPr>
              <a:t>falso</a:t>
            </a:r>
          </a:p>
        </p:txBody>
      </p:sp>
      <p:sp>
        <p:nvSpPr>
          <p:cNvPr id="22" name="TextBox 21">
            <a:extLst>
              <a:ext uri="{FF2B5EF4-FFF2-40B4-BE49-F238E27FC236}">
                <a16:creationId xmlns:a16="http://schemas.microsoft.com/office/drawing/2014/main" id="{A73136D1-1891-33B2-21C1-CC7742DFBE3C}"/>
              </a:ext>
            </a:extLst>
          </p:cNvPr>
          <p:cNvSpPr txBox="1"/>
          <p:nvPr/>
        </p:nvSpPr>
        <p:spPr>
          <a:xfrm>
            <a:off x="9151315" y="4740036"/>
            <a:ext cx="2577369" cy="646331"/>
          </a:xfrm>
          <a:prstGeom prst="rect">
            <a:avLst/>
          </a:prstGeom>
          <a:noFill/>
        </p:spPr>
        <p:txBody>
          <a:bodyPr wrap="square">
            <a:spAutoFit/>
          </a:bodyPr>
          <a:lstStyle/>
          <a:p>
            <a:pPr lvl="0">
              <a:spcBef>
                <a:spcPts val="1200"/>
              </a:spcBef>
              <a:spcAft>
                <a:spcPts val="600"/>
              </a:spcAft>
              <a:tabLst>
                <a:tab pos="10226675" algn="l"/>
              </a:tabLst>
            </a:pPr>
            <a:r>
              <a:rPr lang="it-IT" sz="1800" i="1" dirty="0">
                <a:ea typeface="Calibri" panose="020F0502020204030204" pitchFamily="34" charset="0"/>
              </a:rPr>
              <a:t>Giovanni o legge o </a:t>
            </a:r>
            <a:br>
              <a:rPr lang="it-IT" sz="1800" i="1" dirty="0">
                <a:ea typeface="Calibri" panose="020F0502020204030204" pitchFamily="34" charset="0"/>
              </a:rPr>
            </a:br>
            <a:r>
              <a:rPr lang="it-IT" sz="1800" i="1" dirty="0">
                <a:ea typeface="Calibri" panose="020F0502020204030204" pitchFamily="34" charset="0"/>
              </a:rPr>
              <a:t>ascolta </a:t>
            </a:r>
            <a:r>
              <a:rPr lang="it-IT" sz="1800" b="1" i="1" dirty="0">
                <a:ea typeface="Calibri" panose="020F0502020204030204" pitchFamily="34" charset="0"/>
              </a:rPr>
              <a:t>un podcast</a:t>
            </a:r>
            <a:r>
              <a:rPr lang="it-IT" sz="1800" i="1" dirty="0">
                <a:ea typeface="Calibri" panose="020F0502020204030204" pitchFamily="34" charset="0"/>
              </a:rPr>
              <a:t>.</a:t>
            </a:r>
            <a:endParaRPr lang="en-AU" sz="1800" i="1" dirty="0">
              <a:ea typeface="Calibri" panose="020F0502020204030204" pitchFamily="34" charset="0"/>
            </a:endParaRPr>
          </a:p>
        </p:txBody>
      </p:sp>
      <p:sp>
        <p:nvSpPr>
          <p:cNvPr id="3" name="Slide Number Placeholder 2">
            <a:extLst>
              <a:ext uri="{FF2B5EF4-FFF2-40B4-BE49-F238E27FC236}">
                <a16:creationId xmlns:a16="http://schemas.microsoft.com/office/drawing/2014/main" id="{030EDE2A-4F3E-0CC3-366D-60685299D442}"/>
              </a:ext>
              <a:ext uri="{C183D7F6-B498-43B3-948B-1728B52AA6E4}">
                <adec:decorative xmlns:adec="http://schemas.microsoft.com/office/drawing/2017/decorative" val="1"/>
              </a:ext>
            </a:extLst>
          </p:cNvPr>
          <p:cNvSpPr>
            <a:spLocks noGrp="1"/>
          </p:cNvSpPr>
          <p:nvPr>
            <p:ph type="sldNum" sz="quarter" idx="12"/>
          </p:nvPr>
        </p:nvSpPr>
        <p:spPr/>
        <p:txBody>
          <a:bodyPr/>
          <a:lstStyle/>
          <a:p>
            <a:pPr marL="0" marR="0" lvl="0" indent="0" algn="r" defTabSz="457173" rtl="0" eaLnBrk="1" fontAlgn="auto" latinLnBrk="0" hangingPunct="1">
              <a:lnSpc>
                <a:spcPct val="100000"/>
              </a:lnSpc>
              <a:spcBef>
                <a:spcPts val="0"/>
              </a:spcBef>
              <a:spcAft>
                <a:spcPts val="0"/>
              </a:spcAft>
              <a:buClrTx/>
              <a:buSzTx/>
              <a:buFontTx/>
              <a:buNone/>
              <a:tabLst/>
              <a:defRPr/>
            </a:pPr>
            <a:fld id="{10A01DC5-1685-4615-8240-15192985C6A2}" type="slidenum">
              <a:rPr kumimoji="0" lang="en-AU" sz="1200" b="0" i="0" u="none" strike="noStrike" kern="1200" cap="none" spc="0" normalizeH="0" baseline="0" noProof="0" smtClean="0">
                <a:ln>
                  <a:noFill/>
                </a:ln>
                <a:solidFill>
                  <a:srgbClr val="22272B"/>
                </a:solidFill>
                <a:effectLst/>
                <a:uLnTx/>
                <a:uFillTx/>
                <a:latin typeface="Public Sans Light"/>
                <a:ea typeface="+mn-ea"/>
                <a:cs typeface="+mn-cs"/>
              </a:rPr>
              <a:pPr marL="0" marR="0" lvl="0" indent="0" algn="r" defTabSz="457173" rtl="0" eaLnBrk="1" fontAlgn="auto" latinLnBrk="0" hangingPunct="1">
                <a:lnSpc>
                  <a:spcPct val="100000"/>
                </a:lnSpc>
                <a:spcBef>
                  <a:spcPts val="0"/>
                </a:spcBef>
                <a:spcAft>
                  <a:spcPts val="0"/>
                </a:spcAft>
                <a:buClrTx/>
                <a:buSzTx/>
                <a:buFontTx/>
                <a:buNone/>
                <a:tabLst/>
                <a:defRPr/>
              </a:pPr>
              <a:t>4</a:t>
            </a:fld>
            <a:endParaRPr kumimoji="0" lang="en-AU" sz="1200" b="0" i="0" u="none" strike="noStrike" kern="1200" cap="none" spc="0" normalizeH="0" baseline="0" noProof="0">
              <a:ln>
                <a:noFill/>
              </a:ln>
              <a:solidFill>
                <a:srgbClr val="22272B"/>
              </a:solidFill>
              <a:effectLst/>
              <a:uLnTx/>
              <a:uFillTx/>
              <a:latin typeface="Public Sans Light"/>
              <a:ea typeface="+mn-ea"/>
              <a:cs typeface="+mn-cs"/>
            </a:endParaRPr>
          </a:p>
        </p:txBody>
      </p:sp>
    </p:spTree>
    <p:extLst>
      <p:ext uri="{BB962C8B-B14F-4D97-AF65-F5344CB8AC3E}">
        <p14:creationId xmlns:p14="http://schemas.microsoft.com/office/powerpoint/2010/main" val="37682172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1"/>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p:bldP spid="12" grpId="0" animBg="1"/>
      <p:bldP spid="14" grpId="0" animBg="1"/>
      <p:bldP spid="15" grpId="0"/>
      <p:bldP spid="18" grpId="0" animBg="1"/>
      <p:bldP spid="19" grpId="0"/>
      <p:bldP spid="20" grpId="0" animBg="1"/>
      <p:bldP spid="21" grpId="0" animBg="1"/>
      <p:bldP spid="2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6F3FCC-D5F4-2A9E-D546-4CFD56D3A43D}"/>
              </a:ext>
            </a:extLst>
          </p:cNvPr>
          <p:cNvSpPr>
            <a:spLocks noGrp="1"/>
          </p:cNvSpPr>
          <p:nvPr>
            <p:ph type="title"/>
          </p:nvPr>
        </p:nvSpPr>
        <p:spPr>
          <a:xfrm>
            <a:off x="360000" y="360000"/>
            <a:ext cx="10080000" cy="537467"/>
          </a:xfrm>
        </p:spPr>
        <p:txBody>
          <a:bodyPr/>
          <a:lstStyle/>
          <a:p>
            <a:r>
              <a:rPr lang="en-AU" dirty="0">
                <a:solidFill>
                  <a:schemeClr val="bg1"/>
                </a:solidFill>
                <a:latin typeface="+mj-lt"/>
              </a:rPr>
              <a:t>Copyright</a:t>
            </a:r>
          </a:p>
        </p:txBody>
      </p:sp>
      <p:sp>
        <p:nvSpPr>
          <p:cNvPr id="5" name="Text Placeholder 4">
            <a:extLst>
              <a:ext uri="{FF2B5EF4-FFF2-40B4-BE49-F238E27FC236}">
                <a16:creationId xmlns:a16="http://schemas.microsoft.com/office/drawing/2014/main" id="{D474E811-4B36-F17B-4C02-2091063AF943}"/>
              </a:ext>
            </a:extLst>
          </p:cNvPr>
          <p:cNvSpPr>
            <a:spLocks noGrp="1"/>
          </p:cNvSpPr>
          <p:nvPr>
            <p:ph type="body" sz="quarter" idx="18"/>
          </p:nvPr>
        </p:nvSpPr>
        <p:spPr>
          <a:xfrm>
            <a:off x="360000" y="981264"/>
            <a:ext cx="10080000" cy="310015"/>
          </a:xfrm>
        </p:spPr>
        <p:txBody>
          <a:bodyPr/>
          <a:lstStyle/>
          <a:p>
            <a:r>
              <a:rPr lang="en-AU" dirty="0">
                <a:latin typeface="+mj-lt"/>
                <a:hlinkClick r:id="rId3">
                  <a:extLst>
                    <a:ext uri="{A12FA001-AC4F-418D-AE19-62706E023703}">
                      <ahyp:hlinkClr xmlns:ahyp="http://schemas.microsoft.com/office/drawing/2018/hyperlinkcolor" val="tx"/>
                    </a:ext>
                  </a:extLst>
                </a:hlinkClick>
              </a:rPr>
              <a:t>© State of New South Wales (Department of Education), 2024 </a:t>
            </a:r>
            <a:endParaRPr lang="en-AU" dirty="0">
              <a:latin typeface="+mj-lt"/>
            </a:endParaRPr>
          </a:p>
        </p:txBody>
      </p:sp>
      <p:sp>
        <p:nvSpPr>
          <p:cNvPr id="3" name="Content Placeholder 2">
            <a:extLst>
              <a:ext uri="{FF2B5EF4-FFF2-40B4-BE49-F238E27FC236}">
                <a16:creationId xmlns:a16="http://schemas.microsoft.com/office/drawing/2014/main" id="{7EAA4023-2429-765F-D84F-564DD266806A}"/>
              </a:ext>
            </a:extLst>
          </p:cNvPr>
          <p:cNvSpPr>
            <a:spLocks noGrp="1"/>
          </p:cNvSpPr>
          <p:nvPr>
            <p:ph idx="4294967295"/>
          </p:nvPr>
        </p:nvSpPr>
        <p:spPr>
          <a:xfrm>
            <a:off x="360000" y="1481138"/>
            <a:ext cx="11472863" cy="5180012"/>
          </a:xfrm>
        </p:spPr>
        <p:txBody>
          <a:bodyPr/>
          <a:lstStyle/>
          <a:p>
            <a:pPr>
              <a:lnSpc>
                <a:spcPct val="150000"/>
              </a:lnSpc>
              <a:spcAft>
                <a:spcPts val="600"/>
              </a:spcAft>
            </a:pPr>
            <a:r>
              <a:rPr lang="en-AU" sz="1200" b="0" i="0" dirty="0">
                <a:solidFill>
                  <a:schemeClr val="bg1"/>
                </a:solidFill>
                <a:effectLst/>
                <a:latin typeface="+mn-lt"/>
              </a:rPr>
              <a:t>The copyright material published in this resource is subject to the </a:t>
            </a:r>
            <a:r>
              <a:rPr lang="en-AU" sz="1200" b="0" i="1" dirty="0">
                <a:solidFill>
                  <a:schemeClr val="bg1"/>
                </a:solidFill>
                <a:effectLst/>
                <a:latin typeface="+mn-lt"/>
              </a:rPr>
              <a:t>Copyright Act 1968</a:t>
            </a:r>
            <a:r>
              <a:rPr lang="en-AU" sz="1200" b="0" i="0" dirty="0">
                <a:solidFill>
                  <a:schemeClr val="bg1"/>
                </a:solidFill>
                <a:effectLst/>
                <a:latin typeface="+mn-lt"/>
              </a:rPr>
              <a:t> (</a:t>
            </a:r>
            <a:r>
              <a:rPr lang="en-AU" sz="1200" b="0" i="0" dirty="0" err="1">
                <a:solidFill>
                  <a:schemeClr val="bg1"/>
                </a:solidFill>
                <a:effectLst/>
                <a:latin typeface="+mn-lt"/>
              </a:rPr>
              <a:t>Cth</a:t>
            </a:r>
            <a:r>
              <a:rPr lang="en-AU" sz="1200" b="0" i="0" dirty="0">
                <a:solidFill>
                  <a:schemeClr val="bg1"/>
                </a:solidFill>
                <a:effectLst/>
                <a:latin typeface="+mn-lt"/>
              </a:rPr>
              <a:t>) and is owned by the NSW Department of Education or, where indicated, by a party other than the NSW Department of Education (third-party material). </a:t>
            </a:r>
          </a:p>
          <a:p>
            <a:pPr>
              <a:lnSpc>
                <a:spcPct val="150000"/>
              </a:lnSpc>
              <a:spcAft>
                <a:spcPts val="600"/>
              </a:spcAft>
            </a:pPr>
            <a:r>
              <a:rPr lang="en-AU" sz="1200" b="0" i="0" dirty="0">
                <a:solidFill>
                  <a:schemeClr val="bg1"/>
                </a:solidFill>
                <a:effectLst/>
                <a:latin typeface="+mn-lt"/>
              </a:rPr>
              <a:t>Copyright material available in this resource and owned by the NSW Department of Education is licensed under a </a:t>
            </a:r>
            <a:r>
              <a:rPr lang="en-AU" sz="1200" b="0" i="0" u="sng" strike="noStrike" dirty="0">
                <a:solidFill>
                  <a:schemeClr val="accent4"/>
                </a:solidFill>
                <a:effectLst/>
                <a:latin typeface="+mn-lt"/>
                <a:hlinkClick r:id="rId4">
                  <a:extLst>
                    <a:ext uri="{A12FA001-AC4F-418D-AE19-62706E023703}">
                      <ahyp:hlinkClr xmlns:ahyp="http://schemas.microsoft.com/office/drawing/2018/hyperlinkcolor" val="tx"/>
                    </a:ext>
                  </a:extLst>
                </a:hlinkClick>
              </a:rPr>
              <a:t>Creative Commons Attribution 4.0 International (CC BY 4.0) license</a:t>
            </a:r>
            <a:r>
              <a:rPr lang="en-AU" sz="1200" b="0" i="0" dirty="0">
                <a:solidFill>
                  <a:schemeClr val="bg1"/>
                </a:solidFill>
                <a:effectLst/>
                <a:latin typeface="+mn-lt"/>
              </a:rPr>
              <a:t>.</a:t>
            </a:r>
            <a:r>
              <a:rPr lang="en-AU" sz="1200" b="0" i="0" dirty="0">
                <a:solidFill>
                  <a:schemeClr val="accent4"/>
                </a:solidFill>
                <a:effectLst/>
                <a:latin typeface="+mn-lt"/>
              </a:rPr>
              <a:t> </a:t>
            </a:r>
            <a:endParaRPr lang="en-AU" sz="1200" dirty="0">
              <a:solidFill>
                <a:schemeClr val="accent4"/>
              </a:solidFill>
              <a:latin typeface="+mn-lt"/>
            </a:endParaRPr>
          </a:p>
          <a:p>
            <a:pPr algn="l" rtl="0" fontAlgn="base">
              <a:lnSpc>
                <a:spcPct val="150000"/>
              </a:lnSpc>
              <a:spcAft>
                <a:spcPts val="600"/>
              </a:spcAft>
            </a:pPr>
            <a:r>
              <a:rPr lang="en-AU" sz="1200" b="0" i="0" dirty="0">
                <a:solidFill>
                  <a:schemeClr val="bg1"/>
                </a:solidFill>
                <a:effectLst/>
                <a:latin typeface="+mn-lt"/>
              </a:rPr>
              <a:t>This license allows you to share and adapt the material for any purpose, even commercially. </a:t>
            </a:r>
          </a:p>
          <a:p>
            <a:pPr algn="l" rtl="0" fontAlgn="base">
              <a:lnSpc>
                <a:spcPct val="150000"/>
              </a:lnSpc>
              <a:spcAft>
                <a:spcPts val="600"/>
              </a:spcAft>
            </a:pPr>
            <a:r>
              <a:rPr lang="en-AU" sz="1200" b="0" i="0" dirty="0">
                <a:solidFill>
                  <a:schemeClr val="bg1"/>
                </a:solidFill>
                <a:effectLst/>
                <a:latin typeface="+mn-lt"/>
              </a:rPr>
              <a:t>Attribution should be given to © State of New South Wales (Department of Education), 2024. </a:t>
            </a:r>
          </a:p>
          <a:p>
            <a:pPr algn="l" rtl="0" fontAlgn="base">
              <a:lnSpc>
                <a:spcPct val="150000"/>
              </a:lnSpc>
              <a:spcAft>
                <a:spcPts val="0"/>
              </a:spcAft>
            </a:pPr>
            <a:r>
              <a:rPr lang="en-AU" sz="1200" b="0" i="0" dirty="0">
                <a:solidFill>
                  <a:schemeClr val="bg1"/>
                </a:solidFill>
                <a:effectLst/>
                <a:latin typeface="+mn-lt"/>
              </a:rPr>
              <a:t>Material in this resource not available under a Creative Commons license: </a:t>
            </a:r>
          </a:p>
          <a:p>
            <a:pPr marL="285750" indent="-285750" algn="l" rtl="0" fontAlgn="base">
              <a:lnSpc>
                <a:spcPct val="150000"/>
              </a:lnSpc>
              <a:spcAft>
                <a:spcPts val="0"/>
              </a:spcAft>
              <a:buFont typeface="Arial" panose="020B0604020202020204" pitchFamily="34" charset="0"/>
              <a:buChar char="•"/>
            </a:pPr>
            <a:r>
              <a:rPr lang="en-AU" sz="1200" b="0" i="0" dirty="0">
                <a:solidFill>
                  <a:schemeClr val="bg1"/>
                </a:solidFill>
                <a:effectLst/>
                <a:latin typeface="+mn-lt"/>
              </a:rPr>
              <a:t>the NSW Department of Education logo, other logos and trademark-protected material </a:t>
            </a:r>
          </a:p>
          <a:p>
            <a:pPr marL="285750" indent="-285750" algn="l" rtl="0" fontAlgn="base">
              <a:lnSpc>
                <a:spcPct val="150000"/>
              </a:lnSpc>
              <a:spcAft>
                <a:spcPts val="0"/>
              </a:spcAft>
              <a:buFont typeface="Arial" panose="020B0604020202020204" pitchFamily="34" charset="0"/>
              <a:buChar char="•"/>
            </a:pPr>
            <a:r>
              <a:rPr lang="en-AU" sz="1200" b="0" i="0" dirty="0">
                <a:solidFill>
                  <a:schemeClr val="bg1"/>
                </a:solidFill>
                <a:effectLst/>
                <a:latin typeface="+mn-lt"/>
              </a:rPr>
              <a:t>material owned by a third party that has been reproduced with permission. You will need to obtain permission from the third party to reuse its material. </a:t>
            </a:r>
          </a:p>
          <a:p>
            <a:pPr algn="l" rtl="0" fontAlgn="base">
              <a:lnSpc>
                <a:spcPct val="150000"/>
              </a:lnSpc>
              <a:spcBef>
                <a:spcPts val="1200"/>
              </a:spcBef>
              <a:spcAft>
                <a:spcPts val="600"/>
              </a:spcAft>
            </a:pPr>
            <a:r>
              <a:rPr lang="en-AU" sz="1200" b="1" i="0" dirty="0">
                <a:solidFill>
                  <a:schemeClr val="bg1"/>
                </a:solidFill>
                <a:effectLst/>
                <a:latin typeface="+mj-lt"/>
              </a:rPr>
              <a:t>Links to third-party material and websites </a:t>
            </a:r>
          </a:p>
          <a:p>
            <a:pPr marL="285750" indent="-285750" algn="l" rtl="0" fontAlgn="base">
              <a:lnSpc>
                <a:spcPct val="150000"/>
              </a:lnSpc>
              <a:spcAft>
                <a:spcPts val="600"/>
              </a:spcAft>
              <a:buFont typeface="Arial" panose="020B0604020202020204" pitchFamily="34" charset="0"/>
              <a:buChar char="•"/>
            </a:pPr>
            <a:r>
              <a:rPr lang="en-AU" sz="1200" b="0" i="0" dirty="0">
                <a:solidFill>
                  <a:schemeClr val="bg1"/>
                </a:solidFill>
                <a:effectLst/>
                <a:latin typeface="+mn-lt"/>
              </a:rPr>
              <a:t>Please note that the provided (reading/viewing material/list/links/texts) are a suggestion only and implies no endorsement, by the New South Wales Department of Education, of any author, publisher, or book title. School principals and teachers are best placed to assess the suitability of resources that would complement the curriculum and reflect the needs and interests of their students. </a:t>
            </a:r>
          </a:p>
          <a:p>
            <a:pPr marL="285750" indent="-285750" algn="l" rtl="0" fontAlgn="base">
              <a:lnSpc>
                <a:spcPct val="150000"/>
              </a:lnSpc>
              <a:spcAft>
                <a:spcPts val="600"/>
              </a:spcAft>
              <a:buFont typeface="Arial" panose="020B0604020202020204" pitchFamily="34" charset="0"/>
              <a:buChar char="•"/>
            </a:pPr>
            <a:r>
              <a:rPr lang="en-AU" sz="1200" b="0" i="0" dirty="0">
                <a:solidFill>
                  <a:schemeClr val="bg1"/>
                </a:solidFill>
                <a:effectLst/>
                <a:latin typeface="+mn-lt"/>
              </a:rPr>
              <a:t>If you use the links provided in this document to access a third-party's website, you acknowledge that the terms of use, including licence terms set out on the third-party's website apply to the use which may be made of the materials on that third-party website or where permitted by the </a:t>
            </a:r>
            <a:r>
              <a:rPr lang="en-AU" sz="1200" b="0" i="1" dirty="0">
                <a:solidFill>
                  <a:schemeClr val="bg1"/>
                </a:solidFill>
                <a:effectLst/>
                <a:latin typeface="+mn-lt"/>
              </a:rPr>
              <a:t>Copyright Act 1968 </a:t>
            </a:r>
            <a:r>
              <a:rPr lang="en-AU" sz="1200" b="0" i="0" dirty="0">
                <a:solidFill>
                  <a:schemeClr val="bg1"/>
                </a:solidFill>
                <a:effectLst/>
                <a:latin typeface="+mn-lt"/>
              </a:rPr>
              <a:t>(</a:t>
            </a:r>
            <a:r>
              <a:rPr lang="en-AU" sz="1200" b="0" i="0" dirty="0" err="1">
                <a:solidFill>
                  <a:schemeClr val="bg1"/>
                </a:solidFill>
                <a:effectLst/>
                <a:latin typeface="+mn-lt"/>
              </a:rPr>
              <a:t>Cth</a:t>
            </a:r>
            <a:r>
              <a:rPr lang="en-AU" sz="1200" b="0" i="0" dirty="0">
                <a:solidFill>
                  <a:schemeClr val="bg1"/>
                </a:solidFill>
                <a:effectLst/>
                <a:latin typeface="+mn-lt"/>
              </a:rPr>
              <a:t>). The department accepts no responsibility for content on third-party websites. </a:t>
            </a:r>
          </a:p>
        </p:txBody>
      </p:sp>
    </p:spTree>
    <p:extLst>
      <p:ext uri="{BB962C8B-B14F-4D97-AF65-F5344CB8AC3E}">
        <p14:creationId xmlns:p14="http://schemas.microsoft.com/office/powerpoint/2010/main" val="13151124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3_NSWG Corporate">
  <a:themeElements>
    <a:clrScheme name="Custom 14">
      <a:dk1>
        <a:srgbClr val="22272B"/>
      </a:dk1>
      <a:lt1>
        <a:srgbClr val="FFFFFF"/>
      </a:lt1>
      <a:dk2>
        <a:srgbClr val="D7153A"/>
      </a:dk2>
      <a:lt2>
        <a:srgbClr val="EBEBEB"/>
      </a:lt2>
      <a:accent1>
        <a:srgbClr val="002664"/>
      </a:accent1>
      <a:accent2>
        <a:srgbClr val="146CFD"/>
      </a:accent2>
      <a:accent3>
        <a:srgbClr val="8CE0FF"/>
      </a:accent3>
      <a:accent4>
        <a:srgbClr val="CBEDFD"/>
      </a:accent4>
      <a:accent5>
        <a:srgbClr val="495054"/>
      </a:accent5>
      <a:accent6>
        <a:srgbClr val="FFE6EA"/>
      </a:accent6>
      <a:hlink>
        <a:srgbClr val="146CFD"/>
      </a:hlink>
      <a:folHlink>
        <a:srgbClr val="146CF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lIns="0" tIns="0" rIns="0" bIns="0" rtlCol="0">
        <a:noAutofit/>
      </a:bodyPr>
      <a:lstStyle>
        <a:defPPr algn="l">
          <a:defRPr sz="1800" dirty="0"/>
        </a:defPPr>
      </a:lstStyle>
    </a:txDef>
  </a:objectDefaults>
  <a:extraClrSchemeLst/>
  <a:extLst>
    <a:ext uri="{05A4C25C-085E-4340-85A3-A5531E510DB2}">
      <thm15:themeFamily xmlns:thm15="http://schemas.microsoft.com/office/thememl/2012/main" name="Presentation8" id="{5B7CFD80-9B3F-274A-83E4-7C2C4402A121}" vid="{8F029A35-CC8A-F847-83C7-786F3DC187F0}"/>
    </a:ext>
  </a:extLst>
</a:theme>
</file>

<file path=ppt/theme/theme2.xml><?xml version="1.0" encoding="utf-8"?>
<a:theme xmlns:a="http://schemas.openxmlformats.org/drawingml/2006/main" name="1_NSWG Corporate">
  <a:themeElements>
    <a:clrScheme name="Custom 1">
      <a:dk1>
        <a:srgbClr val="22272B"/>
      </a:dk1>
      <a:lt1>
        <a:srgbClr val="FFFFFF"/>
      </a:lt1>
      <a:dk2>
        <a:srgbClr val="D7153A"/>
      </a:dk2>
      <a:lt2>
        <a:srgbClr val="EBEBEB"/>
      </a:lt2>
      <a:accent1>
        <a:srgbClr val="002664"/>
      </a:accent1>
      <a:accent2>
        <a:srgbClr val="146CFD"/>
      </a:accent2>
      <a:accent3>
        <a:srgbClr val="8CE0FF"/>
      </a:accent3>
      <a:accent4>
        <a:srgbClr val="CBEDFD"/>
      </a:accent4>
      <a:accent5>
        <a:srgbClr val="495054"/>
      </a:accent5>
      <a:accent6>
        <a:srgbClr val="FFE6EA"/>
      </a:accent6>
      <a:hlink>
        <a:srgbClr val="146CFD"/>
      </a:hlink>
      <a:folHlink>
        <a:srgbClr val="146CFD"/>
      </a:folHlink>
    </a:clrScheme>
    <a:fontScheme name="NSW Gov PPT">
      <a:majorFont>
        <a:latin typeface="Public Sans"/>
        <a:ea typeface=""/>
        <a:cs typeface=""/>
      </a:majorFont>
      <a:minorFont>
        <a:latin typeface="Public Sans Light"/>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lIns="0" tIns="0" rIns="0" bIns="0" rtlCol="0">
        <a:noAutofit/>
      </a:bodyPr>
      <a:lstStyle>
        <a:defPPr algn="l">
          <a:defRPr sz="1800" dirty="0"/>
        </a:defPPr>
      </a:lstStyle>
    </a:txDef>
  </a:objectDefaults>
  <a:extraClrSchemeLst/>
  <a:extLst>
    <a:ext uri="{05A4C25C-085E-4340-85A3-A5531E510DB2}">
      <thm15:themeFamily xmlns:thm15="http://schemas.microsoft.com/office/thememl/2012/main" name="draft-updated-template.potx  -  Read-Only" id="{5F0C83F1-0873-46AE-927C-702937B2931A}" vid="{38F5C4A1-B054-4DF0-87EC-53FB93C6EB98}"/>
    </a:ext>
  </a:extLst>
</a:theme>
</file>

<file path=ppt/theme/theme3.xml><?xml version="1.0" encoding="utf-8"?>
<a:theme xmlns:a="http://schemas.openxmlformats.org/drawingml/2006/main" name="2_NSWG Corporate">
  <a:themeElements>
    <a:clrScheme name="Custom 1">
      <a:dk1>
        <a:srgbClr val="22272B"/>
      </a:dk1>
      <a:lt1>
        <a:srgbClr val="FFFFFF"/>
      </a:lt1>
      <a:dk2>
        <a:srgbClr val="D7153A"/>
      </a:dk2>
      <a:lt2>
        <a:srgbClr val="EBEBEB"/>
      </a:lt2>
      <a:accent1>
        <a:srgbClr val="002664"/>
      </a:accent1>
      <a:accent2>
        <a:srgbClr val="146CFD"/>
      </a:accent2>
      <a:accent3>
        <a:srgbClr val="8CE0FF"/>
      </a:accent3>
      <a:accent4>
        <a:srgbClr val="CBEDFD"/>
      </a:accent4>
      <a:accent5>
        <a:srgbClr val="495054"/>
      </a:accent5>
      <a:accent6>
        <a:srgbClr val="FFE6EA"/>
      </a:accent6>
      <a:hlink>
        <a:srgbClr val="146CFD"/>
      </a:hlink>
      <a:folHlink>
        <a:srgbClr val="146CFD"/>
      </a:folHlink>
    </a:clrScheme>
    <a:fontScheme name="NSW Gov PPT">
      <a:majorFont>
        <a:latin typeface="Public Sans"/>
        <a:ea typeface=""/>
        <a:cs typeface=""/>
      </a:majorFont>
      <a:minorFont>
        <a:latin typeface="Public Sans Light"/>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lIns="0" tIns="0" rIns="0" bIns="0" rtlCol="0">
        <a:noAutofit/>
      </a:bodyPr>
      <a:lstStyle>
        <a:defPPr algn="l">
          <a:defRPr sz="1800" dirty="0"/>
        </a:defPPr>
      </a:lstStyle>
    </a:txDef>
  </a:objectDefaults>
  <a:extraClrSchemeLst/>
  <a:extLst>
    <a:ext uri="{05A4C25C-085E-4340-85A3-A5531E510DB2}">
      <thm15:themeFamily xmlns:thm15="http://schemas.microsoft.com/office/thememl/2012/main" name="draft-updated-template.potx" id="{CFB5B524-3546-40BF-AADD-32F92B0624E1}" vid="{4DE3A013-8EF5-4F08-AE49-9E37C639DAA9}"/>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1050</Words>
  <Application>Microsoft Office PowerPoint</Application>
  <PresentationFormat>Widescreen</PresentationFormat>
  <Paragraphs>74</Paragraphs>
  <Slides>5</Slides>
  <Notes>5</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5</vt:i4>
      </vt:variant>
    </vt:vector>
  </HeadingPairs>
  <TitlesOfParts>
    <vt:vector size="13" baseType="lpstr">
      <vt:lpstr>Calibri</vt:lpstr>
      <vt:lpstr>Times New Roman</vt:lpstr>
      <vt:lpstr>Public Sans Light</vt:lpstr>
      <vt:lpstr>Arial</vt:lpstr>
      <vt:lpstr>Public Sans</vt:lpstr>
      <vt:lpstr>3_NSWG Corporate</vt:lpstr>
      <vt:lpstr>1_NSWG Corporate</vt:lpstr>
      <vt:lpstr>2_NSWG Corporate</vt:lpstr>
      <vt:lpstr>Daily routine – Vero o falso?</vt:lpstr>
      <vt:lpstr>La giornata di Giovanni</vt:lpstr>
      <vt:lpstr>Vero o falso?</vt:lpstr>
      <vt:lpstr>Vero o falso? – continued</vt:lpstr>
      <vt:lpstr>Copyright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Daily routine – true or false?</dc:title>
  <dc:creator>NSW Department of Education</dc:creator>
  <dcterms:created xsi:type="dcterms:W3CDTF">2024-09-24T00:53:04Z</dcterms:created>
  <dcterms:modified xsi:type="dcterms:W3CDTF">2024-09-24T00:53:42Z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603dfd7-d93a-4381-a340-2995d8282205_Enabled">
    <vt:lpwstr>true</vt:lpwstr>
  </property>
  <property fmtid="{D5CDD505-2E9C-101B-9397-08002B2CF9AE}" pid="3" name="MSIP_Label_b603dfd7-d93a-4381-a340-2995d8282205_SetDate">
    <vt:lpwstr>2024-09-24T00:53:15Z</vt:lpwstr>
  </property>
  <property fmtid="{D5CDD505-2E9C-101B-9397-08002B2CF9AE}" pid="4" name="MSIP_Label_b603dfd7-d93a-4381-a340-2995d8282205_Method">
    <vt:lpwstr>Standard</vt:lpwstr>
  </property>
  <property fmtid="{D5CDD505-2E9C-101B-9397-08002B2CF9AE}" pid="5" name="MSIP_Label_b603dfd7-d93a-4381-a340-2995d8282205_Name">
    <vt:lpwstr>OFFICIAL</vt:lpwstr>
  </property>
  <property fmtid="{D5CDD505-2E9C-101B-9397-08002B2CF9AE}" pid="6" name="MSIP_Label_b603dfd7-d93a-4381-a340-2995d8282205_SiteId">
    <vt:lpwstr>05a0e69a-418a-47c1-9c25-9387261bf991</vt:lpwstr>
  </property>
  <property fmtid="{D5CDD505-2E9C-101B-9397-08002B2CF9AE}" pid="7" name="MSIP_Label_b603dfd7-d93a-4381-a340-2995d8282205_ActionId">
    <vt:lpwstr>6e22ff62-ef8e-4c2c-92a3-8df91eac015f</vt:lpwstr>
  </property>
  <property fmtid="{D5CDD505-2E9C-101B-9397-08002B2CF9AE}" pid="8" name="MSIP_Label_b603dfd7-d93a-4381-a340-2995d8282205_ContentBits">
    <vt:lpwstr>0</vt:lpwstr>
  </property>
</Properties>
</file>