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3" r:id="rId1"/>
  </p:sldMasterIdLst>
  <p:notesMasterIdLst>
    <p:notesMasterId r:id="rId47"/>
  </p:notesMasterIdLst>
  <p:handoutMasterIdLst>
    <p:handoutMasterId r:id="rId48"/>
  </p:handoutMasterIdLst>
  <p:sldIdLst>
    <p:sldId id="271" r:id="rId2"/>
    <p:sldId id="289" r:id="rId3"/>
    <p:sldId id="26394" r:id="rId4"/>
    <p:sldId id="26395" r:id="rId5"/>
    <p:sldId id="26396" r:id="rId6"/>
    <p:sldId id="26397" r:id="rId7"/>
    <p:sldId id="26398" r:id="rId8"/>
    <p:sldId id="26399" r:id="rId9"/>
    <p:sldId id="26400" r:id="rId10"/>
    <p:sldId id="26401" r:id="rId11"/>
    <p:sldId id="26402" r:id="rId12"/>
    <p:sldId id="26403" r:id="rId13"/>
    <p:sldId id="26404" r:id="rId14"/>
    <p:sldId id="26405" r:id="rId15"/>
    <p:sldId id="26406" r:id="rId16"/>
    <p:sldId id="26408" r:id="rId17"/>
    <p:sldId id="26407" r:id="rId18"/>
    <p:sldId id="26409" r:id="rId19"/>
    <p:sldId id="26411" r:id="rId20"/>
    <p:sldId id="26412" r:id="rId21"/>
    <p:sldId id="26375" r:id="rId22"/>
    <p:sldId id="26415" r:id="rId23"/>
    <p:sldId id="26416" r:id="rId24"/>
    <p:sldId id="26418" r:id="rId25"/>
    <p:sldId id="26419" r:id="rId26"/>
    <p:sldId id="26420" r:id="rId27"/>
    <p:sldId id="26421" r:id="rId28"/>
    <p:sldId id="26422" r:id="rId29"/>
    <p:sldId id="26432" r:id="rId30"/>
    <p:sldId id="26423" r:id="rId31"/>
    <p:sldId id="26424" r:id="rId32"/>
    <p:sldId id="26425" r:id="rId33"/>
    <p:sldId id="26426" r:id="rId34"/>
    <p:sldId id="26427" r:id="rId35"/>
    <p:sldId id="26428" r:id="rId36"/>
    <p:sldId id="26429" r:id="rId37"/>
    <p:sldId id="26430" r:id="rId38"/>
    <p:sldId id="26431" r:id="rId39"/>
    <p:sldId id="26433" r:id="rId40"/>
    <p:sldId id="26434" r:id="rId41"/>
    <p:sldId id="26435" r:id="rId42"/>
    <p:sldId id="26436" r:id="rId43"/>
    <p:sldId id="26437" r:id="rId44"/>
    <p:sldId id="26438" r:id="rId45"/>
    <p:sldId id="361" r:id="rId46"/>
  </p:sldIdLst>
  <p:sldSz cx="12192000" cy="6858000"/>
  <p:notesSz cx="6858000" cy="9144000"/>
  <p:embeddedFontLst>
    <p:embeddedFont>
      <p:font typeface="Public Sans" pitchFamily="2" charset="0"/>
      <p:regular r:id="rId49"/>
      <p:bold r:id="rId50"/>
      <p:italic r:id="rId51"/>
      <p:boldItalic r:id="rId52"/>
    </p:embeddedFont>
    <p:embeddedFont>
      <p:font typeface="Segoe UI" panose="020B0502040204020203" pitchFamily="34" charset="0"/>
      <p:regular r:id="rId53"/>
      <p:bold r:id="rId54"/>
      <p:italic r:id="rId55"/>
      <p:boldItalic r:id="rId5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 templates" id="{D5A8010D-981F-43AA-A0D6-182EC53CAA84}">
          <p14:sldIdLst>
            <p14:sldId id="271"/>
            <p14:sldId id="289"/>
            <p14:sldId id="26394"/>
            <p14:sldId id="26395"/>
            <p14:sldId id="26396"/>
            <p14:sldId id="26397"/>
            <p14:sldId id="26398"/>
            <p14:sldId id="26399"/>
            <p14:sldId id="26400"/>
            <p14:sldId id="26401"/>
            <p14:sldId id="26402"/>
            <p14:sldId id="26403"/>
            <p14:sldId id="26404"/>
            <p14:sldId id="26405"/>
            <p14:sldId id="26406"/>
            <p14:sldId id="26408"/>
            <p14:sldId id="26407"/>
            <p14:sldId id="26409"/>
            <p14:sldId id="26411"/>
            <p14:sldId id="26412"/>
            <p14:sldId id="26375"/>
            <p14:sldId id="26415"/>
            <p14:sldId id="26416"/>
            <p14:sldId id="26418"/>
            <p14:sldId id="26419"/>
            <p14:sldId id="26420"/>
            <p14:sldId id="26421"/>
            <p14:sldId id="26422"/>
            <p14:sldId id="26432"/>
            <p14:sldId id="26423"/>
            <p14:sldId id="26424"/>
            <p14:sldId id="26425"/>
            <p14:sldId id="26426"/>
            <p14:sldId id="26427"/>
            <p14:sldId id="26428"/>
            <p14:sldId id="26429"/>
            <p14:sldId id="26430"/>
            <p14:sldId id="26431"/>
            <p14:sldId id="26433"/>
            <p14:sldId id="26434"/>
            <p14:sldId id="26435"/>
            <p14:sldId id="26436"/>
            <p14:sldId id="26437"/>
            <p14:sldId id="26438"/>
          </p14:sldIdLst>
        </p14:section>
        <p14:section name="References &amp; copyright" id="{DBC31484-F5F8-4CB1-8DB4-A562A9780899}">
          <p14:sldIdLst>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0245DF-B28B-4C9A-BD4E-20F73C53BC1C}" v="7" dt="2024-09-24T00:45:37.356"/>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855" autoAdjust="0"/>
    <p:restoredTop sz="73366" autoAdjust="0"/>
  </p:normalViewPr>
  <p:slideViewPr>
    <p:cSldViewPr snapToGrid="0">
      <p:cViewPr varScale="1">
        <p:scale>
          <a:sx n="73" d="100"/>
          <a:sy n="73" d="100"/>
        </p:scale>
        <p:origin x="1290" y="42"/>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9268"/>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viewProps" Target="viewProps.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56"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24/09/2024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24/09/2024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p>
          <a:p>
            <a:r>
              <a:rPr lang="en-AU" sz="1200" dirty="0"/>
              <a:t>Introduce first person conjugations. Direct students to repeat after the teacher. Matching actions could also be introduced. </a:t>
            </a:r>
          </a:p>
          <a:p>
            <a:r>
              <a:rPr lang="it-IT" sz="1200" i="1" noProof="0" dirty="0"/>
              <a:t>Mi sveglio </a:t>
            </a:r>
            <a:r>
              <a:rPr lang="en-AU" sz="1200" dirty="0"/>
              <a:t>= I wake up.</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dirty="0"/>
          </a:p>
        </p:txBody>
      </p:sp>
    </p:spTree>
    <p:extLst>
      <p:ext uri="{BB962C8B-B14F-4D97-AF65-F5344CB8AC3E}">
        <p14:creationId xmlns:p14="http://schemas.microsoft.com/office/powerpoint/2010/main" val="802199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sz="1200" i="1" noProof="0" dirty="0"/>
              <a:t>Pranzo </a:t>
            </a:r>
            <a:r>
              <a:rPr lang="en-AU" sz="1200" dirty="0"/>
              <a:t>= I have lunch.</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4182514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i="1" noProof="0" dirty="0"/>
              <a:t>Faccio i compiti </a:t>
            </a:r>
            <a:r>
              <a:rPr lang="en-AU" sz="1200" dirty="0"/>
              <a:t>= I do my homework.</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1356371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sz="1200" i="1" noProof="0" dirty="0"/>
              <a:t>Mi riposo </a:t>
            </a:r>
            <a:r>
              <a:rPr lang="en-AU" sz="1200" dirty="0"/>
              <a:t>= I have a rest (I rest myself).</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3556439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sz="1200" i="1" noProof="0" dirty="0"/>
              <a:t>Ceno</a:t>
            </a:r>
            <a:r>
              <a:rPr lang="it-IT" sz="1200" noProof="0" dirty="0"/>
              <a:t> </a:t>
            </a:r>
            <a:r>
              <a:rPr lang="it-IT" sz="1200" i="1" noProof="0" dirty="0"/>
              <a:t>con la famiglia </a:t>
            </a:r>
            <a:r>
              <a:rPr lang="en-AU" sz="1200" dirty="0"/>
              <a:t>= I have dinner with my family.</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2655542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sz="1200" i="1" noProof="0" dirty="0"/>
              <a:t>Mi spoglio </a:t>
            </a:r>
            <a:r>
              <a:rPr lang="en-AU" sz="1200" dirty="0"/>
              <a:t>= I get undressed (I undress myself).</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4196531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sz="1200" i="1" noProof="0" dirty="0"/>
              <a:t>Mi metto il pigiama </a:t>
            </a:r>
            <a:r>
              <a:rPr lang="en-AU" sz="1200" dirty="0"/>
              <a:t>= I put on my </a:t>
            </a:r>
            <a:r>
              <a:rPr lang="en-AU" sz="1800" dirty="0">
                <a:effectLst/>
                <a:latin typeface="Segoe UI" panose="020B0502040204020203" pitchFamily="34" charset="0"/>
              </a:rPr>
              <a:t>pyjamas</a:t>
            </a:r>
            <a:r>
              <a:rPr lang="en-AU" sz="1200" dirty="0"/>
              <a: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dirty="0"/>
          </a:p>
        </p:txBody>
      </p:sp>
    </p:spTree>
    <p:extLst>
      <p:ext uri="{BB962C8B-B14F-4D97-AF65-F5344CB8AC3E}">
        <p14:creationId xmlns:p14="http://schemas.microsoft.com/office/powerpoint/2010/main" val="1065336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0" i="1" noProof="0" dirty="0"/>
              <a:t>Vado a letto </a:t>
            </a:r>
            <a:r>
              <a:rPr lang="en-AU" sz="1200" b="0" dirty="0"/>
              <a:t>= I go to bed.</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dirty="0"/>
          </a:p>
        </p:txBody>
      </p:sp>
    </p:spTree>
    <p:extLst>
      <p:ext uri="{BB962C8B-B14F-4D97-AF65-F5344CB8AC3E}">
        <p14:creationId xmlns:p14="http://schemas.microsoft.com/office/powerpoint/2010/main" val="4053413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b="0" i="1" noProof="0" dirty="0"/>
              <a:t>Mi addormento </a:t>
            </a:r>
            <a:r>
              <a:rPr lang="en-AU" sz="1200" b="0" dirty="0"/>
              <a:t>= I go to sleep.</a:t>
            </a:r>
          </a:p>
          <a:p>
            <a:endParaRPr lang="en-AU" sz="1200" b="1" dirty="0"/>
          </a:p>
          <a:p>
            <a:r>
              <a:rPr lang="en-AU" sz="1200" b="1" dirty="0"/>
              <a:t>Teacher notes:</a:t>
            </a:r>
          </a:p>
          <a:p>
            <a:r>
              <a:rPr lang="en-AU" sz="1200" dirty="0"/>
              <a:t>Move to the next slide for a summary of present tense daily routine verbs in the first person.</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dirty="0"/>
          </a:p>
        </p:txBody>
      </p:sp>
    </p:spTree>
    <p:extLst>
      <p:ext uri="{BB962C8B-B14F-4D97-AF65-F5344CB8AC3E}">
        <p14:creationId xmlns:p14="http://schemas.microsoft.com/office/powerpoint/2010/main" val="786822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dirty="0"/>
          </a:p>
        </p:txBody>
      </p:sp>
    </p:spTree>
    <p:extLst>
      <p:ext uri="{BB962C8B-B14F-4D97-AF65-F5344CB8AC3E}">
        <p14:creationId xmlns:p14="http://schemas.microsoft.com/office/powerpoint/2010/main" val="2663114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noProof="0" dirty="0"/>
              <a:t>Teacher notes: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i="0" noProof="0" dirty="0">
                <a:ea typeface="Calibri"/>
                <a:cs typeface="Calibri"/>
              </a:rPr>
              <a:t>Use the number cards provided with the unit to choose a student to provide the Italian sentence to match each slide.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dirty="0"/>
          </a:p>
        </p:txBody>
      </p:sp>
    </p:spTree>
    <p:extLst>
      <p:ext uri="{BB962C8B-B14F-4D97-AF65-F5344CB8AC3E}">
        <p14:creationId xmlns:p14="http://schemas.microsoft.com/office/powerpoint/2010/main" val="800130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sz="1200" i="1" noProof="0" dirty="0"/>
              <a:t>Mi alzo </a:t>
            </a:r>
            <a:r>
              <a:rPr lang="en-AU" sz="1200" dirty="0"/>
              <a:t>= I get up.</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246775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dirty="0"/>
              <a:t>Teacher notes:</a:t>
            </a:r>
          </a:p>
          <a:p>
            <a:r>
              <a:rPr lang="en-AU" sz="1200" dirty="0"/>
              <a:t>Click to reveal.</a:t>
            </a:r>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dirty="0"/>
          </a:p>
        </p:txBody>
      </p:sp>
    </p:spTree>
    <p:extLst>
      <p:ext uri="{BB962C8B-B14F-4D97-AF65-F5344CB8AC3E}">
        <p14:creationId xmlns:p14="http://schemas.microsoft.com/office/powerpoint/2010/main" val="2648113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dirty="0"/>
              <a:t>Teacher notes: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dirty="0"/>
              <a:t>Click to reveal.</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dirty="0"/>
          </a:p>
        </p:txBody>
      </p:sp>
    </p:spTree>
    <p:extLst>
      <p:ext uri="{BB962C8B-B14F-4D97-AF65-F5344CB8AC3E}">
        <p14:creationId xmlns:p14="http://schemas.microsoft.com/office/powerpoint/2010/main" val="1073930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dirty="0"/>
              <a:t>Teacher notes: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dirty="0"/>
              <a:t>Click to reveal.</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dirty="0"/>
          </a:p>
        </p:txBody>
      </p:sp>
    </p:spTree>
    <p:extLst>
      <p:ext uri="{BB962C8B-B14F-4D97-AF65-F5344CB8AC3E}">
        <p14:creationId xmlns:p14="http://schemas.microsoft.com/office/powerpoint/2010/main" val="1689181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dirty="0"/>
              <a:t>Teacher notes: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dirty="0"/>
              <a:t>Click to reveal.</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dirty="0"/>
          </a:p>
        </p:txBody>
      </p:sp>
    </p:spTree>
    <p:extLst>
      <p:ext uri="{BB962C8B-B14F-4D97-AF65-F5344CB8AC3E}">
        <p14:creationId xmlns:p14="http://schemas.microsoft.com/office/powerpoint/2010/main" val="16165190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dirty="0"/>
              <a:t>Teacher notes: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dirty="0"/>
              <a:t>Click to reveal.</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dirty="0"/>
          </a:p>
        </p:txBody>
      </p:sp>
    </p:spTree>
    <p:extLst>
      <p:ext uri="{BB962C8B-B14F-4D97-AF65-F5344CB8AC3E}">
        <p14:creationId xmlns:p14="http://schemas.microsoft.com/office/powerpoint/2010/main" val="26811189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dirty="0"/>
              <a:t>Teacher notes: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dirty="0"/>
              <a:t>Click to reveal.</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26</a:t>
            </a:fld>
            <a:endParaRPr lang="en-AU" dirty="0"/>
          </a:p>
        </p:txBody>
      </p:sp>
    </p:spTree>
    <p:extLst>
      <p:ext uri="{BB962C8B-B14F-4D97-AF65-F5344CB8AC3E}">
        <p14:creationId xmlns:p14="http://schemas.microsoft.com/office/powerpoint/2010/main" val="13705746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dirty="0"/>
              <a:t>Teacher notes: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dirty="0"/>
              <a:t>Click to reveal.</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27</a:t>
            </a:fld>
            <a:endParaRPr lang="en-AU" dirty="0"/>
          </a:p>
        </p:txBody>
      </p:sp>
    </p:spTree>
    <p:extLst>
      <p:ext uri="{BB962C8B-B14F-4D97-AF65-F5344CB8AC3E}">
        <p14:creationId xmlns:p14="http://schemas.microsoft.com/office/powerpoint/2010/main" val="17261068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dirty="0"/>
              <a:t>Teacher notes: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dirty="0"/>
              <a:t>Click to reveal.</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28</a:t>
            </a:fld>
            <a:endParaRPr lang="en-AU" dirty="0"/>
          </a:p>
        </p:txBody>
      </p:sp>
    </p:spTree>
    <p:extLst>
      <p:ext uri="{BB962C8B-B14F-4D97-AF65-F5344CB8AC3E}">
        <p14:creationId xmlns:p14="http://schemas.microsoft.com/office/powerpoint/2010/main" val="510751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dirty="0"/>
              <a:t>Teacher notes: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dirty="0"/>
              <a:t>Click to reveal.</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29</a:t>
            </a:fld>
            <a:endParaRPr lang="en-AU" dirty="0"/>
          </a:p>
        </p:txBody>
      </p:sp>
    </p:spTree>
    <p:extLst>
      <p:ext uri="{BB962C8B-B14F-4D97-AF65-F5344CB8AC3E}">
        <p14:creationId xmlns:p14="http://schemas.microsoft.com/office/powerpoint/2010/main" val="8571625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dirty="0"/>
              <a:t>Teacher notes: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dirty="0"/>
              <a:t>Click to reveal.</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30</a:t>
            </a:fld>
            <a:endParaRPr lang="en-AU" dirty="0"/>
          </a:p>
        </p:txBody>
      </p:sp>
    </p:spTree>
    <p:extLst>
      <p:ext uri="{BB962C8B-B14F-4D97-AF65-F5344CB8AC3E}">
        <p14:creationId xmlns:p14="http://schemas.microsoft.com/office/powerpoint/2010/main" val="4124617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sz="1200" i="1" noProof="0" dirty="0"/>
              <a:t>Faccio la doccia </a:t>
            </a:r>
            <a:r>
              <a:rPr lang="en-AU" sz="1200" dirty="0"/>
              <a:t>= I have a shower.</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4299319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dirty="0"/>
              <a:t>Teacher notes: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dirty="0"/>
              <a:t>Click to reveal.</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31</a:t>
            </a:fld>
            <a:endParaRPr lang="en-AU" dirty="0"/>
          </a:p>
        </p:txBody>
      </p:sp>
    </p:spTree>
    <p:extLst>
      <p:ext uri="{BB962C8B-B14F-4D97-AF65-F5344CB8AC3E}">
        <p14:creationId xmlns:p14="http://schemas.microsoft.com/office/powerpoint/2010/main" val="11064944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dirty="0"/>
              <a:t>Teacher notes: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dirty="0"/>
              <a:t>Click to reveal.</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32</a:t>
            </a:fld>
            <a:endParaRPr lang="en-AU" dirty="0"/>
          </a:p>
        </p:txBody>
      </p:sp>
    </p:spTree>
    <p:extLst>
      <p:ext uri="{BB962C8B-B14F-4D97-AF65-F5344CB8AC3E}">
        <p14:creationId xmlns:p14="http://schemas.microsoft.com/office/powerpoint/2010/main" val="36158888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dirty="0"/>
              <a:t>Teacher notes: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dirty="0"/>
              <a:t>Click to reveal.</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33</a:t>
            </a:fld>
            <a:endParaRPr lang="en-AU" dirty="0"/>
          </a:p>
        </p:txBody>
      </p:sp>
    </p:spTree>
    <p:extLst>
      <p:ext uri="{BB962C8B-B14F-4D97-AF65-F5344CB8AC3E}">
        <p14:creationId xmlns:p14="http://schemas.microsoft.com/office/powerpoint/2010/main" val="2289740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dirty="0"/>
              <a:t>Teacher notes: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dirty="0"/>
              <a:t>Click to reveal.</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34</a:t>
            </a:fld>
            <a:endParaRPr lang="en-AU" dirty="0"/>
          </a:p>
        </p:txBody>
      </p:sp>
    </p:spTree>
    <p:extLst>
      <p:ext uri="{BB962C8B-B14F-4D97-AF65-F5344CB8AC3E}">
        <p14:creationId xmlns:p14="http://schemas.microsoft.com/office/powerpoint/2010/main" val="18106477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dirty="0"/>
              <a:t>Teacher notes: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dirty="0"/>
              <a:t>Click to reveal.</a:t>
            </a:r>
          </a:p>
        </p:txBody>
      </p:sp>
      <p:sp>
        <p:nvSpPr>
          <p:cNvPr id="4" name="Slide Number Placeholder 3"/>
          <p:cNvSpPr>
            <a:spLocks noGrp="1"/>
          </p:cNvSpPr>
          <p:nvPr>
            <p:ph type="sldNum" sz="quarter" idx="5"/>
          </p:nvPr>
        </p:nvSpPr>
        <p:spPr/>
        <p:txBody>
          <a:bodyPr/>
          <a:lstStyle/>
          <a:p>
            <a:fld id="{B07158C4-A119-4B78-9DE8-A50001BC31DC}" type="slidenum">
              <a:rPr lang="en-AU" smtClean="0"/>
              <a:pPr/>
              <a:t>35</a:t>
            </a:fld>
            <a:endParaRPr lang="en-AU" dirty="0"/>
          </a:p>
        </p:txBody>
      </p:sp>
    </p:spTree>
    <p:extLst>
      <p:ext uri="{BB962C8B-B14F-4D97-AF65-F5344CB8AC3E}">
        <p14:creationId xmlns:p14="http://schemas.microsoft.com/office/powerpoint/2010/main" val="27500986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dirty="0"/>
              <a:t>Teacher notes: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dirty="0"/>
              <a:t>Click to reveal.</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36</a:t>
            </a:fld>
            <a:endParaRPr lang="en-AU" dirty="0"/>
          </a:p>
        </p:txBody>
      </p:sp>
    </p:spTree>
    <p:extLst>
      <p:ext uri="{BB962C8B-B14F-4D97-AF65-F5344CB8AC3E}">
        <p14:creationId xmlns:p14="http://schemas.microsoft.com/office/powerpoint/2010/main" val="36273577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dirty="0"/>
              <a:t>Teacher notes: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dirty="0"/>
              <a:t>Click to reveal.</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37</a:t>
            </a:fld>
            <a:endParaRPr lang="en-AU" dirty="0"/>
          </a:p>
        </p:txBody>
      </p:sp>
    </p:spTree>
    <p:extLst>
      <p:ext uri="{BB962C8B-B14F-4D97-AF65-F5344CB8AC3E}">
        <p14:creationId xmlns:p14="http://schemas.microsoft.com/office/powerpoint/2010/main" val="18831497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dirty="0">
                <a:ea typeface="Calibri"/>
                <a:cs typeface="Calibri"/>
              </a:rPr>
              <a:t>Teacher notes:</a:t>
            </a:r>
          </a:p>
          <a:p>
            <a:r>
              <a:rPr lang="en-AU" sz="1200" b="0" i="0" dirty="0">
                <a:ea typeface="Calibri"/>
                <a:cs typeface="Calibri"/>
              </a:rPr>
              <a:t>Point out to students the placement of </a:t>
            </a:r>
            <a:r>
              <a:rPr lang="it-IT" sz="1200" b="0" i="1" noProof="0" dirty="0">
                <a:ea typeface="Calibri"/>
                <a:cs typeface="Calibri"/>
              </a:rPr>
              <a:t>non</a:t>
            </a:r>
            <a:r>
              <a:rPr lang="en-AU" sz="1200" b="0" i="0" dirty="0">
                <a:ea typeface="Calibri"/>
                <a:cs typeface="Calibri"/>
              </a:rPr>
              <a:t> (always before the verb) and </a:t>
            </a:r>
            <a:r>
              <a:rPr lang="it-IT" sz="1200" b="0" i="1" noProof="0" dirty="0">
                <a:ea typeface="Calibri"/>
                <a:cs typeface="Calibri"/>
              </a:rPr>
              <a:t>non…mai </a:t>
            </a:r>
            <a:r>
              <a:rPr lang="en-AU" sz="1200" b="0" i="0" dirty="0">
                <a:ea typeface="Calibri"/>
                <a:cs typeface="Calibri"/>
              </a:rPr>
              <a:t>(around the reflexive structure) in the sentence.</a:t>
            </a:r>
          </a:p>
          <a:p>
            <a:r>
              <a:rPr lang="en-AU" sz="1200" b="0" i="0" dirty="0">
                <a:ea typeface="Calibri"/>
                <a:cs typeface="Calibri"/>
              </a:rPr>
              <a:t>Practise this structure in the following slides.</a:t>
            </a:r>
          </a:p>
          <a:p>
            <a:r>
              <a:rPr lang="en-AU" sz="1200" b="0" i="0" dirty="0">
                <a:ea typeface="Calibri"/>
                <a:cs typeface="Calibri"/>
              </a:rPr>
              <a:t>Each slide will have the sentence in the first person. Use the number cards provided with the unit to choose a student to give the negative form of each sentence.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39</a:t>
            </a:fld>
            <a:endParaRPr lang="en-AU" dirty="0"/>
          </a:p>
        </p:txBody>
      </p:sp>
    </p:spTree>
    <p:extLst>
      <p:ext uri="{BB962C8B-B14F-4D97-AF65-F5344CB8AC3E}">
        <p14:creationId xmlns:p14="http://schemas.microsoft.com/office/powerpoint/2010/main" val="9457787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p>
          <a:p>
            <a:endParaRPr lang="en-AU" sz="1200" b="0" dirty="0"/>
          </a:p>
          <a:p>
            <a:r>
              <a:rPr lang="en-AU" sz="1200" b="1" dirty="0"/>
              <a:t>CLICK</a:t>
            </a:r>
            <a:r>
              <a:rPr lang="en-AU" sz="1200" b="0" dirty="0"/>
              <a:t> </a:t>
            </a:r>
            <a:r>
              <a:rPr lang="en-AU" sz="1200" b="1" dirty="0"/>
              <a:t>TO REVEAL</a:t>
            </a:r>
          </a:p>
          <a:p>
            <a:r>
              <a:rPr lang="it-IT" sz="1200" b="0" i="1" noProof="0" dirty="0"/>
              <a:t>Non mi sveglio alle sette</a:t>
            </a:r>
            <a:r>
              <a:rPr lang="it-IT" sz="1200" b="0" noProof="0" dirty="0"/>
              <a:t>.</a:t>
            </a:r>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i="1" noProof="0" dirty="0">
                <a:solidFill>
                  <a:schemeClr val="accent1"/>
                </a:solidFill>
              </a:rPr>
              <a:t>Non mi sveglio mai alle sette</a:t>
            </a:r>
            <a:r>
              <a:rPr lang="it-IT" sz="1200" noProof="0" dirty="0">
                <a:solidFill>
                  <a:schemeClr val="accent1"/>
                </a:solidFill>
              </a:rPr>
              <a: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40</a:t>
            </a:fld>
            <a:endParaRPr lang="en-AU" dirty="0"/>
          </a:p>
        </p:txBody>
      </p:sp>
    </p:spTree>
    <p:extLst>
      <p:ext uri="{BB962C8B-B14F-4D97-AF65-F5344CB8AC3E}">
        <p14:creationId xmlns:p14="http://schemas.microsoft.com/office/powerpoint/2010/main" val="38684614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p>
          <a:p>
            <a:endParaRPr lang="en-AU" sz="1200" dirty="0"/>
          </a:p>
          <a:p>
            <a:r>
              <a:rPr lang="en-AU" sz="1200" b="1" i="0" dirty="0"/>
              <a:t>CLICK</a:t>
            </a:r>
            <a:r>
              <a:rPr lang="en-AU" sz="1200" i="0" dirty="0"/>
              <a:t> </a:t>
            </a:r>
            <a:r>
              <a:rPr lang="en-AU" sz="1200" b="1" i="0" dirty="0"/>
              <a:t>TO REVEAL </a:t>
            </a:r>
          </a:p>
          <a:p>
            <a:r>
              <a:rPr lang="it-IT" sz="1200" i="1" noProof="0" dirty="0"/>
              <a:t>Non faccio colazione alle sette e mezza.</a:t>
            </a:r>
          </a:p>
          <a:p>
            <a:r>
              <a:rPr lang="it-IT" sz="1200" i="1" noProof="0" dirty="0">
                <a:solidFill>
                  <a:schemeClr val="accent1"/>
                </a:solidFill>
              </a:rPr>
              <a:t>Non faccio mai colazione alle </a:t>
            </a:r>
            <a:r>
              <a:rPr lang="it-IT" sz="1200" i="1" noProof="0" dirty="0"/>
              <a:t>sette e mezza.</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41</a:t>
            </a:fld>
            <a:endParaRPr lang="en-AU" dirty="0"/>
          </a:p>
        </p:txBody>
      </p:sp>
    </p:spTree>
    <p:extLst>
      <p:ext uri="{BB962C8B-B14F-4D97-AF65-F5344CB8AC3E}">
        <p14:creationId xmlns:p14="http://schemas.microsoft.com/office/powerpoint/2010/main" val="896869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sz="1200" i="1" noProof="0" dirty="0"/>
              <a:t>Mi vesto </a:t>
            </a:r>
            <a:r>
              <a:rPr lang="en-AU" sz="1200" dirty="0"/>
              <a:t>= I get (myself) dressed.</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18614404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latin typeface="Arial" panose="020B0604020202020204" pitchFamily="34" charset="0"/>
                <a:cs typeface="Arial" panose="020B0604020202020204" pitchFamily="34" charset="0"/>
              </a:rPr>
              <a:t>Teacher notes:</a:t>
            </a:r>
          </a:p>
          <a:p>
            <a:endParaRPr lang="en-AU" sz="1200" b="1" i="0" dirty="0">
              <a:latin typeface="Arial" panose="020B0604020202020204" pitchFamily="34" charset="0"/>
              <a:cs typeface="Arial" panose="020B0604020202020204" pitchFamily="34" charset="0"/>
            </a:endParaRPr>
          </a:p>
          <a:p>
            <a:r>
              <a:rPr lang="en-AU" sz="1200" b="1" i="0" dirty="0">
                <a:latin typeface="Arial" panose="020B0604020202020204" pitchFamily="34" charset="0"/>
                <a:cs typeface="Arial" panose="020B0604020202020204" pitchFamily="34" charset="0"/>
              </a:rPr>
              <a:t>CLICK</a:t>
            </a:r>
            <a:r>
              <a:rPr lang="en-AU" sz="1200" i="0" dirty="0">
                <a:latin typeface="Arial" panose="020B0604020202020204" pitchFamily="34" charset="0"/>
                <a:cs typeface="Arial" panose="020B0604020202020204" pitchFamily="34" charset="0"/>
              </a:rPr>
              <a:t> </a:t>
            </a:r>
            <a:r>
              <a:rPr lang="en-AU" sz="1200" b="1" i="0" dirty="0">
                <a:latin typeface="Arial" panose="020B0604020202020204" pitchFamily="34" charset="0"/>
                <a:cs typeface="Arial" panose="020B0604020202020204" pitchFamily="34" charset="0"/>
              </a:rPr>
              <a:t>TO REVEAL </a:t>
            </a:r>
          </a:p>
          <a:p>
            <a:r>
              <a:rPr lang="it-IT" sz="1200" i="1" noProof="0" dirty="0">
                <a:latin typeface="Arial" panose="020B0604020202020204" pitchFamily="34" charset="0"/>
                <a:cs typeface="Arial" panose="020B0604020202020204" pitchFamily="34" charset="0"/>
              </a:rPr>
              <a:t>Non faccio la doccia la mattina.</a:t>
            </a:r>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i="1" noProof="0" dirty="0">
                <a:solidFill>
                  <a:schemeClr val="accent1"/>
                </a:solidFill>
                <a:latin typeface="Arial" panose="020B0604020202020204" pitchFamily="34" charset="0"/>
                <a:cs typeface="Arial" panose="020B0604020202020204" pitchFamily="34" charset="0"/>
              </a:rPr>
              <a:t>Non faccio mai la doccia la mattina</a:t>
            </a:r>
            <a:r>
              <a:rPr lang="it-IT" sz="1200" noProof="0" dirty="0">
                <a:solidFill>
                  <a:schemeClr val="accent1"/>
                </a:solidFill>
                <a:latin typeface="Arial" panose="020B0604020202020204" pitchFamily="34" charset="0"/>
                <a:cs typeface="Arial" panose="020B0604020202020204" pitchFamily="34" charset="0"/>
              </a:rPr>
              <a: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42</a:t>
            </a:fld>
            <a:endParaRPr lang="en-AU" dirty="0"/>
          </a:p>
        </p:txBody>
      </p:sp>
    </p:spTree>
    <p:extLst>
      <p:ext uri="{BB962C8B-B14F-4D97-AF65-F5344CB8AC3E}">
        <p14:creationId xmlns:p14="http://schemas.microsoft.com/office/powerpoint/2010/main" val="27623664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p>
          <a:p>
            <a:endParaRPr lang="en-AU" sz="1200" dirty="0"/>
          </a:p>
          <a:p>
            <a:r>
              <a:rPr lang="en-AU" sz="1200" b="1" dirty="0"/>
              <a:t>CLICK</a:t>
            </a:r>
            <a:r>
              <a:rPr lang="en-AU" sz="1200" b="0" dirty="0"/>
              <a:t> </a:t>
            </a:r>
            <a:r>
              <a:rPr lang="en-AU" sz="1200" b="1" dirty="0"/>
              <a:t>TO REVEAL </a:t>
            </a:r>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i="1" noProof="0" dirty="0">
                <a:solidFill>
                  <a:schemeClr val="accent1"/>
                </a:solidFill>
              </a:rPr>
              <a:t>Non mi lavo i denti dopo colazione.</a:t>
            </a:r>
            <a:endParaRPr lang="it-IT" sz="1200" b="0" i="1" noProof="0" dirty="0"/>
          </a:p>
          <a:p>
            <a:r>
              <a:rPr lang="it-IT" sz="1200" b="0" i="1" noProof="0" dirty="0"/>
              <a:t>Non mi lavo mai i denti dopo colazione.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43</a:t>
            </a:fld>
            <a:endParaRPr lang="en-AU" dirty="0"/>
          </a:p>
        </p:txBody>
      </p:sp>
    </p:spTree>
    <p:extLst>
      <p:ext uri="{BB962C8B-B14F-4D97-AF65-F5344CB8AC3E}">
        <p14:creationId xmlns:p14="http://schemas.microsoft.com/office/powerpoint/2010/main" val="42388634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p>
          <a:p>
            <a:endParaRPr lang="en-AU" sz="120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dirty="0"/>
              <a:t>CLICK</a:t>
            </a:r>
            <a:r>
              <a:rPr lang="en-AU" sz="1200" b="0" dirty="0"/>
              <a:t> </a:t>
            </a:r>
            <a:r>
              <a:rPr lang="en-AU" sz="1200" b="1" dirty="0"/>
              <a:t>TO REVEAL </a:t>
            </a:r>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i="1" noProof="0" dirty="0">
                <a:solidFill>
                  <a:schemeClr val="accent1"/>
                </a:solidFill>
              </a:rPr>
              <a:t>Non faccio i compiti.</a:t>
            </a:r>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0" i="1" noProof="0" dirty="0"/>
              <a:t>Non faccio mai i compiti.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44</a:t>
            </a:fld>
            <a:endParaRPr lang="en-AU" dirty="0"/>
          </a:p>
        </p:txBody>
      </p:sp>
    </p:spTree>
    <p:extLst>
      <p:ext uri="{BB962C8B-B14F-4D97-AF65-F5344CB8AC3E}">
        <p14:creationId xmlns:p14="http://schemas.microsoft.com/office/powerpoint/2010/main" val="4020238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sz="1200" i="1" noProof="0" dirty="0"/>
              <a:t>Faccio colazione </a:t>
            </a:r>
            <a:r>
              <a:rPr lang="en-AU" sz="1200" dirty="0"/>
              <a:t>= I have breakfast.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4125210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sz="1200" i="1" noProof="0" dirty="0"/>
              <a:t>Mi lavo i denti </a:t>
            </a:r>
            <a:r>
              <a:rPr lang="en-AU" sz="1200" dirty="0"/>
              <a:t>= I brush my teeth.</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4171400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sz="1200" i="1" noProof="0" dirty="0"/>
              <a:t>Mi preparo </a:t>
            </a:r>
            <a:r>
              <a:rPr lang="en-AU" sz="1200" dirty="0"/>
              <a:t>= I get ready (I prepare myself).</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753964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sz="1200" i="1" noProof="0" dirty="0"/>
              <a:t>Vado a scuola </a:t>
            </a:r>
            <a:r>
              <a:rPr lang="en-AU" sz="1200" dirty="0"/>
              <a:t>= I go to school.</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388577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sz="1200" i="1" noProof="0" dirty="0"/>
              <a:t>Torno a casa </a:t>
            </a:r>
            <a:r>
              <a:rPr lang="en-AU" sz="1200" dirty="0"/>
              <a:t>= I return home.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11558102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18272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9655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440593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056089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324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2747065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346901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0965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985864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337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3274129860"/>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Daily routine verbs</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0331B2-2B3F-F93E-7CEA-1D989F470C75}"/>
              </a:ext>
            </a:extLst>
          </p:cNvPr>
          <p:cNvSpPr>
            <a:spLocks noGrp="1"/>
          </p:cNvSpPr>
          <p:nvPr>
            <p:ph type="title"/>
          </p:nvPr>
        </p:nvSpPr>
        <p:spPr/>
        <p:txBody>
          <a:bodyPr/>
          <a:lstStyle/>
          <a:p>
            <a:r>
              <a:rPr lang="it-IT" i="1">
                <a:latin typeface="+mj-lt"/>
              </a:rPr>
              <a:t>Torno a casa.</a:t>
            </a:r>
          </a:p>
        </p:txBody>
      </p:sp>
      <p:pic>
        <p:nvPicPr>
          <p:cNvPr id="2" name="Picture 1" descr="Person returning home">
            <a:extLst>
              <a:ext uri="{FF2B5EF4-FFF2-40B4-BE49-F238E27FC236}">
                <a16:creationId xmlns:a16="http://schemas.microsoft.com/office/drawing/2014/main" id="{A52329D7-A8D7-79B7-4858-9CE37D16B3E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959164" y="301925"/>
            <a:ext cx="4273672" cy="6254151"/>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dirty="0"/>
          </a:p>
        </p:txBody>
      </p:sp>
    </p:spTree>
    <p:extLst>
      <p:ext uri="{BB962C8B-B14F-4D97-AF65-F5344CB8AC3E}">
        <p14:creationId xmlns:p14="http://schemas.microsoft.com/office/powerpoint/2010/main" val="109577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0331B2-2B3F-F93E-7CEA-1D989F470C75}"/>
              </a:ext>
            </a:extLst>
          </p:cNvPr>
          <p:cNvSpPr>
            <a:spLocks noGrp="1"/>
          </p:cNvSpPr>
          <p:nvPr>
            <p:ph type="title"/>
          </p:nvPr>
        </p:nvSpPr>
        <p:spPr/>
        <p:txBody>
          <a:bodyPr/>
          <a:lstStyle/>
          <a:p>
            <a:r>
              <a:rPr lang="it-IT" i="1">
                <a:latin typeface="+mj-lt"/>
              </a:rPr>
              <a:t>Pranzo.</a:t>
            </a:r>
          </a:p>
        </p:txBody>
      </p:sp>
      <p:pic>
        <p:nvPicPr>
          <p:cNvPr id="4" name="Picture 3" descr="Person having lunch">
            <a:extLst>
              <a:ext uri="{FF2B5EF4-FFF2-40B4-BE49-F238E27FC236}">
                <a16:creationId xmlns:a16="http://schemas.microsoft.com/office/drawing/2014/main" id="{C6292BEA-1350-9322-B269-7CD4B75C6E3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887907" y="274583"/>
            <a:ext cx="4416186" cy="6308835"/>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dirty="0"/>
          </a:p>
        </p:txBody>
      </p:sp>
    </p:spTree>
    <p:extLst>
      <p:ext uri="{BB962C8B-B14F-4D97-AF65-F5344CB8AC3E}">
        <p14:creationId xmlns:p14="http://schemas.microsoft.com/office/powerpoint/2010/main" val="66106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0331B2-2B3F-F93E-7CEA-1D989F470C75}"/>
              </a:ext>
            </a:extLst>
          </p:cNvPr>
          <p:cNvSpPr>
            <a:spLocks noGrp="1"/>
          </p:cNvSpPr>
          <p:nvPr>
            <p:ph type="title"/>
          </p:nvPr>
        </p:nvSpPr>
        <p:spPr/>
        <p:txBody>
          <a:bodyPr/>
          <a:lstStyle/>
          <a:p>
            <a:r>
              <a:rPr lang="it-IT" i="1">
                <a:latin typeface="+mj-lt"/>
              </a:rPr>
              <a:t>Faccio i compiti.</a:t>
            </a:r>
          </a:p>
        </p:txBody>
      </p:sp>
      <p:pic>
        <p:nvPicPr>
          <p:cNvPr id="2" name="Picture 1" descr="Person doing homework">
            <a:extLst>
              <a:ext uri="{FF2B5EF4-FFF2-40B4-BE49-F238E27FC236}">
                <a16:creationId xmlns:a16="http://schemas.microsoft.com/office/drawing/2014/main" id="{26692222-0706-D736-2980-BF5F6FB9CA8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939160" y="272649"/>
            <a:ext cx="4313681" cy="6312702"/>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dirty="0"/>
          </a:p>
        </p:txBody>
      </p:sp>
    </p:spTree>
    <p:extLst>
      <p:ext uri="{BB962C8B-B14F-4D97-AF65-F5344CB8AC3E}">
        <p14:creationId xmlns:p14="http://schemas.microsoft.com/office/powerpoint/2010/main" val="3163802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0331B2-2B3F-F93E-7CEA-1D989F470C75}"/>
              </a:ext>
            </a:extLst>
          </p:cNvPr>
          <p:cNvSpPr>
            <a:spLocks noGrp="1"/>
          </p:cNvSpPr>
          <p:nvPr>
            <p:ph type="title"/>
          </p:nvPr>
        </p:nvSpPr>
        <p:spPr/>
        <p:txBody>
          <a:bodyPr/>
          <a:lstStyle/>
          <a:p>
            <a:r>
              <a:rPr lang="it-IT" i="1">
                <a:latin typeface="+mj-lt"/>
              </a:rPr>
              <a:t>Mi riposo.</a:t>
            </a:r>
          </a:p>
        </p:txBody>
      </p:sp>
      <p:pic>
        <p:nvPicPr>
          <p:cNvPr id="4" name="Picture 3" descr="Person resting">
            <a:extLst>
              <a:ext uri="{FF2B5EF4-FFF2-40B4-BE49-F238E27FC236}">
                <a16:creationId xmlns:a16="http://schemas.microsoft.com/office/drawing/2014/main" id="{78D7A5CA-5435-F4D0-E42C-EDDC2E890A0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944294" y="330543"/>
            <a:ext cx="4303413" cy="6196915"/>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dirty="0"/>
          </a:p>
        </p:txBody>
      </p:sp>
    </p:spTree>
    <p:extLst>
      <p:ext uri="{BB962C8B-B14F-4D97-AF65-F5344CB8AC3E}">
        <p14:creationId xmlns:p14="http://schemas.microsoft.com/office/powerpoint/2010/main" val="317691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0331B2-2B3F-F93E-7CEA-1D989F470C75}"/>
              </a:ext>
            </a:extLst>
          </p:cNvPr>
          <p:cNvSpPr>
            <a:spLocks noGrp="1"/>
          </p:cNvSpPr>
          <p:nvPr>
            <p:ph type="title"/>
          </p:nvPr>
        </p:nvSpPr>
        <p:spPr/>
        <p:txBody>
          <a:bodyPr/>
          <a:lstStyle/>
          <a:p>
            <a:r>
              <a:rPr lang="it-IT" i="1">
                <a:latin typeface="+mj-lt"/>
              </a:rPr>
              <a:t>Ceno con la famiglia.</a:t>
            </a:r>
          </a:p>
        </p:txBody>
      </p:sp>
      <p:pic>
        <p:nvPicPr>
          <p:cNvPr id="2" name="Picture 1" descr="Person having dinner with their family">
            <a:extLst>
              <a:ext uri="{FF2B5EF4-FFF2-40B4-BE49-F238E27FC236}">
                <a16:creationId xmlns:a16="http://schemas.microsoft.com/office/drawing/2014/main" id="{5EFADE2F-BD0A-2C52-22FC-9E9B635F1C3A}"/>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4073523" y="732534"/>
            <a:ext cx="4044954" cy="5824732"/>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14</a:t>
            </a:fld>
            <a:endParaRPr lang="en-AU" dirty="0"/>
          </a:p>
        </p:txBody>
      </p:sp>
    </p:spTree>
    <p:extLst>
      <p:ext uri="{BB962C8B-B14F-4D97-AF65-F5344CB8AC3E}">
        <p14:creationId xmlns:p14="http://schemas.microsoft.com/office/powerpoint/2010/main" val="28444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0331B2-2B3F-F93E-7CEA-1D989F470C75}"/>
              </a:ext>
            </a:extLst>
          </p:cNvPr>
          <p:cNvSpPr>
            <a:spLocks noGrp="1"/>
          </p:cNvSpPr>
          <p:nvPr>
            <p:ph type="title"/>
          </p:nvPr>
        </p:nvSpPr>
        <p:spPr/>
        <p:txBody>
          <a:bodyPr/>
          <a:lstStyle/>
          <a:p>
            <a:r>
              <a:rPr lang="it-IT" i="1">
                <a:latin typeface="+mj-lt"/>
              </a:rPr>
              <a:t>Mi spoglio.</a:t>
            </a:r>
          </a:p>
        </p:txBody>
      </p:sp>
      <p:pic>
        <p:nvPicPr>
          <p:cNvPr id="5" name="Picture 4" descr="Person getting undressed">
            <a:extLst>
              <a:ext uri="{FF2B5EF4-FFF2-40B4-BE49-F238E27FC236}">
                <a16:creationId xmlns:a16="http://schemas.microsoft.com/office/drawing/2014/main" id="{DBA167E9-43C5-D17C-9EA2-29931DD2047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885960" y="296661"/>
            <a:ext cx="4420081" cy="6264679"/>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15</a:t>
            </a:fld>
            <a:endParaRPr lang="en-AU" dirty="0"/>
          </a:p>
        </p:txBody>
      </p:sp>
    </p:spTree>
    <p:extLst>
      <p:ext uri="{BB962C8B-B14F-4D97-AF65-F5344CB8AC3E}">
        <p14:creationId xmlns:p14="http://schemas.microsoft.com/office/powerpoint/2010/main" val="301179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0331B2-2B3F-F93E-7CEA-1D989F470C75}"/>
              </a:ext>
            </a:extLst>
          </p:cNvPr>
          <p:cNvSpPr>
            <a:spLocks noGrp="1"/>
          </p:cNvSpPr>
          <p:nvPr>
            <p:ph type="title"/>
          </p:nvPr>
        </p:nvSpPr>
        <p:spPr/>
        <p:txBody>
          <a:bodyPr/>
          <a:lstStyle/>
          <a:p>
            <a:r>
              <a:rPr lang="it-IT" i="1">
                <a:latin typeface="+mj-lt"/>
              </a:rPr>
              <a:t>Mi metto il pigiama.</a:t>
            </a:r>
          </a:p>
        </p:txBody>
      </p:sp>
      <p:pic>
        <p:nvPicPr>
          <p:cNvPr id="2" name="Picture 1" descr="Person putting on PJs">
            <a:extLst>
              <a:ext uri="{FF2B5EF4-FFF2-40B4-BE49-F238E27FC236}">
                <a16:creationId xmlns:a16="http://schemas.microsoft.com/office/drawing/2014/main" id="{6167F6CF-9CCD-586C-0603-316D66C4A9FB}"/>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4050984" y="604350"/>
            <a:ext cx="4090032" cy="5649300"/>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16</a:t>
            </a:fld>
            <a:endParaRPr lang="en-AU" dirty="0"/>
          </a:p>
        </p:txBody>
      </p:sp>
    </p:spTree>
    <p:extLst>
      <p:ext uri="{BB962C8B-B14F-4D97-AF65-F5344CB8AC3E}">
        <p14:creationId xmlns:p14="http://schemas.microsoft.com/office/powerpoint/2010/main" val="363022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0331B2-2B3F-F93E-7CEA-1D989F470C75}"/>
              </a:ext>
            </a:extLst>
          </p:cNvPr>
          <p:cNvSpPr>
            <a:spLocks noGrp="1"/>
          </p:cNvSpPr>
          <p:nvPr>
            <p:ph type="title"/>
          </p:nvPr>
        </p:nvSpPr>
        <p:spPr/>
        <p:txBody>
          <a:bodyPr/>
          <a:lstStyle/>
          <a:p>
            <a:r>
              <a:rPr lang="it-IT" i="1">
                <a:latin typeface="+mj-lt"/>
              </a:rPr>
              <a:t>Vado a letto.</a:t>
            </a:r>
          </a:p>
        </p:txBody>
      </p:sp>
      <p:pic>
        <p:nvPicPr>
          <p:cNvPr id="4" name="Picture 3" descr="Person going to bed">
            <a:extLst>
              <a:ext uri="{FF2B5EF4-FFF2-40B4-BE49-F238E27FC236}">
                <a16:creationId xmlns:a16="http://schemas.microsoft.com/office/drawing/2014/main" id="{8A3F89F1-8ABA-1A4D-4FC4-925842B4CDD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007602" y="528377"/>
            <a:ext cx="4176797" cy="5801246"/>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17</a:t>
            </a:fld>
            <a:endParaRPr lang="en-AU" dirty="0"/>
          </a:p>
        </p:txBody>
      </p:sp>
    </p:spTree>
    <p:extLst>
      <p:ext uri="{BB962C8B-B14F-4D97-AF65-F5344CB8AC3E}">
        <p14:creationId xmlns:p14="http://schemas.microsoft.com/office/powerpoint/2010/main" val="1951104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0331B2-2B3F-F93E-7CEA-1D989F470C75}"/>
              </a:ext>
            </a:extLst>
          </p:cNvPr>
          <p:cNvSpPr>
            <a:spLocks noGrp="1"/>
          </p:cNvSpPr>
          <p:nvPr>
            <p:ph type="title"/>
          </p:nvPr>
        </p:nvSpPr>
        <p:spPr/>
        <p:txBody>
          <a:bodyPr/>
          <a:lstStyle/>
          <a:p>
            <a:r>
              <a:rPr lang="it-IT" i="1">
                <a:latin typeface="+mj-lt"/>
              </a:rPr>
              <a:t>Mi addormento.</a:t>
            </a:r>
          </a:p>
        </p:txBody>
      </p:sp>
      <p:pic>
        <p:nvPicPr>
          <p:cNvPr id="2" name="Picture 1" descr="Person going to sleep">
            <a:extLst>
              <a:ext uri="{FF2B5EF4-FFF2-40B4-BE49-F238E27FC236}">
                <a16:creationId xmlns:a16="http://schemas.microsoft.com/office/drawing/2014/main" id="{01D7C64C-A6AB-9D17-FACF-09E3BA9BBF1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973935" y="526411"/>
            <a:ext cx="4244130" cy="5805178"/>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18</a:t>
            </a:fld>
            <a:endParaRPr lang="en-AU" dirty="0"/>
          </a:p>
        </p:txBody>
      </p:sp>
    </p:spTree>
    <p:extLst>
      <p:ext uri="{BB962C8B-B14F-4D97-AF65-F5344CB8AC3E}">
        <p14:creationId xmlns:p14="http://schemas.microsoft.com/office/powerpoint/2010/main" val="1651619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0331B2-2B3F-F93E-7CEA-1D989F470C75}"/>
              </a:ext>
            </a:extLst>
          </p:cNvPr>
          <p:cNvSpPr>
            <a:spLocks noGrp="1"/>
          </p:cNvSpPr>
          <p:nvPr>
            <p:ph type="title"/>
          </p:nvPr>
        </p:nvSpPr>
        <p:spPr>
          <a:xfrm>
            <a:off x="360000" y="360000"/>
            <a:ext cx="11484000" cy="545601"/>
          </a:xfrm>
        </p:spPr>
        <p:txBody>
          <a:bodyPr/>
          <a:lstStyle/>
          <a:p>
            <a:r>
              <a:rPr lang="en-AU" dirty="0">
                <a:latin typeface="+mj-lt"/>
              </a:rPr>
              <a:t>Daily routine verbs in the first person</a:t>
            </a:r>
          </a:p>
        </p:txBody>
      </p:sp>
      <p:sp>
        <p:nvSpPr>
          <p:cNvPr id="5" name="TextBox 4">
            <a:extLst>
              <a:ext uri="{FF2B5EF4-FFF2-40B4-BE49-F238E27FC236}">
                <a16:creationId xmlns:a16="http://schemas.microsoft.com/office/drawing/2014/main" id="{86A3E07E-A6CF-25D7-56A4-D42016A58DD5}"/>
              </a:ext>
            </a:extLst>
          </p:cNvPr>
          <p:cNvSpPr txBox="1"/>
          <p:nvPr/>
        </p:nvSpPr>
        <p:spPr>
          <a:xfrm>
            <a:off x="360000" y="1387410"/>
            <a:ext cx="3286125" cy="4455835"/>
          </a:xfrm>
          <a:prstGeom prst="rect">
            <a:avLst/>
          </a:prstGeom>
          <a:noFill/>
        </p:spPr>
        <p:txBody>
          <a:bodyPr wrap="square">
            <a:spAutoFit/>
          </a:bodyPr>
          <a:lstStyle/>
          <a:p>
            <a:pPr marL="342900" indent="-342900">
              <a:lnSpc>
                <a:spcPct val="150000"/>
              </a:lnSpc>
              <a:buFont typeface="Arial" panose="020B0604020202020204" pitchFamily="34" charset="0"/>
              <a:buChar char="•"/>
            </a:pPr>
            <a:r>
              <a:rPr lang="it-IT" sz="2400" i="1" dirty="0">
                <a:cs typeface="Arial" panose="020B0604020202020204" pitchFamily="34" charset="0"/>
              </a:rPr>
              <a:t>Mi sveglio</a:t>
            </a:r>
          </a:p>
          <a:p>
            <a:pPr marL="342900" indent="-342900">
              <a:lnSpc>
                <a:spcPct val="150000"/>
              </a:lnSpc>
              <a:buFont typeface="Arial" panose="020B0604020202020204" pitchFamily="34" charset="0"/>
              <a:buChar char="•"/>
            </a:pPr>
            <a:r>
              <a:rPr lang="it-IT" sz="2400" i="1" dirty="0">
                <a:cs typeface="Arial" panose="020B0604020202020204" pitchFamily="34" charset="0"/>
              </a:rPr>
              <a:t>Mi alzo</a:t>
            </a:r>
          </a:p>
          <a:p>
            <a:pPr marL="342900" indent="-342900">
              <a:lnSpc>
                <a:spcPct val="150000"/>
              </a:lnSpc>
              <a:buFont typeface="Arial" panose="020B0604020202020204" pitchFamily="34" charset="0"/>
              <a:buChar char="•"/>
            </a:pPr>
            <a:r>
              <a:rPr lang="it-IT" sz="2400" i="1" dirty="0">
                <a:cs typeface="Arial" panose="020B0604020202020204" pitchFamily="34" charset="0"/>
              </a:rPr>
              <a:t>Faccio la doccia</a:t>
            </a:r>
          </a:p>
          <a:p>
            <a:pPr marL="342900" indent="-342900">
              <a:lnSpc>
                <a:spcPct val="150000"/>
              </a:lnSpc>
              <a:buFont typeface="Arial" panose="020B0604020202020204" pitchFamily="34" charset="0"/>
              <a:buChar char="•"/>
            </a:pPr>
            <a:r>
              <a:rPr lang="it-IT" sz="2400" i="1" dirty="0">
                <a:cs typeface="Arial" panose="020B0604020202020204" pitchFamily="34" charset="0"/>
              </a:rPr>
              <a:t>Mi vesto</a:t>
            </a:r>
          </a:p>
          <a:p>
            <a:pPr marL="342900" indent="-342900">
              <a:lnSpc>
                <a:spcPct val="150000"/>
              </a:lnSpc>
              <a:buFont typeface="Arial" panose="020B0604020202020204" pitchFamily="34" charset="0"/>
              <a:buChar char="•"/>
            </a:pPr>
            <a:r>
              <a:rPr lang="it-IT" sz="2400" i="1" dirty="0">
                <a:cs typeface="Arial" panose="020B0604020202020204" pitchFamily="34" charset="0"/>
              </a:rPr>
              <a:t>Faccio colazione</a:t>
            </a:r>
          </a:p>
          <a:p>
            <a:pPr marL="342900" indent="-342900">
              <a:lnSpc>
                <a:spcPct val="150000"/>
              </a:lnSpc>
              <a:buFont typeface="Arial" panose="020B0604020202020204" pitchFamily="34" charset="0"/>
              <a:buChar char="•"/>
            </a:pPr>
            <a:r>
              <a:rPr lang="it-IT" sz="2400" i="1" dirty="0">
                <a:cs typeface="Arial" panose="020B0604020202020204" pitchFamily="34" charset="0"/>
              </a:rPr>
              <a:t>Mi lavo i denti</a:t>
            </a:r>
          </a:p>
          <a:p>
            <a:pPr marL="342900" indent="-342900">
              <a:lnSpc>
                <a:spcPct val="150000"/>
              </a:lnSpc>
              <a:buFont typeface="Arial" panose="020B0604020202020204" pitchFamily="34" charset="0"/>
              <a:buChar char="•"/>
            </a:pPr>
            <a:r>
              <a:rPr lang="it-IT" sz="2400" i="1" dirty="0">
                <a:cs typeface="Arial" panose="020B0604020202020204" pitchFamily="34" charset="0"/>
              </a:rPr>
              <a:t>Mi preparo</a:t>
            </a:r>
          </a:p>
          <a:p>
            <a:pPr marL="342900" indent="-342900">
              <a:lnSpc>
                <a:spcPct val="150000"/>
              </a:lnSpc>
              <a:buFont typeface="Arial" panose="020B0604020202020204" pitchFamily="34" charset="0"/>
              <a:buChar char="•"/>
            </a:pPr>
            <a:r>
              <a:rPr lang="it-IT" sz="2400" i="1" dirty="0">
                <a:cs typeface="Arial" panose="020B0604020202020204" pitchFamily="34" charset="0"/>
              </a:rPr>
              <a:t>Vado a scuola</a:t>
            </a:r>
          </a:p>
        </p:txBody>
      </p:sp>
      <p:sp>
        <p:nvSpPr>
          <p:cNvPr id="8" name="TextBox 7">
            <a:extLst>
              <a:ext uri="{FF2B5EF4-FFF2-40B4-BE49-F238E27FC236}">
                <a16:creationId xmlns:a16="http://schemas.microsoft.com/office/drawing/2014/main" id="{DD1CC898-F435-3DEA-7A95-FFBD39E63738}"/>
              </a:ext>
            </a:extLst>
          </p:cNvPr>
          <p:cNvSpPr txBox="1"/>
          <p:nvPr/>
        </p:nvSpPr>
        <p:spPr>
          <a:xfrm>
            <a:off x="4925087" y="1390520"/>
            <a:ext cx="3620790" cy="5009833"/>
          </a:xfrm>
          <a:prstGeom prst="rect">
            <a:avLst/>
          </a:prstGeom>
          <a:noFill/>
        </p:spPr>
        <p:txBody>
          <a:bodyPr wrap="square">
            <a:spAutoFit/>
          </a:bodyPr>
          <a:lstStyle/>
          <a:p>
            <a:pPr marL="342900" indent="-342900">
              <a:lnSpc>
                <a:spcPct val="150000"/>
              </a:lnSpc>
              <a:buFont typeface="Arial" panose="020B0604020202020204" pitchFamily="34" charset="0"/>
              <a:buChar char="•"/>
            </a:pPr>
            <a:r>
              <a:rPr lang="it-IT" i="1" dirty="0">
                <a:cs typeface="Arial" panose="020B0604020202020204" pitchFamily="34" charset="0"/>
              </a:rPr>
              <a:t>Torno a casa</a:t>
            </a:r>
          </a:p>
          <a:p>
            <a:pPr marL="342900" indent="-342900">
              <a:lnSpc>
                <a:spcPct val="150000"/>
              </a:lnSpc>
              <a:buFont typeface="Arial" panose="020B0604020202020204" pitchFamily="34" charset="0"/>
              <a:buChar char="•"/>
            </a:pPr>
            <a:r>
              <a:rPr lang="it-IT" i="1" dirty="0">
                <a:cs typeface="Arial" panose="020B0604020202020204" pitchFamily="34" charset="0"/>
              </a:rPr>
              <a:t>Pranzo</a:t>
            </a:r>
          </a:p>
          <a:p>
            <a:pPr marL="342900" indent="-342900">
              <a:lnSpc>
                <a:spcPct val="150000"/>
              </a:lnSpc>
              <a:buFont typeface="Arial" panose="020B0604020202020204" pitchFamily="34" charset="0"/>
              <a:buChar char="•"/>
            </a:pPr>
            <a:r>
              <a:rPr lang="it-IT" i="1" dirty="0">
                <a:cs typeface="Arial" panose="020B0604020202020204" pitchFamily="34" charset="0"/>
              </a:rPr>
              <a:t>Faccio i compiti</a:t>
            </a:r>
          </a:p>
          <a:p>
            <a:pPr marL="342900" indent="-342900">
              <a:lnSpc>
                <a:spcPct val="150000"/>
              </a:lnSpc>
              <a:buFont typeface="Arial" panose="020B0604020202020204" pitchFamily="34" charset="0"/>
              <a:buChar char="•"/>
            </a:pPr>
            <a:r>
              <a:rPr lang="it-IT" i="1" dirty="0">
                <a:cs typeface="Arial" panose="020B0604020202020204" pitchFamily="34" charset="0"/>
              </a:rPr>
              <a:t>Mi riposo</a:t>
            </a:r>
          </a:p>
          <a:p>
            <a:pPr marL="342900" indent="-342900">
              <a:lnSpc>
                <a:spcPct val="150000"/>
              </a:lnSpc>
              <a:buFont typeface="Arial" panose="020B0604020202020204" pitchFamily="34" charset="0"/>
              <a:buChar char="•"/>
            </a:pPr>
            <a:r>
              <a:rPr lang="it-IT" i="1" dirty="0">
                <a:cs typeface="Arial" panose="020B0604020202020204" pitchFamily="34" charset="0"/>
              </a:rPr>
              <a:t>Ceno con la famiglia</a:t>
            </a:r>
          </a:p>
          <a:p>
            <a:pPr marL="342900" indent="-342900">
              <a:lnSpc>
                <a:spcPct val="150000"/>
              </a:lnSpc>
              <a:buFont typeface="Arial" panose="020B0604020202020204" pitchFamily="34" charset="0"/>
              <a:buChar char="•"/>
            </a:pPr>
            <a:r>
              <a:rPr lang="it-IT" i="1" dirty="0">
                <a:cs typeface="Arial" panose="020B0604020202020204" pitchFamily="34" charset="0"/>
              </a:rPr>
              <a:t>Mi spoglio</a:t>
            </a:r>
          </a:p>
          <a:p>
            <a:pPr marL="342900" indent="-342900">
              <a:lnSpc>
                <a:spcPct val="150000"/>
              </a:lnSpc>
              <a:buFont typeface="Arial" panose="020B0604020202020204" pitchFamily="34" charset="0"/>
              <a:buChar char="•"/>
            </a:pPr>
            <a:r>
              <a:rPr lang="it-IT" i="1" dirty="0">
                <a:cs typeface="Arial" panose="020B0604020202020204" pitchFamily="34" charset="0"/>
              </a:rPr>
              <a:t>Mi metto il pigiama</a:t>
            </a:r>
          </a:p>
          <a:p>
            <a:pPr marL="342900" indent="-342900">
              <a:lnSpc>
                <a:spcPct val="150000"/>
              </a:lnSpc>
              <a:buFont typeface="Arial" panose="020B0604020202020204" pitchFamily="34" charset="0"/>
              <a:buChar char="•"/>
            </a:pPr>
            <a:r>
              <a:rPr lang="it-IT" i="1" dirty="0">
                <a:cs typeface="Arial" panose="020B0604020202020204" pitchFamily="34" charset="0"/>
              </a:rPr>
              <a:t>Vado a letto </a:t>
            </a:r>
          </a:p>
          <a:p>
            <a:pPr marL="342900" indent="-342900">
              <a:lnSpc>
                <a:spcPct val="150000"/>
              </a:lnSpc>
              <a:buFont typeface="Arial" panose="020B0604020202020204" pitchFamily="34" charset="0"/>
              <a:buChar char="•"/>
            </a:pPr>
            <a:r>
              <a:rPr lang="it-IT" i="1" dirty="0">
                <a:cs typeface="Arial" panose="020B0604020202020204" pitchFamily="34" charset="0"/>
              </a:rPr>
              <a:t>Mi addormento</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19</a:t>
            </a:fld>
            <a:endParaRPr lang="en-AU" dirty="0"/>
          </a:p>
        </p:txBody>
      </p:sp>
    </p:spTree>
    <p:extLst>
      <p:ext uri="{BB962C8B-B14F-4D97-AF65-F5344CB8AC3E}">
        <p14:creationId xmlns:p14="http://schemas.microsoft.com/office/powerpoint/2010/main" val="3937027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it-IT" i="1" dirty="0">
                <a:latin typeface="+mj-lt"/>
              </a:rPr>
              <a:t>Mi sveglio</a:t>
            </a:r>
            <a:r>
              <a:rPr lang="en-AU" i="1" dirty="0">
                <a:latin typeface="+mj-lt"/>
              </a:rPr>
              <a:t>.</a:t>
            </a:r>
          </a:p>
        </p:txBody>
      </p:sp>
      <p:pic>
        <p:nvPicPr>
          <p:cNvPr id="2" name="Picture 1" descr="Person waking up">
            <a:extLst>
              <a:ext uri="{FF2B5EF4-FFF2-40B4-BE49-F238E27FC236}">
                <a16:creationId xmlns:a16="http://schemas.microsoft.com/office/drawing/2014/main" id="{1F56C8AA-8309-7D24-679A-17606042213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924114" y="293094"/>
            <a:ext cx="4343773" cy="6271812"/>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Activity</a:t>
            </a:r>
          </a:p>
        </p:txBody>
      </p:sp>
    </p:spTree>
    <p:extLst>
      <p:ext uri="{BB962C8B-B14F-4D97-AF65-F5344CB8AC3E}">
        <p14:creationId xmlns:p14="http://schemas.microsoft.com/office/powerpoint/2010/main" val="2523389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lstStyle/>
          <a:p>
            <a:r>
              <a:rPr lang="en-AU" dirty="0">
                <a:latin typeface="+mj-lt"/>
              </a:rPr>
              <a:t>Question 1</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p:txBody>
          <a:bodyPr/>
          <a:lstStyle/>
          <a:p>
            <a:r>
              <a:rPr lang="it-IT" i="1" dirty="0">
                <a:latin typeface="+mj-lt"/>
              </a:rPr>
              <a:t>Cosa fai?</a:t>
            </a:r>
          </a:p>
        </p:txBody>
      </p:sp>
      <p:pic>
        <p:nvPicPr>
          <p:cNvPr id="4" name="Picture 3" descr="Person waking up">
            <a:extLst>
              <a:ext uri="{FF2B5EF4-FFF2-40B4-BE49-F238E27FC236}">
                <a16:creationId xmlns:a16="http://schemas.microsoft.com/office/drawing/2014/main" id="{B121E034-A707-CC40-D1C4-58C8F89A500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000499" y="194056"/>
            <a:ext cx="4191000" cy="6051228"/>
          </a:xfrm>
          <a:prstGeom prst="rect">
            <a:avLst/>
          </a:prstGeom>
        </p:spPr>
      </p:pic>
      <p:sp>
        <p:nvSpPr>
          <p:cNvPr id="5" name="TextBox 4">
            <a:extLst>
              <a:ext uri="{FF2B5EF4-FFF2-40B4-BE49-F238E27FC236}">
                <a16:creationId xmlns:a16="http://schemas.microsoft.com/office/drawing/2014/main" id="{9198A91B-4CA1-5E80-1B5C-1C4467B7580D}"/>
              </a:ext>
            </a:extLst>
          </p:cNvPr>
          <p:cNvSpPr txBox="1"/>
          <p:nvPr/>
        </p:nvSpPr>
        <p:spPr>
          <a:xfrm>
            <a:off x="5366951" y="6245284"/>
            <a:ext cx="1458097" cy="450716"/>
          </a:xfrm>
          <a:prstGeom prst="rect">
            <a:avLst/>
          </a:prstGeom>
          <a:noFill/>
        </p:spPr>
        <p:txBody>
          <a:bodyPr wrap="square" lIns="0" tIns="0" rIns="0" bIns="0" rtlCol="0">
            <a:noAutofit/>
          </a:bodyPr>
          <a:lstStyle/>
          <a:p>
            <a:pPr algn="ctr"/>
            <a:r>
              <a:rPr lang="it-IT" sz="2000" i="1" dirty="0">
                <a:cs typeface="Arial" panose="020B0604020202020204" pitchFamily="34" charset="0"/>
              </a:rPr>
              <a:t>Mi sveglio.</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21</a:t>
            </a:fld>
            <a:endParaRPr lang="en-AU" dirty="0"/>
          </a:p>
        </p:txBody>
      </p:sp>
    </p:spTree>
    <p:extLst>
      <p:ext uri="{BB962C8B-B14F-4D97-AF65-F5344CB8AC3E}">
        <p14:creationId xmlns:p14="http://schemas.microsoft.com/office/powerpoint/2010/main" val="70740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lstStyle/>
          <a:p>
            <a:r>
              <a:rPr lang="en-AU" dirty="0">
                <a:latin typeface="+mj-lt"/>
              </a:rPr>
              <a:t>Question 2</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p:txBody>
          <a:bodyPr/>
          <a:lstStyle/>
          <a:p>
            <a:r>
              <a:rPr lang="it-IT" i="1" dirty="0">
                <a:latin typeface="+mj-lt"/>
              </a:rPr>
              <a:t>Cosa fai?</a:t>
            </a:r>
          </a:p>
        </p:txBody>
      </p:sp>
      <p:pic>
        <p:nvPicPr>
          <p:cNvPr id="7" name="Picture 6" descr="Person getting up">
            <a:extLst>
              <a:ext uri="{FF2B5EF4-FFF2-40B4-BE49-F238E27FC236}">
                <a16:creationId xmlns:a16="http://schemas.microsoft.com/office/drawing/2014/main" id="{76D2CA47-FAB0-769E-A602-F1B15AC3784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025898" y="154420"/>
            <a:ext cx="4140200" cy="6090864"/>
          </a:xfrm>
          <a:prstGeom prst="rect">
            <a:avLst/>
          </a:prstGeom>
        </p:spPr>
      </p:pic>
      <p:sp>
        <p:nvSpPr>
          <p:cNvPr id="5" name="TextBox 4">
            <a:extLst>
              <a:ext uri="{FF2B5EF4-FFF2-40B4-BE49-F238E27FC236}">
                <a16:creationId xmlns:a16="http://schemas.microsoft.com/office/drawing/2014/main" id="{9198A91B-4CA1-5E80-1B5C-1C4467B7580D}"/>
              </a:ext>
            </a:extLst>
          </p:cNvPr>
          <p:cNvSpPr txBox="1"/>
          <p:nvPr/>
        </p:nvSpPr>
        <p:spPr>
          <a:xfrm>
            <a:off x="5366950" y="6245284"/>
            <a:ext cx="1458097" cy="450716"/>
          </a:xfrm>
          <a:prstGeom prst="rect">
            <a:avLst/>
          </a:prstGeom>
          <a:noFill/>
        </p:spPr>
        <p:txBody>
          <a:bodyPr wrap="square" lIns="0" tIns="0" rIns="0" bIns="0" rtlCol="0">
            <a:noAutofit/>
          </a:bodyPr>
          <a:lstStyle/>
          <a:p>
            <a:pPr algn="ctr"/>
            <a:r>
              <a:rPr lang="it-IT" sz="2000" i="1" dirty="0">
                <a:cs typeface="Arial" panose="020B0604020202020204" pitchFamily="34" charset="0"/>
              </a:rPr>
              <a:t>Mi alzo.</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22</a:t>
            </a:fld>
            <a:endParaRPr lang="en-AU" dirty="0"/>
          </a:p>
        </p:txBody>
      </p:sp>
    </p:spTree>
    <p:extLst>
      <p:ext uri="{BB962C8B-B14F-4D97-AF65-F5344CB8AC3E}">
        <p14:creationId xmlns:p14="http://schemas.microsoft.com/office/powerpoint/2010/main" val="2796561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lstStyle/>
          <a:p>
            <a:r>
              <a:rPr lang="en-AU" dirty="0">
                <a:latin typeface="+mj-lt"/>
              </a:rPr>
              <a:t>Question 3</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p:txBody>
          <a:bodyPr/>
          <a:lstStyle/>
          <a:p>
            <a:r>
              <a:rPr lang="it-IT" i="1">
                <a:latin typeface="+mj-lt"/>
              </a:rPr>
              <a:t>Cosa fai?</a:t>
            </a:r>
          </a:p>
        </p:txBody>
      </p:sp>
      <p:pic>
        <p:nvPicPr>
          <p:cNvPr id="4" name="Picture 3" descr="Person having a shower">
            <a:extLst>
              <a:ext uri="{FF2B5EF4-FFF2-40B4-BE49-F238E27FC236}">
                <a16:creationId xmlns:a16="http://schemas.microsoft.com/office/drawing/2014/main" id="{6FB01B20-3AEF-7B45-673C-89964B25A3A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000497" y="175787"/>
            <a:ext cx="4191000" cy="6083706"/>
          </a:xfrm>
          <a:prstGeom prst="rect">
            <a:avLst/>
          </a:prstGeom>
        </p:spPr>
      </p:pic>
      <p:sp>
        <p:nvSpPr>
          <p:cNvPr id="5" name="TextBox 4">
            <a:extLst>
              <a:ext uri="{FF2B5EF4-FFF2-40B4-BE49-F238E27FC236}">
                <a16:creationId xmlns:a16="http://schemas.microsoft.com/office/drawing/2014/main" id="{9198A91B-4CA1-5E80-1B5C-1C4467B7580D}"/>
              </a:ext>
            </a:extLst>
          </p:cNvPr>
          <p:cNvSpPr txBox="1"/>
          <p:nvPr/>
        </p:nvSpPr>
        <p:spPr>
          <a:xfrm>
            <a:off x="4711034" y="6259493"/>
            <a:ext cx="2769927" cy="436507"/>
          </a:xfrm>
          <a:prstGeom prst="rect">
            <a:avLst/>
          </a:prstGeom>
          <a:noFill/>
        </p:spPr>
        <p:txBody>
          <a:bodyPr wrap="square" lIns="0" tIns="0" rIns="0" bIns="0" rtlCol="0">
            <a:noAutofit/>
          </a:bodyPr>
          <a:lstStyle/>
          <a:p>
            <a:pPr algn="ctr"/>
            <a:r>
              <a:rPr lang="it-IT" sz="2000" i="1" dirty="0">
                <a:cs typeface="Arial" panose="020B0604020202020204" pitchFamily="34" charset="0"/>
              </a:rPr>
              <a:t>Faccio la doccia.</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23</a:t>
            </a:fld>
            <a:endParaRPr lang="en-AU" dirty="0"/>
          </a:p>
        </p:txBody>
      </p:sp>
    </p:spTree>
    <p:extLst>
      <p:ext uri="{BB962C8B-B14F-4D97-AF65-F5344CB8AC3E}">
        <p14:creationId xmlns:p14="http://schemas.microsoft.com/office/powerpoint/2010/main" val="96908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0CC4193-8C30-BD72-3210-314BF2A60972}"/>
              </a:ext>
            </a:extLst>
          </p:cNvPr>
          <p:cNvSpPr>
            <a:spLocks noGrp="1"/>
          </p:cNvSpPr>
          <p:nvPr>
            <p:ph type="title"/>
          </p:nvPr>
        </p:nvSpPr>
        <p:spPr/>
        <p:txBody>
          <a:bodyPr/>
          <a:lstStyle/>
          <a:p>
            <a:r>
              <a:rPr lang="en-AU" dirty="0">
                <a:latin typeface="+mj-lt"/>
              </a:rPr>
              <a:t>Question 4</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p:txBody>
          <a:bodyPr/>
          <a:lstStyle/>
          <a:p>
            <a:r>
              <a:rPr lang="it-IT" i="1">
                <a:latin typeface="+mj-lt"/>
              </a:rPr>
              <a:t>Cosa fai?</a:t>
            </a:r>
          </a:p>
        </p:txBody>
      </p:sp>
      <p:pic>
        <p:nvPicPr>
          <p:cNvPr id="9" name="Picture 8" descr="Person getting dressed">
            <a:extLst>
              <a:ext uri="{FF2B5EF4-FFF2-40B4-BE49-F238E27FC236}">
                <a16:creationId xmlns:a16="http://schemas.microsoft.com/office/drawing/2014/main" id="{456199A6-0D83-5F5B-BA9C-DAC59A1D2092}"/>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3848100" y="51807"/>
            <a:ext cx="4495800" cy="6207686"/>
          </a:xfrm>
          <a:prstGeom prst="rect">
            <a:avLst/>
          </a:prstGeom>
        </p:spPr>
      </p:pic>
      <p:sp>
        <p:nvSpPr>
          <p:cNvPr id="5" name="TextBox 4">
            <a:extLst>
              <a:ext uri="{FF2B5EF4-FFF2-40B4-BE49-F238E27FC236}">
                <a16:creationId xmlns:a16="http://schemas.microsoft.com/office/drawing/2014/main" id="{9198A91B-4CA1-5E80-1B5C-1C4467B7580D}"/>
              </a:ext>
            </a:extLst>
          </p:cNvPr>
          <p:cNvSpPr txBox="1"/>
          <p:nvPr/>
        </p:nvSpPr>
        <p:spPr>
          <a:xfrm>
            <a:off x="5408633" y="6259493"/>
            <a:ext cx="1374734" cy="436507"/>
          </a:xfrm>
          <a:prstGeom prst="rect">
            <a:avLst/>
          </a:prstGeom>
          <a:noFill/>
        </p:spPr>
        <p:txBody>
          <a:bodyPr wrap="square" lIns="0" tIns="0" rIns="0" bIns="0" rtlCol="0">
            <a:noAutofit/>
          </a:bodyPr>
          <a:lstStyle/>
          <a:p>
            <a:pPr algn="ctr"/>
            <a:r>
              <a:rPr lang="it-IT" sz="2000" i="1" dirty="0">
                <a:cs typeface="Arial" panose="020B0604020202020204" pitchFamily="34" charset="0"/>
              </a:rPr>
              <a:t>Mi vesto.</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24</a:t>
            </a:fld>
            <a:endParaRPr lang="en-AU" dirty="0"/>
          </a:p>
        </p:txBody>
      </p:sp>
    </p:spTree>
    <p:extLst>
      <p:ext uri="{BB962C8B-B14F-4D97-AF65-F5344CB8AC3E}">
        <p14:creationId xmlns:p14="http://schemas.microsoft.com/office/powerpoint/2010/main" val="123491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DC8232-7C04-4F1A-CA43-4C4C6E2956EE}"/>
              </a:ext>
            </a:extLst>
          </p:cNvPr>
          <p:cNvSpPr>
            <a:spLocks noGrp="1"/>
          </p:cNvSpPr>
          <p:nvPr>
            <p:ph type="title"/>
          </p:nvPr>
        </p:nvSpPr>
        <p:spPr/>
        <p:txBody>
          <a:bodyPr/>
          <a:lstStyle/>
          <a:p>
            <a:r>
              <a:rPr lang="en-AU" dirty="0">
                <a:latin typeface="+mj-lt"/>
              </a:rPr>
              <a:t>Question 5</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p:txBody>
          <a:bodyPr/>
          <a:lstStyle/>
          <a:p>
            <a:r>
              <a:rPr lang="it-IT" i="1" dirty="0">
                <a:latin typeface="+mj-lt"/>
              </a:rPr>
              <a:t>Cosa fai?</a:t>
            </a:r>
          </a:p>
        </p:txBody>
      </p:sp>
      <p:pic>
        <p:nvPicPr>
          <p:cNvPr id="7" name="Picture 6" descr="Person having breakfast">
            <a:extLst>
              <a:ext uri="{FF2B5EF4-FFF2-40B4-BE49-F238E27FC236}">
                <a16:creationId xmlns:a16="http://schemas.microsoft.com/office/drawing/2014/main" id="{3F9F694E-BDE2-CAE0-090F-90AAD657C2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5900" y="360000"/>
            <a:ext cx="4140200" cy="5875614"/>
          </a:xfrm>
          <a:prstGeom prst="rect">
            <a:avLst/>
          </a:prstGeom>
        </p:spPr>
      </p:pic>
      <p:sp>
        <p:nvSpPr>
          <p:cNvPr id="5" name="TextBox 4">
            <a:extLst>
              <a:ext uri="{FF2B5EF4-FFF2-40B4-BE49-F238E27FC236}">
                <a16:creationId xmlns:a16="http://schemas.microsoft.com/office/drawing/2014/main" id="{9198A91B-4CA1-5E80-1B5C-1C4467B7580D}"/>
              </a:ext>
            </a:extLst>
          </p:cNvPr>
          <p:cNvSpPr txBox="1"/>
          <p:nvPr/>
        </p:nvSpPr>
        <p:spPr>
          <a:xfrm>
            <a:off x="4636395" y="6311900"/>
            <a:ext cx="2919210" cy="384100"/>
          </a:xfrm>
          <a:prstGeom prst="rect">
            <a:avLst/>
          </a:prstGeom>
          <a:noFill/>
        </p:spPr>
        <p:txBody>
          <a:bodyPr wrap="square" lIns="0" tIns="0" rIns="0" bIns="0" rtlCol="0">
            <a:noAutofit/>
          </a:bodyPr>
          <a:lstStyle/>
          <a:p>
            <a:pPr algn="ctr"/>
            <a:r>
              <a:rPr lang="it-IT" sz="2000" i="1" dirty="0">
                <a:cs typeface="Arial" panose="020B0604020202020204" pitchFamily="34" charset="0"/>
              </a:rPr>
              <a:t>Faccio colazione.</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25</a:t>
            </a:fld>
            <a:endParaRPr lang="en-AU" dirty="0"/>
          </a:p>
        </p:txBody>
      </p:sp>
    </p:spTree>
    <p:extLst>
      <p:ext uri="{BB962C8B-B14F-4D97-AF65-F5344CB8AC3E}">
        <p14:creationId xmlns:p14="http://schemas.microsoft.com/office/powerpoint/2010/main" val="119286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362BA53-F304-9EBC-49AF-8FF88DC9CCAA}"/>
              </a:ext>
            </a:extLst>
          </p:cNvPr>
          <p:cNvSpPr>
            <a:spLocks noGrp="1"/>
          </p:cNvSpPr>
          <p:nvPr>
            <p:ph type="title"/>
          </p:nvPr>
        </p:nvSpPr>
        <p:spPr/>
        <p:txBody>
          <a:bodyPr/>
          <a:lstStyle/>
          <a:p>
            <a:r>
              <a:rPr lang="en-AU" dirty="0">
                <a:latin typeface="+mn-lt"/>
              </a:rPr>
              <a:t>Question 6</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p:txBody>
          <a:bodyPr/>
          <a:lstStyle/>
          <a:p>
            <a:r>
              <a:rPr lang="it-IT" i="1">
                <a:latin typeface="+mn-lt"/>
              </a:rPr>
              <a:t>Cosa fai?</a:t>
            </a:r>
          </a:p>
        </p:txBody>
      </p:sp>
      <p:pic>
        <p:nvPicPr>
          <p:cNvPr id="9" name="Picture 8" descr="Person brushing teeth">
            <a:extLst>
              <a:ext uri="{FF2B5EF4-FFF2-40B4-BE49-F238E27FC236}">
                <a16:creationId xmlns:a16="http://schemas.microsoft.com/office/drawing/2014/main" id="{A8ECDB41-AFC9-0BB0-B51E-8365E91DF37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051299" y="376835"/>
            <a:ext cx="4089400" cy="5836250"/>
          </a:xfrm>
          <a:prstGeom prst="rect">
            <a:avLst/>
          </a:prstGeom>
        </p:spPr>
      </p:pic>
      <p:sp>
        <p:nvSpPr>
          <p:cNvPr id="5" name="TextBox 4">
            <a:extLst>
              <a:ext uri="{FF2B5EF4-FFF2-40B4-BE49-F238E27FC236}">
                <a16:creationId xmlns:a16="http://schemas.microsoft.com/office/drawing/2014/main" id="{9198A91B-4CA1-5E80-1B5C-1C4467B7580D}"/>
              </a:ext>
            </a:extLst>
          </p:cNvPr>
          <p:cNvSpPr txBox="1"/>
          <p:nvPr/>
        </p:nvSpPr>
        <p:spPr>
          <a:xfrm>
            <a:off x="4832066" y="6213085"/>
            <a:ext cx="2527867" cy="482915"/>
          </a:xfrm>
          <a:prstGeom prst="rect">
            <a:avLst/>
          </a:prstGeom>
          <a:noFill/>
        </p:spPr>
        <p:txBody>
          <a:bodyPr wrap="square" lIns="0" tIns="0" rIns="0" bIns="0" rtlCol="0">
            <a:noAutofit/>
          </a:bodyPr>
          <a:lstStyle/>
          <a:p>
            <a:pPr algn="ctr"/>
            <a:r>
              <a:rPr lang="it-IT" sz="2000" i="1" dirty="0">
                <a:cs typeface="Arial" panose="020B0604020202020204" pitchFamily="34" charset="0"/>
              </a:rPr>
              <a:t>Mi lavo i denti.</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26</a:t>
            </a:fld>
            <a:endParaRPr lang="en-AU" dirty="0"/>
          </a:p>
        </p:txBody>
      </p:sp>
    </p:spTree>
    <p:extLst>
      <p:ext uri="{BB962C8B-B14F-4D97-AF65-F5344CB8AC3E}">
        <p14:creationId xmlns:p14="http://schemas.microsoft.com/office/powerpoint/2010/main" val="907600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362BA53-F304-9EBC-49AF-8FF88DC9CCAA}"/>
              </a:ext>
            </a:extLst>
          </p:cNvPr>
          <p:cNvSpPr>
            <a:spLocks noGrp="1"/>
          </p:cNvSpPr>
          <p:nvPr>
            <p:ph type="title"/>
          </p:nvPr>
        </p:nvSpPr>
        <p:spPr/>
        <p:txBody>
          <a:bodyPr/>
          <a:lstStyle/>
          <a:p>
            <a:r>
              <a:rPr lang="en-AU" dirty="0">
                <a:latin typeface="+mj-lt"/>
              </a:rPr>
              <a:t>Question 7</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p:txBody>
          <a:bodyPr/>
          <a:lstStyle/>
          <a:p>
            <a:r>
              <a:rPr lang="it-IT" i="1">
                <a:latin typeface="+mj-lt"/>
              </a:rPr>
              <a:t>Cosa fai?</a:t>
            </a:r>
          </a:p>
        </p:txBody>
      </p:sp>
      <p:pic>
        <p:nvPicPr>
          <p:cNvPr id="4" name="Picture 3" descr="Person getting ready">
            <a:extLst>
              <a:ext uri="{FF2B5EF4-FFF2-40B4-BE49-F238E27FC236}">
                <a16:creationId xmlns:a16="http://schemas.microsoft.com/office/drawing/2014/main" id="{71ACCA8F-F973-3515-1132-F4C442819A1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886200" y="91388"/>
            <a:ext cx="4419600" cy="6138480"/>
          </a:xfrm>
          <a:prstGeom prst="rect">
            <a:avLst/>
          </a:prstGeom>
        </p:spPr>
      </p:pic>
      <p:sp>
        <p:nvSpPr>
          <p:cNvPr id="5" name="TextBox 4">
            <a:extLst>
              <a:ext uri="{FF2B5EF4-FFF2-40B4-BE49-F238E27FC236}">
                <a16:creationId xmlns:a16="http://schemas.microsoft.com/office/drawing/2014/main" id="{9198A91B-4CA1-5E80-1B5C-1C4467B7580D}"/>
              </a:ext>
            </a:extLst>
          </p:cNvPr>
          <p:cNvSpPr txBox="1"/>
          <p:nvPr/>
        </p:nvSpPr>
        <p:spPr>
          <a:xfrm>
            <a:off x="5235146" y="6229868"/>
            <a:ext cx="1721708" cy="466132"/>
          </a:xfrm>
          <a:prstGeom prst="rect">
            <a:avLst/>
          </a:prstGeom>
          <a:noFill/>
        </p:spPr>
        <p:txBody>
          <a:bodyPr wrap="square" lIns="0" tIns="0" rIns="0" bIns="0" rtlCol="0">
            <a:noAutofit/>
          </a:bodyPr>
          <a:lstStyle/>
          <a:p>
            <a:pPr algn="ctr"/>
            <a:r>
              <a:rPr lang="it-IT" sz="2000" i="1" dirty="0">
                <a:cs typeface="Arial" panose="020B0604020202020204" pitchFamily="34" charset="0"/>
              </a:rPr>
              <a:t>Mi preparo.</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27</a:t>
            </a:fld>
            <a:endParaRPr lang="en-AU" dirty="0"/>
          </a:p>
        </p:txBody>
      </p:sp>
    </p:spTree>
    <p:extLst>
      <p:ext uri="{BB962C8B-B14F-4D97-AF65-F5344CB8AC3E}">
        <p14:creationId xmlns:p14="http://schemas.microsoft.com/office/powerpoint/2010/main" val="170468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AD6CECB-02FE-8383-7540-E6977AC7CF03}"/>
              </a:ext>
            </a:extLst>
          </p:cNvPr>
          <p:cNvSpPr>
            <a:spLocks noGrp="1"/>
          </p:cNvSpPr>
          <p:nvPr>
            <p:ph type="title"/>
          </p:nvPr>
        </p:nvSpPr>
        <p:spPr/>
        <p:txBody>
          <a:bodyPr/>
          <a:lstStyle/>
          <a:p>
            <a:r>
              <a:rPr lang="en-AU" dirty="0">
                <a:latin typeface="+mj-lt"/>
              </a:rPr>
              <a:t>Question 8</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p:txBody>
          <a:bodyPr/>
          <a:lstStyle/>
          <a:p>
            <a:r>
              <a:rPr lang="it-IT" i="1" dirty="0">
                <a:latin typeface="+mj-lt"/>
              </a:rPr>
              <a:t>Cosa fai?</a:t>
            </a:r>
          </a:p>
        </p:txBody>
      </p:sp>
      <p:pic>
        <p:nvPicPr>
          <p:cNvPr id="9" name="Picture 8" descr="Person going to school">
            <a:extLst>
              <a:ext uri="{FF2B5EF4-FFF2-40B4-BE49-F238E27FC236}">
                <a16:creationId xmlns:a16="http://schemas.microsoft.com/office/drawing/2014/main" id="{B0B9CD3E-D670-1CB4-7E28-344437BC7BF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848100" y="190161"/>
            <a:ext cx="4495800" cy="6149416"/>
          </a:xfrm>
          <a:prstGeom prst="rect">
            <a:avLst/>
          </a:prstGeom>
        </p:spPr>
      </p:pic>
      <p:sp>
        <p:nvSpPr>
          <p:cNvPr id="5" name="TextBox 4">
            <a:extLst>
              <a:ext uri="{FF2B5EF4-FFF2-40B4-BE49-F238E27FC236}">
                <a16:creationId xmlns:a16="http://schemas.microsoft.com/office/drawing/2014/main" id="{9198A91B-4CA1-5E80-1B5C-1C4467B7580D}"/>
              </a:ext>
            </a:extLst>
          </p:cNvPr>
          <p:cNvSpPr txBox="1"/>
          <p:nvPr/>
        </p:nvSpPr>
        <p:spPr>
          <a:xfrm>
            <a:off x="4868547" y="6339577"/>
            <a:ext cx="2454906" cy="356423"/>
          </a:xfrm>
          <a:prstGeom prst="rect">
            <a:avLst/>
          </a:prstGeom>
          <a:noFill/>
        </p:spPr>
        <p:txBody>
          <a:bodyPr wrap="square" lIns="0" tIns="0" rIns="0" bIns="0" rtlCol="0">
            <a:noAutofit/>
          </a:bodyPr>
          <a:lstStyle/>
          <a:p>
            <a:pPr algn="ctr"/>
            <a:r>
              <a:rPr lang="it-IT" sz="2000" i="1" dirty="0">
                <a:cs typeface="Arial" panose="020B0604020202020204" pitchFamily="34" charset="0"/>
              </a:rPr>
              <a:t>Vado a scuola.</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28</a:t>
            </a:fld>
            <a:endParaRPr lang="en-AU" dirty="0"/>
          </a:p>
        </p:txBody>
      </p:sp>
    </p:spTree>
    <p:extLst>
      <p:ext uri="{BB962C8B-B14F-4D97-AF65-F5344CB8AC3E}">
        <p14:creationId xmlns:p14="http://schemas.microsoft.com/office/powerpoint/2010/main" val="192101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AD6CECB-02FE-8383-7540-E6977AC7CF03}"/>
              </a:ext>
            </a:extLst>
          </p:cNvPr>
          <p:cNvSpPr>
            <a:spLocks noGrp="1"/>
          </p:cNvSpPr>
          <p:nvPr>
            <p:ph type="title"/>
          </p:nvPr>
        </p:nvSpPr>
        <p:spPr/>
        <p:txBody>
          <a:bodyPr/>
          <a:lstStyle/>
          <a:p>
            <a:r>
              <a:rPr lang="en-AU" dirty="0"/>
              <a:t>Question 9</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p:txBody>
          <a:bodyPr/>
          <a:lstStyle/>
          <a:p>
            <a:r>
              <a:rPr lang="it-IT" i="1"/>
              <a:t>Cosa fai?</a:t>
            </a:r>
          </a:p>
        </p:txBody>
      </p:sp>
      <p:pic>
        <p:nvPicPr>
          <p:cNvPr id="4" name="Picture 3" descr="Person returning home">
            <a:extLst>
              <a:ext uri="{FF2B5EF4-FFF2-40B4-BE49-F238E27FC236}">
                <a16:creationId xmlns:a16="http://schemas.microsoft.com/office/drawing/2014/main" id="{C72D311F-F168-D42D-84AD-BD3ED05EBBF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987799" y="162000"/>
            <a:ext cx="4216400" cy="5942600"/>
          </a:xfrm>
          <a:prstGeom prst="rect">
            <a:avLst/>
          </a:prstGeom>
        </p:spPr>
      </p:pic>
      <p:sp>
        <p:nvSpPr>
          <p:cNvPr id="5" name="TextBox 4">
            <a:extLst>
              <a:ext uri="{FF2B5EF4-FFF2-40B4-BE49-F238E27FC236}">
                <a16:creationId xmlns:a16="http://schemas.microsoft.com/office/drawing/2014/main" id="{9198A91B-4CA1-5E80-1B5C-1C4467B7580D}"/>
              </a:ext>
            </a:extLst>
          </p:cNvPr>
          <p:cNvSpPr txBox="1"/>
          <p:nvPr/>
        </p:nvSpPr>
        <p:spPr>
          <a:xfrm>
            <a:off x="5040955" y="6323267"/>
            <a:ext cx="2110089" cy="372733"/>
          </a:xfrm>
          <a:prstGeom prst="rect">
            <a:avLst/>
          </a:prstGeom>
          <a:noFill/>
        </p:spPr>
        <p:txBody>
          <a:bodyPr wrap="square" lIns="0" tIns="0" rIns="0" bIns="0" rtlCol="0">
            <a:noAutofit/>
          </a:bodyPr>
          <a:lstStyle/>
          <a:p>
            <a:pPr algn="ctr"/>
            <a:r>
              <a:rPr lang="it-IT" sz="2000" i="1" dirty="0">
                <a:latin typeface="Arial" panose="020B0604020202020204" pitchFamily="34" charset="0"/>
                <a:cs typeface="Arial" panose="020B0604020202020204" pitchFamily="34" charset="0"/>
              </a:rPr>
              <a:t>Torno a casa.</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29</a:t>
            </a:fld>
            <a:endParaRPr lang="en-AU" dirty="0"/>
          </a:p>
        </p:txBody>
      </p:sp>
    </p:spTree>
    <p:extLst>
      <p:ext uri="{BB962C8B-B14F-4D97-AF65-F5344CB8AC3E}">
        <p14:creationId xmlns:p14="http://schemas.microsoft.com/office/powerpoint/2010/main" val="30132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it-IT" i="1">
                <a:latin typeface="+mj-lt"/>
              </a:rPr>
              <a:t>Mi alzo.</a:t>
            </a:r>
          </a:p>
        </p:txBody>
      </p:sp>
      <p:pic>
        <p:nvPicPr>
          <p:cNvPr id="4" name="Picture 3" descr="Person getting up">
            <a:extLst>
              <a:ext uri="{FF2B5EF4-FFF2-40B4-BE49-F238E27FC236}">
                <a16:creationId xmlns:a16="http://schemas.microsoft.com/office/drawing/2014/main" id="{65E1827C-4B29-49FC-DFD8-AF49148DFA1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009882" y="360000"/>
            <a:ext cx="4172237" cy="6138000"/>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dirty="0"/>
          </a:p>
        </p:txBody>
      </p:sp>
    </p:spTree>
    <p:extLst>
      <p:ext uri="{BB962C8B-B14F-4D97-AF65-F5344CB8AC3E}">
        <p14:creationId xmlns:p14="http://schemas.microsoft.com/office/powerpoint/2010/main" val="46923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AD6CECB-02FE-8383-7540-E6977AC7CF03}"/>
              </a:ext>
            </a:extLst>
          </p:cNvPr>
          <p:cNvSpPr>
            <a:spLocks noGrp="1"/>
          </p:cNvSpPr>
          <p:nvPr>
            <p:ph type="title"/>
          </p:nvPr>
        </p:nvSpPr>
        <p:spPr/>
        <p:txBody>
          <a:bodyPr/>
          <a:lstStyle/>
          <a:p>
            <a:r>
              <a:rPr lang="en-AU" dirty="0">
                <a:latin typeface="+mj-lt"/>
              </a:rPr>
              <a:t>Question 10</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p:txBody>
          <a:bodyPr/>
          <a:lstStyle/>
          <a:p>
            <a:r>
              <a:rPr lang="it-IT" i="1">
                <a:latin typeface="+mj-lt"/>
              </a:rPr>
              <a:t>Cosa fai?</a:t>
            </a:r>
          </a:p>
        </p:txBody>
      </p:sp>
      <p:pic>
        <p:nvPicPr>
          <p:cNvPr id="4" name="Picture 3" descr="Person having lunch">
            <a:extLst>
              <a:ext uri="{FF2B5EF4-FFF2-40B4-BE49-F238E27FC236}">
                <a16:creationId xmlns:a16="http://schemas.microsoft.com/office/drawing/2014/main" id="{78CDF6B8-06D4-6BC8-1AF3-F85851A4E4D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956125" y="225651"/>
            <a:ext cx="4279750" cy="6113926"/>
          </a:xfrm>
          <a:prstGeom prst="rect">
            <a:avLst/>
          </a:prstGeom>
        </p:spPr>
      </p:pic>
      <p:sp>
        <p:nvSpPr>
          <p:cNvPr id="5" name="TextBox 4">
            <a:extLst>
              <a:ext uri="{FF2B5EF4-FFF2-40B4-BE49-F238E27FC236}">
                <a16:creationId xmlns:a16="http://schemas.microsoft.com/office/drawing/2014/main" id="{9198A91B-4CA1-5E80-1B5C-1C4467B7580D}"/>
              </a:ext>
            </a:extLst>
          </p:cNvPr>
          <p:cNvSpPr txBox="1"/>
          <p:nvPr/>
        </p:nvSpPr>
        <p:spPr>
          <a:xfrm>
            <a:off x="5477957" y="6339577"/>
            <a:ext cx="1236086" cy="356423"/>
          </a:xfrm>
          <a:prstGeom prst="rect">
            <a:avLst/>
          </a:prstGeom>
          <a:noFill/>
        </p:spPr>
        <p:txBody>
          <a:bodyPr wrap="square" lIns="0" tIns="0" rIns="0" bIns="0" rtlCol="0">
            <a:noAutofit/>
          </a:bodyPr>
          <a:lstStyle/>
          <a:p>
            <a:pPr algn="ctr"/>
            <a:r>
              <a:rPr lang="it-IT" sz="2000" i="1" dirty="0">
                <a:latin typeface="+mj-lt"/>
                <a:cs typeface="Arial" panose="020B0604020202020204" pitchFamily="34" charset="0"/>
              </a:rPr>
              <a:t>Pranzo.</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30</a:t>
            </a:fld>
            <a:endParaRPr lang="en-AU" dirty="0"/>
          </a:p>
        </p:txBody>
      </p:sp>
    </p:spTree>
    <p:extLst>
      <p:ext uri="{BB962C8B-B14F-4D97-AF65-F5344CB8AC3E}">
        <p14:creationId xmlns:p14="http://schemas.microsoft.com/office/powerpoint/2010/main" val="298235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AD6CECB-02FE-8383-7540-E6977AC7CF03}"/>
              </a:ext>
            </a:extLst>
          </p:cNvPr>
          <p:cNvSpPr>
            <a:spLocks noGrp="1"/>
          </p:cNvSpPr>
          <p:nvPr>
            <p:ph type="title"/>
          </p:nvPr>
        </p:nvSpPr>
        <p:spPr/>
        <p:txBody>
          <a:bodyPr/>
          <a:lstStyle/>
          <a:p>
            <a:r>
              <a:rPr lang="en-AU" dirty="0"/>
              <a:t>Question 11</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p:txBody>
          <a:bodyPr/>
          <a:lstStyle/>
          <a:p>
            <a:r>
              <a:rPr lang="it-IT" i="1"/>
              <a:t>Cosa fai?</a:t>
            </a:r>
          </a:p>
        </p:txBody>
      </p:sp>
      <p:pic>
        <p:nvPicPr>
          <p:cNvPr id="6" name="Picture 5" descr="Person doing homework">
            <a:extLst>
              <a:ext uri="{FF2B5EF4-FFF2-40B4-BE49-F238E27FC236}">
                <a16:creationId xmlns:a16="http://schemas.microsoft.com/office/drawing/2014/main" id="{513979CB-0321-3441-E621-E4ADE0A8CC3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987800" y="66310"/>
            <a:ext cx="4216400" cy="6170340"/>
          </a:xfrm>
          <a:prstGeom prst="rect">
            <a:avLst/>
          </a:prstGeom>
        </p:spPr>
      </p:pic>
      <p:sp>
        <p:nvSpPr>
          <p:cNvPr id="5" name="TextBox 4">
            <a:extLst>
              <a:ext uri="{FF2B5EF4-FFF2-40B4-BE49-F238E27FC236}">
                <a16:creationId xmlns:a16="http://schemas.microsoft.com/office/drawing/2014/main" id="{9198A91B-4CA1-5E80-1B5C-1C4467B7580D}"/>
              </a:ext>
            </a:extLst>
          </p:cNvPr>
          <p:cNvSpPr txBox="1"/>
          <p:nvPr/>
        </p:nvSpPr>
        <p:spPr>
          <a:xfrm>
            <a:off x="4872036" y="6236650"/>
            <a:ext cx="2447929" cy="459350"/>
          </a:xfrm>
          <a:prstGeom prst="rect">
            <a:avLst/>
          </a:prstGeom>
          <a:noFill/>
        </p:spPr>
        <p:txBody>
          <a:bodyPr wrap="square" lIns="0" tIns="0" rIns="0" bIns="0" rtlCol="0">
            <a:noAutofit/>
          </a:bodyPr>
          <a:lstStyle/>
          <a:p>
            <a:pPr algn="ctr"/>
            <a:r>
              <a:rPr lang="it-IT" sz="2000" i="1" dirty="0">
                <a:cs typeface="Arial" panose="020B0604020202020204" pitchFamily="34" charset="0"/>
              </a:rPr>
              <a:t>Faccio i compiti.</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31</a:t>
            </a:fld>
            <a:endParaRPr lang="en-AU" dirty="0"/>
          </a:p>
        </p:txBody>
      </p:sp>
    </p:spTree>
    <p:extLst>
      <p:ext uri="{BB962C8B-B14F-4D97-AF65-F5344CB8AC3E}">
        <p14:creationId xmlns:p14="http://schemas.microsoft.com/office/powerpoint/2010/main" val="3954892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AD6CECB-02FE-8383-7540-E6977AC7CF03}"/>
              </a:ext>
            </a:extLst>
          </p:cNvPr>
          <p:cNvSpPr>
            <a:spLocks noGrp="1"/>
          </p:cNvSpPr>
          <p:nvPr>
            <p:ph type="title"/>
          </p:nvPr>
        </p:nvSpPr>
        <p:spPr/>
        <p:txBody>
          <a:bodyPr/>
          <a:lstStyle/>
          <a:p>
            <a:r>
              <a:rPr lang="en-AU" dirty="0">
                <a:latin typeface="+mj-lt"/>
              </a:rPr>
              <a:t>Question 12</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p:txBody>
          <a:bodyPr/>
          <a:lstStyle/>
          <a:p>
            <a:r>
              <a:rPr lang="it-IT" i="1">
                <a:latin typeface="+mj-lt"/>
              </a:rPr>
              <a:t>Cosa fai?</a:t>
            </a:r>
          </a:p>
        </p:txBody>
      </p:sp>
      <p:pic>
        <p:nvPicPr>
          <p:cNvPr id="4" name="Picture 3" descr="Person resting">
            <a:extLst>
              <a:ext uri="{FF2B5EF4-FFF2-40B4-BE49-F238E27FC236}">
                <a16:creationId xmlns:a16="http://schemas.microsoft.com/office/drawing/2014/main" id="{BD43AE99-DB05-1002-711E-634FE522E93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925891" y="17707"/>
            <a:ext cx="4340214" cy="6249908"/>
          </a:xfrm>
          <a:prstGeom prst="rect">
            <a:avLst/>
          </a:prstGeom>
        </p:spPr>
      </p:pic>
      <p:sp>
        <p:nvSpPr>
          <p:cNvPr id="5" name="TextBox 4">
            <a:extLst>
              <a:ext uri="{FF2B5EF4-FFF2-40B4-BE49-F238E27FC236}">
                <a16:creationId xmlns:a16="http://schemas.microsoft.com/office/drawing/2014/main" id="{9198A91B-4CA1-5E80-1B5C-1C4467B7580D}"/>
              </a:ext>
            </a:extLst>
          </p:cNvPr>
          <p:cNvSpPr txBox="1"/>
          <p:nvPr/>
        </p:nvSpPr>
        <p:spPr>
          <a:xfrm>
            <a:off x="5156967" y="6267615"/>
            <a:ext cx="1878063" cy="428385"/>
          </a:xfrm>
          <a:prstGeom prst="rect">
            <a:avLst/>
          </a:prstGeom>
          <a:noFill/>
        </p:spPr>
        <p:txBody>
          <a:bodyPr wrap="square" lIns="0" tIns="0" rIns="0" bIns="0" rtlCol="0">
            <a:noAutofit/>
          </a:bodyPr>
          <a:lstStyle/>
          <a:p>
            <a:pPr algn="ctr"/>
            <a:r>
              <a:rPr lang="it-IT" sz="2000" i="1" dirty="0">
                <a:cs typeface="Arial" panose="020B0604020202020204" pitchFamily="34" charset="0"/>
              </a:rPr>
              <a:t>Mi riposo.</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32</a:t>
            </a:fld>
            <a:endParaRPr lang="en-AU" dirty="0"/>
          </a:p>
        </p:txBody>
      </p:sp>
    </p:spTree>
    <p:extLst>
      <p:ext uri="{BB962C8B-B14F-4D97-AF65-F5344CB8AC3E}">
        <p14:creationId xmlns:p14="http://schemas.microsoft.com/office/powerpoint/2010/main" val="58991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AD6CECB-02FE-8383-7540-E6977AC7CF03}"/>
              </a:ext>
            </a:extLst>
          </p:cNvPr>
          <p:cNvSpPr>
            <a:spLocks noGrp="1"/>
          </p:cNvSpPr>
          <p:nvPr>
            <p:ph type="title"/>
          </p:nvPr>
        </p:nvSpPr>
        <p:spPr/>
        <p:txBody>
          <a:bodyPr/>
          <a:lstStyle/>
          <a:p>
            <a:r>
              <a:rPr lang="en-AU" dirty="0">
                <a:latin typeface="+mj-lt"/>
              </a:rPr>
              <a:t>Question 13</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p:txBody>
          <a:bodyPr/>
          <a:lstStyle/>
          <a:p>
            <a:r>
              <a:rPr lang="it-IT" i="1">
                <a:latin typeface="+mj-lt"/>
              </a:rPr>
              <a:t>Cosa fai?</a:t>
            </a:r>
          </a:p>
        </p:txBody>
      </p:sp>
      <p:pic>
        <p:nvPicPr>
          <p:cNvPr id="6" name="Picture 5" descr="Person having dinner with their family">
            <a:extLst>
              <a:ext uri="{FF2B5EF4-FFF2-40B4-BE49-F238E27FC236}">
                <a16:creationId xmlns:a16="http://schemas.microsoft.com/office/drawing/2014/main" id="{F9E0919C-3334-7F39-9E88-47D422CD653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975100" y="159425"/>
            <a:ext cx="4241800" cy="6108190"/>
          </a:xfrm>
          <a:prstGeom prst="rect">
            <a:avLst/>
          </a:prstGeom>
        </p:spPr>
      </p:pic>
      <p:sp>
        <p:nvSpPr>
          <p:cNvPr id="5" name="TextBox 4">
            <a:extLst>
              <a:ext uri="{FF2B5EF4-FFF2-40B4-BE49-F238E27FC236}">
                <a16:creationId xmlns:a16="http://schemas.microsoft.com/office/drawing/2014/main" id="{9198A91B-4CA1-5E80-1B5C-1C4467B7580D}"/>
              </a:ext>
            </a:extLst>
          </p:cNvPr>
          <p:cNvSpPr txBox="1"/>
          <p:nvPr/>
        </p:nvSpPr>
        <p:spPr>
          <a:xfrm>
            <a:off x="4586680" y="6267615"/>
            <a:ext cx="3018640" cy="428385"/>
          </a:xfrm>
          <a:prstGeom prst="rect">
            <a:avLst/>
          </a:prstGeom>
          <a:noFill/>
        </p:spPr>
        <p:txBody>
          <a:bodyPr wrap="square" lIns="0" tIns="0" rIns="0" bIns="0" rtlCol="0">
            <a:noAutofit/>
          </a:bodyPr>
          <a:lstStyle/>
          <a:p>
            <a:pPr algn="ctr"/>
            <a:r>
              <a:rPr lang="it-IT" sz="2000" i="1" dirty="0">
                <a:cs typeface="Arial" panose="020B0604020202020204" pitchFamily="34" charset="0"/>
              </a:rPr>
              <a:t>Ceno con la famiglia.</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33</a:t>
            </a:fld>
            <a:endParaRPr lang="en-AU" dirty="0"/>
          </a:p>
        </p:txBody>
      </p:sp>
    </p:spTree>
    <p:extLst>
      <p:ext uri="{BB962C8B-B14F-4D97-AF65-F5344CB8AC3E}">
        <p14:creationId xmlns:p14="http://schemas.microsoft.com/office/powerpoint/2010/main" val="214693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AD6CECB-02FE-8383-7540-E6977AC7CF03}"/>
              </a:ext>
            </a:extLst>
          </p:cNvPr>
          <p:cNvSpPr>
            <a:spLocks noGrp="1"/>
          </p:cNvSpPr>
          <p:nvPr>
            <p:ph type="title"/>
          </p:nvPr>
        </p:nvSpPr>
        <p:spPr/>
        <p:txBody>
          <a:bodyPr/>
          <a:lstStyle/>
          <a:p>
            <a:r>
              <a:rPr lang="en-AU" dirty="0">
                <a:latin typeface="+mj-lt"/>
              </a:rPr>
              <a:t>Question 14</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p:txBody>
          <a:bodyPr/>
          <a:lstStyle/>
          <a:p>
            <a:r>
              <a:rPr lang="it-IT" i="1" dirty="0">
                <a:latin typeface="+mj-lt"/>
              </a:rPr>
              <a:t>Cosa fai?</a:t>
            </a:r>
          </a:p>
        </p:txBody>
      </p:sp>
      <p:pic>
        <p:nvPicPr>
          <p:cNvPr id="4" name="Picture 3" descr="Person getting undressed">
            <a:extLst>
              <a:ext uri="{FF2B5EF4-FFF2-40B4-BE49-F238E27FC236}">
                <a16:creationId xmlns:a16="http://schemas.microsoft.com/office/drawing/2014/main" id="{17D9B300-A158-DC4D-610C-824A18C71C6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897974" y="85080"/>
            <a:ext cx="4396050" cy="6230618"/>
          </a:xfrm>
          <a:prstGeom prst="rect">
            <a:avLst/>
          </a:prstGeom>
        </p:spPr>
      </p:pic>
      <p:sp>
        <p:nvSpPr>
          <p:cNvPr id="5" name="TextBox 4">
            <a:extLst>
              <a:ext uri="{FF2B5EF4-FFF2-40B4-BE49-F238E27FC236}">
                <a16:creationId xmlns:a16="http://schemas.microsoft.com/office/drawing/2014/main" id="{9198A91B-4CA1-5E80-1B5C-1C4467B7580D}"/>
              </a:ext>
            </a:extLst>
          </p:cNvPr>
          <p:cNvSpPr txBox="1"/>
          <p:nvPr/>
        </p:nvSpPr>
        <p:spPr>
          <a:xfrm>
            <a:off x="5216574" y="6315698"/>
            <a:ext cx="1758850" cy="380302"/>
          </a:xfrm>
          <a:prstGeom prst="rect">
            <a:avLst/>
          </a:prstGeom>
          <a:noFill/>
        </p:spPr>
        <p:txBody>
          <a:bodyPr wrap="square" lIns="0" tIns="0" rIns="0" bIns="0" rtlCol="0">
            <a:noAutofit/>
          </a:bodyPr>
          <a:lstStyle/>
          <a:p>
            <a:pPr algn="ctr"/>
            <a:r>
              <a:rPr lang="it-IT" sz="2000" i="1" dirty="0">
                <a:cs typeface="Arial" panose="020B0604020202020204" pitchFamily="34" charset="0"/>
              </a:rPr>
              <a:t>Mi spoglio.</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34</a:t>
            </a:fld>
            <a:endParaRPr lang="en-AU" dirty="0"/>
          </a:p>
        </p:txBody>
      </p:sp>
    </p:spTree>
    <p:extLst>
      <p:ext uri="{BB962C8B-B14F-4D97-AF65-F5344CB8AC3E}">
        <p14:creationId xmlns:p14="http://schemas.microsoft.com/office/powerpoint/2010/main" val="194174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AD6CECB-02FE-8383-7540-E6977AC7CF03}"/>
              </a:ext>
            </a:extLst>
          </p:cNvPr>
          <p:cNvSpPr>
            <a:spLocks noGrp="1"/>
          </p:cNvSpPr>
          <p:nvPr>
            <p:ph type="title"/>
          </p:nvPr>
        </p:nvSpPr>
        <p:spPr/>
        <p:txBody>
          <a:bodyPr/>
          <a:lstStyle/>
          <a:p>
            <a:r>
              <a:rPr lang="en-AU" dirty="0">
                <a:latin typeface="+mj-lt"/>
              </a:rPr>
              <a:t>Question 15</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p:txBody>
          <a:bodyPr/>
          <a:lstStyle/>
          <a:p>
            <a:r>
              <a:rPr lang="it-IT" i="1">
                <a:latin typeface="+mj-lt"/>
              </a:rPr>
              <a:t>Cosa fai?</a:t>
            </a:r>
          </a:p>
        </p:txBody>
      </p:sp>
      <p:pic>
        <p:nvPicPr>
          <p:cNvPr id="6" name="Picture 5" descr="Person putting on PJs">
            <a:extLst>
              <a:ext uri="{FF2B5EF4-FFF2-40B4-BE49-F238E27FC236}">
                <a16:creationId xmlns:a16="http://schemas.microsoft.com/office/drawing/2014/main" id="{ABF6DFF8-D666-B92F-2E8B-2AD50870F29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949700" y="372836"/>
            <a:ext cx="4292600" cy="5929094"/>
          </a:xfrm>
          <a:prstGeom prst="rect">
            <a:avLst/>
          </a:prstGeom>
        </p:spPr>
      </p:pic>
      <p:sp>
        <p:nvSpPr>
          <p:cNvPr id="5" name="TextBox 4">
            <a:extLst>
              <a:ext uri="{FF2B5EF4-FFF2-40B4-BE49-F238E27FC236}">
                <a16:creationId xmlns:a16="http://schemas.microsoft.com/office/drawing/2014/main" id="{9198A91B-4CA1-5E80-1B5C-1C4467B7580D}"/>
              </a:ext>
            </a:extLst>
          </p:cNvPr>
          <p:cNvSpPr txBox="1"/>
          <p:nvPr/>
        </p:nvSpPr>
        <p:spPr>
          <a:xfrm>
            <a:off x="4740348" y="6301930"/>
            <a:ext cx="2711304" cy="394070"/>
          </a:xfrm>
          <a:prstGeom prst="rect">
            <a:avLst/>
          </a:prstGeom>
          <a:noFill/>
        </p:spPr>
        <p:txBody>
          <a:bodyPr wrap="square" lIns="0" tIns="0" rIns="0" bIns="0" rtlCol="0">
            <a:noAutofit/>
          </a:bodyPr>
          <a:lstStyle/>
          <a:p>
            <a:pPr algn="ctr"/>
            <a:r>
              <a:rPr lang="it-IT" sz="2000" i="1" dirty="0">
                <a:cs typeface="Arial" panose="020B0604020202020204" pitchFamily="34" charset="0"/>
              </a:rPr>
              <a:t>Mi metto il pigiama.</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35</a:t>
            </a:fld>
            <a:endParaRPr lang="en-AU" dirty="0"/>
          </a:p>
        </p:txBody>
      </p:sp>
    </p:spTree>
    <p:extLst>
      <p:ext uri="{BB962C8B-B14F-4D97-AF65-F5344CB8AC3E}">
        <p14:creationId xmlns:p14="http://schemas.microsoft.com/office/powerpoint/2010/main" val="191610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AD6CECB-02FE-8383-7540-E6977AC7CF03}"/>
              </a:ext>
            </a:extLst>
          </p:cNvPr>
          <p:cNvSpPr>
            <a:spLocks noGrp="1"/>
          </p:cNvSpPr>
          <p:nvPr>
            <p:ph type="title"/>
          </p:nvPr>
        </p:nvSpPr>
        <p:spPr/>
        <p:txBody>
          <a:bodyPr/>
          <a:lstStyle/>
          <a:p>
            <a:r>
              <a:rPr lang="en-AU" dirty="0">
                <a:latin typeface="+mj-lt"/>
              </a:rPr>
              <a:t>Question 16</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p:txBody>
          <a:bodyPr/>
          <a:lstStyle/>
          <a:p>
            <a:r>
              <a:rPr lang="it-IT" i="1" dirty="0">
                <a:latin typeface="+mj-lt"/>
              </a:rPr>
              <a:t>Cosa fai?</a:t>
            </a:r>
          </a:p>
        </p:txBody>
      </p:sp>
      <p:pic>
        <p:nvPicPr>
          <p:cNvPr id="4" name="Picture 3" descr="Person going to bed">
            <a:extLst>
              <a:ext uri="{FF2B5EF4-FFF2-40B4-BE49-F238E27FC236}">
                <a16:creationId xmlns:a16="http://schemas.microsoft.com/office/drawing/2014/main" id="{28E9A27D-ADDA-AE25-D612-FD4A4FA1BD3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889413" y="162000"/>
            <a:ext cx="4413174" cy="6129556"/>
          </a:xfrm>
          <a:prstGeom prst="rect">
            <a:avLst/>
          </a:prstGeom>
        </p:spPr>
      </p:pic>
      <p:sp>
        <p:nvSpPr>
          <p:cNvPr id="5" name="TextBox 4">
            <a:extLst>
              <a:ext uri="{FF2B5EF4-FFF2-40B4-BE49-F238E27FC236}">
                <a16:creationId xmlns:a16="http://schemas.microsoft.com/office/drawing/2014/main" id="{9198A91B-4CA1-5E80-1B5C-1C4467B7580D}"/>
              </a:ext>
            </a:extLst>
          </p:cNvPr>
          <p:cNvSpPr txBox="1"/>
          <p:nvPr/>
        </p:nvSpPr>
        <p:spPr>
          <a:xfrm>
            <a:off x="5105597" y="6291556"/>
            <a:ext cx="1980806" cy="404444"/>
          </a:xfrm>
          <a:prstGeom prst="rect">
            <a:avLst/>
          </a:prstGeom>
          <a:noFill/>
        </p:spPr>
        <p:txBody>
          <a:bodyPr wrap="square" lIns="0" tIns="0" rIns="0" bIns="0" rtlCol="0">
            <a:noAutofit/>
          </a:bodyPr>
          <a:lstStyle/>
          <a:p>
            <a:pPr algn="ctr"/>
            <a:r>
              <a:rPr lang="it-IT" sz="2000" i="1" dirty="0">
                <a:cs typeface="Arial" panose="020B0604020202020204" pitchFamily="34" charset="0"/>
              </a:rPr>
              <a:t>Vado a letto.</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36</a:t>
            </a:fld>
            <a:endParaRPr lang="en-AU" dirty="0"/>
          </a:p>
        </p:txBody>
      </p:sp>
    </p:spTree>
    <p:extLst>
      <p:ext uri="{BB962C8B-B14F-4D97-AF65-F5344CB8AC3E}">
        <p14:creationId xmlns:p14="http://schemas.microsoft.com/office/powerpoint/2010/main" val="379730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7BD2455-6796-8BDA-6580-C25456B259B4}"/>
              </a:ext>
            </a:extLst>
          </p:cNvPr>
          <p:cNvSpPr>
            <a:spLocks noGrp="1"/>
          </p:cNvSpPr>
          <p:nvPr>
            <p:ph type="title"/>
          </p:nvPr>
        </p:nvSpPr>
        <p:spPr/>
        <p:txBody>
          <a:bodyPr/>
          <a:lstStyle/>
          <a:p>
            <a:r>
              <a:rPr lang="en-AU" dirty="0">
                <a:latin typeface="+mj-lt"/>
              </a:rPr>
              <a:t>Question 17</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p:txBody>
          <a:bodyPr/>
          <a:lstStyle/>
          <a:p>
            <a:r>
              <a:rPr lang="it-IT" i="1" dirty="0">
                <a:latin typeface="+mj-lt"/>
              </a:rPr>
              <a:t>Cosa fai?</a:t>
            </a:r>
          </a:p>
        </p:txBody>
      </p:sp>
      <p:pic>
        <p:nvPicPr>
          <p:cNvPr id="4" name="Picture 3" descr="Person going to sleep">
            <a:extLst>
              <a:ext uri="{FF2B5EF4-FFF2-40B4-BE49-F238E27FC236}">
                <a16:creationId xmlns:a16="http://schemas.microsoft.com/office/drawing/2014/main" id="{97B82E8D-BDAE-310D-68FD-5FBA9F11014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784600" y="16451"/>
            <a:ext cx="4622800" cy="6323126"/>
          </a:xfrm>
          <a:prstGeom prst="rect">
            <a:avLst/>
          </a:prstGeom>
        </p:spPr>
      </p:pic>
      <p:sp>
        <p:nvSpPr>
          <p:cNvPr id="5" name="TextBox 4">
            <a:extLst>
              <a:ext uri="{FF2B5EF4-FFF2-40B4-BE49-F238E27FC236}">
                <a16:creationId xmlns:a16="http://schemas.microsoft.com/office/drawing/2014/main" id="{9198A91B-4CA1-5E80-1B5C-1C4467B7580D}"/>
              </a:ext>
            </a:extLst>
          </p:cNvPr>
          <p:cNvSpPr txBox="1"/>
          <p:nvPr/>
        </p:nvSpPr>
        <p:spPr>
          <a:xfrm>
            <a:off x="4868130" y="6339577"/>
            <a:ext cx="2455740" cy="356423"/>
          </a:xfrm>
          <a:prstGeom prst="rect">
            <a:avLst/>
          </a:prstGeom>
          <a:noFill/>
        </p:spPr>
        <p:txBody>
          <a:bodyPr wrap="square" lIns="0" tIns="0" rIns="0" bIns="0" rtlCol="0">
            <a:noAutofit/>
          </a:bodyPr>
          <a:lstStyle/>
          <a:p>
            <a:pPr algn="ctr"/>
            <a:r>
              <a:rPr lang="it-IT" sz="2000" i="1" dirty="0">
                <a:cs typeface="Arial" panose="020B0604020202020204" pitchFamily="34" charset="0"/>
              </a:rPr>
              <a:t>Mi addormento.</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37</a:t>
            </a:fld>
            <a:endParaRPr lang="en-AU" dirty="0"/>
          </a:p>
        </p:txBody>
      </p:sp>
    </p:spTree>
    <p:extLst>
      <p:ext uri="{BB962C8B-B14F-4D97-AF65-F5344CB8AC3E}">
        <p14:creationId xmlns:p14="http://schemas.microsoft.com/office/powerpoint/2010/main" val="158559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The negative form</a:t>
            </a:r>
          </a:p>
        </p:txBody>
      </p:sp>
    </p:spTree>
    <p:extLst>
      <p:ext uri="{BB962C8B-B14F-4D97-AF65-F5344CB8AC3E}">
        <p14:creationId xmlns:p14="http://schemas.microsoft.com/office/powerpoint/2010/main" val="112522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7BD2455-6796-8BDA-6580-C25456B259B4}"/>
              </a:ext>
            </a:extLst>
          </p:cNvPr>
          <p:cNvSpPr>
            <a:spLocks noGrp="1"/>
          </p:cNvSpPr>
          <p:nvPr>
            <p:ph type="title"/>
          </p:nvPr>
        </p:nvSpPr>
        <p:spPr>
          <a:xfrm>
            <a:off x="360000" y="360000"/>
            <a:ext cx="11484000" cy="545601"/>
          </a:xfrm>
        </p:spPr>
        <p:txBody>
          <a:bodyPr/>
          <a:lstStyle/>
          <a:p>
            <a:r>
              <a:rPr lang="it-IT">
                <a:latin typeface="+mj-lt"/>
              </a:rPr>
              <a:t>Using </a:t>
            </a:r>
            <a:r>
              <a:rPr lang="it-IT" i="1">
                <a:latin typeface="+mj-lt"/>
              </a:rPr>
              <a:t>non</a:t>
            </a:r>
            <a:r>
              <a:rPr lang="it-IT">
                <a:latin typeface="+mj-lt"/>
              </a:rPr>
              <a:t> and </a:t>
            </a:r>
            <a:r>
              <a:rPr lang="it-IT" i="1">
                <a:latin typeface="+mj-lt"/>
              </a:rPr>
              <a:t>non…mai</a:t>
            </a:r>
          </a:p>
        </p:txBody>
      </p:sp>
      <p:sp>
        <p:nvSpPr>
          <p:cNvPr id="7" name="TextBox 6">
            <a:extLst>
              <a:ext uri="{FF2B5EF4-FFF2-40B4-BE49-F238E27FC236}">
                <a16:creationId xmlns:a16="http://schemas.microsoft.com/office/drawing/2014/main" id="{D543CE02-A9D4-FABB-DA4A-7C5E68A518B3}"/>
              </a:ext>
            </a:extLst>
          </p:cNvPr>
          <p:cNvSpPr txBox="1"/>
          <p:nvPr/>
        </p:nvSpPr>
        <p:spPr>
          <a:xfrm>
            <a:off x="360000" y="1915710"/>
            <a:ext cx="6092190" cy="3347840"/>
          </a:xfrm>
          <a:prstGeom prst="rect">
            <a:avLst/>
          </a:prstGeom>
          <a:noFill/>
        </p:spPr>
        <p:txBody>
          <a:bodyPr wrap="square">
            <a:spAutoFit/>
          </a:bodyPr>
          <a:lstStyle/>
          <a:p>
            <a:pPr>
              <a:lnSpc>
                <a:spcPct val="150000"/>
              </a:lnSpc>
            </a:pPr>
            <a:r>
              <a:rPr lang="it-IT" sz="2400" b="0" dirty="0">
                <a:ea typeface="Calibri"/>
                <a:cs typeface="Arial" panose="020B0604020202020204" pitchFamily="34" charset="0"/>
              </a:rPr>
              <a:t>Use </a:t>
            </a:r>
            <a:r>
              <a:rPr lang="it-IT" sz="2400" b="0" i="1" dirty="0">
                <a:ea typeface="Calibri"/>
                <a:cs typeface="Arial" panose="020B0604020202020204" pitchFamily="34" charset="0"/>
              </a:rPr>
              <a:t>non</a:t>
            </a:r>
            <a:r>
              <a:rPr lang="it-IT" sz="2400" b="0" dirty="0">
                <a:ea typeface="Calibri"/>
                <a:cs typeface="Arial" panose="020B0604020202020204" pitchFamily="34" charset="0"/>
              </a:rPr>
              <a:t> </a:t>
            </a:r>
            <a:r>
              <a:rPr lang="it-IT" sz="2400" dirty="0">
                <a:ea typeface="Calibri"/>
                <a:cs typeface="Arial" panose="020B0604020202020204" pitchFamily="34" charset="0"/>
              </a:rPr>
              <a:t>to say what you </a:t>
            </a:r>
            <a:r>
              <a:rPr lang="it-IT" sz="2400" b="1" dirty="0">
                <a:ea typeface="Calibri"/>
                <a:cs typeface="Arial" panose="020B0604020202020204" pitchFamily="34" charset="0"/>
              </a:rPr>
              <a:t>do not </a:t>
            </a:r>
            <a:r>
              <a:rPr lang="it-IT" sz="2400" dirty="0">
                <a:ea typeface="Calibri"/>
                <a:cs typeface="Arial" panose="020B0604020202020204" pitchFamily="34" charset="0"/>
              </a:rPr>
              <a:t>do.</a:t>
            </a:r>
          </a:p>
          <a:p>
            <a:pPr marL="342900" indent="-342900">
              <a:lnSpc>
                <a:spcPct val="150000"/>
              </a:lnSpc>
              <a:buFont typeface="Arial" panose="020B0604020202020204" pitchFamily="34" charset="0"/>
              <a:buChar char="•"/>
            </a:pPr>
            <a:r>
              <a:rPr lang="it-IT" sz="2400" i="1" dirty="0">
                <a:ea typeface="Calibri"/>
                <a:cs typeface="Arial" panose="020B0604020202020204" pitchFamily="34" charset="0"/>
              </a:rPr>
              <a:t>Mi lavo i denti </a:t>
            </a:r>
            <a:r>
              <a:rPr lang="it-IT" sz="2400" dirty="0">
                <a:ea typeface="Calibri"/>
                <a:cs typeface="Arial" panose="020B0604020202020204" pitchFamily="34" charset="0"/>
                <a:sym typeface="Wingdings" panose="05000000000000000000" pitchFamily="2" charset="2"/>
              </a:rPr>
              <a:t> </a:t>
            </a:r>
            <a:r>
              <a:rPr lang="it-IT" sz="2400" b="1" i="1" dirty="0">
                <a:ea typeface="Calibri"/>
                <a:cs typeface="Arial" panose="020B0604020202020204" pitchFamily="34" charset="0"/>
                <a:sym typeface="Wingdings" panose="05000000000000000000" pitchFamily="2" charset="2"/>
              </a:rPr>
              <a:t>Non</a:t>
            </a:r>
            <a:r>
              <a:rPr lang="it-IT" sz="2400" i="1" dirty="0">
                <a:ea typeface="Calibri"/>
                <a:cs typeface="Arial" panose="020B0604020202020204" pitchFamily="34" charset="0"/>
                <a:sym typeface="Wingdings" panose="05000000000000000000" pitchFamily="2" charset="2"/>
              </a:rPr>
              <a:t> mi lavo i denti.</a:t>
            </a:r>
          </a:p>
          <a:p>
            <a:pPr>
              <a:lnSpc>
                <a:spcPct val="150000"/>
              </a:lnSpc>
            </a:pPr>
            <a:endParaRPr lang="it-IT" sz="2400" dirty="0">
              <a:ea typeface="Calibri"/>
              <a:cs typeface="Arial" panose="020B0604020202020204" pitchFamily="34" charset="0"/>
            </a:endParaRPr>
          </a:p>
          <a:p>
            <a:pPr>
              <a:lnSpc>
                <a:spcPct val="150000"/>
              </a:lnSpc>
            </a:pPr>
            <a:r>
              <a:rPr lang="it-IT" sz="2400" b="0" dirty="0">
                <a:ea typeface="Calibri"/>
                <a:cs typeface="Arial" panose="020B0604020202020204" pitchFamily="34" charset="0"/>
              </a:rPr>
              <a:t>Use </a:t>
            </a:r>
            <a:r>
              <a:rPr lang="it-IT" sz="2400" b="0" i="1" dirty="0">
                <a:ea typeface="Calibri"/>
                <a:cs typeface="Arial" panose="020B0604020202020204" pitchFamily="34" charset="0"/>
              </a:rPr>
              <a:t>non… mai</a:t>
            </a:r>
            <a:r>
              <a:rPr lang="it-IT" sz="2400" i="1" dirty="0">
                <a:ea typeface="Calibri"/>
                <a:cs typeface="Arial" panose="020B0604020202020204" pitchFamily="34" charset="0"/>
              </a:rPr>
              <a:t> </a:t>
            </a:r>
            <a:r>
              <a:rPr lang="it-IT" sz="2400" dirty="0">
                <a:ea typeface="Calibri"/>
                <a:cs typeface="Arial" panose="020B0604020202020204" pitchFamily="34" charset="0"/>
              </a:rPr>
              <a:t>to say what you </a:t>
            </a:r>
            <a:r>
              <a:rPr lang="it-IT" sz="2400" b="1" dirty="0">
                <a:ea typeface="Calibri"/>
                <a:cs typeface="Arial" panose="020B0604020202020204" pitchFamily="34" charset="0"/>
              </a:rPr>
              <a:t>never</a:t>
            </a:r>
            <a:r>
              <a:rPr lang="it-IT" sz="2400" dirty="0">
                <a:ea typeface="Calibri"/>
                <a:cs typeface="Arial" panose="020B0604020202020204" pitchFamily="34" charset="0"/>
              </a:rPr>
              <a:t> do.</a:t>
            </a:r>
          </a:p>
          <a:p>
            <a:pPr marL="342900" indent="-342900">
              <a:lnSpc>
                <a:spcPct val="150000"/>
              </a:lnSpc>
              <a:buFont typeface="Arial" panose="020B0604020202020204" pitchFamily="34" charset="0"/>
              <a:buChar char="•"/>
            </a:pPr>
            <a:r>
              <a:rPr lang="it-IT" sz="2400" b="0" i="1" dirty="0">
                <a:ea typeface="Calibri"/>
                <a:cs typeface="Arial" panose="020B0604020202020204" pitchFamily="34" charset="0"/>
              </a:rPr>
              <a:t>Mi lavo i denti </a:t>
            </a:r>
            <a:r>
              <a:rPr lang="it-IT" sz="2400" b="0" dirty="0">
                <a:ea typeface="Calibri"/>
                <a:cs typeface="Arial" panose="020B0604020202020204" pitchFamily="34" charset="0"/>
                <a:sym typeface="Wingdings" panose="05000000000000000000" pitchFamily="2" charset="2"/>
              </a:rPr>
              <a:t> </a:t>
            </a:r>
            <a:r>
              <a:rPr lang="it-IT" sz="2400" b="1" i="1" dirty="0">
                <a:ea typeface="Calibri"/>
                <a:cs typeface="Arial" panose="020B0604020202020204" pitchFamily="34" charset="0"/>
                <a:sym typeface="Wingdings" panose="05000000000000000000" pitchFamily="2" charset="2"/>
              </a:rPr>
              <a:t>Non</a:t>
            </a:r>
            <a:r>
              <a:rPr lang="it-IT" sz="2400" b="0" i="1" dirty="0">
                <a:ea typeface="Calibri"/>
                <a:cs typeface="Arial" panose="020B0604020202020204" pitchFamily="34" charset="0"/>
                <a:sym typeface="Wingdings" panose="05000000000000000000" pitchFamily="2" charset="2"/>
              </a:rPr>
              <a:t> mi lavo </a:t>
            </a:r>
            <a:r>
              <a:rPr lang="it-IT" sz="2400" b="1" i="1" dirty="0">
                <a:ea typeface="Calibri"/>
                <a:cs typeface="Arial" panose="020B0604020202020204" pitchFamily="34" charset="0"/>
                <a:sym typeface="Wingdings" panose="05000000000000000000" pitchFamily="2" charset="2"/>
              </a:rPr>
              <a:t>mai</a:t>
            </a:r>
            <a:r>
              <a:rPr lang="it-IT" sz="2400" b="0" i="1" dirty="0">
                <a:ea typeface="Calibri"/>
                <a:cs typeface="Arial" panose="020B0604020202020204" pitchFamily="34" charset="0"/>
                <a:sym typeface="Wingdings" panose="05000000000000000000" pitchFamily="2" charset="2"/>
              </a:rPr>
              <a:t> i denti</a:t>
            </a:r>
            <a:r>
              <a:rPr lang="it-IT" sz="2400" b="0" i="1" dirty="0">
                <a:ea typeface="Calibri"/>
                <a:cs typeface="Calibri"/>
                <a:sym typeface="Wingdings" panose="05000000000000000000" pitchFamily="2" charset="2"/>
              </a:rPr>
              <a:t>.</a:t>
            </a:r>
            <a:endParaRPr lang="it-IT" sz="2400" b="0" i="1" dirty="0">
              <a:ea typeface="Calibri"/>
              <a:cs typeface="Calibri"/>
            </a:endParaRPr>
          </a:p>
        </p:txBody>
      </p:sp>
      <p:pic>
        <p:nvPicPr>
          <p:cNvPr id="4" name="Picture 3">
            <a:extLst>
              <a:ext uri="{FF2B5EF4-FFF2-40B4-BE49-F238E27FC236}">
                <a16:creationId xmlns:a16="http://schemas.microsoft.com/office/drawing/2014/main" id="{CE514B2C-8E16-0F7F-BAEE-A6A631EE8E7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6297" y="1387839"/>
            <a:ext cx="3884847" cy="3850161"/>
          </a:xfrm>
          <a:prstGeom prst="rect">
            <a:avLst/>
          </a:prstGeom>
        </p:spPr>
      </p:pic>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39</a:t>
            </a:fld>
            <a:endParaRPr lang="en-AU" dirty="0"/>
          </a:p>
        </p:txBody>
      </p:sp>
    </p:spTree>
    <p:extLst>
      <p:ext uri="{BB962C8B-B14F-4D97-AF65-F5344CB8AC3E}">
        <p14:creationId xmlns:p14="http://schemas.microsoft.com/office/powerpoint/2010/main" val="405559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it-IT" i="1"/>
              <a:t>Faccio la doccia.</a:t>
            </a:r>
          </a:p>
        </p:txBody>
      </p:sp>
      <p:pic>
        <p:nvPicPr>
          <p:cNvPr id="2" name="Picture 1" descr="Person having a shower">
            <a:extLst>
              <a:ext uri="{FF2B5EF4-FFF2-40B4-BE49-F238E27FC236}">
                <a16:creationId xmlns:a16="http://schemas.microsoft.com/office/drawing/2014/main" id="{B7E5AEDF-EC42-A2BF-7F04-050C8361ADE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054938" y="466170"/>
            <a:ext cx="4082124" cy="5925661"/>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spTree>
    <p:extLst>
      <p:ext uri="{BB962C8B-B14F-4D97-AF65-F5344CB8AC3E}">
        <p14:creationId xmlns:p14="http://schemas.microsoft.com/office/powerpoint/2010/main" val="247522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7BD2455-6796-8BDA-6580-C25456B259B4}"/>
              </a:ext>
            </a:extLst>
          </p:cNvPr>
          <p:cNvSpPr>
            <a:spLocks noGrp="1"/>
          </p:cNvSpPr>
          <p:nvPr>
            <p:ph type="title"/>
          </p:nvPr>
        </p:nvSpPr>
        <p:spPr>
          <a:xfrm>
            <a:off x="360000" y="360000"/>
            <a:ext cx="11484000" cy="545601"/>
          </a:xfrm>
        </p:spPr>
        <p:txBody>
          <a:bodyPr/>
          <a:lstStyle/>
          <a:p>
            <a:r>
              <a:rPr lang="en-AU" dirty="0">
                <a:latin typeface="+mj-lt"/>
              </a:rPr>
              <a:t>Sentence 1</a:t>
            </a:r>
          </a:p>
        </p:txBody>
      </p:sp>
      <p:sp>
        <p:nvSpPr>
          <p:cNvPr id="5" name="TextBox 4">
            <a:extLst>
              <a:ext uri="{FF2B5EF4-FFF2-40B4-BE49-F238E27FC236}">
                <a16:creationId xmlns:a16="http://schemas.microsoft.com/office/drawing/2014/main" id="{9198A91B-4CA1-5E80-1B5C-1C4467B7580D}"/>
              </a:ext>
            </a:extLst>
          </p:cNvPr>
          <p:cNvSpPr txBox="1"/>
          <p:nvPr/>
        </p:nvSpPr>
        <p:spPr>
          <a:xfrm>
            <a:off x="360000" y="2213323"/>
            <a:ext cx="3654998" cy="310015"/>
          </a:xfrm>
          <a:prstGeom prst="rect">
            <a:avLst/>
          </a:prstGeom>
          <a:noFill/>
        </p:spPr>
        <p:txBody>
          <a:bodyPr wrap="square" lIns="0" tIns="0" rIns="0" bIns="0" rtlCol="0">
            <a:noAutofit/>
          </a:bodyPr>
          <a:lstStyle/>
          <a:p>
            <a:pPr algn="l"/>
            <a:r>
              <a:rPr lang="it-IT" i="1">
                <a:cs typeface="Arial" panose="020B0604020202020204" pitchFamily="34" charset="0"/>
              </a:rPr>
              <a:t>Mi sveglio alle sette.</a:t>
            </a:r>
          </a:p>
        </p:txBody>
      </p:sp>
      <p:sp>
        <p:nvSpPr>
          <p:cNvPr id="10" name="TextBox 9">
            <a:extLst>
              <a:ext uri="{FF2B5EF4-FFF2-40B4-BE49-F238E27FC236}">
                <a16:creationId xmlns:a16="http://schemas.microsoft.com/office/drawing/2014/main" id="{4B559197-80C7-A72C-B34A-95AD119FEC2B}"/>
              </a:ext>
            </a:extLst>
          </p:cNvPr>
          <p:cNvSpPr txBox="1"/>
          <p:nvPr/>
        </p:nvSpPr>
        <p:spPr>
          <a:xfrm>
            <a:off x="360000" y="3118985"/>
            <a:ext cx="4308876" cy="325141"/>
          </a:xfrm>
          <a:prstGeom prst="rect">
            <a:avLst/>
          </a:prstGeom>
          <a:noFill/>
        </p:spPr>
        <p:txBody>
          <a:bodyPr wrap="square" lIns="0" tIns="0" rIns="0" bIns="0" rtlCol="0">
            <a:noAutofit/>
          </a:bodyPr>
          <a:lstStyle/>
          <a:p>
            <a:pPr algn="l"/>
            <a:r>
              <a:rPr lang="it-IT" i="1" dirty="0">
                <a:cs typeface="Arial" panose="020B0604020202020204" pitchFamily="34" charset="0"/>
              </a:rPr>
              <a:t>Non mi sveglio alle sette.</a:t>
            </a:r>
          </a:p>
        </p:txBody>
      </p:sp>
      <p:sp>
        <p:nvSpPr>
          <p:cNvPr id="11" name="TextBox 10">
            <a:extLst>
              <a:ext uri="{FF2B5EF4-FFF2-40B4-BE49-F238E27FC236}">
                <a16:creationId xmlns:a16="http://schemas.microsoft.com/office/drawing/2014/main" id="{105174BB-CEE1-3E32-E1FE-48319D7D96AD}"/>
              </a:ext>
            </a:extLst>
          </p:cNvPr>
          <p:cNvSpPr txBox="1"/>
          <p:nvPr/>
        </p:nvSpPr>
        <p:spPr>
          <a:xfrm>
            <a:off x="360000" y="4039773"/>
            <a:ext cx="4982620" cy="325141"/>
          </a:xfrm>
          <a:prstGeom prst="rect">
            <a:avLst/>
          </a:prstGeom>
          <a:noFill/>
        </p:spPr>
        <p:txBody>
          <a:bodyPr wrap="square" lIns="0" tIns="0" rIns="0" bIns="0" rtlCol="0">
            <a:noAutofit/>
          </a:bodyPr>
          <a:lstStyle/>
          <a:p>
            <a:pPr algn="l"/>
            <a:r>
              <a:rPr lang="it-IT" i="1" dirty="0">
                <a:cs typeface="Arial" panose="020B0604020202020204" pitchFamily="34" charset="0"/>
              </a:rPr>
              <a:t>Non mi sveglio mai alle sette.</a:t>
            </a:r>
          </a:p>
        </p:txBody>
      </p:sp>
      <p:pic>
        <p:nvPicPr>
          <p:cNvPr id="7" name="Picture 6" descr="Person waking up">
            <a:extLst>
              <a:ext uri="{FF2B5EF4-FFF2-40B4-BE49-F238E27FC236}">
                <a16:creationId xmlns:a16="http://schemas.microsoft.com/office/drawing/2014/main" id="{244C351E-8213-1524-434D-EDDC4856B91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607694" y="356843"/>
            <a:ext cx="4176141" cy="6029775"/>
          </a:xfrm>
          <a:prstGeom prst="rect">
            <a:avLst/>
          </a:prstGeom>
        </p:spPr>
      </p:pic>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40</a:t>
            </a:fld>
            <a:endParaRPr lang="en-AU" dirty="0"/>
          </a:p>
        </p:txBody>
      </p:sp>
    </p:spTree>
    <p:extLst>
      <p:ext uri="{BB962C8B-B14F-4D97-AF65-F5344CB8AC3E}">
        <p14:creationId xmlns:p14="http://schemas.microsoft.com/office/powerpoint/2010/main" val="2703925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BAE068-371F-17B5-0124-A6A954634A85}"/>
              </a:ext>
            </a:extLst>
          </p:cNvPr>
          <p:cNvSpPr>
            <a:spLocks noGrp="1"/>
          </p:cNvSpPr>
          <p:nvPr>
            <p:ph type="title"/>
          </p:nvPr>
        </p:nvSpPr>
        <p:spPr>
          <a:xfrm>
            <a:off x="360000" y="360000"/>
            <a:ext cx="11484000" cy="545601"/>
          </a:xfrm>
        </p:spPr>
        <p:txBody>
          <a:bodyPr/>
          <a:lstStyle/>
          <a:p>
            <a:r>
              <a:rPr lang="en-AU" dirty="0">
                <a:latin typeface="+mj-lt"/>
              </a:rPr>
              <a:t>Sentence 2</a:t>
            </a:r>
          </a:p>
        </p:txBody>
      </p:sp>
      <p:sp>
        <p:nvSpPr>
          <p:cNvPr id="5" name="TextBox 4">
            <a:extLst>
              <a:ext uri="{FF2B5EF4-FFF2-40B4-BE49-F238E27FC236}">
                <a16:creationId xmlns:a16="http://schemas.microsoft.com/office/drawing/2014/main" id="{9198A91B-4CA1-5E80-1B5C-1C4467B7580D}"/>
              </a:ext>
            </a:extLst>
          </p:cNvPr>
          <p:cNvSpPr txBox="1"/>
          <p:nvPr/>
        </p:nvSpPr>
        <p:spPr>
          <a:xfrm>
            <a:off x="360000" y="2249675"/>
            <a:ext cx="5311520" cy="325141"/>
          </a:xfrm>
          <a:prstGeom prst="rect">
            <a:avLst/>
          </a:prstGeom>
          <a:noFill/>
        </p:spPr>
        <p:txBody>
          <a:bodyPr wrap="square" lIns="0" tIns="0" rIns="0" bIns="0" rtlCol="0">
            <a:noAutofit/>
          </a:bodyPr>
          <a:lstStyle/>
          <a:p>
            <a:pPr algn="l"/>
            <a:r>
              <a:rPr lang="it-IT" i="1" dirty="0">
                <a:cs typeface="Arial" panose="020B0604020202020204" pitchFamily="34" charset="0"/>
              </a:rPr>
              <a:t>Faccio colazione alle sette e mezza.</a:t>
            </a:r>
          </a:p>
        </p:txBody>
      </p:sp>
      <p:sp>
        <p:nvSpPr>
          <p:cNvPr id="12" name="TextBox 11">
            <a:extLst>
              <a:ext uri="{FF2B5EF4-FFF2-40B4-BE49-F238E27FC236}">
                <a16:creationId xmlns:a16="http://schemas.microsoft.com/office/drawing/2014/main" id="{BDABAED3-310F-E26C-1943-BBD0277E9CDC}"/>
              </a:ext>
            </a:extLst>
          </p:cNvPr>
          <p:cNvSpPr txBox="1"/>
          <p:nvPr/>
        </p:nvSpPr>
        <p:spPr>
          <a:xfrm>
            <a:off x="360000" y="3160695"/>
            <a:ext cx="5929728" cy="334909"/>
          </a:xfrm>
          <a:prstGeom prst="rect">
            <a:avLst/>
          </a:prstGeom>
          <a:noFill/>
        </p:spPr>
        <p:txBody>
          <a:bodyPr wrap="square" lIns="0" tIns="0" rIns="0" bIns="0" rtlCol="0">
            <a:noAutofit/>
          </a:bodyPr>
          <a:lstStyle/>
          <a:p>
            <a:pPr algn="l"/>
            <a:r>
              <a:rPr lang="it-IT" i="1" dirty="0">
                <a:cs typeface="Arial" panose="020B0604020202020204" pitchFamily="34" charset="0"/>
              </a:rPr>
              <a:t>Non faccio colazione alle sette e mezza.</a:t>
            </a:r>
          </a:p>
        </p:txBody>
      </p:sp>
      <p:sp>
        <p:nvSpPr>
          <p:cNvPr id="13" name="TextBox 12">
            <a:extLst>
              <a:ext uri="{FF2B5EF4-FFF2-40B4-BE49-F238E27FC236}">
                <a16:creationId xmlns:a16="http://schemas.microsoft.com/office/drawing/2014/main" id="{0ABAA03D-C959-816E-E9E7-E583BAF5756E}"/>
              </a:ext>
            </a:extLst>
          </p:cNvPr>
          <p:cNvSpPr txBox="1"/>
          <p:nvPr/>
        </p:nvSpPr>
        <p:spPr>
          <a:xfrm>
            <a:off x="360000" y="4124941"/>
            <a:ext cx="6310862" cy="334909"/>
          </a:xfrm>
          <a:prstGeom prst="rect">
            <a:avLst/>
          </a:prstGeom>
          <a:noFill/>
        </p:spPr>
        <p:txBody>
          <a:bodyPr wrap="square" lIns="0" tIns="0" rIns="0" bIns="0" rtlCol="0">
            <a:noAutofit/>
          </a:bodyPr>
          <a:lstStyle/>
          <a:p>
            <a:pPr algn="l"/>
            <a:r>
              <a:rPr lang="it-IT" i="1" dirty="0">
                <a:cs typeface="Arial" panose="020B0604020202020204" pitchFamily="34" charset="0"/>
              </a:rPr>
              <a:t>Non faccio mai colazione alle sette e mezza.</a:t>
            </a:r>
          </a:p>
        </p:txBody>
      </p:sp>
      <p:pic>
        <p:nvPicPr>
          <p:cNvPr id="9" name="Picture 8" descr="Person having breakfast">
            <a:extLst>
              <a:ext uri="{FF2B5EF4-FFF2-40B4-BE49-F238E27FC236}">
                <a16:creationId xmlns:a16="http://schemas.microsoft.com/office/drawing/2014/main" id="{46B921B2-C4DF-7C36-8849-CBA0F37E88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9388" y="632800"/>
            <a:ext cx="4049927" cy="5747502"/>
          </a:xfrm>
          <a:prstGeom prst="rect">
            <a:avLst/>
          </a:prstGeom>
        </p:spPr>
      </p:pic>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41</a:t>
            </a:fld>
            <a:endParaRPr lang="en-AU" dirty="0"/>
          </a:p>
        </p:txBody>
      </p:sp>
    </p:spTree>
    <p:extLst>
      <p:ext uri="{BB962C8B-B14F-4D97-AF65-F5344CB8AC3E}">
        <p14:creationId xmlns:p14="http://schemas.microsoft.com/office/powerpoint/2010/main" val="2036003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BAE068-371F-17B5-0124-A6A954634A85}"/>
              </a:ext>
            </a:extLst>
          </p:cNvPr>
          <p:cNvSpPr>
            <a:spLocks noGrp="1"/>
          </p:cNvSpPr>
          <p:nvPr>
            <p:ph type="title"/>
          </p:nvPr>
        </p:nvSpPr>
        <p:spPr>
          <a:xfrm>
            <a:off x="360000" y="360000"/>
            <a:ext cx="11484000" cy="545601"/>
          </a:xfrm>
        </p:spPr>
        <p:txBody>
          <a:bodyPr/>
          <a:lstStyle/>
          <a:p>
            <a:r>
              <a:rPr lang="en-AU" dirty="0">
                <a:latin typeface="+mj-lt"/>
              </a:rPr>
              <a:t>Sentence 3</a:t>
            </a:r>
          </a:p>
        </p:txBody>
      </p:sp>
      <p:sp>
        <p:nvSpPr>
          <p:cNvPr id="5" name="TextBox 4">
            <a:extLst>
              <a:ext uri="{FF2B5EF4-FFF2-40B4-BE49-F238E27FC236}">
                <a16:creationId xmlns:a16="http://schemas.microsoft.com/office/drawing/2014/main" id="{9198A91B-4CA1-5E80-1B5C-1C4467B7580D}"/>
              </a:ext>
            </a:extLst>
          </p:cNvPr>
          <p:cNvSpPr txBox="1"/>
          <p:nvPr/>
        </p:nvSpPr>
        <p:spPr>
          <a:xfrm>
            <a:off x="360000" y="2213323"/>
            <a:ext cx="4576024" cy="325141"/>
          </a:xfrm>
          <a:prstGeom prst="rect">
            <a:avLst/>
          </a:prstGeom>
          <a:noFill/>
        </p:spPr>
        <p:txBody>
          <a:bodyPr wrap="square" lIns="0" tIns="0" rIns="0" bIns="0" rtlCol="0">
            <a:noAutofit/>
          </a:bodyPr>
          <a:lstStyle/>
          <a:p>
            <a:pPr algn="l"/>
            <a:r>
              <a:rPr lang="it-IT" i="1">
                <a:cs typeface="Arial" panose="020B0604020202020204" pitchFamily="34" charset="0"/>
              </a:rPr>
              <a:t>Faccio la doccia la mattina. </a:t>
            </a:r>
          </a:p>
        </p:txBody>
      </p:sp>
      <p:sp>
        <p:nvSpPr>
          <p:cNvPr id="12" name="TextBox 11">
            <a:extLst>
              <a:ext uri="{FF2B5EF4-FFF2-40B4-BE49-F238E27FC236}">
                <a16:creationId xmlns:a16="http://schemas.microsoft.com/office/drawing/2014/main" id="{BDABAED3-310F-E26C-1943-BBD0277E9CDC}"/>
              </a:ext>
            </a:extLst>
          </p:cNvPr>
          <p:cNvSpPr txBox="1"/>
          <p:nvPr/>
        </p:nvSpPr>
        <p:spPr>
          <a:xfrm>
            <a:off x="360000" y="3124343"/>
            <a:ext cx="5108627" cy="334909"/>
          </a:xfrm>
          <a:prstGeom prst="rect">
            <a:avLst/>
          </a:prstGeom>
          <a:noFill/>
        </p:spPr>
        <p:txBody>
          <a:bodyPr wrap="square" lIns="0" tIns="0" rIns="0" bIns="0" rtlCol="0">
            <a:noAutofit/>
          </a:bodyPr>
          <a:lstStyle/>
          <a:p>
            <a:pPr algn="l"/>
            <a:r>
              <a:rPr lang="it-IT" i="1" dirty="0">
                <a:cs typeface="Arial" panose="020B0604020202020204" pitchFamily="34" charset="0"/>
              </a:rPr>
              <a:t>Non faccio la doccia la mattina.</a:t>
            </a:r>
          </a:p>
        </p:txBody>
      </p:sp>
      <p:sp>
        <p:nvSpPr>
          <p:cNvPr id="13" name="TextBox 12">
            <a:extLst>
              <a:ext uri="{FF2B5EF4-FFF2-40B4-BE49-F238E27FC236}">
                <a16:creationId xmlns:a16="http://schemas.microsoft.com/office/drawing/2014/main" id="{0ABAA03D-C959-816E-E9E7-E583BAF5756E}"/>
              </a:ext>
            </a:extLst>
          </p:cNvPr>
          <p:cNvSpPr txBox="1"/>
          <p:nvPr/>
        </p:nvSpPr>
        <p:spPr>
          <a:xfrm>
            <a:off x="360000" y="4045131"/>
            <a:ext cx="5436985" cy="334909"/>
          </a:xfrm>
          <a:prstGeom prst="rect">
            <a:avLst/>
          </a:prstGeom>
          <a:noFill/>
        </p:spPr>
        <p:txBody>
          <a:bodyPr wrap="square" lIns="0" tIns="0" rIns="0" bIns="0" rtlCol="0">
            <a:noAutofit/>
          </a:bodyPr>
          <a:lstStyle/>
          <a:p>
            <a:pPr algn="l"/>
            <a:r>
              <a:rPr lang="it-IT" i="1" dirty="0">
                <a:cs typeface="Arial" panose="020B0604020202020204" pitchFamily="34" charset="0"/>
              </a:rPr>
              <a:t>Non faccio mai la doccia la mattina. </a:t>
            </a:r>
          </a:p>
        </p:txBody>
      </p:sp>
      <p:pic>
        <p:nvPicPr>
          <p:cNvPr id="3" name="Picture 2" descr="Person having a shower">
            <a:extLst>
              <a:ext uri="{FF2B5EF4-FFF2-40B4-BE49-F238E27FC236}">
                <a16:creationId xmlns:a16="http://schemas.microsoft.com/office/drawing/2014/main" id="{B1F27396-5D2E-C01E-47F2-62F45E0CEAE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674068" y="468892"/>
            <a:ext cx="4227787" cy="6137108"/>
          </a:xfrm>
          <a:prstGeom prst="rect">
            <a:avLst/>
          </a:prstGeom>
        </p:spPr>
      </p:pic>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42</a:t>
            </a:fld>
            <a:endParaRPr lang="en-AU" dirty="0"/>
          </a:p>
        </p:txBody>
      </p:sp>
    </p:spTree>
    <p:extLst>
      <p:ext uri="{BB962C8B-B14F-4D97-AF65-F5344CB8AC3E}">
        <p14:creationId xmlns:p14="http://schemas.microsoft.com/office/powerpoint/2010/main" val="320735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BAE068-371F-17B5-0124-A6A954634A85}"/>
              </a:ext>
            </a:extLst>
          </p:cNvPr>
          <p:cNvSpPr>
            <a:spLocks noGrp="1"/>
          </p:cNvSpPr>
          <p:nvPr>
            <p:ph type="title"/>
          </p:nvPr>
        </p:nvSpPr>
        <p:spPr>
          <a:xfrm>
            <a:off x="360000" y="360000"/>
            <a:ext cx="11484000" cy="545601"/>
          </a:xfrm>
        </p:spPr>
        <p:txBody>
          <a:bodyPr/>
          <a:lstStyle/>
          <a:p>
            <a:r>
              <a:rPr lang="en-AU" dirty="0">
                <a:latin typeface="+mj-lt"/>
              </a:rPr>
              <a:t>Sentence 4</a:t>
            </a:r>
          </a:p>
        </p:txBody>
      </p:sp>
      <p:sp>
        <p:nvSpPr>
          <p:cNvPr id="5" name="TextBox 4">
            <a:extLst>
              <a:ext uri="{FF2B5EF4-FFF2-40B4-BE49-F238E27FC236}">
                <a16:creationId xmlns:a16="http://schemas.microsoft.com/office/drawing/2014/main" id="{9198A91B-4CA1-5E80-1B5C-1C4467B7580D}"/>
              </a:ext>
            </a:extLst>
          </p:cNvPr>
          <p:cNvSpPr txBox="1"/>
          <p:nvPr/>
        </p:nvSpPr>
        <p:spPr>
          <a:xfrm>
            <a:off x="360000" y="2213323"/>
            <a:ext cx="4609155" cy="325141"/>
          </a:xfrm>
          <a:prstGeom prst="rect">
            <a:avLst/>
          </a:prstGeom>
          <a:noFill/>
        </p:spPr>
        <p:txBody>
          <a:bodyPr wrap="square" lIns="0" tIns="0" rIns="0" bIns="0" rtlCol="0">
            <a:noAutofit/>
          </a:bodyPr>
          <a:lstStyle/>
          <a:p>
            <a:pPr algn="l"/>
            <a:r>
              <a:rPr lang="it-IT" i="1">
                <a:cs typeface="Arial" panose="020B0604020202020204" pitchFamily="34" charset="0"/>
              </a:rPr>
              <a:t>Mi lavo i denti dopo colazione.</a:t>
            </a:r>
          </a:p>
        </p:txBody>
      </p:sp>
      <p:sp>
        <p:nvSpPr>
          <p:cNvPr id="12" name="TextBox 11">
            <a:extLst>
              <a:ext uri="{FF2B5EF4-FFF2-40B4-BE49-F238E27FC236}">
                <a16:creationId xmlns:a16="http://schemas.microsoft.com/office/drawing/2014/main" id="{BDABAED3-310F-E26C-1943-BBD0277E9CDC}"/>
              </a:ext>
            </a:extLst>
          </p:cNvPr>
          <p:cNvSpPr txBox="1"/>
          <p:nvPr/>
        </p:nvSpPr>
        <p:spPr>
          <a:xfrm>
            <a:off x="360000" y="3124343"/>
            <a:ext cx="5145615" cy="334909"/>
          </a:xfrm>
          <a:prstGeom prst="rect">
            <a:avLst/>
          </a:prstGeom>
          <a:noFill/>
        </p:spPr>
        <p:txBody>
          <a:bodyPr wrap="square" lIns="0" tIns="0" rIns="0" bIns="0" rtlCol="0">
            <a:noAutofit/>
          </a:bodyPr>
          <a:lstStyle/>
          <a:p>
            <a:pPr algn="l"/>
            <a:r>
              <a:rPr lang="it-IT" i="1" dirty="0">
                <a:cs typeface="Arial" panose="020B0604020202020204" pitchFamily="34" charset="0"/>
              </a:rPr>
              <a:t>Non mi lavo i denti dopo colazione.</a:t>
            </a:r>
          </a:p>
        </p:txBody>
      </p:sp>
      <p:sp>
        <p:nvSpPr>
          <p:cNvPr id="13" name="TextBox 12">
            <a:extLst>
              <a:ext uri="{FF2B5EF4-FFF2-40B4-BE49-F238E27FC236}">
                <a16:creationId xmlns:a16="http://schemas.microsoft.com/office/drawing/2014/main" id="{0ABAA03D-C959-816E-E9E7-E583BAF5756E}"/>
              </a:ext>
            </a:extLst>
          </p:cNvPr>
          <p:cNvSpPr txBox="1"/>
          <p:nvPr/>
        </p:nvSpPr>
        <p:spPr>
          <a:xfrm>
            <a:off x="360000" y="4045131"/>
            <a:ext cx="5476349" cy="334909"/>
          </a:xfrm>
          <a:prstGeom prst="rect">
            <a:avLst/>
          </a:prstGeom>
          <a:noFill/>
        </p:spPr>
        <p:txBody>
          <a:bodyPr wrap="square" lIns="0" tIns="0" rIns="0" bIns="0" rtlCol="0">
            <a:noAutofit/>
          </a:bodyPr>
          <a:lstStyle/>
          <a:p>
            <a:pPr algn="l"/>
            <a:r>
              <a:rPr lang="it-IT" i="1" dirty="0">
                <a:cs typeface="Arial" panose="020B0604020202020204" pitchFamily="34" charset="0"/>
              </a:rPr>
              <a:t>Non mi lavo mai i denti dopo colazione. </a:t>
            </a:r>
          </a:p>
        </p:txBody>
      </p:sp>
      <p:pic>
        <p:nvPicPr>
          <p:cNvPr id="7" name="Picture 6" descr="Person brushing teeth">
            <a:extLst>
              <a:ext uri="{FF2B5EF4-FFF2-40B4-BE49-F238E27FC236}">
                <a16:creationId xmlns:a16="http://schemas.microsoft.com/office/drawing/2014/main" id="{4CC58B65-5825-4067-BC2D-874C1839179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773291" y="491706"/>
            <a:ext cx="4208548" cy="6006294"/>
          </a:xfrm>
          <a:prstGeom prst="rect">
            <a:avLst/>
          </a:prstGeom>
        </p:spPr>
      </p:pic>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43</a:t>
            </a:fld>
            <a:endParaRPr lang="en-AU" dirty="0"/>
          </a:p>
        </p:txBody>
      </p:sp>
    </p:spTree>
    <p:extLst>
      <p:ext uri="{BB962C8B-B14F-4D97-AF65-F5344CB8AC3E}">
        <p14:creationId xmlns:p14="http://schemas.microsoft.com/office/powerpoint/2010/main" val="80402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B383E61-3E66-33F4-2E54-5CCB5A1DA804}"/>
              </a:ext>
            </a:extLst>
          </p:cNvPr>
          <p:cNvSpPr>
            <a:spLocks noGrp="1"/>
          </p:cNvSpPr>
          <p:nvPr>
            <p:ph type="title"/>
          </p:nvPr>
        </p:nvSpPr>
        <p:spPr>
          <a:xfrm>
            <a:off x="360000" y="360000"/>
            <a:ext cx="11484000" cy="545601"/>
          </a:xfrm>
        </p:spPr>
        <p:txBody>
          <a:bodyPr/>
          <a:lstStyle/>
          <a:p>
            <a:r>
              <a:rPr lang="en-AU" dirty="0">
                <a:latin typeface="+mj-lt"/>
              </a:rPr>
              <a:t>Sentence 5</a:t>
            </a:r>
          </a:p>
        </p:txBody>
      </p:sp>
      <p:sp>
        <p:nvSpPr>
          <p:cNvPr id="5" name="TextBox 4">
            <a:extLst>
              <a:ext uri="{FF2B5EF4-FFF2-40B4-BE49-F238E27FC236}">
                <a16:creationId xmlns:a16="http://schemas.microsoft.com/office/drawing/2014/main" id="{9198A91B-4CA1-5E80-1B5C-1C4467B7580D}"/>
              </a:ext>
            </a:extLst>
          </p:cNvPr>
          <p:cNvSpPr txBox="1"/>
          <p:nvPr/>
        </p:nvSpPr>
        <p:spPr>
          <a:xfrm>
            <a:off x="360000" y="2213323"/>
            <a:ext cx="3845167" cy="325141"/>
          </a:xfrm>
          <a:prstGeom prst="rect">
            <a:avLst/>
          </a:prstGeom>
          <a:noFill/>
        </p:spPr>
        <p:txBody>
          <a:bodyPr wrap="square" lIns="0" tIns="0" rIns="0" bIns="0" rtlCol="0">
            <a:noAutofit/>
          </a:bodyPr>
          <a:lstStyle/>
          <a:p>
            <a:pPr algn="l"/>
            <a:r>
              <a:rPr lang="it-IT" i="1">
                <a:cs typeface="Arial" panose="020B0604020202020204" pitchFamily="34" charset="0"/>
              </a:rPr>
              <a:t>Faccio i compiti.</a:t>
            </a:r>
          </a:p>
        </p:txBody>
      </p:sp>
      <p:sp>
        <p:nvSpPr>
          <p:cNvPr id="12" name="TextBox 11">
            <a:extLst>
              <a:ext uri="{FF2B5EF4-FFF2-40B4-BE49-F238E27FC236}">
                <a16:creationId xmlns:a16="http://schemas.microsoft.com/office/drawing/2014/main" id="{BDABAED3-310F-E26C-1943-BBD0277E9CDC}"/>
              </a:ext>
            </a:extLst>
          </p:cNvPr>
          <p:cNvSpPr txBox="1"/>
          <p:nvPr/>
        </p:nvSpPr>
        <p:spPr>
          <a:xfrm>
            <a:off x="360000" y="3203186"/>
            <a:ext cx="4292706" cy="334909"/>
          </a:xfrm>
          <a:prstGeom prst="rect">
            <a:avLst/>
          </a:prstGeom>
          <a:noFill/>
        </p:spPr>
        <p:txBody>
          <a:bodyPr wrap="square" lIns="0" tIns="0" rIns="0" bIns="0" rtlCol="0">
            <a:noAutofit/>
          </a:bodyPr>
          <a:lstStyle/>
          <a:p>
            <a:pPr algn="l"/>
            <a:r>
              <a:rPr lang="it-IT" i="1" dirty="0">
                <a:cs typeface="Arial" panose="020B0604020202020204" pitchFamily="34" charset="0"/>
              </a:rPr>
              <a:t>Non faccio i compiti.</a:t>
            </a:r>
          </a:p>
        </p:txBody>
      </p:sp>
      <p:sp>
        <p:nvSpPr>
          <p:cNvPr id="13" name="TextBox 12">
            <a:extLst>
              <a:ext uri="{FF2B5EF4-FFF2-40B4-BE49-F238E27FC236}">
                <a16:creationId xmlns:a16="http://schemas.microsoft.com/office/drawing/2014/main" id="{0ABAA03D-C959-816E-E9E7-E583BAF5756E}"/>
              </a:ext>
            </a:extLst>
          </p:cNvPr>
          <p:cNvSpPr txBox="1"/>
          <p:nvPr/>
        </p:nvSpPr>
        <p:spPr>
          <a:xfrm>
            <a:off x="360000" y="4202817"/>
            <a:ext cx="4568620" cy="334909"/>
          </a:xfrm>
          <a:prstGeom prst="rect">
            <a:avLst/>
          </a:prstGeom>
          <a:noFill/>
        </p:spPr>
        <p:txBody>
          <a:bodyPr wrap="square" lIns="0" tIns="0" rIns="0" bIns="0" rtlCol="0">
            <a:noAutofit/>
          </a:bodyPr>
          <a:lstStyle/>
          <a:p>
            <a:pPr algn="l"/>
            <a:r>
              <a:rPr lang="it-IT" i="1" dirty="0">
                <a:cs typeface="Arial" panose="020B0604020202020204" pitchFamily="34" charset="0"/>
              </a:rPr>
              <a:t>Non faccio mai i compiti.</a:t>
            </a:r>
          </a:p>
        </p:txBody>
      </p:sp>
      <p:pic>
        <p:nvPicPr>
          <p:cNvPr id="9" name="Picture 8" descr="Person doing homework">
            <a:extLst>
              <a:ext uri="{FF2B5EF4-FFF2-40B4-BE49-F238E27FC236}">
                <a16:creationId xmlns:a16="http://schemas.microsoft.com/office/drawing/2014/main" id="{A582839F-1C93-A736-7C10-47F6AD98DE1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609220" y="360000"/>
            <a:ext cx="4384601" cy="6416487"/>
          </a:xfrm>
          <a:prstGeom prst="rect">
            <a:avLst/>
          </a:prstGeom>
        </p:spPr>
      </p:pic>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44</a:t>
            </a:fld>
            <a:endParaRPr lang="en-AU" dirty="0"/>
          </a:p>
        </p:txBody>
      </p:sp>
    </p:spTree>
    <p:extLst>
      <p:ext uri="{BB962C8B-B14F-4D97-AF65-F5344CB8AC3E}">
        <p14:creationId xmlns:p14="http://schemas.microsoft.com/office/powerpoint/2010/main" val="147694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60E50E-A2B3-9E6C-BE35-4CE96A69E09B}"/>
              </a:ext>
            </a:extLst>
          </p:cNvPr>
          <p:cNvSpPr>
            <a:spLocks noGrp="1"/>
          </p:cNvSpPr>
          <p:nvPr>
            <p:ph type="title"/>
          </p:nvPr>
        </p:nvSpPr>
        <p:spPr/>
        <p:txBody>
          <a:bodyPr/>
          <a:lstStyle/>
          <a:p>
            <a:r>
              <a:rPr lang="it-IT" i="1"/>
              <a:t>Mi vesto.</a:t>
            </a:r>
          </a:p>
        </p:txBody>
      </p:sp>
      <p:pic>
        <p:nvPicPr>
          <p:cNvPr id="6" name="Picture 5" descr="Person getting dressed">
            <a:extLst>
              <a:ext uri="{FF2B5EF4-FFF2-40B4-BE49-F238E27FC236}">
                <a16:creationId xmlns:a16="http://schemas.microsoft.com/office/drawing/2014/main" id="{AA631D7B-70F6-FC64-7FDF-F4BBB6CE134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860298" y="341999"/>
            <a:ext cx="4471404" cy="6174002"/>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dirty="0"/>
          </a:p>
        </p:txBody>
      </p:sp>
    </p:spTree>
    <p:extLst>
      <p:ext uri="{BB962C8B-B14F-4D97-AF65-F5344CB8AC3E}">
        <p14:creationId xmlns:p14="http://schemas.microsoft.com/office/powerpoint/2010/main" val="1775918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60E50E-A2B3-9E6C-BE35-4CE96A69E09B}"/>
              </a:ext>
            </a:extLst>
          </p:cNvPr>
          <p:cNvSpPr>
            <a:spLocks noGrp="1"/>
          </p:cNvSpPr>
          <p:nvPr>
            <p:ph type="title"/>
          </p:nvPr>
        </p:nvSpPr>
        <p:spPr/>
        <p:txBody>
          <a:bodyPr/>
          <a:lstStyle/>
          <a:p>
            <a:r>
              <a:rPr lang="it-IT" i="1"/>
              <a:t>Faccio colazione.</a:t>
            </a:r>
          </a:p>
        </p:txBody>
      </p:sp>
      <p:pic>
        <p:nvPicPr>
          <p:cNvPr id="2" name="Picture 1" descr="Person having breakfast">
            <a:extLst>
              <a:ext uri="{FF2B5EF4-FFF2-40B4-BE49-F238E27FC236}">
                <a16:creationId xmlns:a16="http://schemas.microsoft.com/office/drawing/2014/main" id="{CC0F2E46-79A4-DF0E-4491-DE98C30F31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1037" y="555249"/>
            <a:ext cx="4049927" cy="5747502"/>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dirty="0"/>
          </a:p>
        </p:txBody>
      </p:sp>
    </p:spTree>
    <p:extLst>
      <p:ext uri="{BB962C8B-B14F-4D97-AF65-F5344CB8AC3E}">
        <p14:creationId xmlns:p14="http://schemas.microsoft.com/office/powerpoint/2010/main" val="399180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0331B2-2B3F-F93E-7CEA-1D989F470C75}"/>
              </a:ext>
            </a:extLst>
          </p:cNvPr>
          <p:cNvSpPr>
            <a:spLocks noGrp="1"/>
          </p:cNvSpPr>
          <p:nvPr>
            <p:ph type="title"/>
          </p:nvPr>
        </p:nvSpPr>
        <p:spPr/>
        <p:txBody>
          <a:bodyPr/>
          <a:lstStyle/>
          <a:p>
            <a:r>
              <a:rPr lang="it-IT" i="1"/>
              <a:t>Mi lavo i denti.</a:t>
            </a:r>
          </a:p>
        </p:txBody>
      </p:sp>
      <p:pic>
        <p:nvPicPr>
          <p:cNvPr id="7" name="Picture 6" descr="Person brushing teeth">
            <a:extLst>
              <a:ext uri="{FF2B5EF4-FFF2-40B4-BE49-F238E27FC236}">
                <a16:creationId xmlns:a16="http://schemas.microsoft.com/office/drawing/2014/main" id="{D07EF015-BBFA-66C8-66D9-34AB0AAFD88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991726" y="425853"/>
            <a:ext cx="4208548" cy="6006294"/>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dirty="0"/>
          </a:p>
        </p:txBody>
      </p:sp>
    </p:spTree>
    <p:extLst>
      <p:ext uri="{BB962C8B-B14F-4D97-AF65-F5344CB8AC3E}">
        <p14:creationId xmlns:p14="http://schemas.microsoft.com/office/powerpoint/2010/main" val="149663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0331B2-2B3F-F93E-7CEA-1D989F470C75}"/>
              </a:ext>
            </a:extLst>
          </p:cNvPr>
          <p:cNvSpPr>
            <a:spLocks noGrp="1"/>
          </p:cNvSpPr>
          <p:nvPr>
            <p:ph type="title"/>
          </p:nvPr>
        </p:nvSpPr>
        <p:spPr/>
        <p:txBody>
          <a:bodyPr/>
          <a:lstStyle/>
          <a:p>
            <a:r>
              <a:rPr lang="it-IT" i="1">
                <a:latin typeface="+mj-lt"/>
              </a:rPr>
              <a:t>Mi preparo.</a:t>
            </a:r>
          </a:p>
        </p:txBody>
      </p:sp>
      <p:pic>
        <p:nvPicPr>
          <p:cNvPr id="2" name="Picture 1" descr="Person getting ready">
            <a:extLst>
              <a:ext uri="{FF2B5EF4-FFF2-40B4-BE49-F238E27FC236}">
                <a16:creationId xmlns:a16="http://schemas.microsoft.com/office/drawing/2014/main" id="{CAD567B0-A6B7-3FE7-5192-DD653B168BE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799227" y="238961"/>
            <a:ext cx="4593547" cy="6380079"/>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dirty="0"/>
          </a:p>
        </p:txBody>
      </p:sp>
    </p:spTree>
    <p:extLst>
      <p:ext uri="{BB962C8B-B14F-4D97-AF65-F5344CB8AC3E}">
        <p14:creationId xmlns:p14="http://schemas.microsoft.com/office/powerpoint/2010/main" val="232800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0331B2-2B3F-F93E-7CEA-1D989F470C75}"/>
              </a:ext>
            </a:extLst>
          </p:cNvPr>
          <p:cNvSpPr>
            <a:spLocks noGrp="1"/>
          </p:cNvSpPr>
          <p:nvPr>
            <p:ph type="title"/>
          </p:nvPr>
        </p:nvSpPr>
        <p:spPr/>
        <p:txBody>
          <a:bodyPr/>
          <a:lstStyle/>
          <a:p>
            <a:r>
              <a:rPr lang="it-IT" i="1">
                <a:latin typeface="+mj-lt"/>
              </a:rPr>
              <a:t>Vado a scuola.</a:t>
            </a:r>
          </a:p>
        </p:txBody>
      </p:sp>
      <p:pic>
        <p:nvPicPr>
          <p:cNvPr id="4" name="Picture 3" descr="Person going to school">
            <a:extLst>
              <a:ext uri="{FF2B5EF4-FFF2-40B4-BE49-F238E27FC236}">
                <a16:creationId xmlns:a16="http://schemas.microsoft.com/office/drawing/2014/main" id="{2A0D1BD7-C1CB-F2F1-EC42-32FC7192FD3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848820" y="355277"/>
            <a:ext cx="4494361" cy="6147447"/>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dirty="0"/>
          </a:p>
        </p:txBody>
      </p:sp>
    </p:spTree>
    <p:extLst>
      <p:ext uri="{BB962C8B-B14F-4D97-AF65-F5344CB8AC3E}">
        <p14:creationId xmlns:p14="http://schemas.microsoft.com/office/powerpoint/2010/main" val="3938625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8" id="{5B7CFD80-9B3F-274A-83E4-7C2C4402A121}" vid="{8F029A35-CC8A-F847-83C7-786F3DC187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Secondary classroom slide deck template (2)</Template>
  <TotalTime>0</TotalTime>
  <Words>1352</Words>
  <Application>Microsoft Office PowerPoint</Application>
  <PresentationFormat>Widescreen</PresentationFormat>
  <Paragraphs>297</Paragraphs>
  <Slides>45</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Calibri</vt:lpstr>
      <vt:lpstr>Segoe UI</vt:lpstr>
      <vt:lpstr>Times New Roman</vt:lpstr>
      <vt:lpstr>Public Sans</vt:lpstr>
      <vt:lpstr>Arial</vt:lpstr>
      <vt:lpstr>1_NSWG Corporate</vt:lpstr>
      <vt:lpstr>Daily routine verbs</vt:lpstr>
      <vt:lpstr>Mi sveglio.</vt:lpstr>
      <vt:lpstr>Mi alzo.</vt:lpstr>
      <vt:lpstr>Faccio la doccia.</vt:lpstr>
      <vt:lpstr>Mi vesto.</vt:lpstr>
      <vt:lpstr>Faccio colazione.</vt:lpstr>
      <vt:lpstr>Mi lavo i denti.</vt:lpstr>
      <vt:lpstr>Mi preparo.</vt:lpstr>
      <vt:lpstr>Vado a scuola.</vt:lpstr>
      <vt:lpstr>Torno a casa.</vt:lpstr>
      <vt:lpstr>Pranzo.</vt:lpstr>
      <vt:lpstr>Faccio i compiti.</vt:lpstr>
      <vt:lpstr>Mi riposo.</vt:lpstr>
      <vt:lpstr>Ceno con la famiglia.</vt:lpstr>
      <vt:lpstr>Mi spoglio.</vt:lpstr>
      <vt:lpstr>Mi metto il pigiama.</vt:lpstr>
      <vt:lpstr>Vado a letto.</vt:lpstr>
      <vt:lpstr>Mi addormento.</vt:lpstr>
      <vt:lpstr>Daily routine verbs in the first person</vt:lpstr>
      <vt:lpstr>Activity</vt:lpstr>
      <vt:lpstr>Question 1</vt:lpstr>
      <vt:lpstr>Question 2</vt:lpstr>
      <vt:lpstr>Question 3</vt:lpstr>
      <vt:lpstr>Question 4</vt:lpstr>
      <vt:lpstr>Question 5</vt:lpstr>
      <vt:lpstr>Question 6</vt:lpstr>
      <vt:lpstr>Question 7</vt:lpstr>
      <vt:lpstr>Question 8</vt:lpstr>
      <vt:lpstr>Question 9</vt:lpstr>
      <vt:lpstr>Question 10</vt:lpstr>
      <vt:lpstr>Question 11</vt:lpstr>
      <vt:lpstr>Question 12</vt:lpstr>
      <vt:lpstr>Question 13</vt:lpstr>
      <vt:lpstr>Question 14</vt:lpstr>
      <vt:lpstr>Question 15</vt:lpstr>
      <vt:lpstr>Question 16</vt:lpstr>
      <vt:lpstr>Question 17</vt:lpstr>
      <vt:lpstr>The negative form</vt:lpstr>
      <vt:lpstr>Using non and non…mai</vt:lpstr>
      <vt:lpstr>Sentence 1</vt:lpstr>
      <vt:lpstr>Sentence 2</vt:lpstr>
      <vt:lpstr>Sentence 3</vt:lpstr>
      <vt:lpstr>Sentence 4</vt:lpstr>
      <vt:lpstr>Sentence 5</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Daily routine verbs</dc:title>
  <dc:creator>NSW Department of Education</dc:creator>
  <dcterms:created xsi:type="dcterms:W3CDTF">2024-09-24T00:45:22Z</dcterms:created>
  <dcterms:modified xsi:type="dcterms:W3CDTF">2024-09-24T00:45:46Z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2024-09-24T00:45:33Z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632d3ce3-ce98-4fa8-a3f5-ba0a1d3685e2</vt:lpwstr>
  </property>
  <property fmtid="{D5CDD505-2E9C-101B-9397-08002B2CF9AE}" pid="8" name="MSIP_Label_b603dfd7-d93a-4381-a340-2995d8282205_ContentBits">
    <vt:lpwstr>0</vt:lpwstr>
  </property>
</Properties>
</file>