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60" r:id="rId1"/>
    <p:sldMasterId id="2147483715" r:id="rId2"/>
  </p:sldMasterIdLst>
  <p:notesMasterIdLst>
    <p:notesMasterId r:id="rId13"/>
  </p:notesMasterIdLst>
  <p:handoutMasterIdLst>
    <p:handoutMasterId r:id="rId14"/>
  </p:handoutMasterIdLst>
  <p:sldIdLst>
    <p:sldId id="286" r:id="rId3"/>
    <p:sldId id="406" r:id="rId4"/>
    <p:sldId id="413" r:id="rId5"/>
    <p:sldId id="409" r:id="rId6"/>
    <p:sldId id="414" r:id="rId7"/>
    <p:sldId id="415" r:id="rId8"/>
    <p:sldId id="408" r:id="rId9"/>
    <p:sldId id="416" r:id="rId10"/>
    <p:sldId id="361" r:id="rId11"/>
    <p:sldId id="278" r:id="rId12"/>
  </p:sldIdLst>
  <p:sldSz cx="12192000" cy="6858000"/>
  <p:notesSz cx="6858000" cy="9144000"/>
  <p:embeddedFontLst>
    <p:embeddedFont>
      <p:font typeface="Public Sans" pitchFamily="2" charset="0"/>
      <p:regular r:id="rId15"/>
      <p:bold r:id="rId16"/>
      <p:italic r:id="rId17"/>
      <p:boldItalic r:id="rId18"/>
    </p:embeddedFont>
    <p:embeddedFont>
      <p:font typeface="Public Sans Light" pitchFamily="2" charset="0"/>
      <p:regular r:id="rId19"/>
      <p:italic r:id="rId20"/>
    </p:embeddedFont>
  </p:embeddedFontLst>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521415D9-36F7-43E2-AB2F-B90AF26B5E84}">
      <p14:sectionLst xmlns:p14="http://schemas.microsoft.com/office/powerpoint/2010/main">
        <p14:section name="Notes" id="{9102D73B-8542-41AF-8673-BCEF68A5FE73}">
          <p14:sldIdLst/>
        </p14:section>
        <p14:section name="Covers" id="{F30C5FBC-47C2-4ED1-B1FA-B8D562828AEC}">
          <p14:sldIdLst>
            <p14:sldId id="286"/>
          </p14:sldIdLst>
        </p14:section>
        <p14:section name="Main Section" id="{9962DA83-E248-478E-9F5E-043EFB431FA0}">
          <p14:sldIdLst>
            <p14:sldId id="406"/>
            <p14:sldId id="413"/>
            <p14:sldId id="409"/>
            <p14:sldId id="414"/>
            <p14:sldId id="415"/>
            <p14:sldId id="408"/>
            <p14:sldId id="416"/>
            <p14:sldId id="361"/>
            <p14:sldId id="278"/>
          </p14:sldIdLst>
        </p14:section>
      </p14:sectionLst>
    </p:ext>
    <p:ext uri="{EFAFB233-063F-42B5-8137-9DF3F51BA10A}">
      <p15:sldGuideLst xmlns:p15="http://schemas.microsoft.com/office/powerpoint/2012/main">
        <p15:guide id="1" orient="horz" pos="2160" userDrawn="1">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AE4EC"/>
    <a:srgbClr val="0070C0"/>
    <a:srgbClr val="002664"/>
    <a:srgbClr val="CDD3D6"/>
    <a:srgbClr val="00296C"/>
    <a:srgbClr val="EBEBEB"/>
    <a:srgbClr val="146CFD"/>
    <a:srgbClr val="CBEDFD"/>
    <a:srgbClr val="0046B8"/>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A111915-BE36-4E01-A7E5-04B1672EAD3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03" autoAdjust="0"/>
    <p:restoredTop sz="72612" autoAdjust="0"/>
  </p:normalViewPr>
  <p:slideViewPr>
    <p:cSldViewPr snapToGrid="0">
      <p:cViewPr varScale="1">
        <p:scale>
          <a:sx n="106" d="100"/>
          <a:sy n="106" d="100"/>
        </p:scale>
        <p:origin x="927" y="66"/>
      </p:cViewPr>
      <p:guideLst>
        <p:guide orient="horz" pos="2160"/>
        <p:guide pos="3840"/>
      </p:guideLst>
    </p:cSldViewPr>
  </p:slideViewPr>
  <p:outlineViewPr>
    <p:cViewPr>
      <p:scale>
        <a:sx n="33" d="100"/>
        <a:sy n="33" d="100"/>
      </p:scale>
      <p:origin x="0" y="-18344"/>
    </p:cViewPr>
  </p:outlin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4548" y="106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font" Target="fonts/font4.fntdata"/><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font" Target="fonts/font3.fntdata"/><Relationship Id="rId2" Type="http://schemas.openxmlformats.org/officeDocument/2006/relationships/slideMaster" Target="slideMasters/slideMaster2.xml"/><Relationship Id="rId16" Type="http://schemas.openxmlformats.org/officeDocument/2006/relationships/font" Target="fonts/font2.fntdata"/><Relationship Id="rId20"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font" Target="fonts/font1.fntdata"/><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font" Target="fonts/font5.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43F5A19-4E20-4EDB-9EC8-DF02AC748E7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latin typeface="Public Sans" pitchFamily="2" charset="0"/>
            </a:endParaRPr>
          </a:p>
        </p:txBody>
      </p:sp>
      <p:sp>
        <p:nvSpPr>
          <p:cNvPr id="3" name="Date Placeholder 2">
            <a:extLst>
              <a:ext uri="{FF2B5EF4-FFF2-40B4-BE49-F238E27FC236}">
                <a16:creationId xmlns:a16="http://schemas.microsoft.com/office/drawing/2014/main" id="{6F2B4FC2-E151-470D-9291-01D2A5A6D34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0BF4B7B-ADA4-42BE-A113-1D67CA67812F}" type="datetimeFigureOut">
              <a:rPr lang="en-AU" smtClean="0">
                <a:latin typeface="Public Sans" pitchFamily="2" charset="0"/>
              </a:rPr>
              <a:t>23/01/2024</a:t>
            </a:fld>
            <a:endParaRPr lang="en-AU">
              <a:latin typeface="Public Sans" pitchFamily="2" charset="0"/>
            </a:endParaRPr>
          </a:p>
        </p:txBody>
      </p:sp>
      <p:sp>
        <p:nvSpPr>
          <p:cNvPr id="4" name="Footer Placeholder 3">
            <a:extLst>
              <a:ext uri="{FF2B5EF4-FFF2-40B4-BE49-F238E27FC236}">
                <a16:creationId xmlns:a16="http://schemas.microsoft.com/office/drawing/2014/main" id="{2F07DE46-ED0B-49F3-8199-C129451A46B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latin typeface="Public Sans" pitchFamily="2" charset="0"/>
            </a:endParaRPr>
          </a:p>
        </p:txBody>
      </p:sp>
      <p:sp>
        <p:nvSpPr>
          <p:cNvPr id="5" name="Slide Number Placeholder 4">
            <a:extLst>
              <a:ext uri="{FF2B5EF4-FFF2-40B4-BE49-F238E27FC236}">
                <a16:creationId xmlns:a16="http://schemas.microsoft.com/office/drawing/2014/main" id="{56DA6684-5527-4DB9-88B5-C4F66FB5F78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AAF8501-5769-46EC-B8B9-363B75FA9999}" type="slidenum">
              <a:rPr lang="en-AU" smtClean="0">
                <a:latin typeface="Public Sans" pitchFamily="2" charset="0"/>
              </a:rPr>
              <a:t>‹#›</a:t>
            </a:fld>
            <a:endParaRPr lang="en-AU">
              <a:latin typeface="Public Sans" pitchFamily="2" charset="0"/>
            </a:endParaRPr>
          </a:p>
        </p:txBody>
      </p:sp>
    </p:spTree>
    <p:extLst>
      <p:ext uri="{BB962C8B-B14F-4D97-AF65-F5344CB8AC3E}">
        <p14:creationId xmlns:p14="http://schemas.microsoft.com/office/powerpoint/2010/main" val="41447938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Public Sans" pitchFamily="2" charset="0"/>
              </a:defRPr>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Public Sans" pitchFamily="2" charset="0"/>
              </a:defRPr>
            </a:lvl1pPr>
          </a:lstStyle>
          <a:p>
            <a:fld id="{EC6F825C-382E-4C1A-82AB-BCE4AFD21ABE}" type="datetimeFigureOut">
              <a:rPr lang="en-AU" smtClean="0"/>
              <a:pPr/>
              <a:t>23/01/2024</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Public Sans" pitchFamily="2" charset="0"/>
              </a:defRPr>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Public Sans" pitchFamily="2" charset="0"/>
              </a:defRPr>
            </a:lvl1pPr>
          </a:lstStyle>
          <a:p>
            <a:fld id="{B07158C4-A119-4B78-9DE8-A50001BC31DC}" type="slidenum">
              <a:rPr lang="en-AU" smtClean="0"/>
              <a:pPr/>
              <a:t>‹#›</a:t>
            </a:fld>
            <a:endParaRPr lang="en-AU"/>
          </a:p>
        </p:txBody>
      </p:sp>
    </p:spTree>
    <p:extLst>
      <p:ext uri="{BB962C8B-B14F-4D97-AF65-F5344CB8AC3E}">
        <p14:creationId xmlns:p14="http://schemas.microsoft.com/office/powerpoint/2010/main" val="3301092027"/>
      </p:ext>
    </p:extLst>
  </p:cSld>
  <p:clrMap bg1="lt1" tx1="dk1" bg2="lt2" tx2="dk2" accent1="accent1" accent2="accent2" accent3="accent3" accent4="accent4" accent5="accent5" accent6="accent6" hlink="hlink" folHlink="folHlink"/>
  <p:notesStyle>
    <a:lvl1pPr marL="0" algn="l" defTabSz="1219170" rtl="0" eaLnBrk="1" latinLnBrk="0" hangingPunct="1">
      <a:defRPr sz="1600" kern="1200">
        <a:solidFill>
          <a:schemeClr val="tx1"/>
        </a:solidFill>
        <a:latin typeface="Public Sans" pitchFamily="2" charset="0"/>
        <a:ea typeface="+mn-ea"/>
        <a:cs typeface="+mn-cs"/>
      </a:defRPr>
    </a:lvl1pPr>
    <a:lvl2pPr marL="609585" algn="l" defTabSz="1219170" rtl="0" eaLnBrk="1" latinLnBrk="0" hangingPunct="1">
      <a:defRPr sz="1600" kern="1200">
        <a:solidFill>
          <a:schemeClr val="tx1"/>
        </a:solidFill>
        <a:latin typeface="Public Sans" pitchFamily="2" charset="0"/>
        <a:ea typeface="+mn-ea"/>
        <a:cs typeface="+mn-cs"/>
      </a:defRPr>
    </a:lvl2pPr>
    <a:lvl3pPr marL="1219170" algn="l" defTabSz="1219170" rtl="0" eaLnBrk="1" latinLnBrk="0" hangingPunct="1">
      <a:defRPr sz="1600" kern="1200">
        <a:solidFill>
          <a:schemeClr val="tx1"/>
        </a:solidFill>
        <a:latin typeface="Public Sans" pitchFamily="2" charset="0"/>
        <a:ea typeface="+mn-ea"/>
        <a:cs typeface="+mn-cs"/>
      </a:defRPr>
    </a:lvl3pPr>
    <a:lvl4pPr marL="1828754" algn="l" defTabSz="1219170" rtl="0" eaLnBrk="1" latinLnBrk="0" hangingPunct="1">
      <a:defRPr sz="1600" kern="1200">
        <a:solidFill>
          <a:schemeClr val="tx1"/>
        </a:solidFill>
        <a:latin typeface="Public Sans" pitchFamily="2" charset="0"/>
        <a:ea typeface="+mn-ea"/>
        <a:cs typeface="+mn-cs"/>
      </a:defRPr>
    </a:lvl4pPr>
    <a:lvl5pPr marL="2438339" algn="l" defTabSz="1219170" rtl="0" eaLnBrk="1" latinLnBrk="0" hangingPunct="1">
      <a:defRPr sz="1600" kern="1200">
        <a:solidFill>
          <a:schemeClr val="tx1"/>
        </a:solidFill>
        <a:latin typeface="Public Sans" pitchFamily="2"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AU" dirty="0"/>
              <a:t>Students practise making sentences about their activities and the frequency of the activities using the structures.</a:t>
            </a:r>
          </a:p>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4</a:t>
            </a:fld>
            <a:endParaRPr lang="en-AU"/>
          </a:p>
        </p:txBody>
      </p:sp>
    </p:spTree>
    <p:extLst>
      <p:ext uri="{BB962C8B-B14F-4D97-AF65-F5344CB8AC3E}">
        <p14:creationId xmlns:p14="http://schemas.microsoft.com/office/powerpoint/2010/main" val="4330676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5</a:t>
            </a:fld>
            <a:endParaRPr lang="en-AU"/>
          </a:p>
        </p:txBody>
      </p:sp>
    </p:spTree>
    <p:extLst>
      <p:ext uri="{BB962C8B-B14F-4D97-AF65-F5344CB8AC3E}">
        <p14:creationId xmlns:p14="http://schemas.microsoft.com/office/powerpoint/2010/main" val="3233801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AU" dirty="0"/>
              <a:t>Students practise making sentences about what times they do certain activities using the structures.</a:t>
            </a:r>
          </a:p>
        </p:txBody>
      </p:sp>
      <p:sp>
        <p:nvSpPr>
          <p:cNvPr id="4" name="Slide Number Placeholder 3"/>
          <p:cNvSpPr>
            <a:spLocks noGrp="1"/>
          </p:cNvSpPr>
          <p:nvPr>
            <p:ph type="sldNum" sz="quarter" idx="5"/>
          </p:nvPr>
        </p:nvSpPr>
        <p:spPr/>
        <p:txBody>
          <a:bodyPr/>
          <a:lstStyle/>
          <a:p>
            <a:fld id="{B07158C4-A119-4B78-9DE8-A50001BC31DC}" type="slidenum">
              <a:rPr lang="en-AU" smtClean="0"/>
              <a:pPr/>
              <a:t>6</a:t>
            </a:fld>
            <a:endParaRPr lang="en-AU"/>
          </a:p>
        </p:txBody>
      </p:sp>
    </p:spTree>
    <p:extLst>
      <p:ext uri="{BB962C8B-B14F-4D97-AF65-F5344CB8AC3E}">
        <p14:creationId xmlns:p14="http://schemas.microsoft.com/office/powerpoint/2010/main" val="36203167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7</a:t>
            </a:fld>
            <a:endParaRPr lang="en-AU"/>
          </a:p>
        </p:txBody>
      </p:sp>
    </p:spTree>
    <p:extLst>
      <p:ext uri="{BB962C8B-B14F-4D97-AF65-F5344CB8AC3E}">
        <p14:creationId xmlns:p14="http://schemas.microsoft.com/office/powerpoint/2010/main" val="41988453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7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1">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1" y="0"/>
            <a:ext cx="12192001" cy="392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2" name="Title 1"/>
          <p:cNvSpPr>
            <a:spLocks noGrp="1"/>
          </p:cNvSpPr>
          <p:nvPr>
            <p:ph type="ctrTitle"/>
          </p:nvPr>
        </p:nvSpPr>
        <p:spPr>
          <a:xfrm>
            <a:off x="359998" y="360000"/>
            <a:ext cx="11484001" cy="2520000"/>
          </a:xfrm>
          <a:ln>
            <a:noFill/>
          </a:ln>
        </p:spPr>
        <p:txBody>
          <a:bodyPr anchor="t">
            <a:noAutofit/>
          </a:bodyPr>
          <a:lstStyle>
            <a:lvl1pPr algn="l">
              <a:lnSpc>
                <a:spcPct val="90000"/>
              </a:lnSpc>
              <a:defRPr sz="4800">
                <a:solidFill>
                  <a:schemeClr val="bg1"/>
                </a:solidFill>
              </a:defRPr>
            </a:lvl1pPr>
          </a:lstStyle>
          <a:p>
            <a:r>
              <a:rPr lang="en-US"/>
              <a:t>Click to edit Master title style</a:t>
            </a:r>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156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accent3"/>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4104000"/>
            <a:ext cx="853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360000" y="4284000"/>
            <a:ext cx="2700000" cy="1080000"/>
          </a:xfrm>
        </p:spPr>
        <p:txBody>
          <a:bodyPr>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r>
              <a:rPr lang="en-AU"/>
              <a:t>Subtitle</a:t>
            </a:r>
          </a:p>
        </p:txBody>
      </p:sp>
      <p:sp>
        <p:nvSpPr>
          <p:cNvPr id="15" name="Text Placeholder 14">
            <a:extLst>
              <a:ext uri="{FF2B5EF4-FFF2-40B4-BE49-F238E27FC236}">
                <a16:creationId xmlns:a16="http://schemas.microsoft.com/office/drawing/2014/main" id="{B9280053-307C-4D8A-BF45-7B6743FA55E3}"/>
              </a:ext>
            </a:extLst>
          </p:cNvPr>
          <p:cNvSpPr>
            <a:spLocks noGrp="1"/>
          </p:cNvSpPr>
          <p:nvPr>
            <p:ph type="body" sz="quarter" idx="11" hasCustomPrompt="1"/>
          </p:nvPr>
        </p:nvSpPr>
        <p:spPr>
          <a:xfrm>
            <a:off x="3454400" y="4284000"/>
            <a:ext cx="3600000" cy="288000"/>
          </a:xfrm>
        </p:spPr>
        <p:txBody>
          <a:bodyPr>
            <a:noAutofit/>
          </a:bodyPr>
          <a:lstStyle>
            <a:lvl1pPr>
              <a:spcAft>
                <a:spcPts val="0"/>
              </a:spcAft>
              <a:defRPr sz="1800" b="1">
                <a:solidFill>
                  <a:schemeClr val="accent1"/>
                </a:solidFill>
                <a:latin typeface="+mn-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Presenter name</a:t>
            </a:r>
          </a:p>
        </p:txBody>
      </p:sp>
      <p:sp>
        <p:nvSpPr>
          <p:cNvPr id="8" name="Text Placeholder 7">
            <a:extLst>
              <a:ext uri="{FF2B5EF4-FFF2-40B4-BE49-F238E27FC236}">
                <a16:creationId xmlns:a16="http://schemas.microsoft.com/office/drawing/2014/main" id="{3D3A2FD3-519F-2044-B746-41CDD99A2A89}"/>
              </a:ext>
            </a:extLst>
          </p:cNvPr>
          <p:cNvSpPr>
            <a:spLocks noGrp="1"/>
          </p:cNvSpPr>
          <p:nvPr>
            <p:ph type="body" sz="quarter" idx="14" hasCustomPrompt="1"/>
          </p:nvPr>
        </p:nvSpPr>
        <p:spPr>
          <a:xfrm>
            <a:off x="3454399" y="4572000"/>
            <a:ext cx="3599999" cy="792000"/>
          </a:xfrm>
        </p:spPr>
        <p:txBody>
          <a:bodyPr/>
          <a:lstStyle>
            <a:lvl1pPr>
              <a:defRPr sz="1800">
                <a:solidFill>
                  <a:schemeClr val="accent1"/>
                </a:solidFill>
              </a:defRPr>
            </a:lvl1pPr>
          </a:lstStyle>
          <a:p>
            <a:pPr lvl="0"/>
            <a:r>
              <a:rPr lang="en-US"/>
              <a:t>Presenter title</a:t>
            </a:r>
            <a:endParaRPr lang="en-AU"/>
          </a:p>
        </p:txBody>
      </p: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4104000"/>
            <a:ext cx="277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6" name="Text Placeholder 14">
            <a:extLst>
              <a:ext uri="{FF2B5EF4-FFF2-40B4-BE49-F238E27FC236}">
                <a16:creationId xmlns:a16="http://schemas.microsoft.com/office/drawing/2014/main" id="{0B9A9D47-05D2-409D-A941-8374F9F8E2D4}"/>
              </a:ext>
            </a:extLst>
          </p:cNvPr>
          <p:cNvSpPr>
            <a:spLocks noGrp="1"/>
          </p:cNvSpPr>
          <p:nvPr>
            <p:ph type="body" sz="quarter" idx="12" hasCustomPrompt="1"/>
          </p:nvPr>
        </p:nvSpPr>
        <p:spPr>
          <a:xfrm>
            <a:off x="9072000" y="4284000"/>
            <a:ext cx="2772000" cy="1080000"/>
          </a:xfrm>
        </p:spPr>
        <p:txBody>
          <a:bodyPr>
            <a:noAutofit/>
          </a:bodyPr>
          <a:lstStyle>
            <a:lvl1pPr>
              <a:defRPr sz="1800" b="0">
                <a:solidFill>
                  <a:schemeClr val="accent1"/>
                </a:solidFill>
                <a:latin typeface="+mn-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r>
              <a:rPr lang="en-AU"/>
              <a:t>00 Month 20YY</a:t>
            </a:r>
          </a:p>
        </p:txBody>
      </p: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5867118"/>
            <a:ext cx="4500000" cy="684882"/>
          </a:xfrm>
          <a:prstGeom prst="rect">
            <a:avLst/>
          </a:prstGeom>
        </p:spPr>
        <p:txBody>
          <a:bodyPr vert="horz" lIns="0" tIns="0" rIns="0" bIns="0" rtlCol="0" anchor="b" anchorCtr="0">
            <a:noAutofit/>
          </a:bodyPr>
          <a:lstStyle>
            <a:lvl1pPr algn="l">
              <a:defRPr sz="1400">
                <a:solidFill>
                  <a:schemeClr val="accent1"/>
                </a:solidFill>
                <a:latin typeface="Public Sans" pitchFamily="2" charset="0"/>
              </a:defRPr>
            </a:lvl1pPr>
          </a:lstStyle>
          <a:p>
            <a:r>
              <a:rPr lang="en-US"/>
              <a:t>NSW Department of Education</a:t>
            </a:r>
            <a:endParaRPr lang="en-AU"/>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5867118"/>
            <a:ext cx="630000" cy="684882"/>
          </a:xfrm>
          <a:prstGeom prst="rect">
            <a:avLst/>
          </a:prstGeom>
        </p:spPr>
      </p:pic>
    </p:spTree>
    <p:extLst>
      <p:ext uri="{BB962C8B-B14F-4D97-AF65-F5344CB8AC3E}">
        <p14:creationId xmlns:p14="http://schemas.microsoft.com/office/powerpoint/2010/main" val="356856507"/>
      </p:ext>
    </p:extLst>
  </p:cSld>
  <p:clrMapOvr>
    <a:masterClrMapping/>
  </p:clrMapOvr>
  <p:extLst>
    <p:ext uri="{DCECCB84-F9BA-43D5-87BE-67443E8EF086}">
      <p15:sldGuideLst xmlns:p15="http://schemas.microsoft.com/office/powerpoint/2012/main">
        <p15:guide id="1" orient="horz" pos="411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vider 2">
    <p:bg>
      <p:bgPr>
        <a:solidFill>
          <a:schemeClr val="accent4"/>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accent1"/>
                </a:solidFill>
                <a:latin typeface="Public Sans" pitchFamily="2" charset="0"/>
              </a:defRPr>
            </a:lvl1pPr>
          </a:lstStyle>
          <a:p>
            <a:r>
              <a:rPr lang="en-US"/>
              <a:t>NSW Department of Education</a:t>
            </a:r>
            <a:endParaRPr lang="en-AU"/>
          </a:p>
        </p:txBody>
      </p:sp>
      <p:sp>
        <p:nvSpPr>
          <p:cNvPr id="2" name="Title 1"/>
          <p:cNvSpPr>
            <a:spLocks noGrp="1"/>
          </p:cNvSpPr>
          <p:nvPr>
            <p:ph type="ctrTitle" hasCustomPrompt="1"/>
          </p:nvPr>
        </p:nvSpPr>
        <p:spPr>
          <a:xfrm>
            <a:off x="540000" y="4320000"/>
            <a:ext cx="10080000" cy="1224000"/>
          </a:xfrm>
          <a:ln>
            <a:noFill/>
          </a:ln>
        </p:spPr>
        <p:txBody>
          <a:bodyPr anchor="t">
            <a:noAutofit/>
          </a:bodyPr>
          <a:lstStyle>
            <a:lvl1pPr algn="l">
              <a:lnSpc>
                <a:spcPct val="90000"/>
              </a:lnSpc>
              <a:defRPr sz="4800">
                <a:solidFill>
                  <a:schemeClr val="accent1"/>
                </a:solidFill>
                <a:latin typeface="+mj-lt"/>
              </a:defRPr>
            </a:lvl1pPr>
          </a:lstStyle>
          <a:p>
            <a:r>
              <a:rPr lang="en-US"/>
              <a:t>Divider title</a:t>
            </a:r>
          </a:p>
        </p:txBody>
      </p:sp>
      <p:sp>
        <p:nvSpPr>
          <p:cNvPr id="5" name="Text Placeholder 4">
            <a:extLst>
              <a:ext uri="{FF2B5EF4-FFF2-40B4-BE49-F238E27FC236}">
                <a16:creationId xmlns:a16="http://schemas.microsoft.com/office/drawing/2014/main" id="{38EDD08B-0E5C-4DF0-9C56-CC522D170EAA}"/>
              </a:ext>
              <a:ext uri="{C183D7F6-B498-43B3-948B-1728B52AA6E4}">
                <adec:decorative xmlns:adec="http://schemas.microsoft.com/office/drawing/2017/decorative" val="0"/>
              </a:ext>
            </a:extLst>
          </p:cNvPr>
          <p:cNvSpPr>
            <a:spLocks noGrp="1"/>
          </p:cNvSpPr>
          <p:nvPr>
            <p:ph type="body" sz="quarter" idx="11" hasCustomPrompt="1"/>
          </p:nvPr>
        </p:nvSpPr>
        <p:spPr>
          <a:xfrm>
            <a:off x="540000" y="1368311"/>
            <a:ext cx="2880000" cy="2880000"/>
          </a:xfrm>
        </p:spPr>
        <p:txBody>
          <a:bodyPr anchor="t">
            <a:noAutofit/>
          </a:bodyPr>
          <a:lstStyle>
            <a:lvl1pPr algn="l">
              <a:lnSpc>
                <a:spcPct val="80000"/>
              </a:lnSpc>
              <a:spcAft>
                <a:spcPts val="0"/>
              </a:spcAft>
              <a:defRPr sz="19000">
                <a:solidFill>
                  <a:schemeClr val="accent2"/>
                </a:solidFill>
                <a:latin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a:t>
            </a:r>
          </a:p>
        </p:txBody>
      </p: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540000" y="5760000"/>
            <a:ext cx="10079997" cy="720000"/>
          </a:xfrm>
        </p:spPr>
        <p:txBody>
          <a:bodyPr>
            <a:noAutofit/>
          </a:bodyPr>
          <a:lstStyle>
            <a:lvl1pPr>
              <a:defRPr sz="2000">
                <a:solidFill>
                  <a:schemeClr val="accent1"/>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144384953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Divider 2_Image">
    <p:bg>
      <p:bgPr>
        <a:solidFill>
          <a:schemeClr val="accent4"/>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accent1"/>
                </a:solidFill>
                <a:latin typeface="Public Sans" pitchFamily="2" charset="0"/>
              </a:defRPr>
            </a:lvl1pPr>
          </a:lstStyle>
          <a:p>
            <a:r>
              <a:rPr lang="en-US"/>
              <a:t>NSW Department of Education</a:t>
            </a:r>
            <a:endParaRPr lang="en-AU"/>
          </a:p>
        </p:txBody>
      </p:sp>
      <p:sp>
        <p:nvSpPr>
          <p:cNvPr id="2" name="Title 1"/>
          <p:cNvSpPr>
            <a:spLocks noGrp="1"/>
          </p:cNvSpPr>
          <p:nvPr>
            <p:ph type="ctrTitle" hasCustomPrompt="1"/>
          </p:nvPr>
        </p:nvSpPr>
        <p:spPr>
          <a:xfrm>
            <a:off x="540000" y="4320000"/>
            <a:ext cx="6343602" cy="1224000"/>
          </a:xfrm>
          <a:ln>
            <a:noFill/>
          </a:ln>
        </p:spPr>
        <p:txBody>
          <a:bodyPr anchor="t">
            <a:noAutofit/>
          </a:bodyPr>
          <a:lstStyle>
            <a:lvl1pPr algn="l">
              <a:lnSpc>
                <a:spcPct val="90000"/>
              </a:lnSpc>
              <a:defRPr sz="4800">
                <a:solidFill>
                  <a:schemeClr val="accent1"/>
                </a:solidFill>
                <a:latin typeface="+mj-lt"/>
              </a:defRPr>
            </a:lvl1pPr>
          </a:lstStyle>
          <a:p>
            <a:r>
              <a:rPr lang="en-US"/>
              <a:t>Divider title</a:t>
            </a:r>
          </a:p>
        </p:txBody>
      </p:sp>
      <p:sp>
        <p:nvSpPr>
          <p:cNvPr id="5" name="Text Placeholder 4">
            <a:extLst>
              <a:ext uri="{FF2B5EF4-FFF2-40B4-BE49-F238E27FC236}">
                <a16:creationId xmlns:a16="http://schemas.microsoft.com/office/drawing/2014/main" id="{38EDD08B-0E5C-4DF0-9C56-CC522D170EAA}"/>
              </a:ext>
              <a:ext uri="{C183D7F6-B498-43B3-948B-1728B52AA6E4}">
                <adec:decorative xmlns:adec="http://schemas.microsoft.com/office/drawing/2017/decorative" val="0"/>
              </a:ext>
            </a:extLst>
          </p:cNvPr>
          <p:cNvSpPr>
            <a:spLocks noGrp="1"/>
          </p:cNvSpPr>
          <p:nvPr>
            <p:ph type="body" sz="quarter" idx="11" hasCustomPrompt="1"/>
          </p:nvPr>
        </p:nvSpPr>
        <p:spPr>
          <a:xfrm>
            <a:off x="540000" y="1368311"/>
            <a:ext cx="2880000" cy="2880000"/>
          </a:xfrm>
        </p:spPr>
        <p:txBody>
          <a:bodyPr anchor="t">
            <a:noAutofit/>
          </a:bodyPr>
          <a:lstStyle>
            <a:lvl1pPr algn="l">
              <a:lnSpc>
                <a:spcPct val="80000"/>
              </a:lnSpc>
              <a:spcAft>
                <a:spcPts val="0"/>
              </a:spcAft>
              <a:defRPr sz="19000">
                <a:solidFill>
                  <a:schemeClr val="accent2"/>
                </a:solidFill>
                <a:latin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a:t>
            </a:r>
          </a:p>
        </p:txBody>
      </p: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540001" y="5760000"/>
            <a:ext cx="6343602" cy="720000"/>
          </a:xfrm>
        </p:spPr>
        <p:txBody>
          <a:bodyPr>
            <a:noAutofit/>
          </a:bodyPr>
          <a:lstStyle>
            <a:lvl1pPr>
              <a:defRPr sz="2000">
                <a:solidFill>
                  <a:schemeClr val="accent1"/>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3" name="Picture Placeholder 4">
            <a:extLst>
              <a:ext uri="{FF2B5EF4-FFF2-40B4-BE49-F238E27FC236}">
                <a16:creationId xmlns:a16="http://schemas.microsoft.com/office/drawing/2014/main" id="{CD048189-D626-F31B-A3F0-9BF80BDFD40C}"/>
              </a:ext>
              <a:ext uri="{C183D7F6-B498-43B3-948B-1728B52AA6E4}">
                <adec:decorative xmlns:adec="http://schemas.microsoft.com/office/drawing/2017/decorative" val="1"/>
              </a:ext>
            </a:extLst>
          </p:cNvPr>
          <p:cNvSpPr>
            <a:spLocks noGrp="1"/>
          </p:cNvSpPr>
          <p:nvPr>
            <p:ph type="pic" sz="quarter" idx="13"/>
          </p:nvPr>
        </p:nvSpPr>
        <p:spPr>
          <a:xfrm>
            <a:off x="7128000" y="0"/>
            <a:ext cx="3708000" cy="6858000"/>
          </a:xfrm>
        </p:spPr>
        <p:txBody>
          <a:bodyPr/>
          <a:lstStyle/>
          <a:p>
            <a:r>
              <a:rPr lang="en-US"/>
              <a:t>Click icon to add picture</a:t>
            </a:r>
            <a:endParaRPr lang="en-AU"/>
          </a:p>
        </p:txBody>
      </p:sp>
    </p:spTree>
    <p:extLst>
      <p:ext uri="{BB962C8B-B14F-4D97-AF65-F5344CB8AC3E}">
        <p14:creationId xmlns:p14="http://schemas.microsoft.com/office/powerpoint/2010/main" val="102324084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_Divider 2_Image">
    <p:bg>
      <p:bgPr>
        <a:solidFill>
          <a:srgbClr val="002664"/>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bg1"/>
                </a:solidFill>
                <a:latin typeface="Public Sans" pitchFamily="2" charset="0"/>
              </a:defRPr>
            </a:lvl1pPr>
          </a:lstStyle>
          <a:p>
            <a:r>
              <a:rPr lang="en-US"/>
              <a:t>NSW Department of Education</a:t>
            </a:r>
            <a:endParaRPr lang="en-AU"/>
          </a:p>
        </p:txBody>
      </p:sp>
      <p:sp>
        <p:nvSpPr>
          <p:cNvPr id="2" name="Title 1"/>
          <p:cNvSpPr>
            <a:spLocks noGrp="1"/>
          </p:cNvSpPr>
          <p:nvPr>
            <p:ph type="ctrTitle" hasCustomPrompt="1"/>
          </p:nvPr>
        </p:nvSpPr>
        <p:spPr>
          <a:xfrm>
            <a:off x="540000" y="4320000"/>
            <a:ext cx="6343602" cy="1224000"/>
          </a:xfrm>
          <a:ln>
            <a:noFill/>
          </a:ln>
        </p:spPr>
        <p:txBody>
          <a:bodyPr anchor="t">
            <a:noAutofit/>
          </a:bodyPr>
          <a:lstStyle>
            <a:lvl1pPr algn="l">
              <a:lnSpc>
                <a:spcPct val="90000"/>
              </a:lnSpc>
              <a:defRPr sz="4800">
                <a:solidFill>
                  <a:schemeClr val="bg1"/>
                </a:solidFill>
                <a:latin typeface="+mj-lt"/>
              </a:defRPr>
            </a:lvl1pPr>
          </a:lstStyle>
          <a:p>
            <a:r>
              <a:rPr lang="en-US"/>
              <a:t>Divider title</a:t>
            </a:r>
          </a:p>
        </p:txBody>
      </p:sp>
      <p:sp>
        <p:nvSpPr>
          <p:cNvPr id="5" name="Text Placeholder 4">
            <a:extLst>
              <a:ext uri="{FF2B5EF4-FFF2-40B4-BE49-F238E27FC236}">
                <a16:creationId xmlns:a16="http://schemas.microsoft.com/office/drawing/2014/main" id="{38EDD08B-0E5C-4DF0-9C56-CC522D170EAA}"/>
              </a:ext>
              <a:ext uri="{C183D7F6-B498-43B3-948B-1728B52AA6E4}">
                <adec:decorative xmlns:adec="http://schemas.microsoft.com/office/drawing/2017/decorative" val="0"/>
              </a:ext>
            </a:extLst>
          </p:cNvPr>
          <p:cNvSpPr>
            <a:spLocks noGrp="1"/>
          </p:cNvSpPr>
          <p:nvPr>
            <p:ph type="body" sz="quarter" idx="11" hasCustomPrompt="1"/>
          </p:nvPr>
        </p:nvSpPr>
        <p:spPr>
          <a:xfrm>
            <a:off x="540000" y="1368311"/>
            <a:ext cx="2880000" cy="2880000"/>
          </a:xfrm>
        </p:spPr>
        <p:txBody>
          <a:bodyPr anchor="t">
            <a:noAutofit/>
          </a:bodyPr>
          <a:lstStyle>
            <a:lvl1pPr algn="l">
              <a:lnSpc>
                <a:spcPct val="80000"/>
              </a:lnSpc>
              <a:spcAft>
                <a:spcPts val="0"/>
              </a:spcAft>
              <a:defRPr sz="19000">
                <a:solidFill>
                  <a:schemeClr val="bg1"/>
                </a:solidFill>
                <a:latin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a:t>
            </a:r>
          </a:p>
        </p:txBody>
      </p: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540001" y="5760000"/>
            <a:ext cx="6343602" cy="720000"/>
          </a:xfrm>
        </p:spPr>
        <p:txBody>
          <a:bodyPr>
            <a:noAutofit/>
          </a:bodyPr>
          <a:lstStyle>
            <a:lvl1pPr>
              <a:defRPr sz="2000">
                <a:solidFill>
                  <a:schemeClr val="bg1"/>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3" name="Picture Placeholder 4">
            <a:extLst>
              <a:ext uri="{FF2B5EF4-FFF2-40B4-BE49-F238E27FC236}">
                <a16:creationId xmlns:a16="http://schemas.microsoft.com/office/drawing/2014/main" id="{CD048189-D626-F31B-A3F0-9BF80BDFD40C}"/>
              </a:ext>
              <a:ext uri="{C183D7F6-B498-43B3-948B-1728B52AA6E4}">
                <adec:decorative xmlns:adec="http://schemas.microsoft.com/office/drawing/2017/decorative" val="1"/>
              </a:ext>
            </a:extLst>
          </p:cNvPr>
          <p:cNvSpPr>
            <a:spLocks noGrp="1"/>
          </p:cNvSpPr>
          <p:nvPr>
            <p:ph type="pic" sz="quarter" idx="13"/>
          </p:nvPr>
        </p:nvSpPr>
        <p:spPr>
          <a:xfrm>
            <a:off x="7128000" y="0"/>
            <a:ext cx="3708000" cy="6858000"/>
          </a:xfrm>
        </p:spPr>
        <p:txBody>
          <a:bodyPr/>
          <a:lstStyle>
            <a:lvl1pPr>
              <a:defRPr>
                <a:solidFill>
                  <a:schemeClr val="bg1"/>
                </a:solidFill>
              </a:defRPr>
            </a:lvl1pPr>
          </a:lstStyle>
          <a:p>
            <a:r>
              <a:rPr lang="en-US"/>
              <a:t>Click icon to add picture</a:t>
            </a:r>
            <a:endParaRPr lang="en-AU"/>
          </a:p>
        </p:txBody>
      </p:sp>
      <p:pic>
        <p:nvPicPr>
          <p:cNvPr id="6" name="Picture 5">
            <a:extLst>
              <a:ext uri="{FF2B5EF4-FFF2-40B4-BE49-F238E27FC236}">
                <a16:creationId xmlns:a16="http://schemas.microsoft.com/office/drawing/2014/main" id="{1A97EB2D-0002-4493-AE06-E07C299221D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182350" y="360000"/>
            <a:ext cx="678225" cy="715199"/>
          </a:xfrm>
          <a:prstGeom prst="rect">
            <a:avLst/>
          </a:prstGeom>
        </p:spPr>
      </p:pic>
    </p:spTree>
    <p:extLst>
      <p:ext uri="{BB962C8B-B14F-4D97-AF65-F5344CB8AC3E}">
        <p14:creationId xmlns:p14="http://schemas.microsoft.com/office/powerpoint/2010/main" val="940208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s 1">
    <p:spTree>
      <p:nvGrpSpPr>
        <p:cNvPr id="1" name=""/>
        <p:cNvGrpSpPr/>
        <p:nvPr/>
      </p:nvGrpSpPr>
      <p:grpSpPr>
        <a:xfrm>
          <a:off x="0" y="0"/>
          <a:ext cx="0" cy="0"/>
          <a:chOff x="0" y="0"/>
          <a:chExt cx="0" cy="0"/>
        </a:xfrm>
      </p:grpSpPr>
      <p:sp>
        <p:nvSpPr>
          <p:cNvPr id="2" name="Title 1"/>
          <p:cNvSpPr>
            <a:spLocks noGrp="1"/>
          </p:cNvSpPr>
          <p:nvPr>
            <p:ph type="title"/>
          </p:nvPr>
        </p:nvSpPr>
        <p:spPr>
          <a:xfrm>
            <a:off x="360000" y="360001"/>
            <a:ext cx="10080000" cy="548704"/>
          </a:xfrm>
        </p:spPr>
        <p:txBody>
          <a:bodyPr/>
          <a:lstStyle>
            <a:lvl1pPr>
              <a:defRPr>
                <a:solidFill>
                  <a:schemeClr val="accent1"/>
                </a:solidFill>
                <a:latin typeface="+mj-lt"/>
              </a:defRPr>
            </a:lvl1pPr>
          </a:lstStyle>
          <a:p>
            <a:r>
              <a:rPr lang="en-US"/>
              <a:t>Click to edit Master title style</a:t>
            </a:r>
          </a:p>
        </p:txBody>
      </p:sp>
      <p:sp>
        <p:nvSpPr>
          <p:cNvPr id="4" name="Rectangle 3">
            <a:extLst>
              <a:ext uri="{FF2B5EF4-FFF2-40B4-BE49-F238E27FC236}">
                <a16:creationId xmlns:a16="http://schemas.microsoft.com/office/drawing/2014/main" id="{1903A8E2-73B2-4BCE-A537-BD98BFA45482}"/>
              </a:ext>
              <a:ext uri="{C183D7F6-B498-43B3-948B-1728B52AA6E4}">
                <adec:decorative xmlns:adec="http://schemas.microsoft.com/office/drawing/2017/decorative" val="1"/>
              </a:ext>
            </a:extLst>
          </p:cNvPr>
          <p:cNvSpPr/>
          <p:nvPr userDrawn="1"/>
        </p:nvSpPr>
        <p:spPr>
          <a:xfrm>
            <a:off x="0" y="1620000"/>
            <a:ext cx="12192000" cy="5238000"/>
          </a:xfrm>
          <a:prstGeom prst="rect">
            <a:avLst/>
          </a:prstGeom>
          <a:solidFill>
            <a:srgbClr val="EB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 name="Slide Number Placeholder 2">
            <a:extLst>
              <a:ext uri="{FF2B5EF4-FFF2-40B4-BE49-F238E27FC236}">
                <a16:creationId xmlns:a16="http://schemas.microsoft.com/office/drawing/2014/main" id="{50577C0E-B1B9-7F5F-3A8D-575B8D4B55BB}"/>
              </a:ext>
            </a:extLst>
          </p:cNvPr>
          <p:cNvSpPr>
            <a:spLocks noGrp="1"/>
          </p:cNvSpPr>
          <p:nvPr>
            <p:ph type="sldNum" sz="quarter" idx="14"/>
          </p:nvPr>
        </p:nvSpPr>
        <p:spPr/>
        <p:txBody>
          <a:bodyPr/>
          <a:lstStyle/>
          <a:p>
            <a:fld id="{10A01DC5-1685-4615-8240-15192985C6A2}" type="slidenum">
              <a:rPr lang="en-AU" smtClean="0"/>
              <a:pPr/>
              <a:t>‹#›</a:t>
            </a:fld>
            <a:endParaRPr lang="en-AU"/>
          </a:p>
        </p:txBody>
      </p:sp>
      <p:sp>
        <p:nvSpPr>
          <p:cNvPr id="9" name="Text Placeholder 10">
            <a:extLst>
              <a:ext uri="{FF2B5EF4-FFF2-40B4-BE49-F238E27FC236}">
                <a16:creationId xmlns:a16="http://schemas.microsoft.com/office/drawing/2014/main" id="{1879F4BE-E182-4B87-821C-1C8EF66674CD}"/>
              </a:ext>
            </a:extLst>
          </p:cNvPr>
          <p:cNvSpPr>
            <a:spLocks noGrp="1"/>
          </p:cNvSpPr>
          <p:nvPr>
            <p:ph type="body" sz="quarter" idx="18" hasCustomPrompt="1"/>
          </p:nvPr>
        </p:nvSpPr>
        <p:spPr>
          <a:xfrm>
            <a:off x="360000" y="1016704"/>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1" name="Text Placeholder 10">
            <a:extLst>
              <a:ext uri="{FF2B5EF4-FFF2-40B4-BE49-F238E27FC236}">
                <a16:creationId xmlns:a16="http://schemas.microsoft.com/office/drawing/2014/main" id="{9A3EA2A1-9A76-4DF1-8B35-8460D1ED5121}"/>
              </a:ext>
            </a:extLst>
          </p:cNvPr>
          <p:cNvSpPr>
            <a:spLocks noGrp="1"/>
          </p:cNvSpPr>
          <p:nvPr>
            <p:ph type="body" sz="quarter" idx="19"/>
          </p:nvPr>
        </p:nvSpPr>
        <p:spPr>
          <a:xfrm>
            <a:off x="347663" y="1908001"/>
            <a:ext cx="5616575" cy="2160762"/>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2" name="Text Placeholder 10">
            <a:extLst>
              <a:ext uri="{FF2B5EF4-FFF2-40B4-BE49-F238E27FC236}">
                <a16:creationId xmlns:a16="http://schemas.microsoft.com/office/drawing/2014/main" id="{396D79FC-4511-46DC-8B32-AE6BB47494DD}"/>
              </a:ext>
            </a:extLst>
          </p:cNvPr>
          <p:cNvSpPr>
            <a:spLocks noGrp="1"/>
          </p:cNvSpPr>
          <p:nvPr>
            <p:ph type="body" sz="quarter" idx="20"/>
          </p:nvPr>
        </p:nvSpPr>
        <p:spPr>
          <a:xfrm>
            <a:off x="6227764" y="1908001"/>
            <a:ext cx="5616575" cy="2160762"/>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3" name="Text Placeholder 10">
            <a:extLst>
              <a:ext uri="{FF2B5EF4-FFF2-40B4-BE49-F238E27FC236}">
                <a16:creationId xmlns:a16="http://schemas.microsoft.com/office/drawing/2014/main" id="{94DABD93-F5E5-4624-A12D-1CB78E87878C}"/>
              </a:ext>
            </a:extLst>
          </p:cNvPr>
          <p:cNvSpPr>
            <a:spLocks noGrp="1"/>
          </p:cNvSpPr>
          <p:nvPr>
            <p:ph type="body" sz="quarter" idx="21"/>
          </p:nvPr>
        </p:nvSpPr>
        <p:spPr>
          <a:xfrm>
            <a:off x="6227764" y="4248000"/>
            <a:ext cx="5616575" cy="2160762"/>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4" name="Text Placeholder 10">
            <a:extLst>
              <a:ext uri="{FF2B5EF4-FFF2-40B4-BE49-F238E27FC236}">
                <a16:creationId xmlns:a16="http://schemas.microsoft.com/office/drawing/2014/main" id="{DF5F6401-A683-4E5C-B19F-60C8A58C2D35}"/>
              </a:ext>
            </a:extLst>
          </p:cNvPr>
          <p:cNvSpPr>
            <a:spLocks noGrp="1"/>
          </p:cNvSpPr>
          <p:nvPr>
            <p:ph type="body" sz="quarter" idx="22"/>
          </p:nvPr>
        </p:nvSpPr>
        <p:spPr>
          <a:xfrm>
            <a:off x="347663" y="4257900"/>
            <a:ext cx="5616575" cy="2160762"/>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356517234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Contents 1">
    <p:spTree>
      <p:nvGrpSpPr>
        <p:cNvPr id="1" name=""/>
        <p:cNvGrpSpPr/>
        <p:nvPr/>
      </p:nvGrpSpPr>
      <p:grpSpPr>
        <a:xfrm>
          <a:off x="0" y="0"/>
          <a:ext cx="0" cy="0"/>
          <a:chOff x="0" y="0"/>
          <a:chExt cx="0" cy="0"/>
        </a:xfrm>
      </p:grpSpPr>
      <p:sp>
        <p:nvSpPr>
          <p:cNvPr id="2" name="Title 1"/>
          <p:cNvSpPr>
            <a:spLocks noGrp="1"/>
          </p:cNvSpPr>
          <p:nvPr>
            <p:ph type="title"/>
          </p:nvPr>
        </p:nvSpPr>
        <p:spPr>
          <a:xfrm>
            <a:off x="360000" y="360001"/>
            <a:ext cx="10080000" cy="548703"/>
          </a:xfrm>
        </p:spPr>
        <p:txBody>
          <a:bodyPr/>
          <a:lstStyle>
            <a:lvl1pPr>
              <a:defRPr>
                <a:solidFill>
                  <a:schemeClr val="accent1"/>
                </a:solidFill>
                <a:latin typeface="+mj-lt"/>
              </a:defRPr>
            </a:lvl1pPr>
          </a:lstStyle>
          <a:p>
            <a:r>
              <a:rPr lang="en-US"/>
              <a:t>Click to edit Master title style</a:t>
            </a:r>
          </a:p>
        </p:txBody>
      </p:sp>
      <p:sp>
        <p:nvSpPr>
          <p:cNvPr id="4" name="Rectangle 3">
            <a:extLst>
              <a:ext uri="{FF2B5EF4-FFF2-40B4-BE49-F238E27FC236}">
                <a16:creationId xmlns:a16="http://schemas.microsoft.com/office/drawing/2014/main" id="{1903A8E2-73B2-4BCE-A537-BD98BFA45482}"/>
              </a:ext>
              <a:ext uri="{C183D7F6-B498-43B3-948B-1728B52AA6E4}">
                <adec:decorative xmlns:adec="http://schemas.microsoft.com/office/drawing/2017/decorative" val="1"/>
              </a:ext>
            </a:extLst>
          </p:cNvPr>
          <p:cNvSpPr/>
          <p:nvPr userDrawn="1"/>
        </p:nvSpPr>
        <p:spPr>
          <a:xfrm>
            <a:off x="0" y="1620000"/>
            <a:ext cx="12192000" cy="523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Slide Number Placeholder 2">
            <a:extLst>
              <a:ext uri="{FF2B5EF4-FFF2-40B4-BE49-F238E27FC236}">
                <a16:creationId xmlns:a16="http://schemas.microsoft.com/office/drawing/2014/main" id="{50577C0E-B1B9-7F5F-3A8D-575B8D4B55BB}"/>
              </a:ext>
            </a:extLst>
          </p:cNvPr>
          <p:cNvSpPr>
            <a:spLocks noGrp="1"/>
          </p:cNvSpPr>
          <p:nvPr>
            <p:ph type="sldNum" sz="quarter" idx="14"/>
          </p:nvPr>
        </p:nvSpPr>
        <p:spPr/>
        <p:txBody>
          <a:bodyPr/>
          <a:lstStyle/>
          <a:p>
            <a:fld id="{10A01DC5-1685-4615-8240-15192985C6A2}" type="slidenum">
              <a:rPr lang="en-AU" smtClean="0"/>
              <a:pPr/>
              <a:t>‹#›</a:t>
            </a:fld>
            <a:endParaRPr lang="en-AU"/>
          </a:p>
        </p:txBody>
      </p:sp>
      <p:sp>
        <p:nvSpPr>
          <p:cNvPr id="9" name="Text Placeholder 10">
            <a:extLst>
              <a:ext uri="{FF2B5EF4-FFF2-40B4-BE49-F238E27FC236}">
                <a16:creationId xmlns:a16="http://schemas.microsoft.com/office/drawing/2014/main" id="{C2D0BD54-7D0B-4891-A21E-B22F9DA5CCA4}"/>
              </a:ext>
            </a:extLst>
          </p:cNvPr>
          <p:cNvSpPr>
            <a:spLocks noGrp="1"/>
          </p:cNvSpPr>
          <p:nvPr>
            <p:ph type="body" sz="quarter" idx="18" hasCustomPrompt="1"/>
          </p:nvPr>
        </p:nvSpPr>
        <p:spPr>
          <a:xfrm>
            <a:off x="360000" y="1016704"/>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1" name="Text Placeholder 10">
            <a:extLst>
              <a:ext uri="{FF2B5EF4-FFF2-40B4-BE49-F238E27FC236}">
                <a16:creationId xmlns:a16="http://schemas.microsoft.com/office/drawing/2014/main" id="{10FE7487-16E1-4608-9554-0EFBC927D0F7}"/>
              </a:ext>
            </a:extLst>
          </p:cNvPr>
          <p:cNvSpPr>
            <a:spLocks noGrp="1"/>
          </p:cNvSpPr>
          <p:nvPr>
            <p:ph type="body" sz="quarter" idx="19"/>
          </p:nvPr>
        </p:nvSpPr>
        <p:spPr>
          <a:xfrm>
            <a:off x="347663" y="1908001"/>
            <a:ext cx="5616575" cy="2160762"/>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2" name="Text Placeholder 10">
            <a:extLst>
              <a:ext uri="{FF2B5EF4-FFF2-40B4-BE49-F238E27FC236}">
                <a16:creationId xmlns:a16="http://schemas.microsoft.com/office/drawing/2014/main" id="{52C16B6B-1D72-4FE8-B3CC-6616A1E2AF10}"/>
              </a:ext>
            </a:extLst>
          </p:cNvPr>
          <p:cNvSpPr>
            <a:spLocks noGrp="1"/>
          </p:cNvSpPr>
          <p:nvPr>
            <p:ph type="body" sz="quarter" idx="20"/>
          </p:nvPr>
        </p:nvSpPr>
        <p:spPr>
          <a:xfrm>
            <a:off x="6227764" y="1908001"/>
            <a:ext cx="5616575" cy="2160762"/>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3" name="Text Placeholder 10">
            <a:extLst>
              <a:ext uri="{FF2B5EF4-FFF2-40B4-BE49-F238E27FC236}">
                <a16:creationId xmlns:a16="http://schemas.microsoft.com/office/drawing/2014/main" id="{95EB5E74-9FC4-4E25-B983-367B78B1663A}"/>
              </a:ext>
            </a:extLst>
          </p:cNvPr>
          <p:cNvSpPr>
            <a:spLocks noGrp="1"/>
          </p:cNvSpPr>
          <p:nvPr>
            <p:ph type="body" sz="quarter" idx="21"/>
          </p:nvPr>
        </p:nvSpPr>
        <p:spPr>
          <a:xfrm>
            <a:off x="6227764" y="4256584"/>
            <a:ext cx="5616575" cy="2160762"/>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4" name="Text Placeholder 10">
            <a:extLst>
              <a:ext uri="{FF2B5EF4-FFF2-40B4-BE49-F238E27FC236}">
                <a16:creationId xmlns:a16="http://schemas.microsoft.com/office/drawing/2014/main" id="{E54B5F10-5A3E-4704-87D5-2CB8D15F46B2}"/>
              </a:ext>
            </a:extLst>
          </p:cNvPr>
          <p:cNvSpPr>
            <a:spLocks noGrp="1"/>
          </p:cNvSpPr>
          <p:nvPr>
            <p:ph type="body" sz="quarter" idx="22"/>
          </p:nvPr>
        </p:nvSpPr>
        <p:spPr>
          <a:xfrm>
            <a:off x="347663" y="4256584"/>
            <a:ext cx="5616575" cy="2160762"/>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217944683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s 2">
    <p:spTree>
      <p:nvGrpSpPr>
        <p:cNvPr id="1" name=""/>
        <p:cNvGrpSpPr/>
        <p:nvPr/>
      </p:nvGrpSpPr>
      <p:grpSpPr>
        <a:xfrm>
          <a:off x="0" y="0"/>
          <a:ext cx="0" cy="0"/>
          <a:chOff x="0" y="0"/>
          <a:chExt cx="0" cy="0"/>
        </a:xfrm>
      </p:grpSpPr>
      <p:sp>
        <p:nvSpPr>
          <p:cNvPr id="10" name="Table Placeholder 9">
            <a:extLst>
              <a:ext uri="{FF2B5EF4-FFF2-40B4-BE49-F238E27FC236}">
                <a16:creationId xmlns:a16="http://schemas.microsoft.com/office/drawing/2014/main" id="{F8D9268B-FAD5-4A3C-B190-A50230A1D12D}"/>
              </a:ext>
            </a:extLst>
          </p:cNvPr>
          <p:cNvSpPr>
            <a:spLocks noGrp="1"/>
          </p:cNvSpPr>
          <p:nvPr>
            <p:ph type="tbl" sz="quarter" idx="13"/>
          </p:nvPr>
        </p:nvSpPr>
        <p:spPr>
          <a:xfrm>
            <a:off x="360362" y="1620000"/>
            <a:ext cx="5616000" cy="4680000"/>
          </a:xfrm>
        </p:spPr>
        <p:txBody>
          <a:bodyPr/>
          <a:lstStyle>
            <a:lvl1pPr>
              <a:defRPr>
                <a:latin typeface="+mn-lt"/>
              </a:defRPr>
            </a:lvl1pPr>
          </a:lstStyle>
          <a:p>
            <a:r>
              <a:rPr lang="en-US"/>
              <a:t>Click icon to add table</a:t>
            </a:r>
            <a:endParaRPr lang="en-AU"/>
          </a:p>
        </p:txBody>
      </p:sp>
      <p:sp>
        <p:nvSpPr>
          <p:cNvPr id="2" name="Table Placeholder 9">
            <a:extLst>
              <a:ext uri="{FF2B5EF4-FFF2-40B4-BE49-F238E27FC236}">
                <a16:creationId xmlns:a16="http://schemas.microsoft.com/office/drawing/2014/main" id="{92BD0FCE-0804-4AAE-615C-566A4F2FAFEF}"/>
              </a:ext>
            </a:extLst>
          </p:cNvPr>
          <p:cNvSpPr>
            <a:spLocks noGrp="1"/>
          </p:cNvSpPr>
          <p:nvPr>
            <p:ph type="tbl" sz="quarter" idx="15"/>
          </p:nvPr>
        </p:nvSpPr>
        <p:spPr>
          <a:xfrm>
            <a:off x="6228000" y="1620000"/>
            <a:ext cx="5616000" cy="4680000"/>
          </a:xfrm>
        </p:spPr>
        <p:txBody>
          <a:bodyPr/>
          <a:lstStyle>
            <a:lvl1pPr>
              <a:defRPr>
                <a:latin typeface="+mn-lt"/>
              </a:defRPr>
            </a:lvl1pPr>
          </a:lstStyle>
          <a:p>
            <a:r>
              <a:rPr lang="en-US"/>
              <a:t>Click icon to add table</a:t>
            </a:r>
            <a:endParaRPr lang="en-AU"/>
          </a:p>
        </p:txBody>
      </p:sp>
      <p:sp>
        <p:nvSpPr>
          <p:cNvPr id="4" name="Slide Number Placeholder 3">
            <a:extLst>
              <a:ext uri="{FF2B5EF4-FFF2-40B4-BE49-F238E27FC236}">
                <a16:creationId xmlns:a16="http://schemas.microsoft.com/office/drawing/2014/main" id="{119A8057-F61F-CB11-BD7F-686904EB0E67}"/>
              </a:ext>
            </a:extLst>
          </p:cNvPr>
          <p:cNvSpPr>
            <a:spLocks noGrp="1"/>
          </p:cNvSpPr>
          <p:nvPr>
            <p:ph type="sldNum" sz="quarter" idx="14"/>
          </p:nvPr>
        </p:nvSpPr>
        <p:spPr/>
        <p:txBody>
          <a:bodyPr/>
          <a:lstStyle/>
          <a:p>
            <a:fld id="{10A01DC5-1685-4615-8240-15192985C6A2}" type="slidenum">
              <a:rPr lang="en-AU" smtClean="0"/>
              <a:pPr/>
              <a:t>‹#›</a:t>
            </a:fld>
            <a:endParaRPr lang="en-AU"/>
          </a:p>
        </p:txBody>
      </p:sp>
      <p:sp>
        <p:nvSpPr>
          <p:cNvPr id="6" name="Title 3">
            <a:extLst>
              <a:ext uri="{FF2B5EF4-FFF2-40B4-BE49-F238E27FC236}">
                <a16:creationId xmlns:a16="http://schemas.microsoft.com/office/drawing/2014/main" id="{28C0AB9A-5EB0-4C01-AB6A-268E21FF2C22}"/>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sp>
        <p:nvSpPr>
          <p:cNvPr id="8" name="Text Placeholder 10">
            <a:extLst>
              <a:ext uri="{FF2B5EF4-FFF2-40B4-BE49-F238E27FC236}">
                <a16:creationId xmlns:a16="http://schemas.microsoft.com/office/drawing/2014/main" id="{57511D4D-B7CF-4565-A769-9BC0C0A0A228}"/>
              </a:ext>
            </a:extLst>
          </p:cNvPr>
          <p:cNvSpPr>
            <a:spLocks noGrp="1"/>
          </p:cNvSpPr>
          <p:nvPr>
            <p:ph type="body" sz="quarter" idx="18" hasCustomPrompt="1"/>
          </p:nvPr>
        </p:nvSpPr>
        <p:spPr>
          <a:xfrm>
            <a:off x="360000" y="1016704"/>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25057279"/>
      </p:ext>
    </p:extLst>
  </p:cSld>
  <p:clrMapOvr>
    <a:masterClrMapping/>
  </p:clrMapOvr>
  <p:extLst>
    <p:ext uri="{DCECCB84-F9BA-43D5-87BE-67443E8EF086}">
      <p15:sldGuideLst xmlns:p15="http://schemas.microsoft.com/office/powerpoint/2012/main">
        <p15:guide id="1" orient="horz" pos="4224" userDrawn="1">
          <p15:clr>
            <a:srgbClr val="FBAE40"/>
          </p15:clr>
        </p15:guide>
        <p15:guide id="2" pos="384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360000" y="1620000"/>
            <a:ext cx="11484000" cy="4536000"/>
          </a:xfrm>
        </p:spPr>
        <p:txBody>
          <a:bodyPr/>
          <a:lstStyle>
            <a:lvl1pPr>
              <a:lnSpc>
                <a:spcPct val="150000"/>
              </a:lnSpc>
              <a:defRPr>
                <a:latin typeface="+mn-lt"/>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3704076309"/>
      </p:ext>
    </p:extLst>
  </p:cSld>
  <p:clrMapOvr>
    <a:masterClrMapping/>
  </p:clrMapOvr>
  <p:extLst>
    <p:ext uri="{DCECCB84-F9BA-43D5-87BE-67443E8EF086}">
      <p15:sldGuideLst xmlns:p15="http://schemas.microsoft.com/office/powerpoint/2012/main">
        <p15:guide id="1" orient="horz" pos="4224" userDrawn="1">
          <p15:clr>
            <a:srgbClr val="FBAE40"/>
          </p15:clr>
        </p15:guide>
        <p15:guide id="2" pos="2683" userDrawn="1">
          <p15:clr>
            <a:srgbClr val="FBAE40"/>
          </p15:clr>
        </p15:guide>
        <p15:guide id="3" pos="2729" userDrawn="1">
          <p15:clr>
            <a:srgbClr val="FBAE40"/>
          </p15:clr>
        </p15:guide>
        <p15:guide id="4" pos="5178" userDrawn="1">
          <p15:clr>
            <a:srgbClr val="FBAE40"/>
          </p15:clr>
        </p15:guide>
        <p15:guide id="5" pos="5223" userDrawn="1">
          <p15:clr>
            <a:srgbClr val="FBAE40"/>
          </p15:clr>
        </p15:guide>
        <p15:guide id="7" pos="3840" userDrawn="1">
          <p15:clr>
            <a:srgbClr val="C35EA4"/>
          </p15:clr>
        </p15:guide>
        <p15:guide id="12" orient="horz" pos="1026" userDrawn="1">
          <p15:clr>
            <a:srgbClr val="FBAE40"/>
          </p15:clr>
        </p15:guide>
        <p15:guide id="13" orient="horz" pos="3974"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Title and Content_no Lin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mn-lt"/>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6" name="Title 3">
            <a:extLst>
              <a:ext uri="{FF2B5EF4-FFF2-40B4-BE49-F238E27FC236}">
                <a16:creationId xmlns:a16="http://schemas.microsoft.com/office/drawing/2014/main" id="{77CB3A0F-511B-451A-8458-A90B8C25FB22}"/>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sp>
        <p:nvSpPr>
          <p:cNvPr id="8" name="Text Placeholder 10">
            <a:extLst>
              <a:ext uri="{FF2B5EF4-FFF2-40B4-BE49-F238E27FC236}">
                <a16:creationId xmlns:a16="http://schemas.microsoft.com/office/drawing/2014/main" id="{B0454035-2B61-4AA5-B92D-AE7B4F8DA6A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2797119284"/>
      </p:ext>
    </p:extLst>
  </p:cSld>
  <p:clrMapOvr>
    <a:masterClrMapping/>
  </p:clrMapOvr>
  <p:extLst>
    <p:ext uri="{DCECCB84-F9BA-43D5-87BE-67443E8EF086}">
      <p15:sldGuideLst xmlns:p15="http://schemas.microsoft.com/office/powerpoint/2012/main">
        <p15:guide id="1" orient="horz" pos="4224" userDrawn="1">
          <p15:clr>
            <a:srgbClr val="FBAE40"/>
          </p15:clr>
        </p15:guide>
        <p15:guide id="2" pos="5223" userDrawn="1">
          <p15:clr>
            <a:srgbClr val="FBAE40"/>
          </p15:clr>
        </p15:guide>
        <p15:guide id="4" pos="2683" userDrawn="1">
          <p15:clr>
            <a:srgbClr val="FBAE40"/>
          </p15:clr>
        </p15:guide>
        <p15:guide id="5" pos="2729" userDrawn="1">
          <p15:clr>
            <a:srgbClr val="FBAE40"/>
          </p15:clr>
        </p15:guide>
        <p15:guide id="7" pos="5178" userDrawn="1">
          <p15:clr>
            <a:srgbClr val="FBAE40"/>
          </p15:clr>
        </p15:guide>
        <p15:guide id="14" orient="horz" pos="2160" userDrawn="1">
          <p15:clr>
            <a:srgbClr val="C35EA4"/>
          </p15:clr>
        </p15:guide>
        <p15:guide id="15" pos="3840" userDrawn="1">
          <p15:clr>
            <a:srgbClr val="C35EA4"/>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nd 2 Column Content">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54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360000" y="1800000"/>
            <a:ext cx="11473200" cy="4351339"/>
          </a:xfrm>
        </p:spPr>
        <p:txBody>
          <a:bodyPr numCol="2" spcCol="180000"/>
          <a:lstStyle>
            <a:lvl1pPr>
              <a:defRPr sz="2200"/>
            </a:lvl1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9" name="Straight Connector 8">
            <a:extLst>
              <a:ext uri="{FF2B5EF4-FFF2-40B4-BE49-F238E27FC236}">
                <a16:creationId xmlns:a16="http://schemas.microsoft.com/office/drawing/2014/main" id="{13DA8821-872D-DA98-FD86-2667B05FAE90}"/>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81B646BC-5BB3-E31B-1A9E-AD82558D7FE8}"/>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itle 3">
            <a:extLst>
              <a:ext uri="{FF2B5EF4-FFF2-40B4-BE49-F238E27FC236}">
                <a16:creationId xmlns:a16="http://schemas.microsoft.com/office/drawing/2014/main" id="{2245FC77-E959-4B3D-936D-71858DF4D065}"/>
              </a:ext>
            </a:extLst>
          </p:cNvPr>
          <p:cNvSpPr>
            <a:spLocks noGrp="1"/>
          </p:cNvSpPr>
          <p:nvPr>
            <p:ph type="title"/>
          </p:nvPr>
        </p:nvSpPr>
        <p:spPr>
          <a:xfrm>
            <a:off x="360000" y="360000"/>
            <a:ext cx="10080000" cy="618075"/>
          </a:xfrm>
        </p:spPr>
        <p:txBody>
          <a:bodyPr/>
          <a:lstStyle>
            <a:lvl1pPr>
              <a:defRPr>
                <a:solidFill>
                  <a:schemeClr val="accent1"/>
                </a:solidFill>
              </a:defRPr>
            </a:lvl1pPr>
          </a:lstStyle>
          <a:p>
            <a:r>
              <a:rPr lang="en-US"/>
              <a:t>Click to edit Master title style</a:t>
            </a:r>
            <a:endParaRPr lang="en-AU" dirty="0"/>
          </a:p>
        </p:txBody>
      </p:sp>
      <p:sp>
        <p:nvSpPr>
          <p:cNvPr id="11" name="Text Placeholder 10">
            <a:extLst>
              <a:ext uri="{FF2B5EF4-FFF2-40B4-BE49-F238E27FC236}">
                <a16:creationId xmlns:a16="http://schemas.microsoft.com/office/drawing/2014/main" id="{2E4530E4-39F1-41F1-B2DC-30ACB1CA595C}"/>
              </a:ext>
            </a:extLst>
          </p:cNvPr>
          <p:cNvSpPr>
            <a:spLocks noGrp="1"/>
          </p:cNvSpPr>
          <p:nvPr>
            <p:ph type="body" sz="quarter" idx="18" hasCustomPrompt="1"/>
          </p:nvPr>
        </p:nvSpPr>
        <p:spPr>
          <a:xfrm>
            <a:off x="360000" y="1102164"/>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1583723895"/>
      </p:ext>
    </p:extLst>
  </p:cSld>
  <p:clrMapOvr>
    <a:masterClrMapping/>
  </p:clrMapOvr>
  <p:extLst>
    <p:ext uri="{DCECCB84-F9BA-43D5-87BE-67443E8EF086}">
      <p15:sldGuideLst xmlns:p15="http://schemas.microsoft.com/office/powerpoint/2012/main">
        <p15:guide id="1" orient="horz" pos="4224" userDrawn="1">
          <p15:clr>
            <a:srgbClr val="FBAE40"/>
          </p15:clr>
        </p15:guide>
        <p15:guide id="2" pos="2729" userDrawn="1">
          <p15:clr>
            <a:srgbClr val="FBAE40"/>
          </p15:clr>
        </p15:guide>
        <p15:guide id="3" pos="2683" userDrawn="1">
          <p15:clr>
            <a:srgbClr val="FBAE40"/>
          </p15:clr>
        </p15:guide>
        <p15:guide id="4" pos="5223" userDrawn="1">
          <p15:clr>
            <a:srgbClr val="FBAE40"/>
          </p15:clr>
        </p15:guide>
        <p15:guide id="5" pos="5178"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Title and 2 Column Content_no Line">
    <p:spTree>
      <p:nvGrpSpPr>
        <p:cNvPr id="1" name=""/>
        <p:cNvGrpSpPr/>
        <p:nvPr/>
      </p:nvGrpSpPr>
      <p:grpSpPr>
        <a:xfrm>
          <a:off x="0" y="0"/>
          <a:ext cx="0" cy="0"/>
          <a:chOff x="0" y="0"/>
          <a:chExt cx="0" cy="0"/>
        </a:xfrm>
      </p:grpSpPr>
      <p:sp>
        <p:nvSpPr>
          <p:cNvPr id="3" name="Content Placeholder 2"/>
          <p:cNvSpPr>
            <a:spLocks noGrp="1"/>
          </p:cNvSpPr>
          <p:nvPr>
            <p:ph idx="1"/>
          </p:nvPr>
        </p:nvSpPr>
        <p:spPr>
          <a:xfrm>
            <a:off x="360000" y="1800000"/>
            <a:ext cx="11473200" cy="4351339"/>
          </a:xfrm>
        </p:spPr>
        <p:txBody>
          <a:bodyPr numCol="2" spcCol="180000"/>
          <a:lstStyle>
            <a:lvl1pPr>
              <a:defRPr sz="2200"/>
            </a:lvl1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81B646BC-5BB3-E31B-1A9E-AD82558D7FE8}"/>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6" name="Title 3">
            <a:extLst>
              <a:ext uri="{FF2B5EF4-FFF2-40B4-BE49-F238E27FC236}">
                <a16:creationId xmlns:a16="http://schemas.microsoft.com/office/drawing/2014/main" id="{03CD5AEC-C258-42AE-85FE-5BEE6B15C14B}"/>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sp>
        <p:nvSpPr>
          <p:cNvPr id="8" name="Text Placeholder 10">
            <a:extLst>
              <a:ext uri="{FF2B5EF4-FFF2-40B4-BE49-F238E27FC236}">
                <a16:creationId xmlns:a16="http://schemas.microsoft.com/office/drawing/2014/main" id="{16A8778F-1369-47FD-AB66-0F42629BE007}"/>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1223972593"/>
      </p:ext>
    </p:extLst>
  </p:cSld>
  <p:clrMapOvr>
    <a:masterClrMapping/>
  </p:clrMapOvr>
  <p:extLst>
    <p:ext uri="{DCECCB84-F9BA-43D5-87BE-67443E8EF086}">
      <p15:sldGuideLst xmlns:p15="http://schemas.microsoft.com/office/powerpoint/2012/main">
        <p15:guide id="1" orient="horz" pos="4224"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Cover 1">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1" y="0"/>
            <a:ext cx="12192001" cy="3924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2" name="Title 1"/>
          <p:cNvSpPr>
            <a:spLocks noGrp="1"/>
          </p:cNvSpPr>
          <p:nvPr>
            <p:ph type="ctrTitle"/>
          </p:nvPr>
        </p:nvSpPr>
        <p:spPr>
          <a:xfrm>
            <a:off x="359998" y="360000"/>
            <a:ext cx="11484001" cy="2520000"/>
          </a:xfrm>
          <a:ln>
            <a:noFill/>
          </a:ln>
        </p:spPr>
        <p:txBody>
          <a:bodyPr anchor="t">
            <a:noAutofit/>
          </a:bodyPr>
          <a:lstStyle>
            <a:lvl1pPr algn="l">
              <a:lnSpc>
                <a:spcPct val="90000"/>
              </a:lnSpc>
              <a:defRPr sz="4800">
                <a:solidFill>
                  <a:schemeClr val="accent1"/>
                </a:solidFill>
              </a:defRPr>
            </a:lvl1pPr>
          </a:lstStyle>
          <a:p>
            <a:r>
              <a:rPr lang="en-US"/>
              <a:t>Click to edit Master title style</a:t>
            </a:r>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156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tx2">
                  <a:lumMod val="40000"/>
                  <a:lumOff val="60000"/>
                </a:schemeClr>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4104000"/>
            <a:ext cx="8532000" cy="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360000" y="4284000"/>
            <a:ext cx="2700000" cy="1080000"/>
          </a:xfrm>
        </p:spPr>
        <p:txBody>
          <a:bodyPr>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r>
              <a:rPr lang="en-AU"/>
              <a:t>Subtitle</a:t>
            </a:r>
          </a:p>
        </p:txBody>
      </p:sp>
      <p:sp>
        <p:nvSpPr>
          <p:cNvPr id="15" name="Text Placeholder 14">
            <a:extLst>
              <a:ext uri="{FF2B5EF4-FFF2-40B4-BE49-F238E27FC236}">
                <a16:creationId xmlns:a16="http://schemas.microsoft.com/office/drawing/2014/main" id="{B9280053-307C-4D8A-BF45-7B6743FA55E3}"/>
              </a:ext>
            </a:extLst>
          </p:cNvPr>
          <p:cNvSpPr>
            <a:spLocks noGrp="1"/>
          </p:cNvSpPr>
          <p:nvPr>
            <p:ph type="body" sz="quarter" idx="11" hasCustomPrompt="1"/>
          </p:nvPr>
        </p:nvSpPr>
        <p:spPr>
          <a:xfrm>
            <a:off x="3454400" y="4284000"/>
            <a:ext cx="3600000" cy="288000"/>
          </a:xfrm>
        </p:spPr>
        <p:txBody>
          <a:bodyPr>
            <a:noAutofit/>
          </a:bodyPr>
          <a:lstStyle>
            <a:lvl1pPr>
              <a:spcAft>
                <a:spcPts val="0"/>
              </a:spcAft>
              <a:defRPr sz="1800" b="1">
                <a:solidFill>
                  <a:schemeClr val="bg1"/>
                </a:solidFill>
                <a:latin typeface="+mn-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Presenter name</a:t>
            </a:r>
          </a:p>
        </p:txBody>
      </p:sp>
      <p:sp>
        <p:nvSpPr>
          <p:cNvPr id="8" name="Text Placeholder 7">
            <a:extLst>
              <a:ext uri="{FF2B5EF4-FFF2-40B4-BE49-F238E27FC236}">
                <a16:creationId xmlns:a16="http://schemas.microsoft.com/office/drawing/2014/main" id="{3D3A2FD3-519F-2044-B746-41CDD99A2A89}"/>
              </a:ext>
            </a:extLst>
          </p:cNvPr>
          <p:cNvSpPr>
            <a:spLocks noGrp="1"/>
          </p:cNvSpPr>
          <p:nvPr>
            <p:ph type="body" sz="quarter" idx="14" hasCustomPrompt="1"/>
          </p:nvPr>
        </p:nvSpPr>
        <p:spPr>
          <a:xfrm>
            <a:off x="3454399" y="4572000"/>
            <a:ext cx="3599999" cy="792000"/>
          </a:xfrm>
        </p:spPr>
        <p:txBody>
          <a:bodyPr/>
          <a:lstStyle>
            <a:lvl1pPr>
              <a:defRPr sz="1800">
                <a:solidFill>
                  <a:schemeClr val="bg1"/>
                </a:solidFill>
              </a:defRPr>
            </a:lvl1pPr>
          </a:lstStyle>
          <a:p>
            <a:pPr lvl="0"/>
            <a:r>
              <a:rPr lang="en-US"/>
              <a:t>Presenter title</a:t>
            </a:r>
            <a:endParaRPr lang="en-AU"/>
          </a:p>
        </p:txBody>
      </p: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4104000"/>
            <a:ext cx="2772000" cy="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6" name="Text Placeholder 14">
            <a:extLst>
              <a:ext uri="{FF2B5EF4-FFF2-40B4-BE49-F238E27FC236}">
                <a16:creationId xmlns:a16="http://schemas.microsoft.com/office/drawing/2014/main" id="{0B9A9D47-05D2-409D-A941-8374F9F8E2D4}"/>
              </a:ext>
            </a:extLst>
          </p:cNvPr>
          <p:cNvSpPr>
            <a:spLocks noGrp="1"/>
          </p:cNvSpPr>
          <p:nvPr>
            <p:ph type="body" sz="quarter" idx="12" hasCustomPrompt="1"/>
          </p:nvPr>
        </p:nvSpPr>
        <p:spPr>
          <a:xfrm>
            <a:off x="9072000" y="4284000"/>
            <a:ext cx="2772000" cy="1080000"/>
          </a:xfrm>
        </p:spPr>
        <p:txBody>
          <a:bodyPr>
            <a:noAutofit/>
          </a:bodyPr>
          <a:lstStyle>
            <a:lvl1pPr>
              <a:defRPr sz="1800" b="0">
                <a:solidFill>
                  <a:schemeClr val="bg1"/>
                </a:solidFill>
                <a:latin typeface="+mn-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r>
              <a:rPr lang="en-AU"/>
              <a:t>00 Month 20YY</a:t>
            </a:r>
          </a:p>
        </p:txBody>
      </p: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5867118"/>
            <a:ext cx="4500000" cy="684882"/>
          </a:xfrm>
          <a:prstGeom prst="rect">
            <a:avLst/>
          </a:prstGeom>
        </p:spPr>
        <p:txBody>
          <a:bodyPr vert="horz" lIns="0" tIns="0" rIns="0" bIns="0" rtlCol="0" anchor="b" anchorCtr="0">
            <a:noAutofit/>
          </a:bodyPr>
          <a:lstStyle>
            <a:lvl1pPr algn="l">
              <a:defRPr sz="1400">
                <a:solidFill>
                  <a:schemeClr val="accent1"/>
                </a:solidFill>
                <a:latin typeface="Public Sans" pitchFamily="2" charset="0"/>
              </a:defRPr>
            </a:lvl1pPr>
          </a:lstStyle>
          <a:p>
            <a:r>
              <a:rPr lang="en-US"/>
              <a:t>NSW Department of Education</a:t>
            </a:r>
            <a:endParaRPr lang="en-AU"/>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5867118"/>
            <a:ext cx="630000" cy="684882"/>
          </a:xfrm>
          <a:prstGeom prst="rect">
            <a:avLst/>
          </a:prstGeom>
        </p:spPr>
      </p:pic>
    </p:spTree>
    <p:extLst>
      <p:ext uri="{BB962C8B-B14F-4D97-AF65-F5344CB8AC3E}">
        <p14:creationId xmlns:p14="http://schemas.microsoft.com/office/powerpoint/2010/main" val="4018397184"/>
      </p:ext>
    </p:extLst>
  </p:cSld>
  <p:clrMapOvr>
    <a:masterClrMapping/>
  </p:clrMapOvr>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Text box and 2 Column Content box">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216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ext Placeholder 8">
            <a:extLst>
              <a:ext uri="{FF2B5EF4-FFF2-40B4-BE49-F238E27FC236}">
                <a16:creationId xmlns:a16="http://schemas.microsoft.com/office/drawing/2014/main" id="{A728366C-8E0F-43D3-99CB-DE12D7F372E5}"/>
              </a:ext>
            </a:extLst>
          </p:cNvPr>
          <p:cNvSpPr>
            <a:spLocks noGrp="1"/>
          </p:cNvSpPr>
          <p:nvPr>
            <p:ph type="body" sz="quarter" idx="13"/>
          </p:nvPr>
        </p:nvSpPr>
        <p:spPr>
          <a:xfrm>
            <a:off x="360000" y="2339999"/>
            <a:ext cx="4680000" cy="3960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3" name="Content Placeholder 2"/>
          <p:cNvSpPr>
            <a:spLocks noGrp="1"/>
          </p:cNvSpPr>
          <p:nvPr>
            <p:ph idx="1"/>
          </p:nvPr>
        </p:nvSpPr>
        <p:spPr>
          <a:xfrm>
            <a:off x="5220000" y="2339999"/>
            <a:ext cx="6624000" cy="3960000"/>
          </a:xfrm>
        </p:spPr>
        <p:txBody>
          <a:bodyPr numCol="2" spcCol="180000"/>
          <a:lstStyle>
            <a:lvl1pPr>
              <a:defRPr/>
            </a:lvl1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CF044F22-50EB-721D-DCB8-73255FFA7E27}"/>
              </a:ext>
            </a:extLst>
          </p:cNvPr>
          <p:cNvSpPr>
            <a:spLocks noGrp="1"/>
          </p:cNvSpPr>
          <p:nvPr>
            <p:ph type="sldNum" sz="quarter" idx="14"/>
          </p:nvPr>
        </p:nvSpPr>
        <p:spPr/>
        <p:txBody>
          <a:bodyPr/>
          <a:lstStyle/>
          <a:p>
            <a:fld id="{10A01DC5-1685-4615-8240-15192985C6A2}" type="slidenum">
              <a:rPr lang="en-AU" smtClean="0"/>
              <a:pPr/>
              <a:t>‹#›</a:t>
            </a:fld>
            <a:endParaRPr lang="en-AU"/>
          </a:p>
        </p:txBody>
      </p:sp>
      <p:sp>
        <p:nvSpPr>
          <p:cNvPr id="8" name="Title 3">
            <a:extLst>
              <a:ext uri="{FF2B5EF4-FFF2-40B4-BE49-F238E27FC236}">
                <a16:creationId xmlns:a16="http://schemas.microsoft.com/office/drawing/2014/main" id="{F677D244-6A00-4BD3-ACE8-5EC2A13CC5A8}"/>
              </a:ext>
            </a:extLst>
          </p:cNvPr>
          <p:cNvSpPr>
            <a:spLocks noGrp="1"/>
          </p:cNvSpPr>
          <p:nvPr>
            <p:ph type="title"/>
          </p:nvPr>
        </p:nvSpPr>
        <p:spPr>
          <a:xfrm>
            <a:off x="360000" y="360000"/>
            <a:ext cx="10080000" cy="1002730"/>
          </a:xfrm>
        </p:spPr>
        <p:txBody>
          <a:bodyPr/>
          <a:lstStyle>
            <a:lvl1pPr>
              <a:defRPr>
                <a:solidFill>
                  <a:schemeClr val="accent1"/>
                </a:solidFill>
              </a:defRPr>
            </a:lvl1pPr>
          </a:lstStyle>
          <a:p>
            <a:r>
              <a:rPr lang="en-US"/>
              <a:t>Click to edit Master title style</a:t>
            </a:r>
            <a:endParaRPr lang="en-AU" dirty="0"/>
          </a:p>
        </p:txBody>
      </p:sp>
      <p:sp>
        <p:nvSpPr>
          <p:cNvPr id="11" name="Text Placeholder 10">
            <a:extLst>
              <a:ext uri="{FF2B5EF4-FFF2-40B4-BE49-F238E27FC236}">
                <a16:creationId xmlns:a16="http://schemas.microsoft.com/office/drawing/2014/main" id="{0B01DC35-DB3A-4874-A68A-863609323324}"/>
              </a:ext>
            </a:extLst>
          </p:cNvPr>
          <p:cNvSpPr>
            <a:spLocks noGrp="1"/>
          </p:cNvSpPr>
          <p:nvPr>
            <p:ph type="body" sz="quarter" idx="18" hasCustomPrompt="1"/>
          </p:nvPr>
        </p:nvSpPr>
        <p:spPr>
          <a:xfrm>
            <a:off x="360000" y="1580728"/>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16999442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Text box and 2 Column Content box_no Line">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A728366C-8E0F-43D3-99CB-DE12D7F372E5}"/>
              </a:ext>
            </a:extLst>
          </p:cNvPr>
          <p:cNvSpPr>
            <a:spLocks noGrp="1"/>
          </p:cNvSpPr>
          <p:nvPr>
            <p:ph type="body" sz="quarter" idx="13"/>
          </p:nvPr>
        </p:nvSpPr>
        <p:spPr>
          <a:xfrm>
            <a:off x="360000" y="1800225"/>
            <a:ext cx="4680000" cy="449977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3" name="Content Placeholder 2"/>
          <p:cNvSpPr>
            <a:spLocks noGrp="1"/>
          </p:cNvSpPr>
          <p:nvPr>
            <p:ph idx="1"/>
          </p:nvPr>
        </p:nvSpPr>
        <p:spPr>
          <a:xfrm>
            <a:off x="5220000" y="1800225"/>
            <a:ext cx="6624000" cy="4499774"/>
          </a:xfrm>
        </p:spPr>
        <p:txBody>
          <a:bodyPr numCol="2" spcCol="180000"/>
          <a:lstStyle>
            <a:lvl1pPr>
              <a:defRPr/>
            </a:lvl1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4">
            <a:extLst>
              <a:ext uri="{FF2B5EF4-FFF2-40B4-BE49-F238E27FC236}">
                <a16:creationId xmlns:a16="http://schemas.microsoft.com/office/drawing/2014/main" id="{CF044F22-50EB-721D-DCB8-73255FFA7E27}"/>
              </a:ext>
            </a:extLst>
          </p:cNvPr>
          <p:cNvSpPr>
            <a:spLocks noGrp="1"/>
          </p:cNvSpPr>
          <p:nvPr>
            <p:ph type="sldNum" sz="quarter" idx="14"/>
          </p:nvPr>
        </p:nvSpPr>
        <p:spPr/>
        <p:txBody>
          <a:bodyPr/>
          <a:lstStyle/>
          <a:p>
            <a:fld id="{10A01DC5-1685-4615-8240-15192985C6A2}" type="slidenum">
              <a:rPr lang="en-AU" smtClean="0"/>
              <a:pPr/>
              <a:t>‹#›</a:t>
            </a:fld>
            <a:endParaRPr lang="en-AU"/>
          </a:p>
        </p:txBody>
      </p:sp>
      <p:sp>
        <p:nvSpPr>
          <p:cNvPr id="8" name="Title 3">
            <a:extLst>
              <a:ext uri="{FF2B5EF4-FFF2-40B4-BE49-F238E27FC236}">
                <a16:creationId xmlns:a16="http://schemas.microsoft.com/office/drawing/2014/main" id="{5A0FCAAA-70E2-4960-89F7-E534C412DC9B}"/>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sp>
        <p:nvSpPr>
          <p:cNvPr id="7" name="Text Placeholder 10">
            <a:extLst>
              <a:ext uri="{FF2B5EF4-FFF2-40B4-BE49-F238E27FC236}">
                <a16:creationId xmlns:a16="http://schemas.microsoft.com/office/drawing/2014/main" id="{2916A36C-ED56-48CD-A0DE-B0EE6F84BBF3}"/>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271086758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Image, pullout text and caption">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516D7771-B92C-4B57-B3D3-8B15F5B9689C}"/>
              </a:ext>
              <a:ext uri="{C183D7F6-B498-43B3-948B-1728B52AA6E4}">
                <adec:decorative xmlns:adec="http://schemas.microsoft.com/office/drawing/2017/decorative" val="1"/>
              </a:ext>
            </a:extLst>
          </p:cNvPr>
          <p:cNvSpPr>
            <a:spLocks noGrp="1"/>
          </p:cNvSpPr>
          <p:nvPr>
            <p:ph type="pic" sz="quarter" idx="13"/>
          </p:nvPr>
        </p:nvSpPr>
        <p:spPr>
          <a:xfrm>
            <a:off x="0" y="0"/>
            <a:ext cx="5040000" cy="6858000"/>
          </a:xfrm>
        </p:spPr>
        <p:txBody>
          <a:bodyPr/>
          <a:lstStyle/>
          <a:p>
            <a:r>
              <a:rPr lang="en-US"/>
              <a:t>Click icon to add picture</a:t>
            </a:r>
            <a:endParaRPr lang="en-AU"/>
          </a:p>
        </p:txBody>
      </p:sp>
      <p:sp>
        <p:nvSpPr>
          <p:cNvPr id="8" name="Title 1">
            <a:extLst>
              <a:ext uri="{FF2B5EF4-FFF2-40B4-BE49-F238E27FC236}">
                <a16:creationId xmlns:a16="http://schemas.microsoft.com/office/drawing/2014/main" id="{8B6F15D0-AE99-5E95-E10F-E8416680942A}"/>
              </a:ext>
            </a:extLst>
          </p:cNvPr>
          <p:cNvSpPr>
            <a:spLocks noGrp="1"/>
          </p:cNvSpPr>
          <p:nvPr>
            <p:ph type="title"/>
          </p:nvPr>
        </p:nvSpPr>
        <p:spPr>
          <a:xfrm>
            <a:off x="5400000" y="360000"/>
            <a:ext cx="5400000" cy="1008000"/>
          </a:xfrm>
        </p:spPr>
        <p:txBody>
          <a:bodyPr/>
          <a:lstStyle>
            <a:lvl1pPr>
              <a:defRPr>
                <a:solidFill>
                  <a:schemeClr val="accent1"/>
                </a:solidFill>
              </a:defRPr>
            </a:lvl1pPr>
          </a:lstStyle>
          <a:p>
            <a:r>
              <a:rPr lang="en-US"/>
              <a:t>Click to edit Master title style</a:t>
            </a:r>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a:cxnSpLocks/>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2FAB4FCE-5DFB-4423-ADC8-E6C79ABBEDD2}"/>
              </a:ext>
            </a:extLst>
          </p:cNvPr>
          <p:cNvSpPr>
            <a:spLocks noGrp="1"/>
          </p:cNvSpPr>
          <p:nvPr>
            <p:ph type="body" sz="quarter" idx="14"/>
          </p:nvPr>
        </p:nvSpPr>
        <p:spPr>
          <a:xfrm>
            <a:off x="5400000" y="1800225"/>
            <a:ext cx="6407997" cy="4140000"/>
          </a:xfrm>
        </p:spPr>
        <p:txBody>
          <a:bodyPr>
            <a:noAutofit/>
          </a:bodyPr>
          <a:lstStyle>
            <a:lvl1pPr>
              <a:defRPr sz="3600">
                <a:solidFill>
                  <a:srgbClr val="146CFD"/>
                </a:solidFill>
                <a:latin typeface="+mn-lt"/>
              </a:defRPr>
            </a:lvl1pPr>
            <a:lvl2pPr>
              <a:defRPr sz="1800">
                <a:solidFill>
                  <a:schemeClr val="tx1"/>
                </a:solidFill>
                <a:latin typeface="+mn-lt"/>
              </a:defRPr>
            </a:lvl2pPr>
            <a:lvl3pPr>
              <a:defRPr sz="3600">
                <a:solidFill>
                  <a:schemeClr val="bg2"/>
                </a:solidFill>
                <a:latin typeface="+mn-lt"/>
              </a:defRPr>
            </a:lvl3pPr>
            <a:lvl4pPr>
              <a:defRPr sz="3600">
                <a:solidFill>
                  <a:schemeClr val="bg2"/>
                </a:solidFill>
                <a:latin typeface="+mn-lt"/>
              </a:defRPr>
            </a:lvl4pPr>
            <a:lvl5pPr>
              <a:defRPr sz="3600">
                <a:solidFill>
                  <a:schemeClr val="bg2"/>
                </a:solidFill>
                <a:latin typeface="+mn-lt"/>
              </a:defRPr>
            </a:lvl5pPr>
          </a:lstStyle>
          <a:p>
            <a:pPr lvl="0"/>
            <a:r>
              <a:rPr lang="en-US"/>
              <a:t>Click to edit Master text styles</a:t>
            </a:r>
          </a:p>
        </p:txBody>
      </p:sp>
      <p:sp>
        <p:nvSpPr>
          <p:cNvPr id="13" name="Text Placeholder 12">
            <a:extLst>
              <a:ext uri="{FF2B5EF4-FFF2-40B4-BE49-F238E27FC236}">
                <a16:creationId xmlns:a16="http://schemas.microsoft.com/office/drawing/2014/main" id="{518B06DF-F3D5-44F7-AB62-30A2ED1F46C7}"/>
              </a:ext>
            </a:extLst>
          </p:cNvPr>
          <p:cNvSpPr>
            <a:spLocks noGrp="1"/>
          </p:cNvSpPr>
          <p:nvPr>
            <p:ph type="body" sz="quarter" idx="15" hasCustomPrompt="1"/>
          </p:nvPr>
        </p:nvSpPr>
        <p:spPr>
          <a:xfrm>
            <a:off x="5400000" y="5976000"/>
            <a:ext cx="6407996" cy="360000"/>
          </a:xfrm>
        </p:spPr>
        <p:txBody>
          <a:bodyPr anchor="b">
            <a:noAutofit/>
          </a:bodyPr>
          <a:lstStyle>
            <a:lvl1pPr>
              <a:defRPr sz="1400">
                <a:latin typeface="+mn-lt"/>
              </a:defRPr>
            </a:lvl1pPr>
          </a:lstStyle>
          <a:p>
            <a:pPr lvl="0"/>
            <a:r>
              <a:rPr lang="en-US"/>
              <a:t>Caption</a:t>
            </a:r>
            <a:endParaRPr lang="en-AU"/>
          </a:p>
        </p:txBody>
      </p:sp>
      <p:sp>
        <p:nvSpPr>
          <p:cNvPr id="2" name="Slide Number Placeholder 1">
            <a:extLst>
              <a:ext uri="{FF2B5EF4-FFF2-40B4-BE49-F238E27FC236}">
                <a16:creationId xmlns:a16="http://schemas.microsoft.com/office/drawing/2014/main" id="{A128877F-C33A-D522-FD46-F348296ACE01}"/>
              </a:ext>
            </a:extLst>
          </p:cNvPr>
          <p:cNvSpPr>
            <a:spLocks noGrp="1"/>
          </p:cNvSpPr>
          <p:nvPr>
            <p:ph type="sldNum" sz="quarter" idx="16"/>
          </p:nvPr>
        </p:nvSpPr>
        <p:spPr/>
        <p:txBody>
          <a:bodyPr/>
          <a:lstStyle/>
          <a:p>
            <a:fld id="{10A01DC5-1685-4615-8240-15192985C6A2}" type="slidenum">
              <a:rPr lang="en-AU" smtClean="0"/>
              <a:pPr/>
              <a:t>‹#›</a:t>
            </a:fld>
            <a:endParaRPr lang="en-AU"/>
          </a:p>
        </p:txBody>
      </p:sp>
    </p:spTree>
    <p:extLst>
      <p:ext uri="{BB962C8B-B14F-4D97-AF65-F5344CB8AC3E}">
        <p14:creationId xmlns:p14="http://schemas.microsoft.com/office/powerpoint/2010/main" val="88934201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pos="1572" userDrawn="1">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Image, pullout text and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1E143F9-7EC0-4AAA-8FBE-0E958CF620A6}"/>
              </a:ext>
              <a:ext uri="{C183D7F6-B498-43B3-948B-1728B52AA6E4}">
                <adec:decorative xmlns:adec="http://schemas.microsoft.com/office/drawing/2017/decorative" val="1"/>
              </a:ext>
            </a:extLst>
          </p:cNvPr>
          <p:cNvSpPr/>
          <p:nvPr userDrawn="1"/>
        </p:nvSpPr>
        <p:spPr>
          <a:xfrm>
            <a:off x="0" y="0"/>
            <a:ext cx="5039999"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sp>
        <p:nvSpPr>
          <p:cNvPr id="9" name="Picture Placeholder 8">
            <a:extLst>
              <a:ext uri="{FF2B5EF4-FFF2-40B4-BE49-F238E27FC236}">
                <a16:creationId xmlns:a16="http://schemas.microsoft.com/office/drawing/2014/main" id="{516D7771-B92C-4B57-B3D3-8B15F5B9689C}"/>
              </a:ext>
              <a:ext uri="{C183D7F6-B498-43B3-948B-1728B52AA6E4}">
                <adec:decorative xmlns:adec="http://schemas.microsoft.com/office/drawing/2017/decorative" val="1"/>
              </a:ext>
            </a:extLst>
          </p:cNvPr>
          <p:cNvSpPr>
            <a:spLocks noGrp="1"/>
          </p:cNvSpPr>
          <p:nvPr>
            <p:ph type="pic" sz="quarter" idx="13"/>
          </p:nvPr>
        </p:nvSpPr>
        <p:spPr>
          <a:xfrm>
            <a:off x="0" y="0"/>
            <a:ext cx="5040000" cy="6858000"/>
          </a:xfrm>
        </p:spPr>
        <p:txBody>
          <a:bodyPr/>
          <a:lstStyle/>
          <a:p>
            <a:r>
              <a:rPr lang="en-US"/>
              <a:t>Click icon to add picture</a:t>
            </a:r>
            <a:endParaRPr lang="en-AU" dirty="0"/>
          </a:p>
        </p:txBody>
      </p:sp>
      <p:sp>
        <p:nvSpPr>
          <p:cNvPr id="8" name="Title 1">
            <a:extLst>
              <a:ext uri="{FF2B5EF4-FFF2-40B4-BE49-F238E27FC236}">
                <a16:creationId xmlns:a16="http://schemas.microsoft.com/office/drawing/2014/main" id="{8B6F15D0-AE99-5E95-E10F-E8416680942A}"/>
              </a:ext>
            </a:extLst>
          </p:cNvPr>
          <p:cNvSpPr>
            <a:spLocks noGrp="1"/>
          </p:cNvSpPr>
          <p:nvPr>
            <p:ph type="title" hasCustomPrompt="1"/>
          </p:nvPr>
        </p:nvSpPr>
        <p:spPr>
          <a:xfrm>
            <a:off x="5400000" y="360000"/>
            <a:ext cx="5400000" cy="575865"/>
          </a:xfrm>
        </p:spPr>
        <p:txBody>
          <a:bodyPr/>
          <a:lstStyle>
            <a:lvl1pPr>
              <a:defRPr>
                <a:solidFill>
                  <a:schemeClr val="accent1"/>
                </a:solidFill>
              </a:defRPr>
            </a:lvl1pPr>
          </a:lstStyle>
          <a:p>
            <a:r>
              <a:rPr lang="en-US" dirty="0"/>
              <a:t>Slide title</a:t>
            </a:r>
          </a:p>
        </p:txBody>
      </p:sp>
      <p:sp>
        <p:nvSpPr>
          <p:cNvPr id="2" name="Slide Number Placeholder 1">
            <a:extLst>
              <a:ext uri="{FF2B5EF4-FFF2-40B4-BE49-F238E27FC236}">
                <a16:creationId xmlns:a16="http://schemas.microsoft.com/office/drawing/2014/main" id="{A128877F-C33A-D522-FD46-F348296ACE01}"/>
              </a:ext>
            </a:extLst>
          </p:cNvPr>
          <p:cNvSpPr>
            <a:spLocks noGrp="1"/>
          </p:cNvSpPr>
          <p:nvPr>
            <p:ph type="sldNum" sz="quarter" idx="16"/>
          </p:nvPr>
        </p:nvSpPr>
        <p:spPr/>
        <p:txBody>
          <a:bodyPr/>
          <a:lstStyle/>
          <a:p>
            <a:fld id="{10A01DC5-1685-4615-8240-15192985C6A2}" type="slidenum">
              <a:rPr lang="en-AU" smtClean="0"/>
              <a:pPr/>
              <a:t>‹#›</a:t>
            </a:fld>
            <a:endParaRPr lang="en-AU"/>
          </a:p>
        </p:txBody>
      </p:sp>
      <p:sp>
        <p:nvSpPr>
          <p:cNvPr id="4" name="Text Placeholder 3">
            <a:extLst>
              <a:ext uri="{FF2B5EF4-FFF2-40B4-BE49-F238E27FC236}">
                <a16:creationId xmlns:a16="http://schemas.microsoft.com/office/drawing/2014/main" id="{186DFE73-8EDC-49F9-98CE-69EE49E53679}"/>
              </a:ext>
            </a:extLst>
          </p:cNvPr>
          <p:cNvSpPr>
            <a:spLocks noGrp="1"/>
          </p:cNvSpPr>
          <p:nvPr>
            <p:ph type="body" sz="quarter" idx="17"/>
          </p:nvPr>
        </p:nvSpPr>
        <p:spPr>
          <a:xfrm>
            <a:off x="5400675" y="1800000"/>
            <a:ext cx="6407150" cy="453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6" name="Text Placeholder 10">
            <a:extLst>
              <a:ext uri="{FF2B5EF4-FFF2-40B4-BE49-F238E27FC236}">
                <a16:creationId xmlns:a16="http://schemas.microsoft.com/office/drawing/2014/main" id="{19A3BC8B-9059-7172-8136-61C41690D79A}"/>
              </a:ext>
            </a:extLst>
          </p:cNvPr>
          <p:cNvSpPr>
            <a:spLocks noGrp="1"/>
          </p:cNvSpPr>
          <p:nvPr>
            <p:ph type="body" sz="quarter" idx="18" hasCustomPrompt="1"/>
          </p:nvPr>
        </p:nvSpPr>
        <p:spPr>
          <a:xfrm>
            <a:off x="5400001" y="982800"/>
            <a:ext cx="540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1856743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pos="1572"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Feature 2 column">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8B89783-DDB0-BFFC-2FB9-979DE48DC2EC}"/>
              </a:ext>
              <a:ext uri="{C183D7F6-B498-43B3-948B-1728B52AA6E4}">
                <adec:decorative xmlns:adec="http://schemas.microsoft.com/office/drawing/2017/decorative" val="1"/>
              </a:ext>
            </a:extLst>
          </p:cNvPr>
          <p:cNvSpPr/>
          <p:nvPr userDrawn="1"/>
        </p:nvSpPr>
        <p:spPr>
          <a:xfrm>
            <a:off x="7152001" y="0"/>
            <a:ext cx="5039999"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sp>
        <p:nvSpPr>
          <p:cNvPr id="2" name="Slide Number Placeholder 1">
            <a:extLst>
              <a:ext uri="{FF2B5EF4-FFF2-40B4-BE49-F238E27FC236}">
                <a16:creationId xmlns:a16="http://schemas.microsoft.com/office/drawing/2014/main" id="{A128877F-C33A-D522-FD46-F348296ACE01}"/>
              </a:ext>
            </a:extLst>
          </p:cNvPr>
          <p:cNvSpPr>
            <a:spLocks noGrp="1"/>
          </p:cNvSpPr>
          <p:nvPr>
            <p:ph type="sldNum" sz="quarter" idx="16"/>
          </p:nvPr>
        </p:nvSpPr>
        <p:spPr/>
        <p:txBody>
          <a:bodyPr/>
          <a:lstStyle/>
          <a:p>
            <a:fld id="{10A01DC5-1685-4615-8240-15192985C6A2}" type="slidenum">
              <a:rPr lang="en-AU" smtClean="0"/>
              <a:pPr/>
              <a:t>‹#›</a:t>
            </a:fld>
            <a:endParaRPr lang="en-AU"/>
          </a:p>
        </p:txBody>
      </p:sp>
      <p:pic>
        <p:nvPicPr>
          <p:cNvPr id="12" name="Picture 11" descr="NSW Government logo">
            <a:extLst>
              <a:ext uri="{FF2B5EF4-FFF2-40B4-BE49-F238E27FC236}">
                <a16:creationId xmlns:a16="http://schemas.microsoft.com/office/drawing/2014/main" id="{5FC5D3ED-061A-37F0-98B5-C39727FE1910}"/>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360321"/>
            <a:ext cx="630000" cy="684882"/>
          </a:xfrm>
          <a:prstGeom prst="rect">
            <a:avLst/>
          </a:prstGeom>
        </p:spPr>
      </p:pic>
      <p:sp>
        <p:nvSpPr>
          <p:cNvPr id="14" name="Content Placeholder 3">
            <a:extLst>
              <a:ext uri="{FF2B5EF4-FFF2-40B4-BE49-F238E27FC236}">
                <a16:creationId xmlns:a16="http://schemas.microsoft.com/office/drawing/2014/main" id="{80EA86DC-5E49-961E-593B-0DE205CE08E7}"/>
              </a:ext>
            </a:extLst>
          </p:cNvPr>
          <p:cNvSpPr>
            <a:spLocks noGrp="1"/>
          </p:cNvSpPr>
          <p:nvPr>
            <p:ph sz="half" idx="2"/>
          </p:nvPr>
        </p:nvSpPr>
        <p:spPr>
          <a:xfrm>
            <a:off x="7417612" y="1800000"/>
            <a:ext cx="4426387" cy="4536000"/>
          </a:xfrm>
        </p:spPr>
        <p:txBody>
          <a:bodyPr/>
          <a:lstStyle>
            <a:lvl1pPr>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715E2CE7-BAAF-4A0F-BCDC-D1B8B984B089}"/>
              </a:ext>
            </a:extLst>
          </p:cNvPr>
          <p:cNvSpPr>
            <a:spLocks noGrp="1"/>
          </p:cNvSpPr>
          <p:nvPr>
            <p:ph type="body" sz="quarter" idx="17"/>
          </p:nvPr>
        </p:nvSpPr>
        <p:spPr>
          <a:xfrm>
            <a:off x="360363" y="1800001"/>
            <a:ext cx="6588125" cy="4535712"/>
          </a:xfrm>
        </p:spPr>
        <p:txBody>
          <a:bodyPr/>
          <a:lstStyle>
            <a:lvl1pPr>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8" name="Title 3">
            <a:extLst>
              <a:ext uri="{FF2B5EF4-FFF2-40B4-BE49-F238E27FC236}">
                <a16:creationId xmlns:a16="http://schemas.microsoft.com/office/drawing/2014/main" id="{6E72A7D1-A5EB-4D09-AD47-B0A275B76352}"/>
              </a:ext>
            </a:extLst>
          </p:cNvPr>
          <p:cNvSpPr>
            <a:spLocks noGrp="1"/>
          </p:cNvSpPr>
          <p:nvPr>
            <p:ph type="title"/>
          </p:nvPr>
        </p:nvSpPr>
        <p:spPr>
          <a:xfrm>
            <a:off x="360000" y="360000"/>
            <a:ext cx="6588488" cy="545601"/>
          </a:xfrm>
        </p:spPr>
        <p:txBody>
          <a:bodyPr/>
          <a:lstStyle>
            <a:lvl1pPr>
              <a:defRPr>
                <a:solidFill>
                  <a:schemeClr val="accent1"/>
                </a:solidFill>
              </a:defRPr>
            </a:lvl1pPr>
          </a:lstStyle>
          <a:p>
            <a:r>
              <a:rPr lang="en-US"/>
              <a:t>Click to edit Master title style</a:t>
            </a:r>
            <a:endParaRPr lang="en-AU" dirty="0"/>
          </a:p>
        </p:txBody>
      </p:sp>
      <p:sp>
        <p:nvSpPr>
          <p:cNvPr id="11" name="Text Placeholder 10">
            <a:extLst>
              <a:ext uri="{FF2B5EF4-FFF2-40B4-BE49-F238E27FC236}">
                <a16:creationId xmlns:a16="http://schemas.microsoft.com/office/drawing/2014/main" id="{B7B9D695-CA75-41BE-8E93-58026D8541AA}"/>
              </a:ext>
            </a:extLst>
          </p:cNvPr>
          <p:cNvSpPr>
            <a:spLocks noGrp="1"/>
          </p:cNvSpPr>
          <p:nvPr>
            <p:ph type="body" sz="quarter" idx="18" hasCustomPrompt="1"/>
          </p:nvPr>
        </p:nvSpPr>
        <p:spPr>
          <a:xfrm>
            <a:off x="360000" y="982800"/>
            <a:ext cx="6588125"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3864663402"/>
      </p:ext>
    </p:extLst>
  </p:cSld>
  <p:clrMapOvr>
    <a:masterClrMapping/>
  </p:clrMapOvr>
  <p:extLst>
    <p:ext uri="{DCECCB84-F9BA-43D5-87BE-67443E8EF086}">
      <p15:sldGuideLst xmlns:p15="http://schemas.microsoft.com/office/powerpoint/2012/main">
        <p15:guide id="8" pos="6108" userDrawn="1">
          <p15:clr>
            <a:srgbClr val="FBAE40"/>
          </p15:clr>
        </p15:guide>
        <p15:guide id="9" orient="horz" pos="2160" userDrawn="1">
          <p15:clr>
            <a:srgbClr val="C35EA4"/>
          </p15:clr>
        </p15:guide>
        <p15:guide id="10" pos="3840" userDrawn="1">
          <p15:clr>
            <a:srgbClr val="C35EA4"/>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_Feature 2 column">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8B89783-DDB0-BFFC-2FB9-979DE48DC2EC}"/>
              </a:ext>
              <a:ext uri="{C183D7F6-B498-43B3-948B-1728B52AA6E4}">
                <adec:decorative xmlns:adec="http://schemas.microsoft.com/office/drawing/2017/decorative" val="1"/>
              </a:ext>
            </a:extLst>
          </p:cNvPr>
          <p:cNvSpPr/>
          <p:nvPr userDrawn="1"/>
        </p:nvSpPr>
        <p:spPr>
          <a:xfrm>
            <a:off x="7152001" y="0"/>
            <a:ext cx="503999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sp>
        <p:nvSpPr>
          <p:cNvPr id="2" name="Slide Number Placeholder 1">
            <a:extLst>
              <a:ext uri="{FF2B5EF4-FFF2-40B4-BE49-F238E27FC236}">
                <a16:creationId xmlns:a16="http://schemas.microsoft.com/office/drawing/2014/main" id="{A128877F-C33A-D522-FD46-F348296ACE01}"/>
              </a:ext>
            </a:extLst>
          </p:cNvPr>
          <p:cNvSpPr>
            <a:spLocks noGrp="1"/>
          </p:cNvSpPr>
          <p:nvPr>
            <p:ph type="sldNum" sz="quarter" idx="16"/>
          </p:nvPr>
        </p:nvSpPr>
        <p:spPr/>
        <p:txBody>
          <a:bodyPr/>
          <a:lstStyle/>
          <a:p>
            <a:fld id="{10A01DC5-1685-4615-8240-15192985C6A2}" type="slidenum">
              <a:rPr lang="en-AU" smtClean="0"/>
              <a:pPr/>
              <a:t>‹#›</a:t>
            </a:fld>
            <a:endParaRPr lang="en-AU"/>
          </a:p>
        </p:txBody>
      </p:sp>
      <p:pic>
        <p:nvPicPr>
          <p:cNvPr id="12" name="Picture 11" descr="NSW Government logo">
            <a:extLst>
              <a:ext uri="{FF2B5EF4-FFF2-40B4-BE49-F238E27FC236}">
                <a16:creationId xmlns:a16="http://schemas.microsoft.com/office/drawing/2014/main" id="{5FC5D3ED-061A-37F0-98B5-C39727FE1910}"/>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360321"/>
            <a:ext cx="630000" cy="684882"/>
          </a:xfrm>
          <a:prstGeom prst="rect">
            <a:avLst/>
          </a:prstGeom>
        </p:spPr>
      </p:pic>
      <p:sp>
        <p:nvSpPr>
          <p:cNvPr id="14" name="Content Placeholder 3">
            <a:extLst>
              <a:ext uri="{FF2B5EF4-FFF2-40B4-BE49-F238E27FC236}">
                <a16:creationId xmlns:a16="http://schemas.microsoft.com/office/drawing/2014/main" id="{80EA86DC-5E49-961E-593B-0DE205CE08E7}"/>
              </a:ext>
            </a:extLst>
          </p:cNvPr>
          <p:cNvSpPr>
            <a:spLocks noGrp="1"/>
          </p:cNvSpPr>
          <p:nvPr>
            <p:ph sz="half" idx="2"/>
          </p:nvPr>
        </p:nvSpPr>
        <p:spPr>
          <a:xfrm>
            <a:off x="7417612" y="1800000"/>
            <a:ext cx="4426387" cy="453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2">
            <a:extLst>
              <a:ext uri="{FF2B5EF4-FFF2-40B4-BE49-F238E27FC236}">
                <a16:creationId xmlns:a16="http://schemas.microsoft.com/office/drawing/2014/main" id="{1CB43674-C40D-7D08-3098-549DEE754BFD}"/>
              </a:ext>
            </a:extLst>
          </p:cNvPr>
          <p:cNvSpPr>
            <a:spLocks noGrp="1"/>
          </p:cNvSpPr>
          <p:nvPr>
            <p:ph idx="1"/>
          </p:nvPr>
        </p:nvSpPr>
        <p:spPr>
          <a:xfrm>
            <a:off x="360000" y="1800000"/>
            <a:ext cx="6587996" cy="4536000"/>
          </a:xfrm>
        </p:spPr>
        <p:txBody>
          <a:bodyPr numCol="2" spcCol="180000"/>
          <a:lstStyle>
            <a:lvl1pPr>
              <a:defRPr sz="2000"/>
            </a:lvl1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3">
            <a:extLst>
              <a:ext uri="{FF2B5EF4-FFF2-40B4-BE49-F238E27FC236}">
                <a16:creationId xmlns:a16="http://schemas.microsoft.com/office/drawing/2014/main" id="{288B2F92-9E9A-44B6-B1AC-D5D3E091E305}"/>
              </a:ext>
            </a:extLst>
          </p:cNvPr>
          <p:cNvSpPr>
            <a:spLocks noGrp="1"/>
          </p:cNvSpPr>
          <p:nvPr>
            <p:ph type="title"/>
          </p:nvPr>
        </p:nvSpPr>
        <p:spPr>
          <a:xfrm>
            <a:off x="360000" y="360000"/>
            <a:ext cx="6587995" cy="545601"/>
          </a:xfrm>
        </p:spPr>
        <p:txBody>
          <a:bodyPr/>
          <a:lstStyle>
            <a:lvl1pPr>
              <a:defRPr>
                <a:solidFill>
                  <a:schemeClr val="accent1"/>
                </a:solidFill>
              </a:defRPr>
            </a:lvl1pPr>
          </a:lstStyle>
          <a:p>
            <a:r>
              <a:rPr lang="en-US"/>
              <a:t>Click to edit Master title style</a:t>
            </a:r>
            <a:endParaRPr lang="en-AU" dirty="0"/>
          </a:p>
        </p:txBody>
      </p:sp>
      <p:sp>
        <p:nvSpPr>
          <p:cNvPr id="10" name="Text Placeholder 10">
            <a:extLst>
              <a:ext uri="{FF2B5EF4-FFF2-40B4-BE49-F238E27FC236}">
                <a16:creationId xmlns:a16="http://schemas.microsoft.com/office/drawing/2014/main" id="{EC2837A2-1CBF-4261-8400-72B50306E678}"/>
              </a:ext>
            </a:extLst>
          </p:cNvPr>
          <p:cNvSpPr>
            <a:spLocks noGrp="1"/>
          </p:cNvSpPr>
          <p:nvPr>
            <p:ph type="body" sz="quarter" idx="18" hasCustomPrompt="1"/>
          </p:nvPr>
        </p:nvSpPr>
        <p:spPr>
          <a:xfrm>
            <a:off x="360000" y="948336"/>
            <a:ext cx="6588125"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2739195784"/>
      </p:ext>
    </p:extLst>
  </p:cSld>
  <p:clrMapOvr>
    <a:masterClrMapping/>
  </p:clrMapOvr>
  <p:extLst>
    <p:ext uri="{DCECCB84-F9BA-43D5-87BE-67443E8EF086}">
      <p15:sldGuideLst xmlns:p15="http://schemas.microsoft.com/office/powerpoint/2012/main">
        <p15:guide id="2" pos="6108" userDrawn="1">
          <p15:clr>
            <a:srgbClr val="FBAE40"/>
          </p15:clr>
        </p15:guide>
        <p15:guide id="3" pos="3840" userDrawn="1">
          <p15:clr>
            <a:srgbClr val="C35EA4"/>
          </p15:clr>
        </p15:guide>
        <p15:guide id="4" orient="horz" pos="2160" userDrawn="1">
          <p15:clr>
            <a:srgbClr val="C35EA4"/>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Acknowledgement of Country">
    <p:spTree>
      <p:nvGrpSpPr>
        <p:cNvPr id="1" name=""/>
        <p:cNvGrpSpPr/>
        <p:nvPr/>
      </p:nvGrpSpPr>
      <p:grpSpPr>
        <a:xfrm>
          <a:off x="0" y="0"/>
          <a:ext cx="0" cy="0"/>
          <a:chOff x="0" y="0"/>
          <a:chExt cx="0" cy="0"/>
        </a:xfrm>
      </p:grpSpPr>
      <p:pic>
        <p:nvPicPr>
          <p:cNvPr id="10" name="Picture 9" descr="Icon&#10;&#10;Description automatically generated">
            <a:extLst>
              <a:ext uri="{FF2B5EF4-FFF2-40B4-BE49-F238E27FC236}">
                <a16:creationId xmlns:a16="http://schemas.microsoft.com/office/drawing/2014/main" id="{A0CE222A-58C3-0A08-99DB-534710A0C2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400" y="6350"/>
            <a:ext cx="5029200" cy="6845300"/>
          </a:xfrm>
          <a:prstGeom prst="rect">
            <a:avLst/>
          </a:prstGeom>
        </p:spPr>
      </p:pic>
      <p:sp>
        <p:nvSpPr>
          <p:cNvPr id="8" name="Title 1">
            <a:extLst>
              <a:ext uri="{FF2B5EF4-FFF2-40B4-BE49-F238E27FC236}">
                <a16:creationId xmlns:a16="http://schemas.microsoft.com/office/drawing/2014/main" id="{8B6F15D0-AE99-5E95-E10F-E8416680942A}"/>
              </a:ext>
            </a:extLst>
          </p:cNvPr>
          <p:cNvSpPr>
            <a:spLocks noGrp="1"/>
          </p:cNvSpPr>
          <p:nvPr>
            <p:ph type="title"/>
          </p:nvPr>
        </p:nvSpPr>
        <p:spPr>
          <a:xfrm>
            <a:off x="5400000" y="360000"/>
            <a:ext cx="5400000" cy="1008000"/>
          </a:xfrm>
        </p:spPr>
        <p:txBody>
          <a:bodyPr/>
          <a:lstStyle>
            <a:lvl1pPr>
              <a:defRPr>
                <a:solidFill>
                  <a:schemeClr val="accent1"/>
                </a:solidFill>
              </a:defRPr>
            </a:lvl1pPr>
          </a:lstStyle>
          <a:p>
            <a:r>
              <a:rPr lang="en-US"/>
              <a:t>Click to edit Master title style</a:t>
            </a:r>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2FAB4FCE-5DFB-4423-ADC8-E6C79ABBEDD2}"/>
              </a:ext>
            </a:extLst>
          </p:cNvPr>
          <p:cNvSpPr>
            <a:spLocks noGrp="1"/>
          </p:cNvSpPr>
          <p:nvPr>
            <p:ph type="body" sz="quarter" idx="14"/>
          </p:nvPr>
        </p:nvSpPr>
        <p:spPr>
          <a:xfrm>
            <a:off x="5400000" y="1800225"/>
            <a:ext cx="6408000" cy="4140000"/>
          </a:xfrm>
        </p:spPr>
        <p:txBody>
          <a:bodyPr>
            <a:noAutofit/>
          </a:bodyPr>
          <a:lstStyle>
            <a:lvl1pPr>
              <a:defRPr sz="1800">
                <a:solidFill>
                  <a:schemeClr val="tx1"/>
                </a:solidFill>
                <a:latin typeface="+mn-lt"/>
              </a:defRPr>
            </a:lvl1pPr>
            <a:lvl2pPr>
              <a:defRPr sz="1800">
                <a:solidFill>
                  <a:schemeClr val="tx1"/>
                </a:solidFill>
                <a:latin typeface="+mn-lt"/>
              </a:defRPr>
            </a:lvl2pPr>
            <a:lvl3pPr>
              <a:defRPr sz="3600">
                <a:solidFill>
                  <a:schemeClr val="bg2"/>
                </a:solidFill>
                <a:latin typeface="+mn-lt"/>
              </a:defRPr>
            </a:lvl3pPr>
            <a:lvl4pPr>
              <a:defRPr sz="3600">
                <a:solidFill>
                  <a:schemeClr val="bg2"/>
                </a:solidFill>
                <a:latin typeface="+mn-lt"/>
              </a:defRPr>
            </a:lvl4pPr>
            <a:lvl5pPr>
              <a:defRPr sz="3600">
                <a:solidFill>
                  <a:schemeClr val="bg2"/>
                </a:solidFill>
                <a:latin typeface="+mn-lt"/>
              </a:defRPr>
            </a:lvl5pPr>
          </a:lstStyle>
          <a:p>
            <a:pPr lvl="0"/>
            <a:r>
              <a:rPr lang="en-US"/>
              <a:t>Click to edit Master text styles</a:t>
            </a:r>
          </a:p>
        </p:txBody>
      </p:sp>
      <p:sp>
        <p:nvSpPr>
          <p:cNvPr id="9" name="Picture Placeholder 8">
            <a:extLst>
              <a:ext uri="{FF2B5EF4-FFF2-40B4-BE49-F238E27FC236}">
                <a16:creationId xmlns:a16="http://schemas.microsoft.com/office/drawing/2014/main" id="{516D7771-B92C-4B57-B3D3-8B15F5B9689C}"/>
              </a:ext>
              <a:ext uri="{C183D7F6-B498-43B3-948B-1728B52AA6E4}">
                <adec:decorative xmlns:adec="http://schemas.microsoft.com/office/drawing/2017/decorative" val="1"/>
              </a:ext>
            </a:extLst>
          </p:cNvPr>
          <p:cNvSpPr>
            <a:spLocks noGrp="1"/>
          </p:cNvSpPr>
          <p:nvPr>
            <p:ph type="pic" sz="quarter" idx="13"/>
          </p:nvPr>
        </p:nvSpPr>
        <p:spPr>
          <a:xfrm>
            <a:off x="-5400" y="0"/>
            <a:ext cx="5040000" cy="6858000"/>
          </a:xfrm>
        </p:spPr>
        <p:txBody>
          <a:bodyPr/>
          <a:lstStyle>
            <a:lvl1pPr>
              <a:defRPr>
                <a:solidFill>
                  <a:schemeClr val="bg1"/>
                </a:solidFill>
              </a:defRPr>
            </a:lvl1pPr>
          </a:lstStyle>
          <a:p>
            <a:r>
              <a:rPr lang="en-US"/>
              <a:t>Click icon to add picture</a:t>
            </a:r>
            <a:endParaRPr lang="en-AU"/>
          </a:p>
        </p:txBody>
      </p:sp>
      <p:sp>
        <p:nvSpPr>
          <p:cNvPr id="13" name="Text Placeholder 12">
            <a:extLst>
              <a:ext uri="{FF2B5EF4-FFF2-40B4-BE49-F238E27FC236}">
                <a16:creationId xmlns:a16="http://schemas.microsoft.com/office/drawing/2014/main" id="{518B06DF-F3D5-44F7-AB62-30A2ED1F46C7}"/>
              </a:ext>
            </a:extLst>
          </p:cNvPr>
          <p:cNvSpPr>
            <a:spLocks noGrp="1"/>
          </p:cNvSpPr>
          <p:nvPr>
            <p:ph type="body" sz="quarter" idx="15" hasCustomPrompt="1"/>
          </p:nvPr>
        </p:nvSpPr>
        <p:spPr>
          <a:xfrm>
            <a:off x="5400000" y="5976000"/>
            <a:ext cx="6407999" cy="360000"/>
          </a:xfrm>
        </p:spPr>
        <p:txBody>
          <a:bodyPr anchor="b">
            <a:noAutofit/>
          </a:bodyPr>
          <a:lstStyle>
            <a:lvl1pPr>
              <a:defRPr sz="1400">
                <a:latin typeface="+mn-lt"/>
              </a:defRPr>
            </a:lvl1pPr>
          </a:lstStyle>
          <a:p>
            <a:pPr lvl="0"/>
            <a:r>
              <a:rPr lang="en-US"/>
              <a:t>Caption</a:t>
            </a:r>
            <a:endParaRPr lang="en-AU"/>
          </a:p>
        </p:txBody>
      </p:sp>
      <p:sp>
        <p:nvSpPr>
          <p:cNvPr id="5" name="Slide Number Placeholder 4">
            <a:extLst>
              <a:ext uri="{FF2B5EF4-FFF2-40B4-BE49-F238E27FC236}">
                <a16:creationId xmlns:a16="http://schemas.microsoft.com/office/drawing/2014/main" id="{FA1D6039-007D-7CE1-2455-85685924710B}"/>
              </a:ext>
            </a:extLst>
          </p:cNvPr>
          <p:cNvSpPr>
            <a:spLocks noGrp="1"/>
          </p:cNvSpPr>
          <p:nvPr>
            <p:ph type="sldNum" sz="quarter" idx="16"/>
          </p:nvPr>
        </p:nvSpPr>
        <p:spPr/>
        <p:txBody>
          <a:bodyPr/>
          <a:lstStyle/>
          <a:p>
            <a:fld id="{10A01DC5-1685-4615-8240-15192985C6A2}" type="slidenum">
              <a:rPr lang="en-AU" smtClean="0"/>
              <a:pPr/>
              <a:t>‹#›</a:t>
            </a:fld>
            <a:endParaRPr lang="en-AU"/>
          </a:p>
        </p:txBody>
      </p:sp>
    </p:spTree>
    <p:extLst>
      <p:ext uri="{BB962C8B-B14F-4D97-AF65-F5344CB8AC3E}">
        <p14:creationId xmlns:p14="http://schemas.microsoft.com/office/powerpoint/2010/main" val="74131809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Acknowledgement of Country">
    <p:bg>
      <p:bgPr>
        <a:solidFill>
          <a:schemeClr val="accent4"/>
        </a:solidFill>
        <a:effectLst/>
      </p:bgPr>
    </p:bg>
    <p:spTree>
      <p:nvGrpSpPr>
        <p:cNvPr id="1" name=""/>
        <p:cNvGrpSpPr/>
        <p:nvPr/>
      </p:nvGrpSpPr>
      <p:grpSpPr>
        <a:xfrm>
          <a:off x="0" y="0"/>
          <a:ext cx="0" cy="0"/>
          <a:chOff x="0" y="0"/>
          <a:chExt cx="0" cy="0"/>
        </a:xfrm>
      </p:grpSpPr>
      <p:pic>
        <p:nvPicPr>
          <p:cNvPr id="10" name="Picture 9" descr="Icon&#10;&#10;Description automatically generated">
            <a:extLst>
              <a:ext uri="{FF2B5EF4-FFF2-40B4-BE49-F238E27FC236}">
                <a16:creationId xmlns:a16="http://schemas.microsoft.com/office/drawing/2014/main" id="{A0CE222A-58C3-0A08-99DB-534710A0C2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400" y="6350"/>
            <a:ext cx="5029200" cy="6845300"/>
          </a:xfrm>
          <a:prstGeom prst="rect">
            <a:avLst/>
          </a:prstGeom>
        </p:spPr>
      </p:pic>
      <p:sp>
        <p:nvSpPr>
          <p:cNvPr id="8" name="Title 1">
            <a:extLst>
              <a:ext uri="{FF2B5EF4-FFF2-40B4-BE49-F238E27FC236}">
                <a16:creationId xmlns:a16="http://schemas.microsoft.com/office/drawing/2014/main" id="{8B6F15D0-AE99-5E95-E10F-E8416680942A}"/>
              </a:ext>
            </a:extLst>
          </p:cNvPr>
          <p:cNvSpPr>
            <a:spLocks noGrp="1"/>
          </p:cNvSpPr>
          <p:nvPr>
            <p:ph type="title"/>
          </p:nvPr>
        </p:nvSpPr>
        <p:spPr>
          <a:xfrm>
            <a:off x="5400000" y="360000"/>
            <a:ext cx="5400000" cy="1008000"/>
          </a:xfrm>
        </p:spPr>
        <p:txBody>
          <a:bodyPr/>
          <a:lstStyle>
            <a:lvl1pPr>
              <a:defRPr>
                <a:solidFill>
                  <a:schemeClr val="accent1"/>
                </a:solidFill>
              </a:defRPr>
            </a:lvl1pPr>
          </a:lstStyle>
          <a:p>
            <a:r>
              <a:rPr lang="en-US"/>
              <a:t>Click to edit Master title style</a:t>
            </a:r>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2FAB4FCE-5DFB-4423-ADC8-E6C79ABBEDD2}"/>
              </a:ext>
            </a:extLst>
          </p:cNvPr>
          <p:cNvSpPr>
            <a:spLocks noGrp="1"/>
          </p:cNvSpPr>
          <p:nvPr>
            <p:ph type="body" sz="quarter" idx="14"/>
          </p:nvPr>
        </p:nvSpPr>
        <p:spPr>
          <a:xfrm>
            <a:off x="5400000" y="1800225"/>
            <a:ext cx="6408000" cy="4140000"/>
          </a:xfrm>
        </p:spPr>
        <p:txBody>
          <a:bodyPr>
            <a:noAutofit/>
          </a:bodyPr>
          <a:lstStyle>
            <a:lvl1pPr>
              <a:defRPr sz="1800">
                <a:solidFill>
                  <a:schemeClr val="tx1"/>
                </a:solidFill>
                <a:latin typeface="+mn-lt"/>
              </a:defRPr>
            </a:lvl1pPr>
            <a:lvl2pPr>
              <a:defRPr sz="1800">
                <a:solidFill>
                  <a:schemeClr val="tx1"/>
                </a:solidFill>
                <a:latin typeface="+mn-lt"/>
              </a:defRPr>
            </a:lvl2pPr>
            <a:lvl3pPr>
              <a:defRPr sz="3600">
                <a:solidFill>
                  <a:schemeClr val="bg2"/>
                </a:solidFill>
                <a:latin typeface="+mn-lt"/>
              </a:defRPr>
            </a:lvl3pPr>
            <a:lvl4pPr>
              <a:defRPr sz="3600">
                <a:solidFill>
                  <a:schemeClr val="bg2"/>
                </a:solidFill>
                <a:latin typeface="+mn-lt"/>
              </a:defRPr>
            </a:lvl4pPr>
            <a:lvl5pPr>
              <a:defRPr sz="3600">
                <a:solidFill>
                  <a:schemeClr val="bg2"/>
                </a:solidFill>
                <a:latin typeface="+mn-lt"/>
              </a:defRPr>
            </a:lvl5pPr>
          </a:lstStyle>
          <a:p>
            <a:pPr lvl="0"/>
            <a:r>
              <a:rPr lang="en-US"/>
              <a:t>Click to edit Master text styles</a:t>
            </a:r>
          </a:p>
        </p:txBody>
      </p:sp>
      <p:sp>
        <p:nvSpPr>
          <p:cNvPr id="9" name="Picture Placeholder 8">
            <a:extLst>
              <a:ext uri="{FF2B5EF4-FFF2-40B4-BE49-F238E27FC236}">
                <a16:creationId xmlns:a16="http://schemas.microsoft.com/office/drawing/2014/main" id="{516D7771-B92C-4B57-B3D3-8B15F5B9689C}"/>
              </a:ext>
              <a:ext uri="{C183D7F6-B498-43B3-948B-1728B52AA6E4}">
                <adec:decorative xmlns:adec="http://schemas.microsoft.com/office/drawing/2017/decorative" val="1"/>
              </a:ext>
            </a:extLst>
          </p:cNvPr>
          <p:cNvSpPr>
            <a:spLocks noGrp="1"/>
          </p:cNvSpPr>
          <p:nvPr>
            <p:ph type="pic" sz="quarter" idx="13"/>
          </p:nvPr>
        </p:nvSpPr>
        <p:spPr>
          <a:xfrm>
            <a:off x="-5400" y="0"/>
            <a:ext cx="5040000" cy="6858000"/>
          </a:xfrm>
        </p:spPr>
        <p:txBody>
          <a:bodyPr/>
          <a:lstStyle>
            <a:lvl1pPr>
              <a:defRPr>
                <a:solidFill>
                  <a:schemeClr val="bg1"/>
                </a:solidFill>
              </a:defRPr>
            </a:lvl1pPr>
          </a:lstStyle>
          <a:p>
            <a:r>
              <a:rPr lang="en-US"/>
              <a:t>Click icon to add picture</a:t>
            </a:r>
            <a:endParaRPr lang="en-AU"/>
          </a:p>
        </p:txBody>
      </p:sp>
      <p:sp>
        <p:nvSpPr>
          <p:cNvPr id="13" name="Text Placeholder 12">
            <a:extLst>
              <a:ext uri="{FF2B5EF4-FFF2-40B4-BE49-F238E27FC236}">
                <a16:creationId xmlns:a16="http://schemas.microsoft.com/office/drawing/2014/main" id="{518B06DF-F3D5-44F7-AB62-30A2ED1F46C7}"/>
              </a:ext>
            </a:extLst>
          </p:cNvPr>
          <p:cNvSpPr>
            <a:spLocks noGrp="1"/>
          </p:cNvSpPr>
          <p:nvPr>
            <p:ph type="body" sz="quarter" idx="15" hasCustomPrompt="1"/>
          </p:nvPr>
        </p:nvSpPr>
        <p:spPr>
          <a:xfrm>
            <a:off x="5400000" y="5976000"/>
            <a:ext cx="6407999" cy="360000"/>
          </a:xfrm>
        </p:spPr>
        <p:txBody>
          <a:bodyPr anchor="b">
            <a:noAutofit/>
          </a:bodyPr>
          <a:lstStyle>
            <a:lvl1pPr>
              <a:defRPr sz="1400">
                <a:latin typeface="+mn-lt"/>
              </a:defRPr>
            </a:lvl1pPr>
          </a:lstStyle>
          <a:p>
            <a:pPr lvl="0"/>
            <a:r>
              <a:rPr lang="en-US"/>
              <a:t>Caption</a:t>
            </a:r>
            <a:endParaRPr lang="en-AU"/>
          </a:p>
        </p:txBody>
      </p:sp>
      <p:sp>
        <p:nvSpPr>
          <p:cNvPr id="5" name="Slide Number Placeholder 4">
            <a:extLst>
              <a:ext uri="{FF2B5EF4-FFF2-40B4-BE49-F238E27FC236}">
                <a16:creationId xmlns:a16="http://schemas.microsoft.com/office/drawing/2014/main" id="{FA1D6039-007D-7CE1-2455-85685924710B}"/>
              </a:ext>
            </a:extLst>
          </p:cNvPr>
          <p:cNvSpPr>
            <a:spLocks noGrp="1"/>
          </p:cNvSpPr>
          <p:nvPr>
            <p:ph type="sldNum" sz="quarter" idx="16"/>
          </p:nvPr>
        </p:nvSpPr>
        <p:spPr/>
        <p:txBody>
          <a:bodyPr/>
          <a:lstStyle/>
          <a:p>
            <a:fld id="{10A01DC5-1685-4615-8240-15192985C6A2}" type="slidenum">
              <a:rPr lang="en-AU" smtClean="0"/>
              <a:pPr/>
              <a:t>‹#›</a:t>
            </a:fld>
            <a:endParaRPr lang="en-AU"/>
          </a:p>
        </p:txBody>
      </p:sp>
    </p:spTree>
    <p:extLst>
      <p:ext uri="{BB962C8B-B14F-4D97-AF65-F5344CB8AC3E}">
        <p14:creationId xmlns:p14="http://schemas.microsoft.com/office/powerpoint/2010/main" val="121229222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_Acknowledgement of Country">
    <p:bg>
      <p:bgPr>
        <a:solidFill>
          <a:srgbClr val="002664"/>
        </a:solidFill>
        <a:effectLst/>
      </p:bgPr>
    </p:bg>
    <p:spTree>
      <p:nvGrpSpPr>
        <p:cNvPr id="1" name=""/>
        <p:cNvGrpSpPr/>
        <p:nvPr/>
      </p:nvGrpSpPr>
      <p:grpSpPr>
        <a:xfrm>
          <a:off x="0" y="0"/>
          <a:ext cx="0" cy="0"/>
          <a:chOff x="0" y="0"/>
          <a:chExt cx="0" cy="0"/>
        </a:xfrm>
      </p:grpSpPr>
      <p:pic>
        <p:nvPicPr>
          <p:cNvPr id="10" name="Picture 9" descr="Icon&#10;&#10;Description automatically generated">
            <a:extLst>
              <a:ext uri="{FF2B5EF4-FFF2-40B4-BE49-F238E27FC236}">
                <a16:creationId xmlns:a16="http://schemas.microsoft.com/office/drawing/2014/main" id="{A0CE222A-58C3-0A08-99DB-534710A0C2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400" y="6350"/>
            <a:ext cx="5029200" cy="6845300"/>
          </a:xfrm>
          <a:prstGeom prst="rect">
            <a:avLst/>
          </a:prstGeom>
        </p:spPr>
      </p:pic>
      <p:sp>
        <p:nvSpPr>
          <p:cNvPr id="8" name="Title 1">
            <a:extLst>
              <a:ext uri="{FF2B5EF4-FFF2-40B4-BE49-F238E27FC236}">
                <a16:creationId xmlns:a16="http://schemas.microsoft.com/office/drawing/2014/main" id="{8B6F15D0-AE99-5E95-E10F-E8416680942A}"/>
              </a:ext>
            </a:extLst>
          </p:cNvPr>
          <p:cNvSpPr>
            <a:spLocks noGrp="1"/>
          </p:cNvSpPr>
          <p:nvPr>
            <p:ph type="title"/>
          </p:nvPr>
        </p:nvSpPr>
        <p:spPr>
          <a:xfrm>
            <a:off x="5400000" y="360000"/>
            <a:ext cx="5400000" cy="1008000"/>
          </a:xfrm>
        </p:spPr>
        <p:txBody>
          <a:bodyPr/>
          <a:lstStyle>
            <a:lvl1pPr>
              <a:defRPr>
                <a:solidFill>
                  <a:schemeClr val="bg1"/>
                </a:solidFill>
              </a:defRPr>
            </a:lvl1pPr>
          </a:lstStyle>
          <a:p>
            <a:r>
              <a:rPr lang="en-US"/>
              <a:t>Click to edit Master title style</a:t>
            </a:r>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5220000" y="1800000"/>
            <a:ext cx="0" cy="45360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2FAB4FCE-5DFB-4423-ADC8-E6C79ABBEDD2}"/>
              </a:ext>
            </a:extLst>
          </p:cNvPr>
          <p:cNvSpPr>
            <a:spLocks noGrp="1"/>
          </p:cNvSpPr>
          <p:nvPr>
            <p:ph type="body" sz="quarter" idx="14"/>
          </p:nvPr>
        </p:nvSpPr>
        <p:spPr>
          <a:xfrm>
            <a:off x="5400000" y="1800225"/>
            <a:ext cx="6408000" cy="4140000"/>
          </a:xfrm>
        </p:spPr>
        <p:txBody>
          <a:bodyPr>
            <a:noAutofit/>
          </a:bodyPr>
          <a:lstStyle>
            <a:lvl1pPr>
              <a:defRPr sz="1800">
                <a:solidFill>
                  <a:schemeClr val="bg1"/>
                </a:solidFill>
                <a:latin typeface="+mn-lt"/>
              </a:defRPr>
            </a:lvl1pPr>
            <a:lvl2pPr>
              <a:defRPr sz="1800">
                <a:solidFill>
                  <a:schemeClr val="tx1"/>
                </a:solidFill>
                <a:latin typeface="+mn-lt"/>
              </a:defRPr>
            </a:lvl2pPr>
            <a:lvl3pPr>
              <a:defRPr sz="3600">
                <a:solidFill>
                  <a:schemeClr val="bg2"/>
                </a:solidFill>
                <a:latin typeface="+mn-lt"/>
              </a:defRPr>
            </a:lvl3pPr>
            <a:lvl4pPr>
              <a:defRPr sz="3600">
                <a:solidFill>
                  <a:schemeClr val="bg2"/>
                </a:solidFill>
                <a:latin typeface="+mn-lt"/>
              </a:defRPr>
            </a:lvl4pPr>
            <a:lvl5pPr>
              <a:defRPr sz="3600">
                <a:solidFill>
                  <a:schemeClr val="bg2"/>
                </a:solidFill>
                <a:latin typeface="+mn-lt"/>
              </a:defRPr>
            </a:lvl5pPr>
          </a:lstStyle>
          <a:p>
            <a:pPr lvl="0"/>
            <a:r>
              <a:rPr lang="en-US"/>
              <a:t>Click to edit Master text styles</a:t>
            </a:r>
          </a:p>
        </p:txBody>
      </p:sp>
      <p:sp>
        <p:nvSpPr>
          <p:cNvPr id="9" name="Picture Placeholder 8">
            <a:extLst>
              <a:ext uri="{FF2B5EF4-FFF2-40B4-BE49-F238E27FC236}">
                <a16:creationId xmlns:a16="http://schemas.microsoft.com/office/drawing/2014/main" id="{516D7771-B92C-4B57-B3D3-8B15F5B9689C}"/>
              </a:ext>
              <a:ext uri="{C183D7F6-B498-43B3-948B-1728B52AA6E4}">
                <adec:decorative xmlns:adec="http://schemas.microsoft.com/office/drawing/2017/decorative" val="1"/>
              </a:ext>
            </a:extLst>
          </p:cNvPr>
          <p:cNvSpPr>
            <a:spLocks noGrp="1"/>
          </p:cNvSpPr>
          <p:nvPr>
            <p:ph type="pic" sz="quarter" idx="13"/>
          </p:nvPr>
        </p:nvSpPr>
        <p:spPr>
          <a:xfrm>
            <a:off x="-5400" y="0"/>
            <a:ext cx="5040000" cy="6858000"/>
          </a:xfrm>
        </p:spPr>
        <p:txBody>
          <a:bodyPr/>
          <a:lstStyle>
            <a:lvl1pPr>
              <a:defRPr>
                <a:solidFill>
                  <a:schemeClr val="bg1"/>
                </a:solidFill>
              </a:defRPr>
            </a:lvl1pPr>
          </a:lstStyle>
          <a:p>
            <a:r>
              <a:rPr lang="en-US"/>
              <a:t>Click icon to add picture</a:t>
            </a:r>
            <a:endParaRPr lang="en-AU"/>
          </a:p>
        </p:txBody>
      </p:sp>
      <p:sp>
        <p:nvSpPr>
          <p:cNvPr id="13" name="Text Placeholder 12">
            <a:extLst>
              <a:ext uri="{FF2B5EF4-FFF2-40B4-BE49-F238E27FC236}">
                <a16:creationId xmlns:a16="http://schemas.microsoft.com/office/drawing/2014/main" id="{518B06DF-F3D5-44F7-AB62-30A2ED1F46C7}"/>
              </a:ext>
            </a:extLst>
          </p:cNvPr>
          <p:cNvSpPr>
            <a:spLocks noGrp="1"/>
          </p:cNvSpPr>
          <p:nvPr>
            <p:ph type="body" sz="quarter" idx="15" hasCustomPrompt="1"/>
          </p:nvPr>
        </p:nvSpPr>
        <p:spPr>
          <a:xfrm>
            <a:off x="5400000" y="5976000"/>
            <a:ext cx="6407999" cy="360000"/>
          </a:xfrm>
        </p:spPr>
        <p:txBody>
          <a:bodyPr anchor="b">
            <a:noAutofit/>
          </a:bodyPr>
          <a:lstStyle>
            <a:lvl1pPr>
              <a:defRPr sz="1400">
                <a:solidFill>
                  <a:schemeClr val="bg1"/>
                </a:solidFill>
                <a:latin typeface="+mn-lt"/>
              </a:defRPr>
            </a:lvl1pPr>
          </a:lstStyle>
          <a:p>
            <a:pPr lvl="0"/>
            <a:r>
              <a:rPr lang="en-US"/>
              <a:t>Caption</a:t>
            </a:r>
            <a:endParaRPr lang="en-AU"/>
          </a:p>
        </p:txBody>
      </p:sp>
      <p:sp>
        <p:nvSpPr>
          <p:cNvPr id="5" name="Slide Number Placeholder 4">
            <a:extLst>
              <a:ext uri="{FF2B5EF4-FFF2-40B4-BE49-F238E27FC236}">
                <a16:creationId xmlns:a16="http://schemas.microsoft.com/office/drawing/2014/main" id="{FA1D6039-007D-7CE1-2455-85685924710B}"/>
              </a:ext>
            </a:extLst>
          </p:cNvPr>
          <p:cNvSpPr>
            <a:spLocks noGrp="1"/>
          </p:cNvSpPr>
          <p:nvPr>
            <p:ph type="sldNum" sz="quarter" idx="16"/>
          </p:nvPr>
        </p:nvSpPr>
        <p:spPr/>
        <p:txBody>
          <a:bodyPr/>
          <a:lstStyle>
            <a:lvl1pPr>
              <a:defRPr>
                <a:solidFill>
                  <a:schemeClr val="bg1"/>
                </a:solidFill>
              </a:defRPr>
            </a:lvl1pPr>
          </a:lstStyle>
          <a:p>
            <a:fld id="{10A01DC5-1685-4615-8240-15192985C6A2}" type="slidenum">
              <a:rPr lang="en-AU" smtClean="0"/>
              <a:pPr/>
              <a:t>‹#›</a:t>
            </a:fld>
            <a:endParaRPr lang="en-AU"/>
          </a:p>
        </p:txBody>
      </p:sp>
      <p:pic>
        <p:nvPicPr>
          <p:cNvPr id="3" name="Picture 2">
            <a:extLst>
              <a:ext uri="{FF2B5EF4-FFF2-40B4-BE49-F238E27FC236}">
                <a16:creationId xmlns:a16="http://schemas.microsoft.com/office/drawing/2014/main" id="{CBCAB367-DE01-40E9-A368-655F816DA3C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190327" y="348916"/>
            <a:ext cx="653673" cy="689309"/>
          </a:xfrm>
          <a:prstGeom prst="rect">
            <a:avLst/>
          </a:prstGeom>
        </p:spPr>
      </p:pic>
    </p:spTree>
    <p:extLst>
      <p:ext uri="{BB962C8B-B14F-4D97-AF65-F5344CB8AC3E}">
        <p14:creationId xmlns:p14="http://schemas.microsoft.com/office/powerpoint/2010/main" val="67219282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D97CC562-144A-4EC8-A68D-03DE6177D0F2}"/>
              </a:ext>
              <a:ext uri="{C183D7F6-B498-43B3-948B-1728B52AA6E4}">
                <adec:decorative xmlns:adec="http://schemas.microsoft.com/office/drawing/2017/decorative" val="1"/>
              </a:ext>
            </a:extLst>
          </p:cNvPr>
          <p:cNvCxnSpPr>
            <a:cxnSpLocks/>
          </p:cNvCxnSpPr>
          <p:nvPr userDrawn="1"/>
        </p:nvCxnSpPr>
        <p:spPr>
          <a:xfrm>
            <a:off x="360000" y="154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sz="half" idx="1"/>
          </p:nvPr>
        </p:nvSpPr>
        <p:spPr>
          <a:xfrm>
            <a:off x="360000" y="1800000"/>
            <a:ext cx="5616000" cy="4320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28000" y="1800000"/>
            <a:ext cx="5616000" cy="4320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0" name="Straight Connector 9">
            <a:extLst>
              <a:ext uri="{FF2B5EF4-FFF2-40B4-BE49-F238E27FC236}">
                <a16:creationId xmlns:a16="http://schemas.microsoft.com/office/drawing/2014/main" id="{3489BCDB-A0CC-B54C-ECE2-9EFE4F58BD01}"/>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 name="Slide Number Placeholder 5">
            <a:extLst>
              <a:ext uri="{FF2B5EF4-FFF2-40B4-BE49-F238E27FC236}">
                <a16:creationId xmlns:a16="http://schemas.microsoft.com/office/drawing/2014/main" id="{B68A74C7-627F-C434-F744-29348409A7CB}"/>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12" name="Title 3">
            <a:extLst>
              <a:ext uri="{FF2B5EF4-FFF2-40B4-BE49-F238E27FC236}">
                <a16:creationId xmlns:a16="http://schemas.microsoft.com/office/drawing/2014/main" id="{CB7A21B1-08A4-421B-AA52-B0854A5F5781}"/>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sp>
        <p:nvSpPr>
          <p:cNvPr id="11" name="Text Placeholder 10">
            <a:extLst>
              <a:ext uri="{FF2B5EF4-FFF2-40B4-BE49-F238E27FC236}">
                <a16:creationId xmlns:a16="http://schemas.microsoft.com/office/drawing/2014/main" id="{188840D4-8AFA-479E-9A68-568C2F149974}"/>
              </a:ext>
            </a:extLst>
          </p:cNvPr>
          <p:cNvSpPr>
            <a:spLocks noGrp="1"/>
          </p:cNvSpPr>
          <p:nvPr>
            <p:ph type="body" sz="quarter" idx="18" hasCustomPrompt="1"/>
          </p:nvPr>
        </p:nvSpPr>
        <p:spPr>
          <a:xfrm>
            <a:off x="360000" y="1050888"/>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301637932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over 1">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1" y="0"/>
            <a:ext cx="12192001" cy="3924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6" name="Rectangle 5">
            <a:extLst>
              <a:ext uri="{FF2B5EF4-FFF2-40B4-BE49-F238E27FC236}">
                <a16:creationId xmlns:a16="http://schemas.microsoft.com/office/drawing/2014/main" id="{8B441F1C-5173-8DB5-B1C6-8E93B9C835DC}"/>
              </a:ext>
              <a:ext uri="{C183D7F6-B498-43B3-948B-1728B52AA6E4}">
                <adec:decorative xmlns:adec="http://schemas.microsoft.com/office/drawing/2017/decorative" val="1"/>
              </a:ext>
            </a:extLst>
          </p:cNvPr>
          <p:cNvSpPr/>
          <p:nvPr userDrawn="1"/>
        </p:nvSpPr>
        <p:spPr>
          <a:xfrm>
            <a:off x="-2" y="-5532"/>
            <a:ext cx="12192001" cy="22201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2" name="Title 1"/>
          <p:cNvSpPr>
            <a:spLocks noGrp="1"/>
          </p:cNvSpPr>
          <p:nvPr>
            <p:ph type="ctrTitle"/>
          </p:nvPr>
        </p:nvSpPr>
        <p:spPr>
          <a:xfrm>
            <a:off x="359998" y="360000"/>
            <a:ext cx="11484001" cy="1648741"/>
          </a:xfrm>
          <a:ln>
            <a:noFill/>
          </a:ln>
        </p:spPr>
        <p:txBody>
          <a:bodyPr anchor="t">
            <a:noAutofit/>
          </a:bodyPr>
          <a:lstStyle>
            <a:lvl1pPr algn="l">
              <a:lnSpc>
                <a:spcPct val="90000"/>
              </a:lnSpc>
              <a:defRPr sz="4800">
                <a:solidFill>
                  <a:schemeClr val="bg1"/>
                </a:solidFill>
              </a:defRPr>
            </a:lvl1pPr>
          </a:lstStyle>
          <a:p>
            <a:r>
              <a:rPr lang="en-US"/>
              <a:t>Click to edit Master title style</a:t>
            </a:r>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2934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accent3"/>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2205288"/>
            <a:ext cx="853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360000" y="2385288"/>
            <a:ext cx="2700000" cy="1080000"/>
          </a:xfrm>
        </p:spPr>
        <p:txBody>
          <a:bodyPr>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r>
              <a:rPr lang="en-AU" dirty="0"/>
              <a:t>Subtitle</a:t>
            </a:r>
          </a:p>
        </p:txBody>
      </p:sp>
      <p:sp>
        <p:nvSpPr>
          <p:cNvPr id="15" name="Text Placeholder 14">
            <a:extLst>
              <a:ext uri="{FF2B5EF4-FFF2-40B4-BE49-F238E27FC236}">
                <a16:creationId xmlns:a16="http://schemas.microsoft.com/office/drawing/2014/main" id="{B9280053-307C-4D8A-BF45-7B6743FA55E3}"/>
              </a:ext>
            </a:extLst>
          </p:cNvPr>
          <p:cNvSpPr>
            <a:spLocks noGrp="1"/>
          </p:cNvSpPr>
          <p:nvPr>
            <p:ph type="body" sz="quarter" idx="11" hasCustomPrompt="1"/>
          </p:nvPr>
        </p:nvSpPr>
        <p:spPr>
          <a:xfrm>
            <a:off x="3454400" y="2385288"/>
            <a:ext cx="3600000" cy="288000"/>
          </a:xfrm>
        </p:spPr>
        <p:txBody>
          <a:bodyPr>
            <a:noAutofit/>
          </a:bodyPr>
          <a:lstStyle>
            <a:lvl1pPr>
              <a:spcAft>
                <a:spcPts val="0"/>
              </a:spcAft>
              <a:defRPr sz="1800" b="1">
                <a:solidFill>
                  <a:schemeClr val="accent1"/>
                </a:solidFill>
                <a:latin typeface="+mn-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Presenter name</a:t>
            </a:r>
          </a:p>
        </p:txBody>
      </p:sp>
      <p:sp>
        <p:nvSpPr>
          <p:cNvPr id="8" name="Text Placeholder 7">
            <a:extLst>
              <a:ext uri="{FF2B5EF4-FFF2-40B4-BE49-F238E27FC236}">
                <a16:creationId xmlns:a16="http://schemas.microsoft.com/office/drawing/2014/main" id="{3D3A2FD3-519F-2044-B746-41CDD99A2A89}"/>
              </a:ext>
            </a:extLst>
          </p:cNvPr>
          <p:cNvSpPr>
            <a:spLocks noGrp="1"/>
          </p:cNvSpPr>
          <p:nvPr>
            <p:ph type="body" sz="quarter" idx="14" hasCustomPrompt="1"/>
          </p:nvPr>
        </p:nvSpPr>
        <p:spPr>
          <a:xfrm>
            <a:off x="3454399" y="2673288"/>
            <a:ext cx="3599999" cy="792000"/>
          </a:xfrm>
        </p:spPr>
        <p:txBody>
          <a:bodyPr/>
          <a:lstStyle>
            <a:lvl1pPr>
              <a:defRPr sz="1800">
                <a:solidFill>
                  <a:schemeClr val="accent1"/>
                </a:solidFill>
              </a:defRPr>
            </a:lvl1pPr>
          </a:lstStyle>
          <a:p>
            <a:pPr lvl="0"/>
            <a:r>
              <a:rPr lang="en-US"/>
              <a:t>Presenter title</a:t>
            </a:r>
            <a:endParaRPr lang="en-AU"/>
          </a:p>
        </p:txBody>
      </p: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2205288"/>
            <a:ext cx="277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6" name="Text Placeholder 14">
            <a:extLst>
              <a:ext uri="{FF2B5EF4-FFF2-40B4-BE49-F238E27FC236}">
                <a16:creationId xmlns:a16="http://schemas.microsoft.com/office/drawing/2014/main" id="{0B9A9D47-05D2-409D-A941-8374F9F8E2D4}"/>
              </a:ext>
            </a:extLst>
          </p:cNvPr>
          <p:cNvSpPr>
            <a:spLocks noGrp="1"/>
          </p:cNvSpPr>
          <p:nvPr>
            <p:ph type="body" sz="quarter" idx="12" hasCustomPrompt="1"/>
          </p:nvPr>
        </p:nvSpPr>
        <p:spPr>
          <a:xfrm>
            <a:off x="9072000" y="2385288"/>
            <a:ext cx="2772000" cy="287999"/>
          </a:xfrm>
        </p:spPr>
        <p:txBody>
          <a:bodyPr>
            <a:noAutofit/>
          </a:bodyPr>
          <a:lstStyle>
            <a:lvl1pPr>
              <a:defRPr sz="1800" b="0">
                <a:solidFill>
                  <a:schemeClr val="accent1"/>
                </a:solidFill>
                <a:latin typeface="+mn-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r>
              <a:rPr lang="en-AU"/>
              <a:t>00 Month 20YY</a:t>
            </a:r>
          </a:p>
        </p:txBody>
      </p: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3042575"/>
            <a:ext cx="4500000" cy="684882"/>
          </a:xfrm>
          <a:prstGeom prst="rect">
            <a:avLst/>
          </a:prstGeom>
        </p:spPr>
        <p:txBody>
          <a:bodyPr vert="horz" lIns="0" tIns="0" rIns="0" bIns="0" rtlCol="0" anchor="b" anchorCtr="0">
            <a:noAutofit/>
          </a:bodyPr>
          <a:lstStyle>
            <a:lvl1pPr algn="l">
              <a:defRPr sz="1400">
                <a:solidFill>
                  <a:schemeClr val="accent1"/>
                </a:solidFill>
                <a:latin typeface="Public Sans" pitchFamily="2" charset="0"/>
              </a:defRPr>
            </a:lvl1pPr>
          </a:lstStyle>
          <a:p>
            <a:r>
              <a:rPr lang="en-US"/>
              <a:t>NSW Department of Education</a:t>
            </a:r>
            <a:endParaRPr lang="en-AU"/>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3059119"/>
            <a:ext cx="630000" cy="684882"/>
          </a:xfrm>
          <a:prstGeom prst="rect">
            <a:avLst/>
          </a:prstGeom>
        </p:spPr>
      </p:pic>
      <p:sp>
        <p:nvSpPr>
          <p:cNvPr id="3" name="Picture Placeholder 4">
            <a:extLst>
              <a:ext uri="{FF2B5EF4-FFF2-40B4-BE49-F238E27FC236}">
                <a16:creationId xmlns:a16="http://schemas.microsoft.com/office/drawing/2014/main" id="{CE3745DC-AC8E-A131-2A57-EFBCFFD5CE06}"/>
              </a:ext>
              <a:ext uri="{C183D7F6-B498-43B3-948B-1728B52AA6E4}">
                <adec:decorative xmlns:adec="http://schemas.microsoft.com/office/drawing/2017/decorative" val="1"/>
              </a:ext>
            </a:extLst>
          </p:cNvPr>
          <p:cNvSpPr>
            <a:spLocks noGrp="1"/>
          </p:cNvSpPr>
          <p:nvPr>
            <p:ph type="pic" sz="quarter" idx="13"/>
          </p:nvPr>
        </p:nvSpPr>
        <p:spPr>
          <a:xfrm>
            <a:off x="0" y="3924000"/>
            <a:ext cx="12192000" cy="2934000"/>
          </a:xfrm>
        </p:spPr>
        <p:txBody>
          <a:bodyPr/>
          <a:lstStyle/>
          <a:p>
            <a:r>
              <a:rPr lang="en-US"/>
              <a:t>Click icon to add picture</a:t>
            </a:r>
            <a:endParaRPr lang="en-AU"/>
          </a:p>
        </p:txBody>
      </p:sp>
    </p:spTree>
    <p:extLst>
      <p:ext uri="{BB962C8B-B14F-4D97-AF65-F5344CB8AC3E}">
        <p14:creationId xmlns:p14="http://schemas.microsoft.com/office/powerpoint/2010/main" val="1787055479"/>
      </p:ext>
    </p:extLst>
  </p:cSld>
  <p:clrMapOvr>
    <a:masterClrMapping/>
  </p:clrMapOvr>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_Two Content_no Line">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60000" y="1800000"/>
            <a:ext cx="5616000" cy="4320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28000" y="1800000"/>
            <a:ext cx="5616000" cy="4320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B68A74C7-627F-C434-F744-29348409A7CB}"/>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7" name="Title 3">
            <a:extLst>
              <a:ext uri="{FF2B5EF4-FFF2-40B4-BE49-F238E27FC236}">
                <a16:creationId xmlns:a16="http://schemas.microsoft.com/office/drawing/2014/main" id="{E70140A7-B494-4ADF-8485-E52C7306BAA8}"/>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sp>
        <p:nvSpPr>
          <p:cNvPr id="9" name="Text Placeholder 10">
            <a:extLst>
              <a:ext uri="{FF2B5EF4-FFF2-40B4-BE49-F238E27FC236}">
                <a16:creationId xmlns:a16="http://schemas.microsoft.com/office/drawing/2014/main" id="{C94CF964-0D7A-4F66-8FE1-E2E50D870BE0}"/>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396958101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wo Content lower">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D97CC562-144A-4EC8-A68D-03DE6177D0F2}"/>
              </a:ext>
              <a:ext uri="{C183D7F6-B498-43B3-948B-1728B52AA6E4}">
                <adec:decorative xmlns:adec="http://schemas.microsoft.com/office/drawing/2017/decorative" val="1"/>
              </a:ext>
            </a:extLst>
          </p:cNvPr>
          <p:cNvCxnSpPr>
            <a:cxnSpLocks/>
          </p:cNvCxnSpPr>
          <p:nvPr userDrawn="1"/>
        </p:nvCxnSpPr>
        <p:spPr>
          <a:xfrm>
            <a:off x="360000" y="216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sz="half" idx="1"/>
          </p:nvPr>
        </p:nvSpPr>
        <p:spPr>
          <a:xfrm>
            <a:off x="360000" y="2340000"/>
            <a:ext cx="5616000" cy="378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28000" y="2340000"/>
            <a:ext cx="5616000" cy="378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0" name="Straight Connector 9">
            <a:extLst>
              <a:ext uri="{FF2B5EF4-FFF2-40B4-BE49-F238E27FC236}">
                <a16:creationId xmlns:a16="http://schemas.microsoft.com/office/drawing/2014/main" id="{4C0B6C8A-6222-B0CE-D530-EA6C14EF245A}"/>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 name="Slide Number Placeholder 5">
            <a:extLst>
              <a:ext uri="{FF2B5EF4-FFF2-40B4-BE49-F238E27FC236}">
                <a16:creationId xmlns:a16="http://schemas.microsoft.com/office/drawing/2014/main" id="{E65E7C93-68FA-7ED1-D25E-41125776BC41}"/>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itle 3">
            <a:extLst>
              <a:ext uri="{FF2B5EF4-FFF2-40B4-BE49-F238E27FC236}">
                <a16:creationId xmlns:a16="http://schemas.microsoft.com/office/drawing/2014/main" id="{E86C865E-A068-4FBE-B21E-C9D861952ED4}"/>
              </a:ext>
            </a:extLst>
          </p:cNvPr>
          <p:cNvSpPr>
            <a:spLocks noGrp="1"/>
          </p:cNvSpPr>
          <p:nvPr>
            <p:ph type="title"/>
          </p:nvPr>
        </p:nvSpPr>
        <p:spPr>
          <a:xfrm>
            <a:off x="360000" y="360000"/>
            <a:ext cx="10080000" cy="1002730"/>
          </a:xfrm>
        </p:spPr>
        <p:txBody>
          <a:bodyPr/>
          <a:lstStyle>
            <a:lvl1pPr>
              <a:defRPr>
                <a:solidFill>
                  <a:schemeClr val="accent1"/>
                </a:solidFill>
              </a:defRPr>
            </a:lvl1pPr>
          </a:lstStyle>
          <a:p>
            <a:r>
              <a:rPr lang="en-US"/>
              <a:t>Click to edit Master title style</a:t>
            </a:r>
            <a:endParaRPr lang="en-AU" dirty="0"/>
          </a:p>
        </p:txBody>
      </p:sp>
      <p:sp>
        <p:nvSpPr>
          <p:cNvPr id="12" name="Text Placeholder 10">
            <a:extLst>
              <a:ext uri="{FF2B5EF4-FFF2-40B4-BE49-F238E27FC236}">
                <a16:creationId xmlns:a16="http://schemas.microsoft.com/office/drawing/2014/main" id="{BE794027-C1B1-4CB9-8AFE-582EC29DB3F4}"/>
              </a:ext>
            </a:extLst>
          </p:cNvPr>
          <p:cNvSpPr>
            <a:spLocks noGrp="1"/>
          </p:cNvSpPr>
          <p:nvPr>
            <p:ph type="body" sz="quarter" idx="18" hasCustomPrompt="1"/>
          </p:nvPr>
        </p:nvSpPr>
        <p:spPr>
          <a:xfrm>
            <a:off x="360000" y="1623457"/>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301627683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_Two Content lower_no Line">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60000" y="1809750"/>
            <a:ext cx="5616000" cy="431025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28000" y="1809750"/>
            <a:ext cx="5616000" cy="431025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a:extLst>
              <a:ext uri="{FF2B5EF4-FFF2-40B4-BE49-F238E27FC236}">
                <a16:creationId xmlns:a16="http://schemas.microsoft.com/office/drawing/2014/main" id="{E65E7C93-68FA-7ED1-D25E-41125776BC41}"/>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7" name="Title 3">
            <a:extLst>
              <a:ext uri="{FF2B5EF4-FFF2-40B4-BE49-F238E27FC236}">
                <a16:creationId xmlns:a16="http://schemas.microsoft.com/office/drawing/2014/main" id="{7753531B-D8A9-4B37-924D-FCDE48E22787}"/>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sp>
        <p:nvSpPr>
          <p:cNvPr id="9" name="Text Placeholder 10">
            <a:extLst>
              <a:ext uri="{FF2B5EF4-FFF2-40B4-BE49-F238E27FC236}">
                <a16:creationId xmlns:a16="http://schemas.microsoft.com/office/drawing/2014/main" id="{4EE53A05-3D7E-4414-B822-57F7C3CD674C}"/>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118623836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ubheading box with three column text box and image box">
    <p:bg>
      <p:bgPr>
        <a:solidFill>
          <a:schemeClr val="accent4"/>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D97CC562-144A-4EC8-A68D-03DE6177D0F2}"/>
              </a:ext>
              <a:ext uri="{C183D7F6-B498-43B3-948B-1728B52AA6E4}">
                <adec:decorative xmlns:adec="http://schemas.microsoft.com/office/drawing/2017/decorative" val="1"/>
              </a:ext>
            </a:extLst>
          </p:cNvPr>
          <p:cNvCxnSpPr/>
          <p:nvPr userDrawn="1"/>
        </p:nvCxnSpPr>
        <p:spPr>
          <a:xfrm>
            <a:off x="360000" y="2160000"/>
            <a:ext cx="114840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13" name="Text Placeholder 12">
            <a:extLst>
              <a:ext uri="{FF2B5EF4-FFF2-40B4-BE49-F238E27FC236}">
                <a16:creationId xmlns:a16="http://schemas.microsoft.com/office/drawing/2014/main" id="{4652EAB0-9BF3-42B8-9260-854C74B7761C}"/>
              </a:ext>
            </a:extLst>
          </p:cNvPr>
          <p:cNvSpPr>
            <a:spLocks noGrp="1"/>
          </p:cNvSpPr>
          <p:nvPr>
            <p:ph type="body" sz="quarter" idx="14" hasCustomPrompt="1"/>
          </p:nvPr>
        </p:nvSpPr>
        <p:spPr>
          <a:xfrm>
            <a:off x="360363" y="2340000"/>
            <a:ext cx="8532000" cy="1116002"/>
          </a:xfrm>
        </p:spPr>
        <p:txBody>
          <a:bodyPr/>
          <a:lstStyle>
            <a:lvl1pPr>
              <a:defRPr b="1">
                <a:solidFill>
                  <a:schemeClr val="accent1"/>
                </a:solidFill>
              </a:defRPr>
            </a:lvl1pPr>
          </a:lstStyle>
          <a:p>
            <a:pPr lvl="0"/>
            <a:r>
              <a:rPr lang="en-US"/>
              <a:t>Subheading</a:t>
            </a:r>
            <a:endParaRPr lang="en-AU"/>
          </a:p>
        </p:txBody>
      </p:sp>
      <p:sp>
        <p:nvSpPr>
          <p:cNvPr id="11" name="Text Placeholder 10">
            <a:extLst>
              <a:ext uri="{FF2B5EF4-FFF2-40B4-BE49-F238E27FC236}">
                <a16:creationId xmlns:a16="http://schemas.microsoft.com/office/drawing/2014/main" id="{FBCA03EB-CF3D-4096-8D64-2420CB9A078B}"/>
              </a:ext>
            </a:extLst>
          </p:cNvPr>
          <p:cNvSpPr>
            <a:spLocks noGrp="1"/>
          </p:cNvSpPr>
          <p:nvPr>
            <p:ph type="body" sz="quarter" idx="13"/>
          </p:nvPr>
        </p:nvSpPr>
        <p:spPr>
          <a:xfrm>
            <a:off x="360363" y="3600000"/>
            <a:ext cx="8532000" cy="2699999"/>
          </a:xfrm>
        </p:spPr>
        <p:txBody>
          <a:bodyPr numCol="3" spcCol="180000"/>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Picture Placeholder 4">
            <a:extLst>
              <a:ext uri="{FF2B5EF4-FFF2-40B4-BE49-F238E27FC236}">
                <a16:creationId xmlns:a16="http://schemas.microsoft.com/office/drawing/2014/main" id="{9815A714-98D5-4052-AB2F-14DD929CCC25}"/>
              </a:ext>
            </a:extLst>
          </p:cNvPr>
          <p:cNvSpPr>
            <a:spLocks noGrp="1"/>
          </p:cNvSpPr>
          <p:nvPr>
            <p:ph type="pic" sz="quarter" idx="15"/>
          </p:nvPr>
        </p:nvSpPr>
        <p:spPr>
          <a:xfrm>
            <a:off x="9072000" y="2340000"/>
            <a:ext cx="2736000" cy="3960000"/>
          </a:xfrm>
        </p:spPr>
        <p:txBody>
          <a:bodyPr/>
          <a:lstStyle>
            <a:lvl1pPr>
              <a:defRPr>
                <a:solidFill>
                  <a:schemeClr val="accent1"/>
                </a:solidFill>
              </a:defRPr>
            </a:lvl1pPr>
          </a:lstStyle>
          <a:p>
            <a:r>
              <a:rPr lang="en-US"/>
              <a:t>Click icon to add picture</a:t>
            </a:r>
            <a:endParaRPr lang="en-AU"/>
          </a:p>
        </p:txBody>
      </p:sp>
      <p:sp>
        <p:nvSpPr>
          <p:cNvPr id="6" name="Slide Number Placeholder 5">
            <a:extLst>
              <a:ext uri="{FF2B5EF4-FFF2-40B4-BE49-F238E27FC236}">
                <a16:creationId xmlns:a16="http://schemas.microsoft.com/office/drawing/2014/main" id="{BD8289E0-5097-5F11-B9C6-5305FA6340F4}"/>
              </a:ext>
            </a:extLst>
          </p:cNvPr>
          <p:cNvSpPr>
            <a:spLocks noGrp="1"/>
          </p:cNvSpPr>
          <p:nvPr>
            <p:ph type="sldNum" sz="quarter" idx="16"/>
          </p:nvPr>
        </p:nvSpPr>
        <p:spPr/>
        <p:txBody>
          <a:bodyPr/>
          <a:lstStyle>
            <a:lvl1pPr>
              <a:defRPr>
                <a:solidFill>
                  <a:schemeClr val="accent1"/>
                </a:solidFill>
              </a:defRPr>
            </a:lvl1pPr>
          </a:lstStyle>
          <a:p>
            <a:fld id="{10A01DC5-1685-4615-8240-15192985C6A2}" type="slidenum">
              <a:rPr lang="en-AU" smtClean="0"/>
              <a:pPr/>
              <a:t>‹#›</a:t>
            </a:fld>
            <a:endParaRPr lang="en-AU"/>
          </a:p>
        </p:txBody>
      </p:sp>
      <p:sp>
        <p:nvSpPr>
          <p:cNvPr id="8" name="Title 3">
            <a:extLst>
              <a:ext uri="{FF2B5EF4-FFF2-40B4-BE49-F238E27FC236}">
                <a16:creationId xmlns:a16="http://schemas.microsoft.com/office/drawing/2014/main" id="{14599791-EF19-4673-AA81-5D6FF85F2016}"/>
              </a:ext>
            </a:extLst>
          </p:cNvPr>
          <p:cNvSpPr>
            <a:spLocks noGrp="1"/>
          </p:cNvSpPr>
          <p:nvPr>
            <p:ph type="title"/>
          </p:nvPr>
        </p:nvSpPr>
        <p:spPr>
          <a:xfrm>
            <a:off x="360000" y="360000"/>
            <a:ext cx="10080000" cy="1002730"/>
          </a:xfrm>
        </p:spPr>
        <p:txBody>
          <a:bodyPr/>
          <a:lstStyle>
            <a:lvl1pPr>
              <a:defRPr>
                <a:solidFill>
                  <a:schemeClr val="accent1"/>
                </a:solidFill>
              </a:defRPr>
            </a:lvl1pPr>
          </a:lstStyle>
          <a:p>
            <a:r>
              <a:rPr lang="en-US"/>
              <a:t>Click to edit Master title style</a:t>
            </a:r>
            <a:endParaRPr lang="en-AU" dirty="0"/>
          </a:p>
        </p:txBody>
      </p:sp>
      <p:sp>
        <p:nvSpPr>
          <p:cNvPr id="12" name="Text Placeholder 10">
            <a:extLst>
              <a:ext uri="{FF2B5EF4-FFF2-40B4-BE49-F238E27FC236}">
                <a16:creationId xmlns:a16="http://schemas.microsoft.com/office/drawing/2014/main" id="{DE07C0E9-CC6F-48B9-A5AB-2914FBDFD3B0}"/>
              </a:ext>
            </a:extLst>
          </p:cNvPr>
          <p:cNvSpPr>
            <a:spLocks noGrp="1"/>
          </p:cNvSpPr>
          <p:nvPr>
            <p:ph type="body" sz="quarter" idx="18" hasCustomPrompt="1"/>
          </p:nvPr>
        </p:nvSpPr>
        <p:spPr>
          <a:xfrm>
            <a:off x="360000" y="1589275"/>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288789986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_Subheading box with three column text box and image box_no Line">
    <p:bg>
      <p:bgPr>
        <a:solidFill>
          <a:schemeClr val="accent4"/>
        </a:solidFill>
        <a:effectLst/>
      </p:bgPr>
    </p:bg>
    <p:spTree>
      <p:nvGrpSpPr>
        <p:cNvPr id="1" name=""/>
        <p:cNvGrpSpPr/>
        <p:nvPr/>
      </p:nvGrpSpPr>
      <p:grpSpPr>
        <a:xfrm>
          <a:off x="0" y="0"/>
          <a:ext cx="0" cy="0"/>
          <a:chOff x="0" y="0"/>
          <a:chExt cx="0" cy="0"/>
        </a:xfrm>
      </p:grpSpPr>
      <p:sp>
        <p:nvSpPr>
          <p:cNvPr id="13" name="Text Placeholder 12">
            <a:extLst>
              <a:ext uri="{FF2B5EF4-FFF2-40B4-BE49-F238E27FC236}">
                <a16:creationId xmlns:a16="http://schemas.microsoft.com/office/drawing/2014/main" id="{4652EAB0-9BF3-42B8-9260-854C74B7761C}"/>
              </a:ext>
            </a:extLst>
          </p:cNvPr>
          <p:cNvSpPr>
            <a:spLocks noGrp="1"/>
          </p:cNvSpPr>
          <p:nvPr>
            <p:ph type="body" sz="quarter" idx="14" hasCustomPrompt="1"/>
          </p:nvPr>
        </p:nvSpPr>
        <p:spPr>
          <a:xfrm>
            <a:off x="360363" y="2340000"/>
            <a:ext cx="8532000" cy="1116002"/>
          </a:xfrm>
        </p:spPr>
        <p:txBody>
          <a:bodyPr/>
          <a:lstStyle>
            <a:lvl1pPr>
              <a:defRPr b="1">
                <a:solidFill>
                  <a:schemeClr val="accent1"/>
                </a:solidFill>
              </a:defRPr>
            </a:lvl1pPr>
          </a:lstStyle>
          <a:p>
            <a:pPr lvl="0"/>
            <a:r>
              <a:rPr lang="en-US"/>
              <a:t>Subheading</a:t>
            </a:r>
            <a:endParaRPr lang="en-AU"/>
          </a:p>
        </p:txBody>
      </p:sp>
      <p:sp>
        <p:nvSpPr>
          <p:cNvPr id="11" name="Text Placeholder 10">
            <a:extLst>
              <a:ext uri="{FF2B5EF4-FFF2-40B4-BE49-F238E27FC236}">
                <a16:creationId xmlns:a16="http://schemas.microsoft.com/office/drawing/2014/main" id="{FBCA03EB-CF3D-4096-8D64-2420CB9A078B}"/>
              </a:ext>
            </a:extLst>
          </p:cNvPr>
          <p:cNvSpPr>
            <a:spLocks noGrp="1"/>
          </p:cNvSpPr>
          <p:nvPr>
            <p:ph type="body" sz="quarter" idx="13"/>
          </p:nvPr>
        </p:nvSpPr>
        <p:spPr>
          <a:xfrm>
            <a:off x="360363" y="3600000"/>
            <a:ext cx="8532000" cy="2699999"/>
          </a:xfrm>
        </p:spPr>
        <p:txBody>
          <a:bodyPr numCol="3" spcCol="180000"/>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Picture Placeholder 4">
            <a:extLst>
              <a:ext uri="{FF2B5EF4-FFF2-40B4-BE49-F238E27FC236}">
                <a16:creationId xmlns:a16="http://schemas.microsoft.com/office/drawing/2014/main" id="{9815A714-98D5-4052-AB2F-14DD929CCC25}"/>
              </a:ext>
            </a:extLst>
          </p:cNvPr>
          <p:cNvSpPr>
            <a:spLocks noGrp="1"/>
          </p:cNvSpPr>
          <p:nvPr>
            <p:ph type="pic" sz="quarter" idx="15"/>
          </p:nvPr>
        </p:nvSpPr>
        <p:spPr>
          <a:xfrm>
            <a:off x="9072000" y="2340000"/>
            <a:ext cx="2736000" cy="3960000"/>
          </a:xfrm>
        </p:spPr>
        <p:txBody>
          <a:bodyPr/>
          <a:lstStyle>
            <a:lvl1pPr>
              <a:defRPr>
                <a:solidFill>
                  <a:schemeClr val="accent1"/>
                </a:solidFill>
              </a:defRPr>
            </a:lvl1pPr>
          </a:lstStyle>
          <a:p>
            <a:r>
              <a:rPr lang="en-US"/>
              <a:t>Click icon to add picture</a:t>
            </a:r>
            <a:endParaRPr lang="en-AU"/>
          </a:p>
        </p:txBody>
      </p:sp>
      <p:sp>
        <p:nvSpPr>
          <p:cNvPr id="6" name="Slide Number Placeholder 5">
            <a:extLst>
              <a:ext uri="{FF2B5EF4-FFF2-40B4-BE49-F238E27FC236}">
                <a16:creationId xmlns:a16="http://schemas.microsoft.com/office/drawing/2014/main" id="{BD8289E0-5097-5F11-B9C6-5305FA6340F4}"/>
              </a:ext>
            </a:extLst>
          </p:cNvPr>
          <p:cNvSpPr>
            <a:spLocks noGrp="1"/>
          </p:cNvSpPr>
          <p:nvPr>
            <p:ph type="sldNum" sz="quarter" idx="16"/>
          </p:nvPr>
        </p:nvSpPr>
        <p:spPr/>
        <p:txBody>
          <a:bodyPr/>
          <a:lstStyle>
            <a:lvl1pPr>
              <a:defRPr>
                <a:solidFill>
                  <a:schemeClr val="accent1"/>
                </a:solidFill>
              </a:defRPr>
            </a:lvl1pPr>
          </a:lstStyle>
          <a:p>
            <a:fld id="{10A01DC5-1685-4615-8240-15192985C6A2}" type="slidenum">
              <a:rPr lang="en-AU" smtClean="0"/>
              <a:pPr/>
              <a:t>‹#›</a:t>
            </a:fld>
            <a:endParaRPr lang="en-AU"/>
          </a:p>
        </p:txBody>
      </p:sp>
      <p:sp>
        <p:nvSpPr>
          <p:cNvPr id="7" name="Title 3">
            <a:extLst>
              <a:ext uri="{FF2B5EF4-FFF2-40B4-BE49-F238E27FC236}">
                <a16:creationId xmlns:a16="http://schemas.microsoft.com/office/drawing/2014/main" id="{9FF4BC1C-28FA-438D-B02E-F022AA594BC4}"/>
              </a:ext>
            </a:extLst>
          </p:cNvPr>
          <p:cNvSpPr>
            <a:spLocks noGrp="1"/>
          </p:cNvSpPr>
          <p:nvPr>
            <p:ph type="title"/>
          </p:nvPr>
        </p:nvSpPr>
        <p:spPr>
          <a:xfrm>
            <a:off x="360000" y="360000"/>
            <a:ext cx="10080000" cy="1002730"/>
          </a:xfrm>
        </p:spPr>
        <p:txBody>
          <a:bodyPr/>
          <a:lstStyle>
            <a:lvl1pPr>
              <a:defRPr>
                <a:solidFill>
                  <a:schemeClr val="accent1"/>
                </a:solidFill>
              </a:defRPr>
            </a:lvl1pPr>
          </a:lstStyle>
          <a:p>
            <a:r>
              <a:rPr lang="en-US"/>
              <a:t>Click to edit Master title style</a:t>
            </a:r>
            <a:endParaRPr lang="en-AU" dirty="0"/>
          </a:p>
        </p:txBody>
      </p:sp>
      <p:sp>
        <p:nvSpPr>
          <p:cNvPr id="9" name="Text Placeholder 10">
            <a:extLst>
              <a:ext uri="{FF2B5EF4-FFF2-40B4-BE49-F238E27FC236}">
                <a16:creationId xmlns:a16="http://schemas.microsoft.com/office/drawing/2014/main" id="{60FD63DB-4575-4B45-9A01-C99009246C7B}"/>
              </a:ext>
            </a:extLst>
          </p:cNvPr>
          <p:cNvSpPr>
            <a:spLocks noGrp="1"/>
          </p:cNvSpPr>
          <p:nvPr>
            <p:ph type="body" sz="quarter" idx="18" hasCustomPrompt="1"/>
          </p:nvPr>
        </p:nvSpPr>
        <p:spPr>
          <a:xfrm>
            <a:off x="360000" y="1546545"/>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267359546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Image with caption at right over text box">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0AA01239-4425-4D06-9E14-E14F3426FB3F}"/>
              </a:ext>
              <a:ext uri="{C183D7F6-B498-43B3-948B-1728B52AA6E4}">
                <adec:decorative xmlns:adec="http://schemas.microsoft.com/office/drawing/2017/decorative" val="1"/>
              </a:ext>
            </a:extLst>
          </p:cNvPr>
          <p:cNvSpPr>
            <a:spLocks noGrp="1"/>
          </p:cNvSpPr>
          <p:nvPr>
            <p:ph type="pic" sz="quarter" idx="15"/>
          </p:nvPr>
        </p:nvSpPr>
        <p:spPr>
          <a:xfrm>
            <a:off x="0" y="1548000"/>
            <a:ext cx="5976000" cy="4680000"/>
          </a:xfrm>
        </p:spPr>
        <p:txBody>
          <a:bodyPr/>
          <a:lstStyle/>
          <a:p>
            <a:r>
              <a:rPr lang="en-US"/>
              <a:t>Click icon to add picture</a:t>
            </a:r>
            <a:endParaRPr lang="en-AU"/>
          </a:p>
        </p:txBody>
      </p:sp>
      <p:cxnSp>
        <p:nvCxnSpPr>
          <p:cNvPr id="9" name="Straight Connector 8">
            <a:extLst>
              <a:ext uri="{FF2B5EF4-FFF2-40B4-BE49-F238E27FC236}">
                <a16:creationId xmlns:a16="http://schemas.microsoft.com/office/drawing/2014/main" id="{D97CC562-144A-4EC8-A68D-03DE6177D0F2}"/>
              </a:ext>
              <a:ext uri="{C183D7F6-B498-43B3-948B-1728B52AA6E4}">
                <adec:decorative xmlns:adec="http://schemas.microsoft.com/office/drawing/2017/decorative" val="1"/>
              </a:ext>
            </a:extLst>
          </p:cNvPr>
          <p:cNvCxnSpPr>
            <a:cxnSpLocks/>
          </p:cNvCxnSpPr>
          <p:nvPr userDrawn="1"/>
        </p:nvCxnSpPr>
        <p:spPr>
          <a:xfrm>
            <a:off x="6192000" y="1548000"/>
            <a:ext cx="568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ext Placeholder 12">
            <a:extLst>
              <a:ext uri="{FF2B5EF4-FFF2-40B4-BE49-F238E27FC236}">
                <a16:creationId xmlns:a16="http://schemas.microsoft.com/office/drawing/2014/main" id="{4652EAB0-9BF3-42B8-9260-854C74B7761C}"/>
              </a:ext>
            </a:extLst>
          </p:cNvPr>
          <p:cNvSpPr>
            <a:spLocks noGrp="1"/>
          </p:cNvSpPr>
          <p:nvPr>
            <p:ph type="body" sz="quarter" idx="14" hasCustomPrompt="1"/>
          </p:nvPr>
        </p:nvSpPr>
        <p:spPr>
          <a:xfrm>
            <a:off x="6192000" y="1728000"/>
            <a:ext cx="5688000" cy="900000"/>
          </a:xfrm>
        </p:spPr>
        <p:txBody>
          <a:bodyPr>
            <a:noAutofit/>
          </a:bodyPr>
          <a:lstStyle>
            <a:lvl1pPr>
              <a:defRPr sz="1400">
                <a:latin typeface="+mn-lt"/>
              </a:defRPr>
            </a:lvl1pPr>
          </a:lstStyle>
          <a:p>
            <a:pPr lvl="0"/>
            <a:r>
              <a:rPr lang="en-US"/>
              <a:t>Caption</a:t>
            </a:r>
            <a:endParaRPr lang="en-AU"/>
          </a:p>
        </p:txBody>
      </p:sp>
      <p:sp>
        <p:nvSpPr>
          <p:cNvPr id="11" name="Text Placeholder 10">
            <a:extLst>
              <a:ext uri="{FF2B5EF4-FFF2-40B4-BE49-F238E27FC236}">
                <a16:creationId xmlns:a16="http://schemas.microsoft.com/office/drawing/2014/main" id="{FBCA03EB-CF3D-4096-8D64-2420CB9A078B}"/>
              </a:ext>
            </a:extLst>
          </p:cNvPr>
          <p:cNvSpPr>
            <a:spLocks noGrp="1"/>
          </p:cNvSpPr>
          <p:nvPr>
            <p:ph type="body" sz="quarter" idx="13"/>
          </p:nvPr>
        </p:nvSpPr>
        <p:spPr>
          <a:xfrm>
            <a:off x="6192000" y="2771999"/>
            <a:ext cx="5688000" cy="3240000"/>
          </a:xfrm>
        </p:spPr>
        <p:txBody>
          <a:bodyPr numCol="2" spcCol="180000"/>
          <a:lstStyle>
            <a:lvl1pPr>
              <a:defRPr/>
            </a:lvl1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cxnSp>
        <p:nvCxnSpPr>
          <p:cNvPr id="15" name="Straight Connector 14">
            <a:extLst>
              <a:ext uri="{FF2B5EF4-FFF2-40B4-BE49-F238E27FC236}">
                <a16:creationId xmlns:a16="http://schemas.microsoft.com/office/drawing/2014/main" id="{D55E9072-3A33-4C6D-A549-4A012107B65C}"/>
              </a:ext>
              <a:ext uri="{C183D7F6-B498-43B3-948B-1728B52AA6E4}">
                <adec:decorative xmlns:adec="http://schemas.microsoft.com/office/drawing/2017/decorative" val="1"/>
              </a:ext>
            </a:extLst>
          </p:cNvPr>
          <p:cNvCxnSpPr>
            <a:cxnSpLocks/>
          </p:cNvCxnSpPr>
          <p:nvPr userDrawn="1"/>
        </p:nvCxnSpPr>
        <p:spPr>
          <a:xfrm>
            <a:off x="6192000" y="6228000"/>
            <a:ext cx="5688000" cy="0"/>
          </a:xfrm>
          <a:prstGeom prst="line">
            <a:avLst/>
          </a:prstGeom>
        </p:spPr>
        <p:style>
          <a:lnRef idx="1">
            <a:schemeClr val="accent1"/>
          </a:lnRef>
          <a:fillRef idx="0">
            <a:schemeClr val="accent1"/>
          </a:fillRef>
          <a:effectRef idx="0">
            <a:schemeClr val="accent1"/>
          </a:effectRef>
          <a:fontRef idx="minor">
            <a:schemeClr val="tx1"/>
          </a:fontRef>
        </p:style>
      </p:cxnSp>
      <p:sp>
        <p:nvSpPr>
          <p:cNvPr id="6" name="Slide Number Placeholder 5">
            <a:extLst>
              <a:ext uri="{FF2B5EF4-FFF2-40B4-BE49-F238E27FC236}">
                <a16:creationId xmlns:a16="http://schemas.microsoft.com/office/drawing/2014/main" id="{C6C6E195-08D8-B578-8FC3-04019FAB2860}"/>
              </a:ext>
            </a:extLst>
          </p:cNvPr>
          <p:cNvSpPr>
            <a:spLocks noGrp="1"/>
          </p:cNvSpPr>
          <p:nvPr>
            <p:ph type="sldNum" sz="quarter" idx="16"/>
          </p:nvPr>
        </p:nvSpPr>
        <p:spPr/>
        <p:txBody>
          <a:bodyPr/>
          <a:lstStyle/>
          <a:p>
            <a:fld id="{10A01DC5-1685-4615-8240-15192985C6A2}" type="slidenum">
              <a:rPr lang="en-AU" smtClean="0"/>
              <a:pPr/>
              <a:t>‹#›</a:t>
            </a:fld>
            <a:endParaRPr lang="en-AU"/>
          </a:p>
        </p:txBody>
      </p:sp>
      <p:sp>
        <p:nvSpPr>
          <p:cNvPr id="10" name="Title 3">
            <a:extLst>
              <a:ext uri="{FF2B5EF4-FFF2-40B4-BE49-F238E27FC236}">
                <a16:creationId xmlns:a16="http://schemas.microsoft.com/office/drawing/2014/main" id="{EFC25D5C-75DB-4279-AC00-2D320745128E}"/>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sp>
        <p:nvSpPr>
          <p:cNvPr id="14" name="Text Placeholder 10">
            <a:extLst>
              <a:ext uri="{FF2B5EF4-FFF2-40B4-BE49-F238E27FC236}">
                <a16:creationId xmlns:a16="http://schemas.microsoft.com/office/drawing/2014/main" id="{D9046FC8-7C55-4C92-84EC-77EF486F475B}"/>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422509786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Large quote">
    <p:spTree>
      <p:nvGrpSpPr>
        <p:cNvPr id="1" name=""/>
        <p:cNvGrpSpPr/>
        <p:nvPr/>
      </p:nvGrpSpPr>
      <p:grpSpPr>
        <a:xfrm>
          <a:off x="0" y="0"/>
          <a:ext cx="0" cy="0"/>
          <a:chOff x="0" y="0"/>
          <a:chExt cx="0" cy="0"/>
        </a:xfrm>
      </p:grpSpPr>
      <p:sp>
        <p:nvSpPr>
          <p:cNvPr id="2" name="Title 1"/>
          <p:cNvSpPr>
            <a:spLocks noGrp="1"/>
          </p:cNvSpPr>
          <p:nvPr>
            <p:ph type="title"/>
          </p:nvPr>
        </p:nvSpPr>
        <p:spPr>
          <a:xfrm>
            <a:off x="360000" y="359998"/>
            <a:ext cx="2520000" cy="5976002"/>
          </a:xfrm>
        </p:spPr>
        <p:txBody>
          <a:bodyPr>
            <a:noAutofit/>
          </a:bodyPr>
          <a:lstStyle>
            <a:lvl1pPr>
              <a:defRPr sz="1800">
                <a:latin typeface="+mj-lt"/>
              </a:defRPr>
            </a:lvl1pPr>
          </a:lstStyle>
          <a:p>
            <a:r>
              <a:rPr lang="en-US"/>
              <a:t>Click to edit Master title style</a:t>
            </a:r>
          </a:p>
        </p:txBody>
      </p:sp>
      <p:cxnSp>
        <p:nvCxnSpPr>
          <p:cNvPr id="12" name="Straight Connector 11">
            <a:extLst>
              <a:ext uri="{FF2B5EF4-FFF2-40B4-BE49-F238E27FC236}">
                <a16:creationId xmlns:a16="http://schemas.microsoft.com/office/drawing/2014/main" id="{80B8F80F-22E3-47D7-8D99-80BFFDFB35CD}"/>
              </a:ext>
              <a:ext uri="{C183D7F6-B498-43B3-948B-1728B52AA6E4}">
                <adec:decorative xmlns:adec="http://schemas.microsoft.com/office/drawing/2017/decorative" val="1"/>
              </a:ext>
            </a:extLst>
          </p:cNvPr>
          <p:cNvCxnSpPr>
            <a:cxnSpLocks/>
          </p:cNvCxnSpPr>
          <p:nvPr userDrawn="1"/>
        </p:nvCxnSpPr>
        <p:spPr>
          <a:xfrm>
            <a:off x="3096000" y="360000"/>
            <a:ext cx="0" cy="5976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FBCA03EB-CF3D-4096-8D64-2420CB9A078B}"/>
              </a:ext>
            </a:extLst>
          </p:cNvPr>
          <p:cNvSpPr>
            <a:spLocks noGrp="1"/>
          </p:cNvSpPr>
          <p:nvPr>
            <p:ph type="body" sz="quarter" idx="13"/>
          </p:nvPr>
        </p:nvSpPr>
        <p:spPr>
          <a:xfrm>
            <a:off x="3312002" y="360000"/>
            <a:ext cx="7560000" cy="5976000"/>
          </a:xfrm>
        </p:spPr>
        <p:txBody>
          <a:bodyPr numCol="1" spcCol="180000"/>
          <a:lstStyle>
            <a:lvl1pPr>
              <a:defRPr sz="3600">
                <a:solidFill>
                  <a:schemeClr val="accent1"/>
                </a:solidFill>
              </a:defRPr>
            </a:lvl1pPr>
            <a:lvl2pPr>
              <a:defRPr sz="1800">
                <a:latin typeface="+mn-lt"/>
              </a:defRPr>
            </a:lvl2pPr>
          </a:lstStyle>
          <a:p>
            <a:pPr lvl="0"/>
            <a:r>
              <a:rPr lang="en-US"/>
              <a:t>Click to edit Master text styles</a:t>
            </a:r>
          </a:p>
          <a:p>
            <a:pPr lvl="1"/>
            <a:r>
              <a:rPr lang="en-US"/>
              <a:t>Second level</a:t>
            </a:r>
          </a:p>
        </p:txBody>
      </p:sp>
      <p:sp>
        <p:nvSpPr>
          <p:cNvPr id="7" name="Slide Number Placeholder 6"/>
          <p:cNvSpPr>
            <a:spLocks noGrp="1"/>
          </p:cNvSpPr>
          <p:nvPr>
            <p:ph type="sldNum" sz="quarter" idx="12"/>
          </p:nvPr>
        </p:nvSpPr>
        <p:spPr/>
        <p:txBody>
          <a:bodyPr/>
          <a:lstStyle/>
          <a:p>
            <a:fld id="{10A01DC5-1685-4615-8240-15192985C6A2}" type="slidenum">
              <a:rPr lang="en-AU" smtClean="0"/>
              <a:t>‹#›</a:t>
            </a:fld>
            <a:endParaRPr lang="en-AU"/>
          </a:p>
        </p:txBody>
      </p:sp>
    </p:spTree>
    <p:extLst>
      <p:ext uri="{BB962C8B-B14F-4D97-AF65-F5344CB8AC3E}">
        <p14:creationId xmlns:p14="http://schemas.microsoft.com/office/powerpoint/2010/main" val="61873845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1_2 column text above graphic">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165CECD-C00D-4560-9C97-AE28A8535867}"/>
              </a:ext>
              <a:ext uri="{C183D7F6-B498-43B3-948B-1728B52AA6E4}">
                <adec:decorative xmlns:adec="http://schemas.microsoft.com/office/drawing/2017/decorative" val="1"/>
              </a:ext>
            </a:extLst>
          </p:cNvPr>
          <p:cNvSpPr/>
          <p:nvPr userDrawn="1"/>
        </p:nvSpPr>
        <p:spPr>
          <a:xfrm>
            <a:off x="0" y="1620000"/>
            <a:ext cx="12192000" cy="523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Picture Placeholder 4">
            <a:extLst>
              <a:ext uri="{FF2B5EF4-FFF2-40B4-BE49-F238E27FC236}">
                <a16:creationId xmlns:a16="http://schemas.microsoft.com/office/drawing/2014/main" id="{8AB6FE45-2247-43AE-AFB0-3C1EC574D8FA}"/>
              </a:ext>
              <a:ext uri="{C183D7F6-B498-43B3-948B-1728B52AA6E4}">
                <adec:decorative xmlns:adec="http://schemas.microsoft.com/office/drawing/2017/decorative" val="1"/>
              </a:ext>
            </a:extLst>
          </p:cNvPr>
          <p:cNvSpPr>
            <a:spLocks noGrp="1"/>
          </p:cNvSpPr>
          <p:nvPr>
            <p:ph type="pic" sz="quarter" idx="13"/>
          </p:nvPr>
        </p:nvSpPr>
        <p:spPr>
          <a:xfrm>
            <a:off x="359998" y="1909282"/>
            <a:ext cx="11483999" cy="4210718"/>
          </a:xfrm>
        </p:spPr>
        <p:txBody>
          <a:bodyPr/>
          <a:lstStyle/>
          <a:p>
            <a:r>
              <a:rPr lang="en-US"/>
              <a:t>Click icon to add picture</a:t>
            </a:r>
            <a:endParaRPr lang="en-AU"/>
          </a:p>
        </p:txBody>
      </p:sp>
      <p:cxnSp>
        <p:nvCxnSpPr>
          <p:cNvPr id="8" name="Straight Connector 7">
            <a:extLst>
              <a:ext uri="{FF2B5EF4-FFF2-40B4-BE49-F238E27FC236}">
                <a16:creationId xmlns:a16="http://schemas.microsoft.com/office/drawing/2014/main" id="{017468B5-9304-8780-B3F7-E48A7589BD28}"/>
              </a:ext>
              <a:ext uri="{C183D7F6-B498-43B3-948B-1728B52AA6E4}">
                <adec:decorative xmlns:adec="http://schemas.microsoft.com/office/drawing/2017/decorative" val="1"/>
              </a:ext>
            </a:extLst>
          </p:cNvPr>
          <p:cNvCxnSpPr/>
          <p:nvPr userDrawn="1"/>
        </p:nvCxnSpPr>
        <p:spPr>
          <a:xfrm>
            <a:off x="360000" y="622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Slide Number Placeholder 6"/>
          <p:cNvSpPr>
            <a:spLocks noGrp="1"/>
          </p:cNvSpPr>
          <p:nvPr>
            <p:ph type="sldNum" sz="quarter" idx="12"/>
          </p:nvPr>
        </p:nvSpPr>
        <p:spPr/>
        <p:txBody>
          <a:bodyPr/>
          <a:lstStyle/>
          <a:p>
            <a:fld id="{10A01DC5-1685-4615-8240-15192985C6A2}" type="slidenum">
              <a:rPr lang="en-AU" smtClean="0"/>
              <a:t>‹#›</a:t>
            </a:fld>
            <a:endParaRPr lang="en-AU"/>
          </a:p>
        </p:txBody>
      </p:sp>
      <p:sp>
        <p:nvSpPr>
          <p:cNvPr id="10" name="Title 4">
            <a:extLst>
              <a:ext uri="{FF2B5EF4-FFF2-40B4-BE49-F238E27FC236}">
                <a16:creationId xmlns:a16="http://schemas.microsoft.com/office/drawing/2014/main" id="{4B69FB63-5913-44B0-9BCA-4B6E66CE48BF}"/>
              </a:ext>
            </a:extLst>
          </p:cNvPr>
          <p:cNvSpPr>
            <a:spLocks noGrp="1"/>
          </p:cNvSpPr>
          <p:nvPr>
            <p:ph type="title"/>
          </p:nvPr>
        </p:nvSpPr>
        <p:spPr>
          <a:xfrm>
            <a:off x="359998" y="360000"/>
            <a:ext cx="10260002" cy="522000"/>
          </a:xfrm>
        </p:spPr>
        <p:txBody>
          <a:bodyPr/>
          <a:lstStyle>
            <a:lvl1pPr>
              <a:defRPr>
                <a:solidFill>
                  <a:schemeClr val="accent1"/>
                </a:solidFill>
              </a:defRPr>
            </a:lvl1pPr>
          </a:lstStyle>
          <a:p>
            <a:r>
              <a:rPr lang="en-US"/>
              <a:t>Click to edit Master title style</a:t>
            </a:r>
            <a:endParaRPr lang="en-AU"/>
          </a:p>
        </p:txBody>
      </p:sp>
      <p:sp>
        <p:nvSpPr>
          <p:cNvPr id="11" name="Text Placeholder 10">
            <a:extLst>
              <a:ext uri="{FF2B5EF4-FFF2-40B4-BE49-F238E27FC236}">
                <a16:creationId xmlns:a16="http://schemas.microsoft.com/office/drawing/2014/main" id="{4A905C52-CF4B-447B-B93D-A86FD209402A}"/>
              </a:ext>
            </a:extLst>
          </p:cNvPr>
          <p:cNvSpPr>
            <a:spLocks noGrp="1"/>
          </p:cNvSpPr>
          <p:nvPr>
            <p:ph type="body" sz="quarter" idx="18" hasCustomPrompt="1"/>
          </p:nvPr>
        </p:nvSpPr>
        <p:spPr>
          <a:xfrm>
            <a:off x="360000" y="1016704"/>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145121981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2_2 column text above graphic">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8AB6FE45-2247-43AE-AFB0-3C1EC574D8FA}"/>
              </a:ext>
              <a:ext uri="{C183D7F6-B498-43B3-948B-1728B52AA6E4}">
                <adec:decorative xmlns:adec="http://schemas.microsoft.com/office/drawing/2017/decorative" val="1"/>
              </a:ext>
            </a:extLst>
          </p:cNvPr>
          <p:cNvSpPr>
            <a:spLocks noGrp="1"/>
          </p:cNvSpPr>
          <p:nvPr>
            <p:ph type="pic" sz="quarter" idx="13"/>
          </p:nvPr>
        </p:nvSpPr>
        <p:spPr>
          <a:xfrm>
            <a:off x="359998" y="1909282"/>
            <a:ext cx="11483999" cy="4210718"/>
          </a:xfrm>
        </p:spPr>
        <p:txBody>
          <a:bodyPr/>
          <a:lstStyle/>
          <a:p>
            <a:r>
              <a:rPr lang="en-US"/>
              <a:t>Click icon to add picture</a:t>
            </a:r>
            <a:endParaRPr lang="en-AU"/>
          </a:p>
        </p:txBody>
      </p:sp>
      <p:cxnSp>
        <p:nvCxnSpPr>
          <p:cNvPr id="8" name="Straight Connector 7">
            <a:extLst>
              <a:ext uri="{FF2B5EF4-FFF2-40B4-BE49-F238E27FC236}">
                <a16:creationId xmlns:a16="http://schemas.microsoft.com/office/drawing/2014/main" id="{017468B5-9304-8780-B3F7-E48A7589BD28}"/>
              </a:ext>
              <a:ext uri="{C183D7F6-B498-43B3-948B-1728B52AA6E4}">
                <adec:decorative xmlns:adec="http://schemas.microsoft.com/office/drawing/2017/decorative" val="1"/>
              </a:ext>
            </a:extLst>
          </p:cNvPr>
          <p:cNvCxnSpPr/>
          <p:nvPr userDrawn="1"/>
        </p:nvCxnSpPr>
        <p:spPr>
          <a:xfrm>
            <a:off x="360000" y="622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Slide Number Placeholder 6"/>
          <p:cNvSpPr>
            <a:spLocks noGrp="1"/>
          </p:cNvSpPr>
          <p:nvPr>
            <p:ph type="sldNum" sz="quarter" idx="12"/>
          </p:nvPr>
        </p:nvSpPr>
        <p:spPr/>
        <p:txBody>
          <a:bodyPr/>
          <a:lstStyle/>
          <a:p>
            <a:fld id="{10A01DC5-1685-4615-8240-15192985C6A2}" type="slidenum">
              <a:rPr lang="en-AU" smtClean="0"/>
              <a:t>‹#›</a:t>
            </a:fld>
            <a:endParaRPr lang="en-AU"/>
          </a:p>
        </p:txBody>
      </p:sp>
      <p:sp>
        <p:nvSpPr>
          <p:cNvPr id="9" name="Title 3">
            <a:extLst>
              <a:ext uri="{FF2B5EF4-FFF2-40B4-BE49-F238E27FC236}">
                <a16:creationId xmlns:a16="http://schemas.microsoft.com/office/drawing/2014/main" id="{05BC5410-7E55-4593-BA28-5E8E6B37DC52}"/>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sp>
        <p:nvSpPr>
          <p:cNvPr id="11" name="Text Placeholder 10">
            <a:extLst>
              <a:ext uri="{FF2B5EF4-FFF2-40B4-BE49-F238E27FC236}">
                <a16:creationId xmlns:a16="http://schemas.microsoft.com/office/drawing/2014/main" id="{CCAC8508-E60B-446A-8E8E-4CDD0947B710}"/>
              </a:ext>
            </a:extLst>
          </p:cNvPr>
          <p:cNvSpPr>
            <a:spLocks noGrp="1"/>
          </p:cNvSpPr>
          <p:nvPr>
            <p:ph type="body" sz="quarter" idx="18" hasCustomPrompt="1"/>
          </p:nvPr>
        </p:nvSpPr>
        <p:spPr>
          <a:xfrm>
            <a:off x="360000" y="1016704"/>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183213649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Image with two multi-content boxes">
    <p:spTree>
      <p:nvGrpSpPr>
        <p:cNvPr id="1" name=""/>
        <p:cNvGrpSpPr/>
        <p:nvPr/>
      </p:nvGrpSpPr>
      <p:grpSpPr>
        <a:xfrm>
          <a:off x="0" y="0"/>
          <a:ext cx="0" cy="0"/>
          <a:chOff x="0" y="0"/>
          <a:chExt cx="0" cy="0"/>
        </a:xfrm>
      </p:grpSpPr>
      <p:cxnSp>
        <p:nvCxnSpPr>
          <p:cNvPr id="12" name="Straight Connector 11">
            <a:extLst>
              <a:ext uri="{FF2B5EF4-FFF2-40B4-BE49-F238E27FC236}">
                <a16:creationId xmlns:a16="http://schemas.microsoft.com/office/drawing/2014/main" id="{9E937FAD-09C4-B9AC-E0F8-D88B1E980AFF}"/>
              </a:ext>
              <a:ext uri="{C183D7F6-B498-43B3-948B-1728B52AA6E4}">
                <adec:decorative xmlns:adec="http://schemas.microsoft.com/office/drawing/2017/decorative" val="1"/>
              </a:ext>
            </a:extLst>
          </p:cNvPr>
          <p:cNvCxnSpPr>
            <a:cxnSpLocks/>
          </p:cNvCxnSpPr>
          <p:nvPr userDrawn="1"/>
        </p:nvCxnSpPr>
        <p:spPr>
          <a:xfrm>
            <a:off x="360000" y="360000"/>
            <a:ext cx="0" cy="597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Picture Placeholder 14">
            <a:extLst>
              <a:ext uri="{FF2B5EF4-FFF2-40B4-BE49-F238E27FC236}">
                <a16:creationId xmlns:a16="http://schemas.microsoft.com/office/drawing/2014/main" id="{A1EC6F40-A8A0-4128-90D0-E467B30278DC}"/>
              </a:ext>
              <a:ext uri="{C183D7F6-B498-43B3-948B-1728B52AA6E4}">
                <adec:decorative xmlns:adec="http://schemas.microsoft.com/office/drawing/2017/decorative" val="1"/>
              </a:ext>
            </a:extLst>
          </p:cNvPr>
          <p:cNvSpPr>
            <a:spLocks noGrp="1"/>
          </p:cNvSpPr>
          <p:nvPr>
            <p:ph type="pic" sz="quarter" idx="13"/>
          </p:nvPr>
        </p:nvSpPr>
        <p:spPr>
          <a:xfrm>
            <a:off x="539750" y="1728788"/>
            <a:ext cx="6229350" cy="4607212"/>
          </a:xfrm>
        </p:spPr>
        <p:txBody>
          <a:bodyPr/>
          <a:lstStyle/>
          <a:p>
            <a:r>
              <a:rPr lang="en-US"/>
              <a:t>Click icon to add picture</a:t>
            </a:r>
            <a:endParaRPr lang="en-AU"/>
          </a:p>
        </p:txBody>
      </p:sp>
      <p:cxnSp>
        <p:nvCxnSpPr>
          <p:cNvPr id="17" name="Straight Connector 16">
            <a:extLst>
              <a:ext uri="{FF2B5EF4-FFF2-40B4-BE49-F238E27FC236}">
                <a16:creationId xmlns:a16="http://schemas.microsoft.com/office/drawing/2014/main" id="{82CE467A-6B5B-43F6-973F-516915856717}"/>
              </a:ext>
              <a:ext uri="{C183D7F6-B498-43B3-948B-1728B52AA6E4}">
                <adec:decorative xmlns:adec="http://schemas.microsoft.com/office/drawing/2017/decorative" val="1"/>
              </a:ext>
            </a:extLst>
          </p:cNvPr>
          <p:cNvCxnSpPr>
            <a:cxnSpLocks/>
          </p:cNvCxnSpPr>
          <p:nvPr userDrawn="1"/>
        </p:nvCxnSpPr>
        <p:spPr>
          <a:xfrm>
            <a:off x="6948000" y="1728000"/>
            <a:ext cx="0" cy="4608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sz="half" idx="1"/>
          </p:nvPr>
        </p:nvSpPr>
        <p:spPr>
          <a:xfrm>
            <a:off x="7127999" y="1727999"/>
            <a:ext cx="4715997" cy="2052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7128000" y="3924000"/>
            <a:ext cx="4715996" cy="2052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 Placeholder 12">
            <a:extLst>
              <a:ext uri="{FF2B5EF4-FFF2-40B4-BE49-F238E27FC236}">
                <a16:creationId xmlns:a16="http://schemas.microsoft.com/office/drawing/2014/main" id="{0EAFF04E-EED2-4901-9136-39CEC8DFA263}"/>
              </a:ext>
            </a:extLst>
          </p:cNvPr>
          <p:cNvSpPr>
            <a:spLocks noGrp="1"/>
          </p:cNvSpPr>
          <p:nvPr>
            <p:ph type="body" sz="quarter" idx="14" hasCustomPrompt="1"/>
          </p:nvPr>
        </p:nvSpPr>
        <p:spPr>
          <a:xfrm>
            <a:off x="7127998" y="6048000"/>
            <a:ext cx="4716000" cy="288000"/>
          </a:xfrm>
        </p:spPr>
        <p:txBody>
          <a:bodyPr anchor="b" anchorCtr="0">
            <a:normAutofit/>
          </a:bodyPr>
          <a:lstStyle>
            <a:lvl1pPr>
              <a:defRPr sz="1000">
                <a:latin typeface="+mn-lt"/>
              </a:defRPr>
            </a:lvl1pPr>
          </a:lstStyle>
          <a:p>
            <a:pPr lvl="0"/>
            <a:r>
              <a:rPr lang="en-US"/>
              <a:t>Caption</a:t>
            </a:r>
            <a:endParaRPr lang="en-AU"/>
          </a:p>
        </p:txBody>
      </p:sp>
      <p:sp>
        <p:nvSpPr>
          <p:cNvPr id="6" name="Slide Number Placeholder 5">
            <a:extLst>
              <a:ext uri="{FF2B5EF4-FFF2-40B4-BE49-F238E27FC236}">
                <a16:creationId xmlns:a16="http://schemas.microsoft.com/office/drawing/2014/main" id="{AD7D6739-5371-B762-58B3-DA849DE6A79E}"/>
              </a:ext>
            </a:extLst>
          </p:cNvPr>
          <p:cNvSpPr>
            <a:spLocks noGrp="1"/>
          </p:cNvSpPr>
          <p:nvPr>
            <p:ph type="sldNum" sz="quarter" idx="15"/>
          </p:nvPr>
        </p:nvSpPr>
        <p:spPr/>
        <p:txBody>
          <a:bodyPr/>
          <a:lstStyle/>
          <a:p>
            <a:fld id="{10A01DC5-1685-4615-8240-15192985C6A2}" type="slidenum">
              <a:rPr lang="en-AU" smtClean="0"/>
              <a:pPr/>
              <a:t>‹#›</a:t>
            </a:fld>
            <a:endParaRPr lang="en-AU"/>
          </a:p>
        </p:txBody>
      </p:sp>
      <p:sp>
        <p:nvSpPr>
          <p:cNvPr id="10" name="Title 3">
            <a:extLst>
              <a:ext uri="{FF2B5EF4-FFF2-40B4-BE49-F238E27FC236}">
                <a16:creationId xmlns:a16="http://schemas.microsoft.com/office/drawing/2014/main" id="{79691CFB-7E44-4ABC-B663-13EAB9E121E0}"/>
              </a:ext>
            </a:extLst>
          </p:cNvPr>
          <p:cNvSpPr>
            <a:spLocks noGrp="1"/>
          </p:cNvSpPr>
          <p:nvPr>
            <p:ph type="title"/>
          </p:nvPr>
        </p:nvSpPr>
        <p:spPr>
          <a:xfrm>
            <a:off x="539748" y="360000"/>
            <a:ext cx="9900251" cy="545601"/>
          </a:xfrm>
        </p:spPr>
        <p:txBody>
          <a:bodyPr/>
          <a:lstStyle>
            <a:lvl1pPr>
              <a:defRPr>
                <a:solidFill>
                  <a:schemeClr val="accent1"/>
                </a:solidFill>
              </a:defRPr>
            </a:lvl1pPr>
          </a:lstStyle>
          <a:p>
            <a:r>
              <a:rPr lang="en-US"/>
              <a:t>Click to edit Master title style</a:t>
            </a:r>
            <a:endParaRPr lang="en-AU" dirty="0"/>
          </a:p>
        </p:txBody>
      </p:sp>
      <p:sp>
        <p:nvSpPr>
          <p:cNvPr id="13" name="Text Placeholder 10">
            <a:extLst>
              <a:ext uri="{FF2B5EF4-FFF2-40B4-BE49-F238E27FC236}">
                <a16:creationId xmlns:a16="http://schemas.microsoft.com/office/drawing/2014/main" id="{91B4D21B-6662-499E-B4B3-F33ABC0C0C36}"/>
              </a:ext>
            </a:extLst>
          </p:cNvPr>
          <p:cNvSpPr>
            <a:spLocks noGrp="1"/>
          </p:cNvSpPr>
          <p:nvPr>
            <p:ph type="body" sz="quarter" idx="18" hasCustomPrompt="1"/>
          </p:nvPr>
        </p:nvSpPr>
        <p:spPr>
          <a:xfrm>
            <a:off x="539748" y="1016704"/>
            <a:ext cx="9900252"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563696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ver 2">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FED08CF-2518-2327-406C-6026029FD05B}"/>
              </a:ext>
              <a:ext uri="{C183D7F6-B498-43B3-948B-1728B52AA6E4}">
                <adec:decorative xmlns:adec="http://schemas.microsoft.com/office/drawing/2017/decorative" val="1"/>
              </a:ext>
            </a:extLst>
          </p:cNvPr>
          <p:cNvSpPr/>
          <p:nvPr userDrawn="1"/>
        </p:nvSpPr>
        <p:spPr>
          <a:xfrm>
            <a:off x="3060000" y="0"/>
            <a:ext cx="7776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mj-lt"/>
            </a:endParaRPr>
          </a:p>
        </p:txBody>
      </p:sp>
      <p:cxnSp>
        <p:nvCxnSpPr>
          <p:cNvPr id="11" name="Straight Connector 10">
            <a:extLst>
              <a:ext uri="{FF2B5EF4-FFF2-40B4-BE49-F238E27FC236}">
                <a16:creationId xmlns:a16="http://schemas.microsoft.com/office/drawing/2014/main" id="{167B4648-D1B6-2648-37DC-35CC3262B2EE}"/>
              </a:ext>
              <a:ext uri="{C183D7F6-B498-43B3-948B-1728B52AA6E4}">
                <adec:decorative xmlns:adec="http://schemas.microsoft.com/office/drawing/2017/decorative" val="1"/>
              </a:ext>
            </a:extLst>
          </p:cNvPr>
          <p:cNvCxnSpPr>
            <a:cxnSpLocks/>
          </p:cNvCxnSpPr>
          <p:nvPr userDrawn="1"/>
        </p:nvCxnSpPr>
        <p:spPr>
          <a:xfrm>
            <a:off x="3420000" y="360000"/>
            <a:ext cx="0" cy="6192773"/>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7" name="Title 1">
            <a:extLst>
              <a:ext uri="{FF2B5EF4-FFF2-40B4-BE49-F238E27FC236}">
                <a16:creationId xmlns:a16="http://schemas.microsoft.com/office/drawing/2014/main" id="{A6070B46-EC77-177A-DA25-5155F929B19D}"/>
              </a:ext>
            </a:extLst>
          </p:cNvPr>
          <p:cNvSpPr>
            <a:spLocks noGrp="1"/>
          </p:cNvSpPr>
          <p:nvPr>
            <p:ph type="ctrTitle" hasCustomPrompt="1"/>
          </p:nvPr>
        </p:nvSpPr>
        <p:spPr>
          <a:xfrm>
            <a:off x="3599997" y="1259999"/>
            <a:ext cx="6948000" cy="2700000"/>
          </a:xfrm>
          <a:ln>
            <a:noFill/>
          </a:ln>
        </p:spPr>
        <p:txBody>
          <a:bodyPr anchor="t">
            <a:noAutofit/>
          </a:bodyPr>
          <a:lstStyle>
            <a:lvl1pPr algn="l">
              <a:lnSpc>
                <a:spcPct val="90000"/>
              </a:lnSpc>
              <a:defRPr sz="4800">
                <a:solidFill>
                  <a:schemeClr val="bg1"/>
                </a:solidFill>
                <a:latin typeface="+mj-lt"/>
              </a:defRPr>
            </a:lvl1pPr>
          </a:lstStyle>
          <a:p>
            <a:r>
              <a:rPr lang="en-US"/>
              <a:t>Presentation title</a:t>
            </a:r>
          </a:p>
        </p:txBody>
      </p:sp>
      <p:sp>
        <p:nvSpPr>
          <p:cNvPr id="3" name="Footer Placeholder 2">
            <a:extLst>
              <a:ext uri="{FF2B5EF4-FFF2-40B4-BE49-F238E27FC236}">
                <a16:creationId xmlns:a16="http://schemas.microsoft.com/office/drawing/2014/main" id="{6E1481CC-14AE-44A2-E62B-3050FD80215A}"/>
              </a:ext>
              <a:ext uri="{C183D7F6-B498-43B3-948B-1728B52AA6E4}">
                <adec:decorative xmlns:adec="http://schemas.microsoft.com/office/drawing/2017/decorative" val="1"/>
              </a:ext>
            </a:extLst>
          </p:cNvPr>
          <p:cNvSpPr>
            <a:spLocks noGrp="1"/>
          </p:cNvSpPr>
          <p:nvPr>
            <p:ph type="ftr" sz="quarter" idx="10"/>
          </p:nvPr>
        </p:nvSpPr>
        <p:spPr>
          <a:xfrm>
            <a:off x="3599997" y="360000"/>
            <a:ext cx="3599996" cy="684000"/>
          </a:xfrm>
          <a:prstGeom prst="rect">
            <a:avLst/>
          </a:prstGeom>
        </p:spPr>
        <p:txBody>
          <a:bodyPr lIns="0" tIns="0" rIns="0" bIns="0">
            <a:noAutofit/>
          </a:bodyPr>
          <a:lstStyle>
            <a:lvl1pPr>
              <a:defRPr sz="1400">
                <a:solidFill>
                  <a:schemeClr val="bg1"/>
                </a:solidFill>
                <a:latin typeface="Public Sans" pitchFamily="2" charset="0"/>
              </a:defRPr>
            </a:lvl1pPr>
          </a:lstStyle>
          <a:p>
            <a:r>
              <a:rPr lang="en-US"/>
              <a:t>NSW Department of Education</a:t>
            </a:r>
            <a:endParaRPr lang="en-AU"/>
          </a:p>
        </p:txBody>
      </p:sp>
      <p:sp>
        <p:nvSpPr>
          <p:cNvPr id="8" name="Text Placeholder 10">
            <a:extLst>
              <a:ext uri="{FF2B5EF4-FFF2-40B4-BE49-F238E27FC236}">
                <a16:creationId xmlns:a16="http://schemas.microsoft.com/office/drawing/2014/main" id="{55A48081-2B8F-CBA5-A4D1-4D0CEEEDB3CA}"/>
              </a:ext>
            </a:extLst>
          </p:cNvPr>
          <p:cNvSpPr>
            <a:spLocks noGrp="1"/>
          </p:cNvSpPr>
          <p:nvPr>
            <p:ph type="body" sz="quarter" idx="14" hasCustomPrompt="1"/>
          </p:nvPr>
        </p:nvSpPr>
        <p:spPr>
          <a:xfrm>
            <a:off x="3599997" y="4248000"/>
            <a:ext cx="6947996" cy="1152000"/>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9" name="Text Placeholder 14">
            <a:extLst>
              <a:ext uri="{FF2B5EF4-FFF2-40B4-BE49-F238E27FC236}">
                <a16:creationId xmlns:a16="http://schemas.microsoft.com/office/drawing/2014/main" id="{AEED1A4F-C99E-03ED-E8E3-C614DDDC05BB}"/>
              </a:ext>
            </a:extLst>
          </p:cNvPr>
          <p:cNvSpPr>
            <a:spLocks noGrp="1"/>
          </p:cNvSpPr>
          <p:nvPr>
            <p:ph type="body" sz="quarter" idx="11" hasCustomPrompt="1"/>
          </p:nvPr>
        </p:nvSpPr>
        <p:spPr>
          <a:xfrm>
            <a:off x="3599997" y="5832773"/>
            <a:ext cx="3600000" cy="396000"/>
          </a:xfrm>
        </p:spPr>
        <p:txBody>
          <a:bodyPr anchor="b" anchorCtr="0">
            <a:noAutofit/>
          </a:bodyPr>
          <a:lstStyle>
            <a:lvl1pPr>
              <a:lnSpc>
                <a:spcPct val="100000"/>
              </a:lnSpc>
              <a:spcAft>
                <a:spcPts val="0"/>
              </a:spcAft>
              <a:defRPr sz="1800" b="1">
                <a:solidFill>
                  <a:schemeClr val="bg1"/>
                </a:solidFill>
                <a:latin typeface="+mn-lt"/>
              </a:defRPr>
            </a:lvl1pPr>
            <a:lvl2pPr>
              <a:lnSpc>
                <a:spcPct val="100000"/>
              </a:lnSpc>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Presenter name</a:t>
            </a:r>
          </a:p>
        </p:txBody>
      </p:sp>
      <p:sp>
        <p:nvSpPr>
          <p:cNvPr id="2" name="Text Placeholder 7">
            <a:extLst>
              <a:ext uri="{FF2B5EF4-FFF2-40B4-BE49-F238E27FC236}">
                <a16:creationId xmlns:a16="http://schemas.microsoft.com/office/drawing/2014/main" id="{60E763D3-A13C-06E4-9014-2E3B13407800}"/>
              </a:ext>
            </a:extLst>
          </p:cNvPr>
          <p:cNvSpPr>
            <a:spLocks noGrp="1"/>
          </p:cNvSpPr>
          <p:nvPr>
            <p:ph type="body" sz="quarter" idx="16" hasCustomPrompt="1"/>
          </p:nvPr>
        </p:nvSpPr>
        <p:spPr>
          <a:xfrm>
            <a:off x="3600000" y="6264773"/>
            <a:ext cx="3599999" cy="288000"/>
          </a:xfrm>
        </p:spPr>
        <p:txBody>
          <a:bodyPr anchor="b" anchorCtr="0"/>
          <a:lstStyle>
            <a:lvl1pPr>
              <a:defRPr sz="1800">
                <a:solidFill>
                  <a:schemeClr val="bg1"/>
                </a:solidFill>
              </a:defRPr>
            </a:lvl1pPr>
          </a:lstStyle>
          <a:p>
            <a:pPr lvl="0"/>
            <a:r>
              <a:rPr lang="en-US"/>
              <a:t>Presenter title</a:t>
            </a:r>
            <a:endParaRPr lang="en-AU"/>
          </a:p>
        </p:txBody>
      </p:sp>
      <p:sp>
        <p:nvSpPr>
          <p:cNvPr id="10" name="Text Placeholder 14">
            <a:extLst>
              <a:ext uri="{FF2B5EF4-FFF2-40B4-BE49-F238E27FC236}">
                <a16:creationId xmlns:a16="http://schemas.microsoft.com/office/drawing/2014/main" id="{37F13F42-B330-47E5-3F90-36734EC08976}"/>
              </a:ext>
            </a:extLst>
          </p:cNvPr>
          <p:cNvSpPr>
            <a:spLocks noGrp="1"/>
          </p:cNvSpPr>
          <p:nvPr>
            <p:ph type="body" sz="quarter" idx="12" hasCustomPrompt="1"/>
          </p:nvPr>
        </p:nvSpPr>
        <p:spPr>
          <a:xfrm>
            <a:off x="7847995" y="5832773"/>
            <a:ext cx="2700000" cy="720000"/>
          </a:xfrm>
        </p:spPr>
        <p:txBody>
          <a:bodyPr anchor="b">
            <a:noAutofit/>
          </a:bodyPr>
          <a:lstStyle>
            <a:lvl1pPr algn="r">
              <a:defRPr sz="1800" b="0">
                <a:solidFill>
                  <a:schemeClr val="bg1"/>
                </a:solidFill>
                <a:latin typeface="+mn-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00 Month YY20</a:t>
            </a:r>
          </a:p>
        </p:txBody>
      </p:sp>
      <p:sp>
        <p:nvSpPr>
          <p:cNvPr id="5" name="Picture Placeholder 4">
            <a:extLst>
              <a:ext uri="{FF2B5EF4-FFF2-40B4-BE49-F238E27FC236}">
                <a16:creationId xmlns:a16="http://schemas.microsoft.com/office/drawing/2014/main" id="{DAEA5A75-B013-2CCC-2269-682E37F0B276}"/>
              </a:ext>
              <a:ext uri="{C183D7F6-B498-43B3-948B-1728B52AA6E4}">
                <adec:decorative xmlns:adec="http://schemas.microsoft.com/office/drawing/2017/decorative" val="1"/>
              </a:ext>
            </a:extLst>
          </p:cNvPr>
          <p:cNvSpPr>
            <a:spLocks noGrp="1"/>
          </p:cNvSpPr>
          <p:nvPr>
            <p:ph type="pic" sz="quarter" idx="13"/>
          </p:nvPr>
        </p:nvSpPr>
        <p:spPr>
          <a:xfrm>
            <a:off x="0" y="0"/>
            <a:ext cx="3060000" cy="6858000"/>
          </a:xfrm>
        </p:spPr>
        <p:txBody>
          <a:bodyPr/>
          <a:lstStyle/>
          <a:p>
            <a:r>
              <a:rPr lang="en-US"/>
              <a:t>Click icon to add picture</a:t>
            </a:r>
            <a:endParaRPr lang="en-AU"/>
          </a:p>
        </p:txBody>
      </p:sp>
    </p:spTree>
    <p:extLst>
      <p:ext uri="{BB962C8B-B14F-4D97-AF65-F5344CB8AC3E}">
        <p14:creationId xmlns:p14="http://schemas.microsoft.com/office/powerpoint/2010/main" val="49862684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2 charts with supporting text">
    <p:spTree>
      <p:nvGrpSpPr>
        <p:cNvPr id="1" name=""/>
        <p:cNvGrpSpPr/>
        <p:nvPr/>
      </p:nvGrpSpPr>
      <p:grpSpPr>
        <a:xfrm>
          <a:off x="0" y="0"/>
          <a:ext cx="0" cy="0"/>
          <a:chOff x="0" y="0"/>
          <a:chExt cx="0" cy="0"/>
        </a:xfrm>
      </p:grpSpPr>
      <p:cxnSp>
        <p:nvCxnSpPr>
          <p:cNvPr id="13" name="Straight Connector 12">
            <a:extLst>
              <a:ext uri="{FF2B5EF4-FFF2-40B4-BE49-F238E27FC236}">
                <a16:creationId xmlns:a16="http://schemas.microsoft.com/office/drawing/2014/main" id="{36E96714-DAB5-89E1-9A49-F9D9F3DE01D0}"/>
              </a:ext>
              <a:ext uri="{C183D7F6-B498-43B3-948B-1728B52AA6E4}">
                <adec:decorative xmlns:adec="http://schemas.microsoft.com/office/drawing/2017/decorative" val="1"/>
              </a:ext>
            </a:extLst>
          </p:cNvPr>
          <p:cNvCxnSpPr/>
          <p:nvPr userDrawn="1"/>
        </p:nvCxnSpPr>
        <p:spPr>
          <a:xfrm>
            <a:off x="360000" y="360000"/>
            <a:ext cx="0" cy="597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Chart Placeholder 11">
            <a:extLst>
              <a:ext uri="{FF2B5EF4-FFF2-40B4-BE49-F238E27FC236}">
                <a16:creationId xmlns:a16="http://schemas.microsoft.com/office/drawing/2014/main" id="{D7E1CAC4-88FF-4E85-8A37-9D1F4A8514EE}"/>
              </a:ext>
            </a:extLst>
          </p:cNvPr>
          <p:cNvSpPr>
            <a:spLocks noGrp="1"/>
          </p:cNvSpPr>
          <p:nvPr>
            <p:ph type="chart" sz="quarter" idx="15"/>
          </p:nvPr>
        </p:nvSpPr>
        <p:spPr>
          <a:xfrm>
            <a:off x="539750" y="1547999"/>
            <a:ext cx="7560000" cy="3888000"/>
          </a:xfrm>
        </p:spPr>
        <p:txBody>
          <a:bodyPr/>
          <a:lstStyle/>
          <a:p>
            <a:r>
              <a:rPr lang="en-US"/>
              <a:t>Click icon to add chart</a:t>
            </a:r>
            <a:endParaRPr lang="en-AU"/>
          </a:p>
        </p:txBody>
      </p:sp>
      <p:sp>
        <p:nvSpPr>
          <p:cNvPr id="20" name="Text Placeholder 19">
            <a:extLst>
              <a:ext uri="{FF2B5EF4-FFF2-40B4-BE49-F238E27FC236}">
                <a16:creationId xmlns:a16="http://schemas.microsoft.com/office/drawing/2014/main" id="{CD3768AF-49AB-464E-9DF6-68376B8AC32E}"/>
              </a:ext>
            </a:extLst>
          </p:cNvPr>
          <p:cNvSpPr>
            <a:spLocks noGrp="1"/>
          </p:cNvSpPr>
          <p:nvPr>
            <p:ph type="body" sz="quarter" idx="17"/>
          </p:nvPr>
        </p:nvSpPr>
        <p:spPr>
          <a:xfrm>
            <a:off x="539750" y="5544000"/>
            <a:ext cx="7560000" cy="792000"/>
          </a:xfrm>
        </p:spPr>
        <p:txBody>
          <a:bodyPr>
            <a:noAutofit/>
          </a:bodyPr>
          <a:lstStyle>
            <a:lvl1pPr>
              <a:lnSpc>
                <a:spcPct val="100000"/>
              </a:lnSpc>
              <a:spcAft>
                <a:spcPts val="0"/>
              </a:spcAft>
              <a:defRPr sz="1800" b="1">
                <a:latin typeface="+mn-lt"/>
              </a:defRPr>
            </a:lvl1pPr>
            <a:lvl2pPr>
              <a:lnSpc>
                <a:spcPct val="100000"/>
              </a:lnSpc>
              <a:spcAft>
                <a:spcPts val="0"/>
              </a:spcAft>
              <a:defRPr sz="1800" b="0">
                <a:latin typeface="+mn-lt"/>
              </a:defRPr>
            </a:lvl2pPr>
            <a:lvl3pPr>
              <a:defRPr sz="1200"/>
            </a:lvl3pPr>
            <a:lvl4pPr>
              <a:defRPr sz="1200"/>
            </a:lvl4pPr>
            <a:lvl5pPr>
              <a:defRPr sz="1200"/>
            </a:lvl5pPr>
          </a:lstStyle>
          <a:p>
            <a:pPr lvl="0"/>
            <a:r>
              <a:rPr lang="en-US"/>
              <a:t>Click to edit Master text styles</a:t>
            </a:r>
          </a:p>
          <a:p>
            <a:pPr lvl="1"/>
            <a:r>
              <a:rPr lang="en-US"/>
              <a:t>Second level</a:t>
            </a:r>
          </a:p>
        </p:txBody>
      </p:sp>
      <p:cxnSp>
        <p:nvCxnSpPr>
          <p:cNvPr id="17" name="Straight Connector 16">
            <a:extLst>
              <a:ext uri="{FF2B5EF4-FFF2-40B4-BE49-F238E27FC236}">
                <a16:creationId xmlns:a16="http://schemas.microsoft.com/office/drawing/2014/main" id="{82CE467A-6B5B-43F6-973F-516915856717}"/>
              </a:ext>
              <a:ext uri="{C183D7F6-B498-43B3-948B-1728B52AA6E4}">
                <adec:decorative xmlns:adec="http://schemas.microsoft.com/office/drawing/2017/decorative" val="1"/>
              </a:ext>
            </a:extLst>
          </p:cNvPr>
          <p:cNvCxnSpPr>
            <a:cxnSpLocks/>
          </p:cNvCxnSpPr>
          <p:nvPr userDrawn="1"/>
        </p:nvCxnSpPr>
        <p:spPr>
          <a:xfrm>
            <a:off x="8928000" y="3276000"/>
            <a:ext cx="0" cy="306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Chart Placeholder 17">
            <a:extLst>
              <a:ext uri="{FF2B5EF4-FFF2-40B4-BE49-F238E27FC236}">
                <a16:creationId xmlns:a16="http://schemas.microsoft.com/office/drawing/2014/main" id="{0F4F51DE-C82F-4C69-9901-7D4EF2CBE8D4}"/>
              </a:ext>
            </a:extLst>
          </p:cNvPr>
          <p:cNvSpPr>
            <a:spLocks noGrp="1"/>
          </p:cNvSpPr>
          <p:nvPr>
            <p:ph type="chart" sz="quarter" idx="16"/>
          </p:nvPr>
        </p:nvSpPr>
        <p:spPr>
          <a:xfrm>
            <a:off x="9108000" y="3276000"/>
            <a:ext cx="2736000" cy="2159999"/>
          </a:xfrm>
        </p:spPr>
        <p:txBody>
          <a:bodyPr/>
          <a:lstStyle/>
          <a:p>
            <a:r>
              <a:rPr lang="en-US"/>
              <a:t>Click icon to add chart</a:t>
            </a:r>
            <a:endParaRPr lang="en-AU"/>
          </a:p>
        </p:txBody>
      </p:sp>
      <p:sp>
        <p:nvSpPr>
          <p:cNvPr id="21" name="Text Placeholder 19">
            <a:extLst>
              <a:ext uri="{FF2B5EF4-FFF2-40B4-BE49-F238E27FC236}">
                <a16:creationId xmlns:a16="http://schemas.microsoft.com/office/drawing/2014/main" id="{2A94C0C8-30F5-4B00-BC99-C6DFC381A6C9}"/>
              </a:ext>
            </a:extLst>
          </p:cNvPr>
          <p:cNvSpPr>
            <a:spLocks noGrp="1"/>
          </p:cNvSpPr>
          <p:nvPr>
            <p:ph type="body" sz="quarter" idx="18" hasCustomPrompt="1"/>
          </p:nvPr>
        </p:nvSpPr>
        <p:spPr>
          <a:xfrm>
            <a:off x="9108000" y="5544000"/>
            <a:ext cx="2735999" cy="792000"/>
          </a:xfrm>
        </p:spPr>
        <p:txBody>
          <a:bodyPr>
            <a:noAutofit/>
          </a:bodyPr>
          <a:lstStyle>
            <a:lvl1pPr>
              <a:lnSpc>
                <a:spcPct val="100000"/>
              </a:lnSpc>
              <a:spcAft>
                <a:spcPts val="0"/>
              </a:spcAft>
              <a:defRPr sz="1800" b="1">
                <a:latin typeface="+mn-lt"/>
              </a:defRPr>
            </a:lvl1pPr>
            <a:lvl2pPr>
              <a:lnSpc>
                <a:spcPct val="100000"/>
              </a:lnSpc>
              <a:spcAft>
                <a:spcPts val="0"/>
              </a:spcAft>
              <a:defRPr sz="1800" b="0">
                <a:latin typeface="+mn-lt"/>
              </a:defRPr>
            </a:lvl2pPr>
            <a:lvl3pPr>
              <a:defRPr sz="1200"/>
            </a:lvl3pPr>
            <a:lvl4pPr>
              <a:defRPr sz="1200"/>
            </a:lvl4pPr>
            <a:lvl5pPr>
              <a:defRPr sz="1200"/>
            </a:lvl5pPr>
          </a:lstStyle>
          <a:p>
            <a:pPr lvl="0"/>
            <a:r>
              <a:rPr lang="en-US"/>
              <a:t>Click to edit text styles</a:t>
            </a:r>
          </a:p>
          <a:p>
            <a:pPr lvl="1"/>
            <a:r>
              <a:rPr lang="en-US"/>
              <a:t>Second level</a:t>
            </a:r>
          </a:p>
        </p:txBody>
      </p:sp>
      <p:sp>
        <p:nvSpPr>
          <p:cNvPr id="4" name="Slide Number Placeholder 3">
            <a:extLst>
              <a:ext uri="{FF2B5EF4-FFF2-40B4-BE49-F238E27FC236}">
                <a16:creationId xmlns:a16="http://schemas.microsoft.com/office/drawing/2014/main" id="{22B538D5-1269-AD49-5ECE-E3F740C2007D}"/>
              </a:ext>
            </a:extLst>
          </p:cNvPr>
          <p:cNvSpPr>
            <a:spLocks noGrp="1"/>
          </p:cNvSpPr>
          <p:nvPr>
            <p:ph type="sldNum" sz="quarter" idx="19"/>
          </p:nvPr>
        </p:nvSpPr>
        <p:spPr/>
        <p:txBody>
          <a:bodyPr/>
          <a:lstStyle/>
          <a:p>
            <a:fld id="{10A01DC5-1685-4615-8240-15192985C6A2}" type="slidenum">
              <a:rPr lang="en-AU" smtClean="0"/>
              <a:pPr/>
              <a:t>‹#›</a:t>
            </a:fld>
            <a:endParaRPr lang="en-AU"/>
          </a:p>
        </p:txBody>
      </p:sp>
      <p:sp>
        <p:nvSpPr>
          <p:cNvPr id="10" name="Title 3">
            <a:extLst>
              <a:ext uri="{FF2B5EF4-FFF2-40B4-BE49-F238E27FC236}">
                <a16:creationId xmlns:a16="http://schemas.microsoft.com/office/drawing/2014/main" id="{10741BC9-5810-4402-AD5B-2DD451F81539}"/>
              </a:ext>
            </a:extLst>
          </p:cNvPr>
          <p:cNvSpPr>
            <a:spLocks noGrp="1"/>
          </p:cNvSpPr>
          <p:nvPr>
            <p:ph type="title"/>
          </p:nvPr>
        </p:nvSpPr>
        <p:spPr>
          <a:xfrm>
            <a:off x="539750" y="360000"/>
            <a:ext cx="9900250" cy="545601"/>
          </a:xfrm>
        </p:spPr>
        <p:txBody>
          <a:bodyPr/>
          <a:lstStyle>
            <a:lvl1pPr>
              <a:defRPr>
                <a:solidFill>
                  <a:schemeClr val="accent1"/>
                </a:solidFill>
              </a:defRPr>
            </a:lvl1pPr>
          </a:lstStyle>
          <a:p>
            <a:r>
              <a:rPr lang="en-US"/>
              <a:t>Click to edit Master title style</a:t>
            </a:r>
            <a:endParaRPr lang="en-AU" dirty="0"/>
          </a:p>
        </p:txBody>
      </p:sp>
      <p:sp>
        <p:nvSpPr>
          <p:cNvPr id="14" name="Text Placeholder 10">
            <a:extLst>
              <a:ext uri="{FF2B5EF4-FFF2-40B4-BE49-F238E27FC236}">
                <a16:creationId xmlns:a16="http://schemas.microsoft.com/office/drawing/2014/main" id="{26173B19-BDA0-4232-B1D7-D85D6B594E60}"/>
              </a:ext>
            </a:extLst>
          </p:cNvPr>
          <p:cNvSpPr>
            <a:spLocks noGrp="1"/>
          </p:cNvSpPr>
          <p:nvPr>
            <p:ph type="body" sz="quarter" idx="20" hasCustomPrompt="1"/>
          </p:nvPr>
        </p:nvSpPr>
        <p:spPr>
          <a:xfrm>
            <a:off x="539750" y="1016704"/>
            <a:ext cx="990025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91259625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cxnSp>
        <p:nvCxnSpPr>
          <p:cNvPr id="12" name="Straight Connector 11">
            <a:extLst>
              <a:ext uri="{FF2B5EF4-FFF2-40B4-BE49-F238E27FC236}">
                <a16:creationId xmlns:a16="http://schemas.microsoft.com/office/drawing/2014/main" id="{E70612CD-1BF1-42B5-8546-A674A0B86640}"/>
              </a:ext>
              <a:ext uri="{C183D7F6-B498-43B3-948B-1728B52AA6E4}">
                <adec:decorative xmlns:adec="http://schemas.microsoft.com/office/drawing/2017/decorative" val="1"/>
              </a:ext>
            </a:extLst>
          </p:cNvPr>
          <p:cNvCxnSpPr/>
          <p:nvPr userDrawn="1"/>
        </p:nvCxnSpPr>
        <p:spPr>
          <a:xfrm>
            <a:off x="360000" y="154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360000" y="1800000"/>
            <a:ext cx="5400000" cy="540000"/>
          </a:xfrm>
        </p:spPr>
        <p:txBody>
          <a:bodyPr anchor="t">
            <a:noAutofit/>
          </a:bodyPr>
          <a:lstStyle>
            <a:lvl1pPr marL="0" indent="0">
              <a:buNone/>
              <a:defRPr sz="20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359999" y="2340000"/>
            <a:ext cx="5400000" cy="3780000"/>
          </a:xfrm>
        </p:spPr>
        <p:txBody>
          <a:bodyPr>
            <a:no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8000" y="1800000"/>
            <a:ext cx="5400000" cy="540000"/>
          </a:xfrm>
        </p:spPr>
        <p:txBody>
          <a:bodyPr anchor="t">
            <a:noAutofit/>
          </a:bodyPr>
          <a:lstStyle>
            <a:lvl1pPr marL="0" indent="0">
              <a:buNone/>
              <a:defRPr sz="20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08000" y="2340000"/>
            <a:ext cx="5400000" cy="3780000"/>
          </a:xfrm>
        </p:spPr>
        <p:txBody>
          <a:bodyPr>
            <a:no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a:extLst>
              <a:ext uri="{FF2B5EF4-FFF2-40B4-BE49-F238E27FC236}">
                <a16:creationId xmlns:a16="http://schemas.microsoft.com/office/drawing/2014/main" id="{D1BAADAD-B302-2C54-28BE-DE627A1513A5}"/>
              </a:ext>
              <a:ext uri="{C183D7F6-B498-43B3-948B-1728B52AA6E4}">
                <adec:decorative xmlns:adec="http://schemas.microsoft.com/office/drawing/2017/decorative" val="1"/>
              </a:ext>
            </a:extLst>
          </p:cNvPr>
          <p:cNvCxnSpPr/>
          <p:nvPr userDrawn="1"/>
        </p:nvCxnSpPr>
        <p:spPr>
          <a:xfrm>
            <a:off x="360000" y="622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Slide Number Placeholder 6">
            <a:extLst>
              <a:ext uri="{FF2B5EF4-FFF2-40B4-BE49-F238E27FC236}">
                <a16:creationId xmlns:a16="http://schemas.microsoft.com/office/drawing/2014/main" id="{8CC0920B-AC4B-0EAF-B89F-B7D59046919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10" name="Title 3">
            <a:extLst>
              <a:ext uri="{FF2B5EF4-FFF2-40B4-BE49-F238E27FC236}">
                <a16:creationId xmlns:a16="http://schemas.microsoft.com/office/drawing/2014/main" id="{F2CB1FCA-D1E5-416B-B1F2-710F1C82DC16}"/>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sp>
        <p:nvSpPr>
          <p:cNvPr id="14" name="Text Placeholder 10">
            <a:extLst>
              <a:ext uri="{FF2B5EF4-FFF2-40B4-BE49-F238E27FC236}">
                <a16:creationId xmlns:a16="http://schemas.microsoft.com/office/drawing/2014/main" id="{04324E8E-03E6-4838-9622-D9823630F780}"/>
              </a:ext>
            </a:extLst>
          </p:cNvPr>
          <p:cNvSpPr>
            <a:spLocks noGrp="1"/>
          </p:cNvSpPr>
          <p:nvPr>
            <p:ph type="body" sz="quarter" idx="18" hasCustomPrompt="1"/>
          </p:nvPr>
        </p:nvSpPr>
        <p:spPr>
          <a:xfrm>
            <a:off x="360000" y="1050888"/>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96595632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1966851249"/>
      </p:ext>
    </p:extLst>
  </p:cSld>
  <p:clrMapOvr>
    <a:masterClrMapping/>
  </p:clrMapOvr>
  <p:extLst>
    <p:ext uri="{DCECCB84-F9BA-43D5-87BE-67443E8EF086}">
      <p15:sldGuideLst xmlns:p15="http://schemas.microsoft.com/office/powerpoint/2012/main">
        <p15:guide id="3" pos="2683" userDrawn="1">
          <p15:clr>
            <a:srgbClr val="FBAE40"/>
          </p15:clr>
        </p15:guide>
        <p15:guide id="4" pos="2729" userDrawn="1">
          <p15:clr>
            <a:srgbClr val="FBAE40"/>
          </p15:clr>
        </p15:guide>
        <p15:guide id="5" pos="5178" userDrawn="1">
          <p15:clr>
            <a:srgbClr val="FBAE40"/>
          </p15:clr>
        </p15:guide>
        <p15:guide id="6" pos="5223" userDrawn="1">
          <p15:clr>
            <a:srgbClr val="FBAE40"/>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Tree>
    <p:extLst>
      <p:ext uri="{BB962C8B-B14F-4D97-AF65-F5344CB8AC3E}">
        <p14:creationId xmlns:p14="http://schemas.microsoft.com/office/powerpoint/2010/main" val="3039702324"/>
      </p:ext>
    </p:extLst>
  </p:cSld>
  <p:clrMapOvr>
    <a:masterClrMapping/>
  </p:clrMapOvr>
  <p:extLst>
    <p:ext uri="{DCECCB84-F9BA-43D5-87BE-67443E8EF086}">
      <p15:sldGuideLst xmlns:p15="http://schemas.microsoft.com/office/powerpoint/2012/main">
        <p15:guide id="1" orient="horz" pos="663" userDrawn="1">
          <p15:clr>
            <a:srgbClr val="FBAE40"/>
          </p15:clr>
        </p15:guide>
        <p15:guide id="2" pos="2729" userDrawn="1">
          <p15:clr>
            <a:srgbClr val="FBAE40"/>
          </p15:clr>
        </p15:guide>
        <p15:guide id="3" pos="2683" userDrawn="1">
          <p15:clr>
            <a:srgbClr val="FBAE40"/>
          </p15:clr>
        </p15:guide>
        <p15:guide id="4" pos="5178" userDrawn="1">
          <p15:clr>
            <a:srgbClr val="FBAE40"/>
          </p15:clr>
        </p15:guide>
        <p15:guide id="5" pos="5223" userDrawn="1">
          <p15:clr>
            <a:srgbClr val="FBAE40"/>
          </p15:clr>
        </p15:guide>
        <p15:guide id="6" orient="horz" pos="4110" userDrawn="1">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userDrawn="1">
  <p:cSld name="Copyright">
    <p:bg>
      <p:bgPr>
        <a:solidFill>
          <a:schemeClr val="accent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solidFill>
                  <a:schemeClr val="bg1"/>
                </a:solidFill>
              </a:defRPr>
            </a:lvl1pPr>
          </a:lstStyle>
          <a:p>
            <a:fld id="{10A01DC5-1685-4615-8240-15192985C6A2}" type="slidenum">
              <a:rPr lang="en-AU" smtClean="0"/>
              <a:pPr/>
              <a:t>‹#›</a:t>
            </a:fld>
            <a:endParaRPr lang="en-AU"/>
          </a:p>
        </p:txBody>
      </p:sp>
      <p:sp>
        <p:nvSpPr>
          <p:cNvPr id="2" name="Title 1">
            <a:extLst>
              <a:ext uri="{FF2B5EF4-FFF2-40B4-BE49-F238E27FC236}">
                <a16:creationId xmlns:a16="http://schemas.microsoft.com/office/drawing/2014/main" id="{34BE5FFA-C863-5F63-2574-4F650BA4588D}"/>
              </a:ext>
            </a:extLst>
          </p:cNvPr>
          <p:cNvSpPr>
            <a:spLocks noGrp="1"/>
          </p:cNvSpPr>
          <p:nvPr>
            <p:ph type="title" hasCustomPrompt="1"/>
          </p:nvPr>
        </p:nvSpPr>
        <p:spPr>
          <a:xfrm>
            <a:off x="360000" y="360000"/>
            <a:ext cx="10080000" cy="537467"/>
          </a:xfrm>
        </p:spPr>
        <p:txBody>
          <a:bodyPr/>
          <a:lstStyle>
            <a:lvl1pPr>
              <a:defRPr>
                <a:solidFill>
                  <a:schemeClr val="bg1"/>
                </a:solidFill>
              </a:defRPr>
            </a:lvl1pPr>
          </a:lstStyle>
          <a:p>
            <a:r>
              <a:rPr lang="en-US" dirty="0"/>
              <a:t>Copyright</a:t>
            </a:r>
          </a:p>
        </p:txBody>
      </p:sp>
      <p:sp>
        <p:nvSpPr>
          <p:cNvPr id="3" name="Slide Number Placeholder 4">
            <a:extLst>
              <a:ext uri="{FF2B5EF4-FFF2-40B4-BE49-F238E27FC236}">
                <a16:creationId xmlns:a16="http://schemas.microsoft.com/office/drawing/2014/main" id="{CAF241D3-718F-F3B9-95BA-7ED78B1B5BDD}"/>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bg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
        <p:nvSpPr>
          <p:cNvPr id="5" name="Rectangle 4">
            <a:extLst>
              <a:ext uri="{FF2B5EF4-FFF2-40B4-BE49-F238E27FC236}">
                <a16:creationId xmlns:a16="http://schemas.microsoft.com/office/drawing/2014/main" id="{147A10EB-69B5-E036-369C-033BAFE6DB18}"/>
              </a:ext>
            </a:extLst>
          </p:cNvPr>
          <p:cNvSpPr/>
          <p:nvPr userDrawn="1"/>
        </p:nvSpPr>
        <p:spPr>
          <a:xfrm>
            <a:off x="10915048" y="231006"/>
            <a:ext cx="1039529" cy="1100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5" descr="A red flower with white text&#10;&#10;Description automatically generated with low confidence">
            <a:extLst>
              <a:ext uri="{FF2B5EF4-FFF2-40B4-BE49-F238E27FC236}">
                <a16:creationId xmlns:a16="http://schemas.microsoft.com/office/drawing/2014/main" id="{F5F3CD7E-F06C-6B47-6A3E-198A7C0DC31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195216" y="360000"/>
            <a:ext cx="660785" cy="717587"/>
          </a:xfrm>
          <a:prstGeom prst="rect">
            <a:avLst/>
          </a:prstGeom>
        </p:spPr>
      </p:pic>
      <p:pic>
        <p:nvPicPr>
          <p:cNvPr id="7" name="Picture 12" descr="Creative Commons Attribution licence logo">
            <a:extLst>
              <a:ext uri="{FF2B5EF4-FFF2-40B4-BE49-F238E27FC236}">
                <a16:creationId xmlns:a16="http://schemas.microsoft.com/office/drawing/2014/main" id="{7948A98C-F758-2F9B-44F6-E4FEA77CAA7A}"/>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244972" y="2967486"/>
            <a:ext cx="1406523" cy="489432"/>
          </a:xfrm>
          <a:prstGeom prst="rect">
            <a:avLst/>
          </a:prstGeom>
          <a:noFill/>
          <a:extLst>
            <a:ext uri="{909E8E84-426E-40DD-AFC4-6F175D3DCCD1}">
              <a14:hiddenFill xmlns:a14="http://schemas.microsoft.com/office/drawing/2010/main">
                <a:solidFill>
                  <a:srgbClr val="FFFFFF"/>
                </a:solidFill>
              </a14:hiddenFill>
            </a:ext>
          </a:extLst>
        </p:spPr>
      </p:pic>
      <p:sp>
        <p:nvSpPr>
          <p:cNvPr id="8" name="Text Placeholder 10">
            <a:extLst>
              <a:ext uri="{FF2B5EF4-FFF2-40B4-BE49-F238E27FC236}">
                <a16:creationId xmlns:a16="http://schemas.microsoft.com/office/drawing/2014/main" id="{CD8E711E-20C4-EB65-95D8-4E4BB3686546}"/>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4"/>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12077138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Cover 1">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1" y="0"/>
            <a:ext cx="12192001" cy="392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2" name="Title 1"/>
          <p:cNvSpPr>
            <a:spLocks noGrp="1"/>
          </p:cNvSpPr>
          <p:nvPr>
            <p:ph type="ctrTitle"/>
          </p:nvPr>
        </p:nvSpPr>
        <p:spPr>
          <a:xfrm>
            <a:off x="359998" y="360000"/>
            <a:ext cx="11484001" cy="2520000"/>
          </a:xfrm>
          <a:ln>
            <a:noFill/>
          </a:ln>
        </p:spPr>
        <p:txBody>
          <a:bodyPr anchor="t">
            <a:noAutofit/>
          </a:bodyPr>
          <a:lstStyle>
            <a:lvl1pPr algn="l">
              <a:lnSpc>
                <a:spcPct val="90000"/>
              </a:lnSpc>
              <a:defRPr sz="4800">
                <a:solidFill>
                  <a:schemeClr val="bg1"/>
                </a:solidFill>
              </a:defRPr>
            </a:lvl1pPr>
          </a:lstStyle>
          <a:p>
            <a:r>
              <a:rPr lang="en-US"/>
              <a:t>Click to edit Master title style</a:t>
            </a:r>
            <a:endParaRPr lang="en-US" dirty="0"/>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156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accent3"/>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4104000"/>
            <a:ext cx="853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360000" y="4284000"/>
            <a:ext cx="2700000" cy="1080000"/>
          </a:xfrm>
        </p:spPr>
        <p:txBody>
          <a:bodyPr>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r>
              <a:rPr lang="en-AU" dirty="0"/>
              <a:t>Subtitle</a:t>
            </a:r>
          </a:p>
        </p:txBody>
      </p:sp>
      <p:sp>
        <p:nvSpPr>
          <p:cNvPr id="15" name="Text Placeholder 14">
            <a:extLst>
              <a:ext uri="{FF2B5EF4-FFF2-40B4-BE49-F238E27FC236}">
                <a16:creationId xmlns:a16="http://schemas.microsoft.com/office/drawing/2014/main" id="{B9280053-307C-4D8A-BF45-7B6743FA55E3}"/>
              </a:ext>
            </a:extLst>
          </p:cNvPr>
          <p:cNvSpPr>
            <a:spLocks noGrp="1"/>
          </p:cNvSpPr>
          <p:nvPr>
            <p:ph type="body" sz="quarter" idx="11" hasCustomPrompt="1"/>
          </p:nvPr>
        </p:nvSpPr>
        <p:spPr>
          <a:xfrm>
            <a:off x="3454400" y="4284000"/>
            <a:ext cx="3600000" cy="288000"/>
          </a:xfrm>
        </p:spPr>
        <p:txBody>
          <a:bodyPr>
            <a:noAutofit/>
          </a:bodyPr>
          <a:lstStyle>
            <a:lvl1pPr>
              <a:spcAft>
                <a:spcPts val="0"/>
              </a:spcAft>
              <a:defRPr sz="1800" b="1">
                <a:solidFill>
                  <a:schemeClr val="accent1"/>
                </a:solidFill>
                <a:latin typeface="+mn-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Presenter name</a:t>
            </a:r>
          </a:p>
        </p:txBody>
      </p:sp>
      <p:sp>
        <p:nvSpPr>
          <p:cNvPr id="8" name="Text Placeholder 7">
            <a:extLst>
              <a:ext uri="{FF2B5EF4-FFF2-40B4-BE49-F238E27FC236}">
                <a16:creationId xmlns:a16="http://schemas.microsoft.com/office/drawing/2014/main" id="{3D3A2FD3-519F-2044-B746-41CDD99A2A89}"/>
              </a:ext>
            </a:extLst>
          </p:cNvPr>
          <p:cNvSpPr>
            <a:spLocks noGrp="1"/>
          </p:cNvSpPr>
          <p:nvPr>
            <p:ph type="body" sz="quarter" idx="14" hasCustomPrompt="1"/>
          </p:nvPr>
        </p:nvSpPr>
        <p:spPr>
          <a:xfrm>
            <a:off x="3454399" y="4572000"/>
            <a:ext cx="3599999" cy="792000"/>
          </a:xfrm>
        </p:spPr>
        <p:txBody>
          <a:bodyPr/>
          <a:lstStyle>
            <a:lvl1pPr>
              <a:defRPr sz="1800">
                <a:solidFill>
                  <a:schemeClr val="accent1"/>
                </a:solidFill>
              </a:defRPr>
            </a:lvl1pPr>
          </a:lstStyle>
          <a:p>
            <a:pPr lvl="0"/>
            <a:r>
              <a:rPr lang="en-US" dirty="0"/>
              <a:t>Presenter title</a:t>
            </a:r>
            <a:endParaRPr lang="en-AU" dirty="0"/>
          </a:p>
        </p:txBody>
      </p: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4104000"/>
            <a:ext cx="277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6" name="Text Placeholder 14">
            <a:extLst>
              <a:ext uri="{FF2B5EF4-FFF2-40B4-BE49-F238E27FC236}">
                <a16:creationId xmlns:a16="http://schemas.microsoft.com/office/drawing/2014/main" id="{0B9A9D47-05D2-409D-A941-8374F9F8E2D4}"/>
              </a:ext>
            </a:extLst>
          </p:cNvPr>
          <p:cNvSpPr>
            <a:spLocks noGrp="1"/>
          </p:cNvSpPr>
          <p:nvPr>
            <p:ph type="body" sz="quarter" idx="12" hasCustomPrompt="1"/>
          </p:nvPr>
        </p:nvSpPr>
        <p:spPr>
          <a:xfrm>
            <a:off x="9072000" y="4284000"/>
            <a:ext cx="2772000" cy="1080000"/>
          </a:xfrm>
        </p:spPr>
        <p:txBody>
          <a:bodyPr>
            <a:noAutofit/>
          </a:bodyPr>
          <a:lstStyle>
            <a:lvl1pPr>
              <a:defRPr sz="1800" b="0">
                <a:solidFill>
                  <a:schemeClr val="accent1"/>
                </a:solidFill>
                <a:latin typeface="+mn-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r>
              <a:rPr lang="en-AU" dirty="0"/>
              <a:t>00 Month 20YY</a:t>
            </a:r>
          </a:p>
        </p:txBody>
      </p: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5867118"/>
            <a:ext cx="4500000" cy="684882"/>
          </a:xfrm>
          <a:prstGeom prst="rect">
            <a:avLst/>
          </a:prstGeom>
        </p:spPr>
        <p:txBody>
          <a:bodyPr vert="horz" lIns="0" tIns="0" rIns="0" bIns="0" rtlCol="0" anchor="b" anchorCtr="0">
            <a:noAutofit/>
          </a:bodyPr>
          <a:lstStyle>
            <a:lvl1pPr algn="l">
              <a:defRPr sz="1400">
                <a:solidFill>
                  <a:schemeClr val="accent1"/>
                </a:solidFill>
                <a:latin typeface="Public Sans" pitchFamily="2" charset="0"/>
              </a:defRPr>
            </a:lvl1pPr>
          </a:lstStyle>
          <a:p>
            <a:r>
              <a:rPr lang="en-US" dirty="0"/>
              <a:t>NSW Department of Education</a:t>
            </a:r>
            <a:endParaRPr lang="en-AU" dirty="0"/>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5867118"/>
            <a:ext cx="630000" cy="684882"/>
          </a:xfrm>
          <a:prstGeom prst="rect">
            <a:avLst/>
          </a:prstGeom>
        </p:spPr>
      </p:pic>
    </p:spTree>
    <p:extLst>
      <p:ext uri="{BB962C8B-B14F-4D97-AF65-F5344CB8AC3E}">
        <p14:creationId xmlns:p14="http://schemas.microsoft.com/office/powerpoint/2010/main" val="3344935519"/>
      </p:ext>
    </p:extLst>
  </p:cSld>
  <p:clrMapOvr>
    <a:masterClrMapping/>
  </p:clrMapOvr>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2_Cover 1">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1" y="0"/>
            <a:ext cx="12192001" cy="3924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2" name="Title 1"/>
          <p:cNvSpPr>
            <a:spLocks noGrp="1"/>
          </p:cNvSpPr>
          <p:nvPr>
            <p:ph type="ctrTitle"/>
          </p:nvPr>
        </p:nvSpPr>
        <p:spPr>
          <a:xfrm>
            <a:off x="359998" y="360000"/>
            <a:ext cx="11484001" cy="2520000"/>
          </a:xfrm>
          <a:ln>
            <a:noFill/>
          </a:ln>
        </p:spPr>
        <p:txBody>
          <a:bodyPr anchor="t">
            <a:noAutofit/>
          </a:bodyPr>
          <a:lstStyle>
            <a:lvl1pPr algn="l">
              <a:lnSpc>
                <a:spcPct val="90000"/>
              </a:lnSpc>
              <a:defRPr sz="4800">
                <a:solidFill>
                  <a:schemeClr val="accent1"/>
                </a:solidFill>
              </a:defRPr>
            </a:lvl1pPr>
          </a:lstStyle>
          <a:p>
            <a:r>
              <a:rPr lang="en-US"/>
              <a:t>Click to edit Master title style</a:t>
            </a:r>
            <a:endParaRPr lang="en-US" dirty="0"/>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156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tx2">
                  <a:lumMod val="40000"/>
                  <a:lumOff val="60000"/>
                </a:schemeClr>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4104000"/>
            <a:ext cx="8532000" cy="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360000" y="4284000"/>
            <a:ext cx="2700000" cy="1080000"/>
          </a:xfrm>
        </p:spPr>
        <p:txBody>
          <a:bodyPr>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r>
              <a:rPr lang="en-AU" dirty="0"/>
              <a:t>Subtitle</a:t>
            </a:r>
          </a:p>
        </p:txBody>
      </p:sp>
      <p:sp>
        <p:nvSpPr>
          <p:cNvPr id="15" name="Text Placeholder 14">
            <a:extLst>
              <a:ext uri="{FF2B5EF4-FFF2-40B4-BE49-F238E27FC236}">
                <a16:creationId xmlns:a16="http://schemas.microsoft.com/office/drawing/2014/main" id="{B9280053-307C-4D8A-BF45-7B6743FA55E3}"/>
              </a:ext>
            </a:extLst>
          </p:cNvPr>
          <p:cNvSpPr>
            <a:spLocks noGrp="1"/>
          </p:cNvSpPr>
          <p:nvPr>
            <p:ph type="body" sz="quarter" idx="11" hasCustomPrompt="1"/>
          </p:nvPr>
        </p:nvSpPr>
        <p:spPr>
          <a:xfrm>
            <a:off x="3454400" y="4284000"/>
            <a:ext cx="3600000" cy="288000"/>
          </a:xfrm>
        </p:spPr>
        <p:txBody>
          <a:bodyPr>
            <a:noAutofit/>
          </a:bodyPr>
          <a:lstStyle>
            <a:lvl1pPr>
              <a:spcAft>
                <a:spcPts val="0"/>
              </a:spcAft>
              <a:defRPr sz="1800" b="1">
                <a:solidFill>
                  <a:schemeClr val="bg1"/>
                </a:solidFill>
                <a:latin typeface="+mn-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Presenter name</a:t>
            </a:r>
          </a:p>
        </p:txBody>
      </p:sp>
      <p:sp>
        <p:nvSpPr>
          <p:cNvPr id="8" name="Text Placeholder 7">
            <a:extLst>
              <a:ext uri="{FF2B5EF4-FFF2-40B4-BE49-F238E27FC236}">
                <a16:creationId xmlns:a16="http://schemas.microsoft.com/office/drawing/2014/main" id="{3D3A2FD3-519F-2044-B746-41CDD99A2A89}"/>
              </a:ext>
            </a:extLst>
          </p:cNvPr>
          <p:cNvSpPr>
            <a:spLocks noGrp="1"/>
          </p:cNvSpPr>
          <p:nvPr>
            <p:ph type="body" sz="quarter" idx="14" hasCustomPrompt="1"/>
          </p:nvPr>
        </p:nvSpPr>
        <p:spPr>
          <a:xfrm>
            <a:off x="3454399" y="4572000"/>
            <a:ext cx="3599999" cy="792000"/>
          </a:xfrm>
        </p:spPr>
        <p:txBody>
          <a:bodyPr/>
          <a:lstStyle>
            <a:lvl1pPr>
              <a:defRPr sz="1800">
                <a:solidFill>
                  <a:schemeClr val="bg1"/>
                </a:solidFill>
              </a:defRPr>
            </a:lvl1pPr>
          </a:lstStyle>
          <a:p>
            <a:pPr lvl="0"/>
            <a:r>
              <a:rPr lang="en-US" dirty="0"/>
              <a:t>Presenter title</a:t>
            </a:r>
            <a:endParaRPr lang="en-AU" dirty="0"/>
          </a:p>
        </p:txBody>
      </p: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4104000"/>
            <a:ext cx="2772000" cy="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6" name="Text Placeholder 14">
            <a:extLst>
              <a:ext uri="{FF2B5EF4-FFF2-40B4-BE49-F238E27FC236}">
                <a16:creationId xmlns:a16="http://schemas.microsoft.com/office/drawing/2014/main" id="{0B9A9D47-05D2-409D-A941-8374F9F8E2D4}"/>
              </a:ext>
            </a:extLst>
          </p:cNvPr>
          <p:cNvSpPr>
            <a:spLocks noGrp="1"/>
          </p:cNvSpPr>
          <p:nvPr>
            <p:ph type="body" sz="quarter" idx="12" hasCustomPrompt="1"/>
          </p:nvPr>
        </p:nvSpPr>
        <p:spPr>
          <a:xfrm>
            <a:off x="9072000" y="4284000"/>
            <a:ext cx="2772000" cy="1080000"/>
          </a:xfrm>
        </p:spPr>
        <p:txBody>
          <a:bodyPr>
            <a:noAutofit/>
          </a:bodyPr>
          <a:lstStyle>
            <a:lvl1pPr>
              <a:defRPr sz="1800" b="0">
                <a:solidFill>
                  <a:schemeClr val="bg1"/>
                </a:solidFill>
                <a:latin typeface="+mn-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r>
              <a:rPr lang="en-AU" dirty="0"/>
              <a:t>00 Month 20YY</a:t>
            </a:r>
          </a:p>
        </p:txBody>
      </p: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5867118"/>
            <a:ext cx="4500000" cy="684882"/>
          </a:xfrm>
          <a:prstGeom prst="rect">
            <a:avLst/>
          </a:prstGeom>
        </p:spPr>
        <p:txBody>
          <a:bodyPr vert="horz" lIns="0" tIns="0" rIns="0" bIns="0" rtlCol="0" anchor="b" anchorCtr="0">
            <a:noAutofit/>
          </a:bodyPr>
          <a:lstStyle>
            <a:lvl1pPr algn="l">
              <a:defRPr sz="1400">
                <a:solidFill>
                  <a:schemeClr val="accent1"/>
                </a:solidFill>
                <a:latin typeface="Public Sans" pitchFamily="2" charset="0"/>
              </a:defRPr>
            </a:lvl1pPr>
          </a:lstStyle>
          <a:p>
            <a:r>
              <a:rPr lang="en-US" dirty="0"/>
              <a:t>NSW Department of Education</a:t>
            </a:r>
            <a:endParaRPr lang="en-AU" dirty="0"/>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5867118"/>
            <a:ext cx="630000" cy="684882"/>
          </a:xfrm>
          <a:prstGeom prst="rect">
            <a:avLst/>
          </a:prstGeom>
        </p:spPr>
      </p:pic>
    </p:spTree>
    <p:extLst>
      <p:ext uri="{BB962C8B-B14F-4D97-AF65-F5344CB8AC3E}">
        <p14:creationId xmlns:p14="http://schemas.microsoft.com/office/powerpoint/2010/main" val="2209907587"/>
      </p:ext>
    </p:extLst>
  </p:cSld>
  <p:clrMapOvr>
    <a:masterClrMapping/>
  </p:clrMapOvr>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1_Cover 1">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1" y="0"/>
            <a:ext cx="12192001" cy="3924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6" name="Rectangle 5">
            <a:extLst>
              <a:ext uri="{FF2B5EF4-FFF2-40B4-BE49-F238E27FC236}">
                <a16:creationId xmlns:a16="http://schemas.microsoft.com/office/drawing/2014/main" id="{8B441F1C-5173-8DB5-B1C6-8E93B9C835DC}"/>
              </a:ext>
              <a:ext uri="{C183D7F6-B498-43B3-948B-1728B52AA6E4}">
                <adec:decorative xmlns:adec="http://schemas.microsoft.com/office/drawing/2017/decorative" val="1"/>
              </a:ext>
            </a:extLst>
          </p:cNvPr>
          <p:cNvSpPr/>
          <p:nvPr userDrawn="1"/>
        </p:nvSpPr>
        <p:spPr>
          <a:xfrm>
            <a:off x="-2" y="-5532"/>
            <a:ext cx="12192001" cy="22201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2" name="Title 1"/>
          <p:cNvSpPr>
            <a:spLocks noGrp="1"/>
          </p:cNvSpPr>
          <p:nvPr>
            <p:ph type="ctrTitle"/>
          </p:nvPr>
        </p:nvSpPr>
        <p:spPr>
          <a:xfrm>
            <a:off x="359998" y="360000"/>
            <a:ext cx="11484001" cy="1648741"/>
          </a:xfrm>
          <a:ln>
            <a:noFill/>
          </a:ln>
        </p:spPr>
        <p:txBody>
          <a:bodyPr anchor="t">
            <a:noAutofit/>
          </a:bodyPr>
          <a:lstStyle>
            <a:lvl1pPr algn="l">
              <a:lnSpc>
                <a:spcPct val="90000"/>
              </a:lnSpc>
              <a:defRPr sz="4800">
                <a:solidFill>
                  <a:schemeClr val="bg1"/>
                </a:solidFill>
              </a:defRPr>
            </a:lvl1pPr>
          </a:lstStyle>
          <a:p>
            <a:r>
              <a:rPr lang="en-US"/>
              <a:t>Click to edit Master title style</a:t>
            </a:r>
            <a:endParaRPr lang="en-US" dirty="0"/>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2934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accent3"/>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2205288"/>
            <a:ext cx="853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360000" y="2385288"/>
            <a:ext cx="2700000" cy="1080000"/>
          </a:xfrm>
        </p:spPr>
        <p:txBody>
          <a:bodyPr>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r>
              <a:rPr lang="en-AU" dirty="0"/>
              <a:t>Subtitle</a:t>
            </a:r>
          </a:p>
        </p:txBody>
      </p:sp>
      <p:sp>
        <p:nvSpPr>
          <p:cNvPr id="15" name="Text Placeholder 14">
            <a:extLst>
              <a:ext uri="{FF2B5EF4-FFF2-40B4-BE49-F238E27FC236}">
                <a16:creationId xmlns:a16="http://schemas.microsoft.com/office/drawing/2014/main" id="{B9280053-307C-4D8A-BF45-7B6743FA55E3}"/>
              </a:ext>
            </a:extLst>
          </p:cNvPr>
          <p:cNvSpPr>
            <a:spLocks noGrp="1"/>
          </p:cNvSpPr>
          <p:nvPr>
            <p:ph type="body" sz="quarter" idx="11" hasCustomPrompt="1"/>
          </p:nvPr>
        </p:nvSpPr>
        <p:spPr>
          <a:xfrm>
            <a:off x="3454400" y="2385288"/>
            <a:ext cx="3600000" cy="288000"/>
          </a:xfrm>
        </p:spPr>
        <p:txBody>
          <a:bodyPr>
            <a:noAutofit/>
          </a:bodyPr>
          <a:lstStyle>
            <a:lvl1pPr>
              <a:spcAft>
                <a:spcPts val="0"/>
              </a:spcAft>
              <a:defRPr sz="1800" b="1">
                <a:solidFill>
                  <a:schemeClr val="accent1"/>
                </a:solidFill>
                <a:latin typeface="+mn-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Presenter name</a:t>
            </a:r>
          </a:p>
        </p:txBody>
      </p:sp>
      <p:sp>
        <p:nvSpPr>
          <p:cNvPr id="8" name="Text Placeholder 7">
            <a:extLst>
              <a:ext uri="{FF2B5EF4-FFF2-40B4-BE49-F238E27FC236}">
                <a16:creationId xmlns:a16="http://schemas.microsoft.com/office/drawing/2014/main" id="{3D3A2FD3-519F-2044-B746-41CDD99A2A89}"/>
              </a:ext>
            </a:extLst>
          </p:cNvPr>
          <p:cNvSpPr>
            <a:spLocks noGrp="1"/>
          </p:cNvSpPr>
          <p:nvPr>
            <p:ph type="body" sz="quarter" idx="14" hasCustomPrompt="1"/>
          </p:nvPr>
        </p:nvSpPr>
        <p:spPr>
          <a:xfrm>
            <a:off x="3454399" y="2673288"/>
            <a:ext cx="3599999" cy="792000"/>
          </a:xfrm>
        </p:spPr>
        <p:txBody>
          <a:bodyPr/>
          <a:lstStyle>
            <a:lvl1pPr>
              <a:defRPr sz="1800">
                <a:solidFill>
                  <a:schemeClr val="accent1"/>
                </a:solidFill>
              </a:defRPr>
            </a:lvl1pPr>
          </a:lstStyle>
          <a:p>
            <a:pPr lvl="0"/>
            <a:r>
              <a:rPr lang="en-US" dirty="0"/>
              <a:t>Presenter title</a:t>
            </a:r>
            <a:endParaRPr lang="en-AU" dirty="0"/>
          </a:p>
        </p:txBody>
      </p: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2205288"/>
            <a:ext cx="277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6" name="Text Placeholder 14">
            <a:extLst>
              <a:ext uri="{FF2B5EF4-FFF2-40B4-BE49-F238E27FC236}">
                <a16:creationId xmlns:a16="http://schemas.microsoft.com/office/drawing/2014/main" id="{0B9A9D47-05D2-409D-A941-8374F9F8E2D4}"/>
              </a:ext>
            </a:extLst>
          </p:cNvPr>
          <p:cNvSpPr>
            <a:spLocks noGrp="1"/>
          </p:cNvSpPr>
          <p:nvPr>
            <p:ph type="body" sz="quarter" idx="12" hasCustomPrompt="1"/>
          </p:nvPr>
        </p:nvSpPr>
        <p:spPr>
          <a:xfrm>
            <a:off x="9072000" y="2385288"/>
            <a:ext cx="2772000" cy="287999"/>
          </a:xfrm>
        </p:spPr>
        <p:txBody>
          <a:bodyPr>
            <a:noAutofit/>
          </a:bodyPr>
          <a:lstStyle>
            <a:lvl1pPr>
              <a:defRPr sz="1800" b="0">
                <a:solidFill>
                  <a:schemeClr val="accent1"/>
                </a:solidFill>
                <a:latin typeface="+mn-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r>
              <a:rPr lang="en-AU" dirty="0"/>
              <a:t>00 Month 20YY</a:t>
            </a:r>
          </a:p>
        </p:txBody>
      </p: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3042575"/>
            <a:ext cx="4500000" cy="684882"/>
          </a:xfrm>
          <a:prstGeom prst="rect">
            <a:avLst/>
          </a:prstGeom>
        </p:spPr>
        <p:txBody>
          <a:bodyPr vert="horz" lIns="0" tIns="0" rIns="0" bIns="0" rtlCol="0" anchor="b" anchorCtr="0">
            <a:noAutofit/>
          </a:bodyPr>
          <a:lstStyle>
            <a:lvl1pPr algn="l">
              <a:defRPr sz="1400">
                <a:solidFill>
                  <a:schemeClr val="accent1"/>
                </a:solidFill>
                <a:latin typeface="Public Sans" pitchFamily="2" charset="0"/>
              </a:defRPr>
            </a:lvl1pPr>
          </a:lstStyle>
          <a:p>
            <a:r>
              <a:rPr lang="en-US" dirty="0"/>
              <a:t>NSW Department of Education</a:t>
            </a:r>
            <a:endParaRPr lang="en-AU" dirty="0"/>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3059119"/>
            <a:ext cx="630000" cy="684882"/>
          </a:xfrm>
          <a:prstGeom prst="rect">
            <a:avLst/>
          </a:prstGeom>
        </p:spPr>
      </p:pic>
      <p:sp>
        <p:nvSpPr>
          <p:cNvPr id="3" name="Picture Placeholder 4">
            <a:extLst>
              <a:ext uri="{FF2B5EF4-FFF2-40B4-BE49-F238E27FC236}">
                <a16:creationId xmlns:a16="http://schemas.microsoft.com/office/drawing/2014/main" id="{CE3745DC-AC8E-A131-2A57-EFBCFFD5CE06}"/>
              </a:ext>
              <a:ext uri="{C183D7F6-B498-43B3-948B-1728B52AA6E4}">
                <adec:decorative xmlns:adec="http://schemas.microsoft.com/office/drawing/2017/decorative" val="1"/>
              </a:ext>
            </a:extLst>
          </p:cNvPr>
          <p:cNvSpPr>
            <a:spLocks noGrp="1"/>
          </p:cNvSpPr>
          <p:nvPr>
            <p:ph type="pic" sz="quarter" idx="13"/>
          </p:nvPr>
        </p:nvSpPr>
        <p:spPr>
          <a:xfrm>
            <a:off x="0" y="3924000"/>
            <a:ext cx="12192000" cy="2934000"/>
          </a:xfrm>
        </p:spPr>
        <p:txBody>
          <a:bodyPr/>
          <a:lstStyle/>
          <a:p>
            <a:r>
              <a:rPr lang="en-US"/>
              <a:t>Click icon to add picture</a:t>
            </a:r>
            <a:endParaRPr lang="en-AU" dirty="0"/>
          </a:p>
        </p:txBody>
      </p:sp>
    </p:spTree>
    <p:extLst>
      <p:ext uri="{BB962C8B-B14F-4D97-AF65-F5344CB8AC3E}">
        <p14:creationId xmlns:p14="http://schemas.microsoft.com/office/powerpoint/2010/main" val="3138040832"/>
      </p:ext>
    </p:extLst>
  </p:cSld>
  <p:clrMapOvr>
    <a:masterClrMapping/>
  </p:clrMapOvr>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Cover 2">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FED08CF-2518-2327-406C-6026029FD05B}"/>
              </a:ext>
              <a:ext uri="{C183D7F6-B498-43B3-948B-1728B52AA6E4}">
                <adec:decorative xmlns:adec="http://schemas.microsoft.com/office/drawing/2017/decorative" val="1"/>
              </a:ext>
            </a:extLst>
          </p:cNvPr>
          <p:cNvSpPr/>
          <p:nvPr userDrawn="1"/>
        </p:nvSpPr>
        <p:spPr>
          <a:xfrm>
            <a:off x="3060000" y="0"/>
            <a:ext cx="7776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solidFill>
                <a:schemeClr val="bg1"/>
              </a:solidFill>
              <a:latin typeface="+mj-lt"/>
            </a:endParaRPr>
          </a:p>
        </p:txBody>
      </p:sp>
      <p:cxnSp>
        <p:nvCxnSpPr>
          <p:cNvPr id="11" name="Straight Connector 10">
            <a:extLst>
              <a:ext uri="{FF2B5EF4-FFF2-40B4-BE49-F238E27FC236}">
                <a16:creationId xmlns:a16="http://schemas.microsoft.com/office/drawing/2014/main" id="{167B4648-D1B6-2648-37DC-35CC3262B2EE}"/>
              </a:ext>
              <a:ext uri="{C183D7F6-B498-43B3-948B-1728B52AA6E4}">
                <adec:decorative xmlns:adec="http://schemas.microsoft.com/office/drawing/2017/decorative" val="1"/>
              </a:ext>
            </a:extLst>
          </p:cNvPr>
          <p:cNvCxnSpPr>
            <a:cxnSpLocks/>
          </p:cNvCxnSpPr>
          <p:nvPr userDrawn="1"/>
        </p:nvCxnSpPr>
        <p:spPr>
          <a:xfrm>
            <a:off x="3420000" y="360000"/>
            <a:ext cx="0" cy="6192773"/>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7" name="Title 1">
            <a:extLst>
              <a:ext uri="{FF2B5EF4-FFF2-40B4-BE49-F238E27FC236}">
                <a16:creationId xmlns:a16="http://schemas.microsoft.com/office/drawing/2014/main" id="{A6070B46-EC77-177A-DA25-5155F929B19D}"/>
              </a:ext>
            </a:extLst>
          </p:cNvPr>
          <p:cNvSpPr>
            <a:spLocks noGrp="1"/>
          </p:cNvSpPr>
          <p:nvPr>
            <p:ph type="ctrTitle" hasCustomPrompt="1"/>
          </p:nvPr>
        </p:nvSpPr>
        <p:spPr>
          <a:xfrm>
            <a:off x="3599997" y="1259999"/>
            <a:ext cx="6948000" cy="2700000"/>
          </a:xfrm>
          <a:ln>
            <a:noFill/>
          </a:ln>
        </p:spPr>
        <p:txBody>
          <a:bodyPr anchor="t">
            <a:noAutofit/>
          </a:bodyPr>
          <a:lstStyle>
            <a:lvl1pPr algn="l">
              <a:lnSpc>
                <a:spcPct val="90000"/>
              </a:lnSpc>
              <a:defRPr sz="4800">
                <a:solidFill>
                  <a:schemeClr val="bg1"/>
                </a:solidFill>
                <a:latin typeface="+mj-lt"/>
              </a:defRPr>
            </a:lvl1pPr>
          </a:lstStyle>
          <a:p>
            <a:r>
              <a:rPr lang="en-US" dirty="0"/>
              <a:t>Presentation title</a:t>
            </a:r>
          </a:p>
        </p:txBody>
      </p:sp>
      <p:sp>
        <p:nvSpPr>
          <p:cNvPr id="3" name="Footer Placeholder 2">
            <a:extLst>
              <a:ext uri="{FF2B5EF4-FFF2-40B4-BE49-F238E27FC236}">
                <a16:creationId xmlns:a16="http://schemas.microsoft.com/office/drawing/2014/main" id="{6E1481CC-14AE-44A2-E62B-3050FD80215A}"/>
              </a:ext>
              <a:ext uri="{C183D7F6-B498-43B3-948B-1728B52AA6E4}">
                <adec:decorative xmlns:adec="http://schemas.microsoft.com/office/drawing/2017/decorative" val="1"/>
              </a:ext>
            </a:extLst>
          </p:cNvPr>
          <p:cNvSpPr>
            <a:spLocks noGrp="1"/>
          </p:cNvSpPr>
          <p:nvPr>
            <p:ph type="ftr" sz="quarter" idx="10"/>
          </p:nvPr>
        </p:nvSpPr>
        <p:spPr>
          <a:xfrm>
            <a:off x="3599997" y="360000"/>
            <a:ext cx="3599996" cy="684000"/>
          </a:xfrm>
          <a:prstGeom prst="rect">
            <a:avLst/>
          </a:prstGeom>
        </p:spPr>
        <p:txBody>
          <a:bodyPr lIns="0" tIns="0" rIns="0" bIns="0">
            <a:noAutofit/>
          </a:bodyPr>
          <a:lstStyle>
            <a:lvl1pPr>
              <a:defRPr sz="1400">
                <a:solidFill>
                  <a:schemeClr val="bg1"/>
                </a:solidFill>
                <a:latin typeface="Public Sans" pitchFamily="2" charset="0"/>
              </a:defRPr>
            </a:lvl1pPr>
          </a:lstStyle>
          <a:p>
            <a:r>
              <a:rPr lang="en-US" dirty="0"/>
              <a:t>NSW Department of Education</a:t>
            </a:r>
            <a:endParaRPr lang="en-AU" dirty="0"/>
          </a:p>
        </p:txBody>
      </p:sp>
      <p:sp>
        <p:nvSpPr>
          <p:cNvPr id="8" name="Text Placeholder 10">
            <a:extLst>
              <a:ext uri="{FF2B5EF4-FFF2-40B4-BE49-F238E27FC236}">
                <a16:creationId xmlns:a16="http://schemas.microsoft.com/office/drawing/2014/main" id="{55A48081-2B8F-CBA5-A4D1-4D0CEEEDB3CA}"/>
              </a:ext>
            </a:extLst>
          </p:cNvPr>
          <p:cNvSpPr>
            <a:spLocks noGrp="1"/>
          </p:cNvSpPr>
          <p:nvPr>
            <p:ph type="body" sz="quarter" idx="14" hasCustomPrompt="1"/>
          </p:nvPr>
        </p:nvSpPr>
        <p:spPr>
          <a:xfrm>
            <a:off x="3599997" y="4248000"/>
            <a:ext cx="6947996" cy="1152000"/>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9" name="Text Placeholder 14">
            <a:extLst>
              <a:ext uri="{FF2B5EF4-FFF2-40B4-BE49-F238E27FC236}">
                <a16:creationId xmlns:a16="http://schemas.microsoft.com/office/drawing/2014/main" id="{AEED1A4F-C99E-03ED-E8E3-C614DDDC05BB}"/>
              </a:ext>
            </a:extLst>
          </p:cNvPr>
          <p:cNvSpPr>
            <a:spLocks noGrp="1"/>
          </p:cNvSpPr>
          <p:nvPr>
            <p:ph type="body" sz="quarter" idx="11" hasCustomPrompt="1"/>
          </p:nvPr>
        </p:nvSpPr>
        <p:spPr>
          <a:xfrm>
            <a:off x="3599997" y="5832773"/>
            <a:ext cx="3600000" cy="396000"/>
          </a:xfrm>
        </p:spPr>
        <p:txBody>
          <a:bodyPr anchor="b" anchorCtr="0">
            <a:noAutofit/>
          </a:bodyPr>
          <a:lstStyle>
            <a:lvl1pPr>
              <a:lnSpc>
                <a:spcPct val="100000"/>
              </a:lnSpc>
              <a:spcAft>
                <a:spcPts val="0"/>
              </a:spcAft>
              <a:defRPr sz="1800" b="1">
                <a:solidFill>
                  <a:schemeClr val="bg1"/>
                </a:solidFill>
                <a:latin typeface="+mn-lt"/>
              </a:defRPr>
            </a:lvl1pPr>
            <a:lvl2pPr>
              <a:lnSpc>
                <a:spcPct val="100000"/>
              </a:lnSpc>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Presenter name</a:t>
            </a:r>
          </a:p>
        </p:txBody>
      </p:sp>
      <p:sp>
        <p:nvSpPr>
          <p:cNvPr id="2" name="Text Placeholder 7">
            <a:extLst>
              <a:ext uri="{FF2B5EF4-FFF2-40B4-BE49-F238E27FC236}">
                <a16:creationId xmlns:a16="http://schemas.microsoft.com/office/drawing/2014/main" id="{60E763D3-A13C-06E4-9014-2E3B13407800}"/>
              </a:ext>
            </a:extLst>
          </p:cNvPr>
          <p:cNvSpPr>
            <a:spLocks noGrp="1"/>
          </p:cNvSpPr>
          <p:nvPr>
            <p:ph type="body" sz="quarter" idx="16" hasCustomPrompt="1"/>
          </p:nvPr>
        </p:nvSpPr>
        <p:spPr>
          <a:xfrm>
            <a:off x="3600000" y="6264773"/>
            <a:ext cx="3599999" cy="288000"/>
          </a:xfrm>
        </p:spPr>
        <p:txBody>
          <a:bodyPr anchor="b" anchorCtr="0"/>
          <a:lstStyle>
            <a:lvl1pPr>
              <a:defRPr sz="1800">
                <a:solidFill>
                  <a:schemeClr val="bg1"/>
                </a:solidFill>
              </a:defRPr>
            </a:lvl1pPr>
          </a:lstStyle>
          <a:p>
            <a:pPr lvl="0"/>
            <a:r>
              <a:rPr lang="en-US" dirty="0"/>
              <a:t>Presenter title</a:t>
            </a:r>
            <a:endParaRPr lang="en-AU" dirty="0"/>
          </a:p>
        </p:txBody>
      </p:sp>
      <p:sp>
        <p:nvSpPr>
          <p:cNvPr id="10" name="Text Placeholder 14">
            <a:extLst>
              <a:ext uri="{FF2B5EF4-FFF2-40B4-BE49-F238E27FC236}">
                <a16:creationId xmlns:a16="http://schemas.microsoft.com/office/drawing/2014/main" id="{37F13F42-B330-47E5-3F90-36734EC08976}"/>
              </a:ext>
            </a:extLst>
          </p:cNvPr>
          <p:cNvSpPr>
            <a:spLocks noGrp="1"/>
          </p:cNvSpPr>
          <p:nvPr>
            <p:ph type="body" sz="quarter" idx="12" hasCustomPrompt="1"/>
          </p:nvPr>
        </p:nvSpPr>
        <p:spPr>
          <a:xfrm>
            <a:off x="7847995" y="5832773"/>
            <a:ext cx="2700000" cy="720000"/>
          </a:xfrm>
        </p:spPr>
        <p:txBody>
          <a:bodyPr anchor="b">
            <a:noAutofit/>
          </a:bodyPr>
          <a:lstStyle>
            <a:lvl1pPr algn="r">
              <a:defRPr sz="1800" b="0">
                <a:solidFill>
                  <a:schemeClr val="bg1"/>
                </a:solidFill>
                <a:latin typeface="+mn-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00 Month YY20</a:t>
            </a:r>
          </a:p>
        </p:txBody>
      </p:sp>
      <p:sp>
        <p:nvSpPr>
          <p:cNvPr id="5" name="Picture Placeholder 4">
            <a:extLst>
              <a:ext uri="{FF2B5EF4-FFF2-40B4-BE49-F238E27FC236}">
                <a16:creationId xmlns:a16="http://schemas.microsoft.com/office/drawing/2014/main" id="{DAEA5A75-B013-2CCC-2269-682E37F0B276}"/>
              </a:ext>
              <a:ext uri="{C183D7F6-B498-43B3-948B-1728B52AA6E4}">
                <adec:decorative xmlns:adec="http://schemas.microsoft.com/office/drawing/2017/decorative" val="1"/>
              </a:ext>
            </a:extLst>
          </p:cNvPr>
          <p:cNvSpPr>
            <a:spLocks noGrp="1"/>
          </p:cNvSpPr>
          <p:nvPr>
            <p:ph type="pic" sz="quarter" idx="13"/>
          </p:nvPr>
        </p:nvSpPr>
        <p:spPr>
          <a:xfrm>
            <a:off x="0" y="0"/>
            <a:ext cx="3060000" cy="6858000"/>
          </a:xfrm>
        </p:spPr>
        <p:txBody>
          <a:bodyPr/>
          <a:lstStyle/>
          <a:p>
            <a:r>
              <a:rPr lang="en-US"/>
              <a:t>Click icon to add picture</a:t>
            </a:r>
            <a:endParaRPr lang="en-AU" dirty="0"/>
          </a:p>
        </p:txBody>
      </p:sp>
    </p:spTree>
    <p:extLst>
      <p:ext uri="{BB962C8B-B14F-4D97-AF65-F5344CB8AC3E}">
        <p14:creationId xmlns:p14="http://schemas.microsoft.com/office/powerpoint/2010/main" val="293698012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1_Cover 2">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FED08CF-2518-2327-406C-6026029FD05B}"/>
              </a:ext>
              <a:ext uri="{C183D7F6-B498-43B3-948B-1728B52AA6E4}">
                <adec:decorative xmlns:adec="http://schemas.microsoft.com/office/drawing/2017/decorative" val="1"/>
              </a:ext>
            </a:extLst>
          </p:cNvPr>
          <p:cNvSpPr/>
          <p:nvPr userDrawn="1"/>
        </p:nvSpPr>
        <p:spPr>
          <a:xfrm>
            <a:off x="3060000" y="0"/>
            <a:ext cx="7776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solidFill>
                <a:schemeClr val="bg1"/>
              </a:solidFill>
              <a:latin typeface="+mj-lt"/>
            </a:endParaRPr>
          </a:p>
        </p:txBody>
      </p:sp>
      <p:cxnSp>
        <p:nvCxnSpPr>
          <p:cNvPr id="11" name="Straight Connector 10">
            <a:extLst>
              <a:ext uri="{FF2B5EF4-FFF2-40B4-BE49-F238E27FC236}">
                <a16:creationId xmlns:a16="http://schemas.microsoft.com/office/drawing/2014/main" id="{167B4648-D1B6-2648-37DC-35CC3262B2EE}"/>
              </a:ext>
              <a:ext uri="{C183D7F6-B498-43B3-948B-1728B52AA6E4}">
                <adec:decorative xmlns:adec="http://schemas.microsoft.com/office/drawing/2017/decorative" val="1"/>
              </a:ext>
            </a:extLst>
          </p:cNvPr>
          <p:cNvCxnSpPr>
            <a:cxnSpLocks/>
          </p:cNvCxnSpPr>
          <p:nvPr userDrawn="1"/>
        </p:nvCxnSpPr>
        <p:spPr>
          <a:xfrm>
            <a:off x="3420000" y="360000"/>
            <a:ext cx="0" cy="6192773"/>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7" name="Title 1">
            <a:extLst>
              <a:ext uri="{FF2B5EF4-FFF2-40B4-BE49-F238E27FC236}">
                <a16:creationId xmlns:a16="http://schemas.microsoft.com/office/drawing/2014/main" id="{A6070B46-EC77-177A-DA25-5155F929B19D}"/>
              </a:ext>
            </a:extLst>
          </p:cNvPr>
          <p:cNvSpPr>
            <a:spLocks noGrp="1"/>
          </p:cNvSpPr>
          <p:nvPr>
            <p:ph type="ctrTitle" hasCustomPrompt="1"/>
          </p:nvPr>
        </p:nvSpPr>
        <p:spPr>
          <a:xfrm>
            <a:off x="3599997" y="1259999"/>
            <a:ext cx="6948000" cy="2700000"/>
          </a:xfrm>
          <a:ln>
            <a:noFill/>
          </a:ln>
        </p:spPr>
        <p:txBody>
          <a:bodyPr anchor="t">
            <a:noAutofit/>
          </a:bodyPr>
          <a:lstStyle>
            <a:lvl1pPr algn="l">
              <a:lnSpc>
                <a:spcPct val="90000"/>
              </a:lnSpc>
              <a:defRPr sz="4800">
                <a:solidFill>
                  <a:schemeClr val="accent1"/>
                </a:solidFill>
                <a:latin typeface="+mj-lt"/>
              </a:defRPr>
            </a:lvl1pPr>
          </a:lstStyle>
          <a:p>
            <a:r>
              <a:rPr lang="en-US" dirty="0"/>
              <a:t>Presentation title</a:t>
            </a:r>
          </a:p>
        </p:txBody>
      </p:sp>
      <p:sp>
        <p:nvSpPr>
          <p:cNvPr id="3" name="Footer Placeholder 2">
            <a:extLst>
              <a:ext uri="{FF2B5EF4-FFF2-40B4-BE49-F238E27FC236}">
                <a16:creationId xmlns:a16="http://schemas.microsoft.com/office/drawing/2014/main" id="{6E1481CC-14AE-44A2-E62B-3050FD80215A}"/>
              </a:ext>
              <a:ext uri="{C183D7F6-B498-43B3-948B-1728B52AA6E4}">
                <adec:decorative xmlns:adec="http://schemas.microsoft.com/office/drawing/2017/decorative" val="1"/>
              </a:ext>
            </a:extLst>
          </p:cNvPr>
          <p:cNvSpPr>
            <a:spLocks noGrp="1"/>
          </p:cNvSpPr>
          <p:nvPr>
            <p:ph type="ftr" sz="quarter" idx="10"/>
          </p:nvPr>
        </p:nvSpPr>
        <p:spPr>
          <a:xfrm>
            <a:off x="3599997" y="360000"/>
            <a:ext cx="3599996" cy="684000"/>
          </a:xfrm>
          <a:prstGeom prst="rect">
            <a:avLst/>
          </a:prstGeom>
        </p:spPr>
        <p:txBody>
          <a:bodyPr lIns="0" tIns="0" rIns="0" bIns="0">
            <a:noAutofit/>
          </a:bodyPr>
          <a:lstStyle>
            <a:lvl1pPr>
              <a:defRPr sz="1400">
                <a:solidFill>
                  <a:schemeClr val="accent1"/>
                </a:solidFill>
                <a:latin typeface="Public Sans" pitchFamily="2" charset="0"/>
              </a:defRPr>
            </a:lvl1pPr>
          </a:lstStyle>
          <a:p>
            <a:r>
              <a:rPr lang="en-US"/>
              <a:t>NSW Department of Education</a:t>
            </a:r>
            <a:endParaRPr lang="en-AU" dirty="0"/>
          </a:p>
        </p:txBody>
      </p:sp>
      <p:sp>
        <p:nvSpPr>
          <p:cNvPr id="8" name="Text Placeholder 10">
            <a:extLst>
              <a:ext uri="{FF2B5EF4-FFF2-40B4-BE49-F238E27FC236}">
                <a16:creationId xmlns:a16="http://schemas.microsoft.com/office/drawing/2014/main" id="{55A48081-2B8F-CBA5-A4D1-4D0CEEEDB3CA}"/>
              </a:ext>
            </a:extLst>
          </p:cNvPr>
          <p:cNvSpPr>
            <a:spLocks noGrp="1"/>
          </p:cNvSpPr>
          <p:nvPr>
            <p:ph type="body" sz="quarter" idx="14" hasCustomPrompt="1"/>
          </p:nvPr>
        </p:nvSpPr>
        <p:spPr>
          <a:xfrm>
            <a:off x="3599997" y="4248000"/>
            <a:ext cx="6947996" cy="1152000"/>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9" name="Text Placeholder 14">
            <a:extLst>
              <a:ext uri="{FF2B5EF4-FFF2-40B4-BE49-F238E27FC236}">
                <a16:creationId xmlns:a16="http://schemas.microsoft.com/office/drawing/2014/main" id="{AEED1A4F-C99E-03ED-E8E3-C614DDDC05BB}"/>
              </a:ext>
            </a:extLst>
          </p:cNvPr>
          <p:cNvSpPr>
            <a:spLocks noGrp="1"/>
          </p:cNvSpPr>
          <p:nvPr>
            <p:ph type="body" sz="quarter" idx="11" hasCustomPrompt="1"/>
          </p:nvPr>
        </p:nvSpPr>
        <p:spPr>
          <a:xfrm>
            <a:off x="3599997" y="5832773"/>
            <a:ext cx="3600000" cy="396000"/>
          </a:xfrm>
        </p:spPr>
        <p:txBody>
          <a:bodyPr anchor="b" anchorCtr="0">
            <a:noAutofit/>
          </a:bodyPr>
          <a:lstStyle>
            <a:lvl1pPr>
              <a:lnSpc>
                <a:spcPct val="100000"/>
              </a:lnSpc>
              <a:spcAft>
                <a:spcPts val="0"/>
              </a:spcAft>
              <a:defRPr sz="1800" b="1">
                <a:solidFill>
                  <a:schemeClr val="accent1"/>
                </a:solidFill>
                <a:latin typeface="+mn-lt"/>
              </a:defRPr>
            </a:lvl1pPr>
            <a:lvl2pPr>
              <a:lnSpc>
                <a:spcPct val="100000"/>
              </a:lnSpc>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Presenter name</a:t>
            </a:r>
          </a:p>
        </p:txBody>
      </p:sp>
      <p:sp>
        <p:nvSpPr>
          <p:cNvPr id="2" name="Text Placeholder 7">
            <a:extLst>
              <a:ext uri="{FF2B5EF4-FFF2-40B4-BE49-F238E27FC236}">
                <a16:creationId xmlns:a16="http://schemas.microsoft.com/office/drawing/2014/main" id="{60E763D3-A13C-06E4-9014-2E3B13407800}"/>
              </a:ext>
            </a:extLst>
          </p:cNvPr>
          <p:cNvSpPr>
            <a:spLocks noGrp="1"/>
          </p:cNvSpPr>
          <p:nvPr>
            <p:ph type="body" sz="quarter" idx="16" hasCustomPrompt="1"/>
          </p:nvPr>
        </p:nvSpPr>
        <p:spPr>
          <a:xfrm>
            <a:off x="3600000" y="6264773"/>
            <a:ext cx="3599999" cy="288000"/>
          </a:xfrm>
        </p:spPr>
        <p:txBody>
          <a:bodyPr anchor="b" anchorCtr="0"/>
          <a:lstStyle>
            <a:lvl1pPr>
              <a:defRPr sz="1800">
                <a:solidFill>
                  <a:schemeClr val="accent1"/>
                </a:solidFill>
              </a:defRPr>
            </a:lvl1pPr>
          </a:lstStyle>
          <a:p>
            <a:pPr lvl="0"/>
            <a:r>
              <a:rPr lang="en-US" dirty="0"/>
              <a:t>Presenter title</a:t>
            </a:r>
            <a:endParaRPr lang="en-AU" dirty="0"/>
          </a:p>
        </p:txBody>
      </p:sp>
      <p:sp>
        <p:nvSpPr>
          <p:cNvPr id="10" name="Text Placeholder 14">
            <a:extLst>
              <a:ext uri="{FF2B5EF4-FFF2-40B4-BE49-F238E27FC236}">
                <a16:creationId xmlns:a16="http://schemas.microsoft.com/office/drawing/2014/main" id="{37F13F42-B330-47E5-3F90-36734EC08976}"/>
              </a:ext>
            </a:extLst>
          </p:cNvPr>
          <p:cNvSpPr>
            <a:spLocks noGrp="1"/>
          </p:cNvSpPr>
          <p:nvPr>
            <p:ph type="body" sz="quarter" idx="12" hasCustomPrompt="1"/>
          </p:nvPr>
        </p:nvSpPr>
        <p:spPr>
          <a:xfrm>
            <a:off x="7847995" y="5832773"/>
            <a:ext cx="2700000" cy="720000"/>
          </a:xfrm>
        </p:spPr>
        <p:txBody>
          <a:bodyPr anchor="b">
            <a:noAutofit/>
          </a:bodyPr>
          <a:lstStyle>
            <a:lvl1pPr algn="r">
              <a:defRPr sz="1800" b="0">
                <a:solidFill>
                  <a:schemeClr val="accent1"/>
                </a:solidFill>
                <a:latin typeface="+mn-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00 Month YY20</a:t>
            </a:r>
          </a:p>
        </p:txBody>
      </p:sp>
      <p:sp>
        <p:nvSpPr>
          <p:cNvPr id="5" name="Picture Placeholder 4">
            <a:extLst>
              <a:ext uri="{FF2B5EF4-FFF2-40B4-BE49-F238E27FC236}">
                <a16:creationId xmlns:a16="http://schemas.microsoft.com/office/drawing/2014/main" id="{DAEA5A75-B013-2CCC-2269-682E37F0B276}"/>
              </a:ext>
              <a:ext uri="{C183D7F6-B498-43B3-948B-1728B52AA6E4}">
                <adec:decorative xmlns:adec="http://schemas.microsoft.com/office/drawing/2017/decorative" val="1"/>
              </a:ext>
            </a:extLst>
          </p:cNvPr>
          <p:cNvSpPr>
            <a:spLocks noGrp="1"/>
          </p:cNvSpPr>
          <p:nvPr>
            <p:ph type="pic" sz="quarter" idx="13"/>
          </p:nvPr>
        </p:nvSpPr>
        <p:spPr>
          <a:xfrm>
            <a:off x="0" y="0"/>
            <a:ext cx="3060000" cy="6858000"/>
          </a:xfrm>
        </p:spPr>
        <p:txBody>
          <a:bodyPr/>
          <a:lstStyle/>
          <a:p>
            <a:r>
              <a:rPr lang="en-US"/>
              <a:t>Click icon to add picture</a:t>
            </a:r>
            <a:endParaRPr lang="en-AU" dirty="0"/>
          </a:p>
        </p:txBody>
      </p:sp>
    </p:spTree>
    <p:extLst>
      <p:ext uri="{BB962C8B-B14F-4D97-AF65-F5344CB8AC3E}">
        <p14:creationId xmlns:p14="http://schemas.microsoft.com/office/powerpoint/2010/main" val="42351448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over 2">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FED08CF-2518-2327-406C-6026029FD05B}"/>
              </a:ext>
              <a:ext uri="{C183D7F6-B498-43B3-948B-1728B52AA6E4}">
                <adec:decorative xmlns:adec="http://schemas.microsoft.com/office/drawing/2017/decorative" val="1"/>
              </a:ext>
            </a:extLst>
          </p:cNvPr>
          <p:cNvSpPr/>
          <p:nvPr userDrawn="1"/>
        </p:nvSpPr>
        <p:spPr>
          <a:xfrm>
            <a:off x="3060000" y="0"/>
            <a:ext cx="7776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mj-lt"/>
            </a:endParaRPr>
          </a:p>
        </p:txBody>
      </p:sp>
      <p:cxnSp>
        <p:nvCxnSpPr>
          <p:cNvPr id="11" name="Straight Connector 10">
            <a:extLst>
              <a:ext uri="{FF2B5EF4-FFF2-40B4-BE49-F238E27FC236}">
                <a16:creationId xmlns:a16="http://schemas.microsoft.com/office/drawing/2014/main" id="{167B4648-D1B6-2648-37DC-35CC3262B2EE}"/>
              </a:ext>
              <a:ext uri="{C183D7F6-B498-43B3-948B-1728B52AA6E4}">
                <adec:decorative xmlns:adec="http://schemas.microsoft.com/office/drawing/2017/decorative" val="1"/>
              </a:ext>
            </a:extLst>
          </p:cNvPr>
          <p:cNvCxnSpPr>
            <a:cxnSpLocks/>
          </p:cNvCxnSpPr>
          <p:nvPr userDrawn="1"/>
        </p:nvCxnSpPr>
        <p:spPr>
          <a:xfrm>
            <a:off x="3420000" y="360000"/>
            <a:ext cx="0" cy="6192773"/>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7" name="Title 1">
            <a:extLst>
              <a:ext uri="{FF2B5EF4-FFF2-40B4-BE49-F238E27FC236}">
                <a16:creationId xmlns:a16="http://schemas.microsoft.com/office/drawing/2014/main" id="{A6070B46-EC77-177A-DA25-5155F929B19D}"/>
              </a:ext>
            </a:extLst>
          </p:cNvPr>
          <p:cNvSpPr>
            <a:spLocks noGrp="1"/>
          </p:cNvSpPr>
          <p:nvPr>
            <p:ph type="ctrTitle" hasCustomPrompt="1"/>
          </p:nvPr>
        </p:nvSpPr>
        <p:spPr>
          <a:xfrm>
            <a:off x="3599997" y="1259999"/>
            <a:ext cx="6948000" cy="2700000"/>
          </a:xfrm>
          <a:ln>
            <a:noFill/>
          </a:ln>
        </p:spPr>
        <p:txBody>
          <a:bodyPr anchor="t">
            <a:noAutofit/>
          </a:bodyPr>
          <a:lstStyle>
            <a:lvl1pPr algn="l">
              <a:lnSpc>
                <a:spcPct val="90000"/>
              </a:lnSpc>
              <a:defRPr sz="4800">
                <a:solidFill>
                  <a:schemeClr val="accent1"/>
                </a:solidFill>
                <a:latin typeface="+mj-lt"/>
              </a:defRPr>
            </a:lvl1pPr>
          </a:lstStyle>
          <a:p>
            <a:r>
              <a:rPr lang="en-US"/>
              <a:t>Presentation title</a:t>
            </a:r>
          </a:p>
        </p:txBody>
      </p:sp>
      <p:sp>
        <p:nvSpPr>
          <p:cNvPr id="3" name="Footer Placeholder 2">
            <a:extLst>
              <a:ext uri="{FF2B5EF4-FFF2-40B4-BE49-F238E27FC236}">
                <a16:creationId xmlns:a16="http://schemas.microsoft.com/office/drawing/2014/main" id="{6E1481CC-14AE-44A2-E62B-3050FD80215A}"/>
              </a:ext>
              <a:ext uri="{C183D7F6-B498-43B3-948B-1728B52AA6E4}">
                <adec:decorative xmlns:adec="http://schemas.microsoft.com/office/drawing/2017/decorative" val="1"/>
              </a:ext>
            </a:extLst>
          </p:cNvPr>
          <p:cNvSpPr>
            <a:spLocks noGrp="1"/>
          </p:cNvSpPr>
          <p:nvPr>
            <p:ph type="ftr" sz="quarter" idx="10"/>
          </p:nvPr>
        </p:nvSpPr>
        <p:spPr>
          <a:xfrm>
            <a:off x="3599997" y="360000"/>
            <a:ext cx="3599996" cy="684000"/>
          </a:xfrm>
          <a:prstGeom prst="rect">
            <a:avLst/>
          </a:prstGeom>
        </p:spPr>
        <p:txBody>
          <a:bodyPr lIns="0" tIns="0" rIns="0" bIns="0">
            <a:noAutofit/>
          </a:bodyPr>
          <a:lstStyle>
            <a:lvl1pPr>
              <a:defRPr sz="1400">
                <a:solidFill>
                  <a:schemeClr val="accent1"/>
                </a:solidFill>
                <a:latin typeface="Public Sans" pitchFamily="2" charset="0"/>
              </a:defRPr>
            </a:lvl1pPr>
          </a:lstStyle>
          <a:p>
            <a:r>
              <a:rPr lang="en-US"/>
              <a:t>NSW Department of Education</a:t>
            </a:r>
            <a:endParaRPr lang="en-AU"/>
          </a:p>
        </p:txBody>
      </p:sp>
      <p:sp>
        <p:nvSpPr>
          <p:cNvPr id="8" name="Text Placeholder 10">
            <a:extLst>
              <a:ext uri="{FF2B5EF4-FFF2-40B4-BE49-F238E27FC236}">
                <a16:creationId xmlns:a16="http://schemas.microsoft.com/office/drawing/2014/main" id="{55A48081-2B8F-CBA5-A4D1-4D0CEEEDB3CA}"/>
              </a:ext>
            </a:extLst>
          </p:cNvPr>
          <p:cNvSpPr>
            <a:spLocks noGrp="1"/>
          </p:cNvSpPr>
          <p:nvPr>
            <p:ph type="body" sz="quarter" idx="14" hasCustomPrompt="1"/>
          </p:nvPr>
        </p:nvSpPr>
        <p:spPr>
          <a:xfrm>
            <a:off x="3599997" y="4248000"/>
            <a:ext cx="6947996" cy="1152000"/>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9" name="Text Placeholder 14">
            <a:extLst>
              <a:ext uri="{FF2B5EF4-FFF2-40B4-BE49-F238E27FC236}">
                <a16:creationId xmlns:a16="http://schemas.microsoft.com/office/drawing/2014/main" id="{AEED1A4F-C99E-03ED-E8E3-C614DDDC05BB}"/>
              </a:ext>
            </a:extLst>
          </p:cNvPr>
          <p:cNvSpPr>
            <a:spLocks noGrp="1"/>
          </p:cNvSpPr>
          <p:nvPr>
            <p:ph type="body" sz="quarter" idx="11" hasCustomPrompt="1"/>
          </p:nvPr>
        </p:nvSpPr>
        <p:spPr>
          <a:xfrm>
            <a:off x="3599997" y="5832773"/>
            <a:ext cx="3600000" cy="396000"/>
          </a:xfrm>
        </p:spPr>
        <p:txBody>
          <a:bodyPr anchor="b" anchorCtr="0">
            <a:noAutofit/>
          </a:bodyPr>
          <a:lstStyle>
            <a:lvl1pPr>
              <a:lnSpc>
                <a:spcPct val="100000"/>
              </a:lnSpc>
              <a:spcAft>
                <a:spcPts val="0"/>
              </a:spcAft>
              <a:defRPr sz="1800" b="1">
                <a:solidFill>
                  <a:schemeClr val="accent1"/>
                </a:solidFill>
                <a:latin typeface="+mn-lt"/>
              </a:defRPr>
            </a:lvl1pPr>
            <a:lvl2pPr>
              <a:lnSpc>
                <a:spcPct val="100000"/>
              </a:lnSpc>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Presenter name</a:t>
            </a:r>
          </a:p>
        </p:txBody>
      </p:sp>
      <p:sp>
        <p:nvSpPr>
          <p:cNvPr id="2" name="Text Placeholder 7">
            <a:extLst>
              <a:ext uri="{FF2B5EF4-FFF2-40B4-BE49-F238E27FC236}">
                <a16:creationId xmlns:a16="http://schemas.microsoft.com/office/drawing/2014/main" id="{60E763D3-A13C-06E4-9014-2E3B13407800}"/>
              </a:ext>
            </a:extLst>
          </p:cNvPr>
          <p:cNvSpPr>
            <a:spLocks noGrp="1"/>
          </p:cNvSpPr>
          <p:nvPr>
            <p:ph type="body" sz="quarter" idx="16" hasCustomPrompt="1"/>
          </p:nvPr>
        </p:nvSpPr>
        <p:spPr>
          <a:xfrm>
            <a:off x="3600000" y="6264773"/>
            <a:ext cx="3599999" cy="288000"/>
          </a:xfrm>
        </p:spPr>
        <p:txBody>
          <a:bodyPr anchor="b" anchorCtr="0"/>
          <a:lstStyle>
            <a:lvl1pPr>
              <a:defRPr sz="1800">
                <a:solidFill>
                  <a:schemeClr val="accent1"/>
                </a:solidFill>
              </a:defRPr>
            </a:lvl1pPr>
          </a:lstStyle>
          <a:p>
            <a:pPr lvl="0"/>
            <a:r>
              <a:rPr lang="en-US"/>
              <a:t>Presenter title</a:t>
            </a:r>
            <a:endParaRPr lang="en-AU"/>
          </a:p>
        </p:txBody>
      </p:sp>
      <p:sp>
        <p:nvSpPr>
          <p:cNvPr id="10" name="Text Placeholder 14">
            <a:extLst>
              <a:ext uri="{FF2B5EF4-FFF2-40B4-BE49-F238E27FC236}">
                <a16:creationId xmlns:a16="http://schemas.microsoft.com/office/drawing/2014/main" id="{37F13F42-B330-47E5-3F90-36734EC08976}"/>
              </a:ext>
            </a:extLst>
          </p:cNvPr>
          <p:cNvSpPr>
            <a:spLocks noGrp="1"/>
          </p:cNvSpPr>
          <p:nvPr>
            <p:ph type="body" sz="quarter" idx="12" hasCustomPrompt="1"/>
          </p:nvPr>
        </p:nvSpPr>
        <p:spPr>
          <a:xfrm>
            <a:off x="7847995" y="5832773"/>
            <a:ext cx="2700000" cy="720000"/>
          </a:xfrm>
        </p:spPr>
        <p:txBody>
          <a:bodyPr anchor="b">
            <a:noAutofit/>
          </a:bodyPr>
          <a:lstStyle>
            <a:lvl1pPr algn="r">
              <a:defRPr sz="1800" b="0">
                <a:solidFill>
                  <a:schemeClr val="accent1"/>
                </a:solidFill>
                <a:latin typeface="+mn-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00 Month YY20</a:t>
            </a:r>
          </a:p>
        </p:txBody>
      </p:sp>
      <p:sp>
        <p:nvSpPr>
          <p:cNvPr id="5" name="Picture Placeholder 4">
            <a:extLst>
              <a:ext uri="{FF2B5EF4-FFF2-40B4-BE49-F238E27FC236}">
                <a16:creationId xmlns:a16="http://schemas.microsoft.com/office/drawing/2014/main" id="{DAEA5A75-B013-2CCC-2269-682E37F0B276}"/>
              </a:ext>
              <a:ext uri="{C183D7F6-B498-43B3-948B-1728B52AA6E4}">
                <adec:decorative xmlns:adec="http://schemas.microsoft.com/office/drawing/2017/decorative" val="1"/>
              </a:ext>
            </a:extLst>
          </p:cNvPr>
          <p:cNvSpPr>
            <a:spLocks noGrp="1"/>
          </p:cNvSpPr>
          <p:nvPr>
            <p:ph type="pic" sz="quarter" idx="13"/>
          </p:nvPr>
        </p:nvSpPr>
        <p:spPr>
          <a:xfrm>
            <a:off x="0" y="0"/>
            <a:ext cx="3060000" cy="6858000"/>
          </a:xfrm>
        </p:spPr>
        <p:txBody>
          <a:bodyPr/>
          <a:lstStyle/>
          <a:p>
            <a:r>
              <a:rPr lang="en-US"/>
              <a:t>Click icon to add picture</a:t>
            </a:r>
            <a:endParaRPr lang="en-AU"/>
          </a:p>
        </p:txBody>
      </p:sp>
    </p:spTree>
    <p:extLst>
      <p:ext uri="{BB962C8B-B14F-4D97-AF65-F5344CB8AC3E}">
        <p14:creationId xmlns:p14="http://schemas.microsoft.com/office/powerpoint/2010/main" val="58795309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Cover 3">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0" y="0"/>
            <a:ext cx="5040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sp>
        <p:nvSpPr>
          <p:cNvPr id="20" name="Footer Placeholder 4">
            <a:extLst>
              <a:ext uri="{FF2B5EF4-FFF2-40B4-BE49-F238E27FC236}">
                <a16:creationId xmlns:a16="http://schemas.microsoft.com/office/drawing/2014/main" id="{E3775B0C-7FFD-4E7F-AC26-D5F1E787B1CC}"/>
              </a:ext>
              <a:ext uri="{C183D7F6-B498-43B3-948B-1728B52AA6E4}">
                <adec:decorative xmlns:adec="http://schemas.microsoft.com/office/drawing/2017/decorative" val="1"/>
              </a:ext>
            </a:extLst>
          </p:cNvPr>
          <p:cNvSpPr>
            <a:spLocks noGrp="1"/>
          </p:cNvSpPr>
          <p:nvPr>
            <p:ph type="ftr" sz="quarter" idx="3"/>
          </p:nvPr>
        </p:nvSpPr>
        <p:spPr>
          <a:xfrm>
            <a:off x="360000" y="359998"/>
            <a:ext cx="4500000" cy="684000"/>
          </a:xfrm>
          <a:prstGeom prst="rect">
            <a:avLst/>
          </a:prstGeom>
        </p:spPr>
        <p:txBody>
          <a:bodyPr vert="horz" lIns="0" tIns="0" rIns="0" bIns="0" rtlCol="0" anchor="t">
            <a:noAutofit/>
          </a:bodyPr>
          <a:lstStyle>
            <a:lvl1pPr algn="l">
              <a:defRPr sz="1400">
                <a:solidFill>
                  <a:schemeClr val="accent1"/>
                </a:solidFill>
                <a:latin typeface="Public Sans" pitchFamily="2" charset="0"/>
              </a:defRPr>
            </a:lvl1pPr>
          </a:lstStyle>
          <a:p>
            <a:r>
              <a:rPr lang="en-US" dirty="0"/>
              <a:t>NSW Department of Education</a:t>
            </a:r>
            <a:endParaRPr lang="en-AU" dirty="0"/>
          </a:p>
        </p:txBody>
      </p:sp>
      <p:sp>
        <p:nvSpPr>
          <p:cNvPr id="2" name="Title 1"/>
          <p:cNvSpPr>
            <a:spLocks noGrp="1"/>
          </p:cNvSpPr>
          <p:nvPr>
            <p:ph type="ctrTitle" hasCustomPrompt="1"/>
          </p:nvPr>
        </p:nvSpPr>
        <p:spPr>
          <a:xfrm>
            <a:off x="360001" y="1044000"/>
            <a:ext cx="4500000" cy="2520000"/>
          </a:xfrm>
          <a:ln>
            <a:noFill/>
          </a:ln>
        </p:spPr>
        <p:txBody>
          <a:bodyPr anchor="b">
            <a:noAutofit/>
          </a:bodyPr>
          <a:lstStyle>
            <a:lvl1pPr algn="l">
              <a:lnSpc>
                <a:spcPct val="90000"/>
              </a:lnSpc>
              <a:defRPr sz="4800">
                <a:solidFill>
                  <a:schemeClr val="accent1"/>
                </a:solidFill>
                <a:latin typeface="+mj-lt"/>
              </a:defRPr>
            </a:lvl1pPr>
          </a:lstStyle>
          <a:p>
            <a:r>
              <a:rPr lang="en-US" dirty="0"/>
              <a:t>Presentation title</a:t>
            </a:r>
          </a:p>
        </p:txBody>
      </p: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360001" y="3707999"/>
            <a:ext cx="4500000" cy="1188000"/>
          </a:xfrm>
        </p:spPr>
        <p:txBody>
          <a:bodyPr anchor="t">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6" name="Text Placeholder 14">
            <a:extLst>
              <a:ext uri="{FF2B5EF4-FFF2-40B4-BE49-F238E27FC236}">
                <a16:creationId xmlns:a16="http://schemas.microsoft.com/office/drawing/2014/main" id="{CBD988A2-69DC-6498-35F1-5A52AD30CEAC}"/>
              </a:ext>
            </a:extLst>
          </p:cNvPr>
          <p:cNvSpPr>
            <a:spLocks noGrp="1"/>
          </p:cNvSpPr>
          <p:nvPr>
            <p:ph type="body" sz="quarter" idx="14" hasCustomPrompt="1"/>
          </p:nvPr>
        </p:nvSpPr>
        <p:spPr>
          <a:xfrm>
            <a:off x="359997" y="5039998"/>
            <a:ext cx="4499999" cy="288000"/>
          </a:xfrm>
        </p:spPr>
        <p:txBody>
          <a:bodyPr>
            <a:noAutofit/>
          </a:bodyPr>
          <a:lstStyle>
            <a:lvl1pPr>
              <a:spcAft>
                <a:spcPts val="0"/>
              </a:spcAft>
              <a:defRPr sz="1800" b="1">
                <a:solidFill>
                  <a:schemeClr val="accent1"/>
                </a:solidFill>
                <a:latin typeface="+mn-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Presenter name</a:t>
            </a:r>
          </a:p>
        </p:txBody>
      </p:sp>
      <p:sp>
        <p:nvSpPr>
          <p:cNvPr id="8" name="Text Placeholder 7">
            <a:extLst>
              <a:ext uri="{FF2B5EF4-FFF2-40B4-BE49-F238E27FC236}">
                <a16:creationId xmlns:a16="http://schemas.microsoft.com/office/drawing/2014/main" id="{F1B4A246-8750-3B76-6335-2AB142573783}"/>
              </a:ext>
            </a:extLst>
          </p:cNvPr>
          <p:cNvSpPr>
            <a:spLocks noGrp="1"/>
          </p:cNvSpPr>
          <p:nvPr>
            <p:ph type="body" sz="quarter" idx="16" hasCustomPrompt="1"/>
          </p:nvPr>
        </p:nvSpPr>
        <p:spPr>
          <a:xfrm>
            <a:off x="359997" y="5327998"/>
            <a:ext cx="4499999" cy="792000"/>
          </a:xfrm>
        </p:spPr>
        <p:txBody>
          <a:bodyPr/>
          <a:lstStyle>
            <a:lvl1pPr>
              <a:defRPr sz="1800">
                <a:solidFill>
                  <a:schemeClr val="accent1"/>
                </a:solidFill>
              </a:defRPr>
            </a:lvl1pPr>
          </a:lstStyle>
          <a:p>
            <a:pPr lvl="0"/>
            <a:r>
              <a:rPr lang="en-US" dirty="0"/>
              <a:t>Presenter title</a:t>
            </a:r>
            <a:endParaRPr lang="en-AU" dirty="0"/>
          </a:p>
        </p:txBody>
      </p:sp>
      <p:sp>
        <p:nvSpPr>
          <p:cNvPr id="16" name="Text Placeholder 14">
            <a:extLst>
              <a:ext uri="{FF2B5EF4-FFF2-40B4-BE49-F238E27FC236}">
                <a16:creationId xmlns:a16="http://schemas.microsoft.com/office/drawing/2014/main" id="{0B9A9D47-05D2-409D-A941-8374F9F8E2D4}"/>
              </a:ext>
            </a:extLst>
          </p:cNvPr>
          <p:cNvSpPr>
            <a:spLocks noGrp="1"/>
          </p:cNvSpPr>
          <p:nvPr>
            <p:ph type="body" sz="quarter" idx="12" hasCustomPrompt="1"/>
          </p:nvPr>
        </p:nvSpPr>
        <p:spPr>
          <a:xfrm>
            <a:off x="359999" y="6192000"/>
            <a:ext cx="4499999" cy="360000"/>
          </a:xfrm>
        </p:spPr>
        <p:txBody>
          <a:bodyPr anchor="b" anchorCtr="0">
            <a:noAutofit/>
          </a:bodyPr>
          <a:lstStyle>
            <a:lvl1pPr algn="l">
              <a:defRPr sz="1800" b="0">
                <a:solidFill>
                  <a:schemeClr val="accent1"/>
                </a:solidFill>
                <a:latin typeface="+mn-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00 Month YY20</a:t>
            </a:r>
          </a:p>
        </p:txBody>
      </p:sp>
      <p:sp>
        <p:nvSpPr>
          <p:cNvPr id="5" name="Picture Placeholder 4">
            <a:extLst>
              <a:ext uri="{FF2B5EF4-FFF2-40B4-BE49-F238E27FC236}">
                <a16:creationId xmlns:a16="http://schemas.microsoft.com/office/drawing/2014/main" id="{47081598-8EF9-4067-828C-DA3306F39365}"/>
              </a:ext>
              <a:ext uri="{C183D7F6-B498-43B3-948B-1728B52AA6E4}">
                <adec:decorative xmlns:adec="http://schemas.microsoft.com/office/drawing/2017/decorative" val="1"/>
              </a:ext>
            </a:extLst>
          </p:cNvPr>
          <p:cNvSpPr>
            <a:spLocks noGrp="1"/>
          </p:cNvSpPr>
          <p:nvPr>
            <p:ph type="pic" sz="quarter" idx="13"/>
          </p:nvPr>
        </p:nvSpPr>
        <p:spPr>
          <a:xfrm>
            <a:off x="5040000" y="0"/>
            <a:ext cx="2880000" cy="6858000"/>
          </a:xfrm>
        </p:spPr>
        <p:txBody>
          <a:bodyPr/>
          <a:lstStyle/>
          <a:p>
            <a:r>
              <a:rPr lang="en-US"/>
              <a:t>Click icon to add picture</a:t>
            </a:r>
            <a:endParaRPr lang="en-AU" dirty="0"/>
          </a:p>
        </p:txBody>
      </p:sp>
      <p:sp>
        <p:nvSpPr>
          <p:cNvPr id="17" name="Rectangle 16">
            <a:extLst>
              <a:ext uri="{FF2B5EF4-FFF2-40B4-BE49-F238E27FC236}">
                <a16:creationId xmlns:a16="http://schemas.microsoft.com/office/drawing/2014/main" id="{F646A5C8-9FAD-4A32-B2BD-9D5DD5101B50}"/>
              </a:ext>
              <a:ext uri="{C183D7F6-B498-43B3-948B-1728B52AA6E4}">
                <adec:decorative xmlns:adec="http://schemas.microsoft.com/office/drawing/2017/decorative" val="1"/>
              </a:ext>
            </a:extLst>
          </p:cNvPr>
          <p:cNvSpPr/>
          <p:nvPr userDrawn="1"/>
        </p:nvSpPr>
        <p:spPr>
          <a:xfrm>
            <a:off x="7919999" y="0"/>
            <a:ext cx="265187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spTree>
    <p:extLst>
      <p:ext uri="{BB962C8B-B14F-4D97-AF65-F5344CB8AC3E}">
        <p14:creationId xmlns:p14="http://schemas.microsoft.com/office/powerpoint/2010/main" val="144500457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1_Cover 3">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0" y="0"/>
            <a:ext cx="5040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sp>
        <p:nvSpPr>
          <p:cNvPr id="20" name="Footer Placeholder 4">
            <a:extLst>
              <a:ext uri="{FF2B5EF4-FFF2-40B4-BE49-F238E27FC236}">
                <a16:creationId xmlns:a16="http://schemas.microsoft.com/office/drawing/2014/main" id="{E3775B0C-7FFD-4E7F-AC26-D5F1E787B1CC}"/>
              </a:ext>
              <a:ext uri="{C183D7F6-B498-43B3-948B-1728B52AA6E4}">
                <adec:decorative xmlns:adec="http://schemas.microsoft.com/office/drawing/2017/decorative" val="1"/>
              </a:ext>
            </a:extLst>
          </p:cNvPr>
          <p:cNvSpPr>
            <a:spLocks noGrp="1"/>
          </p:cNvSpPr>
          <p:nvPr>
            <p:ph type="ftr" sz="quarter" idx="3"/>
          </p:nvPr>
        </p:nvSpPr>
        <p:spPr>
          <a:xfrm>
            <a:off x="360000" y="359998"/>
            <a:ext cx="4500000" cy="684000"/>
          </a:xfrm>
          <a:prstGeom prst="rect">
            <a:avLst/>
          </a:prstGeom>
        </p:spPr>
        <p:txBody>
          <a:bodyPr vert="horz" lIns="0" tIns="0" rIns="0" bIns="0" rtlCol="0" anchor="t">
            <a:noAutofit/>
          </a:bodyPr>
          <a:lstStyle>
            <a:lvl1pPr algn="l">
              <a:defRPr sz="1400">
                <a:solidFill>
                  <a:schemeClr val="bg1"/>
                </a:solidFill>
                <a:latin typeface="Public Sans" pitchFamily="2" charset="0"/>
              </a:defRPr>
            </a:lvl1pPr>
          </a:lstStyle>
          <a:p>
            <a:r>
              <a:rPr lang="en-US"/>
              <a:t>NSW Department of Education</a:t>
            </a:r>
            <a:endParaRPr lang="en-AU" dirty="0"/>
          </a:p>
        </p:txBody>
      </p:sp>
      <p:sp>
        <p:nvSpPr>
          <p:cNvPr id="2" name="Title 1"/>
          <p:cNvSpPr>
            <a:spLocks noGrp="1"/>
          </p:cNvSpPr>
          <p:nvPr>
            <p:ph type="ctrTitle" hasCustomPrompt="1"/>
          </p:nvPr>
        </p:nvSpPr>
        <p:spPr>
          <a:xfrm>
            <a:off x="360001" y="1044000"/>
            <a:ext cx="4500000" cy="2520000"/>
          </a:xfrm>
          <a:ln>
            <a:noFill/>
          </a:ln>
        </p:spPr>
        <p:txBody>
          <a:bodyPr anchor="b">
            <a:noAutofit/>
          </a:bodyPr>
          <a:lstStyle>
            <a:lvl1pPr algn="l">
              <a:lnSpc>
                <a:spcPct val="90000"/>
              </a:lnSpc>
              <a:defRPr sz="4800">
                <a:solidFill>
                  <a:schemeClr val="bg1"/>
                </a:solidFill>
                <a:latin typeface="+mj-lt"/>
              </a:defRPr>
            </a:lvl1pPr>
          </a:lstStyle>
          <a:p>
            <a:r>
              <a:rPr lang="en-US" dirty="0"/>
              <a:t>Presentation title</a:t>
            </a:r>
          </a:p>
        </p:txBody>
      </p: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360001" y="3707999"/>
            <a:ext cx="4500000" cy="1188000"/>
          </a:xfrm>
        </p:spPr>
        <p:txBody>
          <a:bodyPr anchor="t">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6" name="Text Placeholder 14">
            <a:extLst>
              <a:ext uri="{FF2B5EF4-FFF2-40B4-BE49-F238E27FC236}">
                <a16:creationId xmlns:a16="http://schemas.microsoft.com/office/drawing/2014/main" id="{CBD988A2-69DC-6498-35F1-5A52AD30CEAC}"/>
              </a:ext>
            </a:extLst>
          </p:cNvPr>
          <p:cNvSpPr>
            <a:spLocks noGrp="1"/>
          </p:cNvSpPr>
          <p:nvPr>
            <p:ph type="body" sz="quarter" idx="14" hasCustomPrompt="1"/>
          </p:nvPr>
        </p:nvSpPr>
        <p:spPr>
          <a:xfrm>
            <a:off x="359997" y="5039998"/>
            <a:ext cx="4499999" cy="288000"/>
          </a:xfrm>
        </p:spPr>
        <p:txBody>
          <a:bodyPr>
            <a:noAutofit/>
          </a:bodyPr>
          <a:lstStyle>
            <a:lvl1pPr>
              <a:spcAft>
                <a:spcPts val="0"/>
              </a:spcAft>
              <a:defRPr sz="1800" b="1">
                <a:solidFill>
                  <a:schemeClr val="bg1"/>
                </a:solidFill>
                <a:latin typeface="+mn-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Presenter name</a:t>
            </a:r>
          </a:p>
        </p:txBody>
      </p:sp>
      <p:sp>
        <p:nvSpPr>
          <p:cNvPr id="8" name="Text Placeholder 7">
            <a:extLst>
              <a:ext uri="{FF2B5EF4-FFF2-40B4-BE49-F238E27FC236}">
                <a16:creationId xmlns:a16="http://schemas.microsoft.com/office/drawing/2014/main" id="{F1B4A246-8750-3B76-6335-2AB142573783}"/>
              </a:ext>
            </a:extLst>
          </p:cNvPr>
          <p:cNvSpPr>
            <a:spLocks noGrp="1"/>
          </p:cNvSpPr>
          <p:nvPr>
            <p:ph type="body" sz="quarter" idx="16" hasCustomPrompt="1"/>
          </p:nvPr>
        </p:nvSpPr>
        <p:spPr>
          <a:xfrm>
            <a:off x="359997" y="5327998"/>
            <a:ext cx="4499999" cy="792000"/>
          </a:xfrm>
        </p:spPr>
        <p:txBody>
          <a:bodyPr/>
          <a:lstStyle>
            <a:lvl1pPr>
              <a:defRPr sz="1800">
                <a:solidFill>
                  <a:schemeClr val="bg1"/>
                </a:solidFill>
              </a:defRPr>
            </a:lvl1pPr>
          </a:lstStyle>
          <a:p>
            <a:pPr lvl="0"/>
            <a:r>
              <a:rPr lang="en-US" dirty="0"/>
              <a:t>Presenter title</a:t>
            </a:r>
            <a:endParaRPr lang="en-AU" dirty="0"/>
          </a:p>
        </p:txBody>
      </p:sp>
      <p:sp>
        <p:nvSpPr>
          <p:cNvPr id="16" name="Text Placeholder 14">
            <a:extLst>
              <a:ext uri="{FF2B5EF4-FFF2-40B4-BE49-F238E27FC236}">
                <a16:creationId xmlns:a16="http://schemas.microsoft.com/office/drawing/2014/main" id="{0B9A9D47-05D2-409D-A941-8374F9F8E2D4}"/>
              </a:ext>
            </a:extLst>
          </p:cNvPr>
          <p:cNvSpPr>
            <a:spLocks noGrp="1"/>
          </p:cNvSpPr>
          <p:nvPr>
            <p:ph type="body" sz="quarter" idx="12" hasCustomPrompt="1"/>
          </p:nvPr>
        </p:nvSpPr>
        <p:spPr>
          <a:xfrm>
            <a:off x="359999" y="6192000"/>
            <a:ext cx="4499999" cy="360000"/>
          </a:xfrm>
        </p:spPr>
        <p:txBody>
          <a:bodyPr anchor="b" anchorCtr="0">
            <a:noAutofit/>
          </a:bodyPr>
          <a:lstStyle>
            <a:lvl1pPr algn="l">
              <a:defRPr sz="1800" b="0">
                <a:solidFill>
                  <a:schemeClr val="bg1"/>
                </a:solidFill>
                <a:latin typeface="+mn-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00 Month YY20</a:t>
            </a:r>
          </a:p>
        </p:txBody>
      </p:sp>
      <p:sp>
        <p:nvSpPr>
          <p:cNvPr id="5" name="Picture Placeholder 4">
            <a:extLst>
              <a:ext uri="{FF2B5EF4-FFF2-40B4-BE49-F238E27FC236}">
                <a16:creationId xmlns:a16="http://schemas.microsoft.com/office/drawing/2014/main" id="{47081598-8EF9-4067-828C-DA3306F39365}"/>
              </a:ext>
              <a:ext uri="{C183D7F6-B498-43B3-948B-1728B52AA6E4}">
                <adec:decorative xmlns:adec="http://schemas.microsoft.com/office/drawing/2017/decorative" val="1"/>
              </a:ext>
            </a:extLst>
          </p:cNvPr>
          <p:cNvSpPr>
            <a:spLocks noGrp="1"/>
          </p:cNvSpPr>
          <p:nvPr>
            <p:ph type="pic" sz="quarter" idx="13"/>
          </p:nvPr>
        </p:nvSpPr>
        <p:spPr>
          <a:xfrm>
            <a:off x="5040000" y="0"/>
            <a:ext cx="2880000" cy="6858000"/>
          </a:xfrm>
        </p:spPr>
        <p:txBody>
          <a:bodyPr/>
          <a:lstStyle/>
          <a:p>
            <a:r>
              <a:rPr lang="en-US"/>
              <a:t>Click icon to add picture</a:t>
            </a:r>
            <a:endParaRPr lang="en-AU" dirty="0"/>
          </a:p>
        </p:txBody>
      </p:sp>
      <p:sp>
        <p:nvSpPr>
          <p:cNvPr id="17" name="Rectangle 16">
            <a:extLst>
              <a:ext uri="{FF2B5EF4-FFF2-40B4-BE49-F238E27FC236}">
                <a16:creationId xmlns:a16="http://schemas.microsoft.com/office/drawing/2014/main" id="{F646A5C8-9FAD-4A32-B2BD-9D5DD5101B50}"/>
              </a:ext>
              <a:ext uri="{C183D7F6-B498-43B3-948B-1728B52AA6E4}">
                <adec:decorative xmlns:adec="http://schemas.microsoft.com/office/drawing/2017/decorative" val="1"/>
              </a:ext>
            </a:extLst>
          </p:cNvPr>
          <p:cNvSpPr/>
          <p:nvPr userDrawn="1"/>
        </p:nvSpPr>
        <p:spPr>
          <a:xfrm>
            <a:off x="7919999" y="0"/>
            <a:ext cx="265187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spTree>
    <p:extLst>
      <p:ext uri="{BB962C8B-B14F-4D97-AF65-F5344CB8AC3E}">
        <p14:creationId xmlns:p14="http://schemas.microsoft.com/office/powerpoint/2010/main" val="242571514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Cover 4">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F646A5C8-9FAD-4A32-B2BD-9D5DD5101B50}"/>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cxnSp>
        <p:nvCxnSpPr>
          <p:cNvPr id="12" name="Straight Connector 11">
            <a:extLst>
              <a:ext uri="{FF2B5EF4-FFF2-40B4-BE49-F238E27FC236}">
                <a16:creationId xmlns:a16="http://schemas.microsoft.com/office/drawing/2014/main" id="{3283C022-C11C-47A8-B2C6-38BBC7F57777}"/>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20" name="Footer Placeholder 4">
            <a:extLst>
              <a:ext uri="{FF2B5EF4-FFF2-40B4-BE49-F238E27FC236}">
                <a16:creationId xmlns:a16="http://schemas.microsoft.com/office/drawing/2014/main" id="{E3775B0C-7FFD-4E7F-AC26-D5F1E787B1CC}"/>
              </a:ext>
              <a:ext uri="{C183D7F6-B498-43B3-948B-1728B52AA6E4}">
                <adec:decorative xmlns:adec="http://schemas.microsoft.com/office/drawing/2017/decorative" val="1"/>
              </a:ext>
            </a:extLst>
          </p:cNvPr>
          <p:cNvSpPr>
            <a:spLocks noGrp="1"/>
          </p:cNvSpPr>
          <p:nvPr>
            <p:ph type="ftr" sz="quarter" idx="3"/>
          </p:nvPr>
        </p:nvSpPr>
        <p:spPr>
          <a:xfrm>
            <a:off x="539999" y="359998"/>
            <a:ext cx="6192000" cy="684000"/>
          </a:xfrm>
          <a:prstGeom prst="rect">
            <a:avLst/>
          </a:prstGeom>
        </p:spPr>
        <p:txBody>
          <a:bodyPr vert="horz" lIns="0" tIns="0" rIns="0" bIns="0" rtlCol="0" anchor="t">
            <a:noAutofit/>
          </a:bodyPr>
          <a:lstStyle>
            <a:lvl1pPr algn="l">
              <a:defRPr sz="1400">
                <a:solidFill>
                  <a:schemeClr val="accent1"/>
                </a:solidFill>
                <a:latin typeface="Public Sans" pitchFamily="2" charset="0"/>
              </a:defRPr>
            </a:lvl1pPr>
          </a:lstStyle>
          <a:p>
            <a:r>
              <a:rPr lang="en-US" dirty="0"/>
              <a:t>NSW Department of Education</a:t>
            </a:r>
            <a:endParaRPr lang="en-AU" dirty="0"/>
          </a:p>
        </p:txBody>
      </p:sp>
      <p:sp>
        <p:nvSpPr>
          <p:cNvPr id="2" name="Title 1"/>
          <p:cNvSpPr>
            <a:spLocks noGrp="1"/>
          </p:cNvSpPr>
          <p:nvPr>
            <p:ph type="ctrTitle" hasCustomPrompt="1"/>
          </p:nvPr>
        </p:nvSpPr>
        <p:spPr>
          <a:xfrm>
            <a:off x="539999" y="1044000"/>
            <a:ext cx="6191997" cy="2520000"/>
          </a:xfrm>
          <a:ln>
            <a:noFill/>
          </a:ln>
        </p:spPr>
        <p:txBody>
          <a:bodyPr anchor="b">
            <a:noAutofit/>
          </a:bodyPr>
          <a:lstStyle>
            <a:lvl1pPr algn="l">
              <a:lnSpc>
                <a:spcPct val="90000"/>
              </a:lnSpc>
              <a:defRPr sz="4800">
                <a:solidFill>
                  <a:schemeClr val="accent1"/>
                </a:solidFill>
                <a:latin typeface="+mj-lt"/>
              </a:defRPr>
            </a:lvl1pPr>
          </a:lstStyle>
          <a:p>
            <a:r>
              <a:rPr lang="en-US" dirty="0"/>
              <a:t>Presentation </a:t>
            </a:r>
            <a:br>
              <a:rPr lang="en-US" dirty="0"/>
            </a:br>
            <a:r>
              <a:rPr lang="en-US" dirty="0"/>
              <a:t>title</a:t>
            </a:r>
          </a:p>
        </p:txBody>
      </p: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540000" y="3708000"/>
            <a:ext cx="6191996" cy="1188000"/>
          </a:xfrm>
        </p:spPr>
        <p:txBody>
          <a:bodyPr anchor="t">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8" name="Text Placeholder 14">
            <a:extLst>
              <a:ext uri="{FF2B5EF4-FFF2-40B4-BE49-F238E27FC236}">
                <a16:creationId xmlns:a16="http://schemas.microsoft.com/office/drawing/2014/main" id="{5FC58E93-7580-E9FF-6148-0F5E545477CE}"/>
              </a:ext>
            </a:extLst>
          </p:cNvPr>
          <p:cNvSpPr>
            <a:spLocks noGrp="1"/>
          </p:cNvSpPr>
          <p:nvPr>
            <p:ph type="body" sz="quarter" idx="16" hasCustomPrompt="1"/>
          </p:nvPr>
        </p:nvSpPr>
        <p:spPr>
          <a:xfrm>
            <a:off x="540000" y="5039998"/>
            <a:ext cx="6191993" cy="288000"/>
          </a:xfrm>
        </p:spPr>
        <p:txBody>
          <a:bodyPr>
            <a:noAutofit/>
          </a:bodyPr>
          <a:lstStyle>
            <a:lvl1pPr>
              <a:spcAft>
                <a:spcPts val="0"/>
              </a:spcAft>
              <a:defRPr sz="1800" b="1">
                <a:solidFill>
                  <a:schemeClr val="accent1"/>
                </a:solidFill>
                <a:latin typeface="+mn-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Presenter name</a:t>
            </a:r>
          </a:p>
        </p:txBody>
      </p:sp>
      <p:sp>
        <p:nvSpPr>
          <p:cNvPr id="3" name="Text Placeholder 7">
            <a:extLst>
              <a:ext uri="{FF2B5EF4-FFF2-40B4-BE49-F238E27FC236}">
                <a16:creationId xmlns:a16="http://schemas.microsoft.com/office/drawing/2014/main" id="{1F0629B0-A42C-4FB6-B454-03D8AB00E863}"/>
              </a:ext>
            </a:extLst>
          </p:cNvPr>
          <p:cNvSpPr>
            <a:spLocks noGrp="1"/>
          </p:cNvSpPr>
          <p:nvPr>
            <p:ph type="body" sz="quarter" idx="14" hasCustomPrompt="1"/>
          </p:nvPr>
        </p:nvSpPr>
        <p:spPr>
          <a:xfrm>
            <a:off x="540000" y="5327998"/>
            <a:ext cx="6191989" cy="792000"/>
          </a:xfrm>
        </p:spPr>
        <p:txBody>
          <a:bodyPr/>
          <a:lstStyle>
            <a:lvl1pPr>
              <a:defRPr sz="1800">
                <a:solidFill>
                  <a:schemeClr val="accent1"/>
                </a:solidFill>
              </a:defRPr>
            </a:lvl1pPr>
          </a:lstStyle>
          <a:p>
            <a:pPr lvl="0"/>
            <a:r>
              <a:rPr lang="en-US" dirty="0"/>
              <a:t>Presenter title</a:t>
            </a:r>
            <a:endParaRPr lang="en-AU" dirty="0"/>
          </a:p>
        </p:txBody>
      </p:sp>
      <p:sp>
        <p:nvSpPr>
          <p:cNvPr id="7" name="Text Placeholder 14">
            <a:extLst>
              <a:ext uri="{FF2B5EF4-FFF2-40B4-BE49-F238E27FC236}">
                <a16:creationId xmlns:a16="http://schemas.microsoft.com/office/drawing/2014/main" id="{FC583E1C-2B14-0034-2E56-1DF5C19C56FD}"/>
              </a:ext>
            </a:extLst>
          </p:cNvPr>
          <p:cNvSpPr>
            <a:spLocks noGrp="1"/>
          </p:cNvSpPr>
          <p:nvPr>
            <p:ph type="body" sz="quarter" idx="15" hasCustomPrompt="1"/>
          </p:nvPr>
        </p:nvSpPr>
        <p:spPr>
          <a:xfrm>
            <a:off x="540000" y="6192000"/>
            <a:ext cx="6191993" cy="360000"/>
          </a:xfrm>
        </p:spPr>
        <p:txBody>
          <a:bodyPr anchor="b" anchorCtr="0">
            <a:noAutofit/>
          </a:bodyPr>
          <a:lstStyle>
            <a:lvl1pPr algn="l">
              <a:defRPr sz="1800" b="0">
                <a:solidFill>
                  <a:schemeClr val="accent1"/>
                </a:solidFill>
                <a:latin typeface="+mn-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00 Month YY20</a:t>
            </a:r>
          </a:p>
        </p:txBody>
      </p:sp>
      <p:sp>
        <p:nvSpPr>
          <p:cNvPr id="5" name="Picture Placeholder 4">
            <a:extLst>
              <a:ext uri="{FF2B5EF4-FFF2-40B4-BE49-F238E27FC236}">
                <a16:creationId xmlns:a16="http://schemas.microsoft.com/office/drawing/2014/main" id="{47081598-8EF9-4067-828C-DA3306F39365}"/>
              </a:ext>
              <a:ext uri="{C183D7F6-B498-43B3-948B-1728B52AA6E4}">
                <adec:decorative xmlns:adec="http://schemas.microsoft.com/office/drawing/2017/decorative" val="1"/>
              </a:ext>
            </a:extLst>
          </p:cNvPr>
          <p:cNvSpPr>
            <a:spLocks noGrp="1"/>
          </p:cNvSpPr>
          <p:nvPr>
            <p:ph type="pic" sz="quarter" idx="13"/>
          </p:nvPr>
        </p:nvSpPr>
        <p:spPr>
          <a:xfrm>
            <a:off x="7128000" y="0"/>
            <a:ext cx="3708000" cy="6858000"/>
          </a:xfrm>
        </p:spPr>
        <p:txBody>
          <a:bodyPr/>
          <a:lstStyle/>
          <a:p>
            <a:r>
              <a:rPr lang="en-US"/>
              <a:t>Click icon to add picture</a:t>
            </a:r>
            <a:endParaRPr lang="en-AU" dirty="0"/>
          </a:p>
        </p:txBody>
      </p:sp>
    </p:spTree>
    <p:extLst>
      <p:ext uri="{BB962C8B-B14F-4D97-AF65-F5344CB8AC3E}">
        <p14:creationId xmlns:p14="http://schemas.microsoft.com/office/powerpoint/2010/main" val="177805481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1_Cover 4">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F646A5C8-9FAD-4A32-B2BD-9D5DD5101B50}"/>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cxnSp>
        <p:nvCxnSpPr>
          <p:cNvPr id="12" name="Straight Connector 11">
            <a:extLst>
              <a:ext uri="{FF2B5EF4-FFF2-40B4-BE49-F238E27FC236}">
                <a16:creationId xmlns:a16="http://schemas.microsoft.com/office/drawing/2014/main" id="{3283C022-C11C-47A8-B2C6-38BBC7F57777}"/>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20" name="Footer Placeholder 4">
            <a:extLst>
              <a:ext uri="{FF2B5EF4-FFF2-40B4-BE49-F238E27FC236}">
                <a16:creationId xmlns:a16="http://schemas.microsoft.com/office/drawing/2014/main" id="{E3775B0C-7FFD-4E7F-AC26-D5F1E787B1CC}"/>
              </a:ext>
              <a:ext uri="{C183D7F6-B498-43B3-948B-1728B52AA6E4}">
                <adec:decorative xmlns:adec="http://schemas.microsoft.com/office/drawing/2017/decorative" val="1"/>
              </a:ext>
            </a:extLst>
          </p:cNvPr>
          <p:cNvSpPr>
            <a:spLocks noGrp="1"/>
          </p:cNvSpPr>
          <p:nvPr>
            <p:ph type="ftr" sz="quarter" idx="3"/>
          </p:nvPr>
        </p:nvSpPr>
        <p:spPr>
          <a:xfrm>
            <a:off x="539999" y="359998"/>
            <a:ext cx="6192000" cy="684000"/>
          </a:xfrm>
          <a:prstGeom prst="rect">
            <a:avLst/>
          </a:prstGeom>
        </p:spPr>
        <p:txBody>
          <a:bodyPr vert="horz" lIns="0" tIns="0" rIns="0" bIns="0" rtlCol="0" anchor="t">
            <a:noAutofit/>
          </a:bodyPr>
          <a:lstStyle>
            <a:lvl1pPr algn="l">
              <a:defRPr sz="1400">
                <a:solidFill>
                  <a:schemeClr val="bg1"/>
                </a:solidFill>
                <a:latin typeface="Public Sans" pitchFamily="2" charset="0"/>
              </a:defRPr>
            </a:lvl1pPr>
          </a:lstStyle>
          <a:p>
            <a:r>
              <a:rPr lang="en-US"/>
              <a:t>NSW Department of Education</a:t>
            </a:r>
            <a:endParaRPr lang="en-AU" dirty="0"/>
          </a:p>
        </p:txBody>
      </p:sp>
      <p:sp>
        <p:nvSpPr>
          <p:cNvPr id="2" name="Title 1"/>
          <p:cNvSpPr>
            <a:spLocks noGrp="1"/>
          </p:cNvSpPr>
          <p:nvPr>
            <p:ph type="ctrTitle" hasCustomPrompt="1"/>
          </p:nvPr>
        </p:nvSpPr>
        <p:spPr>
          <a:xfrm>
            <a:off x="539999" y="1044000"/>
            <a:ext cx="6191997" cy="2520000"/>
          </a:xfrm>
          <a:ln>
            <a:noFill/>
          </a:ln>
        </p:spPr>
        <p:txBody>
          <a:bodyPr anchor="b">
            <a:noAutofit/>
          </a:bodyPr>
          <a:lstStyle>
            <a:lvl1pPr algn="l">
              <a:lnSpc>
                <a:spcPct val="90000"/>
              </a:lnSpc>
              <a:defRPr sz="4800">
                <a:solidFill>
                  <a:schemeClr val="bg1"/>
                </a:solidFill>
                <a:latin typeface="+mj-lt"/>
              </a:defRPr>
            </a:lvl1pPr>
          </a:lstStyle>
          <a:p>
            <a:r>
              <a:rPr lang="en-US" dirty="0"/>
              <a:t>Presentation </a:t>
            </a:r>
            <a:br>
              <a:rPr lang="en-US" dirty="0"/>
            </a:br>
            <a:r>
              <a:rPr lang="en-US" dirty="0"/>
              <a:t>title</a:t>
            </a:r>
          </a:p>
        </p:txBody>
      </p: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540000" y="3708000"/>
            <a:ext cx="6191996" cy="1188000"/>
          </a:xfrm>
        </p:spPr>
        <p:txBody>
          <a:bodyPr anchor="t">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8" name="Text Placeholder 14">
            <a:extLst>
              <a:ext uri="{FF2B5EF4-FFF2-40B4-BE49-F238E27FC236}">
                <a16:creationId xmlns:a16="http://schemas.microsoft.com/office/drawing/2014/main" id="{5FC58E93-7580-E9FF-6148-0F5E545477CE}"/>
              </a:ext>
            </a:extLst>
          </p:cNvPr>
          <p:cNvSpPr>
            <a:spLocks noGrp="1"/>
          </p:cNvSpPr>
          <p:nvPr>
            <p:ph type="body" sz="quarter" idx="16" hasCustomPrompt="1"/>
          </p:nvPr>
        </p:nvSpPr>
        <p:spPr>
          <a:xfrm>
            <a:off x="540000" y="5039998"/>
            <a:ext cx="6191993" cy="288000"/>
          </a:xfrm>
        </p:spPr>
        <p:txBody>
          <a:bodyPr>
            <a:noAutofit/>
          </a:bodyPr>
          <a:lstStyle>
            <a:lvl1pPr>
              <a:spcAft>
                <a:spcPts val="0"/>
              </a:spcAft>
              <a:defRPr sz="1800" b="1">
                <a:solidFill>
                  <a:schemeClr val="bg1"/>
                </a:solidFill>
                <a:latin typeface="+mn-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Presenter name</a:t>
            </a:r>
          </a:p>
        </p:txBody>
      </p:sp>
      <p:sp>
        <p:nvSpPr>
          <p:cNvPr id="3" name="Text Placeholder 7">
            <a:extLst>
              <a:ext uri="{FF2B5EF4-FFF2-40B4-BE49-F238E27FC236}">
                <a16:creationId xmlns:a16="http://schemas.microsoft.com/office/drawing/2014/main" id="{1F0629B0-A42C-4FB6-B454-03D8AB00E863}"/>
              </a:ext>
            </a:extLst>
          </p:cNvPr>
          <p:cNvSpPr>
            <a:spLocks noGrp="1"/>
          </p:cNvSpPr>
          <p:nvPr>
            <p:ph type="body" sz="quarter" idx="14" hasCustomPrompt="1"/>
          </p:nvPr>
        </p:nvSpPr>
        <p:spPr>
          <a:xfrm>
            <a:off x="540000" y="5327998"/>
            <a:ext cx="6191989" cy="792000"/>
          </a:xfrm>
        </p:spPr>
        <p:txBody>
          <a:bodyPr/>
          <a:lstStyle>
            <a:lvl1pPr>
              <a:defRPr sz="1800">
                <a:solidFill>
                  <a:schemeClr val="bg1"/>
                </a:solidFill>
              </a:defRPr>
            </a:lvl1pPr>
          </a:lstStyle>
          <a:p>
            <a:pPr lvl="0"/>
            <a:r>
              <a:rPr lang="en-US" dirty="0"/>
              <a:t>Presenter title</a:t>
            </a:r>
            <a:endParaRPr lang="en-AU" dirty="0"/>
          </a:p>
        </p:txBody>
      </p:sp>
      <p:sp>
        <p:nvSpPr>
          <p:cNvPr id="7" name="Text Placeholder 14">
            <a:extLst>
              <a:ext uri="{FF2B5EF4-FFF2-40B4-BE49-F238E27FC236}">
                <a16:creationId xmlns:a16="http://schemas.microsoft.com/office/drawing/2014/main" id="{FC583E1C-2B14-0034-2E56-1DF5C19C56FD}"/>
              </a:ext>
            </a:extLst>
          </p:cNvPr>
          <p:cNvSpPr>
            <a:spLocks noGrp="1"/>
          </p:cNvSpPr>
          <p:nvPr>
            <p:ph type="body" sz="quarter" idx="15" hasCustomPrompt="1"/>
          </p:nvPr>
        </p:nvSpPr>
        <p:spPr>
          <a:xfrm>
            <a:off x="540000" y="6192000"/>
            <a:ext cx="6191993" cy="360000"/>
          </a:xfrm>
        </p:spPr>
        <p:txBody>
          <a:bodyPr anchor="b" anchorCtr="0">
            <a:noAutofit/>
          </a:bodyPr>
          <a:lstStyle>
            <a:lvl1pPr algn="l">
              <a:defRPr sz="1800" b="0">
                <a:solidFill>
                  <a:schemeClr val="bg1"/>
                </a:solidFill>
                <a:latin typeface="+mn-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00 Month YY20</a:t>
            </a:r>
          </a:p>
        </p:txBody>
      </p:sp>
      <p:sp>
        <p:nvSpPr>
          <p:cNvPr id="5" name="Picture Placeholder 4">
            <a:extLst>
              <a:ext uri="{FF2B5EF4-FFF2-40B4-BE49-F238E27FC236}">
                <a16:creationId xmlns:a16="http://schemas.microsoft.com/office/drawing/2014/main" id="{47081598-8EF9-4067-828C-DA3306F39365}"/>
              </a:ext>
              <a:ext uri="{C183D7F6-B498-43B3-948B-1728B52AA6E4}">
                <adec:decorative xmlns:adec="http://schemas.microsoft.com/office/drawing/2017/decorative" val="1"/>
              </a:ext>
            </a:extLst>
          </p:cNvPr>
          <p:cNvSpPr>
            <a:spLocks noGrp="1"/>
          </p:cNvSpPr>
          <p:nvPr>
            <p:ph type="pic" sz="quarter" idx="13"/>
          </p:nvPr>
        </p:nvSpPr>
        <p:spPr>
          <a:xfrm>
            <a:off x="7128000" y="0"/>
            <a:ext cx="3708000" cy="6858000"/>
          </a:xfrm>
        </p:spPr>
        <p:txBody>
          <a:bodyPr/>
          <a:lstStyle/>
          <a:p>
            <a:r>
              <a:rPr lang="en-US"/>
              <a:t>Click icon to add picture</a:t>
            </a:r>
            <a:endParaRPr lang="en-AU" dirty="0"/>
          </a:p>
        </p:txBody>
      </p:sp>
    </p:spTree>
    <p:extLst>
      <p:ext uri="{BB962C8B-B14F-4D97-AF65-F5344CB8AC3E}">
        <p14:creationId xmlns:p14="http://schemas.microsoft.com/office/powerpoint/2010/main" val="530014337"/>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Divider 1">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360000" y="360000"/>
            <a:ext cx="4500000" cy="684000"/>
          </a:xfrm>
          <a:prstGeom prst="rect">
            <a:avLst/>
          </a:prstGeom>
        </p:spPr>
        <p:txBody>
          <a:bodyPr vert="horz" lIns="0" tIns="0" rIns="0" bIns="0" rtlCol="0" anchor="t">
            <a:noAutofit/>
          </a:bodyPr>
          <a:lstStyle>
            <a:lvl1pPr algn="l">
              <a:defRPr sz="1400">
                <a:solidFill>
                  <a:schemeClr val="tx1"/>
                </a:solidFill>
                <a:latin typeface="Public Sans" pitchFamily="2" charset="0"/>
              </a:defRPr>
            </a:lvl1pPr>
          </a:lstStyle>
          <a:p>
            <a:r>
              <a:rPr lang="en-US" dirty="0"/>
              <a:t>NSW Department of Education</a:t>
            </a:r>
            <a:endParaRPr lang="en-AU" dirty="0"/>
          </a:p>
        </p:txBody>
      </p:sp>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0" y="1548000"/>
            <a:ext cx="12192001" cy="180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0" y="3348000"/>
            <a:ext cx="12192001" cy="3510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2" name="Title 1"/>
          <p:cNvSpPr>
            <a:spLocks noGrp="1"/>
          </p:cNvSpPr>
          <p:nvPr>
            <p:ph type="ctrTitle" hasCustomPrompt="1"/>
          </p:nvPr>
        </p:nvSpPr>
        <p:spPr>
          <a:xfrm>
            <a:off x="360000" y="3600000"/>
            <a:ext cx="7200000" cy="2520000"/>
          </a:xfrm>
          <a:ln>
            <a:noFill/>
          </a:ln>
        </p:spPr>
        <p:txBody>
          <a:bodyPr anchor="t">
            <a:noAutofit/>
          </a:bodyPr>
          <a:lstStyle>
            <a:lvl1pPr algn="l">
              <a:lnSpc>
                <a:spcPct val="90000"/>
              </a:lnSpc>
              <a:defRPr sz="4800">
                <a:solidFill>
                  <a:schemeClr val="accent1"/>
                </a:solidFill>
                <a:latin typeface="+mj-lt"/>
              </a:defRPr>
            </a:lvl1pPr>
          </a:lstStyle>
          <a:p>
            <a:r>
              <a:rPr lang="en-US" dirty="0"/>
              <a:t>Divider title</a:t>
            </a:r>
          </a:p>
        </p:txBody>
      </p: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359999" y="1908000"/>
            <a:ext cx="7200000" cy="1080000"/>
          </a:xfrm>
        </p:spPr>
        <p:txBody>
          <a:bodyPr>
            <a:noAutofit/>
          </a:bodyPr>
          <a:lstStyle>
            <a:lvl1pPr>
              <a:defRPr sz="2000">
                <a:solidFill>
                  <a:schemeClr val="bg1"/>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5" name="Text Placeholder 4">
            <a:extLst>
              <a:ext uri="{FF2B5EF4-FFF2-40B4-BE49-F238E27FC236}">
                <a16:creationId xmlns:a16="http://schemas.microsoft.com/office/drawing/2014/main" id="{38EDD08B-0E5C-4DF0-9C56-CC522D170EAA}"/>
              </a:ext>
            </a:extLst>
          </p:cNvPr>
          <p:cNvSpPr>
            <a:spLocks noGrp="1"/>
          </p:cNvSpPr>
          <p:nvPr>
            <p:ph type="body" sz="quarter" idx="11" hasCustomPrompt="1"/>
          </p:nvPr>
        </p:nvSpPr>
        <p:spPr>
          <a:xfrm>
            <a:off x="8952000" y="3978000"/>
            <a:ext cx="2880000" cy="2880000"/>
          </a:xfrm>
        </p:spPr>
        <p:txBody>
          <a:bodyPr anchor="b">
            <a:noAutofit/>
          </a:bodyPr>
          <a:lstStyle>
            <a:lvl1pPr algn="r">
              <a:lnSpc>
                <a:spcPct val="80000"/>
              </a:lnSpc>
              <a:spcAft>
                <a:spcPts val="0"/>
              </a:spcAft>
              <a:defRPr sz="19000">
                <a:solidFill>
                  <a:schemeClr val="accent1"/>
                </a:solidFill>
                <a:latin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a:t>
            </a:r>
          </a:p>
        </p:txBody>
      </p:sp>
    </p:spTree>
    <p:extLst>
      <p:ext uri="{BB962C8B-B14F-4D97-AF65-F5344CB8AC3E}">
        <p14:creationId xmlns:p14="http://schemas.microsoft.com/office/powerpoint/2010/main" val="418835099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1_Divider 1">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360000" y="360000"/>
            <a:ext cx="4500000" cy="684000"/>
          </a:xfrm>
          <a:prstGeom prst="rect">
            <a:avLst/>
          </a:prstGeom>
        </p:spPr>
        <p:txBody>
          <a:bodyPr vert="horz" lIns="0" tIns="0" rIns="0" bIns="0" rtlCol="0" anchor="t">
            <a:noAutofit/>
          </a:bodyPr>
          <a:lstStyle>
            <a:lvl1pPr algn="l">
              <a:defRPr sz="1400">
                <a:solidFill>
                  <a:schemeClr val="tx1"/>
                </a:solidFill>
                <a:latin typeface="Public Sans" pitchFamily="2" charset="0"/>
              </a:defRPr>
            </a:lvl1pPr>
          </a:lstStyle>
          <a:p>
            <a:r>
              <a:rPr lang="en-US" dirty="0"/>
              <a:t>NSW Department of Education</a:t>
            </a:r>
            <a:endParaRPr lang="en-AU" dirty="0"/>
          </a:p>
        </p:txBody>
      </p:sp>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0" y="1548000"/>
            <a:ext cx="12192001" cy="1800000"/>
          </a:xfrm>
          <a:prstGeom prst="rect">
            <a:avLst/>
          </a:prstGeom>
          <a:solidFill>
            <a:srgbClr val="6300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0" y="3348000"/>
            <a:ext cx="12192001" cy="3510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2" name="Title 1"/>
          <p:cNvSpPr>
            <a:spLocks noGrp="1"/>
          </p:cNvSpPr>
          <p:nvPr>
            <p:ph type="ctrTitle" hasCustomPrompt="1"/>
          </p:nvPr>
        </p:nvSpPr>
        <p:spPr>
          <a:xfrm>
            <a:off x="360000" y="3600000"/>
            <a:ext cx="7200000" cy="2520000"/>
          </a:xfrm>
          <a:ln>
            <a:noFill/>
          </a:ln>
        </p:spPr>
        <p:txBody>
          <a:bodyPr anchor="t">
            <a:noAutofit/>
          </a:bodyPr>
          <a:lstStyle>
            <a:lvl1pPr algn="l">
              <a:lnSpc>
                <a:spcPct val="90000"/>
              </a:lnSpc>
              <a:defRPr sz="4800">
                <a:solidFill>
                  <a:schemeClr val="accent1"/>
                </a:solidFill>
                <a:latin typeface="+mj-lt"/>
              </a:defRPr>
            </a:lvl1pPr>
          </a:lstStyle>
          <a:p>
            <a:r>
              <a:rPr lang="en-US" dirty="0"/>
              <a:t>Divider title</a:t>
            </a:r>
          </a:p>
        </p:txBody>
      </p: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359999" y="1908000"/>
            <a:ext cx="7200000" cy="1080000"/>
          </a:xfrm>
        </p:spPr>
        <p:txBody>
          <a:bodyPr>
            <a:noAutofit/>
          </a:bodyPr>
          <a:lstStyle>
            <a:lvl1pPr>
              <a:defRPr sz="2000">
                <a:solidFill>
                  <a:srgbClr val="F6ACB6"/>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5" name="Text Placeholder 4">
            <a:extLst>
              <a:ext uri="{FF2B5EF4-FFF2-40B4-BE49-F238E27FC236}">
                <a16:creationId xmlns:a16="http://schemas.microsoft.com/office/drawing/2014/main" id="{38EDD08B-0E5C-4DF0-9C56-CC522D170EAA}"/>
              </a:ext>
            </a:extLst>
          </p:cNvPr>
          <p:cNvSpPr>
            <a:spLocks noGrp="1"/>
          </p:cNvSpPr>
          <p:nvPr>
            <p:ph type="body" sz="quarter" idx="11" hasCustomPrompt="1"/>
          </p:nvPr>
        </p:nvSpPr>
        <p:spPr>
          <a:xfrm>
            <a:off x="8952000" y="3978000"/>
            <a:ext cx="2880000" cy="2880000"/>
          </a:xfrm>
        </p:spPr>
        <p:txBody>
          <a:bodyPr anchor="b">
            <a:noAutofit/>
          </a:bodyPr>
          <a:lstStyle>
            <a:lvl1pPr algn="r">
              <a:lnSpc>
                <a:spcPct val="80000"/>
              </a:lnSpc>
              <a:spcAft>
                <a:spcPts val="0"/>
              </a:spcAft>
              <a:defRPr sz="19000">
                <a:solidFill>
                  <a:schemeClr val="accent1"/>
                </a:solidFill>
                <a:latin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a:t>
            </a:r>
          </a:p>
        </p:txBody>
      </p:sp>
    </p:spTree>
    <p:extLst>
      <p:ext uri="{BB962C8B-B14F-4D97-AF65-F5344CB8AC3E}">
        <p14:creationId xmlns:p14="http://schemas.microsoft.com/office/powerpoint/2010/main" val="1747932192"/>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Divider 2">
    <p:bg>
      <p:bgPr>
        <a:solidFill>
          <a:schemeClr val="accent4"/>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accent1"/>
                </a:solidFill>
                <a:latin typeface="Public Sans" pitchFamily="2" charset="0"/>
              </a:defRPr>
            </a:lvl1pPr>
          </a:lstStyle>
          <a:p>
            <a:r>
              <a:rPr lang="en-US" dirty="0"/>
              <a:t>NSW Department of Education</a:t>
            </a:r>
            <a:endParaRPr lang="en-AU" dirty="0"/>
          </a:p>
        </p:txBody>
      </p:sp>
      <p:sp>
        <p:nvSpPr>
          <p:cNvPr id="2" name="Title 1"/>
          <p:cNvSpPr>
            <a:spLocks noGrp="1"/>
          </p:cNvSpPr>
          <p:nvPr>
            <p:ph type="ctrTitle" hasCustomPrompt="1"/>
          </p:nvPr>
        </p:nvSpPr>
        <p:spPr>
          <a:xfrm>
            <a:off x="540000" y="4320000"/>
            <a:ext cx="10080000" cy="1224000"/>
          </a:xfrm>
          <a:ln>
            <a:noFill/>
          </a:ln>
        </p:spPr>
        <p:txBody>
          <a:bodyPr anchor="t">
            <a:noAutofit/>
          </a:bodyPr>
          <a:lstStyle>
            <a:lvl1pPr algn="l">
              <a:lnSpc>
                <a:spcPct val="90000"/>
              </a:lnSpc>
              <a:defRPr sz="4800">
                <a:solidFill>
                  <a:schemeClr val="accent1"/>
                </a:solidFill>
                <a:latin typeface="+mj-lt"/>
              </a:defRPr>
            </a:lvl1pPr>
          </a:lstStyle>
          <a:p>
            <a:r>
              <a:rPr lang="en-US" dirty="0"/>
              <a:t>Divider title</a:t>
            </a:r>
          </a:p>
        </p:txBody>
      </p:sp>
      <p:sp>
        <p:nvSpPr>
          <p:cNvPr id="5" name="Text Placeholder 4">
            <a:extLst>
              <a:ext uri="{FF2B5EF4-FFF2-40B4-BE49-F238E27FC236}">
                <a16:creationId xmlns:a16="http://schemas.microsoft.com/office/drawing/2014/main" id="{38EDD08B-0E5C-4DF0-9C56-CC522D170EAA}"/>
              </a:ext>
              <a:ext uri="{C183D7F6-B498-43B3-948B-1728B52AA6E4}">
                <adec:decorative xmlns:adec="http://schemas.microsoft.com/office/drawing/2017/decorative" val="0"/>
              </a:ext>
            </a:extLst>
          </p:cNvPr>
          <p:cNvSpPr>
            <a:spLocks noGrp="1"/>
          </p:cNvSpPr>
          <p:nvPr>
            <p:ph type="body" sz="quarter" idx="11" hasCustomPrompt="1"/>
          </p:nvPr>
        </p:nvSpPr>
        <p:spPr>
          <a:xfrm>
            <a:off x="540000" y="1368311"/>
            <a:ext cx="2880000" cy="2880000"/>
          </a:xfrm>
        </p:spPr>
        <p:txBody>
          <a:bodyPr anchor="t">
            <a:noAutofit/>
          </a:bodyPr>
          <a:lstStyle>
            <a:lvl1pPr algn="l">
              <a:lnSpc>
                <a:spcPct val="80000"/>
              </a:lnSpc>
              <a:spcAft>
                <a:spcPts val="0"/>
              </a:spcAft>
              <a:defRPr sz="19000">
                <a:solidFill>
                  <a:schemeClr val="accent2"/>
                </a:solidFill>
                <a:latin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a:t>
            </a:r>
          </a:p>
        </p:txBody>
      </p: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540000" y="5760000"/>
            <a:ext cx="10079997" cy="720000"/>
          </a:xfrm>
        </p:spPr>
        <p:txBody>
          <a:bodyPr>
            <a:noAutofit/>
          </a:bodyPr>
          <a:lstStyle>
            <a:lvl1pPr>
              <a:defRPr sz="2000">
                <a:solidFill>
                  <a:schemeClr val="accent1"/>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858653222"/>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1_Divider 2">
    <p:bg>
      <p:bgPr>
        <a:solidFill>
          <a:schemeClr val="accent6"/>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accent1"/>
                </a:solidFill>
                <a:latin typeface="Public Sans" pitchFamily="2" charset="0"/>
              </a:defRPr>
            </a:lvl1pPr>
          </a:lstStyle>
          <a:p>
            <a:r>
              <a:rPr lang="en-US" dirty="0"/>
              <a:t>NSW Department of Education</a:t>
            </a:r>
            <a:endParaRPr lang="en-AU" dirty="0"/>
          </a:p>
        </p:txBody>
      </p:sp>
      <p:sp>
        <p:nvSpPr>
          <p:cNvPr id="2" name="Title 1"/>
          <p:cNvSpPr>
            <a:spLocks noGrp="1"/>
          </p:cNvSpPr>
          <p:nvPr>
            <p:ph type="ctrTitle" hasCustomPrompt="1"/>
          </p:nvPr>
        </p:nvSpPr>
        <p:spPr>
          <a:xfrm>
            <a:off x="540000" y="4320000"/>
            <a:ext cx="10080000" cy="1224000"/>
          </a:xfrm>
          <a:ln>
            <a:noFill/>
          </a:ln>
        </p:spPr>
        <p:txBody>
          <a:bodyPr anchor="t">
            <a:noAutofit/>
          </a:bodyPr>
          <a:lstStyle>
            <a:lvl1pPr algn="l">
              <a:lnSpc>
                <a:spcPct val="90000"/>
              </a:lnSpc>
              <a:defRPr sz="4800">
                <a:solidFill>
                  <a:schemeClr val="accent1"/>
                </a:solidFill>
                <a:latin typeface="+mj-lt"/>
              </a:defRPr>
            </a:lvl1pPr>
          </a:lstStyle>
          <a:p>
            <a:r>
              <a:rPr lang="en-US" dirty="0"/>
              <a:t>Divider title</a:t>
            </a:r>
          </a:p>
        </p:txBody>
      </p:sp>
      <p:sp>
        <p:nvSpPr>
          <p:cNvPr id="5" name="Text Placeholder 4">
            <a:extLst>
              <a:ext uri="{FF2B5EF4-FFF2-40B4-BE49-F238E27FC236}">
                <a16:creationId xmlns:a16="http://schemas.microsoft.com/office/drawing/2014/main" id="{38EDD08B-0E5C-4DF0-9C56-CC522D170EAA}"/>
              </a:ext>
              <a:ext uri="{C183D7F6-B498-43B3-948B-1728B52AA6E4}">
                <adec:decorative xmlns:adec="http://schemas.microsoft.com/office/drawing/2017/decorative" val="0"/>
              </a:ext>
            </a:extLst>
          </p:cNvPr>
          <p:cNvSpPr>
            <a:spLocks noGrp="1"/>
          </p:cNvSpPr>
          <p:nvPr>
            <p:ph type="body" sz="quarter" idx="11" hasCustomPrompt="1"/>
          </p:nvPr>
        </p:nvSpPr>
        <p:spPr>
          <a:xfrm>
            <a:off x="540000" y="1368311"/>
            <a:ext cx="2880000" cy="2880000"/>
          </a:xfrm>
        </p:spPr>
        <p:txBody>
          <a:bodyPr anchor="t">
            <a:noAutofit/>
          </a:bodyPr>
          <a:lstStyle>
            <a:lvl1pPr algn="l">
              <a:lnSpc>
                <a:spcPct val="80000"/>
              </a:lnSpc>
              <a:spcAft>
                <a:spcPts val="0"/>
              </a:spcAft>
              <a:defRPr sz="19000">
                <a:solidFill>
                  <a:schemeClr val="tx2"/>
                </a:solidFill>
                <a:latin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a:t>
            </a:r>
          </a:p>
        </p:txBody>
      </p: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540000" y="5760000"/>
            <a:ext cx="10079997" cy="720000"/>
          </a:xfrm>
        </p:spPr>
        <p:txBody>
          <a:bodyPr>
            <a:noAutofit/>
          </a:bodyPr>
          <a:lstStyle>
            <a:lvl1pPr>
              <a:defRPr sz="2000">
                <a:solidFill>
                  <a:schemeClr val="accent1"/>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1626857177"/>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2_Divider 2_Image">
    <p:bg>
      <p:bgPr>
        <a:solidFill>
          <a:schemeClr val="accent4"/>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accent1"/>
                </a:solidFill>
                <a:latin typeface="Public Sans" pitchFamily="2" charset="0"/>
              </a:defRPr>
            </a:lvl1pPr>
          </a:lstStyle>
          <a:p>
            <a:r>
              <a:rPr lang="en-US" dirty="0"/>
              <a:t>NSW Department of Education</a:t>
            </a:r>
            <a:endParaRPr lang="en-AU" dirty="0"/>
          </a:p>
        </p:txBody>
      </p:sp>
      <p:sp>
        <p:nvSpPr>
          <p:cNvPr id="2" name="Title 1"/>
          <p:cNvSpPr>
            <a:spLocks noGrp="1"/>
          </p:cNvSpPr>
          <p:nvPr>
            <p:ph type="ctrTitle" hasCustomPrompt="1"/>
          </p:nvPr>
        </p:nvSpPr>
        <p:spPr>
          <a:xfrm>
            <a:off x="540000" y="4320000"/>
            <a:ext cx="6343602" cy="1224000"/>
          </a:xfrm>
          <a:ln>
            <a:noFill/>
          </a:ln>
        </p:spPr>
        <p:txBody>
          <a:bodyPr anchor="t">
            <a:noAutofit/>
          </a:bodyPr>
          <a:lstStyle>
            <a:lvl1pPr algn="l">
              <a:lnSpc>
                <a:spcPct val="90000"/>
              </a:lnSpc>
              <a:defRPr sz="4800">
                <a:solidFill>
                  <a:schemeClr val="accent1"/>
                </a:solidFill>
                <a:latin typeface="+mj-lt"/>
              </a:defRPr>
            </a:lvl1pPr>
          </a:lstStyle>
          <a:p>
            <a:r>
              <a:rPr lang="en-US" dirty="0"/>
              <a:t>Divider title</a:t>
            </a:r>
          </a:p>
        </p:txBody>
      </p:sp>
      <p:sp>
        <p:nvSpPr>
          <p:cNvPr id="5" name="Text Placeholder 4">
            <a:extLst>
              <a:ext uri="{FF2B5EF4-FFF2-40B4-BE49-F238E27FC236}">
                <a16:creationId xmlns:a16="http://schemas.microsoft.com/office/drawing/2014/main" id="{38EDD08B-0E5C-4DF0-9C56-CC522D170EAA}"/>
              </a:ext>
              <a:ext uri="{C183D7F6-B498-43B3-948B-1728B52AA6E4}">
                <adec:decorative xmlns:adec="http://schemas.microsoft.com/office/drawing/2017/decorative" val="0"/>
              </a:ext>
            </a:extLst>
          </p:cNvPr>
          <p:cNvSpPr>
            <a:spLocks noGrp="1"/>
          </p:cNvSpPr>
          <p:nvPr>
            <p:ph type="body" sz="quarter" idx="11" hasCustomPrompt="1"/>
          </p:nvPr>
        </p:nvSpPr>
        <p:spPr>
          <a:xfrm>
            <a:off x="540000" y="1368311"/>
            <a:ext cx="2880000" cy="2880000"/>
          </a:xfrm>
        </p:spPr>
        <p:txBody>
          <a:bodyPr anchor="t">
            <a:noAutofit/>
          </a:bodyPr>
          <a:lstStyle>
            <a:lvl1pPr algn="l">
              <a:lnSpc>
                <a:spcPct val="80000"/>
              </a:lnSpc>
              <a:spcAft>
                <a:spcPts val="0"/>
              </a:spcAft>
              <a:defRPr sz="19000">
                <a:solidFill>
                  <a:schemeClr val="accent2"/>
                </a:solidFill>
                <a:latin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a:t>
            </a:r>
          </a:p>
        </p:txBody>
      </p: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540001" y="5760000"/>
            <a:ext cx="6343602" cy="720000"/>
          </a:xfrm>
        </p:spPr>
        <p:txBody>
          <a:bodyPr>
            <a:noAutofit/>
          </a:bodyPr>
          <a:lstStyle>
            <a:lvl1pPr>
              <a:defRPr sz="2000">
                <a:solidFill>
                  <a:schemeClr val="accent1"/>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3" name="Picture Placeholder 4">
            <a:extLst>
              <a:ext uri="{FF2B5EF4-FFF2-40B4-BE49-F238E27FC236}">
                <a16:creationId xmlns:a16="http://schemas.microsoft.com/office/drawing/2014/main" id="{CD048189-D626-F31B-A3F0-9BF80BDFD40C}"/>
              </a:ext>
              <a:ext uri="{C183D7F6-B498-43B3-948B-1728B52AA6E4}">
                <adec:decorative xmlns:adec="http://schemas.microsoft.com/office/drawing/2017/decorative" val="1"/>
              </a:ext>
            </a:extLst>
          </p:cNvPr>
          <p:cNvSpPr>
            <a:spLocks noGrp="1"/>
          </p:cNvSpPr>
          <p:nvPr>
            <p:ph type="pic" sz="quarter" idx="13"/>
          </p:nvPr>
        </p:nvSpPr>
        <p:spPr>
          <a:xfrm>
            <a:off x="7128000" y="0"/>
            <a:ext cx="3708000" cy="6858000"/>
          </a:xfrm>
        </p:spPr>
        <p:txBody>
          <a:bodyPr/>
          <a:lstStyle/>
          <a:p>
            <a:r>
              <a:rPr lang="en-US"/>
              <a:t>Click icon to add picture</a:t>
            </a:r>
            <a:endParaRPr lang="en-AU" dirty="0"/>
          </a:p>
        </p:txBody>
      </p:sp>
    </p:spTree>
    <p:extLst>
      <p:ext uri="{BB962C8B-B14F-4D97-AF65-F5344CB8AC3E}">
        <p14:creationId xmlns:p14="http://schemas.microsoft.com/office/powerpoint/2010/main" val="4105671693"/>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3_Divider 2_Image">
    <p:bg>
      <p:bgPr>
        <a:solidFill>
          <a:schemeClr val="accent6"/>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accent1"/>
                </a:solidFill>
                <a:latin typeface="Public Sans" pitchFamily="2" charset="0"/>
              </a:defRPr>
            </a:lvl1pPr>
          </a:lstStyle>
          <a:p>
            <a:r>
              <a:rPr lang="en-US" dirty="0"/>
              <a:t>NSW Department of Education</a:t>
            </a:r>
            <a:endParaRPr lang="en-AU" dirty="0"/>
          </a:p>
        </p:txBody>
      </p:sp>
      <p:sp>
        <p:nvSpPr>
          <p:cNvPr id="2" name="Title 1"/>
          <p:cNvSpPr>
            <a:spLocks noGrp="1"/>
          </p:cNvSpPr>
          <p:nvPr>
            <p:ph type="ctrTitle" hasCustomPrompt="1"/>
          </p:nvPr>
        </p:nvSpPr>
        <p:spPr>
          <a:xfrm>
            <a:off x="540000" y="4320000"/>
            <a:ext cx="6407991" cy="1224000"/>
          </a:xfrm>
          <a:ln>
            <a:noFill/>
          </a:ln>
        </p:spPr>
        <p:txBody>
          <a:bodyPr anchor="t">
            <a:noAutofit/>
          </a:bodyPr>
          <a:lstStyle>
            <a:lvl1pPr algn="l">
              <a:lnSpc>
                <a:spcPct val="90000"/>
              </a:lnSpc>
              <a:defRPr sz="4800">
                <a:solidFill>
                  <a:schemeClr val="accent1"/>
                </a:solidFill>
                <a:latin typeface="+mj-lt"/>
              </a:defRPr>
            </a:lvl1pPr>
          </a:lstStyle>
          <a:p>
            <a:r>
              <a:rPr lang="en-US" dirty="0"/>
              <a:t>Divider title</a:t>
            </a:r>
          </a:p>
        </p:txBody>
      </p:sp>
      <p:sp>
        <p:nvSpPr>
          <p:cNvPr id="5" name="Text Placeholder 4">
            <a:extLst>
              <a:ext uri="{FF2B5EF4-FFF2-40B4-BE49-F238E27FC236}">
                <a16:creationId xmlns:a16="http://schemas.microsoft.com/office/drawing/2014/main" id="{38EDD08B-0E5C-4DF0-9C56-CC522D170EAA}"/>
              </a:ext>
              <a:ext uri="{C183D7F6-B498-43B3-948B-1728B52AA6E4}">
                <adec:decorative xmlns:adec="http://schemas.microsoft.com/office/drawing/2017/decorative" val="0"/>
              </a:ext>
            </a:extLst>
          </p:cNvPr>
          <p:cNvSpPr>
            <a:spLocks noGrp="1"/>
          </p:cNvSpPr>
          <p:nvPr>
            <p:ph type="body" sz="quarter" idx="11" hasCustomPrompt="1"/>
          </p:nvPr>
        </p:nvSpPr>
        <p:spPr>
          <a:xfrm>
            <a:off x="540000" y="1368311"/>
            <a:ext cx="2880000" cy="2880000"/>
          </a:xfrm>
        </p:spPr>
        <p:txBody>
          <a:bodyPr anchor="t">
            <a:noAutofit/>
          </a:bodyPr>
          <a:lstStyle>
            <a:lvl1pPr algn="l">
              <a:lnSpc>
                <a:spcPct val="80000"/>
              </a:lnSpc>
              <a:spcAft>
                <a:spcPts val="0"/>
              </a:spcAft>
              <a:defRPr sz="19000">
                <a:solidFill>
                  <a:schemeClr val="tx2"/>
                </a:solidFill>
                <a:latin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a:t>
            </a:r>
          </a:p>
        </p:txBody>
      </p: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540001" y="5760000"/>
            <a:ext cx="6407990" cy="720000"/>
          </a:xfrm>
        </p:spPr>
        <p:txBody>
          <a:bodyPr>
            <a:noAutofit/>
          </a:bodyPr>
          <a:lstStyle>
            <a:lvl1pPr>
              <a:defRPr sz="2000">
                <a:solidFill>
                  <a:schemeClr val="accent1"/>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3" name="Picture Placeholder 4">
            <a:extLst>
              <a:ext uri="{FF2B5EF4-FFF2-40B4-BE49-F238E27FC236}">
                <a16:creationId xmlns:a16="http://schemas.microsoft.com/office/drawing/2014/main" id="{43B0A989-8C17-718F-1784-DAD10FB92D0A}"/>
              </a:ext>
              <a:ext uri="{C183D7F6-B498-43B3-948B-1728B52AA6E4}">
                <adec:decorative xmlns:adec="http://schemas.microsoft.com/office/drawing/2017/decorative" val="1"/>
              </a:ext>
            </a:extLst>
          </p:cNvPr>
          <p:cNvSpPr>
            <a:spLocks noGrp="1"/>
          </p:cNvSpPr>
          <p:nvPr>
            <p:ph type="pic" sz="quarter" idx="13"/>
          </p:nvPr>
        </p:nvSpPr>
        <p:spPr>
          <a:xfrm>
            <a:off x="7128000" y="0"/>
            <a:ext cx="3708000" cy="6858000"/>
          </a:xfrm>
        </p:spPr>
        <p:txBody>
          <a:bodyPr/>
          <a:lstStyle/>
          <a:p>
            <a:r>
              <a:rPr lang="en-US"/>
              <a:t>Click icon to add picture</a:t>
            </a:r>
            <a:endParaRPr lang="en-AU" dirty="0"/>
          </a:p>
        </p:txBody>
      </p:sp>
    </p:spTree>
    <p:extLst>
      <p:ext uri="{BB962C8B-B14F-4D97-AF65-F5344CB8AC3E}">
        <p14:creationId xmlns:p14="http://schemas.microsoft.com/office/powerpoint/2010/main" val="22362117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ver 3">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0" y="0"/>
            <a:ext cx="5040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sp>
        <p:nvSpPr>
          <p:cNvPr id="20" name="Footer Placeholder 4">
            <a:extLst>
              <a:ext uri="{FF2B5EF4-FFF2-40B4-BE49-F238E27FC236}">
                <a16:creationId xmlns:a16="http://schemas.microsoft.com/office/drawing/2014/main" id="{E3775B0C-7FFD-4E7F-AC26-D5F1E787B1CC}"/>
              </a:ext>
              <a:ext uri="{C183D7F6-B498-43B3-948B-1728B52AA6E4}">
                <adec:decorative xmlns:adec="http://schemas.microsoft.com/office/drawing/2017/decorative" val="1"/>
              </a:ext>
            </a:extLst>
          </p:cNvPr>
          <p:cNvSpPr>
            <a:spLocks noGrp="1"/>
          </p:cNvSpPr>
          <p:nvPr>
            <p:ph type="ftr" sz="quarter" idx="3"/>
          </p:nvPr>
        </p:nvSpPr>
        <p:spPr>
          <a:xfrm>
            <a:off x="360000" y="359998"/>
            <a:ext cx="4500000" cy="684000"/>
          </a:xfrm>
          <a:prstGeom prst="rect">
            <a:avLst/>
          </a:prstGeom>
        </p:spPr>
        <p:txBody>
          <a:bodyPr vert="horz" lIns="0" tIns="0" rIns="0" bIns="0" rtlCol="0" anchor="t">
            <a:noAutofit/>
          </a:bodyPr>
          <a:lstStyle>
            <a:lvl1pPr algn="l">
              <a:defRPr sz="1400">
                <a:solidFill>
                  <a:schemeClr val="accent1"/>
                </a:solidFill>
                <a:latin typeface="Public Sans" pitchFamily="2" charset="0"/>
              </a:defRPr>
            </a:lvl1pPr>
          </a:lstStyle>
          <a:p>
            <a:r>
              <a:rPr lang="en-US"/>
              <a:t>NSW Department of Education</a:t>
            </a:r>
            <a:endParaRPr lang="en-AU"/>
          </a:p>
        </p:txBody>
      </p:sp>
      <p:sp>
        <p:nvSpPr>
          <p:cNvPr id="2" name="Title 1"/>
          <p:cNvSpPr>
            <a:spLocks noGrp="1"/>
          </p:cNvSpPr>
          <p:nvPr>
            <p:ph type="ctrTitle" hasCustomPrompt="1"/>
          </p:nvPr>
        </p:nvSpPr>
        <p:spPr>
          <a:xfrm>
            <a:off x="360001" y="1044000"/>
            <a:ext cx="4500000" cy="2520000"/>
          </a:xfrm>
          <a:ln>
            <a:noFill/>
          </a:ln>
        </p:spPr>
        <p:txBody>
          <a:bodyPr anchor="b">
            <a:noAutofit/>
          </a:bodyPr>
          <a:lstStyle>
            <a:lvl1pPr algn="l">
              <a:lnSpc>
                <a:spcPct val="90000"/>
              </a:lnSpc>
              <a:defRPr sz="4800">
                <a:solidFill>
                  <a:schemeClr val="accent1"/>
                </a:solidFill>
                <a:latin typeface="+mj-lt"/>
              </a:defRPr>
            </a:lvl1pPr>
          </a:lstStyle>
          <a:p>
            <a:r>
              <a:rPr lang="en-US"/>
              <a:t>Presentation title</a:t>
            </a:r>
          </a:p>
        </p:txBody>
      </p: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360001" y="3707999"/>
            <a:ext cx="4500000" cy="1188000"/>
          </a:xfrm>
        </p:spPr>
        <p:txBody>
          <a:bodyPr anchor="t">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6" name="Text Placeholder 14">
            <a:extLst>
              <a:ext uri="{FF2B5EF4-FFF2-40B4-BE49-F238E27FC236}">
                <a16:creationId xmlns:a16="http://schemas.microsoft.com/office/drawing/2014/main" id="{CBD988A2-69DC-6498-35F1-5A52AD30CEAC}"/>
              </a:ext>
            </a:extLst>
          </p:cNvPr>
          <p:cNvSpPr>
            <a:spLocks noGrp="1"/>
          </p:cNvSpPr>
          <p:nvPr>
            <p:ph type="body" sz="quarter" idx="14" hasCustomPrompt="1"/>
          </p:nvPr>
        </p:nvSpPr>
        <p:spPr>
          <a:xfrm>
            <a:off x="359997" y="5039998"/>
            <a:ext cx="4499999" cy="288000"/>
          </a:xfrm>
        </p:spPr>
        <p:txBody>
          <a:bodyPr>
            <a:noAutofit/>
          </a:bodyPr>
          <a:lstStyle>
            <a:lvl1pPr>
              <a:spcAft>
                <a:spcPts val="0"/>
              </a:spcAft>
              <a:defRPr sz="1800" b="1">
                <a:solidFill>
                  <a:schemeClr val="accent1"/>
                </a:solidFill>
                <a:latin typeface="+mn-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Presenter name</a:t>
            </a:r>
          </a:p>
        </p:txBody>
      </p:sp>
      <p:sp>
        <p:nvSpPr>
          <p:cNvPr id="8" name="Text Placeholder 7">
            <a:extLst>
              <a:ext uri="{FF2B5EF4-FFF2-40B4-BE49-F238E27FC236}">
                <a16:creationId xmlns:a16="http://schemas.microsoft.com/office/drawing/2014/main" id="{F1B4A246-8750-3B76-6335-2AB142573783}"/>
              </a:ext>
            </a:extLst>
          </p:cNvPr>
          <p:cNvSpPr>
            <a:spLocks noGrp="1"/>
          </p:cNvSpPr>
          <p:nvPr>
            <p:ph type="body" sz="quarter" idx="16" hasCustomPrompt="1"/>
          </p:nvPr>
        </p:nvSpPr>
        <p:spPr>
          <a:xfrm>
            <a:off x="359997" y="5327998"/>
            <a:ext cx="4499999" cy="792000"/>
          </a:xfrm>
        </p:spPr>
        <p:txBody>
          <a:bodyPr/>
          <a:lstStyle>
            <a:lvl1pPr>
              <a:defRPr sz="1800">
                <a:solidFill>
                  <a:schemeClr val="accent1"/>
                </a:solidFill>
              </a:defRPr>
            </a:lvl1pPr>
          </a:lstStyle>
          <a:p>
            <a:pPr lvl="0"/>
            <a:r>
              <a:rPr lang="en-US"/>
              <a:t>Presenter title</a:t>
            </a:r>
            <a:endParaRPr lang="en-AU"/>
          </a:p>
        </p:txBody>
      </p:sp>
      <p:sp>
        <p:nvSpPr>
          <p:cNvPr id="16" name="Text Placeholder 14">
            <a:extLst>
              <a:ext uri="{FF2B5EF4-FFF2-40B4-BE49-F238E27FC236}">
                <a16:creationId xmlns:a16="http://schemas.microsoft.com/office/drawing/2014/main" id="{0B9A9D47-05D2-409D-A941-8374F9F8E2D4}"/>
              </a:ext>
            </a:extLst>
          </p:cNvPr>
          <p:cNvSpPr>
            <a:spLocks noGrp="1"/>
          </p:cNvSpPr>
          <p:nvPr>
            <p:ph type="body" sz="quarter" idx="12" hasCustomPrompt="1"/>
          </p:nvPr>
        </p:nvSpPr>
        <p:spPr>
          <a:xfrm>
            <a:off x="359999" y="6192000"/>
            <a:ext cx="4499999" cy="360000"/>
          </a:xfrm>
        </p:spPr>
        <p:txBody>
          <a:bodyPr anchor="b" anchorCtr="0">
            <a:noAutofit/>
          </a:bodyPr>
          <a:lstStyle>
            <a:lvl1pPr algn="l">
              <a:defRPr sz="1800" b="0">
                <a:solidFill>
                  <a:schemeClr val="accent1"/>
                </a:solidFill>
                <a:latin typeface="+mn-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00 Month YY20</a:t>
            </a:r>
          </a:p>
        </p:txBody>
      </p:sp>
      <p:sp>
        <p:nvSpPr>
          <p:cNvPr id="5" name="Picture Placeholder 4">
            <a:extLst>
              <a:ext uri="{FF2B5EF4-FFF2-40B4-BE49-F238E27FC236}">
                <a16:creationId xmlns:a16="http://schemas.microsoft.com/office/drawing/2014/main" id="{47081598-8EF9-4067-828C-DA3306F39365}"/>
              </a:ext>
              <a:ext uri="{C183D7F6-B498-43B3-948B-1728B52AA6E4}">
                <adec:decorative xmlns:adec="http://schemas.microsoft.com/office/drawing/2017/decorative" val="1"/>
              </a:ext>
            </a:extLst>
          </p:cNvPr>
          <p:cNvSpPr>
            <a:spLocks noGrp="1"/>
          </p:cNvSpPr>
          <p:nvPr>
            <p:ph type="pic" sz="quarter" idx="13"/>
          </p:nvPr>
        </p:nvSpPr>
        <p:spPr>
          <a:xfrm>
            <a:off x="5040000" y="0"/>
            <a:ext cx="2880000" cy="6858000"/>
          </a:xfrm>
        </p:spPr>
        <p:txBody>
          <a:bodyPr/>
          <a:lstStyle/>
          <a:p>
            <a:r>
              <a:rPr lang="en-US"/>
              <a:t>Click icon to add picture</a:t>
            </a:r>
            <a:endParaRPr lang="en-AU"/>
          </a:p>
        </p:txBody>
      </p:sp>
      <p:sp>
        <p:nvSpPr>
          <p:cNvPr id="17" name="Rectangle 16">
            <a:extLst>
              <a:ext uri="{FF2B5EF4-FFF2-40B4-BE49-F238E27FC236}">
                <a16:creationId xmlns:a16="http://schemas.microsoft.com/office/drawing/2014/main" id="{F646A5C8-9FAD-4A32-B2BD-9D5DD5101B50}"/>
              </a:ext>
              <a:ext uri="{C183D7F6-B498-43B3-948B-1728B52AA6E4}">
                <adec:decorative xmlns:adec="http://schemas.microsoft.com/office/drawing/2017/decorative" val="1"/>
              </a:ext>
            </a:extLst>
          </p:cNvPr>
          <p:cNvSpPr/>
          <p:nvPr userDrawn="1"/>
        </p:nvSpPr>
        <p:spPr>
          <a:xfrm>
            <a:off x="7919999" y="0"/>
            <a:ext cx="265187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spTree>
    <p:extLst>
      <p:ext uri="{BB962C8B-B14F-4D97-AF65-F5344CB8AC3E}">
        <p14:creationId xmlns:p14="http://schemas.microsoft.com/office/powerpoint/2010/main" val="3458132362"/>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Contents 1">
    <p:spTree>
      <p:nvGrpSpPr>
        <p:cNvPr id="1" name=""/>
        <p:cNvGrpSpPr/>
        <p:nvPr/>
      </p:nvGrpSpPr>
      <p:grpSpPr>
        <a:xfrm>
          <a:off x="0" y="0"/>
          <a:ext cx="0" cy="0"/>
          <a:chOff x="0" y="0"/>
          <a:chExt cx="0" cy="0"/>
        </a:xfrm>
      </p:grpSpPr>
      <p:sp>
        <p:nvSpPr>
          <p:cNvPr id="2" name="Title 1"/>
          <p:cNvSpPr>
            <a:spLocks noGrp="1"/>
          </p:cNvSpPr>
          <p:nvPr>
            <p:ph type="title"/>
          </p:nvPr>
        </p:nvSpPr>
        <p:spPr>
          <a:xfrm>
            <a:off x="360000" y="360000"/>
            <a:ext cx="10080000" cy="1008000"/>
          </a:xfrm>
        </p:spPr>
        <p:txBody>
          <a:bodyPr/>
          <a:lstStyle>
            <a:lvl1pPr>
              <a:defRPr>
                <a:solidFill>
                  <a:schemeClr val="accent1"/>
                </a:solidFill>
                <a:latin typeface="+mj-lt"/>
              </a:defRPr>
            </a:lvl1pPr>
          </a:lstStyle>
          <a:p>
            <a:r>
              <a:rPr lang="en-US"/>
              <a:t>Click to edit Master title style</a:t>
            </a:r>
            <a:endParaRPr lang="en-US" dirty="0"/>
          </a:p>
        </p:txBody>
      </p:sp>
      <p:sp>
        <p:nvSpPr>
          <p:cNvPr id="4" name="Rectangle 3">
            <a:extLst>
              <a:ext uri="{FF2B5EF4-FFF2-40B4-BE49-F238E27FC236}">
                <a16:creationId xmlns:a16="http://schemas.microsoft.com/office/drawing/2014/main" id="{1903A8E2-73B2-4BCE-A537-BD98BFA45482}"/>
              </a:ext>
              <a:ext uri="{C183D7F6-B498-43B3-948B-1728B52AA6E4}">
                <adec:decorative xmlns:adec="http://schemas.microsoft.com/office/drawing/2017/decorative" val="1"/>
              </a:ext>
            </a:extLst>
          </p:cNvPr>
          <p:cNvSpPr/>
          <p:nvPr userDrawn="1"/>
        </p:nvSpPr>
        <p:spPr>
          <a:xfrm>
            <a:off x="0" y="1620000"/>
            <a:ext cx="12192000" cy="5238000"/>
          </a:xfrm>
          <a:prstGeom prst="rect">
            <a:avLst/>
          </a:prstGeom>
          <a:solidFill>
            <a:srgbClr val="EB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Table Placeholder 9">
            <a:extLst>
              <a:ext uri="{FF2B5EF4-FFF2-40B4-BE49-F238E27FC236}">
                <a16:creationId xmlns:a16="http://schemas.microsoft.com/office/drawing/2014/main" id="{F8D9268B-FAD5-4A3C-B190-A50230A1D12D}"/>
              </a:ext>
            </a:extLst>
          </p:cNvPr>
          <p:cNvSpPr>
            <a:spLocks noGrp="1"/>
          </p:cNvSpPr>
          <p:nvPr>
            <p:ph type="tbl" sz="quarter" idx="13"/>
          </p:nvPr>
        </p:nvSpPr>
        <p:spPr>
          <a:xfrm>
            <a:off x="360362" y="1908000"/>
            <a:ext cx="5616000" cy="2160000"/>
          </a:xfrm>
        </p:spPr>
        <p:txBody>
          <a:bodyPr/>
          <a:lstStyle>
            <a:lvl1pPr>
              <a:defRPr>
                <a:latin typeface="+mn-lt"/>
              </a:defRPr>
            </a:lvl1pPr>
          </a:lstStyle>
          <a:p>
            <a:r>
              <a:rPr lang="en-US"/>
              <a:t>Click icon to add table</a:t>
            </a:r>
            <a:endParaRPr lang="en-AU" dirty="0"/>
          </a:p>
        </p:txBody>
      </p:sp>
      <p:sp>
        <p:nvSpPr>
          <p:cNvPr id="6" name="Table Placeholder 9">
            <a:extLst>
              <a:ext uri="{FF2B5EF4-FFF2-40B4-BE49-F238E27FC236}">
                <a16:creationId xmlns:a16="http://schemas.microsoft.com/office/drawing/2014/main" id="{41FBA3B0-0275-0235-9CEA-C5CEA00EBD48}"/>
              </a:ext>
            </a:extLst>
          </p:cNvPr>
          <p:cNvSpPr>
            <a:spLocks noGrp="1"/>
          </p:cNvSpPr>
          <p:nvPr>
            <p:ph type="tbl" sz="quarter" idx="16"/>
          </p:nvPr>
        </p:nvSpPr>
        <p:spPr>
          <a:xfrm>
            <a:off x="360362" y="4248000"/>
            <a:ext cx="5616000" cy="2160000"/>
          </a:xfrm>
        </p:spPr>
        <p:txBody>
          <a:bodyPr/>
          <a:lstStyle>
            <a:lvl1pPr>
              <a:defRPr>
                <a:latin typeface="+mn-lt"/>
              </a:defRPr>
            </a:lvl1pPr>
          </a:lstStyle>
          <a:p>
            <a:r>
              <a:rPr lang="en-US"/>
              <a:t>Click icon to add table</a:t>
            </a:r>
            <a:endParaRPr lang="en-AU" dirty="0"/>
          </a:p>
        </p:txBody>
      </p:sp>
      <p:sp>
        <p:nvSpPr>
          <p:cNvPr id="5" name="Table Placeholder 9">
            <a:extLst>
              <a:ext uri="{FF2B5EF4-FFF2-40B4-BE49-F238E27FC236}">
                <a16:creationId xmlns:a16="http://schemas.microsoft.com/office/drawing/2014/main" id="{3A833504-810D-E90D-EEAD-6FD03511C6AA}"/>
              </a:ext>
            </a:extLst>
          </p:cNvPr>
          <p:cNvSpPr>
            <a:spLocks noGrp="1"/>
          </p:cNvSpPr>
          <p:nvPr>
            <p:ph type="tbl" sz="quarter" idx="15"/>
          </p:nvPr>
        </p:nvSpPr>
        <p:spPr>
          <a:xfrm>
            <a:off x="6228000" y="1908000"/>
            <a:ext cx="5616000" cy="2160000"/>
          </a:xfrm>
        </p:spPr>
        <p:txBody>
          <a:bodyPr/>
          <a:lstStyle>
            <a:lvl1pPr>
              <a:defRPr>
                <a:latin typeface="+mn-lt"/>
              </a:defRPr>
            </a:lvl1pPr>
          </a:lstStyle>
          <a:p>
            <a:r>
              <a:rPr lang="en-US"/>
              <a:t>Click icon to add table</a:t>
            </a:r>
            <a:endParaRPr lang="en-AU" dirty="0"/>
          </a:p>
        </p:txBody>
      </p:sp>
      <p:sp>
        <p:nvSpPr>
          <p:cNvPr id="7" name="Table Placeholder 9">
            <a:extLst>
              <a:ext uri="{FF2B5EF4-FFF2-40B4-BE49-F238E27FC236}">
                <a16:creationId xmlns:a16="http://schemas.microsoft.com/office/drawing/2014/main" id="{45BE7F48-2F3F-5684-3640-86C10E7CF416}"/>
              </a:ext>
            </a:extLst>
          </p:cNvPr>
          <p:cNvSpPr>
            <a:spLocks noGrp="1"/>
          </p:cNvSpPr>
          <p:nvPr>
            <p:ph type="tbl" sz="quarter" idx="17"/>
          </p:nvPr>
        </p:nvSpPr>
        <p:spPr>
          <a:xfrm>
            <a:off x="6228000" y="4248000"/>
            <a:ext cx="5616000" cy="2160000"/>
          </a:xfrm>
        </p:spPr>
        <p:txBody>
          <a:bodyPr/>
          <a:lstStyle>
            <a:lvl1pPr>
              <a:defRPr>
                <a:latin typeface="+mn-lt"/>
              </a:defRPr>
            </a:lvl1pPr>
          </a:lstStyle>
          <a:p>
            <a:r>
              <a:rPr lang="en-US"/>
              <a:t>Click icon to add table</a:t>
            </a:r>
            <a:endParaRPr lang="en-AU" dirty="0"/>
          </a:p>
        </p:txBody>
      </p:sp>
      <p:sp>
        <p:nvSpPr>
          <p:cNvPr id="3" name="Slide Number Placeholder 2">
            <a:extLst>
              <a:ext uri="{FF2B5EF4-FFF2-40B4-BE49-F238E27FC236}">
                <a16:creationId xmlns:a16="http://schemas.microsoft.com/office/drawing/2014/main" id="{50577C0E-B1B9-7F5F-3A8D-575B8D4B55BB}"/>
              </a:ext>
            </a:extLst>
          </p:cNvPr>
          <p:cNvSpPr>
            <a:spLocks noGrp="1"/>
          </p:cNvSpPr>
          <p:nvPr>
            <p:ph type="sldNum" sz="quarter" idx="14"/>
          </p:nvPr>
        </p:nvSpPr>
        <p:spPr/>
        <p:txBody>
          <a:bodyPr/>
          <a:lstStyle/>
          <a:p>
            <a:fld id="{10A01DC5-1685-4615-8240-15192985C6A2}" type="slidenum">
              <a:rPr lang="en-AU" smtClean="0"/>
              <a:pPr/>
              <a:t>‹#›</a:t>
            </a:fld>
            <a:endParaRPr lang="en-AU" dirty="0"/>
          </a:p>
        </p:txBody>
      </p:sp>
    </p:spTree>
    <p:extLst>
      <p:ext uri="{BB962C8B-B14F-4D97-AF65-F5344CB8AC3E}">
        <p14:creationId xmlns:p14="http://schemas.microsoft.com/office/powerpoint/2010/main" val="3049344896"/>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Contents 2">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0005139-C098-2BAF-1D2B-4D4D8D4937FC}"/>
              </a:ext>
            </a:extLst>
          </p:cNvPr>
          <p:cNvSpPr>
            <a:spLocks noGrp="1"/>
          </p:cNvSpPr>
          <p:nvPr>
            <p:ph type="title"/>
          </p:nvPr>
        </p:nvSpPr>
        <p:spPr/>
        <p:txBody>
          <a:bodyPr/>
          <a:lstStyle>
            <a:lvl1pPr>
              <a:defRPr>
                <a:solidFill>
                  <a:schemeClr val="accent1"/>
                </a:solidFill>
              </a:defRPr>
            </a:lvl1pPr>
          </a:lstStyle>
          <a:p>
            <a:r>
              <a:rPr lang="en-US"/>
              <a:t>Click to edit Master title style</a:t>
            </a:r>
            <a:endParaRPr lang="en-AU" dirty="0"/>
          </a:p>
        </p:txBody>
      </p:sp>
      <p:sp>
        <p:nvSpPr>
          <p:cNvPr id="10" name="Table Placeholder 9">
            <a:extLst>
              <a:ext uri="{FF2B5EF4-FFF2-40B4-BE49-F238E27FC236}">
                <a16:creationId xmlns:a16="http://schemas.microsoft.com/office/drawing/2014/main" id="{F8D9268B-FAD5-4A3C-B190-A50230A1D12D}"/>
              </a:ext>
            </a:extLst>
          </p:cNvPr>
          <p:cNvSpPr>
            <a:spLocks noGrp="1"/>
          </p:cNvSpPr>
          <p:nvPr>
            <p:ph type="tbl" sz="quarter" idx="13"/>
          </p:nvPr>
        </p:nvSpPr>
        <p:spPr>
          <a:xfrm>
            <a:off x="360362" y="1620000"/>
            <a:ext cx="5616000" cy="4680000"/>
          </a:xfrm>
        </p:spPr>
        <p:txBody>
          <a:bodyPr/>
          <a:lstStyle>
            <a:lvl1pPr>
              <a:defRPr>
                <a:latin typeface="+mn-lt"/>
              </a:defRPr>
            </a:lvl1pPr>
          </a:lstStyle>
          <a:p>
            <a:r>
              <a:rPr lang="en-US"/>
              <a:t>Click icon to add table</a:t>
            </a:r>
            <a:endParaRPr lang="en-AU" dirty="0"/>
          </a:p>
        </p:txBody>
      </p:sp>
      <p:sp>
        <p:nvSpPr>
          <p:cNvPr id="2" name="Table Placeholder 9">
            <a:extLst>
              <a:ext uri="{FF2B5EF4-FFF2-40B4-BE49-F238E27FC236}">
                <a16:creationId xmlns:a16="http://schemas.microsoft.com/office/drawing/2014/main" id="{92BD0FCE-0804-4AAE-615C-566A4F2FAFEF}"/>
              </a:ext>
            </a:extLst>
          </p:cNvPr>
          <p:cNvSpPr>
            <a:spLocks noGrp="1"/>
          </p:cNvSpPr>
          <p:nvPr>
            <p:ph type="tbl" sz="quarter" idx="15"/>
          </p:nvPr>
        </p:nvSpPr>
        <p:spPr>
          <a:xfrm>
            <a:off x="6228000" y="1620000"/>
            <a:ext cx="5616000" cy="4680000"/>
          </a:xfrm>
        </p:spPr>
        <p:txBody>
          <a:bodyPr/>
          <a:lstStyle>
            <a:lvl1pPr>
              <a:defRPr>
                <a:latin typeface="+mn-lt"/>
              </a:defRPr>
            </a:lvl1pPr>
          </a:lstStyle>
          <a:p>
            <a:r>
              <a:rPr lang="en-US"/>
              <a:t>Click icon to add table</a:t>
            </a:r>
            <a:endParaRPr lang="en-AU" dirty="0"/>
          </a:p>
        </p:txBody>
      </p:sp>
      <p:sp>
        <p:nvSpPr>
          <p:cNvPr id="4" name="Slide Number Placeholder 3">
            <a:extLst>
              <a:ext uri="{FF2B5EF4-FFF2-40B4-BE49-F238E27FC236}">
                <a16:creationId xmlns:a16="http://schemas.microsoft.com/office/drawing/2014/main" id="{119A8057-F61F-CB11-BD7F-686904EB0E67}"/>
              </a:ext>
            </a:extLst>
          </p:cNvPr>
          <p:cNvSpPr>
            <a:spLocks noGrp="1"/>
          </p:cNvSpPr>
          <p:nvPr>
            <p:ph type="sldNum" sz="quarter" idx="14"/>
          </p:nvPr>
        </p:nvSpPr>
        <p:spPr/>
        <p:txBody>
          <a:bodyPr/>
          <a:lstStyle/>
          <a:p>
            <a:fld id="{10A01DC5-1685-4615-8240-15192985C6A2}" type="slidenum">
              <a:rPr lang="en-AU" smtClean="0"/>
              <a:pPr/>
              <a:t>‹#›</a:t>
            </a:fld>
            <a:endParaRPr lang="en-AU" dirty="0"/>
          </a:p>
        </p:txBody>
      </p:sp>
    </p:spTree>
    <p:extLst>
      <p:ext uri="{BB962C8B-B14F-4D97-AF65-F5344CB8AC3E}">
        <p14:creationId xmlns:p14="http://schemas.microsoft.com/office/powerpoint/2010/main" val="3574561913"/>
      </p:ext>
    </p:extLst>
  </p:cSld>
  <p:clrMapOvr>
    <a:masterClrMapping/>
  </p:clrMapOvr>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p:txBody>
          <a:bodyPr/>
          <a:lstStyle>
            <a:lvl1pPr>
              <a:defRPr>
                <a:solidFill>
                  <a:schemeClr val="accent1"/>
                </a:solidFill>
              </a:defRPr>
            </a:lvl1pPr>
          </a:lstStyle>
          <a:p>
            <a:r>
              <a:rPr lang="en-US"/>
              <a:t>Click to edit Master title style</a:t>
            </a:r>
            <a:endParaRPr lang="en-AU" dirty="0"/>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p:txBody>
          <a:bodyPr/>
          <a:lstStyle>
            <a:lvl1pPr>
              <a:defRPr>
                <a:latin typeface="+mn-lt"/>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dirty="0"/>
          </a:p>
        </p:txBody>
      </p:sp>
    </p:spTree>
    <p:extLst>
      <p:ext uri="{BB962C8B-B14F-4D97-AF65-F5344CB8AC3E}">
        <p14:creationId xmlns:p14="http://schemas.microsoft.com/office/powerpoint/2010/main" val="3718233555"/>
      </p:ext>
    </p:extLst>
  </p:cSld>
  <p:clrMapOvr>
    <a:masterClrMapping/>
  </p:clrMapOvr>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1_Title and Content_no Line">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p:txBody>
          <a:bodyPr/>
          <a:lstStyle>
            <a:lvl1pPr>
              <a:defRPr>
                <a:solidFill>
                  <a:schemeClr val="accent1"/>
                </a:solidFill>
              </a:defRPr>
            </a:lvl1pPr>
          </a:lstStyle>
          <a:p>
            <a:r>
              <a:rPr lang="en-US"/>
              <a:t>Click to edit Master title style</a:t>
            </a:r>
            <a:endParaRPr lang="en-AU" dirty="0"/>
          </a:p>
        </p:txBody>
      </p:sp>
      <p:sp>
        <p:nvSpPr>
          <p:cNvPr id="3" name="Content Placeholder 2"/>
          <p:cNvSpPr>
            <a:spLocks noGrp="1"/>
          </p:cNvSpPr>
          <p:nvPr>
            <p:ph idx="1"/>
          </p:nvPr>
        </p:nvSpPr>
        <p:spPr/>
        <p:txBody>
          <a:bodyPr/>
          <a:lstStyle>
            <a:lvl1pPr>
              <a:defRPr>
                <a:latin typeface="+mn-lt"/>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dirty="0"/>
          </a:p>
        </p:txBody>
      </p:sp>
    </p:spTree>
    <p:extLst>
      <p:ext uri="{BB962C8B-B14F-4D97-AF65-F5344CB8AC3E}">
        <p14:creationId xmlns:p14="http://schemas.microsoft.com/office/powerpoint/2010/main" val="3934805715"/>
      </p:ext>
    </p:extLst>
  </p:cSld>
  <p:clrMapOvr>
    <a:masterClrMapping/>
  </p:clrMapOvr>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Title and 2 Column Content">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2CE0587-CE28-E673-2798-12F5DFA4543B}"/>
              </a:ext>
            </a:extLst>
          </p:cNvPr>
          <p:cNvSpPr>
            <a:spLocks noGrp="1"/>
          </p:cNvSpPr>
          <p:nvPr>
            <p:ph type="title"/>
          </p:nvPr>
        </p:nvSpPr>
        <p:spPr/>
        <p:txBody>
          <a:bodyPr/>
          <a:lstStyle>
            <a:lvl1pPr>
              <a:defRPr>
                <a:solidFill>
                  <a:schemeClr val="accent1"/>
                </a:solidFill>
              </a:defRPr>
            </a:lvl1pPr>
          </a:lstStyle>
          <a:p>
            <a:r>
              <a:rPr lang="en-US"/>
              <a:t>Click to edit Master title style</a:t>
            </a:r>
            <a:endParaRPr lang="en-AU" dirty="0"/>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54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360000" y="1800000"/>
            <a:ext cx="11473200" cy="4351339"/>
          </a:xfrm>
        </p:spPr>
        <p:txBody>
          <a:bodyPr numCol="2" spcCol="180000"/>
          <a:lstStyle>
            <a:lvl1pPr>
              <a:defRPr sz="2200"/>
            </a:lvl1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9" name="Straight Connector 8">
            <a:extLst>
              <a:ext uri="{FF2B5EF4-FFF2-40B4-BE49-F238E27FC236}">
                <a16:creationId xmlns:a16="http://schemas.microsoft.com/office/drawing/2014/main" id="{13DA8821-872D-DA98-FD86-2667B05FAE90}"/>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81B646BC-5BB3-E31B-1A9E-AD82558D7FE8}"/>
              </a:ext>
            </a:extLst>
          </p:cNvPr>
          <p:cNvSpPr>
            <a:spLocks noGrp="1"/>
          </p:cNvSpPr>
          <p:nvPr>
            <p:ph type="sldNum" sz="quarter" idx="10"/>
          </p:nvPr>
        </p:nvSpPr>
        <p:spPr/>
        <p:txBody>
          <a:bodyPr/>
          <a:lstStyle/>
          <a:p>
            <a:fld id="{10A01DC5-1685-4615-8240-15192985C6A2}" type="slidenum">
              <a:rPr lang="en-AU" smtClean="0"/>
              <a:pPr/>
              <a:t>‹#›</a:t>
            </a:fld>
            <a:endParaRPr lang="en-AU" dirty="0"/>
          </a:p>
        </p:txBody>
      </p:sp>
    </p:spTree>
    <p:extLst>
      <p:ext uri="{BB962C8B-B14F-4D97-AF65-F5344CB8AC3E}">
        <p14:creationId xmlns:p14="http://schemas.microsoft.com/office/powerpoint/2010/main" val="757456782"/>
      </p:ext>
    </p:extLst>
  </p:cSld>
  <p:clrMapOvr>
    <a:masterClrMapping/>
  </p:clrMapOvr>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1_Title and 2 Column Content_no Line">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2CE0587-CE28-E673-2798-12F5DFA4543B}"/>
              </a:ext>
            </a:extLst>
          </p:cNvPr>
          <p:cNvSpPr>
            <a:spLocks noGrp="1"/>
          </p:cNvSpPr>
          <p:nvPr>
            <p:ph type="title"/>
          </p:nvPr>
        </p:nvSpPr>
        <p:spPr/>
        <p:txBody>
          <a:bodyPr/>
          <a:lstStyle>
            <a:lvl1pPr>
              <a:defRPr>
                <a:solidFill>
                  <a:schemeClr val="accent1"/>
                </a:solidFill>
              </a:defRPr>
            </a:lvl1pPr>
          </a:lstStyle>
          <a:p>
            <a:r>
              <a:rPr lang="en-US"/>
              <a:t>Click to edit Master title style</a:t>
            </a:r>
            <a:endParaRPr lang="en-AU" dirty="0"/>
          </a:p>
        </p:txBody>
      </p:sp>
      <p:sp>
        <p:nvSpPr>
          <p:cNvPr id="3" name="Content Placeholder 2"/>
          <p:cNvSpPr>
            <a:spLocks noGrp="1"/>
          </p:cNvSpPr>
          <p:nvPr>
            <p:ph idx="1"/>
          </p:nvPr>
        </p:nvSpPr>
        <p:spPr>
          <a:xfrm>
            <a:off x="360000" y="1800000"/>
            <a:ext cx="11473200" cy="4351339"/>
          </a:xfrm>
        </p:spPr>
        <p:txBody>
          <a:bodyPr numCol="2" spcCol="180000"/>
          <a:lstStyle>
            <a:lvl1pPr>
              <a:defRPr sz="2200"/>
            </a:lvl1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4">
            <a:extLst>
              <a:ext uri="{FF2B5EF4-FFF2-40B4-BE49-F238E27FC236}">
                <a16:creationId xmlns:a16="http://schemas.microsoft.com/office/drawing/2014/main" id="{81B646BC-5BB3-E31B-1A9E-AD82558D7FE8}"/>
              </a:ext>
            </a:extLst>
          </p:cNvPr>
          <p:cNvSpPr>
            <a:spLocks noGrp="1"/>
          </p:cNvSpPr>
          <p:nvPr>
            <p:ph type="sldNum" sz="quarter" idx="10"/>
          </p:nvPr>
        </p:nvSpPr>
        <p:spPr/>
        <p:txBody>
          <a:bodyPr/>
          <a:lstStyle/>
          <a:p>
            <a:fld id="{10A01DC5-1685-4615-8240-15192985C6A2}" type="slidenum">
              <a:rPr lang="en-AU" smtClean="0"/>
              <a:pPr/>
              <a:t>‹#›</a:t>
            </a:fld>
            <a:endParaRPr lang="en-AU" dirty="0"/>
          </a:p>
        </p:txBody>
      </p:sp>
    </p:spTree>
    <p:extLst>
      <p:ext uri="{BB962C8B-B14F-4D97-AF65-F5344CB8AC3E}">
        <p14:creationId xmlns:p14="http://schemas.microsoft.com/office/powerpoint/2010/main" val="2152978413"/>
      </p:ext>
    </p:extLst>
  </p:cSld>
  <p:clrMapOvr>
    <a:masterClrMapping/>
  </p:clrMapOvr>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Title, Text box and 2 Column Content box">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49C3ABC-6C4C-FAD8-5C90-97C9B2C4F508}"/>
              </a:ext>
            </a:extLst>
          </p:cNvPr>
          <p:cNvSpPr>
            <a:spLocks noGrp="1"/>
          </p:cNvSpPr>
          <p:nvPr>
            <p:ph type="title"/>
          </p:nvPr>
        </p:nvSpPr>
        <p:spPr/>
        <p:txBody>
          <a:bodyPr/>
          <a:lstStyle>
            <a:lvl1pPr>
              <a:defRPr>
                <a:solidFill>
                  <a:schemeClr val="accent1"/>
                </a:solidFill>
              </a:defRPr>
            </a:lvl1pPr>
          </a:lstStyle>
          <a:p>
            <a:r>
              <a:rPr lang="en-US"/>
              <a:t>Click to edit Master title style</a:t>
            </a:r>
            <a:endParaRPr lang="en-AU" dirty="0"/>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216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ext Placeholder 8">
            <a:extLst>
              <a:ext uri="{FF2B5EF4-FFF2-40B4-BE49-F238E27FC236}">
                <a16:creationId xmlns:a16="http://schemas.microsoft.com/office/drawing/2014/main" id="{A728366C-8E0F-43D3-99CB-DE12D7F372E5}"/>
              </a:ext>
            </a:extLst>
          </p:cNvPr>
          <p:cNvSpPr>
            <a:spLocks noGrp="1"/>
          </p:cNvSpPr>
          <p:nvPr>
            <p:ph type="body" sz="quarter" idx="13"/>
          </p:nvPr>
        </p:nvSpPr>
        <p:spPr>
          <a:xfrm>
            <a:off x="360000" y="2339999"/>
            <a:ext cx="4680000" cy="3960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3" name="Content Placeholder 2"/>
          <p:cNvSpPr>
            <a:spLocks noGrp="1"/>
          </p:cNvSpPr>
          <p:nvPr>
            <p:ph idx="1"/>
          </p:nvPr>
        </p:nvSpPr>
        <p:spPr>
          <a:xfrm>
            <a:off x="5220000" y="2339999"/>
            <a:ext cx="6624000" cy="3960000"/>
          </a:xfrm>
        </p:spPr>
        <p:txBody>
          <a:bodyPr numCol="2" spcCol="180000"/>
          <a:lstStyle>
            <a:lvl1pPr>
              <a:defRPr/>
            </a:lvl1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4">
            <a:extLst>
              <a:ext uri="{FF2B5EF4-FFF2-40B4-BE49-F238E27FC236}">
                <a16:creationId xmlns:a16="http://schemas.microsoft.com/office/drawing/2014/main" id="{CF044F22-50EB-721D-DCB8-73255FFA7E27}"/>
              </a:ext>
            </a:extLst>
          </p:cNvPr>
          <p:cNvSpPr>
            <a:spLocks noGrp="1"/>
          </p:cNvSpPr>
          <p:nvPr>
            <p:ph type="sldNum" sz="quarter" idx="14"/>
          </p:nvPr>
        </p:nvSpPr>
        <p:spPr/>
        <p:txBody>
          <a:bodyPr/>
          <a:lstStyle/>
          <a:p>
            <a:fld id="{10A01DC5-1685-4615-8240-15192985C6A2}" type="slidenum">
              <a:rPr lang="en-AU" smtClean="0"/>
              <a:pPr/>
              <a:t>‹#›</a:t>
            </a:fld>
            <a:endParaRPr lang="en-AU" dirty="0"/>
          </a:p>
        </p:txBody>
      </p:sp>
    </p:spTree>
    <p:extLst>
      <p:ext uri="{BB962C8B-B14F-4D97-AF65-F5344CB8AC3E}">
        <p14:creationId xmlns:p14="http://schemas.microsoft.com/office/powerpoint/2010/main" val="2970693487"/>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1_Title, Text box and 2 Column Content box_no Line">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49C3ABC-6C4C-FAD8-5C90-97C9B2C4F508}"/>
              </a:ext>
            </a:extLst>
          </p:cNvPr>
          <p:cNvSpPr>
            <a:spLocks noGrp="1"/>
          </p:cNvSpPr>
          <p:nvPr>
            <p:ph type="title"/>
          </p:nvPr>
        </p:nvSpPr>
        <p:spPr/>
        <p:txBody>
          <a:bodyPr/>
          <a:lstStyle>
            <a:lvl1pPr>
              <a:defRPr>
                <a:solidFill>
                  <a:schemeClr val="accent1"/>
                </a:solidFill>
              </a:defRPr>
            </a:lvl1pPr>
          </a:lstStyle>
          <a:p>
            <a:r>
              <a:rPr lang="en-US"/>
              <a:t>Click to edit Master title style</a:t>
            </a:r>
            <a:endParaRPr lang="en-AU" dirty="0"/>
          </a:p>
        </p:txBody>
      </p:sp>
      <p:sp>
        <p:nvSpPr>
          <p:cNvPr id="9" name="Text Placeholder 8">
            <a:extLst>
              <a:ext uri="{FF2B5EF4-FFF2-40B4-BE49-F238E27FC236}">
                <a16:creationId xmlns:a16="http://schemas.microsoft.com/office/drawing/2014/main" id="{A728366C-8E0F-43D3-99CB-DE12D7F372E5}"/>
              </a:ext>
            </a:extLst>
          </p:cNvPr>
          <p:cNvSpPr>
            <a:spLocks noGrp="1"/>
          </p:cNvSpPr>
          <p:nvPr>
            <p:ph type="body" sz="quarter" idx="13"/>
          </p:nvPr>
        </p:nvSpPr>
        <p:spPr>
          <a:xfrm>
            <a:off x="360000" y="2339999"/>
            <a:ext cx="4680000" cy="3960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3" name="Content Placeholder 2"/>
          <p:cNvSpPr>
            <a:spLocks noGrp="1"/>
          </p:cNvSpPr>
          <p:nvPr>
            <p:ph idx="1"/>
          </p:nvPr>
        </p:nvSpPr>
        <p:spPr>
          <a:xfrm>
            <a:off x="5220000" y="2339999"/>
            <a:ext cx="6624000" cy="3960000"/>
          </a:xfrm>
        </p:spPr>
        <p:txBody>
          <a:bodyPr numCol="2" spcCol="180000"/>
          <a:lstStyle>
            <a:lvl1pPr>
              <a:defRPr/>
            </a:lvl1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4">
            <a:extLst>
              <a:ext uri="{FF2B5EF4-FFF2-40B4-BE49-F238E27FC236}">
                <a16:creationId xmlns:a16="http://schemas.microsoft.com/office/drawing/2014/main" id="{CF044F22-50EB-721D-DCB8-73255FFA7E27}"/>
              </a:ext>
            </a:extLst>
          </p:cNvPr>
          <p:cNvSpPr>
            <a:spLocks noGrp="1"/>
          </p:cNvSpPr>
          <p:nvPr>
            <p:ph type="sldNum" sz="quarter" idx="14"/>
          </p:nvPr>
        </p:nvSpPr>
        <p:spPr/>
        <p:txBody>
          <a:bodyPr/>
          <a:lstStyle/>
          <a:p>
            <a:fld id="{10A01DC5-1685-4615-8240-15192985C6A2}" type="slidenum">
              <a:rPr lang="en-AU" smtClean="0"/>
              <a:pPr/>
              <a:t>‹#›</a:t>
            </a:fld>
            <a:endParaRPr lang="en-AU" dirty="0"/>
          </a:p>
        </p:txBody>
      </p:sp>
    </p:spTree>
    <p:extLst>
      <p:ext uri="{BB962C8B-B14F-4D97-AF65-F5344CB8AC3E}">
        <p14:creationId xmlns:p14="http://schemas.microsoft.com/office/powerpoint/2010/main" val="24200662"/>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Image, pullout text and caption">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516D7771-B92C-4B57-B3D3-8B15F5B9689C}"/>
              </a:ext>
              <a:ext uri="{C183D7F6-B498-43B3-948B-1728B52AA6E4}">
                <adec:decorative xmlns:adec="http://schemas.microsoft.com/office/drawing/2017/decorative" val="1"/>
              </a:ext>
            </a:extLst>
          </p:cNvPr>
          <p:cNvSpPr>
            <a:spLocks noGrp="1"/>
          </p:cNvSpPr>
          <p:nvPr>
            <p:ph type="pic" sz="quarter" idx="13"/>
          </p:nvPr>
        </p:nvSpPr>
        <p:spPr>
          <a:xfrm>
            <a:off x="0" y="0"/>
            <a:ext cx="5040000" cy="6858000"/>
          </a:xfrm>
        </p:spPr>
        <p:txBody>
          <a:bodyPr/>
          <a:lstStyle/>
          <a:p>
            <a:r>
              <a:rPr lang="en-US"/>
              <a:t>Click icon to add picture</a:t>
            </a:r>
            <a:endParaRPr lang="en-AU" dirty="0"/>
          </a:p>
        </p:txBody>
      </p:sp>
      <p:sp>
        <p:nvSpPr>
          <p:cNvPr id="8" name="Title 1">
            <a:extLst>
              <a:ext uri="{FF2B5EF4-FFF2-40B4-BE49-F238E27FC236}">
                <a16:creationId xmlns:a16="http://schemas.microsoft.com/office/drawing/2014/main" id="{8B6F15D0-AE99-5E95-E10F-E8416680942A}"/>
              </a:ext>
            </a:extLst>
          </p:cNvPr>
          <p:cNvSpPr>
            <a:spLocks noGrp="1"/>
          </p:cNvSpPr>
          <p:nvPr>
            <p:ph type="title"/>
          </p:nvPr>
        </p:nvSpPr>
        <p:spPr>
          <a:xfrm>
            <a:off x="5400000" y="360000"/>
            <a:ext cx="5400000" cy="1008000"/>
          </a:xfrm>
        </p:spPr>
        <p:txBody>
          <a:bodyPr/>
          <a:lstStyle>
            <a:lvl1pPr>
              <a:defRPr>
                <a:solidFill>
                  <a:schemeClr val="accent1"/>
                </a:solidFill>
              </a:defRPr>
            </a:lvl1pPr>
          </a:lstStyle>
          <a:p>
            <a:r>
              <a:rPr lang="en-US"/>
              <a:t>Click to edit Master title style</a:t>
            </a:r>
            <a:endParaRPr lang="en-US" dirty="0"/>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a:cxnSpLocks/>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2FAB4FCE-5DFB-4423-ADC8-E6C79ABBEDD2}"/>
              </a:ext>
            </a:extLst>
          </p:cNvPr>
          <p:cNvSpPr>
            <a:spLocks noGrp="1"/>
          </p:cNvSpPr>
          <p:nvPr>
            <p:ph type="body" sz="quarter" idx="14"/>
          </p:nvPr>
        </p:nvSpPr>
        <p:spPr>
          <a:xfrm>
            <a:off x="5400000" y="1800225"/>
            <a:ext cx="6407997" cy="4140000"/>
          </a:xfrm>
        </p:spPr>
        <p:txBody>
          <a:bodyPr>
            <a:noAutofit/>
          </a:bodyPr>
          <a:lstStyle>
            <a:lvl1pPr>
              <a:defRPr sz="3600">
                <a:solidFill>
                  <a:schemeClr val="accent2"/>
                </a:solidFill>
                <a:latin typeface="+mn-lt"/>
              </a:defRPr>
            </a:lvl1pPr>
            <a:lvl2pPr>
              <a:defRPr sz="1800">
                <a:solidFill>
                  <a:schemeClr val="tx1"/>
                </a:solidFill>
                <a:latin typeface="+mn-lt"/>
              </a:defRPr>
            </a:lvl2pPr>
            <a:lvl3pPr>
              <a:defRPr sz="3600">
                <a:solidFill>
                  <a:schemeClr val="bg2"/>
                </a:solidFill>
                <a:latin typeface="+mn-lt"/>
              </a:defRPr>
            </a:lvl3pPr>
            <a:lvl4pPr>
              <a:defRPr sz="3600">
                <a:solidFill>
                  <a:schemeClr val="bg2"/>
                </a:solidFill>
                <a:latin typeface="+mn-lt"/>
              </a:defRPr>
            </a:lvl4pPr>
            <a:lvl5pPr>
              <a:defRPr sz="3600">
                <a:solidFill>
                  <a:schemeClr val="bg2"/>
                </a:solidFill>
                <a:latin typeface="+mn-lt"/>
              </a:defRPr>
            </a:lvl5pPr>
          </a:lstStyle>
          <a:p>
            <a:pPr lvl="0"/>
            <a:r>
              <a:rPr lang="en-US"/>
              <a:t>Click to edit Master text styles</a:t>
            </a:r>
          </a:p>
          <a:p>
            <a:pPr lvl="1"/>
            <a:r>
              <a:rPr lang="en-US"/>
              <a:t>Second level</a:t>
            </a:r>
          </a:p>
        </p:txBody>
      </p:sp>
      <p:sp>
        <p:nvSpPr>
          <p:cNvPr id="13" name="Text Placeholder 12">
            <a:extLst>
              <a:ext uri="{FF2B5EF4-FFF2-40B4-BE49-F238E27FC236}">
                <a16:creationId xmlns:a16="http://schemas.microsoft.com/office/drawing/2014/main" id="{518B06DF-F3D5-44F7-AB62-30A2ED1F46C7}"/>
              </a:ext>
            </a:extLst>
          </p:cNvPr>
          <p:cNvSpPr>
            <a:spLocks noGrp="1"/>
          </p:cNvSpPr>
          <p:nvPr>
            <p:ph type="body" sz="quarter" idx="15" hasCustomPrompt="1"/>
          </p:nvPr>
        </p:nvSpPr>
        <p:spPr>
          <a:xfrm>
            <a:off x="5400000" y="5976000"/>
            <a:ext cx="6407996" cy="360000"/>
          </a:xfrm>
        </p:spPr>
        <p:txBody>
          <a:bodyPr anchor="b">
            <a:noAutofit/>
          </a:bodyPr>
          <a:lstStyle>
            <a:lvl1pPr>
              <a:defRPr sz="1400">
                <a:latin typeface="+mn-lt"/>
              </a:defRPr>
            </a:lvl1pPr>
          </a:lstStyle>
          <a:p>
            <a:pPr lvl="0"/>
            <a:r>
              <a:rPr lang="en-US" dirty="0"/>
              <a:t>Caption</a:t>
            </a:r>
            <a:endParaRPr lang="en-AU" dirty="0"/>
          </a:p>
        </p:txBody>
      </p:sp>
      <p:sp>
        <p:nvSpPr>
          <p:cNvPr id="2" name="Slide Number Placeholder 1">
            <a:extLst>
              <a:ext uri="{FF2B5EF4-FFF2-40B4-BE49-F238E27FC236}">
                <a16:creationId xmlns:a16="http://schemas.microsoft.com/office/drawing/2014/main" id="{A128877F-C33A-D522-FD46-F348296ACE01}"/>
              </a:ext>
            </a:extLst>
          </p:cNvPr>
          <p:cNvSpPr>
            <a:spLocks noGrp="1"/>
          </p:cNvSpPr>
          <p:nvPr>
            <p:ph type="sldNum" sz="quarter" idx="16"/>
          </p:nvPr>
        </p:nvSpPr>
        <p:spPr/>
        <p:txBody>
          <a:bodyPr/>
          <a:lstStyle/>
          <a:p>
            <a:fld id="{10A01DC5-1685-4615-8240-15192985C6A2}" type="slidenum">
              <a:rPr lang="en-AU" smtClean="0"/>
              <a:pPr/>
              <a:t>‹#›</a:t>
            </a:fld>
            <a:endParaRPr lang="en-AU" dirty="0"/>
          </a:p>
        </p:txBody>
      </p:sp>
    </p:spTree>
    <p:extLst>
      <p:ext uri="{BB962C8B-B14F-4D97-AF65-F5344CB8AC3E}">
        <p14:creationId xmlns:p14="http://schemas.microsoft.com/office/powerpoint/2010/main" val="3451558929"/>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1_Feature 2 column">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8B89783-DDB0-BFFC-2FB9-979DE48DC2EC}"/>
              </a:ext>
              <a:ext uri="{C183D7F6-B498-43B3-948B-1728B52AA6E4}">
                <adec:decorative xmlns:adec="http://schemas.microsoft.com/office/drawing/2017/decorative" val="1"/>
              </a:ext>
            </a:extLst>
          </p:cNvPr>
          <p:cNvSpPr/>
          <p:nvPr userDrawn="1"/>
        </p:nvSpPr>
        <p:spPr>
          <a:xfrm>
            <a:off x="7152001" y="0"/>
            <a:ext cx="5039999"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sp>
        <p:nvSpPr>
          <p:cNvPr id="2" name="Slide Number Placeholder 1">
            <a:extLst>
              <a:ext uri="{FF2B5EF4-FFF2-40B4-BE49-F238E27FC236}">
                <a16:creationId xmlns:a16="http://schemas.microsoft.com/office/drawing/2014/main" id="{A128877F-C33A-D522-FD46-F348296ACE01}"/>
              </a:ext>
            </a:extLst>
          </p:cNvPr>
          <p:cNvSpPr>
            <a:spLocks noGrp="1"/>
          </p:cNvSpPr>
          <p:nvPr>
            <p:ph type="sldNum" sz="quarter" idx="16"/>
          </p:nvPr>
        </p:nvSpPr>
        <p:spPr/>
        <p:txBody>
          <a:bodyPr/>
          <a:lstStyle/>
          <a:p>
            <a:fld id="{10A01DC5-1685-4615-8240-15192985C6A2}" type="slidenum">
              <a:rPr lang="en-AU" smtClean="0"/>
              <a:pPr/>
              <a:t>‹#›</a:t>
            </a:fld>
            <a:endParaRPr lang="en-AU" dirty="0"/>
          </a:p>
        </p:txBody>
      </p:sp>
      <p:pic>
        <p:nvPicPr>
          <p:cNvPr id="12" name="Picture 11" descr="NSW Government logo">
            <a:extLst>
              <a:ext uri="{FF2B5EF4-FFF2-40B4-BE49-F238E27FC236}">
                <a16:creationId xmlns:a16="http://schemas.microsoft.com/office/drawing/2014/main" id="{5FC5D3ED-061A-37F0-98B5-C39727FE1910}"/>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360321"/>
            <a:ext cx="630000" cy="684882"/>
          </a:xfrm>
          <a:prstGeom prst="rect">
            <a:avLst/>
          </a:prstGeom>
        </p:spPr>
      </p:pic>
      <p:sp>
        <p:nvSpPr>
          <p:cNvPr id="14" name="Content Placeholder 3">
            <a:extLst>
              <a:ext uri="{FF2B5EF4-FFF2-40B4-BE49-F238E27FC236}">
                <a16:creationId xmlns:a16="http://schemas.microsoft.com/office/drawing/2014/main" id="{80EA86DC-5E49-961E-593B-0DE205CE08E7}"/>
              </a:ext>
            </a:extLst>
          </p:cNvPr>
          <p:cNvSpPr>
            <a:spLocks noGrp="1"/>
          </p:cNvSpPr>
          <p:nvPr>
            <p:ph sz="half" idx="2"/>
          </p:nvPr>
        </p:nvSpPr>
        <p:spPr>
          <a:xfrm>
            <a:off x="7417612" y="1800000"/>
            <a:ext cx="4426387" cy="453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Title 3">
            <a:extLst>
              <a:ext uri="{FF2B5EF4-FFF2-40B4-BE49-F238E27FC236}">
                <a16:creationId xmlns:a16="http://schemas.microsoft.com/office/drawing/2014/main" id="{7FE002FA-5983-1B5A-189B-F350B609A505}"/>
              </a:ext>
            </a:extLst>
          </p:cNvPr>
          <p:cNvSpPr>
            <a:spLocks noGrp="1"/>
          </p:cNvSpPr>
          <p:nvPr>
            <p:ph type="title"/>
          </p:nvPr>
        </p:nvSpPr>
        <p:spPr>
          <a:xfrm>
            <a:off x="360000" y="360000"/>
            <a:ext cx="10080000" cy="1008000"/>
          </a:xfrm>
        </p:spPr>
        <p:txBody>
          <a:bodyPr/>
          <a:lstStyle>
            <a:lvl1pPr>
              <a:defRPr>
                <a:solidFill>
                  <a:schemeClr val="accent1"/>
                </a:solidFill>
              </a:defRPr>
            </a:lvl1pPr>
          </a:lstStyle>
          <a:p>
            <a:r>
              <a:rPr lang="en-US"/>
              <a:t>Click to edit Master title style</a:t>
            </a:r>
            <a:endParaRPr lang="en-AU" dirty="0"/>
          </a:p>
        </p:txBody>
      </p:sp>
      <p:sp>
        <p:nvSpPr>
          <p:cNvPr id="16" name="Content Placeholder 2">
            <a:extLst>
              <a:ext uri="{FF2B5EF4-FFF2-40B4-BE49-F238E27FC236}">
                <a16:creationId xmlns:a16="http://schemas.microsoft.com/office/drawing/2014/main" id="{1CB43674-C40D-7D08-3098-549DEE754BFD}"/>
              </a:ext>
            </a:extLst>
          </p:cNvPr>
          <p:cNvSpPr>
            <a:spLocks noGrp="1"/>
          </p:cNvSpPr>
          <p:nvPr>
            <p:ph idx="1"/>
          </p:nvPr>
        </p:nvSpPr>
        <p:spPr>
          <a:xfrm>
            <a:off x="360000" y="1800000"/>
            <a:ext cx="6587996" cy="4536000"/>
          </a:xfrm>
        </p:spPr>
        <p:txBody>
          <a:bodyPr numCol="2" spcCol="180000"/>
          <a:lstStyle>
            <a:lvl1pPr>
              <a:defRPr sz="2200"/>
            </a:lvl1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805495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ver 4">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F646A5C8-9FAD-4A32-B2BD-9D5DD5101B50}"/>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cxnSp>
        <p:nvCxnSpPr>
          <p:cNvPr id="12" name="Straight Connector 11">
            <a:extLst>
              <a:ext uri="{FF2B5EF4-FFF2-40B4-BE49-F238E27FC236}">
                <a16:creationId xmlns:a16="http://schemas.microsoft.com/office/drawing/2014/main" id="{3283C022-C11C-47A8-B2C6-38BBC7F57777}"/>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20" name="Footer Placeholder 4">
            <a:extLst>
              <a:ext uri="{FF2B5EF4-FFF2-40B4-BE49-F238E27FC236}">
                <a16:creationId xmlns:a16="http://schemas.microsoft.com/office/drawing/2014/main" id="{E3775B0C-7FFD-4E7F-AC26-D5F1E787B1CC}"/>
              </a:ext>
              <a:ext uri="{C183D7F6-B498-43B3-948B-1728B52AA6E4}">
                <adec:decorative xmlns:adec="http://schemas.microsoft.com/office/drawing/2017/decorative" val="1"/>
              </a:ext>
            </a:extLst>
          </p:cNvPr>
          <p:cNvSpPr>
            <a:spLocks noGrp="1"/>
          </p:cNvSpPr>
          <p:nvPr>
            <p:ph type="ftr" sz="quarter" idx="3"/>
          </p:nvPr>
        </p:nvSpPr>
        <p:spPr>
          <a:xfrm>
            <a:off x="539999" y="359998"/>
            <a:ext cx="6192000" cy="684000"/>
          </a:xfrm>
          <a:prstGeom prst="rect">
            <a:avLst/>
          </a:prstGeom>
        </p:spPr>
        <p:txBody>
          <a:bodyPr vert="horz" lIns="0" tIns="0" rIns="0" bIns="0" rtlCol="0" anchor="t">
            <a:noAutofit/>
          </a:bodyPr>
          <a:lstStyle>
            <a:lvl1pPr algn="l">
              <a:defRPr sz="1400">
                <a:solidFill>
                  <a:schemeClr val="accent1"/>
                </a:solidFill>
                <a:latin typeface="Public Sans" pitchFamily="2" charset="0"/>
              </a:defRPr>
            </a:lvl1pPr>
          </a:lstStyle>
          <a:p>
            <a:r>
              <a:rPr lang="en-US"/>
              <a:t>NSW Department of Education</a:t>
            </a:r>
            <a:endParaRPr lang="en-AU"/>
          </a:p>
        </p:txBody>
      </p:sp>
      <p:sp>
        <p:nvSpPr>
          <p:cNvPr id="2" name="Title 1"/>
          <p:cNvSpPr>
            <a:spLocks noGrp="1"/>
          </p:cNvSpPr>
          <p:nvPr>
            <p:ph type="ctrTitle" hasCustomPrompt="1"/>
          </p:nvPr>
        </p:nvSpPr>
        <p:spPr>
          <a:xfrm>
            <a:off x="539999" y="1044000"/>
            <a:ext cx="6191997" cy="2520000"/>
          </a:xfrm>
          <a:ln>
            <a:noFill/>
          </a:ln>
        </p:spPr>
        <p:txBody>
          <a:bodyPr anchor="b">
            <a:noAutofit/>
          </a:bodyPr>
          <a:lstStyle>
            <a:lvl1pPr algn="l">
              <a:lnSpc>
                <a:spcPct val="90000"/>
              </a:lnSpc>
              <a:defRPr sz="4800">
                <a:solidFill>
                  <a:schemeClr val="accent1"/>
                </a:solidFill>
                <a:latin typeface="+mj-lt"/>
              </a:defRPr>
            </a:lvl1pPr>
          </a:lstStyle>
          <a:p>
            <a:r>
              <a:rPr lang="en-US"/>
              <a:t>Presentation </a:t>
            </a:r>
            <a:br>
              <a:rPr lang="en-US"/>
            </a:br>
            <a:r>
              <a:rPr lang="en-US"/>
              <a:t>title</a:t>
            </a:r>
          </a:p>
        </p:txBody>
      </p: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540000" y="3708000"/>
            <a:ext cx="6191996" cy="1188000"/>
          </a:xfrm>
        </p:spPr>
        <p:txBody>
          <a:bodyPr anchor="t">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8" name="Text Placeholder 14">
            <a:extLst>
              <a:ext uri="{FF2B5EF4-FFF2-40B4-BE49-F238E27FC236}">
                <a16:creationId xmlns:a16="http://schemas.microsoft.com/office/drawing/2014/main" id="{5FC58E93-7580-E9FF-6148-0F5E545477CE}"/>
              </a:ext>
            </a:extLst>
          </p:cNvPr>
          <p:cNvSpPr>
            <a:spLocks noGrp="1"/>
          </p:cNvSpPr>
          <p:nvPr>
            <p:ph type="body" sz="quarter" idx="16" hasCustomPrompt="1"/>
          </p:nvPr>
        </p:nvSpPr>
        <p:spPr>
          <a:xfrm>
            <a:off x="540000" y="5039998"/>
            <a:ext cx="6191993" cy="288000"/>
          </a:xfrm>
        </p:spPr>
        <p:txBody>
          <a:bodyPr>
            <a:noAutofit/>
          </a:bodyPr>
          <a:lstStyle>
            <a:lvl1pPr>
              <a:spcAft>
                <a:spcPts val="0"/>
              </a:spcAft>
              <a:defRPr sz="1800" b="1">
                <a:solidFill>
                  <a:schemeClr val="accent1"/>
                </a:solidFill>
                <a:latin typeface="+mn-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Presenter name</a:t>
            </a:r>
          </a:p>
        </p:txBody>
      </p:sp>
      <p:sp>
        <p:nvSpPr>
          <p:cNvPr id="3" name="Text Placeholder 7">
            <a:extLst>
              <a:ext uri="{FF2B5EF4-FFF2-40B4-BE49-F238E27FC236}">
                <a16:creationId xmlns:a16="http://schemas.microsoft.com/office/drawing/2014/main" id="{1F0629B0-A42C-4FB6-B454-03D8AB00E863}"/>
              </a:ext>
            </a:extLst>
          </p:cNvPr>
          <p:cNvSpPr>
            <a:spLocks noGrp="1"/>
          </p:cNvSpPr>
          <p:nvPr>
            <p:ph type="body" sz="quarter" idx="14" hasCustomPrompt="1"/>
          </p:nvPr>
        </p:nvSpPr>
        <p:spPr>
          <a:xfrm>
            <a:off x="540000" y="5327998"/>
            <a:ext cx="6191989" cy="792000"/>
          </a:xfrm>
        </p:spPr>
        <p:txBody>
          <a:bodyPr/>
          <a:lstStyle>
            <a:lvl1pPr>
              <a:defRPr sz="1800">
                <a:solidFill>
                  <a:schemeClr val="accent1"/>
                </a:solidFill>
              </a:defRPr>
            </a:lvl1pPr>
          </a:lstStyle>
          <a:p>
            <a:pPr lvl="0"/>
            <a:r>
              <a:rPr lang="en-US"/>
              <a:t>Presenter title</a:t>
            </a:r>
            <a:endParaRPr lang="en-AU"/>
          </a:p>
        </p:txBody>
      </p:sp>
      <p:sp>
        <p:nvSpPr>
          <p:cNvPr id="7" name="Text Placeholder 14">
            <a:extLst>
              <a:ext uri="{FF2B5EF4-FFF2-40B4-BE49-F238E27FC236}">
                <a16:creationId xmlns:a16="http://schemas.microsoft.com/office/drawing/2014/main" id="{FC583E1C-2B14-0034-2E56-1DF5C19C56FD}"/>
              </a:ext>
            </a:extLst>
          </p:cNvPr>
          <p:cNvSpPr>
            <a:spLocks noGrp="1"/>
          </p:cNvSpPr>
          <p:nvPr>
            <p:ph type="body" sz="quarter" idx="15" hasCustomPrompt="1"/>
          </p:nvPr>
        </p:nvSpPr>
        <p:spPr>
          <a:xfrm>
            <a:off x="540000" y="6192000"/>
            <a:ext cx="6191993" cy="360000"/>
          </a:xfrm>
        </p:spPr>
        <p:txBody>
          <a:bodyPr anchor="b" anchorCtr="0">
            <a:noAutofit/>
          </a:bodyPr>
          <a:lstStyle>
            <a:lvl1pPr algn="l">
              <a:defRPr sz="1800" b="0">
                <a:solidFill>
                  <a:schemeClr val="accent1"/>
                </a:solidFill>
                <a:latin typeface="+mn-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00 Month YY20</a:t>
            </a:r>
          </a:p>
        </p:txBody>
      </p:sp>
      <p:sp>
        <p:nvSpPr>
          <p:cNvPr id="5" name="Picture Placeholder 4">
            <a:extLst>
              <a:ext uri="{FF2B5EF4-FFF2-40B4-BE49-F238E27FC236}">
                <a16:creationId xmlns:a16="http://schemas.microsoft.com/office/drawing/2014/main" id="{47081598-8EF9-4067-828C-DA3306F39365}"/>
              </a:ext>
              <a:ext uri="{C183D7F6-B498-43B3-948B-1728B52AA6E4}">
                <adec:decorative xmlns:adec="http://schemas.microsoft.com/office/drawing/2017/decorative" val="1"/>
              </a:ext>
            </a:extLst>
          </p:cNvPr>
          <p:cNvSpPr>
            <a:spLocks noGrp="1"/>
          </p:cNvSpPr>
          <p:nvPr>
            <p:ph type="pic" sz="quarter" idx="13"/>
          </p:nvPr>
        </p:nvSpPr>
        <p:spPr>
          <a:xfrm>
            <a:off x="7128000" y="0"/>
            <a:ext cx="3708000" cy="6858000"/>
          </a:xfrm>
        </p:spPr>
        <p:txBody>
          <a:bodyPr/>
          <a:lstStyle/>
          <a:p>
            <a:r>
              <a:rPr lang="en-US"/>
              <a:t>Click icon to add picture</a:t>
            </a:r>
            <a:endParaRPr lang="en-AU"/>
          </a:p>
        </p:txBody>
      </p:sp>
    </p:spTree>
    <p:extLst>
      <p:ext uri="{BB962C8B-B14F-4D97-AF65-F5344CB8AC3E}">
        <p14:creationId xmlns:p14="http://schemas.microsoft.com/office/powerpoint/2010/main" val="4199414179"/>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2_Feature 2 column">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8B89783-DDB0-BFFC-2FB9-979DE48DC2EC}"/>
              </a:ext>
              <a:ext uri="{C183D7F6-B498-43B3-948B-1728B52AA6E4}">
                <adec:decorative xmlns:adec="http://schemas.microsoft.com/office/drawing/2017/decorative" val="1"/>
              </a:ext>
            </a:extLst>
          </p:cNvPr>
          <p:cNvSpPr/>
          <p:nvPr userDrawn="1"/>
        </p:nvSpPr>
        <p:spPr>
          <a:xfrm>
            <a:off x="7152001" y="0"/>
            <a:ext cx="503999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sp>
        <p:nvSpPr>
          <p:cNvPr id="2" name="Slide Number Placeholder 1">
            <a:extLst>
              <a:ext uri="{FF2B5EF4-FFF2-40B4-BE49-F238E27FC236}">
                <a16:creationId xmlns:a16="http://schemas.microsoft.com/office/drawing/2014/main" id="{A128877F-C33A-D522-FD46-F348296ACE01}"/>
              </a:ext>
            </a:extLst>
          </p:cNvPr>
          <p:cNvSpPr>
            <a:spLocks noGrp="1"/>
          </p:cNvSpPr>
          <p:nvPr>
            <p:ph type="sldNum" sz="quarter" idx="16"/>
          </p:nvPr>
        </p:nvSpPr>
        <p:spPr/>
        <p:txBody>
          <a:bodyPr/>
          <a:lstStyle/>
          <a:p>
            <a:fld id="{10A01DC5-1685-4615-8240-15192985C6A2}" type="slidenum">
              <a:rPr lang="en-AU" smtClean="0"/>
              <a:pPr/>
              <a:t>‹#›</a:t>
            </a:fld>
            <a:endParaRPr lang="en-AU" dirty="0"/>
          </a:p>
        </p:txBody>
      </p:sp>
      <p:pic>
        <p:nvPicPr>
          <p:cNvPr id="12" name="Picture 11" descr="NSW Government logo">
            <a:extLst>
              <a:ext uri="{FF2B5EF4-FFF2-40B4-BE49-F238E27FC236}">
                <a16:creationId xmlns:a16="http://schemas.microsoft.com/office/drawing/2014/main" id="{5FC5D3ED-061A-37F0-98B5-C39727FE1910}"/>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360321"/>
            <a:ext cx="630000" cy="684882"/>
          </a:xfrm>
          <a:prstGeom prst="rect">
            <a:avLst/>
          </a:prstGeom>
        </p:spPr>
      </p:pic>
      <p:sp>
        <p:nvSpPr>
          <p:cNvPr id="14" name="Content Placeholder 3">
            <a:extLst>
              <a:ext uri="{FF2B5EF4-FFF2-40B4-BE49-F238E27FC236}">
                <a16:creationId xmlns:a16="http://schemas.microsoft.com/office/drawing/2014/main" id="{80EA86DC-5E49-961E-593B-0DE205CE08E7}"/>
              </a:ext>
            </a:extLst>
          </p:cNvPr>
          <p:cNvSpPr>
            <a:spLocks noGrp="1"/>
          </p:cNvSpPr>
          <p:nvPr>
            <p:ph sz="half" idx="2"/>
          </p:nvPr>
        </p:nvSpPr>
        <p:spPr>
          <a:xfrm>
            <a:off x="7417612" y="1800000"/>
            <a:ext cx="4426387" cy="453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Title 3">
            <a:extLst>
              <a:ext uri="{FF2B5EF4-FFF2-40B4-BE49-F238E27FC236}">
                <a16:creationId xmlns:a16="http://schemas.microsoft.com/office/drawing/2014/main" id="{7FE002FA-5983-1B5A-189B-F350B609A505}"/>
              </a:ext>
            </a:extLst>
          </p:cNvPr>
          <p:cNvSpPr>
            <a:spLocks noGrp="1"/>
          </p:cNvSpPr>
          <p:nvPr>
            <p:ph type="title"/>
          </p:nvPr>
        </p:nvSpPr>
        <p:spPr>
          <a:xfrm>
            <a:off x="360000" y="360000"/>
            <a:ext cx="10080000" cy="1008000"/>
          </a:xfrm>
        </p:spPr>
        <p:txBody>
          <a:bodyPr/>
          <a:lstStyle>
            <a:lvl1pPr>
              <a:defRPr>
                <a:solidFill>
                  <a:schemeClr val="accent1"/>
                </a:solidFill>
              </a:defRPr>
            </a:lvl1pPr>
          </a:lstStyle>
          <a:p>
            <a:r>
              <a:rPr lang="en-US"/>
              <a:t>Click to edit Master title style</a:t>
            </a:r>
            <a:endParaRPr lang="en-AU" dirty="0"/>
          </a:p>
        </p:txBody>
      </p:sp>
      <p:sp>
        <p:nvSpPr>
          <p:cNvPr id="16" name="Content Placeholder 2">
            <a:extLst>
              <a:ext uri="{FF2B5EF4-FFF2-40B4-BE49-F238E27FC236}">
                <a16:creationId xmlns:a16="http://schemas.microsoft.com/office/drawing/2014/main" id="{1CB43674-C40D-7D08-3098-549DEE754BFD}"/>
              </a:ext>
            </a:extLst>
          </p:cNvPr>
          <p:cNvSpPr>
            <a:spLocks noGrp="1"/>
          </p:cNvSpPr>
          <p:nvPr>
            <p:ph idx="1"/>
          </p:nvPr>
        </p:nvSpPr>
        <p:spPr>
          <a:xfrm>
            <a:off x="360000" y="1800000"/>
            <a:ext cx="6587996" cy="4536000"/>
          </a:xfrm>
        </p:spPr>
        <p:txBody>
          <a:bodyPr numCol="2" spcCol="180000"/>
          <a:lstStyle>
            <a:lvl1pPr>
              <a:defRPr sz="2200"/>
            </a:lvl1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208348401"/>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Acknowledgement of Country">
    <p:spTree>
      <p:nvGrpSpPr>
        <p:cNvPr id="1" name=""/>
        <p:cNvGrpSpPr/>
        <p:nvPr/>
      </p:nvGrpSpPr>
      <p:grpSpPr>
        <a:xfrm>
          <a:off x="0" y="0"/>
          <a:ext cx="0" cy="0"/>
          <a:chOff x="0" y="0"/>
          <a:chExt cx="0" cy="0"/>
        </a:xfrm>
      </p:grpSpPr>
      <p:pic>
        <p:nvPicPr>
          <p:cNvPr id="10" name="Picture 9" descr="Icon&#10;&#10;Description automatically generated">
            <a:extLst>
              <a:ext uri="{FF2B5EF4-FFF2-40B4-BE49-F238E27FC236}">
                <a16:creationId xmlns:a16="http://schemas.microsoft.com/office/drawing/2014/main" id="{A0CE222A-58C3-0A08-99DB-534710A0C2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400" y="6350"/>
            <a:ext cx="5029200" cy="6845300"/>
          </a:xfrm>
          <a:prstGeom prst="rect">
            <a:avLst/>
          </a:prstGeom>
        </p:spPr>
      </p:pic>
      <p:sp>
        <p:nvSpPr>
          <p:cNvPr id="8" name="Title 1">
            <a:extLst>
              <a:ext uri="{FF2B5EF4-FFF2-40B4-BE49-F238E27FC236}">
                <a16:creationId xmlns:a16="http://schemas.microsoft.com/office/drawing/2014/main" id="{8B6F15D0-AE99-5E95-E10F-E8416680942A}"/>
              </a:ext>
            </a:extLst>
          </p:cNvPr>
          <p:cNvSpPr>
            <a:spLocks noGrp="1"/>
          </p:cNvSpPr>
          <p:nvPr>
            <p:ph type="title"/>
          </p:nvPr>
        </p:nvSpPr>
        <p:spPr>
          <a:xfrm>
            <a:off x="5400000" y="360000"/>
            <a:ext cx="5400000" cy="1008000"/>
          </a:xfrm>
        </p:spPr>
        <p:txBody>
          <a:bodyPr/>
          <a:lstStyle>
            <a:lvl1pPr>
              <a:defRPr>
                <a:solidFill>
                  <a:schemeClr val="accent1"/>
                </a:solidFill>
              </a:defRPr>
            </a:lvl1pPr>
          </a:lstStyle>
          <a:p>
            <a:r>
              <a:rPr lang="en-US"/>
              <a:t>Click to edit Master title style</a:t>
            </a:r>
            <a:endParaRPr lang="en-US" dirty="0"/>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2FAB4FCE-5DFB-4423-ADC8-E6C79ABBEDD2}"/>
              </a:ext>
            </a:extLst>
          </p:cNvPr>
          <p:cNvSpPr>
            <a:spLocks noGrp="1"/>
          </p:cNvSpPr>
          <p:nvPr>
            <p:ph type="body" sz="quarter" idx="14"/>
          </p:nvPr>
        </p:nvSpPr>
        <p:spPr>
          <a:xfrm>
            <a:off x="5400000" y="1800225"/>
            <a:ext cx="6408000" cy="4140000"/>
          </a:xfrm>
        </p:spPr>
        <p:txBody>
          <a:bodyPr>
            <a:noAutofit/>
          </a:bodyPr>
          <a:lstStyle>
            <a:lvl1pPr>
              <a:defRPr sz="1800">
                <a:solidFill>
                  <a:schemeClr val="tx1"/>
                </a:solidFill>
                <a:latin typeface="+mn-lt"/>
              </a:defRPr>
            </a:lvl1pPr>
            <a:lvl2pPr>
              <a:defRPr sz="1800">
                <a:solidFill>
                  <a:schemeClr val="tx1"/>
                </a:solidFill>
                <a:latin typeface="+mn-lt"/>
              </a:defRPr>
            </a:lvl2pPr>
            <a:lvl3pPr>
              <a:defRPr sz="3600">
                <a:solidFill>
                  <a:schemeClr val="bg2"/>
                </a:solidFill>
                <a:latin typeface="+mn-lt"/>
              </a:defRPr>
            </a:lvl3pPr>
            <a:lvl4pPr>
              <a:defRPr sz="3600">
                <a:solidFill>
                  <a:schemeClr val="bg2"/>
                </a:solidFill>
                <a:latin typeface="+mn-lt"/>
              </a:defRPr>
            </a:lvl4pPr>
            <a:lvl5pPr>
              <a:defRPr sz="3600">
                <a:solidFill>
                  <a:schemeClr val="bg2"/>
                </a:solidFill>
                <a:latin typeface="+mn-lt"/>
              </a:defRPr>
            </a:lvl5pPr>
          </a:lstStyle>
          <a:p>
            <a:pPr lvl="0"/>
            <a:r>
              <a:rPr lang="en-US"/>
              <a:t>Click to edit Master text styles</a:t>
            </a:r>
          </a:p>
        </p:txBody>
      </p:sp>
      <p:sp>
        <p:nvSpPr>
          <p:cNvPr id="9" name="Picture Placeholder 8">
            <a:extLst>
              <a:ext uri="{FF2B5EF4-FFF2-40B4-BE49-F238E27FC236}">
                <a16:creationId xmlns:a16="http://schemas.microsoft.com/office/drawing/2014/main" id="{516D7771-B92C-4B57-B3D3-8B15F5B9689C}"/>
              </a:ext>
              <a:ext uri="{C183D7F6-B498-43B3-948B-1728B52AA6E4}">
                <adec:decorative xmlns:adec="http://schemas.microsoft.com/office/drawing/2017/decorative" val="1"/>
              </a:ext>
            </a:extLst>
          </p:cNvPr>
          <p:cNvSpPr>
            <a:spLocks noGrp="1"/>
          </p:cNvSpPr>
          <p:nvPr>
            <p:ph type="pic" sz="quarter" idx="13"/>
          </p:nvPr>
        </p:nvSpPr>
        <p:spPr>
          <a:xfrm>
            <a:off x="-5400" y="0"/>
            <a:ext cx="5040000" cy="6858000"/>
          </a:xfrm>
        </p:spPr>
        <p:txBody>
          <a:bodyPr/>
          <a:lstStyle>
            <a:lvl1pPr>
              <a:defRPr>
                <a:solidFill>
                  <a:schemeClr val="bg1"/>
                </a:solidFill>
              </a:defRPr>
            </a:lvl1pPr>
          </a:lstStyle>
          <a:p>
            <a:r>
              <a:rPr lang="en-US"/>
              <a:t>Click icon to add picture</a:t>
            </a:r>
            <a:endParaRPr lang="en-AU" dirty="0"/>
          </a:p>
        </p:txBody>
      </p:sp>
      <p:sp>
        <p:nvSpPr>
          <p:cNvPr id="13" name="Text Placeholder 12">
            <a:extLst>
              <a:ext uri="{FF2B5EF4-FFF2-40B4-BE49-F238E27FC236}">
                <a16:creationId xmlns:a16="http://schemas.microsoft.com/office/drawing/2014/main" id="{518B06DF-F3D5-44F7-AB62-30A2ED1F46C7}"/>
              </a:ext>
            </a:extLst>
          </p:cNvPr>
          <p:cNvSpPr>
            <a:spLocks noGrp="1"/>
          </p:cNvSpPr>
          <p:nvPr>
            <p:ph type="body" sz="quarter" idx="15" hasCustomPrompt="1"/>
          </p:nvPr>
        </p:nvSpPr>
        <p:spPr>
          <a:xfrm>
            <a:off x="5400000" y="5976000"/>
            <a:ext cx="6407999" cy="360000"/>
          </a:xfrm>
        </p:spPr>
        <p:txBody>
          <a:bodyPr anchor="b">
            <a:noAutofit/>
          </a:bodyPr>
          <a:lstStyle>
            <a:lvl1pPr>
              <a:defRPr sz="1400">
                <a:latin typeface="+mn-lt"/>
              </a:defRPr>
            </a:lvl1pPr>
          </a:lstStyle>
          <a:p>
            <a:pPr lvl="0"/>
            <a:r>
              <a:rPr lang="en-US" dirty="0"/>
              <a:t>Caption</a:t>
            </a:r>
            <a:endParaRPr lang="en-AU" dirty="0"/>
          </a:p>
        </p:txBody>
      </p:sp>
      <p:sp>
        <p:nvSpPr>
          <p:cNvPr id="5" name="Slide Number Placeholder 4">
            <a:extLst>
              <a:ext uri="{FF2B5EF4-FFF2-40B4-BE49-F238E27FC236}">
                <a16:creationId xmlns:a16="http://schemas.microsoft.com/office/drawing/2014/main" id="{FA1D6039-007D-7CE1-2455-85685924710B}"/>
              </a:ext>
            </a:extLst>
          </p:cNvPr>
          <p:cNvSpPr>
            <a:spLocks noGrp="1"/>
          </p:cNvSpPr>
          <p:nvPr>
            <p:ph type="sldNum" sz="quarter" idx="16"/>
          </p:nvPr>
        </p:nvSpPr>
        <p:spPr/>
        <p:txBody>
          <a:bodyPr/>
          <a:lstStyle/>
          <a:p>
            <a:fld id="{10A01DC5-1685-4615-8240-15192985C6A2}" type="slidenum">
              <a:rPr lang="en-AU" smtClean="0"/>
              <a:pPr/>
              <a:t>‹#›</a:t>
            </a:fld>
            <a:endParaRPr lang="en-AU" dirty="0"/>
          </a:p>
        </p:txBody>
      </p:sp>
    </p:spTree>
    <p:extLst>
      <p:ext uri="{BB962C8B-B14F-4D97-AF65-F5344CB8AC3E}">
        <p14:creationId xmlns:p14="http://schemas.microsoft.com/office/powerpoint/2010/main" val="1130142636"/>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9123783-B36F-FC9F-CD55-EDC756E54526}"/>
              </a:ext>
            </a:extLst>
          </p:cNvPr>
          <p:cNvSpPr>
            <a:spLocks noGrp="1"/>
          </p:cNvSpPr>
          <p:nvPr>
            <p:ph type="title"/>
          </p:nvPr>
        </p:nvSpPr>
        <p:spPr/>
        <p:txBody>
          <a:bodyPr/>
          <a:lstStyle>
            <a:lvl1pPr>
              <a:defRPr>
                <a:solidFill>
                  <a:schemeClr val="accent1"/>
                </a:solidFill>
              </a:defRPr>
            </a:lvl1pPr>
          </a:lstStyle>
          <a:p>
            <a:r>
              <a:rPr lang="en-US"/>
              <a:t>Click to edit Master title style</a:t>
            </a:r>
            <a:endParaRPr lang="en-AU" dirty="0"/>
          </a:p>
        </p:txBody>
      </p:sp>
      <p:cxnSp>
        <p:nvCxnSpPr>
          <p:cNvPr id="9" name="Straight Connector 8">
            <a:extLst>
              <a:ext uri="{FF2B5EF4-FFF2-40B4-BE49-F238E27FC236}">
                <a16:creationId xmlns:a16="http://schemas.microsoft.com/office/drawing/2014/main" id="{D97CC562-144A-4EC8-A68D-03DE6177D0F2}"/>
              </a:ext>
              <a:ext uri="{C183D7F6-B498-43B3-948B-1728B52AA6E4}">
                <adec:decorative xmlns:adec="http://schemas.microsoft.com/office/drawing/2017/decorative" val="1"/>
              </a:ext>
            </a:extLst>
          </p:cNvPr>
          <p:cNvCxnSpPr>
            <a:cxnSpLocks/>
          </p:cNvCxnSpPr>
          <p:nvPr userDrawn="1"/>
        </p:nvCxnSpPr>
        <p:spPr>
          <a:xfrm>
            <a:off x="360000" y="154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sz="half" idx="1"/>
          </p:nvPr>
        </p:nvSpPr>
        <p:spPr>
          <a:xfrm>
            <a:off x="360000" y="1800000"/>
            <a:ext cx="5616000" cy="4320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28000" y="1800000"/>
            <a:ext cx="5616000" cy="4320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0" name="Straight Connector 9">
            <a:extLst>
              <a:ext uri="{FF2B5EF4-FFF2-40B4-BE49-F238E27FC236}">
                <a16:creationId xmlns:a16="http://schemas.microsoft.com/office/drawing/2014/main" id="{3489BCDB-A0CC-B54C-ECE2-9EFE4F58BD01}"/>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 name="Slide Number Placeholder 5">
            <a:extLst>
              <a:ext uri="{FF2B5EF4-FFF2-40B4-BE49-F238E27FC236}">
                <a16:creationId xmlns:a16="http://schemas.microsoft.com/office/drawing/2014/main" id="{B68A74C7-627F-C434-F744-29348409A7CB}"/>
              </a:ext>
            </a:extLst>
          </p:cNvPr>
          <p:cNvSpPr>
            <a:spLocks noGrp="1"/>
          </p:cNvSpPr>
          <p:nvPr>
            <p:ph type="sldNum" sz="quarter" idx="10"/>
          </p:nvPr>
        </p:nvSpPr>
        <p:spPr/>
        <p:txBody>
          <a:bodyPr/>
          <a:lstStyle/>
          <a:p>
            <a:fld id="{10A01DC5-1685-4615-8240-15192985C6A2}" type="slidenum">
              <a:rPr lang="en-AU" smtClean="0"/>
              <a:pPr/>
              <a:t>‹#›</a:t>
            </a:fld>
            <a:endParaRPr lang="en-AU" dirty="0"/>
          </a:p>
        </p:txBody>
      </p:sp>
    </p:spTree>
    <p:extLst>
      <p:ext uri="{BB962C8B-B14F-4D97-AF65-F5344CB8AC3E}">
        <p14:creationId xmlns:p14="http://schemas.microsoft.com/office/powerpoint/2010/main" val="39531116"/>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1_Two Content_no Line">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9123783-B36F-FC9F-CD55-EDC756E54526}"/>
              </a:ext>
            </a:extLst>
          </p:cNvPr>
          <p:cNvSpPr>
            <a:spLocks noGrp="1"/>
          </p:cNvSpPr>
          <p:nvPr>
            <p:ph type="title"/>
          </p:nvPr>
        </p:nvSpPr>
        <p:spPr/>
        <p:txBody>
          <a:bodyPr/>
          <a:lstStyle>
            <a:lvl1pPr>
              <a:defRPr>
                <a:solidFill>
                  <a:schemeClr val="accent1"/>
                </a:solidFill>
              </a:defRPr>
            </a:lvl1pPr>
          </a:lstStyle>
          <a:p>
            <a:r>
              <a:rPr lang="en-US"/>
              <a:t>Click to edit Master title style</a:t>
            </a:r>
            <a:endParaRPr lang="en-AU" dirty="0"/>
          </a:p>
        </p:txBody>
      </p:sp>
      <p:sp>
        <p:nvSpPr>
          <p:cNvPr id="3" name="Content Placeholder 2"/>
          <p:cNvSpPr>
            <a:spLocks noGrp="1"/>
          </p:cNvSpPr>
          <p:nvPr>
            <p:ph sz="half" idx="1"/>
          </p:nvPr>
        </p:nvSpPr>
        <p:spPr>
          <a:xfrm>
            <a:off x="360000" y="1800000"/>
            <a:ext cx="5616000" cy="4320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28000" y="1800000"/>
            <a:ext cx="5616000" cy="4320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a:extLst>
              <a:ext uri="{FF2B5EF4-FFF2-40B4-BE49-F238E27FC236}">
                <a16:creationId xmlns:a16="http://schemas.microsoft.com/office/drawing/2014/main" id="{B68A74C7-627F-C434-F744-29348409A7CB}"/>
              </a:ext>
            </a:extLst>
          </p:cNvPr>
          <p:cNvSpPr>
            <a:spLocks noGrp="1"/>
          </p:cNvSpPr>
          <p:nvPr>
            <p:ph type="sldNum" sz="quarter" idx="10"/>
          </p:nvPr>
        </p:nvSpPr>
        <p:spPr/>
        <p:txBody>
          <a:bodyPr/>
          <a:lstStyle/>
          <a:p>
            <a:fld id="{10A01DC5-1685-4615-8240-15192985C6A2}" type="slidenum">
              <a:rPr lang="en-AU" smtClean="0"/>
              <a:pPr/>
              <a:t>‹#›</a:t>
            </a:fld>
            <a:endParaRPr lang="en-AU" dirty="0"/>
          </a:p>
        </p:txBody>
      </p:sp>
    </p:spTree>
    <p:extLst>
      <p:ext uri="{BB962C8B-B14F-4D97-AF65-F5344CB8AC3E}">
        <p14:creationId xmlns:p14="http://schemas.microsoft.com/office/powerpoint/2010/main" val="4145043291"/>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Two Content lower">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27E1452-9E62-6F19-C714-37630E42A238}"/>
              </a:ext>
            </a:extLst>
          </p:cNvPr>
          <p:cNvSpPr>
            <a:spLocks noGrp="1"/>
          </p:cNvSpPr>
          <p:nvPr>
            <p:ph type="title"/>
          </p:nvPr>
        </p:nvSpPr>
        <p:spPr/>
        <p:txBody>
          <a:bodyPr/>
          <a:lstStyle>
            <a:lvl1pPr>
              <a:defRPr>
                <a:solidFill>
                  <a:schemeClr val="accent1"/>
                </a:solidFill>
              </a:defRPr>
            </a:lvl1pPr>
          </a:lstStyle>
          <a:p>
            <a:r>
              <a:rPr lang="en-US"/>
              <a:t>Click to edit Master title style</a:t>
            </a:r>
            <a:endParaRPr lang="en-AU" dirty="0"/>
          </a:p>
        </p:txBody>
      </p:sp>
      <p:cxnSp>
        <p:nvCxnSpPr>
          <p:cNvPr id="9" name="Straight Connector 8">
            <a:extLst>
              <a:ext uri="{FF2B5EF4-FFF2-40B4-BE49-F238E27FC236}">
                <a16:creationId xmlns:a16="http://schemas.microsoft.com/office/drawing/2014/main" id="{D97CC562-144A-4EC8-A68D-03DE6177D0F2}"/>
              </a:ext>
              <a:ext uri="{C183D7F6-B498-43B3-948B-1728B52AA6E4}">
                <adec:decorative xmlns:adec="http://schemas.microsoft.com/office/drawing/2017/decorative" val="1"/>
              </a:ext>
            </a:extLst>
          </p:cNvPr>
          <p:cNvCxnSpPr>
            <a:cxnSpLocks/>
          </p:cNvCxnSpPr>
          <p:nvPr userDrawn="1"/>
        </p:nvCxnSpPr>
        <p:spPr>
          <a:xfrm>
            <a:off x="360000" y="216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sz="half" idx="1"/>
          </p:nvPr>
        </p:nvSpPr>
        <p:spPr>
          <a:xfrm>
            <a:off x="360000" y="2340000"/>
            <a:ext cx="5616000" cy="378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28000" y="2340000"/>
            <a:ext cx="5616000" cy="378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0" name="Straight Connector 9">
            <a:extLst>
              <a:ext uri="{FF2B5EF4-FFF2-40B4-BE49-F238E27FC236}">
                <a16:creationId xmlns:a16="http://schemas.microsoft.com/office/drawing/2014/main" id="{4C0B6C8A-6222-B0CE-D530-EA6C14EF245A}"/>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 name="Slide Number Placeholder 5">
            <a:extLst>
              <a:ext uri="{FF2B5EF4-FFF2-40B4-BE49-F238E27FC236}">
                <a16:creationId xmlns:a16="http://schemas.microsoft.com/office/drawing/2014/main" id="{E65E7C93-68FA-7ED1-D25E-41125776BC41}"/>
              </a:ext>
            </a:extLst>
          </p:cNvPr>
          <p:cNvSpPr>
            <a:spLocks noGrp="1"/>
          </p:cNvSpPr>
          <p:nvPr>
            <p:ph type="sldNum" sz="quarter" idx="10"/>
          </p:nvPr>
        </p:nvSpPr>
        <p:spPr/>
        <p:txBody>
          <a:bodyPr/>
          <a:lstStyle/>
          <a:p>
            <a:fld id="{10A01DC5-1685-4615-8240-15192985C6A2}" type="slidenum">
              <a:rPr lang="en-AU" smtClean="0"/>
              <a:pPr/>
              <a:t>‹#›</a:t>
            </a:fld>
            <a:endParaRPr lang="en-AU" dirty="0"/>
          </a:p>
        </p:txBody>
      </p:sp>
    </p:spTree>
    <p:extLst>
      <p:ext uri="{BB962C8B-B14F-4D97-AF65-F5344CB8AC3E}">
        <p14:creationId xmlns:p14="http://schemas.microsoft.com/office/powerpoint/2010/main" val="2536126956"/>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1_Two Content lower_no Line">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27E1452-9E62-6F19-C714-37630E42A238}"/>
              </a:ext>
            </a:extLst>
          </p:cNvPr>
          <p:cNvSpPr>
            <a:spLocks noGrp="1"/>
          </p:cNvSpPr>
          <p:nvPr>
            <p:ph type="title"/>
          </p:nvPr>
        </p:nvSpPr>
        <p:spPr/>
        <p:txBody>
          <a:bodyPr/>
          <a:lstStyle>
            <a:lvl1pPr>
              <a:defRPr>
                <a:solidFill>
                  <a:schemeClr val="accent1"/>
                </a:solidFill>
              </a:defRPr>
            </a:lvl1pPr>
          </a:lstStyle>
          <a:p>
            <a:r>
              <a:rPr lang="en-US"/>
              <a:t>Click to edit Master title style</a:t>
            </a:r>
            <a:endParaRPr lang="en-AU" dirty="0"/>
          </a:p>
        </p:txBody>
      </p:sp>
      <p:sp>
        <p:nvSpPr>
          <p:cNvPr id="3" name="Content Placeholder 2"/>
          <p:cNvSpPr>
            <a:spLocks noGrp="1"/>
          </p:cNvSpPr>
          <p:nvPr>
            <p:ph sz="half" idx="1"/>
          </p:nvPr>
        </p:nvSpPr>
        <p:spPr>
          <a:xfrm>
            <a:off x="360000" y="2340000"/>
            <a:ext cx="5616000" cy="378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28000" y="2340000"/>
            <a:ext cx="5616000" cy="378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a:extLst>
              <a:ext uri="{FF2B5EF4-FFF2-40B4-BE49-F238E27FC236}">
                <a16:creationId xmlns:a16="http://schemas.microsoft.com/office/drawing/2014/main" id="{E65E7C93-68FA-7ED1-D25E-41125776BC41}"/>
              </a:ext>
            </a:extLst>
          </p:cNvPr>
          <p:cNvSpPr>
            <a:spLocks noGrp="1"/>
          </p:cNvSpPr>
          <p:nvPr>
            <p:ph type="sldNum" sz="quarter" idx="10"/>
          </p:nvPr>
        </p:nvSpPr>
        <p:spPr/>
        <p:txBody>
          <a:bodyPr/>
          <a:lstStyle/>
          <a:p>
            <a:fld id="{10A01DC5-1685-4615-8240-15192985C6A2}" type="slidenum">
              <a:rPr lang="en-AU" smtClean="0"/>
              <a:pPr/>
              <a:t>‹#›</a:t>
            </a:fld>
            <a:endParaRPr lang="en-AU" dirty="0"/>
          </a:p>
        </p:txBody>
      </p:sp>
    </p:spTree>
    <p:extLst>
      <p:ext uri="{BB962C8B-B14F-4D97-AF65-F5344CB8AC3E}">
        <p14:creationId xmlns:p14="http://schemas.microsoft.com/office/powerpoint/2010/main" val="1475391406"/>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Subheading, two column text and image">
    <p:bg>
      <p:bgPr>
        <a:solidFill>
          <a:schemeClr val="tx2">
            <a:lumMod val="20000"/>
            <a:lumOff val="80000"/>
            <a:alpha val="30000"/>
          </a:schemeClr>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72C143A-765A-9867-B018-133C6C026A1C}"/>
              </a:ext>
            </a:extLst>
          </p:cNvPr>
          <p:cNvSpPr>
            <a:spLocks noGrp="1"/>
          </p:cNvSpPr>
          <p:nvPr>
            <p:ph type="title"/>
          </p:nvPr>
        </p:nvSpPr>
        <p:spPr/>
        <p:txBody>
          <a:bodyPr/>
          <a:lstStyle>
            <a:lvl1pPr>
              <a:defRPr>
                <a:solidFill>
                  <a:schemeClr val="accent1"/>
                </a:solidFill>
              </a:defRPr>
            </a:lvl1pPr>
          </a:lstStyle>
          <a:p>
            <a:r>
              <a:rPr lang="en-US"/>
              <a:t>Click to edit Master title style</a:t>
            </a:r>
            <a:endParaRPr lang="en-AU" dirty="0"/>
          </a:p>
        </p:txBody>
      </p:sp>
      <p:cxnSp>
        <p:nvCxnSpPr>
          <p:cNvPr id="9" name="Straight Connector 8">
            <a:extLst>
              <a:ext uri="{FF2B5EF4-FFF2-40B4-BE49-F238E27FC236}">
                <a16:creationId xmlns:a16="http://schemas.microsoft.com/office/drawing/2014/main" id="{D97CC562-144A-4EC8-A68D-03DE6177D0F2}"/>
              </a:ext>
              <a:ext uri="{C183D7F6-B498-43B3-948B-1728B52AA6E4}">
                <adec:decorative xmlns:adec="http://schemas.microsoft.com/office/drawing/2017/decorative" val="1"/>
              </a:ext>
            </a:extLst>
          </p:cNvPr>
          <p:cNvCxnSpPr>
            <a:cxnSpLocks/>
          </p:cNvCxnSpPr>
          <p:nvPr userDrawn="1"/>
        </p:nvCxnSpPr>
        <p:spPr>
          <a:xfrm>
            <a:off x="360000" y="154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ext Placeholder 12">
            <a:extLst>
              <a:ext uri="{FF2B5EF4-FFF2-40B4-BE49-F238E27FC236}">
                <a16:creationId xmlns:a16="http://schemas.microsoft.com/office/drawing/2014/main" id="{4652EAB0-9BF3-42B8-9260-854C74B7761C}"/>
              </a:ext>
            </a:extLst>
          </p:cNvPr>
          <p:cNvSpPr>
            <a:spLocks noGrp="1"/>
          </p:cNvSpPr>
          <p:nvPr>
            <p:ph type="body" sz="quarter" idx="14" hasCustomPrompt="1"/>
          </p:nvPr>
        </p:nvSpPr>
        <p:spPr>
          <a:xfrm>
            <a:off x="360363" y="1764000"/>
            <a:ext cx="7560000" cy="900000"/>
          </a:xfrm>
        </p:spPr>
        <p:txBody>
          <a:bodyPr/>
          <a:lstStyle>
            <a:lvl1pPr>
              <a:defRPr b="1">
                <a:latin typeface="+mn-lt"/>
              </a:defRPr>
            </a:lvl1pPr>
          </a:lstStyle>
          <a:p>
            <a:pPr lvl="0"/>
            <a:r>
              <a:rPr lang="en-US" dirty="0"/>
              <a:t>Subheading</a:t>
            </a:r>
            <a:endParaRPr lang="en-AU" dirty="0"/>
          </a:p>
        </p:txBody>
      </p:sp>
      <p:sp>
        <p:nvSpPr>
          <p:cNvPr id="11" name="Text Placeholder 10">
            <a:extLst>
              <a:ext uri="{FF2B5EF4-FFF2-40B4-BE49-F238E27FC236}">
                <a16:creationId xmlns:a16="http://schemas.microsoft.com/office/drawing/2014/main" id="{FBCA03EB-CF3D-4096-8D64-2420CB9A078B}"/>
              </a:ext>
            </a:extLst>
          </p:cNvPr>
          <p:cNvSpPr>
            <a:spLocks noGrp="1"/>
          </p:cNvSpPr>
          <p:nvPr>
            <p:ph type="body" sz="quarter" idx="13"/>
          </p:nvPr>
        </p:nvSpPr>
        <p:spPr>
          <a:xfrm>
            <a:off x="360363" y="2808000"/>
            <a:ext cx="7560000" cy="3311998"/>
          </a:xfrm>
        </p:spPr>
        <p:txBody>
          <a:bodyPr numCol="2" spcCol="180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4" name="Content Placeholder 3"/>
          <p:cNvSpPr>
            <a:spLocks noGrp="1"/>
          </p:cNvSpPr>
          <p:nvPr>
            <p:ph sz="half" idx="2"/>
          </p:nvPr>
        </p:nvSpPr>
        <p:spPr>
          <a:xfrm>
            <a:off x="8172000" y="1764000"/>
            <a:ext cx="3672000" cy="43559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7" name="Straight Connector 16">
            <a:extLst>
              <a:ext uri="{FF2B5EF4-FFF2-40B4-BE49-F238E27FC236}">
                <a16:creationId xmlns:a16="http://schemas.microsoft.com/office/drawing/2014/main" id="{FE2A9009-B980-F33D-351A-CB3398BF3C05}"/>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DDC80FCE-1988-2F0C-DC0A-CD7B9BE7D354}"/>
              </a:ext>
            </a:extLst>
          </p:cNvPr>
          <p:cNvSpPr>
            <a:spLocks noGrp="1"/>
          </p:cNvSpPr>
          <p:nvPr>
            <p:ph type="sldNum" sz="quarter" idx="15"/>
          </p:nvPr>
        </p:nvSpPr>
        <p:spPr/>
        <p:txBody>
          <a:bodyPr/>
          <a:lstStyle/>
          <a:p>
            <a:fld id="{10A01DC5-1685-4615-8240-15192985C6A2}" type="slidenum">
              <a:rPr lang="en-AU" smtClean="0"/>
              <a:pPr/>
              <a:t>‹#›</a:t>
            </a:fld>
            <a:endParaRPr lang="en-AU" dirty="0"/>
          </a:p>
        </p:txBody>
      </p:sp>
    </p:spTree>
    <p:extLst>
      <p:ext uri="{BB962C8B-B14F-4D97-AF65-F5344CB8AC3E}">
        <p14:creationId xmlns:p14="http://schemas.microsoft.com/office/powerpoint/2010/main" val="1875385846"/>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userDrawn="1">
  <p:cSld name="1_Subheading, two column text and image_no Line">
    <p:bg>
      <p:bgPr>
        <a:solidFill>
          <a:schemeClr val="tx2">
            <a:lumMod val="20000"/>
            <a:lumOff val="80000"/>
            <a:alpha val="30000"/>
          </a:schemeClr>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72C143A-765A-9867-B018-133C6C026A1C}"/>
              </a:ext>
            </a:extLst>
          </p:cNvPr>
          <p:cNvSpPr>
            <a:spLocks noGrp="1"/>
          </p:cNvSpPr>
          <p:nvPr>
            <p:ph type="title"/>
          </p:nvPr>
        </p:nvSpPr>
        <p:spPr/>
        <p:txBody>
          <a:bodyPr/>
          <a:lstStyle>
            <a:lvl1pPr>
              <a:defRPr>
                <a:solidFill>
                  <a:schemeClr val="accent1"/>
                </a:solidFill>
              </a:defRPr>
            </a:lvl1pPr>
          </a:lstStyle>
          <a:p>
            <a:r>
              <a:rPr lang="en-US"/>
              <a:t>Click to edit Master title style</a:t>
            </a:r>
            <a:endParaRPr lang="en-AU" dirty="0"/>
          </a:p>
        </p:txBody>
      </p:sp>
      <p:sp>
        <p:nvSpPr>
          <p:cNvPr id="13" name="Text Placeholder 12">
            <a:extLst>
              <a:ext uri="{FF2B5EF4-FFF2-40B4-BE49-F238E27FC236}">
                <a16:creationId xmlns:a16="http://schemas.microsoft.com/office/drawing/2014/main" id="{4652EAB0-9BF3-42B8-9260-854C74B7761C}"/>
              </a:ext>
            </a:extLst>
          </p:cNvPr>
          <p:cNvSpPr>
            <a:spLocks noGrp="1"/>
          </p:cNvSpPr>
          <p:nvPr>
            <p:ph type="body" sz="quarter" idx="14" hasCustomPrompt="1"/>
          </p:nvPr>
        </p:nvSpPr>
        <p:spPr>
          <a:xfrm>
            <a:off x="360363" y="1764000"/>
            <a:ext cx="7560000" cy="900000"/>
          </a:xfrm>
        </p:spPr>
        <p:txBody>
          <a:bodyPr/>
          <a:lstStyle>
            <a:lvl1pPr>
              <a:defRPr b="1">
                <a:latin typeface="+mn-lt"/>
              </a:defRPr>
            </a:lvl1pPr>
          </a:lstStyle>
          <a:p>
            <a:pPr lvl="0"/>
            <a:r>
              <a:rPr lang="en-US" dirty="0"/>
              <a:t>Subheading</a:t>
            </a:r>
            <a:endParaRPr lang="en-AU" dirty="0"/>
          </a:p>
        </p:txBody>
      </p:sp>
      <p:sp>
        <p:nvSpPr>
          <p:cNvPr id="11" name="Text Placeholder 10">
            <a:extLst>
              <a:ext uri="{FF2B5EF4-FFF2-40B4-BE49-F238E27FC236}">
                <a16:creationId xmlns:a16="http://schemas.microsoft.com/office/drawing/2014/main" id="{FBCA03EB-CF3D-4096-8D64-2420CB9A078B}"/>
              </a:ext>
            </a:extLst>
          </p:cNvPr>
          <p:cNvSpPr>
            <a:spLocks noGrp="1"/>
          </p:cNvSpPr>
          <p:nvPr>
            <p:ph type="body" sz="quarter" idx="13"/>
          </p:nvPr>
        </p:nvSpPr>
        <p:spPr>
          <a:xfrm>
            <a:off x="360363" y="2808000"/>
            <a:ext cx="7560000" cy="3311998"/>
          </a:xfrm>
        </p:spPr>
        <p:txBody>
          <a:bodyPr numCol="2" spcCol="180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4" name="Content Placeholder 3"/>
          <p:cNvSpPr>
            <a:spLocks noGrp="1"/>
          </p:cNvSpPr>
          <p:nvPr>
            <p:ph sz="half" idx="2"/>
          </p:nvPr>
        </p:nvSpPr>
        <p:spPr>
          <a:xfrm>
            <a:off x="8172000" y="1764000"/>
            <a:ext cx="3672000" cy="43559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4">
            <a:extLst>
              <a:ext uri="{FF2B5EF4-FFF2-40B4-BE49-F238E27FC236}">
                <a16:creationId xmlns:a16="http://schemas.microsoft.com/office/drawing/2014/main" id="{DDC80FCE-1988-2F0C-DC0A-CD7B9BE7D354}"/>
              </a:ext>
            </a:extLst>
          </p:cNvPr>
          <p:cNvSpPr>
            <a:spLocks noGrp="1"/>
          </p:cNvSpPr>
          <p:nvPr>
            <p:ph type="sldNum" sz="quarter" idx="15"/>
          </p:nvPr>
        </p:nvSpPr>
        <p:spPr/>
        <p:txBody>
          <a:bodyPr/>
          <a:lstStyle/>
          <a:p>
            <a:fld id="{10A01DC5-1685-4615-8240-15192985C6A2}" type="slidenum">
              <a:rPr lang="en-AU" smtClean="0"/>
              <a:pPr/>
              <a:t>‹#›</a:t>
            </a:fld>
            <a:endParaRPr lang="en-AU" dirty="0"/>
          </a:p>
        </p:txBody>
      </p:sp>
    </p:spTree>
    <p:extLst>
      <p:ext uri="{BB962C8B-B14F-4D97-AF65-F5344CB8AC3E}">
        <p14:creationId xmlns:p14="http://schemas.microsoft.com/office/powerpoint/2010/main" val="649384126"/>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Subheading box with three column text box and image box">
    <p:bg>
      <p:bgPr>
        <a:solidFill>
          <a:schemeClr val="accent4"/>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F929215-48B2-3734-8B2B-2DD43514EE16}"/>
              </a:ext>
            </a:extLst>
          </p:cNvPr>
          <p:cNvSpPr>
            <a:spLocks noGrp="1"/>
          </p:cNvSpPr>
          <p:nvPr>
            <p:ph type="title"/>
          </p:nvPr>
        </p:nvSpPr>
        <p:spPr/>
        <p:txBody>
          <a:bodyPr/>
          <a:lstStyle>
            <a:lvl1pPr>
              <a:defRPr>
                <a:solidFill>
                  <a:schemeClr val="accent1"/>
                </a:solidFill>
              </a:defRPr>
            </a:lvl1pPr>
          </a:lstStyle>
          <a:p>
            <a:r>
              <a:rPr lang="en-US"/>
              <a:t>Click to edit Master title style</a:t>
            </a:r>
            <a:endParaRPr lang="en-AU" dirty="0"/>
          </a:p>
        </p:txBody>
      </p:sp>
      <p:cxnSp>
        <p:nvCxnSpPr>
          <p:cNvPr id="9" name="Straight Connector 8">
            <a:extLst>
              <a:ext uri="{FF2B5EF4-FFF2-40B4-BE49-F238E27FC236}">
                <a16:creationId xmlns:a16="http://schemas.microsoft.com/office/drawing/2014/main" id="{D97CC562-144A-4EC8-A68D-03DE6177D0F2}"/>
              </a:ext>
              <a:ext uri="{C183D7F6-B498-43B3-948B-1728B52AA6E4}">
                <adec:decorative xmlns:adec="http://schemas.microsoft.com/office/drawing/2017/decorative" val="1"/>
              </a:ext>
            </a:extLst>
          </p:cNvPr>
          <p:cNvCxnSpPr/>
          <p:nvPr userDrawn="1"/>
        </p:nvCxnSpPr>
        <p:spPr>
          <a:xfrm>
            <a:off x="360000" y="2160000"/>
            <a:ext cx="114840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13" name="Text Placeholder 12">
            <a:extLst>
              <a:ext uri="{FF2B5EF4-FFF2-40B4-BE49-F238E27FC236}">
                <a16:creationId xmlns:a16="http://schemas.microsoft.com/office/drawing/2014/main" id="{4652EAB0-9BF3-42B8-9260-854C74B7761C}"/>
              </a:ext>
            </a:extLst>
          </p:cNvPr>
          <p:cNvSpPr>
            <a:spLocks noGrp="1"/>
          </p:cNvSpPr>
          <p:nvPr>
            <p:ph type="body" sz="quarter" idx="14" hasCustomPrompt="1"/>
          </p:nvPr>
        </p:nvSpPr>
        <p:spPr>
          <a:xfrm>
            <a:off x="360363" y="2340000"/>
            <a:ext cx="8532000" cy="1116002"/>
          </a:xfrm>
        </p:spPr>
        <p:txBody>
          <a:bodyPr/>
          <a:lstStyle>
            <a:lvl1pPr>
              <a:defRPr b="1">
                <a:solidFill>
                  <a:schemeClr val="accent1"/>
                </a:solidFill>
              </a:defRPr>
            </a:lvl1pPr>
          </a:lstStyle>
          <a:p>
            <a:pPr lvl="0"/>
            <a:r>
              <a:rPr lang="en-US" dirty="0"/>
              <a:t>Subheading</a:t>
            </a:r>
            <a:endParaRPr lang="en-AU" dirty="0"/>
          </a:p>
        </p:txBody>
      </p:sp>
      <p:sp>
        <p:nvSpPr>
          <p:cNvPr id="11" name="Text Placeholder 10">
            <a:extLst>
              <a:ext uri="{FF2B5EF4-FFF2-40B4-BE49-F238E27FC236}">
                <a16:creationId xmlns:a16="http://schemas.microsoft.com/office/drawing/2014/main" id="{FBCA03EB-CF3D-4096-8D64-2420CB9A078B}"/>
              </a:ext>
            </a:extLst>
          </p:cNvPr>
          <p:cNvSpPr>
            <a:spLocks noGrp="1"/>
          </p:cNvSpPr>
          <p:nvPr>
            <p:ph type="body" sz="quarter" idx="13"/>
          </p:nvPr>
        </p:nvSpPr>
        <p:spPr>
          <a:xfrm>
            <a:off x="360363" y="3600000"/>
            <a:ext cx="8532000" cy="2699999"/>
          </a:xfrm>
        </p:spPr>
        <p:txBody>
          <a:bodyPr numCol="3" spcCol="180000"/>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5" name="Picture Placeholder 4">
            <a:extLst>
              <a:ext uri="{FF2B5EF4-FFF2-40B4-BE49-F238E27FC236}">
                <a16:creationId xmlns:a16="http://schemas.microsoft.com/office/drawing/2014/main" id="{9815A714-98D5-4052-AB2F-14DD929CCC25}"/>
              </a:ext>
            </a:extLst>
          </p:cNvPr>
          <p:cNvSpPr>
            <a:spLocks noGrp="1"/>
          </p:cNvSpPr>
          <p:nvPr>
            <p:ph type="pic" sz="quarter" idx="15"/>
          </p:nvPr>
        </p:nvSpPr>
        <p:spPr>
          <a:xfrm>
            <a:off x="9072000" y="2340000"/>
            <a:ext cx="2736000" cy="3960000"/>
          </a:xfrm>
        </p:spPr>
        <p:txBody>
          <a:bodyPr/>
          <a:lstStyle>
            <a:lvl1pPr>
              <a:defRPr>
                <a:solidFill>
                  <a:schemeClr val="accent1"/>
                </a:solidFill>
              </a:defRPr>
            </a:lvl1pPr>
          </a:lstStyle>
          <a:p>
            <a:r>
              <a:rPr lang="en-US"/>
              <a:t>Click icon to add picture</a:t>
            </a:r>
            <a:endParaRPr lang="en-AU" dirty="0"/>
          </a:p>
        </p:txBody>
      </p:sp>
      <p:sp>
        <p:nvSpPr>
          <p:cNvPr id="6" name="Slide Number Placeholder 5">
            <a:extLst>
              <a:ext uri="{FF2B5EF4-FFF2-40B4-BE49-F238E27FC236}">
                <a16:creationId xmlns:a16="http://schemas.microsoft.com/office/drawing/2014/main" id="{BD8289E0-5097-5F11-B9C6-5305FA6340F4}"/>
              </a:ext>
            </a:extLst>
          </p:cNvPr>
          <p:cNvSpPr>
            <a:spLocks noGrp="1"/>
          </p:cNvSpPr>
          <p:nvPr>
            <p:ph type="sldNum" sz="quarter" idx="16"/>
          </p:nvPr>
        </p:nvSpPr>
        <p:spPr/>
        <p:txBody>
          <a:bodyPr/>
          <a:lstStyle>
            <a:lvl1pPr>
              <a:defRPr>
                <a:solidFill>
                  <a:schemeClr val="accent1"/>
                </a:solidFill>
              </a:defRPr>
            </a:lvl1pPr>
          </a:lstStyle>
          <a:p>
            <a:fld id="{10A01DC5-1685-4615-8240-15192985C6A2}" type="slidenum">
              <a:rPr lang="en-AU" smtClean="0"/>
              <a:pPr/>
              <a:t>‹#›</a:t>
            </a:fld>
            <a:endParaRPr lang="en-AU" dirty="0"/>
          </a:p>
        </p:txBody>
      </p:sp>
    </p:spTree>
    <p:extLst>
      <p:ext uri="{BB962C8B-B14F-4D97-AF65-F5344CB8AC3E}">
        <p14:creationId xmlns:p14="http://schemas.microsoft.com/office/powerpoint/2010/main" val="3364554960"/>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userDrawn="1">
  <p:cSld name="1_Subheading box with three column text box and image box_no Line">
    <p:bg>
      <p:bgPr>
        <a:solidFill>
          <a:schemeClr val="accent4"/>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F929215-48B2-3734-8B2B-2DD43514EE16}"/>
              </a:ext>
            </a:extLst>
          </p:cNvPr>
          <p:cNvSpPr>
            <a:spLocks noGrp="1"/>
          </p:cNvSpPr>
          <p:nvPr>
            <p:ph type="title"/>
          </p:nvPr>
        </p:nvSpPr>
        <p:spPr/>
        <p:txBody>
          <a:bodyPr/>
          <a:lstStyle>
            <a:lvl1pPr>
              <a:defRPr>
                <a:solidFill>
                  <a:schemeClr val="accent1"/>
                </a:solidFill>
              </a:defRPr>
            </a:lvl1pPr>
          </a:lstStyle>
          <a:p>
            <a:r>
              <a:rPr lang="en-US"/>
              <a:t>Click to edit Master title style</a:t>
            </a:r>
            <a:endParaRPr lang="en-AU" dirty="0"/>
          </a:p>
        </p:txBody>
      </p:sp>
      <p:sp>
        <p:nvSpPr>
          <p:cNvPr id="13" name="Text Placeholder 12">
            <a:extLst>
              <a:ext uri="{FF2B5EF4-FFF2-40B4-BE49-F238E27FC236}">
                <a16:creationId xmlns:a16="http://schemas.microsoft.com/office/drawing/2014/main" id="{4652EAB0-9BF3-42B8-9260-854C74B7761C}"/>
              </a:ext>
            </a:extLst>
          </p:cNvPr>
          <p:cNvSpPr>
            <a:spLocks noGrp="1"/>
          </p:cNvSpPr>
          <p:nvPr>
            <p:ph type="body" sz="quarter" idx="14" hasCustomPrompt="1"/>
          </p:nvPr>
        </p:nvSpPr>
        <p:spPr>
          <a:xfrm>
            <a:off x="360363" y="2340000"/>
            <a:ext cx="8532000" cy="1116002"/>
          </a:xfrm>
        </p:spPr>
        <p:txBody>
          <a:bodyPr/>
          <a:lstStyle>
            <a:lvl1pPr>
              <a:defRPr b="1">
                <a:solidFill>
                  <a:schemeClr val="accent1"/>
                </a:solidFill>
              </a:defRPr>
            </a:lvl1pPr>
          </a:lstStyle>
          <a:p>
            <a:pPr lvl="0"/>
            <a:r>
              <a:rPr lang="en-US" dirty="0"/>
              <a:t>Subheading</a:t>
            </a:r>
            <a:endParaRPr lang="en-AU" dirty="0"/>
          </a:p>
        </p:txBody>
      </p:sp>
      <p:sp>
        <p:nvSpPr>
          <p:cNvPr id="11" name="Text Placeholder 10">
            <a:extLst>
              <a:ext uri="{FF2B5EF4-FFF2-40B4-BE49-F238E27FC236}">
                <a16:creationId xmlns:a16="http://schemas.microsoft.com/office/drawing/2014/main" id="{FBCA03EB-CF3D-4096-8D64-2420CB9A078B}"/>
              </a:ext>
            </a:extLst>
          </p:cNvPr>
          <p:cNvSpPr>
            <a:spLocks noGrp="1"/>
          </p:cNvSpPr>
          <p:nvPr>
            <p:ph type="body" sz="quarter" idx="13"/>
          </p:nvPr>
        </p:nvSpPr>
        <p:spPr>
          <a:xfrm>
            <a:off x="360363" y="3600000"/>
            <a:ext cx="8532000" cy="2699999"/>
          </a:xfrm>
        </p:spPr>
        <p:txBody>
          <a:bodyPr numCol="3" spcCol="180000"/>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5" name="Picture Placeholder 4">
            <a:extLst>
              <a:ext uri="{FF2B5EF4-FFF2-40B4-BE49-F238E27FC236}">
                <a16:creationId xmlns:a16="http://schemas.microsoft.com/office/drawing/2014/main" id="{9815A714-98D5-4052-AB2F-14DD929CCC25}"/>
              </a:ext>
            </a:extLst>
          </p:cNvPr>
          <p:cNvSpPr>
            <a:spLocks noGrp="1"/>
          </p:cNvSpPr>
          <p:nvPr>
            <p:ph type="pic" sz="quarter" idx="15"/>
          </p:nvPr>
        </p:nvSpPr>
        <p:spPr>
          <a:xfrm>
            <a:off x="9072000" y="2340000"/>
            <a:ext cx="2736000" cy="3960000"/>
          </a:xfrm>
        </p:spPr>
        <p:txBody>
          <a:bodyPr/>
          <a:lstStyle>
            <a:lvl1pPr>
              <a:defRPr>
                <a:solidFill>
                  <a:schemeClr val="accent1"/>
                </a:solidFill>
              </a:defRPr>
            </a:lvl1pPr>
          </a:lstStyle>
          <a:p>
            <a:r>
              <a:rPr lang="en-US"/>
              <a:t>Click icon to add picture</a:t>
            </a:r>
            <a:endParaRPr lang="en-AU" dirty="0"/>
          </a:p>
        </p:txBody>
      </p:sp>
      <p:sp>
        <p:nvSpPr>
          <p:cNvPr id="6" name="Slide Number Placeholder 5">
            <a:extLst>
              <a:ext uri="{FF2B5EF4-FFF2-40B4-BE49-F238E27FC236}">
                <a16:creationId xmlns:a16="http://schemas.microsoft.com/office/drawing/2014/main" id="{BD8289E0-5097-5F11-B9C6-5305FA6340F4}"/>
              </a:ext>
            </a:extLst>
          </p:cNvPr>
          <p:cNvSpPr>
            <a:spLocks noGrp="1"/>
          </p:cNvSpPr>
          <p:nvPr>
            <p:ph type="sldNum" sz="quarter" idx="16"/>
          </p:nvPr>
        </p:nvSpPr>
        <p:spPr/>
        <p:txBody>
          <a:bodyPr/>
          <a:lstStyle>
            <a:lvl1pPr>
              <a:defRPr>
                <a:solidFill>
                  <a:schemeClr val="accent1"/>
                </a:solidFill>
              </a:defRPr>
            </a:lvl1pPr>
          </a:lstStyle>
          <a:p>
            <a:fld id="{10A01DC5-1685-4615-8240-15192985C6A2}" type="slidenum">
              <a:rPr lang="en-AU" smtClean="0"/>
              <a:pPr/>
              <a:t>‹#›</a:t>
            </a:fld>
            <a:endParaRPr lang="en-AU" dirty="0"/>
          </a:p>
        </p:txBody>
      </p:sp>
    </p:spTree>
    <p:extLst>
      <p:ext uri="{BB962C8B-B14F-4D97-AF65-F5344CB8AC3E}">
        <p14:creationId xmlns:p14="http://schemas.microsoft.com/office/powerpoint/2010/main" val="4026024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Cover 4">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F646A5C8-9FAD-4A32-B2BD-9D5DD5101B50}"/>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cxnSp>
        <p:nvCxnSpPr>
          <p:cNvPr id="12" name="Straight Connector 11">
            <a:extLst>
              <a:ext uri="{FF2B5EF4-FFF2-40B4-BE49-F238E27FC236}">
                <a16:creationId xmlns:a16="http://schemas.microsoft.com/office/drawing/2014/main" id="{3283C022-C11C-47A8-B2C6-38BBC7F57777}"/>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20" name="Footer Placeholder 4">
            <a:extLst>
              <a:ext uri="{FF2B5EF4-FFF2-40B4-BE49-F238E27FC236}">
                <a16:creationId xmlns:a16="http://schemas.microsoft.com/office/drawing/2014/main" id="{E3775B0C-7FFD-4E7F-AC26-D5F1E787B1CC}"/>
              </a:ext>
              <a:ext uri="{C183D7F6-B498-43B3-948B-1728B52AA6E4}">
                <adec:decorative xmlns:adec="http://schemas.microsoft.com/office/drawing/2017/decorative" val="1"/>
              </a:ext>
            </a:extLst>
          </p:cNvPr>
          <p:cNvSpPr>
            <a:spLocks noGrp="1"/>
          </p:cNvSpPr>
          <p:nvPr>
            <p:ph type="ftr" sz="quarter" idx="3"/>
          </p:nvPr>
        </p:nvSpPr>
        <p:spPr>
          <a:xfrm>
            <a:off x="539999" y="359998"/>
            <a:ext cx="6192000" cy="684000"/>
          </a:xfrm>
          <a:prstGeom prst="rect">
            <a:avLst/>
          </a:prstGeom>
        </p:spPr>
        <p:txBody>
          <a:bodyPr vert="horz" lIns="0" tIns="0" rIns="0" bIns="0" rtlCol="0" anchor="t">
            <a:noAutofit/>
          </a:bodyPr>
          <a:lstStyle>
            <a:lvl1pPr algn="l">
              <a:defRPr sz="1400">
                <a:solidFill>
                  <a:schemeClr val="bg1"/>
                </a:solidFill>
                <a:latin typeface="Public Sans" pitchFamily="2" charset="0"/>
              </a:defRPr>
            </a:lvl1pPr>
          </a:lstStyle>
          <a:p>
            <a:r>
              <a:rPr lang="en-US"/>
              <a:t>NSW Department of Education</a:t>
            </a:r>
            <a:endParaRPr lang="en-AU"/>
          </a:p>
        </p:txBody>
      </p:sp>
      <p:sp>
        <p:nvSpPr>
          <p:cNvPr id="2" name="Title 1"/>
          <p:cNvSpPr>
            <a:spLocks noGrp="1"/>
          </p:cNvSpPr>
          <p:nvPr>
            <p:ph type="ctrTitle" hasCustomPrompt="1"/>
          </p:nvPr>
        </p:nvSpPr>
        <p:spPr>
          <a:xfrm>
            <a:off x="539999" y="1044000"/>
            <a:ext cx="6191997" cy="2520000"/>
          </a:xfrm>
          <a:ln>
            <a:noFill/>
          </a:ln>
        </p:spPr>
        <p:txBody>
          <a:bodyPr anchor="b">
            <a:noAutofit/>
          </a:bodyPr>
          <a:lstStyle>
            <a:lvl1pPr algn="l">
              <a:lnSpc>
                <a:spcPct val="90000"/>
              </a:lnSpc>
              <a:defRPr sz="4800">
                <a:solidFill>
                  <a:schemeClr val="bg1"/>
                </a:solidFill>
                <a:latin typeface="+mj-lt"/>
              </a:defRPr>
            </a:lvl1pPr>
          </a:lstStyle>
          <a:p>
            <a:r>
              <a:rPr lang="en-US"/>
              <a:t>Presentation </a:t>
            </a:r>
            <a:br>
              <a:rPr lang="en-US"/>
            </a:br>
            <a:r>
              <a:rPr lang="en-US"/>
              <a:t>title</a:t>
            </a:r>
          </a:p>
        </p:txBody>
      </p: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540000" y="3708000"/>
            <a:ext cx="6191996" cy="1188000"/>
          </a:xfrm>
        </p:spPr>
        <p:txBody>
          <a:bodyPr anchor="t">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8" name="Text Placeholder 14">
            <a:extLst>
              <a:ext uri="{FF2B5EF4-FFF2-40B4-BE49-F238E27FC236}">
                <a16:creationId xmlns:a16="http://schemas.microsoft.com/office/drawing/2014/main" id="{5FC58E93-7580-E9FF-6148-0F5E545477CE}"/>
              </a:ext>
            </a:extLst>
          </p:cNvPr>
          <p:cNvSpPr>
            <a:spLocks noGrp="1"/>
          </p:cNvSpPr>
          <p:nvPr>
            <p:ph type="body" sz="quarter" idx="16" hasCustomPrompt="1"/>
          </p:nvPr>
        </p:nvSpPr>
        <p:spPr>
          <a:xfrm>
            <a:off x="540000" y="5039998"/>
            <a:ext cx="6191993" cy="288000"/>
          </a:xfrm>
        </p:spPr>
        <p:txBody>
          <a:bodyPr>
            <a:noAutofit/>
          </a:bodyPr>
          <a:lstStyle>
            <a:lvl1pPr>
              <a:spcAft>
                <a:spcPts val="0"/>
              </a:spcAft>
              <a:defRPr sz="1800" b="1">
                <a:solidFill>
                  <a:schemeClr val="bg1"/>
                </a:solidFill>
                <a:latin typeface="+mn-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Presenter name</a:t>
            </a:r>
          </a:p>
        </p:txBody>
      </p:sp>
      <p:sp>
        <p:nvSpPr>
          <p:cNvPr id="3" name="Text Placeholder 7">
            <a:extLst>
              <a:ext uri="{FF2B5EF4-FFF2-40B4-BE49-F238E27FC236}">
                <a16:creationId xmlns:a16="http://schemas.microsoft.com/office/drawing/2014/main" id="{1F0629B0-A42C-4FB6-B454-03D8AB00E863}"/>
              </a:ext>
            </a:extLst>
          </p:cNvPr>
          <p:cNvSpPr>
            <a:spLocks noGrp="1"/>
          </p:cNvSpPr>
          <p:nvPr>
            <p:ph type="body" sz="quarter" idx="14" hasCustomPrompt="1"/>
          </p:nvPr>
        </p:nvSpPr>
        <p:spPr>
          <a:xfrm>
            <a:off x="540000" y="5327998"/>
            <a:ext cx="6191989" cy="792000"/>
          </a:xfrm>
        </p:spPr>
        <p:txBody>
          <a:bodyPr/>
          <a:lstStyle>
            <a:lvl1pPr>
              <a:defRPr sz="1800">
                <a:solidFill>
                  <a:schemeClr val="bg1"/>
                </a:solidFill>
              </a:defRPr>
            </a:lvl1pPr>
          </a:lstStyle>
          <a:p>
            <a:pPr lvl="0"/>
            <a:r>
              <a:rPr lang="en-US"/>
              <a:t>Presenter title</a:t>
            </a:r>
            <a:endParaRPr lang="en-AU"/>
          </a:p>
        </p:txBody>
      </p:sp>
      <p:sp>
        <p:nvSpPr>
          <p:cNvPr id="7" name="Text Placeholder 14">
            <a:extLst>
              <a:ext uri="{FF2B5EF4-FFF2-40B4-BE49-F238E27FC236}">
                <a16:creationId xmlns:a16="http://schemas.microsoft.com/office/drawing/2014/main" id="{FC583E1C-2B14-0034-2E56-1DF5C19C56FD}"/>
              </a:ext>
            </a:extLst>
          </p:cNvPr>
          <p:cNvSpPr>
            <a:spLocks noGrp="1"/>
          </p:cNvSpPr>
          <p:nvPr>
            <p:ph type="body" sz="quarter" idx="15" hasCustomPrompt="1"/>
          </p:nvPr>
        </p:nvSpPr>
        <p:spPr>
          <a:xfrm>
            <a:off x="540000" y="6192000"/>
            <a:ext cx="6191993" cy="360000"/>
          </a:xfrm>
        </p:spPr>
        <p:txBody>
          <a:bodyPr anchor="b" anchorCtr="0">
            <a:noAutofit/>
          </a:bodyPr>
          <a:lstStyle>
            <a:lvl1pPr algn="l">
              <a:defRPr sz="1800" b="0">
                <a:solidFill>
                  <a:schemeClr val="bg1"/>
                </a:solidFill>
                <a:latin typeface="+mn-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00 Month YY20</a:t>
            </a:r>
          </a:p>
        </p:txBody>
      </p:sp>
      <p:sp>
        <p:nvSpPr>
          <p:cNvPr id="5" name="Picture Placeholder 4">
            <a:extLst>
              <a:ext uri="{FF2B5EF4-FFF2-40B4-BE49-F238E27FC236}">
                <a16:creationId xmlns:a16="http://schemas.microsoft.com/office/drawing/2014/main" id="{47081598-8EF9-4067-828C-DA3306F39365}"/>
              </a:ext>
              <a:ext uri="{C183D7F6-B498-43B3-948B-1728B52AA6E4}">
                <adec:decorative xmlns:adec="http://schemas.microsoft.com/office/drawing/2017/decorative" val="1"/>
              </a:ext>
            </a:extLst>
          </p:cNvPr>
          <p:cNvSpPr>
            <a:spLocks noGrp="1"/>
          </p:cNvSpPr>
          <p:nvPr>
            <p:ph type="pic" sz="quarter" idx="13"/>
          </p:nvPr>
        </p:nvSpPr>
        <p:spPr>
          <a:xfrm>
            <a:off x="7128000" y="0"/>
            <a:ext cx="3708000" cy="6858000"/>
          </a:xfrm>
        </p:spPr>
        <p:txBody>
          <a:bodyPr/>
          <a:lstStyle/>
          <a:p>
            <a:r>
              <a:rPr lang="en-US"/>
              <a:t>Click icon to add picture</a:t>
            </a:r>
            <a:endParaRPr lang="en-AU"/>
          </a:p>
        </p:txBody>
      </p:sp>
    </p:spTree>
    <p:extLst>
      <p:ext uri="{BB962C8B-B14F-4D97-AF65-F5344CB8AC3E}">
        <p14:creationId xmlns:p14="http://schemas.microsoft.com/office/powerpoint/2010/main" val="1329444438"/>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userDrawn="1">
  <p:cSld name="Image with caption at right over text box">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645A3A4-C916-02CF-411A-DF8992EDA210}"/>
              </a:ext>
            </a:extLst>
          </p:cNvPr>
          <p:cNvSpPr>
            <a:spLocks noGrp="1"/>
          </p:cNvSpPr>
          <p:nvPr>
            <p:ph type="title"/>
          </p:nvPr>
        </p:nvSpPr>
        <p:spPr/>
        <p:txBody>
          <a:bodyPr/>
          <a:lstStyle>
            <a:lvl1pPr>
              <a:defRPr>
                <a:solidFill>
                  <a:schemeClr val="accent1"/>
                </a:solidFill>
              </a:defRPr>
            </a:lvl1pPr>
          </a:lstStyle>
          <a:p>
            <a:r>
              <a:rPr lang="en-US"/>
              <a:t>Click to edit Master title style</a:t>
            </a:r>
            <a:endParaRPr lang="en-AU" dirty="0"/>
          </a:p>
        </p:txBody>
      </p:sp>
      <p:sp>
        <p:nvSpPr>
          <p:cNvPr id="5" name="Picture Placeholder 4">
            <a:extLst>
              <a:ext uri="{FF2B5EF4-FFF2-40B4-BE49-F238E27FC236}">
                <a16:creationId xmlns:a16="http://schemas.microsoft.com/office/drawing/2014/main" id="{0AA01239-4425-4D06-9E14-E14F3426FB3F}"/>
              </a:ext>
              <a:ext uri="{C183D7F6-B498-43B3-948B-1728B52AA6E4}">
                <adec:decorative xmlns:adec="http://schemas.microsoft.com/office/drawing/2017/decorative" val="1"/>
              </a:ext>
            </a:extLst>
          </p:cNvPr>
          <p:cNvSpPr>
            <a:spLocks noGrp="1"/>
          </p:cNvSpPr>
          <p:nvPr>
            <p:ph type="pic" sz="quarter" idx="15"/>
          </p:nvPr>
        </p:nvSpPr>
        <p:spPr>
          <a:xfrm>
            <a:off x="0" y="1548000"/>
            <a:ext cx="5976000" cy="4680000"/>
          </a:xfrm>
        </p:spPr>
        <p:txBody>
          <a:bodyPr/>
          <a:lstStyle/>
          <a:p>
            <a:r>
              <a:rPr lang="en-US"/>
              <a:t>Click icon to add picture</a:t>
            </a:r>
            <a:endParaRPr lang="en-AU" dirty="0"/>
          </a:p>
        </p:txBody>
      </p:sp>
      <p:cxnSp>
        <p:nvCxnSpPr>
          <p:cNvPr id="9" name="Straight Connector 8">
            <a:extLst>
              <a:ext uri="{FF2B5EF4-FFF2-40B4-BE49-F238E27FC236}">
                <a16:creationId xmlns:a16="http://schemas.microsoft.com/office/drawing/2014/main" id="{D97CC562-144A-4EC8-A68D-03DE6177D0F2}"/>
              </a:ext>
              <a:ext uri="{C183D7F6-B498-43B3-948B-1728B52AA6E4}">
                <adec:decorative xmlns:adec="http://schemas.microsoft.com/office/drawing/2017/decorative" val="1"/>
              </a:ext>
            </a:extLst>
          </p:cNvPr>
          <p:cNvCxnSpPr>
            <a:cxnSpLocks/>
          </p:cNvCxnSpPr>
          <p:nvPr userDrawn="1"/>
        </p:nvCxnSpPr>
        <p:spPr>
          <a:xfrm>
            <a:off x="6192000" y="1548000"/>
            <a:ext cx="568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ext Placeholder 12">
            <a:extLst>
              <a:ext uri="{FF2B5EF4-FFF2-40B4-BE49-F238E27FC236}">
                <a16:creationId xmlns:a16="http://schemas.microsoft.com/office/drawing/2014/main" id="{4652EAB0-9BF3-42B8-9260-854C74B7761C}"/>
              </a:ext>
            </a:extLst>
          </p:cNvPr>
          <p:cNvSpPr>
            <a:spLocks noGrp="1"/>
          </p:cNvSpPr>
          <p:nvPr>
            <p:ph type="body" sz="quarter" idx="14" hasCustomPrompt="1"/>
          </p:nvPr>
        </p:nvSpPr>
        <p:spPr>
          <a:xfrm>
            <a:off x="6192000" y="1728000"/>
            <a:ext cx="5688000" cy="900000"/>
          </a:xfrm>
        </p:spPr>
        <p:txBody>
          <a:bodyPr>
            <a:noAutofit/>
          </a:bodyPr>
          <a:lstStyle>
            <a:lvl1pPr>
              <a:defRPr sz="1400">
                <a:latin typeface="+mn-lt"/>
              </a:defRPr>
            </a:lvl1pPr>
          </a:lstStyle>
          <a:p>
            <a:pPr lvl="0"/>
            <a:r>
              <a:rPr lang="en-US" dirty="0"/>
              <a:t>Caption</a:t>
            </a:r>
            <a:endParaRPr lang="en-AU" dirty="0"/>
          </a:p>
        </p:txBody>
      </p:sp>
      <p:sp>
        <p:nvSpPr>
          <p:cNvPr id="11" name="Text Placeholder 10">
            <a:extLst>
              <a:ext uri="{FF2B5EF4-FFF2-40B4-BE49-F238E27FC236}">
                <a16:creationId xmlns:a16="http://schemas.microsoft.com/office/drawing/2014/main" id="{FBCA03EB-CF3D-4096-8D64-2420CB9A078B}"/>
              </a:ext>
            </a:extLst>
          </p:cNvPr>
          <p:cNvSpPr>
            <a:spLocks noGrp="1"/>
          </p:cNvSpPr>
          <p:nvPr>
            <p:ph type="body" sz="quarter" idx="13"/>
          </p:nvPr>
        </p:nvSpPr>
        <p:spPr>
          <a:xfrm>
            <a:off x="6192000" y="2771999"/>
            <a:ext cx="5688000" cy="3240000"/>
          </a:xfrm>
        </p:spPr>
        <p:txBody>
          <a:bodyPr numCol="2" spcCol="180000"/>
          <a:lstStyle>
            <a:lvl1pPr>
              <a:defRPr/>
            </a:lvl1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cxnSp>
        <p:nvCxnSpPr>
          <p:cNvPr id="15" name="Straight Connector 14">
            <a:extLst>
              <a:ext uri="{FF2B5EF4-FFF2-40B4-BE49-F238E27FC236}">
                <a16:creationId xmlns:a16="http://schemas.microsoft.com/office/drawing/2014/main" id="{D55E9072-3A33-4C6D-A549-4A012107B65C}"/>
              </a:ext>
              <a:ext uri="{C183D7F6-B498-43B3-948B-1728B52AA6E4}">
                <adec:decorative xmlns:adec="http://schemas.microsoft.com/office/drawing/2017/decorative" val="1"/>
              </a:ext>
            </a:extLst>
          </p:cNvPr>
          <p:cNvCxnSpPr>
            <a:cxnSpLocks/>
          </p:cNvCxnSpPr>
          <p:nvPr userDrawn="1"/>
        </p:nvCxnSpPr>
        <p:spPr>
          <a:xfrm>
            <a:off x="6192000" y="6228000"/>
            <a:ext cx="5688000" cy="0"/>
          </a:xfrm>
          <a:prstGeom prst="line">
            <a:avLst/>
          </a:prstGeom>
        </p:spPr>
        <p:style>
          <a:lnRef idx="1">
            <a:schemeClr val="accent1"/>
          </a:lnRef>
          <a:fillRef idx="0">
            <a:schemeClr val="accent1"/>
          </a:fillRef>
          <a:effectRef idx="0">
            <a:schemeClr val="accent1"/>
          </a:effectRef>
          <a:fontRef idx="minor">
            <a:schemeClr val="tx1"/>
          </a:fontRef>
        </p:style>
      </p:cxnSp>
      <p:sp>
        <p:nvSpPr>
          <p:cNvPr id="6" name="Slide Number Placeholder 5">
            <a:extLst>
              <a:ext uri="{FF2B5EF4-FFF2-40B4-BE49-F238E27FC236}">
                <a16:creationId xmlns:a16="http://schemas.microsoft.com/office/drawing/2014/main" id="{C6C6E195-08D8-B578-8FC3-04019FAB2860}"/>
              </a:ext>
            </a:extLst>
          </p:cNvPr>
          <p:cNvSpPr>
            <a:spLocks noGrp="1"/>
          </p:cNvSpPr>
          <p:nvPr>
            <p:ph type="sldNum" sz="quarter" idx="16"/>
          </p:nvPr>
        </p:nvSpPr>
        <p:spPr/>
        <p:txBody>
          <a:bodyPr/>
          <a:lstStyle/>
          <a:p>
            <a:fld id="{10A01DC5-1685-4615-8240-15192985C6A2}" type="slidenum">
              <a:rPr lang="en-AU" smtClean="0"/>
              <a:pPr/>
              <a:t>‹#›</a:t>
            </a:fld>
            <a:endParaRPr lang="en-AU" dirty="0"/>
          </a:p>
        </p:txBody>
      </p:sp>
    </p:spTree>
    <p:extLst>
      <p:ext uri="{BB962C8B-B14F-4D97-AF65-F5344CB8AC3E}">
        <p14:creationId xmlns:p14="http://schemas.microsoft.com/office/powerpoint/2010/main" val="2137279446"/>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userDrawn="1">
  <p:cSld name="Large quote">
    <p:spTree>
      <p:nvGrpSpPr>
        <p:cNvPr id="1" name=""/>
        <p:cNvGrpSpPr/>
        <p:nvPr/>
      </p:nvGrpSpPr>
      <p:grpSpPr>
        <a:xfrm>
          <a:off x="0" y="0"/>
          <a:ext cx="0" cy="0"/>
          <a:chOff x="0" y="0"/>
          <a:chExt cx="0" cy="0"/>
        </a:xfrm>
      </p:grpSpPr>
      <p:sp>
        <p:nvSpPr>
          <p:cNvPr id="2" name="Title 1"/>
          <p:cNvSpPr>
            <a:spLocks noGrp="1"/>
          </p:cNvSpPr>
          <p:nvPr>
            <p:ph type="title"/>
          </p:nvPr>
        </p:nvSpPr>
        <p:spPr>
          <a:xfrm>
            <a:off x="360000" y="359998"/>
            <a:ext cx="2520000" cy="5976002"/>
          </a:xfrm>
        </p:spPr>
        <p:txBody>
          <a:bodyPr>
            <a:noAutofit/>
          </a:bodyPr>
          <a:lstStyle>
            <a:lvl1pPr>
              <a:defRPr sz="1800">
                <a:latin typeface="+mj-lt"/>
              </a:defRPr>
            </a:lvl1pPr>
          </a:lstStyle>
          <a:p>
            <a:r>
              <a:rPr lang="en-US"/>
              <a:t>Click to edit Master title style</a:t>
            </a:r>
            <a:endParaRPr lang="en-US" dirty="0"/>
          </a:p>
        </p:txBody>
      </p:sp>
      <p:cxnSp>
        <p:nvCxnSpPr>
          <p:cNvPr id="12" name="Straight Connector 11">
            <a:extLst>
              <a:ext uri="{FF2B5EF4-FFF2-40B4-BE49-F238E27FC236}">
                <a16:creationId xmlns:a16="http://schemas.microsoft.com/office/drawing/2014/main" id="{80B8F80F-22E3-47D7-8D99-80BFFDFB35CD}"/>
              </a:ext>
              <a:ext uri="{C183D7F6-B498-43B3-948B-1728B52AA6E4}">
                <adec:decorative xmlns:adec="http://schemas.microsoft.com/office/drawing/2017/decorative" val="1"/>
              </a:ext>
            </a:extLst>
          </p:cNvPr>
          <p:cNvCxnSpPr>
            <a:cxnSpLocks/>
          </p:cNvCxnSpPr>
          <p:nvPr userDrawn="1"/>
        </p:nvCxnSpPr>
        <p:spPr>
          <a:xfrm>
            <a:off x="3096000" y="360000"/>
            <a:ext cx="0" cy="5976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FBCA03EB-CF3D-4096-8D64-2420CB9A078B}"/>
              </a:ext>
            </a:extLst>
          </p:cNvPr>
          <p:cNvSpPr>
            <a:spLocks noGrp="1"/>
          </p:cNvSpPr>
          <p:nvPr>
            <p:ph type="body" sz="quarter" idx="13"/>
          </p:nvPr>
        </p:nvSpPr>
        <p:spPr>
          <a:xfrm>
            <a:off x="3312002" y="360000"/>
            <a:ext cx="7560000" cy="5976000"/>
          </a:xfrm>
        </p:spPr>
        <p:txBody>
          <a:bodyPr numCol="1" spcCol="180000"/>
          <a:lstStyle>
            <a:lvl1pPr>
              <a:defRPr sz="3600">
                <a:solidFill>
                  <a:schemeClr val="accent1"/>
                </a:solidFill>
              </a:defRPr>
            </a:lvl1pPr>
            <a:lvl2pPr>
              <a:defRPr sz="1800">
                <a:latin typeface="+mn-lt"/>
              </a:defRPr>
            </a:lvl2pPr>
          </a:lstStyle>
          <a:p>
            <a:pPr lvl="0"/>
            <a:r>
              <a:rPr lang="en-US"/>
              <a:t>Click to edit Master text styles</a:t>
            </a:r>
          </a:p>
          <a:p>
            <a:pPr lvl="1"/>
            <a:r>
              <a:rPr lang="en-US"/>
              <a:t>Second level</a:t>
            </a:r>
          </a:p>
        </p:txBody>
      </p:sp>
      <p:sp>
        <p:nvSpPr>
          <p:cNvPr id="7" name="Slide Number Placeholder 6"/>
          <p:cNvSpPr>
            <a:spLocks noGrp="1"/>
          </p:cNvSpPr>
          <p:nvPr>
            <p:ph type="sldNum" sz="quarter" idx="12"/>
          </p:nvPr>
        </p:nvSpPr>
        <p:spPr/>
        <p:txBody>
          <a:bodyPr/>
          <a:lstStyle/>
          <a:p>
            <a:fld id="{10A01DC5-1685-4615-8240-15192985C6A2}" type="slidenum">
              <a:rPr lang="en-AU" smtClean="0"/>
              <a:t>‹#›</a:t>
            </a:fld>
            <a:endParaRPr lang="en-AU" dirty="0"/>
          </a:p>
        </p:txBody>
      </p:sp>
    </p:spTree>
    <p:extLst>
      <p:ext uri="{BB962C8B-B14F-4D97-AF65-F5344CB8AC3E}">
        <p14:creationId xmlns:p14="http://schemas.microsoft.com/office/powerpoint/2010/main" val="3185366387"/>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userDrawn="1">
  <p:cSld name="2 column text above graphic">
    <p:spTree>
      <p:nvGrpSpPr>
        <p:cNvPr id="1" name=""/>
        <p:cNvGrpSpPr/>
        <p:nvPr/>
      </p:nvGrpSpPr>
      <p:grpSpPr>
        <a:xfrm>
          <a:off x="0" y="0"/>
          <a:ext cx="0" cy="0"/>
          <a:chOff x="0" y="0"/>
          <a:chExt cx="0" cy="0"/>
        </a:xfrm>
      </p:grpSpPr>
      <p:sp>
        <p:nvSpPr>
          <p:cNvPr id="2" name="Title 1"/>
          <p:cNvSpPr>
            <a:spLocks noGrp="1"/>
          </p:cNvSpPr>
          <p:nvPr>
            <p:ph type="title"/>
          </p:nvPr>
        </p:nvSpPr>
        <p:spPr>
          <a:xfrm>
            <a:off x="359999" y="360000"/>
            <a:ext cx="10080000" cy="1008000"/>
          </a:xfrm>
        </p:spPr>
        <p:txBody>
          <a:bodyPr numCol="2" spcCol="180000">
            <a:noAutofit/>
          </a:bodyPr>
          <a:lstStyle>
            <a:lvl1pPr>
              <a:defRPr sz="1800">
                <a:latin typeface="+mj-lt"/>
              </a:defRPr>
            </a:lvl1pPr>
          </a:lstStyle>
          <a:p>
            <a:r>
              <a:rPr lang="en-US"/>
              <a:t>Click to edit Master title style</a:t>
            </a:r>
            <a:endParaRPr lang="en-US" dirty="0"/>
          </a:p>
        </p:txBody>
      </p:sp>
      <p:sp>
        <p:nvSpPr>
          <p:cNvPr id="3" name="Rectangle 2">
            <a:extLst>
              <a:ext uri="{FF2B5EF4-FFF2-40B4-BE49-F238E27FC236}">
                <a16:creationId xmlns:a16="http://schemas.microsoft.com/office/drawing/2014/main" id="{5165CECD-C00D-4560-9C97-AE28A8535867}"/>
              </a:ext>
              <a:ext uri="{C183D7F6-B498-43B3-948B-1728B52AA6E4}">
                <adec:decorative xmlns:adec="http://schemas.microsoft.com/office/drawing/2017/decorative" val="1"/>
              </a:ext>
            </a:extLst>
          </p:cNvPr>
          <p:cNvSpPr/>
          <p:nvPr userDrawn="1"/>
        </p:nvSpPr>
        <p:spPr>
          <a:xfrm>
            <a:off x="0" y="1620000"/>
            <a:ext cx="12192000" cy="52380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Picture Placeholder 4">
            <a:extLst>
              <a:ext uri="{FF2B5EF4-FFF2-40B4-BE49-F238E27FC236}">
                <a16:creationId xmlns:a16="http://schemas.microsoft.com/office/drawing/2014/main" id="{8AB6FE45-2247-43AE-AFB0-3C1EC574D8FA}"/>
              </a:ext>
              <a:ext uri="{C183D7F6-B498-43B3-948B-1728B52AA6E4}">
                <adec:decorative xmlns:adec="http://schemas.microsoft.com/office/drawing/2017/decorative" val="1"/>
              </a:ext>
            </a:extLst>
          </p:cNvPr>
          <p:cNvSpPr>
            <a:spLocks noGrp="1"/>
          </p:cNvSpPr>
          <p:nvPr>
            <p:ph type="pic" sz="quarter" idx="13"/>
          </p:nvPr>
        </p:nvSpPr>
        <p:spPr>
          <a:xfrm>
            <a:off x="359998" y="1909282"/>
            <a:ext cx="11483999" cy="4210718"/>
          </a:xfrm>
        </p:spPr>
        <p:txBody>
          <a:bodyPr/>
          <a:lstStyle/>
          <a:p>
            <a:r>
              <a:rPr lang="en-US"/>
              <a:t>Click icon to add picture</a:t>
            </a:r>
            <a:endParaRPr lang="en-AU" dirty="0"/>
          </a:p>
        </p:txBody>
      </p:sp>
      <p:cxnSp>
        <p:nvCxnSpPr>
          <p:cNvPr id="8" name="Straight Connector 7">
            <a:extLst>
              <a:ext uri="{FF2B5EF4-FFF2-40B4-BE49-F238E27FC236}">
                <a16:creationId xmlns:a16="http://schemas.microsoft.com/office/drawing/2014/main" id="{017468B5-9304-8780-B3F7-E48A7589BD28}"/>
              </a:ext>
              <a:ext uri="{C183D7F6-B498-43B3-948B-1728B52AA6E4}">
                <adec:decorative xmlns:adec="http://schemas.microsoft.com/office/drawing/2017/decorative" val="1"/>
              </a:ext>
            </a:extLst>
          </p:cNvPr>
          <p:cNvCxnSpPr/>
          <p:nvPr userDrawn="1"/>
        </p:nvCxnSpPr>
        <p:spPr>
          <a:xfrm>
            <a:off x="360000" y="622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Slide Number Placeholder 6"/>
          <p:cNvSpPr>
            <a:spLocks noGrp="1"/>
          </p:cNvSpPr>
          <p:nvPr>
            <p:ph type="sldNum" sz="quarter" idx="12"/>
          </p:nvPr>
        </p:nvSpPr>
        <p:spPr/>
        <p:txBody>
          <a:bodyPr/>
          <a:lstStyle/>
          <a:p>
            <a:fld id="{10A01DC5-1685-4615-8240-15192985C6A2}" type="slidenum">
              <a:rPr lang="en-AU" smtClean="0"/>
              <a:t>‹#›</a:t>
            </a:fld>
            <a:endParaRPr lang="en-AU" dirty="0"/>
          </a:p>
        </p:txBody>
      </p:sp>
    </p:spTree>
    <p:extLst>
      <p:ext uri="{BB962C8B-B14F-4D97-AF65-F5344CB8AC3E}">
        <p14:creationId xmlns:p14="http://schemas.microsoft.com/office/powerpoint/2010/main" val="572638244"/>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1_2 column text above graphic">
    <p:spTree>
      <p:nvGrpSpPr>
        <p:cNvPr id="1" name=""/>
        <p:cNvGrpSpPr/>
        <p:nvPr/>
      </p:nvGrpSpPr>
      <p:grpSpPr>
        <a:xfrm>
          <a:off x="0" y="0"/>
          <a:ext cx="0" cy="0"/>
          <a:chOff x="0" y="0"/>
          <a:chExt cx="0" cy="0"/>
        </a:xfrm>
      </p:grpSpPr>
      <p:sp>
        <p:nvSpPr>
          <p:cNvPr id="2" name="Title 1"/>
          <p:cNvSpPr>
            <a:spLocks noGrp="1"/>
          </p:cNvSpPr>
          <p:nvPr>
            <p:ph type="title"/>
          </p:nvPr>
        </p:nvSpPr>
        <p:spPr>
          <a:xfrm>
            <a:off x="359999" y="360000"/>
            <a:ext cx="10080000" cy="1008000"/>
          </a:xfrm>
        </p:spPr>
        <p:txBody>
          <a:bodyPr numCol="2" spcCol="180000">
            <a:noAutofit/>
          </a:bodyPr>
          <a:lstStyle>
            <a:lvl1pPr>
              <a:defRPr sz="1800">
                <a:latin typeface="+mj-lt"/>
              </a:defRPr>
            </a:lvl1pPr>
          </a:lstStyle>
          <a:p>
            <a:r>
              <a:rPr lang="en-US"/>
              <a:t>Click to edit Master title style</a:t>
            </a:r>
            <a:endParaRPr lang="en-US" dirty="0"/>
          </a:p>
        </p:txBody>
      </p:sp>
      <p:sp>
        <p:nvSpPr>
          <p:cNvPr id="3" name="Rectangle 2">
            <a:extLst>
              <a:ext uri="{FF2B5EF4-FFF2-40B4-BE49-F238E27FC236}">
                <a16:creationId xmlns:a16="http://schemas.microsoft.com/office/drawing/2014/main" id="{5165CECD-C00D-4560-9C97-AE28A8535867}"/>
              </a:ext>
              <a:ext uri="{C183D7F6-B498-43B3-948B-1728B52AA6E4}">
                <adec:decorative xmlns:adec="http://schemas.microsoft.com/office/drawing/2017/decorative" val="1"/>
              </a:ext>
            </a:extLst>
          </p:cNvPr>
          <p:cNvSpPr/>
          <p:nvPr userDrawn="1"/>
        </p:nvSpPr>
        <p:spPr>
          <a:xfrm>
            <a:off x="0" y="1620000"/>
            <a:ext cx="12192000" cy="523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Picture Placeholder 4">
            <a:extLst>
              <a:ext uri="{FF2B5EF4-FFF2-40B4-BE49-F238E27FC236}">
                <a16:creationId xmlns:a16="http://schemas.microsoft.com/office/drawing/2014/main" id="{8AB6FE45-2247-43AE-AFB0-3C1EC574D8FA}"/>
              </a:ext>
              <a:ext uri="{C183D7F6-B498-43B3-948B-1728B52AA6E4}">
                <adec:decorative xmlns:adec="http://schemas.microsoft.com/office/drawing/2017/decorative" val="1"/>
              </a:ext>
            </a:extLst>
          </p:cNvPr>
          <p:cNvSpPr>
            <a:spLocks noGrp="1"/>
          </p:cNvSpPr>
          <p:nvPr>
            <p:ph type="pic" sz="quarter" idx="13"/>
          </p:nvPr>
        </p:nvSpPr>
        <p:spPr>
          <a:xfrm>
            <a:off x="359998" y="1909282"/>
            <a:ext cx="11483999" cy="4210718"/>
          </a:xfrm>
        </p:spPr>
        <p:txBody>
          <a:bodyPr/>
          <a:lstStyle/>
          <a:p>
            <a:r>
              <a:rPr lang="en-US"/>
              <a:t>Click icon to add picture</a:t>
            </a:r>
            <a:endParaRPr lang="en-AU" dirty="0"/>
          </a:p>
        </p:txBody>
      </p:sp>
      <p:cxnSp>
        <p:nvCxnSpPr>
          <p:cNvPr id="8" name="Straight Connector 7">
            <a:extLst>
              <a:ext uri="{FF2B5EF4-FFF2-40B4-BE49-F238E27FC236}">
                <a16:creationId xmlns:a16="http://schemas.microsoft.com/office/drawing/2014/main" id="{017468B5-9304-8780-B3F7-E48A7589BD28}"/>
              </a:ext>
              <a:ext uri="{C183D7F6-B498-43B3-948B-1728B52AA6E4}">
                <adec:decorative xmlns:adec="http://schemas.microsoft.com/office/drawing/2017/decorative" val="1"/>
              </a:ext>
            </a:extLst>
          </p:cNvPr>
          <p:cNvCxnSpPr/>
          <p:nvPr userDrawn="1"/>
        </p:nvCxnSpPr>
        <p:spPr>
          <a:xfrm>
            <a:off x="360000" y="622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Slide Number Placeholder 6"/>
          <p:cNvSpPr>
            <a:spLocks noGrp="1"/>
          </p:cNvSpPr>
          <p:nvPr>
            <p:ph type="sldNum" sz="quarter" idx="12"/>
          </p:nvPr>
        </p:nvSpPr>
        <p:spPr/>
        <p:txBody>
          <a:bodyPr/>
          <a:lstStyle/>
          <a:p>
            <a:fld id="{10A01DC5-1685-4615-8240-15192985C6A2}" type="slidenum">
              <a:rPr lang="en-AU" smtClean="0"/>
              <a:t>‹#›</a:t>
            </a:fld>
            <a:endParaRPr lang="en-AU" dirty="0"/>
          </a:p>
        </p:txBody>
      </p:sp>
    </p:spTree>
    <p:extLst>
      <p:ext uri="{BB962C8B-B14F-4D97-AF65-F5344CB8AC3E}">
        <p14:creationId xmlns:p14="http://schemas.microsoft.com/office/powerpoint/2010/main" val="2723510116"/>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Image with two multi-content boxes">
    <p:spTree>
      <p:nvGrpSpPr>
        <p:cNvPr id="1" name=""/>
        <p:cNvGrpSpPr/>
        <p:nvPr/>
      </p:nvGrpSpPr>
      <p:grpSpPr>
        <a:xfrm>
          <a:off x="0" y="0"/>
          <a:ext cx="0" cy="0"/>
          <a:chOff x="0" y="0"/>
          <a:chExt cx="0" cy="0"/>
        </a:xfrm>
      </p:grpSpPr>
      <p:cxnSp>
        <p:nvCxnSpPr>
          <p:cNvPr id="12" name="Straight Connector 11">
            <a:extLst>
              <a:ext uri="{FF2B5EF4-FFF2-40B4-BE49-F238E27FC236}">
                <a16:creationId xmlns:a16="http://schemas.microsoft.com/office/drawing/2014/main" id="{9E937FAD-09C4-B9AC-E0F8-D88B1E980AFF}"/>
              </a:ext>
              <a:ext uri="{C183D7F6-B498-43B3-948B-1728B52AA6E4}">
                <adec:decorative xmlns:adec="http://schemas.microsoft.com/office/drawing/2017/decorative" val="1"/>
              </a:ext>
            </a:extLst>
          </p:cNvPr>
          <p:cNvCxnSpPr>
            <a:cxnSpLocks/>
          </p:cNvCxnSpPr>
          <p:nvPr userDrawn="1"/>
        </p:nvCxnSpPr>
        <p:spPr>
          <a:xfrm>
            <a:off x="360000" y="360000"/>
            <a:ext cx="0" cy="597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Title 4">
            <a:extLst>
              <a:ext uri="{FF2B5EF4-FFF2-40B4-BE49-F238E27FC236}">
                <a16:creationId xmlns:a16="http://schemas.microsoft.com/office/drawing/2014/main" id="{1491CDD6-AF2B-7135-AE3A-404BB16DE4A8}"/>
              </a:ext>
            </a:extLst>
          </p:cNvPr>
          <p:cNvSpPr>
            <a:spLocks noGrp="1"/>
          </p:cNvSpPr>
          <p:nvPr>
            <p:ph type="title"/>
          </p:nvPr>
        </p:nvSpPr>
        <p:spPr>
          <a:xfrm>
            <a:off x="540000" y="360000"/>
            <a:ext cx="10080000" cy="1008000"/>
          </a:xfrm>
        </p:spPr>
        <p:txBody>
          <a:bodyPr/>
          <a:lstStyle>
            <a:lvl1pPr>
              <a:defRPr>
                <a:solidFill>
                  <a:schemeClr val="accent1"/>
                </a:solidFill>
              </a:defRPr>
            </a:lvl1pPr>
          </a:lstStyle>
          <a:p>
            <a:r>
              <a:rPr lang="en-US"/>
              <a:t>Click to edit Master title style</a:t>
            </a:r>
            <a:endParaRPr lang="en-AU" dirty="0"/>
          </a:p>
        </p:txBody>
      </p:sp>
      <p:sp>
        <p:nvSpPr>
          <p:cNvPr id="15" name="Picture Placeholder 14">
            <a:extLst>
              <a:ext uri="{FF2B5EF4-FFF2-40B4-BE49-F238E27FC236}">
                <a16:creationId xmlns:a16="http://schemas.microsoft.com/office/drawing/2014/main" id="{A1EC6F40-A8A0-4128-90D0-E467B30278DC}"/>
              </a:ext>
              <a:ext uri="{C183D7F6-B498-43B3-948B-1728B52AA6E4}">
                <adec:decorative xmlns:adec="http://schemas.microsoft.com/office/drawing/2017/decorative" val="1"/>
              </a:ext>
            </a:extLst>
          </p:cNvPr>
          <p:cNvSpPr>
            <a:spLocks noGrp="1"/>
          </p:cNvSpPr>
          <p:nvPr>
            <p:ph type="pic" sz="quarter" idx="13"/>
          </p:nvPr>
        </p:nvSpPr>
        <p:spPr>
          <a:xfrm>
            <a:off x="539750" y="1728788"/>
            <a:ext cx="6229350" cy="4607212"/>
          </a:xfrm>
        </p:spPr>
        <p:txBody>
          <a:bodyPr/>
          <a:lstStyle/>
          <a:p>
            <a:r>
              <a:rPr lang="en-US"/>
              <a:t>Click icon to add picture</a:t>
            </a:r>
            <a:endParaRPr lang="en-AU" dirty="0"/>
          </a:p>
        </p:txBody>
      </p:sp>
      <p:cxnSp>
        <p:nvCxnSpPr>
          <p:cNvPr id="17" name="Straight Connector 16">
            <a:extLst>
              <a:ext uri="{FF2B5EF4-FFF2-40B4-BE49-F238E27FC236}">
                <a16:creationId xmlns:a16="http://schemas.microsoft.com/office/drawing/2014/main" id="{82CE467A-6B5B-43F6-973F-516915856717}"/>
              </a:ext>
              <a:ext uri="{C183D7F6-B498-43B3-948B-1728B52AA6E4}">
                <adec:decorative xmlns:adec="http://schemas.microsoft.com/office/drawing/2017/decorative" val="1"/>
              </a:ext>
            </a:extLst>
          </p:cNvPr>
          <p:cNvCxnSpPr>
            <a:cxnSpLocks/>
          </p:cNvCxnSpPr>
          <p:nvPr userDrawn="1"/>
        </p:nvCxnSpPr>
        <p:spPr>
          <a:xfrm>
            <a:off x="6948000" y="1728000"/>
            <a:ext cx="0" cy="4608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sz="half" idx="1"/>
          </p:nvPr>
        </p:nvSpPr>
        <p:spPr>
          <a:xfrm>
            <a:off x="7127999" y="1727999"/>
            <a:ext cx="4715997" cy="2052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28000" y="3924000"/>
            <a:ext cx="4715996" cy="2052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Text Placeholder 12">
            <a:extLst>
              <a:ext uri="{FF2B5EF4-FFF2-40B4-BE49-F238E27FC236}">
                <a16:creationId xmlns:a16="http://schemas.microsoft.com/office/drawing/2014/main" id="{0EAFF04E-EED2-4901-9136-39CEC8DFA263}"/>
              </a:ext>
            </a:extLst>
          </p:cNvPr>
          <p:cNvSpPr>
            <a:spLocks noGrp="1"/>
          </p:cNvSpPr>
          <p:nvPr>
            <p:ph type="body" sz="quarter" idx="14" hasCustomPrompt="1"/>
          </p:nvPr>
        </p:nvSpPr>
        <p:spPr>
          <a:xfrm>
            <a:off x="7127998" y="6048000"/>
            <a:ext cx="4716000" cy="288000"/>
          </a:xfrm>
        </p:spPr>
        <p:txBody>
          <a:bodyPr anchor="b" anchorCtr="0">
            <a:normAutofit/>
          </a:bodyPr>
          <a:lstStyle>
            <a:lvl1pPr>
              <a:defRPr sz="1000">
                <a:latin typeface="+mn-lt"/>
              </a:defRPr>
            </a:lvl1pPr>
          </a:lstStyle>
          <a:p>
            <a:pPr lvl="0"/>
            <a:r>
              <a:rPr lang="en-US" dirty="0"/>
              <a:t>Caption</a:t>
            </a:r>
            <a:endParaRPr lang="en-AU" dirty="0"/>
          </a:p>
        </p:txBody>
      </p:sp>
      <p:sp>
        <p:nvSpPr>
          <p:cNvPr id="6" name="Slide Number Placeholder 5">
            <a:extLst>
              <a:ext uri="{FF2B5EF4-FFF2-40B4-BE49-F238E27FC236}">
                <a16:creationId xmlns:a16="http://schemas.microsoft.com/office/drawing/2014/main" id="{AD7D6739-5371-B762-58B3-DA849DE6A79E}"/>
              </a:ext>
            </a:extLst>
          </p:cNvPr>
          <p:cNvSpPr>
            <a:spLocks noGrp="1"/>
          </p:cNvSpPr>
          <p:nvPr>
            <p:ph type="sldNum" sz="quarter" idx="15"/>
          </p:nvPr>
        </p:nvSpPr>
        <p:spPr/>
        <p:txBody>
          <a:bodyPr/>
          <a:lstStyle/>
          <a:p>
            <a:fld id="{10A01DC5-1685-4615-8240-15192985C6A2}" type="slidenum">
              <a:rPr lang="en-AU" smtClean="0"/>
              <a:pPr/>
              <a:t>‹#›</a:t>
            </a:fld>
            <a:endParaRPr lang="en-AU" dirty="0"/>
          </a:p>
        </p:txBody>
      </p:sp>
    </p:spTree>
    <p:extLst>
      <p:ext uri="{BB962C8B-B14F-4D97-AF65-F5344CB8AC3E}">
        <p14:creationId xmlns:p14="http://schemas.microsoft.com/office/powerpoint/2010/main" val="189641638"/>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userDrawn="1">
  <p:cSld name="2 charts with supporting text">
    <p:spTree>
      <p:nvGrpSpPr>
        <p:cNvPr id="1" name=""/>
        <p:cNvGrpSpPr/>
        <p:nvPr/>
      </p:nvGrpSpPr>
      <p:grpSpPr>
        <a:xfrm>
          <a:off x="0" y="0"/>
          <a:ext cx="0" cy="0"/>
          <a:chOff x="0" y="0"/>
          <a:chExt cx="0" cy="0"/>
        </a:xfrm>
      </p:grpSpPr>
      <p:cxnSp>
        <p:nvCxnSpPr>
          <p:cNvPr id="13" name="Straight Connector 12">
            <a:extLst>
              <a:ext uri="{FF2B5EF4-FFF2-40B4-BE49-F238E27FC236}">
                <a16:creationId xmlns:a16="http://schemas.microsoft.com/office/drawing/2014/main" id="{36E96714-DAB5-89E1-9A49-F9D9F3DE01D0}"/>
              </a:ext>
              <a:ext uri="{C183D7F6-B498-43B3-948B-1728B52AA6E4}">
                <adec:decorative xmlns:adec="http://schemas.microsoft.com/office/drawing/2017/decorative" val="1"/>
              </a:ext>
            </a:extLst>
          </p:cNvPr>
          <p:cNvCxnSpPr/>
          <p:nvPr userDrawn="1"/>
        </p:nvCxnSpPr>
        <p:spPr>
          <a:xfrm>
            <a:off x="360000" y="360000"/>
            <a:ext cx="0" cy="597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itle 2">
            <a:extLst>
              <a:ext uri="{FF2B5EF4-FFF2-40B4-BE49-F238E27FC236}">
                <a16:creationId xmlns:a16="http://schemas.microsoft.com/office/drawing/2014/main" id="{A5F073A6-78DC-D556-A6E7-C245EAE45D1D}"/>
              </a:ext>
            </a:extLst>
          </p:cNvPr>
          <p:cNvSpPr>
            <a:spLocks noGrp="1"/>
          </p:cNvSpPr>
          <p:nvPr>
            <p:ph type="title"/>
          </p:nvPr>
        </p:nvSpPr>
        <p:spPr>
          <a:xfrm>
            <a:off x="540000" y="360000"/>
            <a:ext cx="10080000" cy="1008000"/>
          </a:xfrm>
        </p:spPr>
        <p:txBody>
          <a:bodyPr/>
          <a:lstStyle>
            <a:lvl1pPr>
              <a:defRPr>
                <a:solidFill>
                  <a:schemeClr val="accent1"/>
                </a:solidFill>
              </a:defRPr>
            </a:lvl1pPr>
          </a:lstStyle>
          <a:p>
            <a:r>
              <a:rPr lang="en-US"/>
              <a:t>Click to edit Master title style</a:t>
            </a:r>
            <a:endParaRPr lang="en-AU" dirty="0"/>
          </a:p>
        </p:txBody>
      </p:sp>
      <p:sp>
        <p:nvSpPr>
          <p:cNvPr id="12" name="Chart Placeholder 11">
            <a:extLst>
              <a:ext uri="{FF2B5EF4-FFF2-40B4-BE49-F238E27FC236}">
                <a16:creationId xmlns:a16="http://schemas.microsoft.com/office/drawing/2014/main" id="{D7E1CAC4-88FF-4E85-8A37-9D1F4A8514EE}"/>
              </a:ext>
            </a:extLst>
          </p:cNvPr>
          <p:cNvSpPr>
            <a:spLocks noGrp="1"/>
          </p:cNvSpPr>
          <p:nvPr>
            <p:ph type="chart" sz="quarter" idx="15"/>
          </p:nvPr>
        </p:nvSpPr>
        <p:spPr>
          <a:xfrm>
            <a:off x="539750" y="1547999"/>
            <a:ext cx="7560000" cy="3888000"/>
          </a:xfrm>
        </p:spPr>
        <p:txBody>
          <a:bodyPr/>
          <a:lstStyle/>
          <a:p>
            <a:r>
              <a:rPr lang="en-US"/>
              <a:t>Click icon to add chart</a:t>
            </a:r>
            <a:endParaRPr lang="en-AU" dirty="0"/>
          </a:p>
        </p:txBody>
      </p:sp>
      <p:sp>
        <p:nvSpPr>
          <p:cNvPr id="20" name="Text Placeholder 19">
            <a:extLst>
              <a:ext uri="{FF2B5EF4-FFF2-40B4-BE49-F238E27FC236}">
                <a16:creationId xmlns:a16="http://schemas.microsoft.com/office/drawing/2014/main" id="{CD3768AF-49AB-464E-9DF6-68376B8AC32E}"/>
              </a:ext>
            </a:extLst>
          </p:cNvPr>
          <p:cNvSpPr>
            <a:spLocks noGrp="1"/>
          </p:cNvSpPr>
          <p:nvPr>
            <p:ph type="body" sz="quarter" idx="17"/>
          </p:nvPr>
        </p:nvSpPr>
        <p:spPr>
          <a:xfrm>
            <a:off x="539750" y="5544000"/>
            <a:ext cx="7560000" cy="792000"/>
          </a:xfrm>
        </p:spPr>
        <p:txBody>
          <a:bodyPr>
            <a:noAutofit/>
          </a:bodyPr>
          <a:lstStyle>
            <a:lvl1pPr>
              <a:lnSpc>
                <a:spcPct val="100000"/>
              </a:lnSpc>
              <a:spcAft>
                <a:spcPts val="0"/>
              </a:spcAft>
              <a:defRPr sz="1800" b="1">
                <a:latin typeface="+mn-lt"/>
              </a:defRPr>
            </a:lvl1pPr>
            <a:lvl2pPr>
              <a:lnSpc>
                <a:spcPct val="100000"/>
              </a:lnSpc>
              <a:spcAft>
                <a:spcPts val="0"/>
              </a:spcAft>
              <a:defRPr sz="1800" b="0">
                <a:latin typeface="+mn-lt"/>
              </a:defRPr>
            </a:lvl2pPr>
            <a:lvl3pPr>
              <a:defRPr sz="1200"/>
            </a:lvl3pPr>
            <a:lvl4pPr>
              <a:defRPr sz="1200"/>
            </a:lvl4pPr>
            <a:lvl5pPr>
              <a:defRPr sz="1200"/>
            </a:lvl5pPr>
          </a:lstStyle>
          <a:p>
            <a:pPr lvl="0"/>
            <a:r>
              <a:rPr lang="en-US"/>
              <a:t>Click to edit Master text styles</a:t>
            </a:r>
          </a:p>
          <a:p>
            <a:pPr lvl="1"/>
            <a:r>
              <a:rPr lang="en-US"/>
              <a:t>Second level</a:t>
            </a:r>
          </a:p>
        </p:txBody>
      </p:sp>
      <p:cxnSp>
        <p:nvCxnSpPr>
          <p:cNvPr id="17" name="Straight Connector 16">
            <a:extLst>
              <a:ext uri="{FF2B5EF4-FFF2-40B4-BE49-F238E27FC236}">
                <a16:creationId xmlns:a16="http://schemas.microsoft.com/office/drawing/2014/main" id="{82CE467A-6B5B-43F6-973F-516915856717}"/>
              </a:ext>
              <a:ext uri="{C183D7F6-B498-43B3-948B-1728B52AA6E4}">
                <adec:decorative xmlns:adec="http://schemas.microsoft.com/office/drawing/2017/decorative" val="1"/>
              </a:ext>
            </a:extLst>
          </p:cNvPr>
          <p:cNvCxnSpPr>
            <a:cxnSpLocks/>
          </p:cNvCxnSpPr>
          <p:nvPr userDrawn="1"/>
        </p:nvCxnSpPr>
        <p:spPr>
          <a:xfrm>
            <a:off x="8928000" y="3276000"/>
            <a:ext cx="0" cy="306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Chart Placeholder 17">
            <a:extLst>
              <a:ext uri="{FF2B5EF4-FFF2-40B4-BE49-F238E27FC236}">
                <a16:creationId xmlns:a16="http://schemas.microsoft.com/office/drawing/2014/main" id="{0F4F51DE-C82F-4C69-9901-7D4EF2CBE8D4}"/>
              </a:ext>
            </a:extLst>
          </p:cNvPr>
          <p:cNvSpPr>
            <a:spLocks noGrp="1"/>
          </p:cNvSpPr>
          <p:nvPr>
            <p:ph type="chart" sz="quarter" idx="16"/>
          </p:nvPr>
        </p:nvSpPr>
        <p:spPr>
          <a:xfrm>
            <a:off x="9108000" y="3276000"/>
            <a:ext cx="2736000" cy="2159999"/>
          </a:xfrm>
        </p:spPr>
        <p:txBody>
          <a:bodyPr/>
          <a:lstStyle/>
          <a:p>
            <a:r>
              <a:rPr lang="en-US"/>
              <a:t>Click icon to add chart</a:t>
            </a:r>
            <a:endParaRPr lang="en-AU" dirty="0"/>
          </a:p>
        </p:txBody>
      </p:sp>
      <p:sp>
        <p:nvSpPr>
          <p:cNvPr id="21" name="Text Placeholder 19">
            <a:extLst>
              <a:ext uri="{FF2B5EF4-FFF2-40B4-BE49-F238E27FC236}">
                <a16:creationId xmlns:a16="http://schemas.microsoft.com/office/drawing/2014/main" id="{2A94C0C8-30F5-4B00-BC99-C6DFC381A6C9}"/>
              </a:ext>
            </a:extLst>
          </p:cNvPr>
          <p:cNvSpPr>
            <a:spLocks noGrp="1"/>
          </p:cNvSpPr>
          <p:nvPr>
            <p:ph type="body" sz="quarter" idx="18" hasCustomPrompt="1"/>
          </p:nvPr>
        </p:nvSpPr>
        <p:spPr>
          <a:xfrm>
            <a:off x="9108000" y="5544000"/>
            <a:ext cx="2735999" cy="792000"/>
          </a:xfrm>
        </p:spPr>
        <p:txBody>
          <a:bodyPr>
            <a:noAutofit/>
          </a:bodyPr>
          <a:lstStyle>
            <a:lvl1pPr>
              <a:lnSpc>
                <a:spcPct val="100000"/>
              </a:lnSpc>
              <a:spcAft>
                <a:spcPts val="0"/>
              </a:spcAft>
              <a:defRPr sz="1800" b="1">
                <a:latin typeface="+mn-lt"/>
              </a:defRPr>
            </a:lvl1pPr>
            <a:lvl2pPr>
              <a:lnSpc>
                <a:spcPct val="100000"/>
              </a:lnSpc>
              <a:spcAft>
                <a:spcPts val="0"/>
              </a:spcAft>
              <a:defRPr sz="1800" b="0">
                <a:latin typeface="+mn-lt"/>
              </a:defRPr>
            </a:lvl2pPr>
            <a:lvl3pPr>
              <a:defRPr sz="1200"/>
            </a:lvl3pPr>
            <a:lvl4pPr>
              <a:defRPr sz="1200"/>
            </a:lvl4pPr>
            <a:lvl5pPr>
              <a:defRPr sz="1200"/>
            </a:lvl5pPr>
          </a:lstStyle>
          <a:p>
            <a:pPr lvl="0"/>
            <a:r>
              <a:rPr lang="en-US" dirty="0"/>
              <a:t>Click to edit text styles</a:t>
            </a:r>
          </a:p>
          <a:p>
            <a:pPr lvl="1"/>
            <a:r>
              <a:rPr lang="en-US" dirty="0"/>
              <a:t>Second level</a:t>
            </a:r>
          </a:p>
        </p:txBody>
      </p:sp>
      <p:sp>
        <p:nvSpPr>
          <p:cNvPr id="4" name="Slide Number Placeholder 3">
            <a:extLst>
              <a:ext uri="{FF2B5EF4-FFF2-40B4-BE49-F238E27FC236}">
                <a16:creationId xmlns:a16="http://schemas.microsoft.com/office/drawing/2014/main" id="{22B538D5-1269-AD49-5ECE-E3F740C2007D}"/>
              </a:ext>
            </a:extLst>
          </p:cNvPr>
          <p:cNvSpPr>
            <a:spLocks noGrp="1"/>
          </p:cNvSpPr>
          <p:nvPr>
            <p:ph type="sldNum" sz="quarter" idx="19"/>
          </p:nvPr>
        </p:nvSpPr>
        <p:spPr/>
        <p:txBody>
          <a:bodyPr/>
          <a:lstStyle/>
          <a:p>
            <a:fld id="{10A01DC5-1685-4615-8240-15192985C6A2}" type="slidenum">
              <a:rPr lang="en-AU" smtClean="0"/>
              <a:pPr/>
              <a:t>‹#›</a:t>
            </a:fld>
            <a:endParaRPr lang="en-AU" dirty="0"/>
          </a:p>
        </p:txBody>
      </p:sp>
    </p:spTree>
    <p:extLst>
      <p:ext uri="{BB962C8B-B14F-4D97-AF65-F5344CB8AC3E}">
        <p14:creationId xmlns:p14="http://schemas.microsoft.com/office/powerpoint/2010/main" val="2540976443"/>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0ED457-3C24-5974-7940-E92CE3CEEBA5}"/>
              </a:ext>
            </a:extLst>
          </p:cNvPr>
          <p:cNvSpPr>
            <a:spLocks noGrp="1"/>
          </p:cNvSpPr>
          <p:nvPr>
            <p:ph type="title"/>
          </p:nvPr>
        </p:nvSpPr>
        <p:spPr/>
        <p:txBody>
          <a:bodyPr/>
          <a:lstStyle>
            <a:lvl1pPr>
              <a:defRPr>
                <a:solidFill>
                  <a:schemeClr val="accent1"/>
                </a:solidFill>
              </a:defRPr>
            </a:lvl1pPr>
          </a:lstStyle>
          <a:p>
            <a:r>
              <a:rPr lang="en-US"/>
              <a:t>Click to edit Master title style</a:t>
            </a:r>
            <a:endParaRPr lang="en-AU" dirty="0"/>
          </a:p>
        </p:txBody>
      </p:sp>
      <p:cxnSp>
        <p:nvCxnSpPr>
          <p:cNvPr id="12" name="Straight Connector 11">
            <a:extLst>
              <a:ext uri="{FF2B5EF4-FFF2-40B4-BE49-F238E27FC236}">
                <a16:creationId xmlns:a16="http://schemas.microsoft.com/office/drawing/2014/main" id="{E70612CD-1BF1-42B5-8546-A674A0B86640}"/>
              </a:ext>
              <a:ext uri="{C183D7F6-B498-43B3-948B-1728B52AA6E4}">
                <adec:decorative xmlns:adec="http://schemas.microsoft.com/office/drawing/2017/decorative" val="1"/>
              </a:ext>
            </a:extLst>
          </p:cNvPr>
          <p:cNvCxnSpPr/>
          <p:nvPr userDrawn="1"/>
        </p:nvCxnSpPr>
        <p:spPr>
          <a:xfrm>
            <a:off x="360000" y="154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360000" y="1800000"/>
            <a:ext cx="5400000" cy="540000"/>
          </a:xfrm>
        </p:spPr>
        <p:txBody>
          <a:bodyPr anchor="t">
            <a:noAutofit/>
          </a:bodyPr>
          <a:lstStyle>
            <a:lvl1pPr marL="0" indent="0">
              <a:buNone/>
              <a:defRPr sz="20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359999" y="2340000"/>
            <a:ext cx="5400000" cy="3780000"/>
          </a:xfrm>
        </p:spPr>
        <p:txBody>
          <a:bodyPr>
            <a:no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8000" y="1800000"/>
            <a:ext cx="5400000" cy="540000"/>
          </a:xfrm>
        </p:spPr>
        <p:txBody>
          <a:bodyPr anchor="t">
            <a:noAutofit/>
          </a:bodyPr>
          <a:lstStyle>
            <a:lvl1pPr marL="0" indent="0">
              <a:buNone/>
              <a:defRPr sz="20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08000" y="2340000"/>
            <a:ext cx="5400000" cy="3780000"/>
          </a:xfrm>
        </p:spPr>
        <p:txBody>
          <a:bodyPr>
            <a:no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1" name="Straight Connector 10">
            <a:extLst>
              <a:ext uri="{FF2B5EF4-FFF2-40B4-BE49-F238E27FC236}">
                <a16:creationId xmlns:a16="http://schemas.microsoft.com/office/drawing/2014/main" id="{D1BAADAD-B302-2C54-28BE-DE627A1513A5}"/>
              </a:ext>
              <a:ext uri="{C183D7F6-B498-43B3-948B-1728B52AA6E4}">
                <adec:decorative xmlns:adec="http://schemas.microsoft.com/office/drawing/2017/decorative" val="1"/>
              </a:ext>
            </a:extLst>
          </p:cNvPr>
          <p:cNvCxnSpPr/>
          <p:nvPr userDrawn="1"/>
        </p:nvCxnSpPr>
        <p:spPr>
          <a:xfrm>
            <a:off x="360000" y="622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Slide Number Placeholder 6">
            <a:extLst>
              <a:ext uri="{FF2B5EF4-FFF2-40B4-BE49-F238E27FC236}">
                <a16:creationId xmlns:a16="http://schemas.microsoft.com/office/drawing/2014/main" id="{8CC0920B-AC4B-0EAF-B89F-B7D590469196}"/>
              </a:ext>
            </a:extLst>
          </p:cNvPr>
          <p:cNvSpPr>
            <a:spLocks noGrp="1"/>
          </p:cNvSpPr>
          <p:nvPr>
            <p:ph type="sldNum" sz="quarter" idx="10"/>
          </p:nvPr>
        </p:nvSpPr>
        <p:spPr/>
        <p:txBody>
          <a:bodyPr/>
          <a:lstStyle/>
          <a:p>
            <a:fld id="{10A01DC5-1685-4615-8240-15192985C6A2}" type="slidenum">
              <a:rPr lang="en-AU" smtClean="0"/>
              <a:pPr/>
              <a:t>‹#›</a:t>
            </a:fld>
            <a:endParaRPr lang="en-AU" dirty="0"/>
          </a:p>
        </p:txBody>
      </p:sp>
    </p:spTree>
    <p:extLst>
      <p:ext uri="{BB962C8B-B14F-4D97-AF65-F5344CB8AC3E}">
        <p14:creationId xmlns:p14="http://schemas.microsoft.com/office/powerpoint/2010/main" val="1657228036"/>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1"/>
                </a:solidFill>
              </a:defRPr>
            </a:lvl1p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Tree>
    <p:extLst>
      <p:ext uri="{BB962C8B-B14F-4D97-AF65-F5344CB8AC3E}">
        <p14:creationId xmlns:p14="http://schemas.microsoft.com/office/powerpoint/2010/main" val="2446344860"/>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dirty="0"/>
          </a:p>
        </p:txBody>
      </p:sp>
    </p:spTree>
    <p:extLst>
      <p:ext uri="{BB962C8B-B14F-4D97-AF65-F5344CB8AC3E}">
        <p14:creationId xmlns:p14="http://schemas.microsoft.com/office/powerpoint/2010/main" val="5285193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vider 1">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360000" y="360000"/>
            <a:ext cx="4500000" cy="684000"/>
          </a:xfrm>
          <a:prstGeom prst="rect">
            <a:avLst/>
          </a:prstGeom>
        </p:spPr>
        <p:txBody>
          <a:bodyPr vert="horz" lIns="0" tIns="0" rIns="0" bIns="0" rtlCol="0" anchor="t">
            <a:noAutofit/>
          </a:bodyPr>
          <a:lstStyle>
            <a:lvl1pPr algn="l">
              <a:defRPr sz="1400">
                <a:solidFill>
                  <a:schemeClr val="tx1"/>
                </a:solidFill>
                <a:latin typeface="Public Sans" pitchFamily="2" charset="0"/>
              </a:defRPr>
            </a:lvl1pPr>
          </a:lstStyle>
          <a:p>
            <a:r>
              <a:rPr lang="en-US"/>
              <a:t>NSW Department of Education</a:t>
            </a:r>
            <a:endParaRPr lang="en-AU"/>
          </a:p>
        </p:txBody>
      </p:sp>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0" y="1548000"/>
            <a:ext cx="12192001" cy="180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0" y="3348000"/>
            <a:ext cx="12192001" cy="3510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2" name="Title 1"/>
          <p:cNvSpPr>
            <a:spLocks noGrp="1"/>
          </p:cNvSpPr>
          <p:nvPr>
            <p:ph type="ctrTitle" hasCustomPrompt="1"/>
          </p:nvPr>
        </p:nvSpPr>
        <p:spPr>
          <a:xfrm>
            <a:off x="360000" y="3600000"/>
            <a:ext cx="7200000" cy="2520000"/>
          </a:xfrm>
          <a:ln>
            <a:noFill/>
          </a:ln>
        </p:spPr>
        <p:txBody>
          <a:bodyPr anchor="t">
            <a:noAutofit/>
          </a:bodyPr>
          <a:lstStyle>
            <a:lvl1pPr algn="l">
              <a:lnSpc>
                <a:spcPct val="90000"/>
              </a:lnSpc>
              <a:defRPr sz="4800">
                <a:solidFill>
                  <a:schemeClr val="accent1"/>
                </a:solidFill>
                <a:latin typeface="+mj-lt"/>
              </a:defRPr>
            </a:lvl1pPr>
          </a:lstStyle>
          <a:p>
            <a:r>
              <a:rPr lang="en-US"/>
              <a:t>Divider title</a:t>
            </a:r>
          </a:p>
        </p:txBody>
      </p: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359999" y="1908000"/>
            <a:ext cx="7200000" cy="1080000"/>
          </a:xfrm>
        </p:spPr>
        <p:txBody>
          <a:bodyPr>
            <a:noAutofit/>
          </a:bodyPr>
          <a:lstStyle>
            <a:lvl1pPr>
              <a:defRPr sz="2000">
                <a:solidFill>
                  <a:schemeClr val="bg1"/>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5" name="Text Placeholder 4">
            <a:extLst>
              <a:ext uri="{FF2B5EF4-FFF2-40B4-BE49-F238E27FC236}">
                <a16:creationId xmlns:a16="http://schemas.microsoft.com/office/drawing/2014/main" id="{38EDD08B-0E5C-4DF0-9C56-CC522D170EAA}"/>
              </a:ext>
            </a:extLst>
          </p:cNvPr>
          <p:cNvSpPr>
            <a:spLocks noGrp="1"/>
          </p:cNvSpPr>
          <p:nvPr>
            <p:ph type="body" sz="quarter" idx="11" hasCustomPrompt="1"/>
          </p:nvPr>
        </p:nvSpPr>
        <p:spPr>
          <a:xfrm>
            <a:off x="8952000" y="3978000"/>
            <a:ext cx="2880000" cy="2880000"/>
          </a:xfrm>
        </p:spPr>
        <p:txBody>
          <a:bodyPr anchor="b">
            <a:noAutofit/>
          </a:bodyPr>
          <a:lstStyle>
            <a:lvl1pPr algn="r">
              <a:lnSpc>
                <a:spcPct val="80000"/>
              </a:lnSpc>
              <a:spcAft>
                <a:spcPts val="0"/>
              </a:spcAft>
              <a:defRPr sz="19000">
                <a:solidFill>
                  <a:schemeClr val="accent1"/>
                </a:solidFill>
                <a:latin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a:t>
            </a:r>
          </a:p>
        </p:txBody>
      </p:sp>
    </p:spTree>
    <p:extLst>
      <p:ext uri="{BB962C8B-B14F-4D97-AF65-F5344CB8AC3E}">
        <p14:creationId xmlns:p14="http://schemas.microsoft.com/office/powerpoint/2010/main" val="4282873796"/>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image" Target="../media/image2.png"/><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image" Target="../media/image1.png"/><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57.xml"/><Relationship Id="rId18" Type="http://schemas.openxmlformats.org/officeDocument/2006/relationships/slideLayout" Target="../slideLayouts/slideLayout62.xml"/><Relationship Id="rId26" Type="http://schemas.openxmlformats.org/officeDocument/2006/relationships/slideLayout" Target="../slideLayouts/slideLayout70.xml"/><Relationship Id="rId39" Type="http://schemas.openxmlformats.org/officeDocument/2006/relationships/slideLayout" Target="../slideLayouts/slideLayout83.xml"/><Relationship Id="rId21" Type="http://schemas.openxmlformats.org/officeDocument/2006/relationships/slideLayout" Target="../slideLayouts/slideLayout65.xml"/><Relationship Id="rId34" Type="http://schemas.openxmlformats.org/officeDocument/2006/relationships/slideLayout" Target="../slideLayouts/slideLayout78.xml"/><Relationship Id="rId42" Type="http://schemas.openxmlformats.org/officeDocument/2006/relationships/slideLayout" Target="../slideLayouts/slideLayout86.xml"/><Relationship Id="rId47" Type="http://schemas.openxmlformats.org/officeDocument/2006/relationships/image" Target="../media/image2.png"/><Relationship Id="rId7" Type="http://schemas.openxmlformats.org/officeDocument/2006/relationships/slideLayout" Target="../slideLayouts/slideLayout51.xml"/><Relationship Id="rId2" Type="http://schemas.openxmlformats.org/officeDocument/2006/relationships/slideLayout" Target="../slideLayouts/slideLayout46.xml"/><Relationship Id="rId16" Type="http://schemas.openxmlformats.org/officeDocument/2006/relationships/slideLayout" Target="../slideLayouts/slideLayout60.xml"/><Relationship Id="rId29" Type="http://schemas.openxmlformats.org/officeDocument/2006/relationships/slideLayout" Target="../slideLayouts/slideLayout73.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24" Type="http://schemas.openxmlformats.org/officeDocument/2006/relationships/slideLayout" Target="../slideLayouts/slideLayout68.xml"/><Relationship Id="rId32" Type="http://schemas.openxmlformats.org/officeDocument/2006/relationships/slideLayout" Target="../slideLayouts/slideLayout76.xml"/><Relationship Id="rId37" Type="http://schemas.openxmlformats.org/officeDocument/2006/relationships/slideLayout" Target="../slideLayouts/slideLayout81.xml"/><Relationship Id="rId40" Type="http://schemas.openxmlformats.org/officeDocument/2006/relationships/slideLayout" Target="../slideLayouts/slideLayout84.xml"/><Relationship Id="rId45" Type="http://schemas.openxmlformats.org/officeDocument/2006/relationships/theme" Target="../theme/theme2.xml"/><Relationship Id="rId5" Type="http://schemas.openxmlformats.org/officeDocument/2006/relationships/slideLayout" Target="../slideLayouts/slideLayout49.xml"/><Relationship Id="rId15" Type="http://schemas.openxmlformats.org/officeDocument/2006/relationships/slideLayout" Target="../slideLayouts/slideLayout59.xml"/><Relationship Id="rId23" Type="http://schemas.openxmlformats.org/officeDocument/2006/relationships/slideLayout" Target="../slideLayouts/slideLayout67.xml"/><Relationship Id="rId28" Type="http://schemas.openxmlformats.org/officeDocument/2006/relationships/slideLayout" Target="../slideLayouts/slideLayout72.xml"/><Relationship Id="rId36" Type="http://schemas.openxmlformats.org/officeDocument/2006/relationships/slideLayout" Target="../slideLayouts/slideLayout80.xml"/><Relationship Id="rId10" Type="http://schemas.openxmlformats.org/officeDocument/2006/relationships/slideLayout" Target="../slideLayouts/slideLayout54.xml"/><Relationship Id="rId19" Type="http://schemas.openxmlformats.org/officeDocument/2006/relationships/slideLayout" Target="../slideLayouts/slideLayout63.xml"/><Relationship Id="rId31" Type="http://schemas.openxmlformats.org/officeDocument/2006/relationships/slideLayout" Target="../slideLayouts/slideLayout75.xml"/><Relationship Id="rId44" Type="http://schemas.openxmlformats.org/officeDocument/2006/relationships/slideLayout" Target="../slideLayouts/slideLayout88.xml"/><Relationship Id="rId4" Type="http://schemas.openxmlformats.org/officeDocument/2006/relationships/slideLayout" Target="../slideLayouts/slideLayout48.xml"/><Relationship Id="rId9" Type="http://schemas.openxmlformats.org/officeDocument/2006/relationships/slideLayout" Target="../slideLayouts/slideLayout53.xml"/><Relationship Id="rId14" Type="http://schemas.openxmlformats.org/officeDocument/2006/relationships/slideLayout" Target="../slideLayouts/slideLayout58.xml"/><Relationship Id="rId22" Type="http://schemas.openxmlformats.org/officeDocument/2006/relationships/slideLayout" Target="../slideLayouts/slideLayout66.xml"/><Relationship Id="rId27" Type="http://schemas.openxmlformats.org/officeDocument/2006/relationships/slideLayout" Target="../slideLayouts/slideLayout71.xml"/><Relationship Id="rId30" Type="http://schemas.openxmlformats.org/officeDocument/2006/relationships/slideLayout" Target="../slideLayouts/slideLayout74.xml"/><Relationship Id="rId35" Type="http://schemas.openxmlformats.org/officeDocument/2006/relationships/slideLayout" Target="../slideLayouts/slideLayout79.xml"/><Relationship Id="rId43" Type="http://schemas.openxmlformats.org/officeDocument/2006/relationships/slideLayout" Target="../slideLayouts/slideLayout87.xml"/><Relationship Id="rId8" Type="http://schemas.openxmlformats.org/officeDocument/2006/relationships/slideLayout" Target="../slideLayouts/slideLayout52.xml"/><Relationship Id="rId3" Type="http://schemas.openxmlformats.org/officeDocument/2006/relationships/slideLayout" Target="../slideLayouts/slideLayout47.xml"/><Relationship Id="rId12" Type="http://schemas.openxmlformats.org/officeDocument/2006/relationships/slideLayout" Target="../slideLayouts/slideLayout56.xml"/><Relationship Id="rId17" Type="http://schemas.openxmlformats.org/officeDocument/2006/relationships/slideLayout" Target="../slideLayouts/slideLayout61.xml"/><Relationship Id="rId25" Type="http://schemas.openxmlformats.org/officeDocument/2006/relationships/slideLayout" Target="../slideLayouts/slideLayout69.xml"/><Relationship Id="rId33" Type="http://schemas.openxmlformats.org/officeDocument/2006/relationships/slideLayout" Target="../slideLayouts/slideLayout77.xml"/><Relationship Id="rId38" Type="http://schemas.openxmlformats.org/officeDocument/2006/relationships/slideLayout" Target="../slideLayouts/slideLayout82.xml"/><Relationship Id="rId46" Type="http://schemas.openxmlformats.org/officeDocument/2006/relationships/image" Target="../media/image1.png"/><Relationship Id="rId20" Type="http://schemas.openxmlformats.org/officeDocument/2006/relationships/slideLayout" Target="../slideLayouts/slideLayout64.xml"/><Relationship Id="rId41" Type="http://schemas.openxmlformats.org/officeDocument/2006/relationships/slideLayout" Target="../slideLayouts/slideLayout8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0000" y="360000"/>
            <a:ext cx="10080000" cy="1008000"/>
          </a:xfrm>
          <a:prstGeom prst="rect">
            <a:avLst/>
          </a:prstGeom>
        </p:spPr>
        <p:txBody>
          <a:bodyPr vert="horz" lIns="0" tIns="0" rIns="0" bIns="0" rtlCol="0" anchor="t">
            <a:noAutofit/>
          </a:bodyPr>
          <a:lstStyle/>
          <a:p>
            <a:r>
              <a:rPr lang="en-US"/>
              <a:t>Click to edit Master title style</a:t>
            </a:r>
          </a:p>
        </p:txBody>
      </p:sp>
      <p:pic>
        <p:nvPicPr>
          <p:cNvPr id="8" name="Picture 7" descr="NSW Government logo">
            <a:extLst>
              <a:ext uri="{FF2B5EF4-FFF2-40B4-BE49-F238E27FC236}">
                <a16:creationId xmlns:a16="http://schemas.microsoft.com/office/drawing/2014/main" id="{CCBF5FED-71CD-4122-8BE4-CA4C03A99224}"/>
              </a:ext>
            </a:extLst>
          </p:cNvPr>
          <p:cNvPicPr>
            <a:picLocks noChangeAspect="1"/>
          </p:cNvPicPr>
          <p:nvPr userDrawn="1"/>
        </p:nvPicPr>
        <p:blipFill>
          <a:blip r:embed="rId46" cstate="screen">
            <a:extLst>
              <a:ext uri="{28A0092B-C50C-407E-A947-70E740481C1C}">
                <a14:useLocalDpi xmlns:a14="http://schemas.microsoft.com/office/drawing/2010/main"/>
              </a:ext>
            </a:extLst>
          </a:blip>
          <a:srcRect/>
          <a:stretch/>
        </p:blipFill>
        <p:spPr>
          <a:xfrm>
            <a:off x="11214000" y="360321"/>
            <a:ext cx="630000" cy="684882"/>
          </a:xfrm>
          <a:prstGeom prst="rect">
            <a:avLst/>
          </a:prstGeom>
        </p:spPr>
      </p:pic>
      <p:sp>
        <p:nvSpPr>
          <p:cNvPr id="3" name="Text Placeholder 2"/>
          <p:cNvSpPr>
            <a:spLocks noGrp="1"/>
          </p:cNvSpPr>
          <p:nvPr>
            <p:ph type="body" idx="1"/>
          </p:nvPr>
        </p:nvSpPr>
        <p:spPr>
          <a:xfrm>
            <a:off x="360000" y="1620000"/>
            <a:ext cx="11484000" cy="4536000"/>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11124000" y="6516000"/>
            <a:ext cx="720000" cy="180000"/>
          </a:xfrm>
          <a:prstGeom prst="rect">
            <a:avLst/>
          </a:prstGeom>
        </p:spPr>
        <p:txBody>
          <a:bodyPr vert="horz" lIns="0" tIns="0" rIns="0" bIns="0" rtlCol="0" anchor="t"/>
          <a:lstStyle>
            <a:lvl1pPr algn="r">
              <a:defRPr sz="1200">
                <a:solidFill>
                  <a:schemeClr val="tx1"/>
                </a:solidFill>
                <a:latin typeface="+mn-lt"/>
              </a:defRPr>
            </a:lvl1pPr>
          </a:lstStyle>
          <a:p>
            <a:fld id="{10A01DC5-1685-4615-8240-15192985C6A2}" type="slidenum">
              <a:rPr lang="en-AU" smtClean="0"/>
              <a:pPr/>
              <a:t>‹#›</a:t>
            </a:fld>
            <a:endParaRPr lang="en-AU"/>
          </a:p>
        </p:txBody>
      </p:sp>
      <p:sp>
        <p:nvSpPr>
          <p:cNvPr id="9" name="TextBox 8">
            <a:extLst>
              <a:ext uri="{FF2B5EF4-FFF2-40B4-BE49-F238E27FC236}">
                <a16:creationId xmlns:a16="http://schemas.microsoft.com/office/drawing/2014/main" id="{E98AFF8C-6EAC-4301-9800-49DD3EDD38B8}"/>
              </a:ext>
              <a:ext uri="{C183D7F6-B498-43B3-948B-1728B52AA6E4}">
                <adec:decorative xmlns:adec="http://schemas.microsoft.com/office/drawing/2017/decorative" val="1"/>
              </a:ext>
            </a:extLst>
          </p:cNvPr>
          <p:cNvSpPr txBox="1"/>
          <p:nvPr userDrawn="1"/>
        </p:nvSpPr>
        <p:spPr>
          <a:xfrm>
            <a:off x="-2622931" y="14626"/>
            <a:ext cx="2544960" cy="5539978"/>
          </a:xfrm>
          <a:prstGeom prst="rect">
            <a:avLst/>
          </a:prstGeom>
          <a:noFill/>
        </p:spPr>
        <p:txBody>
          <a:bodyPr wrap="square" lIns="0" tIns="0" rIns="0" bIns="0" rtlCol="0">
            <a:spAutoFit/>
          </a:bodyPr>
          <a:lstStyle/>
          <a:p>
            <a:pPr marL="163681" marR="0" lvl="0" indent="-163681" algn="l" defTabSz="609585" rtl="0" eaLnBrk="1" fontAlgn="auto" latinLnBrk="0" hangingPunct="1">
              <a:lnSpc>
                <a:spcPct val="100000"/>
              </a:lnSpc>
              <a:spcBef>
                <a:spcPts val="0"/>
              </a:spcBef>
              <a:spcAft>
                <a:spcPts val="0"/>
              </a:spcAft>
              <a:buClrTx/>
              <a:buSzTx/>
              <a:buFont typeface="+mj-lt"/>
              <a:buNone/>
              <a:tabLst/>
              <a:defRPr/>
            </a:pPr>
            <a:r>
              <a:rPr lang="en-AU" sz="800" b="1" kern="1200" baseline="0" noProof="0">
                <a:solidFill>
                  <a:schemeClr val="bg1">
                    <a:lumMod val="65000"/>
                  </a:schemeClr>
                </a:solidFill>
                <a:latin typeface="Arial" panose="020B0604020202020204" pitchFamily="34" charset="0"/>
                <a:ea typeface="+mn-ea"/>
                <a:cs typeface="Arial" panose="020B0604020202020204" pitchFamily="34" charset="0"/>
              </a:rPr>
              <a:t>OPEN IN DESKTOP APP</a:t>
            </a:r>
          </a:p>
          <a:p>
            <a:pPr marL="163681" marR="0" lvl="0" indent="-163681" algn="l" defTabSz="609585" rtl="0" eaLnBrk="1" fontAlgn="auto" latinLnBrk="0" hangingPunct="1">
              <a:lnSpc>
                <a:spcPct val="100000"/>
              </a:lnSpc>
              <a:spcBef>
                <a:spcPts val="0"/>
              </a:spcBef>
              <a:spcAft>
                <a:spcPts val="0"/>
              </a:spcAft>
              <a:buClrTx/>
              <a:buSzTx/>
              <a:buFont typeface="+mj-lt"/>
              <a:buNone/>
              <a:tabLst/>
              <a:defRPr/>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This will enable full functionality of the template.</a:t>
            </a:r>
          </a:p>
          <a:p>
            <a:pPr marL="163681" indent="-163681" algn="l">
              <a:buFont typeface="+mj-lt"/>
              <a:buNone/>
            </a:pPr>
            <a:endParaRPr lang="en-AU" sz="800" b="1" kern="1200" baseline="0" noProof="0">
              <a:solidFill>
                <a:schemeClr val="bg1">
                  <a:lumMod val="65000"/>
                </a:schemeClr>
              </a:solidFill>
              <a:latin typeface="Arial" panose="020B0604020202020204" pitchFamily="34" charset="0"/>
              <a:ea typeface="+mn-ea"/>
              <a:cs typeface="Arial" panose="020B0604020202020204" pitchFamily="34" charset="0"/>
            </a:endParaRPr>
          </a:p>
          <a:p>
            <a:pPr marL="163681" indent="-163681" algn="l">
              <a:buFont typeface="+mj-lt"/>
              <a:buNone/>
            </a:pPr>
            <a:r>
              <a:rPr lang="en-AU" sz="800" b="1" kern="1200" baseline="0" noProof="0">
                <a:solidFill>
                  <a:schemeClr val="bg1">
                    <a:lumMod val="65000"/>
                  </a:schemeClr>
                </a:solidFill>
                <a:latin typeface="Arial" panose="020B0604020202020204" pitchFamily="34" charset="0"/>
                <a:ea typeface="+mn-ea"/>
                <a:cs typeface="Arial" panose="020B0604020202020204" pitchFamily="34" charset="0"/>
              </a:rPr>
              <a:t>CHOOSE A SLIDE STYLE FROM </a:t>
            </a:r>
          </a:p>
          <a:p>
            <a:pPr marL="239178" indent="-239178" algn="l">
              <a:buFont typeface="+mj-lt"/>
              <a:buAutoNum type="arabicPeriod"/>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Home tab</a:t>
            </a:r>
          </a:p>
          <a:p>
            <a:pPr marL="239178" indent="-239178" algn="l">
              <a:buFont typeface="+mj-lt"/>
              <a:buAutoNum type="arabicPeriod"/>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New Slide</a:t>
            </a:r>
          </a:p>
          <a:p>
            <a:pPr marL="239178" indent="-239178" algn="l">
              <a:buFont typeface="+mj-lt"/>
              <a:buAutoNum type="arabicPeriod"/>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Choose layout</a:t>
            </a:r>
          </a:p>
          <a:p>
            <a:pPr marL="239178" indent="-239178" algn="l">
              <a:buFont typeface="+mj-lt"/>
              <a:buAutoNum type="arabicPeriod"/>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If layout goes awry, select Reset</a:t>
            </a:r>
            <a:endParaRPr lang="en-AU" sz="800" b="1" kern="1200" baseline="0" noProof="0">
              <a:solidFill>
                <a:schemeClr val="bg1">
                  <a:lumMod val="65000"/>
                </a:schemeClr>
              </a:solidFill>
              <a:latin typeface="Arial" panose="020B0604020202020204" pitchFamily="34" charset="0"/>
              <a:ea typeface="+mn-ea"/>
              <a:cs typeface="Arial" panose="020B0604020202020204" pitchFamily="34" charset="0"/>
            </a:endParaRPr>
          </a:p>
          <a:p>
            <a:pPr marL="163681" indent="-163681" algn="l">
              <a:buFont typeface="+mj-lt"/>
              <a:buNone/>
            </a:pPr>
            <a:endParaRPr lang="en-AU" sz="800" b="1" kern="1200" baseline="0" noProof="0">
              <a:solidFill>
                <a:schemeClr val="bg1">
                  <a:lumMod val="65000"/>
                </a:schemeClr>
              </a:solidFill>
              <a:latin typeface="Arial" panose="020B0604020202020204" pitchFamily="34" charset="0"/>
              <a:ea typeface="+mn-ea"/>
              <a:cs typeface="Arial" panose="020B0604020202020204" pitchFamily="34" charset="0"/>
            </a:endParaRPr>
          </a:p>
          <a:p>
            <a:pPr marL="163681" indent="-163681" algn="l">
              <a:buFont typeface="+mj-lt"/>
              <a:buNone/>
            </a:pPr>
            <a:r>
              <a:rPr lang="en-AU" sz="800" b="1" kern="1200" baseline="0" noProof="0">
                <a:solidFill>
                  <a:schemeClr val="bg1">
                    <a:lumMod val="65000"/>
                  </a:schemeClr>
                </a:solidFill>
                <a:latin typeface="Arial" panose="020B0604020202020204" pitchFamily="34" charset="0"/>
                <a:ea typeface="+mn-ea"/>
                <a:cs typeface="Arial" panose="020B0604020202020204" pitchFamily="34" charset="0"/>
              </a:rPr>
              <a:t>TEXT</a:t>
            </a:r>
          </a:p>
          <a:p>
            <a:pPr marL="0" indent="0" algn="l">
              <a:buFont typeface="+mj-lt"/>
              <a:buNone/>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There are 5 levels of formatted text available.</a:t>
            </a:r>
          </a:p>
          <a:p>
            <a:pPr marL="0" indent="0" algn="l">
              <a:buFont typeface="+mj-lt"/>
              <a:buNone/>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Please move between text  levels using the increase/decrease button on the menu above.</a:t>
            </a:r>
          </a:p>
          <a:p>
            <a:pPr marL="163681" indent="-163681" algn="l">
              <a:buFont typeface="+mj-lt"/>
              <a:buNone/>
            </a:pPr>
            <a:endParaRPr lang="en-AU" sz="800" b="1" kern="1200" baseline="0" noProof="0">
              <a:solidFill>
                <a:schemeClr val="bg1">
                  <a:lumMod val="65000"/>
                </a:schemeClr>
              </a:solidFill>
              <a:latin typeface="Arial" panose="020B0604020202020204" pitchFamily="34" charset="0"/>
              <a:ea typeface="+mn-ea"/>
              <a:cs typeface="Arial" panose="020B0604020202020204" pitchFamily="34" charset="0"/>
            </a:endParaRPr>
          </a:p>
          <a:p>
            <a:pPr marL="163681" indent="-163681" algn="l">
              <a:buFont typeface="+mj-lt"/>
              <a:buNone/>
            </a:pPr>
            <a:endParaRPr lang="en-AU" sz="800" b="1" kern="1200" baseline="0" noProof="0">
              <a:solidFill>
                <a:schemeClr val="bg1">
                  <a:lumMod val="65000"/>
                </a:schemeClr>
              </a:solidFill>
              <a:latin typeface="Arial" panose="020B0604020202020204" pitchFamily="34" charset="0"/>
              <a:ea typeface="+mn-ea"/>
              <a:cs typeface="Arial" panose="020B0604020202020204" pitchFamily="34" charset="0"/>
            </a:endParaRPr>
          </a:p>
          <a:p>
            <a:pPr marL="163681" indent="-163681" algn="l">
              <a:buFont typeface="+mj-lt"/>
              <a:buNone/>
            </a:pPr>
            <a:endParaRPr lang="en-AU" sz="800" b="1" kern="1200" baseline="0" noProof="0">
              <a:solidFill>
                <a:schemeClr val="bg1">
                  <a:lumMod val="65000"/>
                </a:schemeClr>
              </a:solidFill>
              <a:latin typeface="Arial" panose="020B0604020202020204" pitchFamily="34" charset="0"/>
              <a:ea typeface="+mn-ea"/>
              <a:cs typeface="Arial" panose="020B0604020202020204" pitchFamily="34" charset="0"/>
            </a:endParaRPr>
          </a:p>
          <a:p>
            <a:pPr marL="163681" indent="-163681" algn="l">
              <a:buFont typeface="+mj-lt"/>
              <a:buNone/>
            </a:pPr>
            <a:r>
              <a:rPr lang="en-AU" sz="800" b="1" kern="1200" baseline="0" noProof="0">
                <a:solidFill>
                  <a:schemeClr val="bg1">
                    <a:lumMod val="65000"/>
                  </a:schemeClr>
                </a:solidFill>
                <a:latin typeface="Arial" panose="020B0604020202020204" pitchFamily="34" charset="0"/>
                <a:ea typeface="+mn-ea"/>
                <a:cs typeface="Arial" panose="020B0604020202020204" pitchFamily="34" charset="0"/>
              </a:rPr>
              <a:t>CHANGE SLIDE BACKGROUND/COLOUR</a:t>
            </a:r>
          </a:p>
          <a:p>
            <a:pPr marL="239178" indent="-239178" algn="l">
              <a:buFont typeface="+mj-lt"/>
              <a:buAutoNum type="arabicPeriod"/>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Design Menu</a:t>
            </a:r>
          </a:p>
          <a:p>
            <a:pPr marL="239178" indent="-239178" algn="l">
              <a:buFont typeface="+mj-lt"/>
              <a:buAutoNum type="arabicPeriod"/>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Format Background</a:t>
            </a:r>
          </a:p>
          <a:p>
            <a:pPr marL="239178" indent="-239178" algn="l">
              <a:buFont typeface="+mj-lt"/>
              <a:buAutoNum type="arabicPeriod"/>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Select colour from palette OR</a:t>
            </a:r>
          </a:p>
          <a:p>
            <a:pPr marL="239178" indent="-239178" algn="l">
              <a:buFont typeface="+mj-lt"/>
              <a:buAutoNum type="arabicPeriod"/>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Picture or Texture Fill</a:t>
            </a:r>
          </a:p>
          <a:p>
            <a:pPr marL="239178" indent="-239178" algn="l">
              <a:buFont typeface="+mj-lt"/>
              <a:buAutoNum type="arabicPeriod"/>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Find image </a:t>
            </a:r>
          </a:p>
          <a:p>
            <a:pPr marL="163681" indent="-163681" algn="l">
              <a:buFont typeface="+mj-lt"/>
              <a:buNone/>
            </a:pPr>
            <a:endParaRPr lang="en-AU" sz="800" b="1" kern="1200" baseline="0" noProof="0">
              <a:solidFill>
                <a:schemeClr val="bg1">
                  <a:lumMod val="65000"/>
                </a:schemeClr>
              </a:solidFill>
              <a:latin typeface="Arial" panose="020B0604020202020204" pitchFamily="34" charset="0"/>
              <a:ea typeface="+mn-ea"/>
              <a:cs typeface="Arial" panose="020B0604020202020204" pitchFamily="34" charset="0"/>
            </a:endParaRPr>
          </a:p>
          <a:p>
            <a:pPr marL="163681" indent="-163681" algn="l">
              <a:buFont typeface="+mj-lt"/>
              <a:buNone/>
            </a:pPr>
            <a:r>
              <a:rPr lang="en-AU" sz="800" b="1" kern="1200" baseline="0" noProof="0">
                <a:solidFill>
                  <a:schemeClr val="bg1">
                    <a:lumMod val="65000"/>
                  </a:schemeClr>
                </a:solidFill>
                <a:latin typeface="Arial" panose="020B0604020202020204" pitchFamily="34" charset="0"/>
                <a:ea typeface="+mn-ea"/>
                <a:cs typeface="Arial" panose="020B0604020202020204" pitchFamily="34" charset="0"/>
              </a:rPr>
              <a:t>REPLACE IMAGE IN SHAPE OR ON PAGE</a:t>
            </a:r>
          </a:p>
          <a:p>
            <a:pPr marL="239178" indent="-239178" algn="l">
              <a:buFont typeface="+mj-lt"/>
              <a:buAutoNum type="arabicPeriod"/>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Right click on image</a:t>
            </a:r>
          </a:p>
          <a:p>
            <a:pPr marL="239178" indent="-239178" algn="l">
              <a:buFont typeface="+mj-lt"/>
              <a:buAutoNum type="arabicPeriod"/>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Change Picture</a:t>
            </a:r>
          </a:p>
          <a:p>
            <a:pPr marL="239178" indent="-239178" algn="l">
              <a:buFont typeface="+mj-lt"/>
              <a:buAutoNum type="arabicPeriod"/>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Select your image</a:t>
            </a:r>
          </a:p>
          <a:p>
            <a:pPr marL="0" indent="0" algn="l">
              <a:buFont typeface="+mj-lt"/>
              <a:buNone/>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OR</a:t>
            </a:r>
          </a:p>
          <a:p>
            <a:pPr marL="239178" indent="-239178" algn="l">
              <a:buFont typeface="+mj-lt"/>
              <a:buAutoNum type="arabicPeriod"/>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Delete the image</a:t>
            </a:r>
          </a:p>
          <a:p>
            <a:pPr marL="239178" indent="-239178" algn="l">
              <a:buFont typeface="+mj-lt"/>
              <a:buAutoNum type="arabicPeriod"/>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Click on icon</a:t>
            </a:r>
          </a:p>
          <a:p>
            <a:pPr marL="239178" indent="-239178" algn="l">
              <a:buFont typeface="+mj-lt"/>
              <a:buAutoNum type="arabicPeriod"/>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Find the new image</a:t>
            </a:r>
          </a:p>
          <a:p>
            <a:pPr marL="163681" indent="-163681" algn="l">
              <a:buFont typeface="+mj-lt"/>
              <a:buNone/>
            </a:pPr>
            <a:endParaRPr lang="en-AU" sz="800" b="1" kern="1200" baseline="0" noProof="0">
              <a:solidFill>
                <a:schemeClr val="bg1">
                  <a:lumMod val="65000"/>
                </a:schemeClr>
              </a:solidFill>
              <a:latin typeface="Arial" panose="020B0604020202020204" pitchFamily="34" charset="0"/>
              <a:ea typeface="+mn-ea"/>
              <a:cs typeface="Arial" panose="020B0604020202020204" pitchFamily="34" charset="0"/>
            </a:endParaRPr>
          </a:p>
          <a:p>
            <a:pPr marL="163681" indent="-163681" algn="l">
              <a:buFont typeface="+mj-lt"/>
              <a:buNone/>
            </a:pPr>
            <a:r>
              <a:rPr lang="en-AU" sz="800" b="1" kern="1200" baseline="0" noProof="0">
                <a:solidFill>
                  <a:schemeClr val="bg1">
                    <a:lumMod val="65000"/>
                  </a:schemeClr>
                </a:solidFill>
                <a:latin typeface="Arial" panose="020B0604020202020204" pitchFamily="34" charset="0"/>
                <a:ea typeface="+mn-ea"/>
                <a:cs typeface="Arial" panose="020B0604020202020204" pitchFamily="34" charset="0"/>
              </a:rPr>
              <a:t>TO REPOSITION IMAGE WITHIN SHAPE </a:t>
            </a:r>
          </a:p>
          <a:p>
            <a:pPr marL="239178" indent="-239178" algn="l">
              <a:buFont typeface="+mj-lt"/>
              <a:buAutoNum type="arabicPeriod"/>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Click on image</a:t>
            </a:r>
          </a:p>
          <a:p>
            <a:pPr marL="239178" indent="-239178" algn="l">
              <a:buFont typeface="+mj-lt"/>
              <a:buAutoNum type="arabicPeriod"/>
            </a:pPr>
            <a:r>
              <a:rPr lang="en-US" sz="800" b="0" kern="1200" baseline="0" noProof="0">
                <a:solidFill>
                  <a:schemeClr val="bg1">
                    <a:lumMod val="65000"/>
                  </a:schemeClr>
                </a:solidFill>
                <a:latin typeface="Arial" panose="020B0604020202020204" pitchFamily="34" charset="0"/>
                <a:ea typeface="+mn-ea"/>
                <a:cs typeface="Arial" panose="020B0604020202020204" pitchFamily="34" charset="0"/>
              </a:rPr>
              <a:t>Picture Format menu</a:t>
            </a:r>
          </a:p>
          <a:p>
            <a:pPr marL="239178" indent="-239178" algn="l">
              <a:buFont typeface="+mj-lt"/>
              <a:buAutoNum type="arabicPeriod"/>
            </a:pPr>
            <a:r>
              <a:rPr lang="en-US" sz="800" b="0" kern="1200" baseline="0" noProof="0">
                <a:solidFill>
                  <a:schemeClr val="bg1">
                    <a:lumMod val="65000"/>
                  </a:schemeClr>
                </a:solidFill>
                <a:latin typeface="Arial" panose="020B0604020202020204" pitchFamily="34" charset="0"/>
                <a:ea typeface="+mn-ea"/>
                <a:cs typeface="Arial" panose="020B0604020202020204" pitchFamily="34" charset="0"/>
              </a:rPr>
              <a:t>Click on Crop button dropdown</a:t>
            </a:r>
          </a:p>
          <a:p>
            <a:pPr marL="239178" indent="-239178" algn="l">
              <a:buFont typeface="+mj-lt"/>
              <a:buAutoNum type="arabicPeriod"/>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To fit the whole image inside select FIT</a:t>
            </a:r>
          </a:p>
          <a:p>
            <a:pPr marL="239178" indent="-239178" algn="l">
              <a:buFont typeface="+mj-lt"/>
              <a:buAutoNum type="arabicPeriod"/>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To use only a portion select FILL then crop, move or resize image to show properly within shape.</a:t>
            </a:r>
          </a:p>
          <a:p>
            <a:pPr marL="163681" indent="-163681" algn="l">
              <a:buFont typeface="+mj-lt"/>
              <a:buNone/>
            </a:pPr>
            <a:endParaRPr lang="en-AU" sz="800" b="1" kern="1200" baseline="0" noProof="0">
              <a:solidFill>
                <a:schemeClr val="bg1">
                  <a:lumMod val="65000"/>
                </a:schemeClr>
              </a:solidFill>
              <a:latin typeface="Arial" panose="020B0604020202020204" pitchFamily="34" charset="0"/>
              <a:ea typeface="+mn-ea"/>
              <a:cs typeface="Arial" panose="020B0604020202020204" pitchFamily="34" charset="0"/>
            </a:endParaRPr>
          </a:p>
          <a:p>
            <a:pPr marL="163681" indent="-163681" algn="l">
              <a:buFont typeface="+mj-lt"/>
              <a:buNone/>
            </a:pPr>
            <a:r>
              <a:rPr lang="en-AU" sz="800" b="1" kern="1200" baseline="0" noProof="0">
                <a:solidFill>
                  <a:schemeClr val="bg1">
                    <a:lumMod val="65000"/>
                  </a:schemeClr>
                </a:solidFill>
                <a:latin typeface="Arial" panose="020B0604020202020204" pitchFamily="34" charset="0"/>
                <a:ea typeface="+mn-ea"/>
                <a:cs typeface="Arial" panose="020B0604020202020204" pitchFamily="34" charset="0"/>
              </a:rPr>
              <a:t>ADD/CHANGE FOOTER</a:t>
            </a:r>
          </a:p>
          <a:p>
            <a:pPr marL="239178" lvl="0" indent="-239178" algn="l" defTabSz="1219170" rtl="0" eaLnBrk="1" latinLnBrk="0" hangingPunct="1">
              <a:buFont typeface="+mj-lt"/>
              <a:buAutoNum type="arabicPeriod"/>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Insert Menu</a:t>
            </a:r>
          </a:p>
          <a:p>
            <a:pPr marL="239178" lvl="0" indent="-239178" algn="l" defTabSz="1219170" rtl="0" eaLnBrk="1" latinLnBrk="0" hangingPunct="1">
              <a:buFont typeface="+mj-lt"/>
              <a:buAutoNum type="arabicPeriod"/>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Header &amp; Footer</a:t>
            </a:r>
          </a:p>
          <a:p>
            <a:pPr marL="239178" lvl="0" indent="-239178" algn="l" defTabSz="1219170" rtl="0" eaLnBrk="1" latinLnBrk="0" hangingPunct="1">
              <a:buFont typeface="+mj-lt"/>
              <a:buAutoNum type="arabicPeriod"/>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Tick to activate/Untick to remove</a:t>
            </a:r>
          </a:p>
          <a:p>
            <a:pPr marL="239178" lvl="0" indent="-239178" algn="l" defTabSz="1219170" rtl="0" eaLnBrk="1" latinLnBrk="0" hangingPunct="1">
              <a:buFont typeface="+mj-lt"/>
              <a:buAutoNum type="arabicPeriod"/>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Change text</a:t>
            </a:r>
          </a:p>
        </p:txBody>
      </p:sp>
      <p:pic>
        <p:nvPicPr>
          <p:cNvPr id="11" name="Picture 10">
            <a:extLst>
              <a:ext uri="{FF2B5EF4-FFF2-40B4-BE49-F238E27FC236}">
                <a16:creationId xmlns:a16="http://schemas.microsoft.com/office/drawing/2014/main" id="{95497C0B-0C24-4334-9150-A2D01FE29EBB}"/>
              </a:ext>
              <a:ext uri="{C183D7F6-B498-43B3-948B-1728B52AA6E4}">
                <adec:decorative xmlns:adec="http://schemas.microsoft.com/office/drawing/2017/decorative" val="1"/>
              </a:ext>
            </a:extLst>
          </p:cNvPr>
          <p:cNvPicPr>
            <a:picLocks noChangeAspect="1"/>
          </p:cNvPicPr>
          <p:nvPr userDrawn="1"/>
        </p:nvPicPr>
        <p:blipFill>
          <a:blip r:embed="rId47">
            <a:extLst>
              <a:ext uri="{28A0092B-C50C-407E-A947-70E740481C1C}">
                <a14:useLocalDpi xmlns:a14="http://schemas.microsoft.com/office/drawing/2010/main"/>
              </a:ext>
            </a:extLst>
          </a:blip>
          <a:stretch>
            <a:fillRect/>
          </a:stretch>
        </p:blipFill>
        <p:spPr>
          <a:xfrm>
            <a:off x="-2622931" y="1682950"/>
            <a:ext cx="632972" cy="215628"/>
          </a:xfrm>
          <a:prstGeom prst="rect">
            <a:avLst/>
          </a:prstGeom>
        </p:spPr>
      </p:pic>
    </p:spTree>
    <p:extLst>
      <p:ext uri="{BB962C8B-B14F-4D97-AF65-F5344CB8AC3E}">
        <p14:creationId xmlns:p14="http://schemas.microsoft.com/office/powerpoint/2010/main" val="4123316428"/>
      </p:ext>
    </p:extLst>
  </p:cSld>
  <p:clrMap bg1="lt1" tx1="dk1" bg2="lt2" tx2="dk2" accent1="accent1" accent2="accent2" accent3="accent3" accent4="accent4" accent5="accent5" accent6="accent6" hlink="hlink" folHlink="folHlink"/>
  <p:sldLayoutIdLst>
    <p:sldLayoutId id="2147483661" r:id="rId1"/>
    <p:sldLayoutId id="2147483703" r:id="rId2"/>
    <p:sldLayoutId id="2147483702" r:id="rId3"/>
    <p:sldLayoutId id="2147483688" r:id="rId4"/>
    <p:sldLayoutId id="2147483705" r:id="rId5"/>
    <p:sldLayoutId id="2147483668" r:id="rId6"/>
    <p:sldLayoutId id="2147483671" r:id="rId7"/>
    <p:sldLayoutId id="2147483706" r:id="rId8"/>
    <p:sldLayoutId id="2147483673" r:id="rId9"/>
    <p:sldLayoutId id="2147483674" r:id="rId10"/>
    <p:sldLayoutId id="2147483707" r:id="rId11"/>
    <p:sldLayoutId id="2147483711" r:id="rId12"/>
    <p:sldLayoutId id="2147483675" r:id="rId13"/>
    <p:sldLayoutId id="2147483712" r:id="rId14"/>
    <p:sldLayoutId id="2147483676" r:id="rId15"/>
    <p:sldLayoutId id="2147483662" r:id="rId16"/>
    <p:sldLayoutId id="2147483690" r:id="rId17"/>
    <p:sldLayoutId id="2147483672" r:id="rId18"/>
    <p:sldLayoutId id="2147483691" r:id="rId19"/>
    <p:sldLayoutId id="2147483677" r:id="rId20"/>
    <p:sldLayoutId id="2147483692" r:id="rId21"/>
    <p:sldLayoutId id="2147483678" r:id="rId22"/>
    <p:sldLayoutId id="2147483710" r:id="rId23"/>
    <p:sldLayoutId id="2147483698" r:id="rId24"/>
    <p:sldLayoutId id="2147483699" r:id="rId25"/>
    <p:sldLayoutId id="2147483689" r:id="rId26"/>
    <p:sldLayoutId id="2147483713" r:id="rId27"/>
    <p:sldLayoutId id="2147483714" r:id="rId28"/>
    <p:sldLayoutId id="2147483664" r:id="rId29"/>
    <p:sldLayoutId id="2147483693" r:id="rId30"/>
    <p:sldLayoutId id="2147483684" r:id="rId31"/>
    <p:sldLayoutId id="2147483694" r:id="rId32"/>
    <p:sldLayoutId id="2147483687" r:id="rId33"/>
    <p:sldLayoutId id="2147483696" r:id="rId34"/>
    <p:sldLayoutId id="2147483680" r:id="rId35"/>
    <p:sldLayoutId id="2147483681" r:id="rId36"/>
    <p:sldLayoutId id="2147483697" r:id="rId37"/>
    <p:sldLayoutId id="2147483709" r:id="rId38"/>
    <p:sldLayoutId id="2147483685" r:id="rId39"/>
    <p:sldLayoutId id="2147483686" r:id="rId40"/>
    <p:sldLayoutId id="2147483665" r:id="rId41"/>
    <p:sldLayoutId id="2147483666" r:id="rId42"/>
    <p:sldLayoutId id="2147483667" r:id="rId43"/>
    <p:sldLayoutId id="2147483761" r:id="rId44"/>
  </p:sldLayoutIdLst>
  <p:hf hdr="0" dt="0"/>
  <p:txStyles>
    <p:titleStyle>
      <a:lvl1pPr algn="l" defTabSz="914377"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tx1"/>
          </a:solidFill>
          <a:latin typeface="+mn-lt"/>
          <a:ea typeface="+mn-ea"/>
          <a:cs typeface="+mn-cs"/>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1" kern="1200">
          <a:solidFill>
            <a:schemeClr val="tx1"/>
          </a:solidFill>
          <a:latin typeface="+mn-lt"/>
          <a:ea typeface="+mn-ea"/>
          <a:cs typeface="+mn-cs"/>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mn-lt"/>
          <a:ea typeface="+mn-ea"/>
          <a:cs typeface="+mn-cs"/>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mn-lt"/>
          <a:ea typeface="+mn-ea"/>
          <a:cs typeface="+mn-cs"/>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0000" y="360000"/>
            <a:ext cx="10080000" cy="1008000"/>
          </a:xfrm>
          <a:prstGeom prst="rect">
            <a:avLst/>
          </a:prstGeom>
        </p:spPr>
        <p:txBody>
          <a:bodyPr vert="horz" lIns="0" tIns="0" rIns="0" bIns="0" rtlCol="0" anchor="t">
            <a:noAutofit/>
          </a:bodyPr>
          <a:lstStyle/>
          <a:p>
            <a:r>
              <a:rPr lang="en-US"/>
              <a:t>Click to edit Master title style</a:t>
            </a:r>
            <a:endParaRPr lang="en-US" dirty="0"/>
          </a:p>
        </p:txBody>
      </p:sp>
      <p:pic>
        <p:nvPicPr>
          <p:cNvPr id="8" name="Picture 7" descr="NSW Government logo">
            <a:extLst>
              <a:ext uri="{FF2B5EF4-FFF2-40B4-BE49-F238E27FC236}">
                <a16:creationId xmlns:a16="http://schemas.microsoft.com/office/drawing/2014/main" id="{CCBF5FED-71CD-4122-8BE4-CA4C03A99224}"/>
              </a:ext>
            </a:extLst>
          </p:cNvPr>
          <p:cNvPicPr>
            <a:picLocks noChangeAspect="1"/>
          </p:cNvPicPr>
          <p:nvPr userDrawn="1"/>
        </p:nvPicPr>
        <p:blipFill>
          <a:blip r:embed="rId46" cstate="screen">
            <a:extLst>
              <a:ext uri="{28A0092B-C50C-407E-A947-70E740481C1C}">
                <a14:useLocalDpi xmlns:a14="http://schemas.microsoft.com/office/drawing/2010/main"/>
              </a:ext>
            </a:extLst>
          </a:blip>
          <a:srcRect/>
          <a:stretch/>
        </p:blipFill>
        <p:spPr>
          <a:xfrm>
            <a:off x="11214000" y="360321"/>
            <a:ext cx="630000" cy="684882"/>
          </a:xfrm>
          <a:prstGeom prst="rect">
            <a:avLst/>
          </a:prstGeom>
        </p:spPr>
      </p:pic>
      <p:sp>
        <p:nvSpPr>
          <p:cNvPr id="3" name="Text Placeholder 2"/>
          <p:cNvSpPr>
            <a:spLocks noGrp="1"/>
          </p:cNvSpPr>
          <p:nvPr>
            <p:ph type="body" idx="1"/>
          </p:nvPr>
        </p:nvSpPr>
        <p:spPr>
          <a:xfrm>
            <a:off x="360000" y="1620000"/>
            <a:ext cx="11484000" cy="4536000"/>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11124000" y="6516000"/>
            <a:ext cx="720000" cy="180000"/>
          </a:xfrm>
          <a:prstGeom prst="rect">
            <a:avLst/>
          </a:prstGeom>
        </p:spPr>
        <p:txBody>
          <a:bodyPr vert="horz" lIns="0" tIns="0" rIns="0" bIns="0" rtlCol="0" anchor="t"/>
          <a:lstStyle>
            <a:lvl1pPr algn="r">
              <a:defRPr sz="1200">
                <a:solidFill>
                  <a:schemeClr val="tx1"/>
                </a:solidFill>
                <a:latin typeface="+mn-lt"/>
              </a:defRPr>
            </a:lvl1pPr>
          </a:lstStyle>
          <a:p>
            <a:fld id="{10A01DC5-1685-4615-8240-15192985C6A2}" type="slidenum">
              <a:rPr lang="en-AU" smtClean="0"/>
              <a:pPr/>
              <a:t>‹#›</a:t>
            </a:fld>
            <a:endParaRPr lang="en-AU" dirty="0"/>
          </a:p>
        </p:txBody>
      </p:sp>
      <p:sp>
        <p:nvSpPr>
          <p:cNvPr id="9" name="TextBox 8">
            <a:extLst>
              <a:ext uri="{FF2B5EF4-FFF2-40B4-BE49-F238E27FC236}">
                <a16:creationId xmlns:a16="http://schemas.microsoft.com/office/drawing/2014/main" id="{E98AFF8C-6EAC-4301-9800-49DD3EDD38B8}"/>
              </a:ext>
              <a:ext uri="{C183D7F6-B498-43B3-948B-1728B52AA6E4}">
                <adec:decorative xmlns:adec="http://schemas.microsoft.com/office/drawing/2017/decorative" val="1"/>
              </a:ext>
            </a:extLst>
          </p:cNvPr>
          <p:cNvSpPr txBox="1"/>
          <p:nvPr userDrawn="1"/>
        </p:nvSpPr>
        <p:spPr>
          <a:xfrm>
            <a:off x="-2622931" y="14626"/>
            <a:ext cx="2544960" cy="5539978"/>
          </a:xfrm>
          <a:prstGeom prst="rect">
            <a:avLst/>
          </a:prstGeom>
          <a:noFill/>
        </p:spPr>
        <p:txBody>
          <a:bodyPr wrap="square" lIns="0" tIns="0" rIns="0" bIns="0" rtlCol="0">
            <a:spAutoFit/>
          </a:bodyPr>
          <a:lstStyle/>
          <a:p>
            <a:pPr marL="163681" marR="0" lvl="0" indent="-163681" algn="l" defTabSz="609585" rtl="0" eaLnBrk="1" fontAlgn="auto" latinLnBrk="0" hangingPunct="1">
              <a:lnSpc>
                <a:spcPct val="100000"/>
              </a:lnSpc>
              <a:spcBef>
                <a:spcPts val="0"/>
              </a:spcBef>
              <a:spcAft>
                <a:spcPts val="0"/>
              </a:spcAft>
              <a:buClrTx/>
              <a:buSzTx/>
              <a:buFont typeface="+mj-lt"/>
              <a:buNone/>
              <a:tabLst/>
              <a:defRPr/>
            </a:pPr>
            <a:r>
              <a:rPr lang="en-AU" sz="800" b="1" kern="1200" baseline="0" noProof="0" dirty="0">
                <a:solidFill>
                  <a:schemeClr val="bg1">
                    <a:lumMod val="65000"/>
                  </a:schemeClr>
                </a:solidFill>
                <a:latin typeface="Arial" panose="020B0604020202020204" pitchFamily="34" charset="0"/>
                <a:ea typeface="+mn-ea"/>
                <a:cs typeface="Arial" panose="020B0604020202020204" pitchFamily="34" charset="0"/>
              </a:rPr>
              <a:t>OPEN IN DESKTOP APP</a:t>
            </a:r>
          </a:p>
          <a:p>
            <a:pPr marL="163681" marR="0" lvl="0" indent="-163681" algn="l" defTabSz="609585" rtl="0" eaLnBrk="1" fontAlgn="auto" latinLnBrk="0" hangingPunct="1">
              <a:lnSpc>
                <a:spcPct val="100000"/>
              </a:lnSpc>
              <a:spcBef>
                <a:spcPts val="0"/>
              </a:spcBef>
              <a:spcAft>
                <a:spcPts val="0"/>
              </a:spcAft>
              <a:buClrTx/>
              <a:buSzTx/>
              <a:buFont typeface="+mj-lt"/>
              <a:buNone/>
              <a:tabLst/>
              <a:defRPr/>
            </a:pPr>
            <a:r>
              <a:rPr lang="en-AU" sz="800" b="0" kern="1200" baseline="0" noProof="0" dirty="0">
                <a:solidFill>
                  <a:schemeClr val="bg1">
                    <a:lumMod val="65000"/>
                  </a:schemeClr>
                </a:solidFill>
                <a:latin typeface="Arial" panose="020B0604020202020204" pitchFamily="34" charset="0"/>
                <a:ea typeface="+mn-ea"/>
                <a:cs typeface="Arial" panose="020B0604020202020204" pitchFamily="34" charset="0"/>
              </a:rPr>
              <a:t>This will enable full functionality of the template.</a:t>
            </a:r>
          </a:p>
          <a:p>
            <a:pPr marL="163681" indent="-163681" algn="l">
              <a:buFont typeface="+mj-lt"/>
              <a:buNone/>
            </a:pPr>
            <a:endParaRPr lang="en-AU" sz="800" b="1" kern="1200" baseline="0" noProof="0" dirty="0">
              <a:solidFill>
                <a:schemeClr val="bg1">
                  <a:lumMod val="65000"/>
                </a:schemeClr>
              </a:solidFill>
              <a:latin typeface="Arial" panose="020B0604020202020204" pitchFamily="34" charset="0"/>
              <a:ea typeface="+mn-ea"/>
              <a:cs typeface="Arial" panose="020B0604020202020204" pitchFamily="34" charset="0"/>
            </a:endParaRPr>
          </a:p>
          <a:p>
            <a:pPr marL="163681" indent="-163681" algn="l">
              <a:buFont typeface="+mj-lt"/>
              <a:buNone/>
            </a:pPr>
            <a:r>
              <a:rPr lang="en-AU" sz="800" b="1" kern="1200" baseline="0" noProof="0" dirty="0">
                <a:solidFill>
                  <a:schemeClr val="bg1">
                    <a:lumMod val="65000"/>
                  </a:schemeClr>
                </a:solidFill>
                <a:latin typeface="Arial" panose="020B0604020202020204" pitchFamily="34" charset="0"/>
                <a:ea typeface="+mn-ea"/>
                <a:cs typeface="Arial" panose="020B0604020202020204" pitchFamily="34" charset="0"/>
              </a:rPr>
              <a:t>CHOOSE A SLIDE STYLE FROM </a:t>
            </a:r>
          </a:p>
          <a:p>
            <a:pPr marL="239178" indent="-239178" algn="l">
              <a:buFont typeface="+mj-lt"/>
              <a:buAutoNum type="arabicPeriod"/>
            </a:pPr>
            <a:r>
              <a:rPr lang="en-AU" sz="800" b="0" kern="1200" baseline="0" noProof="0" dirty="0">
                <a:solidFill>
                  <a:schemeClr val="bg1">
                    <a:lumMod val="65000"/>
                  </a:schemeClr>
                </a:solidFill>
                <a:latin typeface="Arial" panose="020B0604020202020204" pitchFamily="34" charset="0"/>
                <a:ea typeface="+mn-ea"/>
                <a:cs typeface="Arial" panose="020B0604020202020204" pitchFamily="34" charset="0"/>
              </a:rPr>
              <a:t>Home tab</a:t>
            </a:r>
          </a:p>
          <a:p>
            <a:pPr marL="239178" indent="-239178" algn="l">
              <a:buFont typeface="+mj-lt"/>
              <a:buAutoNum type="arabicPeriod"/>
            </a:pPr>
            <a:r>
              <a:rPr lang="en-AU" sz="800" b="0" kern="1200" baseline="0" noProof="0" dirty="0">
                <a:solidFill>
                  <a:schemeClr val="bg1">
                    <a:lumMod val="65000"/>
                  </a:schemeClr>
                </a:solidFill>
                <a:latin typeface="Arial" panose="020B0604020202020204" pitchFamily="34" charset="0"/>
                <a:ea typeface="+mn-ea"/>
                <a:cs typeface="Arial" panose="020B0604020202020204" pitchFamily="34" charset="0"/>
              </a:rPr>
              <a:t>New Slide</a:t>
            </a:r>
          </a:p>
          <a:p>
            <a:pPr marL="239178" indent="-239178" algn="l">
              <a:buFont typeface="+mj-lt"/>
              <a:buAutoNum type="arabicPeriod"/>
            </a:pPr>
            <a:r>
              <a:rPr lang="en-AU" sz="800" b="0" kern="1200" baseline="0" noProof="0" dirty="0">
                <a:solidFill>
                  <a:schemeClr val="bg1">
                    <a:lumMod val="65000"/>
                  </a:schemeClr>
                </a:solidFill>
                <a:latin typeface="Arial" panose="020B0604020202020204" pitchFamily="34" charset="0"/>
                <a:ea typeface="+mn-ea"/>
                <a:cs typeface="Arial" panose="020B0604020202020204" pitchFamily="34" charset="0"/>
              </a:rPr>
              <a:t>Choose layout</a:t>
            </a:r>
          </a:p>
          <a:p>
            <a:pPr marL="239178" indent="-239178" algn="l">
              <a:buFont typeface="+mj-lt"/>
              <a:buAutoNum type="arabicPeriod"/>
            </a:pPr>
            <a:r>
              <a:rPr lang="en-AU" sz="800" b="0" kern="1200" baseline="0" noProof="0" dirty="0">
                <a:solidFill>
                  <a:schemeClr val="bg1">
                    <a:lumMod val="65000"/>
                  </a:schemeClr>
                </a:solidFill>
                <a:latin typeface="Arial" panose="020B0604020202020204" pitchFamily="34" charset="0"/>
                <a:ea typeface="+mn-ea"/>
                <a:cs typeface="Arial" panose="020B0604020202020204" pitchFamily="34" charset="0"/>
              </a:rPr>
              <a:t>If layout goes awry, select Reset</a:t>
            </a:r>
            <a:endParaRPr lang="en-AU" sz="800" b="1" kern="1200" baseline="0" noProof="0" dirty="0">
              <a:solidFill>
                <a:schemeClr val="bg1">
                  <a:lumMod val="65000"/>
                </a:schemeClr>
              </a:solidFill>
              <a:latin typeface="Arial" panose="020B0604020202020204" pitchFamily="34" charset="0"/>
              <a:ea typeface="+mn-ea"/>
              <a:cs typeface="Arial" panose="020B0604020202020204" pitchFamily="34" charset="0"/>
            </a:endParaRPr>
          </a:p>
          <a:p>
            <a:pPr marL="163681" indent="-163681" algn="l">
              <a:buFont typeface="+mj-lt"/>
              <a:buNone/>
            </a:pPr>
            <a:endParaRPr lang="en-AU" sz="800" b="1" kern="1200" baseline="0" noProof="0" dirty="0">
              <a:solidFill>
                <a:schemeClr val="bg1">
                  <a:lumMod val="65000"/>
                </a:schemeClr>
              </a:solidFill>
              <a:latin typeface="Arial" panose="020B0604020202020204" pitchFamily="34" charset="0"/>
              <a:ea typeface="+mn-ea"/>
              <a:cs typeface="Arial" panose="020B0604020202020204" pitchFamily="34" charset="0"/>
            </a:endParaRPr>
          </a:p>
          <a:p>
            <a:pPr marL="163681" indent="-163681" algn="l">
              <a:buFont typeface="+mj-lt"/>
              <a:buNone/>
            </a:pPr>
            <a:r>
              <a:rPr lang="en-AU" sz="800" b="1" kern="1200" baseline="0" noProof="0" dirty="0">
                <a:solidFill>
                  <a:schemeClr val="bg1">
                    <a:lumMod val="65000"/>
                  </a:schemeClr>
                </a:solidFill>
                <a:latin typeface="Arial" panose="020B0604020202020204" pitchFamily="34" charset="0"/>
                <a:ea typeface="+mn-ea"/>
                <a:cs typeface="Arial" panose="020B0604020202020204" pitchFamily="34" charset="0"/>
              </a:rPr>
              <a:t>TEXT</a:t>
            </a:r>
          </a:p>
          <a:p>
            <a:pPr marL="0" indent="0" algn="l">
              <a:buFont typeface="+mj-lt"/>
              <a:buNone/>
            </a:pPr>
            <a:r>
              <a:rPr lang="en-AU" sz="800" b="0" kern="1200" baseline="0" noProof="0" dirty="0">
                <a:solidFill>
                  <a:schemeClr val="bg1">
                    <a:lumMod val="65000"/>
                  </a:schemeClr>
                </a:solidFill>
                <a:latin typeface="Arial" panose="020B0604020202020204" pitchFamily="34" charset="0"/>
                <a:ea typeface="+mn-ea"/>
                <a:cs typeface="Arial" panose="020B0604020202020204" pitchFamily="34" charset="0"/>
              </a:rPr>
              <a:t>There are 5 levels of formatted text available.</a:t>
            </a:r>
          </a:p>
          <a:p>
            <a:pPr marL="0" indent="0" algn="l">
              <a:buFont typeface="+mj-lt"/>
              <a:buNone/>
            </a:pPr>
            <a:r>
              <a:rPr lang="en-AU" sz="800" b="0" kern="1200" baseline="0" noProof="0" dirty="0">
                <a:solidFill>
                  <a:schemeClr val="bg1">
                    <a:lumMod val="65000"/>
                  </a:schemeClr>
                </a:solidFill>
                <a:latin typeface="Arial" panose="020B0604020202020204" pitchFamily="34" charset="0"/>
                <a:ea typeface="+mn-ea"/>
                <a:cs typeface="Arial" panose="020B0604020202020204" pitchFamily="34" charset="0"/>
              </a:rPr>
              <a:t>Please move between text  levels using the increase/decrease button on the menu above.</a:t>
            </a:r>
          </a:p>
          <a:p>
            <a:pPr marL="163681" indent="-163681" algn="l">
              <a:buFont typeface="+mj-lt"/>
              <a:buNone/>
            </a:pPr>
            <a:endParaRPr lang="en-AU" sz="800" b="1" kern="1200" baseline="0" noProof="0" dirty="0">
              <a:solidFill>
                <a:schemeClr val="bg1">
                  <a:lumMod val="65000"/>
                </a:schemeClr>
              </a:solidFill>
              <a:latin typeface="Arial" panose="020B0604020202020204" pitchFamily="34" charset="0"/>
              <a:ea typeface="+mn-ea"/>
              <a:cs typeface="Arial" panose="020B0604020202020204" pitchFamily="34" charset="0"/>
            </a:endParaRPr>
          </a:p>
          <a:p>
            <a:pPr marL="163681" indent="-163681" algn="l">
              <a:buFont typeface="+mj-lt"/>
              <a:buNone/>
            </a:pPr>
            <a:endParaRPr lang="en-AU" sz="800" b="1" kern="1200" baseline="0" noProof="0" dirty="0">
              <a:solidFill>
                <a:schemeClr val="bg1">
                  <a:lumMod val="65000"/>
                </a:schemeClr>
              </a:solidFill>
              <a:latin typeface="Arial" panose="020B0604020202020204" pitchFamily="34" charset="0"/>
              <a:ea typeface="+mn-ea"/>
              <a:cs typeface="Arial" panose="020B0604020202020204" pitchFamily="34" charset="0"/>
            </a:endParaRPr>
          </a:p>
          <a:p>
            <a:pPr marL="163681" indent="-163681" algn="l">
              <a:buFont typeface="+mj-lt"/>
              <a:buNone/>
            </a:pPr>
            <a:endParaRPr lang="en-AU" sz="800" b="1" kern="1200" baseline="0" noProof="0" dirty="0">
              <a:solidFill>
                <a:schemeClr val="bg1">
                  <a:lumMod val="65000"/>
                </a:schemeClr>
              </a:solidFill>
              <a:latin typeface="Arial" panose="020B0604020202020204" pitchFamily="34" charset="0"/>
              <a:ea typeface="+mn-ea"/>
              <a:cs typeface="Arial" panose="020B0604020202020204" pitchFamily="34" charset="0"/>
            </a:endParaRPr>
          </a:p>
          <a:p>
            <a:pPr marL="163681" indent="-163681" algn="l">
              <a:buFont typeface="+mj-lt"/>
              <a:buNone/>
            </a:pPr>
            <a:r>
              <a:rPr lang="en-AU" sz="800" b="1" kern="1200" baseline="0" noProof="0" dirty="0">
                <a:solidFill>
                  <a:schemeClr val="bg1">
                    <a:lumMod val="65000"/>
                  </a:schemeClr>
                </a:solidFill>
                <a:latin typeface="Arial" panose="020B0604020202020204" pitchFamily="34" charset="0"/>
                <a:ea typeface="+mn-ea"/>
                <a:cs typeface="Arial" panose="020B0604020202020204" pitchFamily="34" charset="0"/>
              </a:rPr>
              <a:t>CHANGE SLIDE BACKGROUND/COLOUR</a:t>
            </a:r>
          </a:p>
          <a:p>
            <a:pPr marL="239178" indent="-239178" algn="l">
              <a:buFont typeface="+mj-lt"/>
              <a:buAutoNum type="arabicPeriod"/>
            </a:pPr>
            <a:r>
              <a:rPr lang="en-AU" sz="800" b="0" kern="1200" baseline="0" noProof="0" dirty="0">
                <a:solidFill>
                  <a:schemeClr val="bg1">
                    <a:lumMod val="65000"/>
                  </a:schemeClr>
                </a:solidFill>
                <a:latin typeface="Arial" panose="020B0604020202020204" pitchFamily="34" charset="0"/>
                <a:ea typeface="+mn-ea"/>
                <a:cs typeface="Arial" panose="020B0604020202020204" pitchFamily="34" charset="0"/>
              </a:rPr>
              <a:t>Design Menu</a:t>
            </a:r>
          </a:p>
          <a:p>
            <a:pPr marL="239178" indent="-239178" algn="l">
              <a:buFont typeface="+mj-lt"/>
              <a:buAutoNum type="arabicPeriod"/>
            </a:pPr>
            <a:r>
              <a:rPr lang="en-AU" sz="800" b="0" kern="1200" baseline="0" noProof="0" dirty="0">
                <a:solidFill>
                  <a:schemeClr val="bg1">
                    <a:lumMod val="65000"/>
                  </a:schemeClr>
                </a:solidFill>
                <a:latin typeface="Arial" panose="020B0604020202020204" pitchFamily="34" charset="0"/>
                <a:ea typeface="+mn-ea"/>
                <a:cs typeface="Arial" panose="020B0604020202020204" pitchFamily="34" charset="0"/>
              </a:rPr>
              <a:t>Format Background</a:t>
            </a:r>
          </a:p>
          <a:p>
            <a:pPr marL="239178" indent="-239178" algn="l">
              <a:buFont typeface="+mj-lt"/>
              <a:buAutoNum type="arabicPeriod"/>
            </a:pPr>
            <a:r>
              <a:rPr lang="en-AU" sz="800" b="0" kern="1200" baseline="0" noProof="0" dirty="0">
                <a:solidFill>
                  <a:schemeClr val="bg1">
                    <a:lumMod val="65000"/>
                  </a:schemeClr>
                </a:solidFill>
                <a:latin typeface="Arial" panose="020B0604020202020204" pitchFamily="34" charset="0"/>
                <a:ea typeface="+mn-ea"/>
                <a:cs typeface="Arial" panose="020B0604020202020204" pitchFamily="34" charset="0"/>
              </a:rPr>
              <a:t>Select colour from palette OR</a:t>
            </a:r>
          </a:p>
          <a:p>
            <a:pPr marL="239178" indent="-239178" algn="l">
              <a:buFont typeface="+mj-lt"/>
              <a:buAutoNum type="arabicPeriod"/>
            </a:pPr>
            <a:r>
              <a:rPr lang="en-AU" sz="800" b="0" kern="1200" baseline="0" noProof="0" dirty="0">
                <a:solidFill>
                  <a:schemeClr val="bg1">
                    <a:lumMod val="65000"/>
                  </a:schemeClr>
                </a:solidFill>
                <a:latin typeface="Arial" panose="020B0604020202020204" pitchFamily="34" charset="0"/>
                <a:ea typeface="+mn-ea"/>
                <a:cs typeface="Arial" panose="020B0604020202020204" pitchFamily="34" charset="0"/>
              </a:rPr>
              <a:t>Picture or Texture Fill</a:t>
            </a:r>
          </a:p>
          <a:p>
            <a:pPr marL="239178" indent="-239178" algn="l">
              <a:buFont typeface="+mj-lt"/>
              <a:buAutoNum type="arabicPeriod"/>
            </a:pPr>
            <a:r>
              <a:rPr lang="en-AU" sz="800" b="0" kern="1200" baseline="0" noProof="0" dirty="0">
                <a:solidFill>
                  <a:schemeClr val="bg1">
                    <a:lumMod val="65000"/>
                  </a:schemeClr>
                </a:solidFill>
                <a:latin typeface="Arial" panose="020B0604020202020204" pitchFamily="34" charset="0"/>
                <a:ea typeface="+mn-ea"/>
                <a:cs typeface="Arial" panose="020B0604020202020204" pitchFamily="34" charset="0"/>
              </a:rPr>
              <a:t>Find image </a:t>
            </a:r>
          </a:p>
          <a:p>
            <a:pPr marL="163681" indent="-163681" algn="l">
              <a:buFont typeface="+mj-lt"/>
              <a:buNone/>
            </a:pPr>
            <a:endParaRPr lang="en-AU" sz="800" b="1" kern="1200" baseline="0" noProof="0" dirty="0">
              <a:solidFill>
                <a:schemeClr val="bg1">
                  <a:lumMod val="65000"/>
                </a:schemeClr>
              </a:solidFill>
              <a:latin typeface="Arial" panose="020B0604020202020204" pitchFamily="34" charset="0"/>
              <a:ea typeface="+mn-ea"/>
              <a:cs typeface="Arial" panose="020B0604020202020204" pitchFamily="34" charset="0"/>
            </a:endParaRPr>
          </a:p>
          <a:p>
            <a:pPr marL="163681" indent="-163681" algn="l">
              <a:buFont typeface="+mj-lt"/>
              <a:buNone/>
            </a:pPr>
            <a:r>
              <a:rPr lang="en-AU" sz="800" b="1" kern="1200" baseline="0" noProof="0" dirty="0">
                <a:solidFill>
                  <a:schemeClr val="bg1">
                    <a:lumMod val="65000"/>
                  </a:schemeClr>
                </a:solidFill>
                <a:latin typeface="Arial" panose="020B0604020202020204" pitchFamily="34" charset="0"/>
                <a:ea typeface="+mn-ea"/>
                <a:cs typeface="Arial" panose="020B0604020202020204" pitchFamily="34" charset="0"/>
              </a:rPr>
              <a:t>REPLACE IMAGE IN SHAPE OR ON PAGE</a:t>
            </a:r>
          </a:p>
          <a:p>
            <a:pPr marL="239178" indent="-239178" algn="l">
              <a:buFont typeface="+mj-lt"/>
              <a:buAutoNum type="arabicPeriod"/>
            </a:pPr>
            <a:r>
              <a:rPr lang="en-AU" sz="800" b="0" kern="1200" baseline="0" noProof="0" dirty="0">
                <a:solidFill>
                  <a:schemeClr val="bg1">
                    <a:lumMod val="65000"/>
                  </a:schemeClr>
                </a:solidFill>
                <a:latin typeface="Arial" panose="020B0604020202020204" pitchFamily="34" charset="0"/>
                <a:ea typeface="+mn-ea"/>
                <a:cs typeface="Arial" panose="020B0604020202020204" pitchFamily="34" charset="0"/>
              </a:rPr>
              <a:t>Right click on image</a:t>
            </a:r>
          </a:p>
          <a:p>
            <a:pPr marL="239178" indent="-239178" algn="l">
              <a:buFont typeface="+mj-lt"/>
              <a:buAutoNum type="arabicPeriod"/>
            </a:pPr>
            <a:r>
              <a:rPr lang="en-AU" sz="800" b="0" kern="1200" baseline="0" noProof="0" dirty="0">
                <a:solidFill>
                  <a:schemeClr val="bg1">
                    <a:lumMod val="65000"/>
                  </a:schemeClr>
                </a:solidFill>
                <a:latin typeface="Arial" panose="020B0604020202020204" pitchFamily="34" charset="0"/>
                <a:ea typeface="+mn-ea"/>
                <a:cs typeface="Arial" panose="020B0604020202020204" pitchFamily="34" charset="0"/>
              </a:rPr>
              <a:t>Change Picture</a:t>
            </a:r>
          </a:p>
          <a:p>
            <a:pPr marL="239178" indent="-239178" algn="l">
              <a:buFont typeface="+mj-lt"/>
              <a:buAutoNum type="arabicPeriod"/>
            </a:pPr>
            <a:r>
              <a:rPr lang="en-AU" sz="800" b="0" kern="1200" baseline="0" noProof="0" dirty="0">
                <a:solidFill>
                  <a:schemeClr val="bg1">
                    <a:lumMod val="65000"/>
                  </a:schemeClr>
                </a:solidFill>
                <a:latin typeface="Arial" panose="020B0604020202020204" pitchFamily="34" charset="0"/>
                <a:ea typeface="+mn-ea"/>
                <a:cs typeface="Arial" panose="020B0604020202020204" pitchFamily="34" charset="0"/>
              </a:rPr>
              <a:t>Select your image</a:t>
            </a:r>
          </a:p>
          <a:p>
            <a:pPr marL="0" indent="0" algn="l">
              <a:buFont typeface="+mj-lt"/>
              <a:buNone/>
            </a:pPr>
            <a:r>
              <a:rPr lang="en-AU" sz="800" b="0" kern="1200" baseline="0" noProof="0" dirty="0">
                <a:solidFill>
                  <a:schemeClr val="bg1">
                    <a:lumMod val="65000"/>
                  </a:schemeClr>
                </a:solidFill>
                <a:latin typeface="Arial" panose="020B0604020202020204" pitchFamily="34" charset="0"/>
                <a:ea typeface="+mn-ea"/>
                <a:cs typeface="Arial" panose="020B0604020202020204" pitchFamily="34" charset="0"/>
              </a:rPr>
              <a:t>OR</a:t>
            </a:r>
          </a:p>
          <a:p>
            <a:pPr marL="239178" indent="-239178" algn="l">
              <a:buFont typeface="+mj-lt"/>
              <a:buAutoNum type="arabicPeriod"/>
            </a:pPr>
            <a:r>
              <a:rPr lang="en-AU" sz="800" b="0" kern="1200" baseline="0" noProof="0" dirty="0">
                <a:solidFill>
                  <a:schemeClr val="bg1">
                    <a:lumMod val="65000"/>
                  </a:schemeClr>
                </a:solidFill>
                <a:latin typeface="Arial" panose="020B0604020202020204" pitchFamily="34" charset="0"/>
                <a:ea typeface="+mn-ea"/>
                <a:cs typeface="Arial" panose="020B0604020202020204" pitchFamily="34" charset="0"/>
              </a:rPr>
              <a:t>Delete the image</a:t>
            </a:r>
          </a:p>
          <a:p>
            <a:pPr marL="239178" indent="-239178" algn="l">
              <a:buFont typeface="+mj-lt"/>
              <a:buAutoNum type="arabicPeriod"/>
            </a:pPr>
            <a:r>
              <a:rPr lang="en-AU" sz="800" b="0" kern="1200" baseline="0" noProof="0" dirty="0">
                <a:solidFill>
                  <a:schemeClr val="bg1">
                    <a:lumMod val="65000"/>
                  </a:schemeClr>
                </a:solidFill>
                <a:latin typeface="Arial" panose="020B0604020202020204" pitchFamily="34" charset="0"/>
                <a:ea typeface="+mn-ea"/>
                <a:cs typeface="Arial" panose="020B0604020202020204" pitchFamily="34" charset="0"/>
              </a:rPr>
              <a:t>Click on icon</a:t>
            </a:r>
          </a:p>
          <a:p>
            <a:pPr marL="239178" indent="-239178" algn="l">
              <a:buFont typeface="+mj-lt"/>
              <a:buAutoNum type="arabicPeriod"/>
            </a:pPr>
            <a:r>
              <a:rPr lang="en-AU" sz="800" b="0" kern="1200" baseline="0" noProof="0" dirty="0">
                <a:solidFill>
                  <a:schemeClr val="bg1">
                    <a:lumMod val="65000"/>
                  </a:schemeClr>
                </a:solidFill>
                <a:latin typeface="Arial" panose="020B0604020202020204" pitchFamily="34" charset="0"/>
                <a:ea typeface="+mn-ea"/>
                <a:cs typeface="Arial" panose="020B0604020202020204" pitchFamily="34" charset="0"/>
              </a:rPr>
              <a:t>Find the new image</a:t>
            </a:r>
          </a:p>
          <a:p>
            <a:pPr marL="163681" indent="-163681" algn="l">
              <a:buFont typeface="+mj-lt"/>
              <a:buNone/>
            </a:pPr>
            <a:endParaRPr lang="en-AU" sz="800" b="1" kern="1200" baseline="0" noProof="0" dirty="0">
              <a:solidFill>
                <a:schemeClr val="bg1">
                  <a:lumMod val="65000"/>
                </a:schemeClr>
              </a:solidFill>
              <a:latin typeface="Arial" panose="020B0604020202020204" pitchFamily="34" charset="0"/>
              <a:ea typeface="+mn-ea"/>
              <a:cs typeface="Arial" panose="020B0604020202020204" pitchFamily="34" charset="0"/>
            </a:endParaRPr>
          </a:p>
          <a:p>
            <a:pPr marL="163681" indent="-163681" algn="l">
              <a:buFont typeface="+mj-lt"/>
              <a:buNone/>
            </a:pPr>
            <a:r>
              <a:rPr lang="en-AU" sz="800" b="1" kern="1200" baseline="0" noProof="0" dirty="0">
                <a:solidFill>
                  <a:schemeClr val="bg1">
                    <a:lumMod val="65000"/>
                  </a:schemeClr>
                </a:solidFill>
                <a:latin typeface="Arial" panose="020B0604020202020204" pitchFamily="34" charset="0"/>
                <a:ea typeface="+mn-ea"/>
                <a:cs typeface="Arial" panose="020B0604020202020204" pitchFamily="34" charset="0"/>
              </a:rPr>
              <a:t>TO REPOSITION IMAGE WITHIN SHAPE </a:t>
            </a:r>
          </a:p>
          <a:p>
            <a:pPr marL="239178" indent="-239178" algn="l">
              <a:buFont typeface="+mj-lt"/>
              <a:buAutoNum type="arabicPeriod"/>
            </a:pPr>
            <a:r>
              <a:rPr lang="en-AU" sz="800" b="0" kern="1200" baseline="0" noProof="0" dirty="0">
                <a:solidFill>
                  <a:schemeClr val="bg1">
                    <a:lumMod val="65000"/>
                  </a:schemeClr>
                </a:solidFill>
                <a:latin typeface="Arial" panose="020B0604020202020204" pitchFamily="34" charset="0"/>
                <a:ea typeface="+mn-ea"/>
                <a:cs typeface="Arial" panose="020B0604020202020204" pitchFamily="34" charset="0"/>
              </a:rPr>
              <a:t>Click on image</a:t>
            </a:r>
          </a:p>
          <a:p>
            <a:pPr marL="239178" indent="-239178" algn="l">
              <a:buFont typeface="+mj-lt"/>
              <a:buAutoNum type="arabicPeriod"/>
            </a:pPr>
            <a:r>
              <a:rPr lang="en-US" sz="800" b="0" kern="1200" baseline="0" noProof="0" dirty="0">
                <a:solidFill>
                  <a:schemeClr val="bg1">
                    <a:lumMod val="65000"/>
                  </a:schemeClr>
                </a:solidFill>
                <a:latin typeface="Arial" panose="020B0604020202020204" pitchFamily="34" charset="0"/>
                <a:ea typeface="+mn-ea"/>
                <a:cs typeface="Arial" panose="020B0604020202020204" pitchFamily="34" charset="0"/>
              </a:rPr>
              <a:t>Picture Format menu</a:t>
            </a:r>
          </a:p>
          <a:p>
            <a:pPr marL="239178" indent="-239178" algn="l">
              <a:buFont typeface="+mj-lt"/>
              <a:buAutoNum type="arabicPeriod"/>
            </a:pPr>
            <a:r>
              <a:rPr lang="en-US" sz="800" b="0" kern="1200" baseline="0" noProof="0" dirty="0">
                <a:solidFill>
                  <a:schemeClr val="bg1">
                    <a:lumMod val="65000"/>
                  </a:schemeClr>
                </a:solidFill>
                <a:latin typeface="Arial" panose="020B0604020202020204" pitchFamily="34" charset="0"/>
                <a:ea typeface="+mn-ea"/>
                <a:cs typeface="Arial" panose="020B0604020202020204" pitchFamily="34" charset="0"/>
              </a:rPr>
              <a:t>Click on Crop button dropdown</a:t>
            </a:r>
          </a:p>
          <a:p>
            <a:pPr marL="239178" indent="-239178" algn="l">
              <a:buFont typeface="+mj-lt"/>
              <a:buAutoNum type="arabicPeriod"/>
            </a:pPr>
            <a:r>
              <a:rPr lang="en-AU" sz="800" b="0" kern="1200" baseline="0" noProof="0" dirty="0">
                <a:solidFill>
                  <a:schemeClr val="bg1">
                    <a:lumMod val="65000"/>
                  </a:schemeClr>
                </a:solidFill>
                <a:latin typeface="Arial" panose="020B0604020202020204" pitchFamily="34" charset="0"/>
                <a:ea typeface="+mn-ea"/>
                <a:cs typeface="Arial" panose="020B0604020202020204" pitchFamily="34" charset="0"/>
              </a:rPr>
              <a:t>To fit the whole image inside select FIT</a:t>
            </a:r>
          </a:p>
          <a:p>
            <a:pPr marL="239178" indent="-239178" algn="l">
              <a:buFont typeface="+mj-lt"/>
              <a:buAutoNum type="arabicPeriod"/>
            </a:pPr>
            <a:r>
              <a:rPr lang="en-AU" sz="800" b="0" kern="1200" baseline="0" noProof="0" dirty="0">
                <a:solidFill>
                  <a:schemeClr val="bg1">
                    <a:lumMod val="65000"/>
                  </a:schemeClr>
                </a:solidFill>
                <a:latin typeface="Arial" panose="020B0604020202020204" pitchFamily="34" charset="0"/>
                <a:ea typeface="+mn-ea"/>
                <a:cs typeface="Arial" panose="020B0604020202020204" pitchFamily="34" charset="0"/>
              </a:rPr>
              <a:t>To use only a portion select FILL then crop, move or resize image to show properly within shape.</a:t>
            </a:r>
          </a:p>
          <a:p>
            <a:pPr marL="163681" indent="-163681" algn="l">
              <a:buFont typeface="+mj-lt"/>
              <a:buNone/>
            </a:pPr>
            <a:endParaRPr lang="en-AU" sz="800" b="1" kern="1200" baseline="0" noProof="0" dirty="0">
              <a:solidFill>
                <a:schemeClr val="bg1">
                  <a:lumMod val="65000"/>
                </a:schemeClr>
              </a:solidFill>
              <a:latin typeface="Arial" panose="020B0604020202020204" pitchFamily="34" charset="0"/>
              <a:ea typeface="+mn-ea"/>
              <a:cs typeface="Arial" panose="020B0604020202020204" pitchFamily="34" charset="0"/>
            </a:endParaRPr>
          </a:p>
          <a:p>
            <a:pPr marL="163681" indent="-163681" algn="l">
              <a:buFont typeface="+mj-lt"/>
              <a:buNone/>
            </a:pPr>
            <a:r>
              <a:rPr lang="en-AU" sz="800" b="1" kern="1200" baseline="0" noProof="0" dirty="0">
                <a:solidFill>
                  <a:schemeClr val="bg1">
                    <a:lumMod val="65000"/>
                  </a:schemeClr>
                </a:solidFill>
                <a:latin typeface="Arial" panose="020B0604020202020204" pitchFamily="34" charset="0"/>
                <a:ea typeface="+mn-ea"/>
                <a:cs typeface="Arial" panose="020B0604020202020204" pitchFamily="34" charset="0"/>
              </a:rPr>
              <a:t>ADD/CHANGE FOOTER</a:t>
            </a:r>
          </a:p>
          <a:p>
            <a:pPr marL="239178" lvl="0" indent="-239178" algn="l" defTabSz="1219170" rtl="0" eaLnBrk="1" latinLnBrk="0" hangingPunct="1">
              <a:buFont typeface="+mj-lt"/>
              <a:buAutoNum type="arabicPeriod"/>
            </a:pPr>
            <a:r>
              <a:rPr lang="en-AU" sz="800" b="0" kern="1200" baseline="0" noProof="0" dirty="0">
                <a:solidFill>
                  <a:schemeClr val="bg1">
                    <a:lumMod val="65000"/>
                  </a:schemeClr>
                </a:solidFill>
                <a:latin typeface="Arial" panose="020B0604020202020204" pitchFamily="34" charset="0"/>
                <a:ea typeface="+mn-ea"/>
                <a:cs typeface="Arial" panose="020B0604020202020204" pitchFamily="34" charset="0"/>
              </a:rPr>
              <a:t>Insert Menu</a:t>
            </a:r>
          </a:p>
          <a:p>
            <a:pPr marL="239178" lvl="0" indent="-239178" algn="l" defTabSz="1219170" rtl="0" eaLnBrk="1" latinLnBrk="0" hangingPunct="1">
              <a:buFont typeface="+mj-lt"/>
              <a:buAutoNum type="arabicPeriod"/>
            </a:pPr>
            <a:r>
              <a:rPr lang="en-AU" sz="800" b="0" kern="1200" baseline="0" noProof="0" dirty="0">
                <a:solidFill>
                  <a:schemeClr val="bg1">
                    <a:lumMod val="65000"/>
                  </a:schemeClr>
                </a:solidFill>
                <a:latin typeface="Arial" panose="020B0604020202020204" pitchFamily="34" charset="0"/>
                <a:ea typeface="+mn-ea"/>
                <a:cs typeface="Arial" panose="020B0604020202020204" pitchFamily="34" charset="0"/>
              </a:rPr>
              <a:t>Header &amp; Footer</a:t>
            </a:r>
          </a:p>
          <a:p>
            <a:pPr marL="239178" lvl="0" indent="-239178" algn="l" defTabSz="1219170" rtl="0" eaLnBrk="1" latinLnBrk="0" hangingPunct="1">
              <a:buFont typeface="+mj-lt"/>
              <a:buAutoNum type="arabicPeriod"/>
            </a:pPr>
            <a:r>
              <a:rPr lang="en-AU" sz="800" b="0" kern="1200" baseline="0" noProof="0" dirty="0">
                <a:solidFill>
                  <a:schemeClr val="bg1">
                    <a:lumMod val="65000"/>
                  </a:schemeClr>
                </a:solidFill>
                <a:latin typeface="Arial" panose="020B0604020202020204" pitchFamily="34" charset="0"/>
                <a:ea typeface="+mn-ea"/>
                <a:cs typeface="Arial" panose="020B0604020202020204" pitchFamily="34" charset="0"/>
              </a:rPr>
              <a:t>Tick to activate/Untick to remove</a:t>
            </a:r>
          </a:p>
          <a:p>
            <a:pPr marL="239178" lvl="0" indent="-239178" algn="l" defTabSz="1219170" rtl="0" eaLnBrk="1" latinLnBrk="0" hangingPunct="1">
              <a:buFont typeface="+mj-lt"/>
              <a:buAutoNum type="arabicPeriod"/>
            </a:pPr>
            <a:r>
              <a:rPr lang="en-AU" sz="800" b="0" kern="1200" baseline="0" noProof="0" dirty="0">
                <a:solidFill>
                  <a:schemeClr val="bg1">
                    <a:lumMod val="65000"/>
                  </a:schemeClr>
                </a:solidFill>
                <a:latin typeface="Arial" panose="020B0604020202020204" pitchFamily="34" charset="0"/>
                <a:ea typeface="+mn-ea"/>
                <a:cs typeface="Arial" panose="020B0604020202020204" pitchFamily="34" charset="0"/>
              </a:rPr>
              <a:t>Change text</a:t>
            </a:r>
          </a:p>
        </p:txBody>
      </p:sp>
      <p:pic>
        <p:nvPicPr>
          <p:cNvPr id="11" name="Picture 10">
            <a:extLst>
              <a:ext uri="{FF2B5EF4-FFF2-40B4-BE49-F238E27FC236}">
                <a16:creationId xmlns:a16="http://schemas.microsoft.com/office/drawing/2014/main" id="{95497C0B-0C24-4334-9150-A2D01FE29EBB}"/>
              </a:ext>
              <a:ext uri="{C183D7F6-B498-43B3-948B-1728B52AA6E4}">
                <adec:decorative xmlns:adec="http://schemas.microsoft.com/office/drawing/2017/decorative" val="1"/>
              </a:ext>
            </a:extLst>
          </p:cNvPr>
          <p:cNvPicPr>
            <a:picLocks noChangeAspect="1"/>
          </p:cNvPicPr>
          <p:nvPr userDrawn="1"/>
        </p:nvPicPr>
        <p:blipFill>
          <a:blip r:embed="rId47">
            <a:extLst>
              <a:ext uri="{28A0092B-C50C-407E-A947-70E740481C1C}">
                <a14:useLocalDpi xmlns:a14="http://schemas.microsoft.com/office/drawing/2010/main"/>
              </a:ext>
            </a:extLst>
          </a:blip>
          <a:stretch>
            <a:fillRect/>
          </a:stretch>
        </p:blipFill>
        <p:spPr>
          <a:xfrm>
            <a:off x="-2622931" y="1682950"/>
            <a:ext cx="632972" cy="215628"/>
          </a:xfrm>
          <a:prstGeom prst="rect">
            <a:avLst/>
          </a:prstGeom>
        </p:spPr>
      </p:pic>
    </p:spTree>
    <p:extLst>
      <p:ext uri="{BB962C8B-B14F-4D97-AF65-F5344CB8AC3E}">
        <p14:creationId xmlns:p14="http://schemas.microsoft.com/office/powerpoint/2010/main" val="303368199"/>
      </p:ext>
    </p:extLst>
  </p:cSld>
  <p:clrMap bg1="lt1" tx1="dk1" bg2="lt2" tx2="dk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721" r:id="rId6"/>
    <p:sldLayoutId id="2147483722" r:id="rId7"/>
    <p:sldLayoutId id="2147483723" r:id="rId8"/>
    <p:sldLayoutId id="2147483724" r:id="rId9"/>
    <p:sldLayoutId id="2147483725" r:id="rId10"/>
    <p:sldLayoutId id="2147483726" r:id="rId11"/>
    <p:sldLayoutId id="2147483727" r:id="rId12"/>
    <p:sldLayoutId id="2147483728" r:id="rId13"/>
    <p:sldLayoutId id="2147483729" r:id="rId14"/>
    <p:sldLayoutId id="2147483730" r:id="rId15"/>
    <p:sldLayoutId id="2147483731" r:id="rId16"/>
    <p:sldLayoutId id="2147483732" r:id="rId17"/>
    <p:sldLayoutId id="2147483733" r:id="rId18"/>
    <p:sldLayoutId id="2147483734" r:id="rId19"/>
    <p:sldLayoutId id="2147483735" r:id="rId20"/>
    <p:sldLayoutId id="2147483736" r:id="rId21"/>
    <p:sldLayoutId id="2147483737" r:id="rId22"/>
    <p:sldLayoutId id="2147483738" r:id="rId23"/>
    <p:sldLayoutId id="2147483739" r:id="rId24"/>
    <p:sldLayoutId id="2147483740" r:id="rId25"/>
    <p:sldLayoutId id="2147483741" r:id="rId26"/>
    <p:sldLayoutId id="2147483742" r:id="rId27"/>
    <p:sldLayoutId id="2147483743" r:id="rId28"/>
    <p:sldLayoutId id="2147483744" r:id="rId29"/>
    <p:sldLayoutId id="2147483745" r:id="rId30"/>
    <p:sldLayoutId id="2147483746" r:id="rId31"/>
    <p:sldLayoutId id="2147483747" r:id="rId32"/>
    <p:sldLayoutId id="2147483748" r:id="rId33"/>
    <p:sldLayoutId id="2147483749" r:id="rId34"/>
    <p:sldLayoutId id="2147483750" r:id="rId35"/>
    <p:sldLayoutId id="2147483751" r:id="rId36"/>
    <p:sldLayoutId id="2147483752" r:id="rId37"/>
    <p:sldLayoutId id="2147483753" r:id="rId38"/>
    <p:sldLayoutId id="2147483754" r:id="rId39"/>
    <p:sldLayoutId id="2147483755" r:id="rId40"/>
    <p:sldLayoutId id="2147483756" r:id="rId41"/>
    <p:sldLayoutId id="2147483757" r:id="rId42"/>
    <p:sldLayoutId id="2147483758" r:id="rId43"/>
    <p:sldLayoutId id="2147483759" r:id="rId44"/>
  </p:sldLayoutIdLst>
  <p:hf hdr="0" dt="0"/>
  <p:txStyles>
    <p:titleStyle>
      <a:lvl1pPr algn="l" defTabSz="914377"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0" indent="0" algn="l" defTabSz="914377" rtl="0" eaLnBrk="1" latinLnBrk="0" hangingPunct="1">
        <a:lnSpc>
          <a:spcPct val="100000"/>
        </a:lnSpc>
        <a:spcBef>
          <a:spcPts val="0"/>
        </a:spcBef>
        <a:spcAft>
          <a:spcPts val="1200"/>
        </a:spcAft>
        <a:buFont typeface="Arial" panose="020B0604020202020204" pitchFamily="34" charset="0"/>
        <a:buNone/>
        <a:defRPr sz="2000" b="0" kern="1200">
          <a:solidFill>
            <a:schemeClr val="tx1"/>
          </a:solidFill>
          <a:latin typeface="+mn-lt"/>
          <a:ea typeface="+mn-ea"/>
          <a:cs typeface="+mn-cs"/>
        </a:defRPr>
      </a:lvl1pPr>
      <a:lvl2pPr marL="0" indent="0" algn="l" defTabSz="914377" rtl="0" eaLnBrk="1" latinLnBrk="0" hangingPunct="1">
        <a:lnSpc>
          <a:spcPct val="100000"/>
        </a:lnSpc>
        <a:spcBef>
          <a:spcPts val="0"/>
        </a:spcBef>
        <a:spcAft>
          <a:spcPts val="600"/>
        </a:spcAft>
        <a:buFont typeface="Arial" panose="020B0604020202020204" pitchFamily="34" charset="0"/>
        <a:buNone/>
        <a:defRPr sz="1800" b="1" kern="1200">
          <a:solidFill>
            <a:schemeClr val="tx1"/>
          </a:solidFill>
          <a:latin typeface="+mn-lt"/>
          <a:ea typeface="+mn-ea"/>
          <a:cs typeface="+mn-cs"/>
        </a:defRPr>
      </a:lvl2pPr>
      <a:lvl3pPr marL="0" indent="0" algn="l" defTabSz="914377" rtl="0" eaLnBrk="1" latinLnBrk="0" hangingPunct="1">
        <a:lnSpc>
          <a:spcPct val="100000"/>
        </a:lnSpc>
        <a:spcBef>
          <a:spcPts val="0"/>
        </a:spcBef>
        <a:spcAft>
          <a:spcPts val="600"/>
        </a:spcAft>
        <a:buFont typeface="Arial" panose="020B0604020202020204" pitchFamily="34" charset="0"/>
        <a:buNone/>
        <a:defRPr sz="1800" kern="1200">
          <a:solidFill>
            <a:schemeClr val="tx1"/>
          </a:solidFill>
          <a:latin typeface="+mn-lt"/>
          <a:ea typeface="+mn-ea"/>
          <a:cs typeface="+mn-cs"/>
        </a:defRPr>
      </a:lvl3pPr>
      <a:lvl4pPr marL="0" indent="-180000" algn="l" defTabSz="914377" rtl="0" eaLnBrk="1" latinLnBrk="0" hangingPunct="1">
        <a:lnSpc>
          <a:spcPct val="100000"/>
        </a:lnSpc>
        <a:spcBef>
          <a:spcPts val="0"/>
        </a:spcBef>
        <a:spcAft>
          <a:spcPts val="600"/>
        </a:spcAft>
        <a:buFont typeface="Arial" panose="020B0604020202020204" pitchFamily="34" charset="0"/>
        <a:buChar char="•"/>
        <a:defRPr sz="1800" kern="1200">
          <a:solidFill>
            <a:schemeClr val="tx1"/>
          </a:solidFill>
          <a:latin typeface="+mn-lt"/>
          <a:ea typeface="+mn-ea"/>
          <a:cs typeface="+mn-cs"/>
        </a:defRPr>
      </a:lvl4pPr>
      <a:lvl5pPr marL="360000" indent="-180000" algn="l" defTabSz="914377" rtl="0" eaLnBrk="1" latinLnBrk="0" hangingPunct="1">
        <a:lnSpc>
          <a:spcPct val="100000"/>
        </a:lnSpc>
        <a:spcBef>
          <a:spcPts val="0"/>
        </a:spcBef>
        <a:spcAft>
          <a:spcPts val="600"/>
        </a:spcAft>
        <a:buFont typeface="Times New Roman" panose="02020603050405020304" pitchFamily="18"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10.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Layout" Target="../slideLayouts/slideLayout43.xml"/></Relationships>
</file>

<file path=ppt/slides/_rels/slide2.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svg"/><Relationship Id="rId7" Type="http://schemas.openxmlformats.org/officeDocument/2006/relationships/image" Target="../media/image12.svg"/><Relationship Id="rId2" Type="http://schemas.openxmlformats.org/officeDocument/2006/relationships/image" Target="../media/image7.png"/><Relationship Id="rId1" Type="http://schemas.openxmlformats.org/officeDocument/2006/relationships/slideLayout" Target="../slideLayouts/slideLayout43.xml"/><Relationship Id="rId6" Type="http://schemas.openxmlformats.org/officeDocument/2006/relationships/image" Target="../media/image11.png"/><Relationship Id="rId5" Type="http://schemas.openxmlformats.org/officeDocument/2006/relationships/image" Target="../media/image10.svg"/><Relationship Id="rId4" Type="http://schemas.openxmlformats.org/officeDocument/2006/relationships/image" Target="../media/image9.png"/><Relationship Id="rId9" Type="http://schemas.openxmlformats.org/officeDocument/2006/relationships/image" Target="../media/image14.svg"/></Relationships>
</file>

<file path=ppt/slides/_rels/slide3.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43.xml"/><Relationship Id="rId5" Type="http://schemas.openxmlformats.org/officeDocument/2006/relationships/image" Target="../media/image12.svg"/><Relationship Id="rId4" Type="http://schemas.openxmlformats.org/officeDocument/2006/relationships/image" Target="../media/image11.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3.xml"/></Relationships>
</file>

<file path=ppt/slides/_rels/slide8.xml.rels><?xml version="1.0" encoding="UTF-8" standalone="yes"?>
<Relationships xmlns="http://schemas.openxmlformats.org/package/2006/relationships"><Relationship Id="rId3" Type="http://schemas.openxmlformats.org/officeDocument/2006/relationships/hyperlink" Target="mailto:languagesnsw@det.nsw.edu.au" TargetMode="External"/><Relationship Id="rId2" Type="http://schemas.openxmlformats.org/officeDocument/2006/relationships/hyperlink" Target="https://aus01.safelinks.protection.outlook.com/?url=https%3A%2F%2Fwww.sentencebuilders.com%2Fabout&amp;data=05%7C01%7Crenee.cobcroft2%40det.nsw.edu.au%7Cc04b2ccbf3134d954ccf08db8d81de9d%7C05a0e69a418a47c19c259387261bf991%7C0%7C0%7C638259361150724896%7CUnknown%7CTWFpbGZsb3d8eyJWIjoiMC4wLjAwMDAiLCJQIjoiV2luMzIiLCJBTiI6Ik1haWwiLCJXVCI6Mn0%3D%7C3000%7C%7C%7C&amp;sdata=Dfdj%2B%2BxnueFGCde%2FKVGWkTLQISqtOQpBJVyy7f9fiRc%3D&amp;reserved=0" TargetMode="External"/><Relationship Id="rId1" Type="http://schemas.openxmlformats.org/officeDocument/2006/relationships/slideLayout" Target="../slideLayouts/slideLayout43.xml"/></Relationships>
</file>

<file path=ppt/slides/_rels/slide9.xml.rels><?xml version="1.0" encoding="UTF-8" standalone="yes"?>
<Relationships xmlns="http://schemas.openxmlformats.org/package/2006/relationships"><Relationship Id="rId3" Type="http://schemas.openxmlformats.org/officeDocument/2006/relationships/hyperlink" Target="https://creativecommons.org/licenses/by/4.0/" TargetMode="External"/><Relationship Id="rId2" Type="http://schemas.openxmlformats.org/officeDocument/2006/relationships/hyperlink" Target="https://education.nsw.gov.au/rights-and-accountability/copyright" TargetMode="External"/><Relationship Id="rId1" Type="http://schemas.openxmlformats.org/officeDocument/2006/relationships/slideLayout" Target="../slideLayouts/slideLayout4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E501A3D8-256A-412E-DD35-C6434CD3124D}"/>
              </a:ext>
            </a:extLst>
          </p:cNvPr>
          <p:cNvSpPr>
            <a:spLocks noGrp="1"/>
          </p:cNvSpPr>
          <p:nvPr>
            <p:ph type="ctrTitle"/>
          </p:nvPr>
        </p:nvSpPr>
        <p:spPr/>
        <p:txBody>
          <a:bodyPr/>
          <a:lstStyle/>
          <a:p>
            <a:r>
              <a:rPr lang="en-AU" dirty="0"/>
              <a:t>Sentence builders and conversation scaffolds</a:t>
            </a:r>
          </a:p>
        </p:txBody>
      </p:sp>
      <p:sp>
        <p:nvSpPr>
          <p:cNvPr id="9" name="Text Placeholder 8">
            <a:extLst>
              <a:ext uri="{FF2B5EF4-FFF2-40B4-BE49-F238E27FC236}">
                <a16:creationId xmlns:a16="http://schemas.microsoft.com/office/drawing/2014/main" id="{C6C51917-BC1D-BCEF-45B4-A1777D4CCFBC}"/>
              </a:ext>
            </a:extLst>
          </p:cNvPr>
          <p:cNvSpPr>
            <a:spLocks noGrp="1"/>
          </p:cNvSpPr>
          <p:nvPr>
            <p:ph type="body" sz="quarter" idx="10"/>
          </p:nvPr>
        </p:nvSpPr>
        <p:spPr>
          <a:xfrm>
            <a:off x="360000" y="4284000"/>
            <a:ext cx="3828542" cy="1080000"/>
          </a:xfrm>
        </p:spPr>
        <p:txBody>
          <a:bodyPr/>
          <a:lstStyle/>
          <a:p>
            <a:r>
              <a:rPr lang="en-AU" i="1" dirty="0"/>
              <a:t>Les passe-temps</a:t>
            </a:r>
          </a:p>
        </p:txBody>
      </p:sp>
      <p:sp>
        <p:nvSpPr>
          <p:cNvPr id="2" name="Footer Placeholder 1">
            <a:extLst>
              <a:ext uri="{FF2B5EF4-FFF2-40B4-BE49-F238E27FC236}">
                <a16:creationId xmlns:a16="http://schemas.microsoft.com/office/drawing/2014/main" id="{F36A034E-2A68-119E-D212-75483682785A}"/>
              </a:ext>
              <a:ext uri="{C183D7F6-B498-43B3-948B-1728B52AA6E4}">
                <adec:decorative xmlns:adec="http://schemas.microsoft.com/office/drawing/2017/decorative" val="1"/>
              </a:ext>
            </a:extLst>
          </p:cNvPr>
          <p:cNvSpPr>
            <a:spLocks noGrp="1"/>
          </p:cNvSpPr>
          <p:nvPr>
            <p:ph type="ftr" sz="quarter" idx="3"/>
          </p:nvPr>
        </p:nvSpPr>
        <p:spPr/>
        <p:txBody>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2664"/>
                </a:solidFill>
                <a:effectLst/>
                <a:uLnTx/>
                <a:uFillTx/>
                <a:latin typeface="Public Sans" pitchFamily="2" charset="0"/>
                <a:ea typeface="+mn-ea"/>
                <a:cs typeface="+mn-cs"/>
              </a:rPr>
              <a:t>NSW Department of Education</a:t>
            </a:r>
            <a:endParaRPr kumimoji="0" lang="en-AU" sz="1400" b="0" i="0" u="none" strike="noStrike" kern="1200" cap="none" spc="0" normalizeH="0" baseline="0" noProof="0" dirty="0">
              <a:ln>
                <a:noFill/>
              </a:ln>
              <a:solidFill>
                <a:srgbClr val="002664"/>
              </a:solidFill>
              <a:effectLst/>
              <a:uLnTx/>
              <a:uFillTx/>
              <a:latin typeface="Public Sans" pitchFamily="2" charset="0"/>
              <a:ea typeface="+mn-ea"/>
              <a:cs typeface="+mn-cs"/>
            </a:endParaRPr>
          </a:p>
        </p:txBody>
      </p:sp>
    </p:spTree>
    <p:extLst>
      <p:ext uri="{BB962C8B-B14F-4D97-AF65-F5344CB8AC3E}">
        <p14:creationId xmlns:p14="http://schemas.microsoft.com/office/powerpoint/2010/main" val="24205307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solidFill>
          <a:schemeClr val="accent4"/>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AB68C06-A0BE-EB59-E8AA-43416D087FF7}"/>
              </a:ext>
            </a:extLst>
          </p:cNvPr>
          <p:cNvSpPr txBox="1">
            <a:spLocks noGrp="1"/>
          </p:cNvSpPr>
          <p:nvPr>
            <p:ph type="title" idx="4294967295"/>
          </p:nvPr>
        </p:nvSpPr>
        <p:spPr>
          <a:xfrm>
            <a:off x="2937285" y="5167128"/>
            <a:ext cx="6317428" cy="829876"/>
          </a:xfrm>
          <a:prstGeom prst="rect">
            <a:avLst/>
          </a:prstGeom>
          <a:noFill/>
          <a:ln>
            <a:noFill/>
            <a:prstDash/>
          </a:ln>
          <a:effectLst/>
        </p:spPr>
        <p:txBody>
          <a:bodyPr rot="0" spcFirstLastPara="0" vertOverflow="overflow" horzOverflow="overflow" vert="horz" wrap="none" lIns="0" tIns="0" rIns="0" bIns="0" numCol="1" spcCol="0" rtlCol="0" fromWordArt="0" anchor="t" anchorCtr="0" forceAA="0" compatLnSpc="1">
            <a:prstTxWarp prst="textNoShape">
              <a:avLst/>
            </a:prstTxWarp>
            <a:noAutofit/>
          </a:bodyPr>
          <a:lstStyle/>
          <a:p>
            <a:pPr marL="165694" marR="0" lvl="0" indent="0" algn="l" defTabSz="609585" rtl="0" eaLnBrk="1" fontAlgn="auto" latinLnBrk="0" hangingPunct="1">
              <a:lnSpc>
                <a:spcPct val="100000"/>
              </a:lnSpc>
              <a:spcBef>
                <a:spcPts val="0"/>
              </a:spcBef>
              <a:spcAft>
                <a:spcPts val="0"/>
              </a:spcAft>
              <a:buClrTx/>
              <a:buSzTx/>
              <a:buFontTx/>
              <a:buNone/>
              <a:tabLst/>
              <a:defRPr/>
            </a:pPr>
            <a:r>
              <a:rPr kumimoji="0" lang="en-AU" sz="1600" b="0" i="0" u="none" strike="noStrike" kern="1200" cap="none" spc="0" normalizeH="0" baseline="0" noProof="0" dirty="0">
                <a:ln>
                  <a:noFill/>
                </a:ln>
                <a:solidFill>
                  <a:schemeClr val="tx1"/>
                </a:solidFill>
                <a:effectLst/>
                <a:uLnTx/>
                <a:uFillTx/>
                <a:latin typeface="+mn-lt"/>
                <a:ea typeface="+mn-ea"/>
                <a:cs typeface="+mn-cs"/>
              </a:rPr>
              <a:t>© State of New South Wales (Department of Education) 2023</a:t>
            </a:r>
          </a:p>
        </p:txBody>
      </p:sp>
      <p:pic>
        <p:nvPicPr>
          <p:cNvPr id="3" name="Graphic 2" descr="NSW Government logo.&#10;">
            <a:extLst>
              <a:ext uri="{FF2B5EF4-FFF2-40B4-BE49-F238E27FC236}">
                <a16:creationId xmlns:a16="http://schemas.microsoft.com/office/drawing/2014/main" id="{03048816-98EF-9BA1-DC9D-082D0E51D2AC}"/>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533668" y="1089212"/>
            <a:ext cx="3124664" cy="3393269"/>
          </a:xfrm>
          <a:prstGeom prst="rect">
            <a:avLst/>
          </a:prstGeom>
        </p:spPr>
      </p:pic>
    </p:spTree>
    <p:extLst>
      <p:ext uri="{BB962C8B-B14F-4D97-AF65-F5344CB8AC3E}">
        <p14:creationId xmlns:p14="http://schemas.microsoft.com/office/powerpoint/2010/main" val="8994586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0669345-A23C-C5CE-6BAE-9012B5DB2FC7}"/>
              </a:ext>
            </a:extLst>
          </p:cNvPr>
          <p:cNvSpPr>
            <a:spLocks noGrp="1"/>
          </p:cNvSpPr>
          <p:nvPr>
            <p:ph type="title" idx="4294967295"/>
          </p:nvPr>
        </p:nvSpPr>
        <p:spPr>
          <a:xfrm>
            <a:off x="360000" y="-1008000"/>
            <a:ext cx="10080000" cy="1008000"/>
          </a:xfrm>
        </p:spPr>
        <p:txBody>
          <a:bodyPr vert="horz" lIns="0" tIns="0" rIns="0" bIns="0" rtlCol="0" anchor="b">
            <a:noAutofit/>
          </a:bodyPr>
          <a:lstStyle/>
          <a:p>
            <a:r>
              <a:rPr lang="en-AU" dirty="0"/>
              <a:t>Free time 1</a:t>
            </a:r>
          </a:p>
        </p:txBody>
      </p:sp>
      <p:sp>
        <p:nvSpPr>
          <p:cNvPr id="5" name="TextBox 4">
            <a:extLst>
              <a:ext uri="{FF2B5EF4-FFF2-40B4-BE49-F238E27FC236}">
                <a16:creationId xmlns:a16="http://schemas.microsoft.com/office/drawing/2014/main" id="{3B43324F-347A-E7EE-AF75-FBEF09E28796}"/>
              </a:ext>
            </a:extLst>
          </p:cNvPr>
          <p:cNvSpPr txBox="1"/>
          <p:nvPr/>
        </p:nvSpPr>
        <p:spPr>
          <a:xfrm>
            <a:off x="314413" y="496399"/>
            <a:ext cx="9528169" cy="369332"/>
          </a:xfrm>
          <a:prstGeom prst="rect">
            <a:avLst/>
          </a:prstGeom>
          <a:noFill/>
        </p:spPr>
        <p:txBody>
          <a:bodyPr wrap="square">
            <a:spAutoFit/>
          </a:bodyPr>
          <a:lstStyle/>
          <a:p>
            <a:r>
              <a:rPr lang="en-AU" sz="1800" dirty="0"/>
              <a:t>Using the table, interact to describe what you do in your free time.</a:t>
            </a:r>
          </a:p>
        </p:txBody>
      </p:sp>
      <p:graphicFrame>
        <p:nvGraphicFramePr>
          <p:cNvPr id="4" name="Table 1 Q1">
            <a:extLst>
              <a:ext uri="{FF2B5EF4-FFF2-40B4-BE49-F238E27FC236}">
                <a16:creationId xmlns:a16="http://schemas.microsoft.com/office/drawing/2014/main" id="{BF4FA1D4-FAF3-9256-A993-525798563EE2}"/>
              </a:ext>
            </a:extLst>
          </p:cNvPr>
          <p:cNvGraphicFramePr>
            <a:graphicFrameLocks noGrp="1"/>
          </p:cNvGraphicFramePr>
          <p:nvPr>
            <p:extLst>
              <p:ext uri="{D42A27DB-BD31-4B8C-83A1-F6EECF244321}">
                <p14:modId xmlns:p14="http://schemas.microsoft.com/office/powerpoint/2010/main" val="2845009331"/>
              </p:ext>
            </p:extLst>
          </p:nvPr>
        </p:nvGraphicFramePr>
        <p:xfrm>
          <a:off x="349504" y="1109473"/>
          <a:ext cx="4064000" cy="1865376"/>
        </p:xfrm>
        <a:graphic>
          <a:graphicData uri="http://schemas.openxmlformats.org/drawingml/2006/table">
            <a:tbl>
              <a:tblPr firstRow="1" bandRow="1">
                <a:tableStyleId>{5A111915-BE36-4E01-A7E5-04B1672EAD32}</a:tableStyleId>
              </a:tblPr>
              <a:tblGrid>
                <a:gridCol w="2032000">
                  <a:extLst>
                    <a:ext uri="{9D8B030D-6E8A-4147-A177-3AD203B41FA5}">
                      <a16:colId xmlns:a16="http://schemas.microsoft.com/office/drawing/2014/main" val="1695297491"/>
                    </a:ext>
                  </a:extLst>
                </a:gridCol>
                <a:gridCol w="2032000">
                  <a:extLst>
                    <a:ext uri="{9D8B030D-6E8A-4147-A177-3AD203B41FA5}">
                      <a16:colId xmlns:a16="http://schemas.microsoft.com/office/drawing/2014/main" val="139667219"/>
                    </a:ext>
                  </a:extLst>
                </a:gridCol>
              </a:tblGrid>
              <a:tr h="1865376">
                <a:tc>
                  <a:txBody>
                    <a:bodyPr/>
                    <a:lstStyle/>
                    <a:p>
                      <a:pPr marL="0" algn="l" defTabSz="914377" rtl="0" eaLnBrk="1" latinLnBrk="0" hangingPunct="1">
                        <a:spcAft>
                          <a:spcPts val="600"/>
                        </a:spcAft>
                      </a:pPr>
                      <a:r>
                        <a:rPr lang="fr-FR" sz="1300" b="0" kern="1200" noProof="0" dirty="0">
                          <a:solidFill>
                            <a:schemeClr val="tx1"/>
                          </a:solidFill>
                          <a:latin typeface="+mn-lt"/>
                          <a:ea typeface="+mn-ea"/>
                          <a:cs typeface="+mn-cs"/>
                        </a:rPr>
                        <a:t>Tu joues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algn="l" defTabSz="914377" rtl="0" eaLnBrk="1" latinLnBrk="0" hangingPunct="1">
                        <a:spcAft>
                          <a:spcPts val="600"/>
                        </a:spcAft>
                      </a:pPr>
                      <a:r>
                        <a:rPr lang="fr-FR" sz="1300" b="0" kern="1200" noProof="0" dirty="0">
                          <a:solidFill>
                            <a:schemeClr val="tx1"/>
                          </a:solidFill>
                          <a:latin typeface="+mn-lt"/>
                          <a:ea typeface="+mn-ea"/>
                          <a:cs typeface="+mn-cs"/>
                        </a:rPr>
                        <a:t>du piano ?</a:t>
                      </a:r>
                    </a:p>
                    <a:p>
                      <a:pPr marL="0" algn="l" defTabSz="914377" rtl="0" eaLnBrk="1" latinLnBrk="0" hangingPunct="1">
                        <a:spcAft>
                          <a:spcPts val="600"/>
                        </a:spcAft>
                      </a:pPr>
                      <a:r>
                        <a:rPr lang="fr-FR" sz="1300" b="0" kern="1200" noProof="0" dirty="0">
                          <a:solidFill>
                            <a:schemeClr val="tx1"/>
                          </a:solidFill>
                          <a:latin typeface="+mn-lt"/>
                          <a:ea typeface="+mn-ea"/>
                          <a:cs typeface="+mn-cs"/>
                        </a:rPr>
                        <a:t>du violon ?</a:t>
                      </a:r>
                    </a:p>
                    <a:p>
                      <a:pPr marL="0" algn="l" defTabSz="914377" rtl="0" eaLnBrk="1" latinLnBrk="0" hangingPunct="1">
                        <a:spcAft>
                          <a:spcPts val="600"/>
                        </a:spcAft>
                      </a:pPr>
                      <a:endParaRPr lang="fr-FR" sz="1300" b="0" kern="1200" noProof="0" dirty="0">
                        <a:solidFill>
                          <a:schemeClr val="tx1"/>
                        </a:solidFill>
                        <a:latin typeface="+mn-lt"/>
                        <a:ea typeface="+mn-ea"/>
                        <a:cs typeface="+mn-cs"/>
                      </a:endParaRPr>
                    </a:p>
                    <a:p>
                      <a:pPr marL="0" algn="l" defTabSz="914377" rtl="0" eaLnBrk="1" latinLnBrk="0" hangingPunct="1">
                        <a:spcAft>
                          <a:spcPts val="600"/>
                        </a:spcAft>
                      </a:pPr>
                      <a:r>
                        <a:rPr lang="fr-FR" sz="1300" b="0" kern="1200" noProof="0" dirty="0">
                          <a:solidFill>
                            <a:schemeClr val="tx1"/>
                          </a:solidFill>
                          <a:latin typeface="+mn-lt"/>
                          <a:ea typeface="+mn-ea"/>
                          <a:cs typeface="+mn-cs"/>
                        </a:rPr>
                        <a:t>de la clarinette ?</a:t>
                      </a:r>
                    </a:p>
                    <a:p>
                      <a:pPr marL="0" algn="l" defTabSz="914377" rtl="0" eaLnBrk="1" latinLnBrk="0" hangingPunct="1">
                        <a:spcAft>
                          <a:spcPts val="600"/>
                        </a:spcAft>
                      </a:pPr>
                      <a:r>
                        <a:rPr lang="fr-FR" sz="1300" b="0" kern="1200" noProof="0" dirty="0">
                          <a:solidFill>
                            <a:schemeClr val="tx1"/>
                          </a:solidFill>
                          <a:latin typeface="+mn-lt"/>
                          <a:ea typeface="+mn-ea"/>
                          <a:cs typeface="+mn-cs"/>
                        </a:rPr>
                        <a:t>de la batterie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351746232"/>
                  </a:ext>
                </a:extLst>
              </a:tr>
            </a:tbl>
          </a:graphicData>
        </a:graphic>
      </p:graphicFrame>
      <p:pic>
        <p:nvPicPr>
          <p:cNvPr id="18" name="Graphic 17" descr="Clarinet with solid fill">
            <a:extLst>
              <a:ext uri="{FF2B5EF4-FFF2-40B4-BE49-F238E27FC236}">
                <a16:creationId xmlns:a16="http://schemas.microsoft.com/office/drawing/2014/main" id="{FFB7D7D0-E911-4FE5-FEC3-34C24CEAB51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860082" y="2116455"/>
            <a:ext cx="540000" cy="540000"/>
          </a:xfrm>
          <a:prstGeom prst="rect">
            <a:avLst/>
          </a:prstGeom>
        </p:spPr>
      </p:pic>
      <p:graphicFrame>
        <p:nvGraphicFramePr>
          <p:cNvPr id="6" name="Table 2 Q1 answer 1 (yes)">
            <a:extLst>
              <a:ext uri="{FF2B5EF4-FFF2-40B4-BE49-F238E27FC236}">
                <a16:creationId xmlns:a16="http://schemas.microsoft.com/office/drawing/2014/main" id="{F6C9B3BB-0586-65C2-63D9-C4C5C7A8DBBA}"/>
              </a:ext>
            </a:extLst>
          </p:cNvPr>
          <p:cNvGraphicFramePr>
            <a:graphicFrameLocks noGrp="1"/>
          </p:cNvGraphicFramePr>
          <p:nvPr>
            <p:extLst>
              <p:ext uri="{D42A27DB-BD31-4B8C-83A1-F6EECF244321}">
                <p14:modId xmlns:p14="http://schemas.microsoft.com/office/powerpoint/2010/main" val="1435393830"/>
              </p:ext>
            </p:extLst>
          </p:nvPr>
        </p:nvGraphicFramePr>
        <p:xfrm>
          <a:off x="4538498" y="1109473"/>
          <a:ext cx="3240000" cy="1323975"/>
        </p:xfrm>
        <a:graphic>
          <a:graphicData uri="http://schemas.openxmlformats.org/drawingml/2006/table">
            <a:tbl>
              <a:tblPr firstRow="1" bandRow="1">
                <a:tableStyleId>{5A111915-BE36-4E01-A7E5-04B1672EAD32}</a:tableStyleId>
              </a:tblPr>
              <a:tblGrid>
                <a:gridCol w="1620000">
                  <a:extLst>
                    <a:ext uri="{9D8B030D-6E8A-4147-A177-3AD203B41FA5}">
                      <a16:colId xmlns:a16="http://schemas.microsoft.com/office/drawing/2014/main" val="1695297491"/>
                    </a:ext>
                  </a:extLst>
                </a:gridCol>
                <a:gridCol w="1620000">
                  <a:extLst>
                    <a:ext uri="{9D8B030D-6E8A-4147-A177-3AD203B41FA5}">
                      <a16:colId xmlns:a16="http://schemas.microsoft.com/office/drawing/2014/main" val="139667219"/>
                    </a:ext>
                  </a:extLst>
                </a:gridCol>
              </a:tblGrid>
              <a:tr h="1323975">
                <a:tc>
                  <a:txBody>
                    <a:bodyPr/>
                    <a:lstStyle/>
                    <a:p>
                      <a:pPr marL="0" algn="l" defTabSz="914377" rtl="0" eaLnBrk="1" latinLnBrk="0" hangingPunct="1">
                        <a:spcAft>
                          <a:spcPts val="600"/>
                        </a:spcAft>
                      </a:pPr>
                      <a:r>
                        <a:rPr lang="fr-FR" sz="1300" b="0" kern="1200" noProof="0" dirty="0">
                          <a:solidFill>
                            <a:schemeClr val="tx1"/>
                          </a:solidFill>
                          <a:latin typeface="+mn-lt"/>
                          <a:ea typeface="+mn-ea"/>
                          <a:cs typeface="+mn-cs"/>
                        </a:rPr>
                        <a:t>Oui, je joue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marL="0" algn="l" defTabSz="914377" rtl="0" eaLnBrk="1" latinLnBrk="0" hangingPunct="1">
                        <a:spcAft>
                          <a:spcPts val="600"/>
                        </a:spcAft>
                      </a:pPr>
                      <a:r>
                        <a:rPr lang="fr-FR" sz="1300" b="0" kern="1200" noProof="0" dirty="0">
                          <a:solidFill>
                            <a:schemeClr val="tx1"/>
                          </a:solidFill>
                          <a:latin typeface="+mn-lt"/>
                          <a:ea typeface="+mn-ea"/>
                          <a:cs typeface="+mn-cs"/>
                        </a:rPr>
                        <a:t>du piano.</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kern="1200" noProof="0" dirty="0">
                          <a:solidFill>
                            <a:schemeClr val="tx1"/>
                          </a:solidFill>
                          <a:latin typeface="+mn-lt"/>
                          <a:ea typeface="+mn-ea"/>
                          <a:cs typeface="+mn-cs"/>
                        </a:rPr>
                        <a:t>du violon.</a:t>
                      </a:r>
                    </a:p>
                    <a:p>
                      <a:pPr marL="0" algn="l" defTabSz="914377" rtl="0" eaLnBrk="1" latinLnBrk="0" hangingPunct="1">
                        <a:spcAft>
                          <a:spcPts val="600"/>
                        </a:spcAft>
                      </a:pPr>
                      <a:r>
                        <a:rPr lang="fr-FR" sz="1300" b="0" kern="1200" noProof="0" dirty="0">
                          <a:solidFill>
                            <a:schemeClr val="tx1"/>
                          </a:solidFill>
                          <a:latin typeface="+mn-lt"/>
                          <a:ea typeface="+mn-ea"/>
                          <a:cs typeface="+mn-cs"/>
                        </a:rPr>
                        <a:t>de la clarinette.</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kern="1200" noProof="0" dirty="0">
                          <a:solidFill>
                            <a:schemeClr val="tx1"/>
                          </a:solidFill>
                          <a:latin typeface="+mn-lt"/>
                          <a:ea typeface="+mn-ea"/>
                          <a:cs typeface="+mn-cs"/>
                        </a:rPr>
                        <a:t>de la batterie.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extLst>
                  <a:ext uri="{0D108BD9-81ED-4DB2-BD59-A6C34878D82A}">
                    <a16:rowId xmlns:a16="http://schemas.microsoft.com/office/drawing/2014/main" val="1351746232"/>
                  </a:ext>
                </a:extLst>
              </a:tr>
            </a:tbl>
          </a:graphicData>
        </a:graphic>
      </p:graphicFrame>
      <p:pic>
        <p:nvPicPr>
          <p:cNvPr id="22" name="Graphic 21" descr="An icon of a tick, conveying yes as the answer.">
            <a:extLst>
              <a:ext uri="{FF2B5EF4-FFF2-40B4-BE49-F238E27FC236}">
                <a16:creationId xmlns:a16="http://schemas.microsoft.com/office/drawing/2014/main" id="{43D9013E-51D8-ED3D-D582-19DE4BBCA52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538498" y="946978"/>
            <a:ext cx="540000" cy="540000"/>
          </a:xfrm>
          <a:prstGeom prst="rect">
            <a:avLst/>
          </a:prstGeom>
        </p:spPr>
      </p:pic>
      <p:graphicFrame>
        <p:nvGraphicFramePr>
          <p:cNvPr id="7" name="Table 3 Q1 answer 2 (yes)">
            <a:extLst>
              <a:ext uri="{FF2B5EF4-FFF2-40B4-BE49-F238E27FC236}">
                <a16:creationId xmlns:a16="http://schemas.microsoft.com/office/drawing/2014/main" id="{85798562-BE35-19BA-1F11-32CC47040FFC}"/>
              </a:ext>
            </a:extLst>
          </p:cNvPr>
          <p:cNvGraphicFramePr>
            <a:graphicFrameLocks noGrp="1"/>
          </p:cNvGraphicFramePr>
          <p:nvPr>
            <p:extLst>
              <p:ext uri="{D42A27DB-BD31-4B8C-83A1-F6EECF244321}">
                <p14:modId xmlns:p14="http://schemas.microsoft.com/office/powerpoint/2010/main" val="3923451081"/>
              </p:ext>
            </p:extLst>
          </p:nvPr>
        </p:nvGraphicFramePr>
        <p:xfrm>
          <a:off x="4538498" y="2576208"/>
          <a:ext cx="3240000" cy="396000"/>
        </p:xfrm>
        <a:graphic>
          <a:graphicData uri="http://schemas.openxmlformats.org/drawingml/2006/table">
            <a:tbl>
              <a:tblPr firstRow="1" bandRow="1">
                <a:tableStyleId>{5A111915-BE36-4E01-A7E5-04B1672EAD32}</a:tableStyleId>
              </a:tblPr>
              <a:tblGrid>
                <a:gridCol w="3240000">
                  <a:extLst>
                    <a:ext uri="{9D8B030D-6E8A-4147-A177-3AD203B41FA5}">
                      <a16:colId xmlns:a16="http://schemas.microsoft.com/office/drawing/2014/main" val="1695297491"/>
                    </a:ext>
                  </a:extLst>
                </a:gridCol>
              </a:tblGrid>
              <a:tr h="396000">
                <a:tc>
                  <a:txBody>
                    <a:bodyPr/>
                    <a:lstStyle/>
                    <a:p>
                      <a:pPr marL="0" algn="l" defTabSz="914377" rtl="0" eaLnBrk="1" latinLnBrk="0" hangingPunct="1">
                        <a:spcAft>
                          <a:spcPts val="600"/>
                        </a:spcAft>
                      </a:pPr>
                      <a:r>
                        <a:rPr lang="fr-FR" sz="1300" b="0" kern="1200" noProof="0" dirty="0">
                          <a:solidFill>
                            <a:schemeClr val="tx1"/>
                          </a:solidFill>
                          <a:latin typeface="+mn-lt"/>
                          <a:ea typeface="+mn-ea"/>
                          <a:cs typeface="+mn-cs"/>
                        </a:rPr>
                        <a:t>Oui, j’en joue.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extLst>
                  <a:ext uri="{0D108BD9-81ED-4DB2-BD59-A6C34878D82A}">
                    <a16:rowId xmlns:a16="http://schemas.microsoft.com/office/drawing/2014/main" val="1351746232"/>
                  </a:ext>
                </a:extLst>
              </a:tr>
            </a:tbl>
          </a:graphicData>
        </a:graphic>
      </p:graphicFrame>
      <p:graphicFrame>
        <p:nvGraphicFramePr>
          <p:cNvPr id="8" name="Table 4 answer 3 (no)">
            <a:extLst>
              <a:ext uri="{FF2B5EF4-FFF2-40B4-BE49-F238E27FC236}">
                <a16:creationId xmlns:a16="http://schemas.microsoft.com/office/drawing/2014/main" id="{8C765BC6-73C4-64A9-A507-CF966BD927F9}"/>
              </a:ext>
            </a:extLst>
          </p:cNvPr>
          <p:cNvGraphicFramePr>
            <a:graphicFrameLocks noGrp="1"/>
          </p:cNvGraphicFramePr>
          <p:nvPr>
            <p:extLst>
              <p:ext uri="{D42A27DB-BD31-4B8C-83A1-F6EECF244321}">
                <p14:modId xmlns:p14="http://schemas.microsoft.com/office/powerpoint/2010/main" val="1601172469"/>
              </p:ext>
            </p:extLst>
          </p:nvPr>
        </p:nvGraphicFramePr>
        <p:xfrm>
          <a:off x="7903492" y="1109473"/>
          <a:ext cx="3240000" cy="1323974"/>
        </p:xfrm>
        <a:graphic>
          <a:graphicData uri="http://schemas.openxmlformats.org/drawingml/2006/table">
            <a:tbl>
              <a:tblPr firstRow="1" bandRow="1">
                <a:tableStyleId>{5A111915-BE36-4E01-A7E5-04B1672EAD32}</a:tableStyleId>
              </a:tblPr>
              <a:tblGrid>
                <a:gridCol w="1703804">
                  <a:extLst>
                    <a:ext uri="{9D8B030D-6E8A-4147-A177-3AD203B41FA5}">
                      <a16:colId xmlns:a16="http://schemas.microsoft.com/office/drawing/2014/main" val="1695297491"/>
                    </a:ext>
                  </a:extLst>
                </a:gridCol>
                <a:gridCol w="1536196">
                  <a:extLst>
                    <a:ext uri="{9D8B030D-6E8A-4147-A177-3AD203B41FA5}">
                      <a16:colId xmlns:a16="http://schemas.microsoft.com/office/drawing/2014/main" val="139667219"/>
                    </a:ext>
                  </a:extLst>
                </a:gridCol>
              </a:tblGrid>
              <a:tr h="1323974">
                <a:tc>
                  <a:txBody>
                    <a:bodyPr/>
                    <a:lstStyle/>
                    <a:p>
                      <a:pPr marL="0" algn="l" defTabSz="914377" rtl="0" eaLnBrk="1" latinLnBrk="0" hangingPunct="1">
                        <a:spcAft>
                          <a:spcPts val="600"/>
                        </a:spcAft>
                      </a:pPr>
                      <a:r>
                        <a:rPr lang="fr-FR" sz="1300" b="0" kern="1200" noProof="0" dirty="0">
                          <a:solidFill>
                            <a:schemeClr val="tx1"/>
                          </a:solidFill>
                          <a:latin typeface="+mn-lt"/>
                          <a:ea typeface="+mn-ea"/>
                          <a:cs typeface="+mn-cs"/>
                        </a:rPr>
                        <a:t>Non, je ne joue pas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pPr marL="0" algn="l" defTabSz="914377" rtl="0" eaLnBrk="1" latinLnBrk="0" hangingPunct="1">
                        <a:spcAft>
                          <a:spcPts val="600"/>
                        </a:spcAft>
                      </a:pPr>
                      <a:r>
                        <a:rPr lang="fr-FR" sz="1300" b="0" kern="1200" noProof="0" dirty="0">
                          <a:solidFill>
                            <a:schemeClr val="tx1"/>
                          </a:solidFill>
                          <a:latin typeface="+mn-lt"/>
                          <a:ea typeface="+mn-ea"/>
                          <a:cs typeface="+mn-cs"/>
                        </a:rPr>
                        <a:t>du piano.</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kern="1200" noProof="0" dirty="0">
                          <a:solidFill>
                            <a:schemeClr val="tx1"/>
                          </a:solidFill>
                          <a:latin typeface="+mn-lt"/>
                          <a:ea typeface="+mn-ea"/>
                          <a:cs typeface="+mn-cs"/>
                        </a:rPr>
                        <a:t>du violon.</a:t>
                      </a:r>
                    </a:p>
                    <a:p>
                      <a:pPr marL="0" algn="l" defTabSz="914377" rtl="0" eaLnBrk="1" latinLnBrk="0" hangingPunct="1">
                        <a:spcAft>
                          <a:spcPts val="600"/>
                        </a:spcAft>
                      </a:pPr>
                      <a:r>
                        <a:rPr lang="fr-FR" sz="1300" b="0" kern="1200" noProof="0" dirty="0">
                          <a:solidFill>
                            <a:schemeClr val="tx1"/>
                          </a:solidFill>
                          <a:latin typeface="+mn-lt"/>
                          <a:ea typeface="+mn-ea"/>
                          <a:cs typeface="+mn-cs"/>
                        </a:rPr>
                        <a:t>de la clarinette.</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kern="1200" noProof="0" dirty="0">
                          <a:solidFill>
                            <a:schemeClr val="tx1"/>
                          </a:solidFill>
                          <a:latin typeface="+mn-lt"/>
                          <a:ea typeface="+mn-ea"/>
                          <a:cs typeface="+mn-cs"/>
                        </a:rPr>
                        <a:t>de la batterie.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extLst>
                  <a:ext uri="{0D108BD9-81ED-4DB2-BD59-A6C34878D82A}">
                    <a16:rowId xmlns:a16="http://schemas.microsoft.com/office/drawing/2014/main" val="1351746232"/>
                  </a:ext>
                </a:extLst>
              </a:tr>
            </a:tbl>
          </a:graphicData>
        </a:graphic>
      </p:graphicFrame>
      <p:pic>
        <p:nvPicPr>
          <p:cNvPr id="20" name="Graphic 19" descr="Icon of a cross conveying no as the answer.">
            <a:extLst>
              <a:ext uri="{FF2B5EF4-FFF2-40B4-BE49-F238E27FC236}">
                <a16:creationId xmlns:a16="http://schemas.microsoft.com/office/drawing/2014/main" id="{E93FDD52-DF29-E206-A548-CF28F2C36E03}"/>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7903492" y="928840"/>
            <a:ext cx="540000" cy="540000"/>
          </a:xfrm>
          <a:prstGeom prst="rect">
            <a:avLst/>
          </a:prstGeom>
        </p:spPr>
      </p:pic>
      <p:graphicFrame>
        <p:nvGraphicFramePr>
          <p:cNvPr id="9" name="Table 5 answer 4 (no)">
            <a:extLst>
              <a:ext uri="{FF2B5EF4-FFF2-40B4-BE49-F238E27FC236}">
                <a16:creationId xmlns:a16="http://schemas.microsoft.com/office/drawing/2014/main" id="{524A1E3F-22D9-BD51-EF94-805CEE8F8961}"/>
              </a:ext>
            </a:extLst>
          </p:cNvPr>
          <p:cNvGraphicFramePr>
            <a:graphicFrameLocks noGrp="1"/>
          </p:cNvGraphicFramePr>
          <p:nvPr>
            <p:extLst>
              <p:ext uri="{D42A27DB-BD31-4B8C-83A1-F6EECF244321}">
                <p14:modId xmlns:p14="http://schemas.microsoft.com/office/powerpoint/2010/main" val="445675281"/>
              </p:ext>
            </p:extLst>
          </p:nvPr>
        </p:nvGraphicFramePr>
        <p:xfrm>
          <a:off x="7903492" y="2576208"/>
          <a:ext cx="3240000" cy="396000"/>
        </p:xfrm>
        <a:graphic>
          <a:graphicData uri="http://schemas.openxmlformats.org/drawingml/2006/table">
            <a:tbl>
              <a:tblPr firstRow="1" bandRow="1">
                <a:tableStyleId>{5A111915-BE36-4E01-A7E5-04B1672EAD32}</a:tableStyleId>
              </a:tblPr>
              <a:tblGrid>
                <a:gridCol w="3240000">
                  <a:extLst>
                    <a:ext uri="{9D8B030D-6E8A-4147-A177-3AD203B41FA5}">
                      <a16:colId xmlns:a16="http://schemas.microsoft.com/office/drawing/2014/main" val="1695297491"/>
                    </a:ext>
                  </a:extLst>
                </a:gridCol>
              </a:tblGrid>
              <a:tr h="396000">
                <a:tc>
                  <a:txBody>
                    <a:bodyPr/>
                    <a:lstStyle/>
                    <a:p>
                      <a:pPr marL="0" algn="l" defTabSz="914377" rtl="0" eaLnBrk="1" latinLnBrk="0" hangingPunct="1">
                        <a:spcAft>
                          <a:spcPts val="600"/>
                        </a:spcAft>
                      </a:pPr>
                      <a:r>
                        <a:rPr lang="fr-FR" sz="1300" b="0" kern="1200" noProof="0" dirty="0">
                          <a:solidFill>
                            <a:schemeClr val="tx1"/>
                          </a:solidFill>
                          <a:latin typeface="+mn-lt"/>
                          <a:ea typeface="+mn-ea"/>
                          <a:cs typeface="+mn-cs"/>
                        </a:rPr>
                        <a:t>Non, je n’en joue pas.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extLst>
                  <a:ext uri="{0D108BD9-81ED-4DB2-BD59-A6C34878D82A}">
                    <a16:rowId xmlns:a16="http://schemas.microsoft.com/office/drawing/2014/main" val="1351746232"/>
                  </a:ext>
                </a:extLst>
              </a:tr>
            </a:tbl>
          </a:graphicData>
        </a:graphic>
      </p:graphicFrame>
      <p:graphicFrame>
        <p:nvGraphicFramePr>
          <p:cNvPr id="10" name="Table 6 Q2">
            <a:extLst>
              <a:ext uri="{FF2B5EF4-FFF2-40B4-BE49-F238E27FC236}">
                <a16:creationId xmlns:a16="http://schemas.microsoft.com/office/drawing/2014/main" id="{1E60FEE4-7FC0-3773-663C-6B2CC6AB7E39}"/>
              </a:ext>
            </a:extLst>
          </p:cNvPr>
          <p:cNvGraphicFramePr>
            <a:graphicFrameLocks noGrp="1"/>
          </p:cNvGraphicFramePr>
          <p:nvPr>
            <p:extLst>
              <p:ext uri="{D42A27DB-BD31-4B8C-83A1-F6EECF244321}">
                <p14:modId xmlns:p14="http://schemas.microsoft.com/office/powerpoint/2010/main" val="2528028670"/>
              </p:ext>
            </p:extLst>
          </p:nvPr>
        </p:nvGraphicFramePr>
        <p:xfrm>
          <a:off x="349504" y="3306447"/>
          <a:ext cx="4050578" cy="1599079"/>
        </p:xfrm>
        <a:graphic>
          <a:graphicData uri="http://schemas.openxmlformats.org/drawingml/2006/table">
            <a:tbl>
              <a:tblPr firstRow="1" bandRow="1">
                <a:tableStyleId>{5A111915-BE36-4E01-A7E5-04B1672EAD32}</a:tableStyleId>
              </a:tblPr>
              <a:tblGrid>
                <a:gridCol w="2025289">
                  <a:extLst>
                    <a:ext uri="{9D8B030D-6E8A-4147-A177-3AD203B41FA5}">
                      <a16:colId xmlns:a16="http://schemas.microsoft.com/office/drawing/2014/main" val="1695297491"/>
                    </a:ext>
                  </a:extLst>
                </a:gridCol>
                <a:gridCol w="2025289">
                  <a:extLst>
                    <a:ext uri="{9D8B030D-6E8A-4147-A177-3AD203B41FA5}">
                      <a16:colId xmlns:a16="http://schemas.microsoft.com/office/drawing/2014/main" val="139667219"/>
                    </a:ext>
                  </a:extLst>
                </a:gridCol>
              </a:tblGrid>
              <a:tr h="1599079">
                <a:tc>
                  <a:txBody>
                    <a:bodyPr/>
                    <a:lstStyle/>
                    <a:p>
                      <a:pPr marL="0" algn="l" defTabSz="914377" rtl="0" eaLnBrk="1" latinLnBrk="0" hangingPunct="1">
                        <a:spcAft>
                          <a:spcPts val="600"/>
                        </a:spcAft>
                      </a:pPr>
                      <a:r>
                        <a:rPr lang="fr-FR" sz="1400" b="0" kern="1200" noProof="0" dirty="0">
                          <a:solidFill>
                            <a:schemeClr val="tx1"/>
                          </a:solidFill>
                          <a:latin typeface="+mn-lt"/>
                          <a:ea typeface="+mn-ea"/>
                          <a:cs typeface="+mn-cs"/>
                        </a:rPr>
                        <a:t>Tu joues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algn="l" defTabSz="914377" rtl="0" eaLnBrk="1" latinLnBrk="0" hangingPunct="1">
                        <a:spcAft>
                          <a:spcPts val="600"/>
                        </a:spcAft>
                      </a:pPr>
                      <a:r>
                        <a:rPr lang="fr-FR" sz="1400" b="0" kern="1200" noProof="0" dirty="0">
                          <a:solidFill>
                            <a:schemeClr val="tx1"/>
                          </a:solidFill>
                          <a:latin typeface="+mn-lt"/>
                          <a:ea typeface="+mn-ea"/>
                          <a:cs typeface="+mn-cs"/>
                        </a:rPr>
                        <a:t>au foot ?</a:t>
                      </a:r>
                    </a:p>
                    <a:p>
                      <a:pPr marL="0" algn="l" defTabSz="914377" rtl="0" eaLnBrk="1" latinLnBrk="0" hangingPunct="1">
                        <a:spcAft>
                          <a:spcPts val="600"/>
                        </a:spcAft>
                      </a:pPr>
                      <a:endParaRPr lang="fr-FR" sz="1000" b="0" kern="1200" noProof="0" dirty="0">
                        <a:solidFill>
                          <a:schemeClr val="tx1"/>
                        </a:solidFill>
                        <a:latin typeface="+mn-lt"/>
                        <a:ea typeface="+mn-ea"/>
                        <a:cs typeface="+mn-cs"/>
                      </a:endParaRPr>
                    </a:p>
                    <a:p>
                      <a:pPr marL="0" algn="l" defTabSz="914377" rtl="0" eaLnBrk="1" latinLnBrk="0" hangingPunct="1">
                        <a:spcAft>
                          <a:spcPts val="600"/>
                        </a:spcAft>
                      </a:pPr>
                      <a:r>
                        <a:rPr lang="fr-FR" sz="1400" b="0" kern="1200" noProof="0" dirty="0">
                          <a:solidFill>
                            <a:schemeClr val="tx1"/>
                          </a:solidFill>
                          <a:latin typeface="+mn-lt"/>
                          <a:ea typeface="+mn-ea"/>
                          <a:cs typeface="+mn-cs"/>
                        </a:rPr>
                        <a:t>à la pétanque ?</a:t>
                      </a:r>
                    </a:p>
                    <a:p>
                      <a:pPr marL="0" algn="l" defTabSz="914377" rtl="0" eaLnBrk="1" latinLnBrk="0" hangingPunct="1">
                        <a:spcAft>
                          <a:spcPts val="600"/>
                        </a:spcAft>
                      </a:pPr>
                      <a:endParaRPr lang="fr-FR" sz="1000" b="0" kern="1200" noProof="0" dirty="0">
                        <a:solidFill>
                          <a:schemeClr val="tx1"/>
                        </a:solidFill>
                        <a:latin typeface="+mn-lt"/>
                        <a:ea typeface="+mn-ea"/>
                        <a:cs typeface="+mn-cs"/>
                      </a:endParaRPr>
                    </a:p>
                    <a:p>
                      <a:pPr marL="0" algn="l" defTabSz="914377" rtl="0" eaLnBrk="1" latinLnBrk="0" hangingPunct="1">
                        <a:spcAft>
                          <a:spcPts val="600"/>
                        </a:spcAft>
                      </a:pPr>
                      <a:r>
                        <a:rPr lang="fr-FR" sz="1400" b="0" kern="1200" noProof="0" dirty="0">
                          <a:solidFill>
                            <a:schemeClr val="tx1"/>
                          </a:solidFill>
                          <a:latin typeface="+mn-lt"/>
                          <a:ea typeface="+mn-ea"/>
                          <a:cs typeface="+mn-cs"/>
                        </a:rPr>
                        <a:t>aux échecs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351746232"/>
                  </a:ext>
                </a:extLst>
              </a:tr>
            </a:tbl>
          </a:graphicData>
        </a:graphic>
      </p:graphicFrame>
      <p:pic>
        <p:nvPicPr>
          <p:cNvPr id="16" name="Graphic 15" descr="Soccer with solid fill">
            <a:extLst>
              <a:ext uri="{FF2B5EF4-FFF2-40B4-BE49-F238E27FC236}">
                <a16:creationId xmlns:a16="http://schemas.microsoft.com/office/drawing/2014/main" id="{C3A1B764-A479-E7AC-FB65-5DA58049DA59}"/>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368592" y="4365526"/>
            <a:ext cx="540000" cy="540000"/>
          </a:xfrm>
          <a:prstGeom prst="rect">
            <a:avLst/>
          </a:prstGeom>
        </p:spPr>
      </p:pic>
      <p:graphicFrame>
        <p:nvGraphicFramePr>
          <p:cNvPr id="11" name="Table 7 Q2 answer 1 (yes)">
            <a:extLst>
              <a:ext uri="{FF2B5EF4-FFF2-40B4-BE49-F238E27FC236}">
                <a16:creationId xmlns:a16="http://schemas.microsoft.com/office/drawing/2014/main" id="{4A39BE63-9CF8-0DEF-5277-7270ACC174A3}"/>
              </a:ext>
            </a:extLst>
          </p:cNvPr>
          <p:cNvGraphicFramePr>
            <a:graphicFrameLocks noGrp="1"/>
          </p:cNvGraphicFramePr>
          <p:nvPr>
            <p:extLst>
              <p:ext uri="{D42A27DB-BD31-4B8C-83A1-F6EECF244321}">
                <p14:modId xmlns:p14="http://schemas.microsoft.com/office/powerpoint/2010/main" val="836937746"/>
              </p:ext>
            </p:extLst>
          </p:nvPr>
        </p:nvGraphicFramePr>
        <p:xfrm>
          <a:off x="4538498" y="3306447"/>
          <a:ext cx="3240000" cy="838200"/>
        </p:xfrm>
        <a:graphic>
          <a:graphicData uri="http://schemas.openxmlformats.org/drawingml/2006/table">
            <a:tbl>
              <a:tblPr firstRow="1" bandRow="1">
                <a:tableStyleId>{5A111915-BE36-4E01-A7E5-04B1672EAD32}</a:tableStyleId>
              </a:tblPr>
              <a:tblGrid>
                <a:gridCol w="1620000">
                  <a:extLst>
                    <a:ext uri="{9D8B030D-6E8A-4147-A177-3AD203B41FA5}">
                      <a16:colId xmlns:a16="http://schemas.microsoft.com/office/drawing/2014/main" val="1695297491"/>
                    </a:ext>
                  </a:extLst>
                </a:gridCol>
                <a:gridCol w="1620000">
                  <a:extLst>
                    <a:ext uri="{9D8B030D-6E8A-4147-A177-3AD203B41FA5}">
                      <a16:colId xmlns:a16="http://schemas.microsoft.com/office/drawing/2014/main" val="139667219"/>
                    </a:ext>
                  </a:extLst>
                </a:gridCol>
              </a:tblGrid>
              <a:tr h="740010">
                <a:tc>
                  <a:txBody>
                    <a:bodyPr/>
                    <a:lstStyle/>
                    <a:p>
                      <a:pPr marL="0" algn="l" defTabSz="914377" rtl="0" eaLnBrk="1" latinLnBrk="0" hangingPunct="1">
                        <a:spcAft>
                          <a:spcPts val="600"/>
                        </a:spcAft>
                      </a:pPr>
                      <a:r>
                        <a:rPr lang="fr-FR" sz="1300" b="0" kern="1200" noProof="0" dirty="0">
                          <a:solidFill>
                            <a:schemeClr val="tx1"/>
                          </a:solidFill>
                          <a:latin typeface="+mn-lt"/>
                          <a:ea typeface="+mn-ea"/>
                          <a:cs typeface="+mn-cs"/>
                        </a:rPr>
                        <a:t>Oui, je joue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marL="0" algn="l" defTabSz="914377" rtl="0" eaLnBrk="1" latinLnBrk="0" hangingPunct="1">
                        <a:spcAft>
                          <a:spcPts val="600"/>
                        </a:spcAft>
                      </a:pPr>
                      <a:r>
                        <a:rPr lang="fr-FR" sz="1300" b="0" kern="1200" noProof="0" dirty="0">
                          <a:solidFill>
                            <a:schemeClr val="tx1"/>
                          </a:solidFill>
                          <a:latin typeface="+mn-lt"/>
                          <a:ea typeface="+mn-ea"/>
                          <a:cs typeface="+mn-cs"/>
                        </a:rPr>
                        <a:t>au foot.</a:t>
                      </a:r>
                    </a:p>
                    <a:p>
                      <a:pPr marL="0" algn="l" defTabSz="914377" rtl="0" eaLnBrk="1" latinLnBrk="0" hangingPunct="1">
                        <a:spcAft>
                          <a:spcPts val="600"/>
                        </a:spcAft>
                      </a:pPr>
                      <a:r>
                        <a:rPr lang="fr-FR" sz="1300" b="0" kern="1200" noProof="0" dirty="0">
                          <a:solidFill>
                            <a:schemeClr val="tx1"/>
                          </a:solidFill>
                          <a:latin typeface="+mn-lt"/>
                          <a:ea typeface="+mn-ea"/>
                          <a:cs typeface="+mn-cs"/>
                        </a:rPr>
                        <a:t>à la pétanque.</a:t>
                      </a:r>
                    </a:p>
                    <a:p>
                      <a:pPr marL="0" algn="l" defTabSz="914377" rtl="0" eaLnBrk="1" latinLnBrk="0" hangingPunct="1">
                        <a:spcAft>
                          <a:spcPts val="600"/>
                        </a:spcAft>
                      </a:pPr>
                      <a:r>
                        <a:rPr lang="fr-FR" sz="1300" b="0" kern="1200" noProof="0" dirty="0">
                          <a:solidFill>
                            <a:schemeClr val="tx1"/>
                          </a:solidFill>
                          <a:latin typeface="+mn-lt"/>
                          <a:ea typeface="+mn-ea"/>
                          <a:cs typeface="+mn-cs"/>
                        </a:rPr>
                        <a:t>aux échecs.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extLst>
                  <a:ext uri="{0D108BD9-81ED-4DB2-BD59-A6C34878D82A}">
                    <a16:rowId xmlns:a16="http://schemas.microsoft.com/office/drawing/2014/main" val="1351746232"/>
                  </a:ext>
                </a:extLst>
              </a:tr>
            </a:tbl>
          </a:graphicData>
        </a:graphic>
      </p:graphicFrame>
      <p:graphicFrame>
        <p:nvGraphicFramePr>
          <p:cNvPr id="23" name="Table 8 Q2 answer 2 (yes)">
            <a:extLst>
              <a:ext uri="{FF2B5EF4-FFF2-40B4-BE49-F238E27FC236}">
                <a16:creationId xmlns:a16="http://schemas.microsoft.com/office/drawing/2014/main" id="{7F34C441-E694-788E-B0C5-6B0A4751A67B}"/>
              </a:ext>
            </a:extLst>
          </p:cNvPr>
          <p:cNvGraphicFramePr>
            <a:graphicFrameLocks noGrp="1"/>
          </p:cNvGraphicFramePr>
          <p:nvPr>
            <p:extLst>
              <p:ext uri="{D42A27DB-BD31-4B8C-83A1-F6EECF244321}">
                <p14:modId xmlns:p14="http://schemas.microsoft.com/office/powerpoint/2010/main" val="147291465"/>
              </p:ext>
            </p:extLst>
          </p:nvPr>
        </p:nvGraphicFramePr>
        <p:xfrm>
          <a:off x="4538498" y="4253870"/>
          <a:ext cx="3240000" cy="651655"/>
        </p:xfrm>
        <a:graphic>
          <a:graphicData uri="http://schemas.openxmlformats.org/drawingml/2006/table">
            <a:tbl>
              <a:tblPr firstRow="1" bandRow="1">
                <a:tableStyleId>{5A111915-BE36-4E01-A7E5-04B1672EAD32}</a:tableStyleId>
              </a:tblPr>
              <a:tblGrid>
                <a:gridCol w="3240000">
                  <a:extLst>
                    <a:ext uri="{9D8B030D-6E8A-4147-A177-3AD203B41FA5}">
                      <a16:colId xmlns:a16="http://schemas.microsoft.com/office/drawing/2014/main" val="1695297491"/>
                    </a:ext>
                  </a:extLst>
                </a:gridCol>
              </a:tblGrid>
              <a:tr h="651655">
                <a:tc>
                  <a:txBody>
                    <a:bodyPr/>
                    <a:lstStyle/>
                    <a:p>
                      <a:pPr marL="0" algn="l" defTabSz="914377" rtl="0" eaLnBrk="1" latinLnBrk="0" hangingPunct="1">
                        <a:spcAft>
                          <a:spcPts val="600"/>
                        </a:spcAft>
                      </a:pPr>
                      <a:r>
                        <a:rPr lang="fr-FR" sz="1300" b="0" kern="1200" noProof="0" dirty="0">
                          <a:solidFill>
                            <a:schemeClr val="tx1"/>
                          </a:solidFill>
                          <a:latin typeface="+mn-lt"/>
                          <a:ea typeface="+mn-ea"/>
                          <a:cs typeface="+mn-cs"/>
                        </a:rPr>
                        <a:t>Oui, j’y joue.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extLst>
                  <a:ext uri="{0D108BD9-81ED-4DB2-BD59-A6C34878D82A}">
                    <a16:rowId xmlns:a16="http://schemas.microsoft.com/office/drawing/2014/main" val="1351746232"/>
                  </a:ext>
                </a:extLst>
              </a:tr>
            </a:tbl>
          </a:graphicData>
        </a:graphic>
      </p:graphicFrame>
      <p:graphicFrame>
        <p:nvGraphicFramePr>
          <p:cNvPr id="13" name="Table 9 Q2 answer 3 (no)">
            <a:extLst>
              <a:ext uri="{FF2B5EF4-FFF2-40B4-BE49-F238E27FC236}">
                <a16:creationId xmlns:a16="http://schemas.microsoft.com/office/drawing/2014/main" id="{F1D1FD9D-4672-4C98-1EF5-7C19D3355130}"/>
              </a:ext>
            </a:extLst>
          </p:cNvPr>
          <p:cNvGraphicFramePr>
            <a:graphicFrameLocks noGrp="1"/>
          </p:cNvGraphicFramePr>
          <p:nvPr>
            <p:extLst>
              <p:ext uri="{D42A27DB-BD31-4B8C-83A1-F6EECF244321}">
                <p14:modId xmlns:p14="http://schemas.microsoft.com/office/powerpoint/2010/main" val="961209221"/>
              </p:ext>
            </p:extLst>
          </p:nvPr>
        </p:nvGraphicFramePr>
        <p:xfrm>
          <a:off x="7903492" y="3308862"/>
          <a:ext cx="3240000" cy="838200"/>
        </p:xfrm>
        <a:graphic>
          <a:graphicData uri="http://schemas.openxmlformats.org/drawingml/2006/table">
            <a:tbl>
              <a:tblPr firstRow="1" bandRow="1">
                <a:tableStyleId>{5A111915-BE36-4E01-A7E5-04B1672EAD32}</a:tableStyleId>
              </a:tblPr>
              <a:tblGrid>
                <a:gridCol w="1679420">
                  <a:extLst>
                    <a:ext uri="{9D8B030D-6E8A-4147-A177-3AD203B41FA5}">
                      <a16:colId xmlns:a16="http://schemas.microsoft.com/office/drawing/2014/main" val="1695297491"/>
                    </a:ext>
                  </a:extLst>
                </a:gridCol>
                <a:gridCol w="1560580">
                  <a:extLst>
                    <a:ext uri="{9D8B030D-6E8A-4147-A177-3AD203B41FA5}">
                      <a16:colId xmlns:a16="http://schemas.microsoft.com/office/drawing/2014/main" val="139667219"/>
                    </a:ext>
                  </a:extLst>
                </a:gridCol>
              </a:tblGrid>
              <a:tr h="229562">
                <a:tc>
                  <a:txBody>
                    <a:bodyPr/>
                    <a:lstStyle/>
                    <a:p>
                      <a:pPr marL="0" algn="l" defTabSz="914377" rtl="0" eaLnBrk="1" latinLnBrk="0" hangingPunct="1">
                        <a:spcAft>
                          <a:spcPts val="600"/>
                        </a:spcAft>
                      </a:pPr>
                      <a:r>
                        <a:rPr lang="fr-FR" sz="1300" b="0" kern="1200" noProof="0" dirty="0">
                          <a:solidFill>
                            <a:schemeClr val="tx1"/>
                          </a:solidFill>
                          <a:latin typeface="+mn-lt"/>
                          <a:ea typeface="+mn-ea"/>
                          <a:cs typeface="+mn-cs"/>
                        </a:rPr>
                        <a:t>Non, je ne joue pas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pPr marL="0" algn="l" defTabSz="914377" rtl="0" eaLnBrk="1" latinLnBrk="0" hangingPunct="1">
                        <a:spcAft>
                          <a:spcPts val="600"/>
                        </a:spcAft>
                      </a:pPr>
                      <a:r>
                        <a:rPr lang="fr-FR" sz="1300" b="0" kern="1200" noProof="0" dirty="0">
                          <a:solidFill>
                            <a:schemeClr val="tx1"/>
                          </a:solidFill>
                          <a:latin typeface="+mn-lt"/>
                          <a:ea typeface="+mn-ea"/>
                          <a:cs typeface="+mn-cs"/>
                        </a:rPr>
                        <a:t>au foot.</a:t>
                      </a:r>
                    </a:p>
                    <a:p>
                      <a:pPr marL="0" algn="l" defTabSz="914377" rtl="0" eaLnBrk="1" latinLnBrk="0" hangingPunct="1">
                        <a:spcAft>
                          <a:spcPts val="600"/>
                        </a:spcAft>
                      </a:pPr>
                      <a:r>
                        <a:rPr lang="fr-FR" sz="1300" b="0" kern="1200" noProof="0" dirty="0">
                          <a:solidFill>
                            <a:schemeClr val="tx1"/>
                          </a:solidFill>
                          <a:latin typeface="+mn-lt"/>
                          <a:ea typeface="+mn-ea"/>
                          <a:cs typeface="+mn-cs"/>
                        </a:rPr>
                        <a:t>à la pétanque.</a:t>
                      </a:r>
                    </a:p>
                    <a:p>
                      <a:pPr marL="0" algn="l" defTabSz="914377" rtl="0" eaLnBrk="1" latinLnBrk="0" hangingPunct="1">
                        <a:spcAft>
                          <a:spcPts val="600"/>
                        </a:spcAft>
                      </a:pPr>
                      <a:r>
                        <a:rPr lang="fr-FR" sz="1300" b="0" kern="1200" noProof="0" dirty="0">
                          <a:solidFill>
                            <a:schemeClr val="tx1"/>
                          </a:solidFill>
                          <a:latin typeface="+mn-lt"/>
                          <a:ea typeface="+mn-ea"/>
                          <a:cs typeface="+mn-cs"/>
                        </a:rPr>
                        <a:t>aux échecs.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extLst>
                  <a:ext uri="{0D108BD9-81ED-4DB2-BD59-A6C34878D82A}">
                    <a16:rowId xmlns:a16="http://schemas.microsoft.com/office/drawing/2014/main" val="1351746232"/>
                  </a:ext>
                </a:extLst>
              </a:tr>
            </a:tbl>
          </a:graphicData>
        </a:graphic>
      </p:graphicFrame>
      <p:graphicFrame>
        <p:nvGraphicFramePr>
          <p:cNvPr id="14" name="Table 10 Q2 answer 4 (no)">
            <a:extLst>
              <a:ext uri="{FF2B5EF4-FFF2-40B4-BE49-F238E27FC236}">
                <a16:creationId xmlns:a16="http://schemas.microsoft.com/office/drawing/2014/main" id="{5D6216D1-E3AD-EE6B-DE11-A9DE2DE9ACD6}"/>
              </a:ext>
            </a:extLst>
          </p:cNvPr>
          <p:cNvGraphicFramePr>
            <a:graphicFrameLocks noGrp="1"/>
          </p:cNvGraphicFramePr>
          <p:nvPr>
            <p:extLst>
              <p:ext uri="{D42A27DB-BD31-4B8C-83A1-F6EECF244321}">
                <p14:modId xmlns:p14="http://schemas.microsoft.com/office/powerpoint/2010/main" val="291273342"/>
              </p:ext>
            </p:extLst>
          </p:nvPr>
        </p:nvGraphicFramePr>
        <p:xfrm>
          <a:off x="7903492" y="4253871"/>
          <a:ext cx="3240000" cy="651654"/>
        </p:xfrm>
        <a:graphic>
          <a:graphicData uri="http://schemas.openxmlformats.org/drawingml/2006/table">
            <a:tbl>
              <a:tblPr firstRow="1" bandRow="1">
                <a:tableStyleId>{5A111915-BE36-4E01-A7E5-04B1672EAD32}</a:tableStyleId>
              </a:tblPr>
              <a:tblGrid>
                <a:gridCol w="3240000">
                  <a:extLst>
                    <a:ext uri="{9D8B030D-6E8A-4147-A177-3AD203B41FA5}">
                      <a16:colId xmlns:a16="http://schemas.microsoft.com/office/drawing/2014/main" val="1695297491"/>
                    </a:ext>
                  </a:extLst>
                </a:gridCol>
              </a:tblGrid>
              <a:tr h="651654">
                <a:tc>
                  <a:txBody>
                    <a:bodyPr/>
                    <a:lstStyle/>
                    <a:p>
                      <a:pPr marL="0" algn="l" defTabSz="914377" rtl="0" eaLnBrk="1" latinLnBrk="0" hangingPunct="1">
                        <a:spcAft>
                          <a:spcPts val="600"/>
                        </a:spcAft>
                      </a:pPr>
                      <a:r>
                        <a:rPr lang="fr-FR" sz="1300" b="0" kern="1200" noProof="0" dirty="0">
                          <a:solidFill>
                            <a:schemeClr val="tx1"/>
                          </a:solidFill>
                          <a:latin typeface="+mn-lt"/>
                          <a:ea typeface="+mn-ea"/>
                          <a:cs typeface="+mn-cs"/>
                        </a:rPr>
                        <a:t>Non, je n’y joue pas.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extLst>
                  <a:ext uri="{0D108BD9-81ED-4DB2-BD59-A6C34878D82A}">
                    <a16:rowId xmlns:a16="http://schemas.microsoft.com/office/drawing/2014/main" val="1351746232"/>
                  </a:ext>
                </a:extLst>
              </a:tr>
            </a:tbl>
          </a:graphicData>
        </a:graphic>
      </p:graphicFrame>
      <p:graphicFrame>
        <p:nvGraphicFramePr>
          <p:cNvPr id="26" name="Table 11 Q3">
            <a:extLst>
              <a:ext uri="{FF2B5EF4-FFF2-40B4-BE49-F238E27FC236}">
                <a16:creationId xmlns:a16="http://schemas.microsoft.com/office/drawing/2014/main" id="{DACD626B-D063-0574-6398-0627BEB8D4F8}"/>
              </a:ext>
            </a:extLst>
          </p:cNvPr>
          <p:cNvGraphicFramePr>
            <a:graphicFrameLocks noGrp="1"/>
          </p:cNvGraphicFramePr>
          <p:nvPr>
            <p:extLst>
              <p:ext uri="{D42A27DB-BD31-4B8C-83A1-F6EECF244321}">
                <p14:modId xmlns:p14="http://schemas.microsoft.com/office/powerpoint/2010/main" val="1487236679"/>
              </p:ext>
            </p:extLst>
          </p:nvPr>
        </p:nvGraphicFramePr>
        <p:xfrm>
          <a:off x="349504" y="5230561"/>
          <a:ext cx="4064000" cy="1238661"/>
        </p:xfrm>
        <a:graphic>
          <a:graphicData uri="http://schemas.openxmlformats.org/drawingml/2006/table">
            <a:tbl>
              <a:tblPr firstRow="1" bandRow="1">
                <a:tableStyleId>{5A111915-BE36-4E01-A7E5-04B1672EAD32}</a:tableStyleId>
              </a:tblPr>
              <a:tblGrid>
                <a:gridCol w="2032000">
                  <a:extLst>
                    <a:ext uri="{9D8B030D-6E8A-4147-A177-3AD203B41FA5}">
                      <a16:colId xmlns:a16="http://schemas.microsoft.com/office/drawing/2014/main" val="1695297491"/>
                    </a:ext>
                  </a:extLst>
                </a:gridCol>
                <a:gridCol w="2032000">
                  <a:extLst>
                    <a:ext uri="{9D8B030D-6E8A-4147-A177-3AD203B41FA5}">
                      <a16:colId xmlns:a16="http://schemas.microsoft.com/office/drawing/2014/main" val="139667219"/>
                    </a:ext>
                  </a:extLst>
                </a:gridCol>
              </a:tblGrid>
              <a:tr h="1238661">
                <a:tc>
                  <a:txBody>
                    <a:bodyPr/>
                    <a:lstStyle/>
                    <a:p>
                      <a:pPr marL="0" algn="l" defTabSz="914377" rtl="0" eaLnBrk="1" latinLnBrk="0" hangingPunct="1">
                        <a:spcAft>
                          <a:spcPts val="600"/>
                        </a:spcAft>
                      </a:pPr>
                      <a:r>
                        <a:rPr lang="fr-FR" sz="1300" b="0" kern="1200" noProof="0" dirty="0">
                          <a:solidFill>
                            <a:schemeClr val="tx1"/>
                          </a:solidFill>
                          <a:latin typeface="+mn-lt"/>
                          <a:ea typeface="+mn-ea"/>
                          <a:cs typeface="+mn-cs"/>
                        </a:rPr>
                        <a:t>Tu fais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algn="l" defTabSz="914377" rtl="0" eaLnBrk="1" latinLnBrk="0" hangingPunct="1">
                        <a:spcAft>
                          <a:spcPts val="600"/>
                        </a:spcAft>
                      </a:pPr>
                      <a:r>
                        <a:rPr lang="fr-FR" sz="1300" b="0" kern="1200" noProof="0" dirty="0">
                          <a:solidFill>
                            <a:schemeClr val="tx1"/>
                          </a:solidFill>
                          <a:latin typeface="+mn-lt"/>
                          <a:ea typeface="+mn-ea"/>
                          <a:cs typeface="+mn-cs"/>
                        </a:rPr>
                        <a:t>du sport ?</a:t>
                      </a:r>
                    </a:p>
                    <a:p>
                      <a:pPr marL="0" algn="l" defTabSz="914377" rtl="0" eaLnBrk="1" latinLnBrk="0" hangingPunct="1">
                        <a:spcAft>
                          <a:spcPts val="600"/>
                        </a:spcAft>
                      </a:pPr>
                      <a:endParaRPr lang="fr-FR" sz="1300" b="0" kern="1200" noProof="0" dirty="0">
                        <a:solidFill>
                          <a:schemeClr val="tx1"/>
                        </a:solidFill>
                        <a:latin typeface="+mn-lt"/>
                        <a:ea typeface="+mn-ea"/>
                        <a:cs typeface="+mn-cs"/>
                      </a:endParaRP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kern="1200" noProof="0" dirty="0">
                          <a:solidFill>
                            <a:schemeClr val="tx1"/>
                          </a:solidFill>
                          <a:latin typeface="+mn-lt"/>
                          <a:ea typeface="+mn-ea"/>
                          <a:cs typeface="+mn-cs"/>
                        </a:rPr>
                        <a:t>de l’athlétisme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351746232"/>
                  </a:ext>
                </a:extLst>
              </a:tr>
            </a:tbl>
          </a:graphicData>
        </a:graphic>
      </p:graphicFrame>
      <p:graphicFrame>
        <p:nvGraphicFramePr>
          <p:cNvPr id="27" name="Table 12 Q3 answer 1 (yes)">
            <a:extLst>
              <a:ext uri="{FF2B5EF4-FFF2-40B4-BE49-F238E27FC236}">
                <a16:creationId xmlns:a16="http://schemas.microsoft.com/office/drawing/2014/main" id="{E9D91645-A547-27C8-1D82-5A3208353E8C}"/>
              </a:ext>
            </a:extLst>
          </p:cNvPr>
          <p:cNvGraphicFramePr>
            <a:graphicFrameLocks noGrp="1"/>
          </p:cNvGraphicFramePr>
          <p:nvPr>
            <p:extLst>
              <p:ext uri="{D42A27DB-BD31-4B8C-83A1-F6EECF244321}">
                <p14:modId xmlns:p14="http://schemas.microsoft.com/office/powerpoint/2010/main" val="3218683761"/>
              </p:ext>
            </p:extLst>
          </p:nvPr>
        </p:nvGraphicFramePr>
        <p:xfrm>
          <a:off x="4538498" y="5230561"/>
          <a:ext cx="3240000" cy="756000"/>
        </p:xfrm>
        <a:graphic>
          <a:graphicData uri="http://schemas.openxmlformats.org/drawingml/2006/table">
            <a:tbl>
              <a:tblPr firstRow="1" bandRow="1">
                <a:tableStyleId>{5A111915-BE36-4E01-A7E5-04B1672EAD32}</a:tableStyleId>
              </a:tblPr>
              <a:tblGrid>
                <a:gridCol w="1620000">
                  <a:extLst>
                    <a:ext uri="{9D8B030D-6E8A-4147-A177-3AD203B41FA5}">
                      <a16:colId xmlns:a16="http://schemas.microsoft.com/office/drawing/2014/main" val="1695297491"/>
                    </a:ext>
                  </a:extLst>
                </a:gridCol>
                <a:gridCol w="1620000">
                  <a:extLst>
                    <a:ext uri="{9D8B030D-6E8A-4147-A177-3AD203B41FA5}">
                      <a16:colId xmlns:a16="http://schemas.microsoft.com/office/drawing/2014/main" val="139667219"/>
                    </a:ext>
                  </a:extLst>
                </a:gridCol>
              </a:tblGrid>
              <a:tr h="756000">
                <a:tc>
                  <a:txBody>
                    <a:bodyPr/>
                    <a:lstStyle/>
                    <a:p>
                      <a:pPr marL="0" algn="l" defTabSz="914377" rtl="0" eaLnBrk="1" latinLnBrk="0" hangingPunct="1">
                        <a:spcAft>
                          <a:spcPts val="600"/>
                        </a:spcAft>
                      </a:pPr>
                      <a:r>
                        <a:rPr lang="fr-FR" sz="1300" b="0" kern="1200" noProof="0" dirty="0">
                          <a:solidFill>
                            <a:schemeClr val="tx1"/>
                          </a:solidFill>
                          <a:latin typeface="+mn-lt"/>
                          <a:ea typeface="+mn-ea"/>
                          <a:cs typeface="+mn-cs"/>
                        </a:rPr>
                        <a:t>Oui, je fais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marL="0" algn="l" defTabSz="914377" rtl="0" eaLnBrk="1" latinLnBrk="0" hangingPunct="1">
                        <a:spcAft>
                          <a:spcPts val="600"/>
                        </a:spcAft>
                      </a:pPr>
                      <a:r>
                        <a:rPr lang="fr-FR" sz="1300" b="0" kern="1200" noProof="0" dirty="0">
                          <a:solidFill>
                            <a:schemeClr val="tx1"/>
                          </a:solidFill>
                          <a:latin typeface="+mn-lt"/>
                          <a:ea typeface="+mn-ea"/>
                          <a:cs typeface="+mn-cs"/>
                        </a:rPr>
                        <a:t>du sport.</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kern="1200" noProof="0" dirty="0">
                          <a:solidFill>
                            <a:schemeClr val="tx1"/>
                          </a:solidFill>
                          <a:latin typeface="+mn-lt"/>
                          <a:ea typeface="+mn-ea"/>
                          <a:cs typeface="+mn-cs"/>
                        </a:rPr>
                        <a:t>de l’athlétisme.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extLst>
                  <a:ext uri="{0D108BD9-81ED-4DB2-BD59-A6C34878D82A}">
                    <a16:rowId xmlns:a16="http://schemas.microsoft.com/office/drawing/2014/main" val="1351746232"/>
                  </a:ext>
                </a:extLst>
              </a:tr>
            </a:tbl>
          </a:graphicData>
        </a:graphic>
      </p:graphicFrame>
      <p:graphicFrame>
        <p:nvGraphicFramePr>
          <p:cNvPr id="28" name="Table 13 Q3 answer 2 (yes)">
            <a:extLst>
              <a:ext uri="{FF2B5EF4-FFF2-40B4-BE49-F238E27FC236}">
                <a16:creationId xmlns:a16="http://schemas.microsoft.com/office/drawing/2014/main" id="{880C1C18-919D-9AE8-3CD3-3E066F94DEF8}"/>
              </a:ext>
            </a:extLst>
          </p:cNvPr>
          <p:cNvGraphicFramePr>
            <a:graphicFrameLocks noGrp="1"/>
          </p:cNvGraphicFramePr>
          <p:nvPr>
            <p:extLst>
              <p:ext uri="{D42A27DB-BD31-4B8C-83A1-F6EECF244321}">
                <p14:modId xmlns:p14="http://schemas.microsoft.com/office/powerpoint/2010/main" val="1060658768"/>
              </p:ext>
            </p:extLst>
          </p:nvPr>
        </p:nvGraphicFramePr>
        <p:xfrm>
          <a:off x="4538498" y="6073222"/>
          <a:ext cx="3240000" cy="396000"/>
        </p:xfrm>
        <a:graphic>
          <a:graphicData uri="http://schemas.openxmlformats.org/drawingml/2006/table">
            <a:tbl>
              <a:tblPr firstRow="1" bandRow="1">
                <a:tableStyleId>{5A111915-BE36-4E01-A7E5-04B1672EAD32}</a:tableStyleId>
              </a:tblPr>
              <a:tblGrid>
                <a:gridCol w="3240000">
                  <a:extLst>
                    <a:ext uri="{9D8B030D-6E8A-4147-A177-3AD203B41FA5}">
                      <a16:colId xmlns:a16="http://schemas.microsoft.com/office/drawing/2014/main" val="1695297491"/>
                    </a:ext>
                  </a:extLst>
                </a:gridCol>
              </a:tblGrid>
              <a:tr h="396000">
                <a:tc>
                  <a:txBody>
                    <a:bodyPr/>
                    <a:lstStyle/>
                    <a:p>
                      <a:pPr marL="0" algn="l" defTabSz="914377" rtl="0" eaLnBrk="1" latinLnBrk="0" hangingPunct="1">
                        <a:spcAft>
                          <a:spcPts val="600"/>
                        </a:spcAft>
                      </a:pPr>
                      <a:r>
                        <a:rPr lang="fr-FR" sz="1300" b="0" kern="1200" noProof="0" dirty="0">
                          <a:solidFill>
                            <a:schemeClr val="tx1"/>
                          </a:solidFill>
                          <a:latin typeface="+mn-lt"/>
                          <a:ea typeface="+mn-ea"/>
                          <a:cs typeface="+mn-cs"/>
                        </a:rPr>
                        <a:t>Oui, j’en fais.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extLst>
                  <a:ext uri="{0D108BD9-81ED-4DB2-BD59-A6C34878D82A}">
                    <a16:rowId xmlns:a16="http://schemas.microsoft.com/office/drawing/2014/main" val="1351746232"/>
                  </a:ext>
                </a:extLst>
              </a:tr>
            </a:tbl>
          </a:graphicData>
        </a:graphic>
      </p:graphicFrame>
      <p:graphicFrame>
        <p:nvGraphicFramePr>
          <p:cNvPr id="29" name="Table 14 Q3 answer 3 (no)">
            <a:extLst>
              <a:ext uri="{FF2B5EF4-FFF2-40B4-BE49-F238E27FC236}">
                <a16:creationId xmlns:a16="http://schemas.microsoft.com/office/drawing/2014/main" id="{88ED2546-D884-46D5-D867-2870B094F7B5}"/>
              </a:ext>
            </a:extLst>
          </p:cNvPr>
          <p:cNvGraphicFramePr>
            <a:graphicFrameLocks noGrp="1"/>
          </p:cNvGraphicFramePr>
          <p:nvPr>
            <p:extLst>
              <p:ext uri="{D42A27DB-BD31-4B8C-83A1-F6EECF244321}">
                <p14:modId xmlns:p14="http://schemas.microsoft.com/office/powerpoint/2010/main" val="2277572633"/>
              </p:ext>
            </p:extLst>
          </p:nvPr>
        </p:nvGraphicFramePr>
        <p:xfrm>
          <a:off x="7903492" y="5230561"/>
          <a:ext cx="3240000" cy="756000"/>
        </p:xfrm>
        <a:graphic>
          <a:graphicData uri="http://schemas.openxmlformats.org/drawingml/2006/table">
            <a:tbl>
              <a:tblPr firstRow="1" bandRow="1">
                <a:tableStyleId>{5A111915-BE36-4E01-A7E5-04B1672EAD32}</a:tableStyleId>
              </a:tblPr>
              <a:tblGrid>
                <a:gridCol w="1667228">
                  <a:extLst>
                    <a:ext uri="{9D8B030D-6E8A-4147-A177-3AD203B41FA5}">
                      <a16:colId xmlns:a16="http://schemas.microsoft.com/office/drawing/2014/main" val="1695297491"/>
                    </a:ext>
                  </a:extLst>
                </a:gridCol>
                <a:gridCol w="1572772">
                  <a:extLst>
                    <a:ext uri="{9D8B030D-6E8A-4147-A177-3AD203B41FA5}">
                      <a16:colId xmlns:a16="http://schemas.microsoft.com/office/drawing/2014/main" val="139667219"/>
                    </a:ext>
                  </a:extLst>
                </a:gridCol>
              </a:tblGrid>
              <a:tr h="756000">
                <a:tc>
                  <a:txBody>
                    <a:bodyPr/>
                    <a:lstStyle/>
                    <a:p>
                      <a:pPr marL="0" algn="l" defTabSz="914377" rtl="0" eaLnBrk="1" latinLnBrk="0" hangingPunct="1">
                        <a:spcAft>
                          <a:spcPts val="600"/>
                        </a:spcAft>
                      </a:pPr>
                      <a:r>
                        <a:rPr lang="fr-FR" sz="1300" b="0" kern="1200" noProof="0" dirty="0">
                          <a:solidFill>
                            <a:schemeClr val="tx1"/>
                          </a:solidFill>
                          <a:latin typeface="+mn-lt"/>
                          <a:ea typeface="+mn-ea"/>
                          <a:cs typeface="+mn-cs"/>
                        </a:rPr>
                        <a:t>Non, je ne fais pas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pPr marL="0" algn="l" defTabSz="914377" rtl="0" eaLnBrk="1" latinLnBrk="0" hangingPunct="1">
                        <a:spcAft>
                          <a:spcPts val="600"/>
                        </a:spcAft>
                      </a:pPr>
                      <a:r>
                        <a:rPr lang="fr-FR" sz="1300" b="0" kern="1200" noProof="0" dirty="0">
                          <a:solidFill>
                            <a:schemeClr val="tx1"/>
                          </a:solidFill>
                          <a:latin typeface="+mn-lt"/>
                          <a:ea typeface="+mn-ea"/>
                          <a:cs typeface="+mn-cs"/>
                        </a:rPr>
                        <a:t>du sport.</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kern="1200" noProof="0" dirty="0">
                          <a:solidFill>
                            <a:schemeClr val="tx1"/>
                          </a:solidFill>
                          <a:latin typeface="+mn-lt"/>
                          <a:ea typeface="+mn-ea"/>
                          <a:cs typeface="+mn-cs"/>
                        </a:rPr>
                        <a:t>de l’athlétisme.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extLst>
                  <a:ext uri="{0D108BD9-81ED-4DB2-BD59-A6C34878D82A}">
                    <a16:rowId xmlns:a16="http://schemas.microsoft.com/office/drawing/2014/main" val="1351746232"/>
                  </a:ext>
                </a:extLst>
              </a:tr>
            </a:tbl>
          </a:graphicData>
        </a:graphic>
      </p:graphicFrame>
      <p:graphicFrame>
        <p:nvGraphicFramePr>
          <p:cNvPr id="30" name="Table 15 Q3 answer 4 (no)">
            <a:extLst>
              <a:ext uri="{FF2B5EF4-FFF2-40B4-BE49-F238E27FC236}">
                <a16:creationId xmlns:a16="http://schemas.microsoft.com/office/drawing/2014/main" id="{7D738C98-B558-5175-51F3-85B3CF14674D}"/>
              </a:ext>
            </a:extLst>
          </p:cNvPr>
          <p:cNvGraphicFramePr>
            <a:graphicFrameLocks noGrp="1"/>
          </p:cNvGraphicFramePr>
          <p:nvPr>
            <p:extLst>
              <p:ext uri="{D42A27DB-BD31-4B8C-83A1-F6EECF244321}">
                <p14:modId xmlns:p14="http://schemas.microsoft.com/office/powerpoint/2010/main" val="2216089302"/>
              </p:ext>
            </p:extLst>
          </p:nvPr>
        </p:nvGraphicFramePr>
        <p:xfrm>
          <a:off x="7903492" y="6073222"/>
          <a:ext cx="3240000" cy="396000"/>
        </p:xfrm>
        <a:graphic>
          <a:graphicData uri="http://schemas.openxmlformats.org/drawingml/2006/table">
            <a:tbl>
              <a:tblPr firstRow="1" bandRow="1">
                <a:tableStyleId>{5A111915-BE36-4E01-A7E5-04B1672EAD32}</a:tableStyleId>
              </a:tblPr>
              <a:tblGrid>
                <a:gridCol w="3240000">
                  <a:extLst>
                    <a:ext uri="{9D8B030D-6E8A-4147-A177-3AD203B41FA5}">
                      <a16:colId xmlns:a16="http://schemas.microsoft.com/office/drawing/2014/main" val="1695297491"/>
                    </a:ext>
                  </a:extLst>
                </a:gridCol>
              </a:tblGrid>
              <a:tr h="396000">
                <a:tc>
                  <a:txBody>
                    <a:bodyPr/>
                    <a:lstStyle/>
                    <a:p>
                      <a:pPr marL="0" algn="l" defTabSz="914377" rtl="0" eaLnBrk="1" latinLnBrk="0" hangingPunct="1">
                        <a:spcAft>
                          <a:spcPts val="600"/>
                        </a:spcAft>
                      </a:pPr>
                      <a:r>
                        <a:rPr lang="fr-FR" sz="1300" b="0" kern="1200" noProof="0" dirty="0">
                          <a:solidFill>
                            <a:schemeClr val="tx1"/>
                          </a:solidFill>
                          <a:latin typeface="+mn-lt"/>
                          <a:ea typeface="+mn-ea"/>
                          <a:cs typeface="+mn-cs"/>
                        </a:rPr>
                        <a:t>Non, je n’en fais pas.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extLst>
                  <a:ext uri="{0D108BD9-81ED-4DB2-BD59-A6C34878D82A}">
                    <a16:rowId xmlns:a16="http://schemas.microsoft.com/office/drawing/2014/main" val="1351746232"/>
                  </a:ext>
                </a:extLst>
              </a:tr>
            </a:tbl>
          </a:graphicData>
        </a:graphic>
      </p:graphicFrame>
      <p:sp>
        <p:nvSpPr>
          <p:cNvPr id="2" name="Slide Number Placeholder 1">
            <a:extLst>
              <a:ext uri="{FF2B5EF4-FFF2-40B4-BE49-F238E27FC236}">
                <a16:creationId xmlns:a16="http://schemas.microsoft.com/office/drawing/2014/main" id="{474C51A6-0A78-4D79-7343-44687B80D73F}"/>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2</a:t>
            </a:fld>
            <a:endParaRPr lang="en-AU"/>
          </a:p>
        </p:txBody>
      </p:sp>
    </p:spTree>
    <p:extLst>
      <p:ext uri="{BB962C8B-B14F-4D97-AF65-F5344CB8AC3E}">
        <p14:creationId xmlns:p14="http://schemas.microsoft.com/office/powerpoint/2010/main" val="23708510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DBF9ED9-92B6-11B4-A0B6-54A53A154E2B}"/>
              </a:ext>
            </a:extLst>
          </p:cNvPr>
          <p:cNvSpPr>
            <a:spLocks noGrp="1"/>
          </p:cNvSpPr>
          <p:nvPr>
            <p:ph type="title" idx="4294967295"/>
          </p:nvPr>
        </p:nvSpPr>
        <p:spPr>
          <a:xfrm>
            <a:off x="360000" y="-1008000"/>
            <a:ext cx="10080000" cy="1008000"/>
          </a:xfrm>
        </p:spPr>
        <p:txBody>
          <a:bodyPr vert="horz" lIns="0" tIns="0" rIns="0" bIns="0" rtlCol="0" anchor="b">
            <a:noAutofit/>
          </a:bodyPr>
          <a:lstStyle/>
          <a:p>
            <a:r>
              <a:rPr lang="en-AU" dirty="0"/>
              <a:t>Free time 2</a:t>
            </a:r>
          </a:p>
        </p:txBody>
      </p:sp>
      <p:sp>
        <p:nvSpPr>
          <p:cNvPr id="5" name="TextBox 4">
            <a:extLst>
              <a:ext uri="{FF2B5EF4-FFF2-40B4-BE49-F238E27FC236}">
                <a16:creationId xmlns:a16="http://schemas.microsoft.com/office/drawing/2014/main" id="{3B43324F-347A-E7EE-AF75-FBEF09E28796}"/>
              </a:ext>
            </a:extLst>
          </p:cNvPr>
          <p:cNvSpPr txBox="1"/>
          <p:nvPr/>
        </p:nvSpPr>
        <p:spPr>
          <a:xfrm>
            <a:off x="313200" y="496800"/>
            <a:ext cx="11062355" cy="369332"/>
          </a:xfrm>
          <a:prstGeom prst="rect">
            <a:avLst/>
          </a:prstGeom>
          <a:noFill/>
        </p:spPr>
        <p:txBody>
          <a:bodyPr wrap="square">
            <a:spAutoFit/>
          </a:bodyPr>
          <a:lstStyle/>
          <a:p>
            <a:r>
              <a:rPr lang="en-AU" sz="1800" dirty="0"/>
              <a:t>Using the table, interact to describe what you do in your free time.</a:t>
            </a:r>
          </a:p>
        </p:txBody>
      </p:sp>
      <p:graphicFrame>
        <p:nvGraphicFramePr>
          <p:cNvPr id="4" name="Table 16">
            <a:extLst>
              <a:ext uri="{FF2B5EF4-FFF2-40B4-BE49-F238E27FC236}">
                <a16:creationId xmlns:a16="http://schemas.microsoft.com/office/drawing/2014/main" id="{BF4FA1D4-FAF3-9256-A993-525798563EE2}"/>
              </a:ext>
            </a:extLst>
          </p:cNvPr>
          <p:cNvGraphicFramePr>
            <a:graphicFrameLocks noGrp="1"/>
          </p:cNvGraphicFramePr>
          <p:nvPr>
            <p:extLst>
              <p:ext uri="{D42A27DB-BD31-4B8C-83A1-F6EECF244321}">
                <p14:modId xmlns:p14="http://schemas.microsoft.com/office/powerpoint/2010/main" val="4288032574"/>
              </p:ext>
            </p:extLst>
          </p:nvPr>
        </p:nvGraphicFramePr>
        <p:xfrm>
          <a:off x="361504" y="1117708"/>
          <a:ext cx="4064000" cy="1935480"/>
        </p:xfrm>
        <a:graphic>
          <a:graphicData uri="http://schemas.openxmlformats.org/drawingml/2006/table">
            <a:tbl>
              <a:tblPr firstRow="1" bandRow="1">
                <a:tableStyleId>{5A111915-BE36-4E01-A7E5-04B1672EAD32}</a:tableStyleId>
              </a:tblPr>
              <a:tblGrid>
                <a:gridCol w="2032000">
                  <a:extLst>
                    <a:ext uri="{9D8B030D-6E8A-4147-A177-3AD203B41FA5}">
                      <a16:colId xmlns:a16="http://schemas.microsoft.com/office/drawing/2014/main" val="1695297491"/>
                    </a:ext>
                  </a:extLst>
                </a:gridCol>
                <a:gridCol w="2032000">
                  <a:extLst>
                    <a:ext uri="{9D8B030D-6E8A-4147-A177-3AD203B41FA5}">
                      <a16:colId xmlns:a16="http://schemas.microsoft.com/office/drawing/2014/main" val="139667219"/>
                    </a:ext>
                  </a:extLst>
                </a:gridCol>
              </a:tblGrid>
              <a:tr h="1865376">
                <a:tc>
                  <a:txBody>
                    <a:bodyPr/>
                    <a:lstStyle/>
                    <a:p>
                      <a:pPr marL="0" algn="l" defTabSz="914377" rtl="0" eaLnBrk="1" latinLnBrk="0" hangingPunct="1">
                        <a:spcAft>
                          <a:spcPts val="600"/>
                        </a:spcAft>
                      </a:pPr>
                      <a:r>
                        <a:rPr lang="fr-FR" sz="1300" b="0" kern="1200" noProof="0" dirty="0">
                          <a:solidFill>
                            <a:schemeClr val="tx1"/>
                          </a:solidFill>
                          <a:latin typeface="+mn-lt"/>
                          <a:ea typeface="+mn-ea"/>
                          <a:cs typeface="+mn-cs"/>
                        </a:rPr>
                        <a:t>Tu vas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kern="1200" noProof="0" dirty="0">
                          <a:solidFill>
                            <a:schemeClr val="tx1"/>
                          </a:solidFill>
                          <a:latin typeface="+mn-lt"/>
                          <a:ea typeface="+mn-ea"/>
                          <a:cs typeface="+mn-cs"/>
                        </a:rPr>
                        <a:t>au cinéma ?</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kern="1200" noProof="0" dirty="0">
                          <a:solidFill>
                            <a:schemeClr val="tx1"/>
                          </a:solidFill>
                          <a:latin typeface="+mn-lt"/>
                          <a:ea typeface="+mn-ea"/>
                          <a:cs typeface="+mn-cs"/>
                        </a:rPr>
                        <a:t>au zoo ?</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kern="1200" noProof="0" dirty="0">
                          <a:solidFill>
                            <a:schemeClr val="tx1"/>
                          </a:solidFill>
                          <a:latin typeface="+mn-lt"/>
                          <a:ea typeface="+mn-ea"/>
                          <a:cs typeface="+mn-cs"/>
                        </a:rPr>
                        <a:t>au musée ?</a:t>
                      </a:r>
                    </a:p>
                    <a:p>
                      <a:pPr marL="0" marR="0" lvl="0" indent="0" algn="l" defTabSz="914377" rtl="0" eaLnBrk="1" fontAlgn="auto" latinLnBrk="0" hangingPunct="1">
                        <a:lnSpc>
                          <a:spcPct val="100000"/>
                        </a:lnSpc>
                        <a:spcBef>
                          <a:spcPts val="0"/>
                        </a:spcBef>
                        <a:spcAft>
                          <a:spcPts val="600"/>
                        </a:spcAft>
                        <a:buClrTx/>
                        <a:buSzTx/>
                        <a:buFontTx/>
                        <a:buNone/>
                        <a:tabLst/>
                        <a:defRPr/>
                      </a:pPr>
                      <a:endParaRPr lang="fr-FR" sz="1300" b="0" kern="1200" noProof="0" dirty="0">
                        <a:solidFill>
                          <a:schemeClr val="tx1"/>
                        </a:solidFill>
                        <a:latin typeface="+mn-lt"/>
                        <a:ea typeface="+mn-ea"/>
                        <a:cs typeface="+mn-cs"/>
                      </a:endParaRP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kern="1200" noProof="0" dirty="0">
                          <a:solidFill>
                            <a:schemeClr val="tx1"/>
                          </a:solidFill>
                          <a:latin typeface="+mn-lt"/>
                          <a:ea typeface="+mn-ea"/>
                          <a:cs typeface="+mn-cs"/>
                        </a:rPr>
                        <a:t>à la plage ?</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kern="1200" noProof="0" dirty="0">
                          <a:solidFill>
                            <a:schemeClr val="tx1"/>
                          </a:solidFill>
                          <a:latin typeface="+mn-lt"/>
                          <a:ea typeface="+mn-ea"/>
                          <a:cs typeface="+mn-cs"/>
                        </a:rPr>
                        <a:t>à la piscine ?</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kern="1200" noProof="0" dirty="0">
                          <a:solidFill>
                            <a:schemeClr val="tx1"/>
                          </a:solidFill>
                          <a:latin typeface="+mn-lt"/>
                          <a:ea typeface="+mn-ea"/>
                          <a:cs typeface="+mn-cs"/>
                        </a:rPr>
                        <a:t>à la fête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351746232"/>
                  </a:ext>
                </a:extLst>
              </a:tr>
            </a:tbl>
          </a:graphicData>
        </a:graphic>
      </p:graphicFrame>
      <p:graphicFrame>
        <p:nvGraphicFramePr>
          <p:cNvPr id="6" name="Table 17">
            <a:extLst>
              <a:ext uri="{FF2B5EF4-FFF2-40B4-BE49-F238E27FC236}">
                <a16:creationId xmlns:a16="http://schemas.microsoft.com/office/drawing/2014/main" id="{F6C9B3BB-0586-65C2-63D9-C4C5C7A8DBBA}"/>
              </a:ext>
            </a:extLst>
          </p:cNvPr>
          <p:cNvGraphicFramePr>
            <a:graphicFrameLocks noGrp="1"/>
          </p:cNvGraphicFramePr>
          <p:nvPr>
            <p:extLst>
              <p:ext uri="{D42A27DB-BD31-4B8C-83A1-F6EECF244321}">
                <p14:modId xmlns:p14="http://schemas.microsoft.com/office/powerpoint/2010/main" val="2876141941"/>
              </p:ext>
            </p:extLst>
          </p:nvPr>
        </p:nvGraphicFramePr>
        <p:xfrm>
          <a:off x="4550498" y="1117708"/>
          <a:ext cx="3240000" cy="1935480"/>
        </p:xfrm>
        <a:graphic>
          <a:graphicData uri="http://schemas.openxmlformats.org/drawingml/2006/table">
            <a:tbl>
              <a:tblPr firstRow="1" bandRow="1">
                <a:tableStyleId>{5A111915-BE36-4E01-A7E5-04B1672EAD32}</a:tableStyleId>
              </a:tblPr>
              <a:tblGrid>
                <a:gridCol w="1620000">
                  <a:extLst>
                    <a:ext uri="{9D8B030D-6E8A-4147-A177-3AD203B41FA5}">
                      <a16:colId xmlns:a16="http://schemas.microsoft.com/office/drawing/2014/main" val="1695297491"/>
                    </a:ext>
                  </a:extLst>
                </a:gridCol>
                <a:gridCol w="1620000">
                  <a:extLst>
                    <a:ext uri="{9D8B030D-6E8A-4147-A177-3AD203B41FA5}">
                      <a16:colId xmlns:a16="http://schemas.microsoft.com/office/drawing/2014/main" val="139667219"/>
                    </a:ext>
                  </a:extLst>
                </a:gridCol>
              </a:tblGrid>
              <a:tr h="1935480">
                <a:tc>
                  <a:txBody>
                    <a:bodyPr/>
                    <a:lstStyle/>
                    <a:p>
                      <a:pPr marL="0" algn="l" defTabSz="914377" rtl="0" eaLnBrk="1" latinLnBrk="0" hangingPunct="1">
                        <a:spcAft>
                          <a:spcPts val="600"/>
                        </a:spcAft>
                      </a:pPr>
                      <a:r>
                        <a:rPr lang="fr-FR" sz="1300" b="0" kern="1200" noProof="0" dirty="0">
                          <a:solidFill>
                            <a:schemeClr val="tx1"/>
                          </a:solidFill>
                          <a:latin typeface="+mn-lt"/>
                          <a:ea typeface="+mn-ea"/>
                          <a:cs typeface="+mn-cs"/>
                        </a:rPr>
                        <a:t>Oui, je vais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kern="1200" noProof="0" dirty="0">
                          <a:solidFill>
                            <a:schemeClr val="tx1"/>
                          </a:solidFill>
                          <a:latin typeface="+mn-lt"/>
                          <a:ea typeface="+mn-ea"/>
                          <a:cs typeface="+mn-cs"/>
                        </a:rPr>
                        <a:t>au cinéma.</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kern="1200" noProof="0" dirty="0">
                          <a:solidFill>
                            <a:schemeClr val="tx1"/>
                          </a:solidFill>
                          <a:latin typeface="+mn-lt"/>
                          <a:ea typeface="+mn-ea"/>
                          <a:cs typeface="+mn-cs"/>
                        </a:rPr>
                        <a:t>au zoo.</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kern="1200" noProof="0" dirty="0">
                          <a:solidFill>
                            <a:schemeClr val="tx1"/>
                          </a:solidFill>
                          <a:latin typeface="+mn-lt"/>
                          <a:ea typeface="+mn-ea"/>
                          <a:cs typeface="+mn-cs"/>
                        </a:rPr>
                        <a:t>au musée.</a:t>
                      </a:r>
                    </a:p>
                    <a:p>
                      <a:pPr marL="0" marR="0" lvl="0" indent="0" algn="l" defTabSz="914377" rtl="0" eaLnBrk="1" fontAlgn="auto" latinLnBrk="0" hangingPunct="1">
                        <a:lnSpc>
                          <a:spcPct val="100000"/>
                        </a:lnSpc>
                        <a:spcBef>
                          <a:spcPts val="0"/>
                        </a:spcBef>
                        <a:spcAft>
                          <a:spcPts val="600"/>
                        </a:spcAft>
                        <a:buClrTx/>
                        <a:buSzTx/>
                        <a:buFontTx/>
                        <a:buNone/>
                        <a:tabLst/>
                        <a:defRPr/>
                      </a:pPr>
                      <a:endParaRPr lang="fr-FR" sz="1300" b="0" kern="1200" noProof="0" dirty="0">
                        <a:solidFill>
                          <a:schemeClr val="tx1"/>
                        </a:solidFill>
                        <a:latin typeface="+mn-lt"/>
                        <a:ea typeface="+mn-ea"/>
                        <a:cs typeface="+mn-cs"/>
                      </a:endParaRP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kern="1200" noProof="0" dirty="0">
                          <a:solidFill>
                            <a:schemeClr val="tx1"/>
                          </a:solidFill>
                          <a:latin typeface="+mn-lt"/>
                          <a:ea typeface="+mn-ea"/>
                          <a:cs typeface="+mn-cs"/>
                        </a:rPr>
                        <a:t>à la plage.</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kern="1200" noProof="0" dirty="0">
                          <a:solidFill>
                            <a:schemeClr val="tx1"/>
                          </a:solidFill>
                          <a:latin typeface="+mn-lt"/>
                          <a:ea typeface="+mn-ea"/>
                          <a:cs typeface="+mn-cs"/>
                        </a:rPr>
                        <a:t>à la piscine.</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kern="1200" noProof="0" dirty="0">
                          <a:solidFill>
                            <a:schemeClr val="tx1"/>
                          </a:solidFill>
                          <a:latin typeface="+mn-lt"/>
                          <a:ea typeface="+mn-ea"/>
                          <a:cs typeface="+mn-cs"/>
                        </a:rPr>
                        <a:t>à la fête.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extLst>
                  <a:ext uri="{0D108BD9-81ED-4DB2-BD59-A6C34878D82A}">
                    <a16:rowId xmlns:a16="http://schemas.microsoft.com/office/drawing/2014/main" val="1351746232"/>
                  </a:ext>
                </a:extLst>
              </a:tr>
            </a:tbl>
          </a:graphicData>
        </a:graphic>
      </p:graphicFrame>
      <p:pic>
        <p:nvPicPr>
          <p:cNvPr id="22" name="Graphic 21" descr="Badge Tick1 with solid fill">
            <a:extLst>
              <a:ext uri="{FF2B5EF4-FFF2-40B4-BE49-F238E27FC236}">
                <a16:creationId xmlns:a16="http://schemas.microsoft.com/office/drawing/2014/main" id="{43D9013E-51D8-ED3D-D582-19DE4BBCA52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539600" y="946800"/>
            <a:ext cx="540000" cy="540000"/>
          </a:xfrm>
          <a:prstGeom prst="rect">
            <a:avLst/>
          </a:prstGeom>
        </p:spPr>
      </p:pic>
      <p:graphicFrame>
        <p:nvGraphicFramePr>
          <p:cNvPr id="8" name="Table 18">
            <a:extLst>
              <a:ext uri="{FF2B5EF4-FFF2-40B4-BE49-F238E27FC236}">
                <a16:creationId xmlns:a16="http://schemas.microsoft.com/office/drawing/2014/main" id="{8C765BC6-73C4-64A9-A507-CF966BD927F9}"/>
              </a:ext>
            </a:extLst>
          </p:cNvPr>
          <p:cNvGraphicFramePr>
            <a:graphicFrameLocks noGrp="1"/>
          </p:cNvGraphicFramePr>
          <p:nvPr>
            <p:extLst>
              <p:ext uri="{D42A27DB-BD31-4B8C-83A1-F6EECF244321}">
                <p14:modId xmlns:p14="http://schemas.microsoft.com/office/powerpoint/2010/main" val="1087577568"/>
              </p:ext>
            </p:extLst>
          </p:nvPr>
        </p:nvGraphicFramePr>
        <p:xfrm>
          <a:off x="7915492" y="1117707"/>
          <a:ext cx="3240000" cy="1935480"/>
        </p:xfrm>
        <a:graphic>
          <a:graphicData uri="http://schemas.openxmlformats.org/drawingml/2006/table">
            <a:tbl>
              <a:tblPr firstRow="1" bandRow="1">
                <a:tableStyleId>{5A111915-BE36-4E01-A7E5-04B1672EAD32}</a:tableStyleId>
              </a:tblPr>
              <a:tblGrid>
                <a:gridCol w="1620000">
                  <a:extLst>
                    <a:ext uri="{9D8B030D-6E8A-4147-A177-3AD203B41FA5}">
                      <a16:colId xmlns:a16="http://schemas.microsoft.com/office/drawing/2014/main" val="1695297491"/>
                    </a:ext>
                  </a:extLst>
                </a:gridCol>
                <a:gridCol w="1620000">
                  <a:extLst>
                    <a:ext uri="{9D8B030D-6E8A-4147-A177-3AD203B41FA5}">
                      <a16:colId xmlns:a16="http://schemas.microsoft.com/office/drawing/2014/main" val="139667219"/>
                    </a:ext>
                  </a:extLst>
                </a:gridCol>
              </a:tblGrid>
              <a:tr h="1935479">
                <a:tc>
                  <a:txBody>
                    <a:bodyPr/>
                    <a:lstStyle/>
                    <a:p>
                      <a:pPr marL="0" algn="l" defTabSz="914377" rtl="0" eaLnBrk="1" latinLnBrk="0" hangingPunct="1">
                        <a:spcAft>
                          <a:spcPts val="600"/>
                        </a:spcAft>
                      </a:pPr>
                      <a:r>
                        <a:rPr lang="fr-FR" sz="1300" b="0" kern="1200" noProof="0" dirty="0">
                          <a:solidFill>
                            <a:schemeClr val="tx1"/>
                          </a:solidFill>
                          <a:latin typeface="+mn-lt"/>
                          <a:ea typeface="+mn-ea"/>
                          <a:cs typeface="+mn-cs"/>
                        </a:rPr>
                        <a:t>Non, je ne vais pas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kern="1200" noProof="0" dirty="0">
                          <a:solidFill>
                            <a:schemeClr val="tx1"/>
                          </a:solidFill>
                          <a:latin typeface="+mn-lt"/>
                          <a:ea typeface="+mn-ea"/>
                          <a:cs typeface="+mn-cs"/>
                        </a:rPr>
                        <a:t>au cinéma.</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kern="1200" noProof="0" dirty="0">
                          <a:solidFill>
                            <a:schemeClr val="tx1"/>
                          </a:solidFill>
                          <a:latin typeface="+mn-lt"/>
                          <a:ea typeface="+mn-ea"/>
                          <a:cs typeface="+mn-cs"/>
                        </a:rPr>
                        <a:t>au zoo.</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kern="1200" noProof="0" dirty="0">
                          <a:solidFill>
                            <a:schemeClr val="tx1"/>
                          </a:solidFill>
                          <a:latin typeface="+mn-lt"/>
                          <a:ea typeface="+mn-ea"/>
                          <a:cs typeface="+mn-cs"/>
                        </a:rPr>
                        <a:t>au musée.</a:t>
                      </a:r>
                    </a:p>
                    <a:p>
                      <a:pPr marL="0" marR="0" lvl="0" indent="0" algn="l" defTabSz="914377" rtl="0" eaLnBrk="1" fontAlgn="auto" latinLnBrk="0" hangingPunct="1">
                        <a:lnSpc>
                          <a:spcPct val="100000"/>
                        </a:lnSpc>
                        <a:spcBef>
                          <a:spcPts val="0"/>
                        </a:spcBef>
                        <a:spcAft>
                          <a:spcPts val="600"/>
                        </a:spcAft>
                        <a:buClrTx/>
                        <a:buSzTx/>
                        <a:buFontTx/>
                        <a:buNone/>
                        <a:tabLst/>
                        <a:defRPr/>
                      </a:pPr>
                      <a:endParaRPr lang="fr-FR" sz="1300" b="0" kern="1200" noProof="0" dirty="0">
                        <a:solidFill>
                          <a:schemeClr val="tx1"/>
                        </a:solidFill>
                        <a:latin typeface="+mn-lt"/>
                        <a:ea typeface="+mn-ea"/>
                        <a:cs typeface="+mn-cs"/>
                      </a:endParaRP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kern="1200" noProof="0" dirty="0">
                          <a:solidFill>
                            <a:schemeClr val="tx1"/>
                          </a:solidFill>
                          <a:latin typeface="+mn-lt"/>
                          <a:ea typeface="+mn-ea"/>
                          <a:cs typeface="+mn-cs"/>
                        </a:rPr>
                        <a:t>à la plage.</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kern="1200" noProof="0" dirty="0">
                          <a:solidFill>
                            <a:schemeClr val="tx1"/>
                          </a:solidFill>
                          <a:latin typeface="+mn-lt"/>
                          <a:ea typeface="+mn-ea"/>
                          <a:cs typeface="+mn-cs"/>
                        </a:rPr>
                        <a:t>à la piscine.</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kern="1200" noProof="0" dirty="0">
                          <a:solidFill>
                            <a:schemeClr val="tx1"/>
                          </a:solidFill>
                          <a:latin typeface="+mn-lt"/>
                          <a:ea typeface="+mn-ea"/>
                          <a:cs typeface="+mn-cs"/>
                        </a:rPr>
                        <a:t>à la fête.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extLst>
                  <a:ext uri="{0D108BD9-81ED-4DB2-BD59-A6C34878D82A}">
                    <a16:rowId xmlns:a16="http://schemas.microsoft.com/office/drawing/2014/main" val="1351746232"/>
                  </a:ext>
                </a:extLst>
              </a:tr>
            </a:tbl>
          </a:graphicData>
        </a:graphic>
      </p:graphicFrame>
      <p:pic>
        <p:nvPicPr>
          <p:cNvPr id="20" name="Graphic 19" descr="Badge Cross with solid fill">
            <a:extLst>
              <a:ext uri="{FF2B5EF4-FFF2-40B4-BE49-F238E27FC236}">
                <a16:creationId xmlns:a16="http://schemas.microsoft.com/office/drawing/2014/main" id="{E93FDD52-DF29-E206-A548-CF28F2C36E03}"/>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903492" y="946800"/>
            <a:ext cx="540000" cy="540000"/>
          </a:xfrm>
          <a:prstGeom prst="rect">
            <a:avLst/>
          </a:prstGeom>
        </p:spPr>
      </p:pic>
      <p:graphicFrame>
        <p:nvGraphicFramePr>
          <p:cNvPr id="10" name="Table 19">
            <a:extLst>
              <a:ext uri="{FF2B5EF4-FFF2-40B4-BE49-F238E27FC236}">
                <a16:creationId xmlns:a16="http://schemas.microsoft.com/office/drawing/2014/main" id="{1E60FEE4-7FC0-3773-663C-6B2CC6AB7E39}"/>
              </a:ext>
            </a:extLst>
          </p:cNvPr>
          <p:cNvGraphicFramePr>
            <a:graphicFrameLocks noGrp="1"/>
          </p:cNvGraphicFramePr>
          <p:nvPr>
            <p:extLst>
              <p:ext uri="{D42A27DB-BD31-4B8C-83A1-F6EECF244321}">
                <p14:modId xmlns:p14="http://schemas.microsoft.com/office/powerpoint/2010/main" val="3855573941"/>
              </p:ext>
            </p:extLst>
          </p:nvPr>
        </p:nvGraphicFramePr>
        <p:xfrm>
          <a:off x="361504" y="3314682"/>
          <a:ext cx="4064400" cy="631569"/>
        </p:xfrm>
        <a:graphic>
          <a:graphicData uri="http://schemas.openxmlformats.org/drawingml/2006/table">
            <a:tbl>
              <a:tblPr firstRow="1" bandRow="1">
                <a:tableStyleId>{5A111915-BE36-4E01-A7E5-04B1672EAD32}</a:tableStyleId>
              </a:tblPr>
              <a:tblGrid>
                <a:gridCol w="4064400">
                  <a:extLst>
                    <a:ext uri="{9D8B030D-6E8A-4147-A177-3AD203B41FA5}">
                      <a16:colId xmlns:a16="http://schemas.microsoft.com/office/drawing/2014/main" val="1695297491"/>
                    </a:ext>
                  </a:extLst>
                </a:gridCol>
              </a:tblGrid>
              <a:tr h="631569">
                <a:tc>
                  <a:txBody>
                    <a:bodyPr/>
                    <a:lstStyle/>
                    <a:p>
                      <a:pPr marL="0" marR="0" lvl="0" indent="0" algn="l" defTabSz="914377" rtl="0" eaLnBrk="1" fontAlgn="auto" latinLnBrk="0" hangingPunct="1">
                        <a:lnSpc>
                          <a:spcPct val="100000"/>
                        </a:lnSpc>
                        <a:spcBef>
                          <a:spcPts val="0"/>
                        </a:spcBef>
                        <a:spcAft>
                          <a:spcPts val="600"/>
                        </a:spcAft>
                        <a:buClrTx/>
                        <a:buSzTx/>
                        <a:buFontTx/>
                        <a:buNone/>
                        <a:tabLst/>
                        <a:defRPr/>
                      </a:pPr>
                      <a:r>
                        <a:rPr lang="fr-FR" sz="1400" b="0" kern="1200" noProof="0" dirty="0">
                          <a:solidFill>
                            <a:schemeClr val="tx1"/>
                          </a:solidFill>
                          <a:latin typeface="+mn-lt"/>
                          <a:ea typeface="+mn-ea"/>
                          <a:cs typeface="+mn-cs"/>
                        </a:rPr>
                        <a:t>Tu écoutes de la musique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351746232"/>
                  </a:ext>
                </a:extLst>
              </a:tr>
            </a:tbl>
          </a:graphicData>
        </a:graphic>
      </p:graphicFrame>
      <p:graphicFrame>
        <p:nvGraphicFramePr>
          <p:cNvPr id="11" name="Table 20">
            <a:extLst>
              <a:ext uri="{FF2B5EF4-FFF2-40B4-BE49-F238E27FC236}">
                <a16:creationId xmlns:a16="http://schemas.microsoft.com/office/drawing/2014/main" id="{4A39BE63-9CF8-0DEF-5277-7270ACC174A3}"/>
              </a:ext>
            </a:extLst>
          </p:cNvPr>
          <p:cNvGraphicFramePr>
            <a:graphicFrameLocks noGrp="1"/>
          </p:cNvGraphicFramePr>
          <p:nvPr>
            <p:extLst>
              <p:ext uri="{D42A27DB-BD31-4B8C-83A1-F6EECF244321}">
                <p14:modId xmlns:p14="http://schemas.microsoft.com/office/powerpoint/2010/main" val="2984386862"/>
              </p:ext>
            </p:extLst>
          </p:nvPr>
        </p:nvGraphicFramePr>
        <p:xfrm>
          <a:off x="4550498" y="3314682"/>
          <a:ext cx="3240000" cy="631569"/>
        </p:xfrm>
        <a:graphic>
          <a:graphicData uri="http://schemas.openxmlformats.org/drawingml/2006/table">
            <a:tbl>
              <a:tblPr firstRow="1" bandRow="1">
                <a:tableStyleId>{5A111915-BE36-4E01-A7E5-04B1672EAD32}</a:tableStyleId>
              </a:tblPr>
              <a:tblGrid>
                <a:gridCol w="3240000">
                  <a:extLst>
                    <a:ext uri="{9D8B030D-6E8A-4147-A177-3AD203B41FA5}">
                      <a16:colId xmlns:a16="http://schemas.microsoft.com/office/drawing/2014/main" val="139667219"/>
                    </a:ext>
                  </a:extLst>
                </a:gridCol>
              </a:tblGrid>
              <a:tr h="631569">
                <a:tc>
                  <a:txBody>
                    <a:bodyPr/>
                    <a:lstStyle/>
                    <a:p>
                      <a:pPr marL="0" algn="l" defTabSz="914377" rtl="0" eaLnBrk="1" latinLnBrk="0" hangingPunct="1">
                        <a:spcAft>
                          <a:spcPts val="600"/>
                        </a:spcAft>
                      </a:pPr>
                      <a:r>
                        <a:rPr lang="fr-FR" sz="1300" b="0" kern="1200" noProof="0" dirty="0">
                          <a:solidFill>
                            <a:schemeClr val="tx1"/>
                          </a:solidFill>
                          <a:latin typeface="+mn-lt"/>
                          <a:ea typeface="+mn-ea"/>
                          <a:cs typeface="+mn-cs"/>
                        </a:rPr>
                        <a:t>Oui, j’écoute de la musique.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extLst>
                  <a:ext uri="{0D108BD9-81ED-4DB2-BD59-A6C34878D82A}">
                    <a16:rowId xmlns:a16="http://schemas.microsoft.com/office/drawing/2014/main" val="1351746232"/>
                  </a:ext>
                </a:extLst>
              </a:tr>
            </a:tbl>
          </a:graphicData>
        </a:graphic>
      </p:graphicFrame>
      <p:graphicFrame>
        <p:nvGraphicFramePr>
          <p:cNvPr id="13" name="Table 21">
            <a:extLst>
              <a:ext uri="{FF2B5EF4-FFF2-40B4-BE49-F238E27FC236}">
                <a16:creationId xmlns:a16="http://schemas.microsoft.com/office/drawing/2014/main" id="{F1D1FD9D-4672-4C98-1EF5-7C19D3355130}"/>
              </a:ext>
            </a:extLst>
          </p:cNvPr>
          <p:cNvGraphicFramePr>
            <a:graphicFrameLocks noGrp="1"/>
          </p:cNvGraphicFramePr>
          <p:nvPr>
            <p:extLst>
              <p:ext uri="{D42A27DB-BD31-4B8C-83A1-F6EECF244321}">
                <p14:modId xmlns:p14="http://schemas.microsoft.com/office/powerpoint/2010/main" val="2432879202"/>
              </p:ext>
            </p:extLst>
          </p:nvPr>
        </p:nvGraphicFramePr>
        <p:xfrm>
          <a:off x="7915492" y="3313051"/>
          <a:ext cx="3240000" cy="634829"/>
        </p:xfrm>
        <a:graphic>
          <a:graphicData uri="http://schemas.openxmlformats.org/drawingml/2006/table">
            <a:tbl>
              <a:tblPr firstRow="1" bandRow="1">
                <a:tableStyleId>{5A111915-BE36-4E01-A7E5-04B1672EAD32}</a:tableStyleId>
              </a:tblPr>
              <a:tblGrid>
                <a:gridCol w="3240000">
                  <a:extLst>
                    <a:ext uri="{9D8B030D-6E8A-4147-A177-3AD203B41FA5}">
                      <a16:colId xmlns:a16="http://schemas.microsoft.com/office/drawing/2014/main" val="1695297491"/>
                    </a:ext>
                  </a:extLst>
                </a:gridCol>
              </a:tblGrid>
              <a:tr h="634829">
                <a:tc>
                  <a:txBody>
                    <a:bodyPr/>
                    <a:lstStyle/>
                    <a:p>
                      <a:pPr marL="0" algn="l" defTabSz="914377" rtl="0" eaLnBrk="1" latinLnBrk="0" hangingPunct="1">
                        <a:spcAft>
                          <a:spcPts val="600"/>
                        </a:spcAft>
                      </a:pPr>
                      <a:r>
                        <a:rPr lang="fr-FR" sz="1300" b="0" kern="1200" noProof="0" dirty="0">
                          <a:solidFill>
                            <a:schemeClr val="tx1"/>
                          </a:solidFill>
                          <a:latin typeface="+mn-lt"/>
                          <a:ea typeface="+mn-ea"/>
                          <a:cs typeface="+mn-cs"/>
                        </a:rPr>
                        <a:t>Non, je n’écoute pas de la musique.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extLst>
                  <a:ext uri="{0D108BD9-81ED-4DB2-BD59-A6C34878D82A}">
                    <a16:rowId xmlns:a16="http://schemas.microsoft.com/office/drawing/2014/main" val="1351746232"/>
                  </a:ext>
                </a:extLst>
              </a:tr>
            </a:tbl>
          </a:graphicData>
        </a:graphic>
      </p:graphicFrame>
      <p:graphicFrame>
        <p:nvGraphicFramePr>
          <p:cNvPr id="19" name="Table 22">
            <a:extLst>
              <a:ext uri="{FF2B5EF4-FFF2-40B4-BE49-F238E27FC236}">
                <a16:creationId xmlns:a16="http://schemas.microsoft.com/office/drawing/2014/main" id="{299786EF-1881-3F66-5B2E-9A5A05A3D259}"/>
              </a:ext>
            </a:extLst>
          </p:cNvPr>
          <p:cNvGraphicFramePr>
            <a:graphicFrameLocks noGrp="1"/>
          </p:cNvGraphicFramePr>
          <p:nvPr>
            <p:extLst>
              <p:ext uri="{D42A27DB-BD31-4B8C-83A1-F6EECF244321}">
                <p14:modId xmlns:p14="http://schemas.microsoft.com/office/powerpoint/2010/main" val="4155073170"/>
              </p:ext>
            </p:extLst>
          </p:nvPr>
        </p:nvGraphicFramePr>
        <p:xfrm>
          <a:off x="361504" y="4215341"/>
          <a:ext cx="4064000" cy="1260000"/>
        </p:xfrm>
        <a:graphic>
          <a:graphicData uri="http://schemas.openxmlformats.org/drawingml/2006/table">
            <a:tbl>
              <a:tblPr firstRow="1" bandRow="1">
                <a:tableStyleId>{5A111915-BE36-4E01-A7E5-04B1672EAD32}</a:tableStyleId>
              </a:tblPr>
              <a:tblGrid>
                <a:gridCol w="2032000">
                  <a:extLst>
                    <a:ext uri="{9D8B030D-6E8A-4147-A177-3AD203B41FA5}">
                      <a16:colId xmlns:a16="http://schemas.microsoft.com/office/drawing/2014/main" val="1695297491"/>
                    </a:ext>
                  </a:extLst>
                </a:gridCol>
                <a:gridCol w="2032000">
                  <a:extLst>
                    <a:ext uri="{9D8B030D-6E8A-4147-A177-3AD203B41FA5}">
                      <a16:colId xmlns:a16="http://schemas.microsoft.com/office/drawing/2014/main" val="139667219"/>
                    </a:ext>
                  </a:extLst>
                </a:gridCol>
              </a:tblGrid>
              <a:tr h="1260000">
                <a:tc>
                  <a:txBody>
                    <a:bodyPr/>
                    <a:lstStyle/>
                    <a:p>
                      <a:pPr marL="0" algn="l" defTabSz="914377" rtl="0" eaLnBrk="1" latinLnBrk="0" hangingPunct="1">
                        <a:spcAft>
                          <a:spcPts val="600"/>
                        </a:spcAft>
                      </a:pPr>
                      <a:r>
                        <a:rPr lang="fr-FR" sz="1300" b="0" kern="1200" noProof="0" dirty="0">
                          <a:solidFill>
                            <a:schemeClr val="tx1"/>
                          </a:solidFill>
                          <a:latin typeface="+mn-lt"/>
                          <a:ea typeface="+mn-ea"/>
                          <a:cs typeface="+mn-cs"/>
                        </a:rPr>
                        <a:t>Tu regardes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kern="1200" noProof="0" dirty="0">
                          <a:solidFill>
                            <a:schemeClr val="tx1"/>
                          </a:solidFill>
                          <a:latin typeface="+mn-lt"/>
                          <a:ea typeface="+mn-ea"/>
                          <a:cs typeface="+mn-cs"/>
                        </a:rPr>
                        <a:t>la télé ?</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kern="1200" noProof="0" dirty="0">
                          <a:solidFill>
                            <a:schemeClr val="tx1"/>
                          </a:solidFill>
                          <a:latin typeface="+mn-lt"/>
                          <a:ea typeface="+mn-ea"/>
                          <a:cs typeface="+mn-cs"/>
                        </a:rPr>
                        <a:t>un film ?</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kern="1200" noProof="0" dirty="0">
                          <a:solidFill>
                            <a:schemeClr val="tx1"/>
                          </a:solidFill>
                          <a:latin typeface="+mn-lt"/>
                          <a:ea typeface="+mn-ea"/>
                          <a:cs typeface="+mn-cs"/>
                        </a:rPr>
                        <a:t>des clips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351746232"/>
                  </a:ext>
                </a:extLst>
              </a:tr>
            </a:tbl>
          </a:graphicData>
        </a:graphic>
      </p:graphicFrame>
      <p:graphicFrame>
        <p:nvGraphicFramePr>
          <p:cNvPr id="21" name="Table 23">
            <a:extLst>
              <a:ext uri="{FF2B5EF4-FFF2-40B4-BE49-F238E27FC236}">
                <a16:creationId xmlns:a16="http://schemas.microsoft.com/office/drawing/2014/main" id="{04C687E1-A89B-9329-8D3F-26153D0D3B22}"/>
              </a:ext>
            </a:extLst>
          </p:cNvPr>
          <p:cNvGraphicFramePr>
            <a:graphicFrameLocks noGrp="1"/>
          </p:cNvGraphicFramePr>
          <p:nvPr>
            <p:extLst>
              <p:ext uri="{D42A27DB-BD31-4B8C-83A1-F6EECF244321}">
                <p14:modId xmlns:p14="http://schemas.microsoft.com/office/powerpoint/2010/main" val="2431372960"/>
              </p:ext>
            </p:extLst>
          </p:nvPr>
        </p:nvGraphicFramePr>
        <p:xfrm>
          <a:off x="4574644" y="4207744"/>
          <a:ext cx="3240000" cy="1260000"/>
        </p:xfrm>
        <a:graphic>
          <a:graphicData uri="http://schemas.openxmlformats.org/drawingml/2006/table">
            <a:tbl>
              <a:tblPr firstRow="1" bandRow="1">
                <a:tableStyleId>{5A111915-BE36-4E01-A7E5-04B1672EAD32}</a:tableStyleId>
              </a:tblPr>
              <a:tblGrid>
                <a:gridCol w="1620000">
                  <a:extLst>
                    <a:ext uri="{9D8B030D-6E8A-4147-A177-3AD203B41FA5}">
                      <a16:colId xmlns:a16="http://schemas.microsoft.com/office/drawing/2014/main" val="1695297491"/>
                    </a:ext>
                  </a:extLst>
                </a:gridCol>
                <a:gridCol w="1620000">
                  <a:extLst>
                    <a:ext uri="{9D8B030D-6E8A-4147-A177-3AD203B41FA5}">
                      <a16:colId xmlns:a16="http://schemas.microsoft.com/office/drawing/2014/main" val="139667219"/>
                    </a:ext>
                  </a:extLst>
                </a:gridCol>
              </a:tblGrid>
              <a:tr h="1260000">
                <a:tc>
                  <a:txBody>
                    <a:bodyPr/>
                    <a:lstStyle/>
                    <a:p>
                      <a:pPr marL="0" algn="l" defTabSz="914377" rtl="0" eaLnBrk="1" latinLnBrk="0" hangingPunct="1">
                        <a:spcAft>
                          <a:spcPts val="600"/>
                        </a:spcAft>
                      </a:pPr>
                      <a:r>
                        <a:rPr lang="fr-FR" sz="1300" b="0" kern="1200" noProof="0" dirty="0">
                          <a:solidFill>
                            <a:schemeClr val="tx1"/>
                          </a:solidFill>
                          <a:latin typeface="+mn-lt"/>
                          <a:ea typeface="+mn-ea"/>
                          <a:cs typeface="+mn-cs"/>
                        </a:rPr>
                        <a:t>Oui, je regarde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kern="1200" noProof="0" dirty="0">
                          <a:solidFill>
                            <a:schemeClr val="tx1"/>
                          </a:solidFill>
                          <a:latin typeface="+mn-lt"/>
                          <a:ea typeface="+mn-ea"/>
                          <a:cs typeface="+mn-cs"/>
                        </a:rPr>
                        <a:t>la télé.</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kern="1200" noProof="0" dirty="0">
                          <a:solidFill>
                            <a:schemeClr val="tx1"/>
                          </a:solidFill>
                          <a:latin typeface="+mn-lt"/>
                          <a:ea typeface="+mn-ea"/>
                          <a:cs typeface="+mn-cs"/>
                        </a:rPr>
                        <a:t>un film.</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kern="1200" noProof="0" dirty="0">
                          <a:solidFill>
                            <a:schemeClr val="tx1"/>
                          </a:solidFill>
                          <a:latin typeface="+mn-lt"/>
                          <a:ea typeface="+mn-ea"/>
                          <a:cs typeface="+mn-cs"/>
                        </a:rPr>
                        <a:t>des clips.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extLst>
                  <a:ext uri="{0D108BD9-81ED-4DB2-BD59-A6C34878D82A}">
                    <a16:rowId xmlns:a16="http://schemas.microsoft.com/office/drawing/2014/main" val="1351746232"/>
                  </a:ext>
                </a:extLst>
              </a:tr>
            </a:tbl>
          </a:graphicData>
        </a:graphic>
      </p:graphicFrame>
      <p:graphicFrame>
        <p:nvGraphicFramePr>
          <p:cNvPr id="24" name="Table 24">
            <a:extLst>
              <a:ext uri="{FF2B5EF4-FFF2-40B4-BE49-F238E27FC236}">
                <a16:creationId xmlns:a16="http://schemas.microsoft.com/office/drawing/2014/main" id="{1D1C55A6-1809-AC95-A5BC-F5E9DB003B65}"/>
              </a:ext>
            </a:extLst>
          </p:cNvPr>
          <p:cNvGraphicFramePr>
            <a:graphicFrameLocks noGrp="1"/>
          </p:cNvGraphicFramePr>
          <p:nvPr>
            <p:extLst>
              <p:ext uri="{D42A27DB-BD31-4B8C-83A1-F6EECF244321}">
                <p14:modId xmlns:p14="http://schemas.microsoft.com/office/powerpoint/2010/main" val="476651529"/>
              </p:ext>
            </p:extLst>
          </p:nvPr>
        </p:nvGraphicFramePr>
        <p:xfrm>
          <a:off x="7939638" y="4207743"/>
          <a:ext cx="3240000" cy="1260000"/>
        </p:xfrm>
        <a:graphic>
          <a:graphicData uri="http://schemas.openxmlformats.org/drawingml/2006/table">
            <a:tbl>
              <a:tblPr firstRow="1" bandRow="1">
                <a:tableStyleId>{5A111915-BE36-4E01-A7E5-04B1672EAD32}</a:tableStyleId>
              </a:tblPr>
              <a:tblGrid>
                <a:gridCol w="1620000">
                  <a:extLst>
                    <a:ext uri="{9D8B030D-6E8A-4147-A177-3AD203B41FA5}">
                      <a16:colId xmlns:a16="http://schemas.microsoft.com/office/drawing/2014/main" val="1695297491"/>
                    </a:ext>
                  </a:extLst>
                </a:gridCol>
                <a:gridCol w="1620000">
                  <a:extLst>
                    <a:ext uri="{9D8B030D-6E8A-4147-A177-3AD203B41FA5}">
                      <a16:colId xmlns:a16="http://schemas.microsoft.com/office/drawing/2014/main" val="139667219"/>
                    </a:ext>
                  </a:extLst>
                </a:gridCol>
              </a:tblGrid>
              <a:tr h="1260000">
                <a:tc>
                  <a:txBody>
                    <a:bodyPr/>
                    <a:lstStyle/>
                    <a:p>
                      <a:pPr marL="0" algn="l" defTabSz="914377" rtl="0" eaLnBrk="1" latinLnBrk="0" hangingPunct="1">
                        <a:spcAft>
                          <a:spcPts val="600"/>
                        </a:spcAft>
                      </a:pPr>
                      <a:r>
                        <a:rPr lang="fr-FR" sz="1300" b="0" kern="1200" noProof="0" dirty="0">
                          <a:solidFill>
                            <a:schemeClr val="tx1"/>
                          </a:solidFill>
                          <a:latin typeface="+mn-lt"/>
                          <a:ea typeface="+mn-ea"/>
                          <a:cs typeface="+mn-cs"/>
                        </a:rPr>
                        <a:t>Non, je ne regarde pas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kern="1200" noProof="0" dirty="0">
                          <a:solidFill>
                            <a:schemeClr val="tx1"/>
                          </a:solidFill>
                          <a:latin typeface="+mn-lt"/>
                          <a:ea typeface="+mn-ea"/>
                          <a:cs typeface="+mn-cs"/>
                        </a:rPr>
                        <a:t>la télé.</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kern="1200" noProof="0" dirty="0">
                          <a:solidFill>
                            <a:schemeClr val="tx1"/>
                          </a:solidFill>
                          <a:latin typeface="+mn-lt"/>
                          <a:ea typeface="+mn-ea"/>
                          <a:cs typeface="+mn-cs"/>
                        </a:rPr>
                        <a:t>un film.</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kern="1200" noProof="0" dirty="0">
                          <a:solidFill>
                            <a:schemeClr val="tx1"/>
                          </a:solidFill>
                          <a:latin typeface="+mn-lt"/>
                          <a:ea typeface="+mn-ea"/>
                          <a:cs typeface="+mn-cs"/>
                        </a:rPr>
                        <a:t>des clips.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extLst>
                  <a:ext uri="{0D108BD9-81ED-4DB2-BD59-A6C34878D82A}">
                    <a16:rowId xmlns:a16="http://schemas.microsoft.com/office/drawing/2014/main" val="1351746232"/>
                  </a:ext>
                </a:extLst>
              </a:tr>
            </a:tbl>
          </a:graphicData>
        </a:graphic>
      </p:graphicFrame>
      <p:graphicFrame>
        <p:nvGraphicFramePr>
          <p:cNvPr id="25" name="Table 25">
            <a:extLst>
              <a:ext uri="{FF2B5EF4-FFF2-40B4-BE49-F238E27FC236}">
                <a16:creationId xmlns:a16="http://schemas.microsoft.com/office/drawing/2014/main" id="{F1C4578C-4BD1-8337-E6C7-CD818A94B78C}"/>
              </a:ext>
            </a:extLst>
          </p:cNvPr>
          <p:cNvGraphicFramePr>
            <a:graphicFrameLocks noGrp="1"/>
          </p:cNvGraphicFramePr>
          <p:nvPr>
            <p:extLst>
              <p:ext uri="{D42A27DB-BD31-4B8C-83A1-F6EECF244321}">
                <p14:modId xmlns:p14="http://schemas.microsoft.com/office/powerpoint/2010/main" val="1762337103"/>
              </p:ext>
            </p:extLst>
          </p:nvPr>
        </p:nvGraphicFramePr>
        <p:xfrm>
          <a:off x="360000" y="5727606"/>
          <a:ext cx="4064400" cy="631569"/>
        </p:xfrm>
        <a:graphic>
          <a:graphicData uri="http://schemas.openxmlformats.org/drawingml/2006/table">
            <a:tbl>
              <a:tblPr firstRow="1" bandRow="1">
                <a:tableStyleId>{5A111915-BE36-4E01-A7E5-04B1672EAD32}</a:tableStyleId>
              </a:tblPr>
              <a:tblGrid>
                <a:gridCol w="4064400">
                  <a:extLst>
                    <a:ext uri="{9D8B030D-6E8A-4147-A177-3AD203B41FA5}">
                      <a16:colId xmlns:a16="http://schemas.microsoft.com/office/drawing/2014/main" val="1695297491"/>
                    </a:ext>
                  </a:extLst>
                </a:gridCol>
              </a:tblGrid>
              <a:tr h="631569">
                <a:tc>
                  <a:txBody>
                    <a:bodyPr/>
                    <a:lstStyle/>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kern="1200" noProof="0" dirty="0">
                          <a:solidFill>
                            <a:schemeClr val="tx1"/>
                          </a:solidFill>
                          <a:latin typeface="+mn-lt"/>
                          <a:ea typeface="+mn-ea"/>
                          <a:cs typeface="+mn-cs"/>
                        </a:rPr>
                        <a:t>Tu traînes avec des amis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351746232"/>
                  </a:ext>
                </a:extLst>
              </a:tr>
            </a:tbl>
          </a:graphicData>
        </a:graphic>
      </p:graphicFrame>
      <p:graphicFrame>
        <p:nvGraphicFramePr>
          <p:cNvPr id="31" name="Table 26">
            <a:extLst>
              <a:ext uri="{FF2B5EF4-FFF2-40B4-BE49-F238E27FC236}">
                <a16:creationId xmlns:a16="http://schemas.microsoft.com/office/drawing/2014/main" id="{DB39672C-4C84-FDBA-3C22-D4C248DEA6BD}"/>
              </a:ext>
            </a:extLst>
          </p:cNvPr>
          <p:cNvGraphicFramePr>
            <a:graphicFrameLocks noGrp="1"/>
          </p:cNvGraphicFramePr>
          <p:nvPr>
            <p:extLst>
              <p:ext uri="{D42A27DB-BD31-4B8C-83A1-F6EECF244321}">
                <p14:modId xmlns:p14="http://schemas.microsoft.com/office/powerpoint/2010/main" val="834151172"/>
              </p:ext>
            </p:extLst>
          </p:nvPr>
        </p:nvGraphicFramePr>
        <p:xfrm>
          <a:off x="4548994" y="5727606"/>
          <a:ext cx="3240000" cy="631569"/>
        </p:xfrm>
        <a:graphic>
          <a:graphicData uri="http://schemas.openxmlformats.org/drawingml/2006/table">
            <a:tbl>
              <a:tblPr firstRow="1" bandRow="1">
                <a:tableStyleId>{5A111915-BE36-4E01-A7E5-04B1672EAD32}</a:tableStyleId>
              </a:tblPr>
              <a:tblGrid>
                <a:gridCol w="3240000">
                  <a:extLst>
                    <a:ext uri="{9D8B030D-6E8A-4147-A177-3AD203B41FA5}">
                      <a16:colId xmlns:a16="http://schemas.microsoft.com/office/drawing/2014/main" val="139667219"/>
                    </a:ext>
                  </a:extLst>
                </a:gridCol>
              </a:tblGrid>
              <a:tr h="631569">
                <a:tc>
                  <a:txBody>
                    <a:bodyPr/>
                    <a:lstStyle/>
                    <a:p>
                      <a:pPr marL="0" algn="l" defTabSz="914377" rtl="0" eaLnBrk="1" latinLnBrk="0" hangingPunct="1">
                        <a:spcAft>
                          <a:spcPts val="600"/>
                        </a:spcAft>
                      </a:pPr>
                      <a:r>
                        <a:rPr lang="fr-FR" sz="1300" b="0" kern="1200" noProof="0" dirty="0">
                          <a:solidFill>
                            <a:schemeClr val="tx1"/>
                          </a:solidFill>
                          <a:latin typeface="+mn-lt"/>
                          <a:ea typeface="+mn-ea"/>
                          <a:cs typeface="+mn-cs"/>
                        </a:rPr>
                        <a:t>Oui, je traîne avec des amis.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extLst>
                  <a:ext uri="{0D108BD9-81ED-4DB2-BD59-A6C34878D82A}">
                    <a16:rowId xmlns:a16="http://schemas.microsoft.com/office/drawing/2014/main" val="1351746232"/>
                  </a:ext>
                </a:extLst>
              </a:tr>
            </a:tbl>
          </a:graphicData>
        </a:graphic>
      </p:graphicFrame>
      <p:graphicFrame>
        <p:nvGraphicFramePr>
          <p:cNvPr id="32" name="Table 27">
            <a:extLst>
              <a:ext uri="{FF2B5EF4-FFF2-40B4-BE49-F238E27FC236}">
                <a16:creationId xmlns:a16="http://schemas.microsoft.com/office/drawing/2014/main" id="{8F9C4224-A91C-1F60-0477-EA4532E18FDC}"/>
              </a:ext>
            </a:extLst>
          </p:cNvPr>
          <p:cNvGraphicFramePr>
            <a:graphicFrameLocks noGrp="1"/>
          </p:cNvGraphicFramePr>
          <p:nvPr>
            <p:extLst>
              <p:ext uri="{D42A27DB-BD31-4B8C-83A1-F6EECF244321}">
                <p14:modId xmlns:p14="http://schemas.microsoft.com/office/powerpoint/2010/main" val="906310296"/>
              </p:ext>
            </p:extLst>
          </p:nvPr>
        </p:nvGraphicFramePr>
        <p:xfrm>
          <a:off x="7913988" y="5725975"/>
          <a:ext cx="3240000" cy="634829"/>
        </p:xfrm>
        <a:graphic>
          <a:graphicData uri="http://schemas.openxmlformats.org/drawingml/2006/table">
            <a:tbl>
              <a:tblPr firstRow="1" bandRow="1">
                <a:tableStyleId>{5A111915-BE36-4E01-A7E5-04B1672EAD32}</a:tableStyleId>
              </a:tblPr>
              <a:tblGrid>
                <a:gridCol w="3240000">
                  <a:extLst>
                    <a:ext uri="{9D8B030D-6E8A-4147-A177-3AD203B41FA5}">
                      <a16:colId xmlns:a16="http://schemas.microsoft.com/office/drawing/2014/main" val="1695297491"/>
                    </a:ext>
                  </a:extLst>
                </a:gridCol>
              </a:tblGrid>
              <a:tr h="634829">
                <a:tc>
                  <a:txBody>
                    <a:bodyPr/>
                    <a:lstStyle/>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kern="1200" noProof="0" dirty="0">
                          <a:solidFill>
                            <a:schemeClr val="tx1"/>
                          </a:solidFill>
                          <a:latin typeface="+mn-lt"/>
                          <a:ea typeface="+mn-ea"/>
                          <a:cs typeface="+mn-cs"/>
                        </a:rPr>
                        <a:t>Non, je ne traîne pas avec des amis.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extLst>
                  <a:ext uri="{0D108BD9-81ED-4DB2-BD59-A6C34878D82A}">
                    <a16:rowId xmlns:a16="http://schemas.microsoft.com/office/drawing/2014/main" val="1351746232"/>
                  </a:ext>
                </a:extLst>
              </a:tr>
            </a:tbl>
          </a:graphicData>
        </a:graphic>
      </p:graphicFrame>
      <p:sp>
        <p:nvSpPr>
          <p:cNvPr id="2" name="Slide Number Placeholder 1">
            <a:extLst>
              <a:ext uri="{FF2B5EF4-FFF2-40B4-BE49-F238E27FC236}">
                <a16:creationId xmlns:a16="http://schemas.microsoft.com/office/drawing/2014/main" id="{474C51A6-0A78-4D79-7343-44687B80D73F}"/>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3</a:t>
            </a:fld>
            <a:endParaRPr lang="en-AU"/>
          </a:p>
        </p:txBody>
      </p:sp>
    </p:spTree>
    <p:extLst>
      <p:ext uri="{BB962C8B-B14F-4D97-AF65-F5344CB8AC3E}">
        <p14:creationId xmlns:p14="http://schemas.microsoft.com/office/powerpoint/2010/main" val="3864268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F9CC207B-41FA-CA01-014C-3CCE61AF6396}"/>
              </a:ext>
            </a:extLst>
          </p:cNvPr>
          <p:cNvSpPr>
            <a:spLocks noGrp="1"/>
          </p:cNvSpPr>
          <p:nvPr>
            <p:ph type="title" idx="4294967295"/>
          </p:nvPr>
        </p:nvSpPr>
        <p:spPr>
          <a:xfrm>
            <a:off x="360000" y="-1008000"/>
            <a:ext cx="10080000" cy="1008000"/>
          </a:xfrm>
        </p:spPr>
        <p:txBody>
          <a:bodyPr vert="horz" lIns="0" tIns="0" rIns="0" bIns="0" rtlCol="0" anchor="b">
            <a:noAutofit/>
          </a:bodyPr>
          <a:lstStyle/>
          <a:p>
            <a:r>
              <a:rPr lang="en-AU" dirty="0"/>
              <a:t>How often and when</a:t>
            </a:r>
          </a:p>
        </p:txBody>
      </p:sp>
      <p:sp>
        <p:nvSpPr>
          <p:cNvPr id="4" name="TextBox 3">
            <a:extLst>
              <a:ext uri="{FF2B5EF4-FFF2-40B4-BE49-F238E27FC236}">
                <a16:creationId xmlns:a16="http://schemas.microsoft.com/office/drawing/2014/main" id="{0DA0B5B8-4DBC-C07B-BFA1-91A9F18B4808}"/>
              </a:ext>
            </a:extLst>
          </p:cNvPr>
          <p:cNvSpPr txBox="1"/>
          <p:nvPr/>
        </p:nvSpPr>
        <p:spPr>
          <a:xfrm>
            <a:off x="313200" y="496800"/>
            <a:ext cx="11062800" cy="370800"/>
          </a:xfrm>
          <a:prstGeom prst="rect">
            <a:avLst/>
          </a:prstGeom>
          <a:noFill/>
        </p:spPr>
        <p:txBody>
          <a:bodyPr wrap="square" lIns="0" tIns="0" rIns="0" bIns="0" rtlCol="0">
            <a:noAutofit/>
          </a:bodyPr>
          <a:lstStyle/>
          <a:p>
            <a:r>
              <a:rPr lang="en-AU" sz="1800" dirty="0"/>
              <a:t>Using the table, create sentences to describe how often and when people do activities.</a:t>
            </a:r>
          </a:p>
        </p:txBody>
      </p:sp>
      <p:sp>
        <p:nvSpPr>
          <p:cNvPr id="6" name="TextBox 5">
            <a:extLst>
              <a:ext uri="{FF2B5EF4-FFF2-40B4-BE49-F238E27FC236}">
                <a16:creationId xmlns:a16="http://schemas.microsoft.com/office/drawing/2014/main" id="{A3417C03-4107-6004-6FF1-AC3A2642644B}"/>
              </a:ext>
            </a:extLst>
          </p:cNvPr>
          <p:cNvSpPr txBox="1"/>
          <p:nvPr/>
        </p:nvSpPr>
        <p:spPr>
          <a:xfrm>
            <a:off x="313200" y="1102008"/>
            <a:ext cx="1457064" cy="347472"/>
          </a:xfrm>
          <a:prstGeom prst="rect">
            <a:avLst/>
          </a:prstGeom>
          <a:noFill/>
        </p:spPr>
        <p:txBody>
          <a:bodyPr wrap="none" lIns="0" tIns="0" rIns="0" bIns="0" rtlCol="0">
            <a:noAutofit/>
          </a:bodyPr>
          <a:lstStyle/>
          <a:p>
            <a:pPr algn="l"/>
            <a:r>
              <a:rPr lang="en-AU" sz="1800" dirty="0"/>
              <a:t>How often</a:t>
            </a:r>
          </a:p>
        </p:txBody>
      </p:sp>
      <p:graphicFrame>
        <p:nvGraphicFramePr>
          <p:cNvPr id="3" name="Table 28">
            <a:extLst>
              <a:ext uri="{FF2B5EF4-FFF2-40B4-BE49-F238E27FC236}">
                <a16:creationId xmlns:a16="http://schemas.microsoft.com/office/drawing/2014/main" id="{41D82E9A-2131-2462-30EE-8EE8176C60C7}"/>
              </a:ext>
            </a:extLst>
          </p:cNvPr>
          <p:cNvGraphicFramePr>
            <a:graphicFrameLocks noGrp="1"/>
          </p:cNvGraphicFramePr>
          <p:nvPr>
            <p:extLst>
              <p:ext uri="{D42A27DB-BD31-4B8C-83A1-F6EECF244321}">
                <p14:modId xmlns:p14="http://schemas.microsoft.com/office/powerpoint/2010/main" val="408887734"/>
              </p:ext>
            </p:extLst>
          </p:nvPr>
        </p:nvGraphicFramePr>
        <p:xfrm>
          <a:off x="313200" y="1449480"/>
          <a:ext cx="1556068" cy="4531346"/>
        </p:xfrm>
        <a:graphic>
          <a:graphicData uri="http://schemas.openxmlformats.org/drawingml/2006/table">
            <a:tbl>
              <a:tblPr firstRow="1" bandRow="1">
                <a:tableStyleId>{5940675A-B579-460E-94D1-54222C63F5DA}</a:tableStyleId>
              </a:tblPr>
              <a:tblGrid>
                <a:gridCol w="1556068">
                  <a:extLst>
                    <a:ext uri="{9D8B030D-6E8A-4147-A177-3AD203B41FA5}">
                      <a16:colId xmlns:a16="http://schemas.microsoft.com/office/drawing/2014/main" val="2357006487"/>
                    </a:ext>
                  </a:extLst>
                </a:gridCol>
              </a:tblGrid>
              <a:tr h="1178846">
                <a:tc>
                  <a:txBody>
                    <a:bodyPr/>
                    <a:lstStyle/>
                    <a:p>
                      <a:pPr>
                        <a:spcAft>
                          <a:spcPts val="600"/>
                        </a:spcAft>
                      </a:pPr>
                      <a:r>
                        <a:rPr lang="fr-FR" sz="1300" noProof="0" dirty="0"/>
                        <a:t>Je joue</a:t>
                      </a:r>
                    </a:p>
                    <a:p>
                      <a:pPr>
                        <a:spcAft>
                          <a:spcPts val="600"/>
                        </a:spcAft>
                      </a:pPr>
                      <a:r>
                        <a:rPr lang="fr-FR" sz="1300" noProof="0" dirty="0"/>
                        <a:t>Tu joues</a:t>
                      </a:r>
                    </a:p>
                    <a:p>
                      <a:pPr>
                        <a:spcAft>
                          <a:spcPts val="600"/>
                        </a:spcAft>
                      </a:pPr>
                      <a:r>
                        <a:rPr lang="fr-FR" sz="1300" noProof="0" dirty="0"/>
                        <a:t>Il/elle/on joue</a:t>
                      </a:r>
                    </a:p>
                  </a:txBody>
                  <a:tcPr anchor="ctr">
                    <a:solidFill>
                      <a:schemeClr val="bg2"/>
                    </a:solidFill>
                  </a:tcPr>
                </a:tc>
                <a:extLst>
                  <a:ext uri="{0D108BD9-81ED-4DB2-BD59-A6C34878D82A}">
                    <a16:rowId xmlns:a16="http://schemas.microsoft.com/office/drawing/2014/main" val="3863577239"/>
                  </a:ext>
                </a:extLst>
              </a:tr>
              <a:tr h="1180800">
                <a:tc>
                  <a:txBody>
                    <a:bodyPr/>
                    <a:lstStyle/>
                    <a:p>
                      <a:pPr>
                        <a:spcAft>
                          <a:spcPts val="600"/>
                        </a:spcAft>
                      </a:pPr>
                      <a:r>
                        <a:rPr lang="fr-FR" sz="1300" noProof="0" dirty="0"/>
                        <a:t>Je fais</a:t>
                      </a:r>
                    </a:p>
                    <a:p>
                      <a:pPr>
                        <a:spcAft>
                          <a:spcPts val="600"/>
                        </a:spcAft>
                      </a:pPr>
                      <a:r>
                        <a:rPr lang="fr-FR" sz="1300" noProof="0" dirty="0"/>
                        <a:t>Tu fais</a:t>
                      </a:r>
                    </a:p>
                    <a:p>
                      <a:pPr>
                        <a:spcAft>
                          <a:spcPts val="600"/>
                        </a:spcAft>
                      </a:pPr>
                      <a:r>
                        <a:rPr lang="fr-FR" sz="1300" noProof="0" dirty="0"/>
                        <a:t>Il/elle/on fait</a:t>
                      </a:r>
                    </a:p>
                  </a:txBody>
                  <a:tcPr anchor="ctr">
                    <a:solidFill>
                      <a:schemeClr val="bg2"/>
                    </a:solidFill>
                  </a:tcPr>
                </a:tc>
                <a:extLst>
                  <a:ext uri="{0D108BD9-81ED-4DB2-BD59-A6C34878D82A}">
                    <a16:rowId xmlns:a16="http://schemas.microsoft.com/office/drawing/2014/main" val="2500472207"/>
                  </a:ext>
                </a:extLst>
              </a:tr>
              <a:tr h="1188720">
                <a:tc>
                  <a:txBody>
                    <a:bodyPr/>
                    <a:lstStyle/>
                    <a:p>
                      <a:pPr>
                        <a:spcAft>
                          <a:spcPts val="600"/>
                        </a:spcAft>
                      </a:pPr>
                      <a:r>
                        <a:rPr lang="fr-FR" sz="1300" noProof="0" dirty="0"/>
                        <a:t>Je regarde</a:t>
                      </a:r>
                    </a:p>
                    <a:p>
                      <a:pPr>
                        <a:spcAft>
                          <a:spcPts val="600"/>
                        </a:spcAft>
                      </a:pPr>
                      <a:r>
                        <a:rPr lang="fr-FR" sz="1300" noProof="0" dirty="0"/>
                        <a:t>Tu regardes</a:t>
                      </a:r>
                    </a:p>
                    <a:p>
                      <a:pPr>
                        <a:spcAft>
                          <a:spcPts val="600"/>
                        </a:spcAft>
                      </a:pPr>
                      <a:r>
                        <a:rPr lang="fr-FR" sz="1300" noProof="0" dirty="0"/>
                        <a:t>Il/elle/on regarde</a:t>
                      </a:r>
                    </a:p>
                  </a:txBody>
                  <a:tcPr anchor="ctr">
                    <a:solidFill>
                      <a:schemeClr val="bg2"/>
                    </a:solidFill>
                  </a:tcPr>
                </a:tc>
                <a:extLst>
                  <a:ext uri="{0D108BD9-81ED-4DB2-BD59-A6C34878D82A}">
                    <a16:rowId xmlns:a16="http://schemas.microsoft.com/office/drawing/2014/main" val="3783763484"/>
                  </a:ext>
                </a:extLst>
              </a:tr>
              <a:tr h="982980">
                <a:tc>
                  <a:txBody>
                    <a:bodyPr/>
                    <a:lstStyle/>
                    <a:p>
                      <a:pPr>
                        <a:spcAft>
                          <a:spcPts val="600"/>
                        </a:spcAft>
                      </a:pPr>
                      <a:r>
                        <a:rPr lang="fr-FR" sz="1300" noProof="0" dirty="0"/>
                        <a:t>Je vais</a:t>
                      </a:r>
                    </a:p>
                    <a:p>
                      <a:pPr>
                        <a:spcAft>
                          <a:spcPts val="600"/>
                        </a:spcAft>
                      </a:pPr>
                      <a:r>
                        <a:rPr lang="fr-FR" sz="1300" noProof="0" dirty="0"/>
                        <a:t>Tu vas</a:t>
                      </a:r>
                    </a:p>
                    <a:p>
                      <a:pPr>
                        <a:spcAft>
                          <a:spcPts val="600"/>
                        </a:spcAft>
                      </a:pPr>
                      <a:r>
                        <a:rPr lang="fr-FR" sz="1300" noProof="0" dirty="0"/>
                        <a:t>Il/</a:t>
                      </a:r>
                      <a:r>
                        <a:rPr lang="fr-FR" sz="1200" noProof="0" dirty="0"/>
                        <a:t>elle</a:t>
                      </a:r>
                      <a:r>
                        <a:rPr lang="fr-FR" sz="1300" noProof="0" dirty="0"/>
                        <a:t>/on va</a:t>
                      </a:r>
                    </a:p>
                  </a:txBody>
                  <a:tcPr anchor="ctr">
                    <a:solidFill>
                      <a:schemeClr val="bg2"/>
                    </a:solidFill>
                  </a:tcPr>
                </a:tc>
                <a:extLst>
                  <a:ext uri="{0D108BD9-81ED-4DB2-BD59-A6C34878D82A}">
                    <a16:rowId xmlns:a16="http://schemas.microsoft.com/office/drawing/2014/main" val="3354181357"/>
                  </a:ext>
                </a:extLst>
              </a:tr>
            </a:tbl>
          </a:graphicData>
        </a:graphic>
      </p:graphicFrame>
      <p:graphicFrame>
        <p:nvGraphicFramePr>
          <p:cNvPr id="7" name="Table 29">
            <a:extLst>
              <a:ext uri="{FF2B5EF4-FFF2-40B4-BE49-F238E27FC236}">
                <a16:creationId xmlns:a16="http://schemas.microsoft.com/office/drawing/2014/main" id="{E28697ED-C9A2-4E9A-161C-10C01CF89435}"/>
              </a:ext>
            </a:extLst>
          </p:cNvPr>
          <p:cNvGraphicFramePr>
            <a:graphicFrameLocks noGrp="1"/>
          </p:cNvGraphicFramePr>
          <p:nvPr>
            <p:extLst>
              <p:ext uri="{D42A27DB-BD31-4B8C-83A1-F6EECF244321}">
                <p14:modId xmlns:p14="http://schemas.microsoft.com/office/powerpoint/2010/main" val="967638675"/>
              </p:ext>
            </p:extLst>
          </p:nvPr>
        </p:nvGraphicFramePr>
        <p:xfrm>
          <a:off x="1834172" y="1449480"/>
          <a:ext cx="1097280" cy="4531346"/>
        </p:xfrm>
        <a:graphic>
          <a:graphicData uri="http://schemas.openxmlformats.org/drawingml/2006/table">
            <a:tbl>
              <a:tblPr firstRow="1" bandRow="1">
                <a:tableStyleId>{5940675A-B579-460E-94D1-54222C63F5DA}</a:tableStyleId>
              </a:tblPr>
              <a:tblGrid>
                <a:gridCol w="1097280">
                  <a:extLst>
                    <a:ext uri="{9D8B030D-6E8A-4147-A177-3AD203B41FA5}">
                      <a16:colId xmlns:a16="http://schemas.microsoft.com/office/drawing/2014/main" val="2106015570"/>
                    </a:ext>
                  </a:extLst>
                </a:gridCol>
              </a:tblGrid>
              <a:tr h="4531346">
                <a:tc>
                  <a:txBody>
                    <a:bodyPr/>
                    <a:lstStyle/>
                    <a:p>
                      <a:pPr>
                        <a:spcAft>
                          <a:spcPts val="600"/>
                        </a:spcAft>
                      </a:pPr>
                      <a:r>
                        <a:rPr lang="fr-FR" sz="1200" b="0" noProof="0" dirty="0"/>
                        <a:t>quelquefois</a:t>
                      </a:r>
                    </a:p>
                    <a:p>
                      <a:pPr>
                        <a:spcAft>
                          <a:spcPts val="600"/>
                        </a:spcAft>
                      </a:pPr>
                      <a:r>
                        <a:rPr lang="fr-FR" sz="1200" b="0" noProof="0" dirty="0"/>
                        <a:t>souvent</a:t>
                      </a:r>
                    </a:p>
                    <a:p>
                      <a:pPr>
                        <a:spcAft>
                          <a:spcPts val="600"/>
                        </a:spcAft>
                      </a:pPr>
                      <a:r>
                        <a:rPr lang="fr-FR" sz="1200" b="0" noProof="0" dirty="0"/>
                        <a:t>toujours</a:t>
                      </a:r>
                    </a:p>
                  </a:txBody>
                  <a:tcPr anchor="ctr">
                    <a:solidFill>
                      <a:schemeClr val="bg2"/>
                    </a:solidFill>
                  </a:tcPr>
                </a:tc>
                <a:extLst>
                  <a:ext uri="{0D108BD9-81ED-4DB2-BD59-A6C34878D82A}">
                    <a16:rowId xmlns:a16="http://schemas.microsoft.com/office/drawing/2014/main" val="3863577239"/>
                  </a:ext>
                </a:extLst>
              </a:tr>
            </a:tbl>
          </a:graphicData>
        </a:graphic>
      </p:graphicFrame>
      <p:graphicFrame>
        <p:nvGraphicFramePr>
          <p:cNvPr id="8" name="Table 3">
            <a:extLst>
              <a:ext uri="{FF2B5EF4-FFF2-40B4-BE49-F238E27FC236}">
                <a16:creationId xmlns:a16="http://schemas.microsoft.com/office/drawing/2014/main" id="{2FC7AFAF-8566-75C6-13D5-B5606012D40C}"/>
              </a:ext>
            </a:extLst>
          </p:cNvPr>
          <p:cNvGraphicFramePr>
            <a:graphicFrameLocks noGrp="1"/>
          </p:cNvGraphicFramePr>
          <p:nvPr>
            <p:extLst>
              <p:ext uri="{D42A27DB-BD31-4B8C-83A1-F6EECF244321}">
                <p14:modId xmlns:p14="http://schemas.microsoft.com/office/powerpoint/2010/main" val="569136989"/>
              </p:ext>
            </p:extLst>
          </p:nvPr>
        </p:nvGraphicFramePr>
        <p:xfrm>
          <a:off x="2995360" y="1449480"/>
          <a:ext cx="2023952" cy="4531346"/>
        </p:xfrm>
        <a:graphic>
          <a:graphicData uri="http://schemas.openxmlformats.org/drawingml/2006/table">
            <a:tbl>
              <a:tblPr firstRow="1" bandRow="1">
                <a:tableStyleId>{5940675A-B579-460E-94D1-54222C63F5DA}</a:tableStyleId>
              </a:tblPr>
              <a:tblGrid>
                <a:gridCol w="2023952">
                  <a:extLst>
                    <a:ext uri="{9D8B030D-6E8A-4147-A177-3AD203B41FA5}">
                      <a16:colId xmlns:a16="http://schemas.microsoft.com/office/drawing/2014/main" val="4110201493"/>
                    </a:ext>
                  </a:extLst>
                </a:gridCol>
              </a:tblGrid>
              <a:tr h="1178846">
                <a:tc>
                  <a:txBody>
                    <a:bodyPr/>
                    <a:lstStyle/>
                    <a:p>
                      <a:pPr>
                        <a:spcAft>
                          <a:spcPts val="600"/>
                        </a:spcAft>
                      </a:pPr>
                      <a:r>
                        <a:rPr lang="fr-FR" sz="1200" noProof="0" dirty="0"/>
                        <a:t>au foot/handball/rugby.</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200" noProof="0" dirty="0"/>
                        <a:t>aux jeux vidéo.</a:t>
                      </a:r>
                    </a:p>
                    <a:p>
                      <a:pPr>
                        <a:spcAft>
                          <a:spcPts val="600"/>
                        </a:spcAft>
                      </a:pPr>
                      <a:r>
                        <a:rPr lang="fr-FR" sz="1200" noProof="0" dirty="0"/>
                        <a:t>sur la Wii/ma console.</a:t>
                      </a:r>
                    </a:p>
                  </a:txBody>
                  <a:tcPr anchor="ctr">
                    <a:solidFill>
                      <a:schemeClr val="bg2"/>
                    </a:solidFill>
                  </a:tcPr>
                </a:tc>
                <a:extLst>
                  <a:ext uri="{0D108BD9-81ED-4DB2-BD59-A6C34878D82A}">
                    <a16:rowId xmlns:a16="http://schemas.microsoft.com/office/drawing/2014/main" val="3863577239"/>
                  </a:ext>
                </a:extLst>
              </a:tr>
              <a:tr h="1180800">
                <a:tc>
                  <a:txBody>
                    <a:bodyPr/>
                    <a:lstStyle/>
                    <a:p>
                      <a:pPr>
                        <a:spcAft>
                          <a:spcPts val="600"/>
                        </a:spcAft>
                      </a:pPr>
                      <a:r>
                        <a:rPr lang="fr-FR" sz="1200" noProof="0" dirty="0"/>
                        <a:t>du sport/shopping.</a:t>
                      </a:r>
                    </a:p>
                    <a:p>
                      <a:pPr>
                        <a:spcAft>
                          <a:spcPts val="600"/>
                        </a:spcAft>
                      </a:pPr>
                      <a:r>
                        <a:rPr lang="fr-FR" sz="1200" noProof="0" dirty="0"/>
                        <a:t>des courses.</a:t>
                      </a:r>
                    </a:p>
                  </a:txBody>
                  <a:tcPr anchor="ctr">
                    <a:solidFill>
                      <a:schemeClr val="bg2"/>
                    </a:solidFill>
                  </a:tcPr>
                </a:tc>
                <a:extLst>
                  <a:ext uri="{0D108BD9-81ED-4DB2-BD59-A6C34878D82A}">
                    <a16:rowId xmlns:a16="http://schemas.microsoft.com/office/drawing/2014/main" val="2500472207"/>
                  </a:ext>
                </a:extLst>
              </a:tr>
              <a:tr h="1188720">
                <a:tc>
                  <a:txBody>
                    <a:bodyPr/>
                    <a:lstStyle/>
                    <a:p>
                      <a:pPr>
                        <a:spcAft>
                          <a:spcPts val="600"/>
                        </a:spcAft>
                      </a:pPr>
                      <a:r>
                        <a:rPr lang="fr-FR" sz="1200" noProof="0" dirty="0"/>
                        <a:t>la télé</a:t>
                      </a:r>
                    </a:p>
                    <a:p>
                      <a:pPr>
                        <a:spcAft>
                          <a:spcPts val="600"/>
                        </a:spcAft>
                      </a:pPr>
                      <a:r>
                        <a:rPr lang="fr-FR" sz="1200" noProof="0" dirty="0"/>
                        <a:t>un film</a:t>
                      </a:r>
                    </a:p>
                    <a:p>
                      <a:pPr>
                        <a:spcAft>
                          <a:spcPts val="600"/>
                        </a:spcAft>
                      </a:pPr>
                      <a:r>
                        <a:rPr lang="fr-FR" sz="1200" noProof="0" dirty="0"/>
                        <a:t>des clips vidéo</a:t>
                      </a:r>
                    </a:p>
                  </a:txBody>
                  <a:tcPr anchor="ctr">
                    <a:solidFill>
                      <a:schemeClr val="bg2"/>
                    </a:solidFill>
                  </a:tcPr>
                </a:tc>
                <a:extLst>
                  <a:ext uri="{0D108BD9-81ED-4DB2-BD59-A6C34878D82A}">
                    <a16:rowId xmlns:a16="http://schemas.microsoft.com/office/drawing/2014/main" val="3783763484"/>
                  </a:ext>
                </a:extLst>
              </a:tr>
              <a:tr h="982980">
                <a:tc>
                  <a:txBody>
                    <a:bodyPr/>
                    <a:lstStyle/>
                    <a:p>
                      <a:pPr>
                        <a:spcAft>
                          <a:spcPts val="600"/>
                        </a:spcAft>
                      </a:pPr>
                      <a:r>
                        <a:rPr lang="fr-FR" sz="1200" noProof="0" dirty="0"/>
                        <a:t>sur </a:t>
                      </a:r>
                      <a:r>
                        <a:rPr lang="fr-FR" sz="1200" i="0" noProof="0" dirty="0"/>
                        <a:t>Internet.</a:t>
                      </a:r>
                    </a:p>
                    <a:p>
                      <a:pPr>
                        <a:spcAft>
                          <a:spcPts val="600"/>
                        </a:spcAft>
                      </a:pPr>
                      <a:r>
                        <a:rPr lang="fr-FR" sz="1200" i="0" noProof="0" dirty="0"/>
                        <a:t>en ville.</a:t>
                      </a:r>
                    </a:p>
                    <a:p>
                      <a:pPr>
                        <a:spcAft>
                          <a:spcPts val="600"/>
                        </a:spcAft>
                      </a:pPr>
                      <a:r>
                        <a:rPr lang="fr-FR" sz="1200" i="0" noProof="0" dirty="0"/>
                        <a:t>au cin</a:t>
                      </a:r>
                      <a:r>
                        <a:rPr lang="fr-FR" sz="1200" noProof="0" dirty="0"/>
                        <a:t>éma.</a:t>
                      </a:r>
                    </a:p>
                  </a:txBody>
                  <a:tcPr anchor="ctr">
                    <a:solidFill>
                      <a:schemeClr val="bg2"/>
                    </a:solidFill>
                  </a:tcPr>
                </a:tc>
                <a:extLst>
                  <a:ext uri="{0D108BD9-81ED-4DB2-BD59-A6C34878D82A}">
                    <a16:rowId xmlns:a16="http://schemas.microsoft.com/office/drawing/2014/main" val="3354181357"/>
                  </a:ext>
                </a:extLst>
              </a:tr>
            </a:tbl>
          </a:graphicData>
        </a:graphic>
      </p:graphicFrame>
      <p:sp>
        <p:nvSpPr>
          <p:cNvPr id="11" name="TextBox 10">
            <a:extLst>
              <a:ext uri="{FF2B5EF4-FFF2-40B4-BE49-F238E27FC236}">
                <a16:creationId xmlns:a16="http://schemas.microsoft.com/office/drawing/2014/main" id="{4E120A8F-7A41-E4CD-A3D9-597037CD0868}"/>
              </a:ext>
            </a:extLst>
          </p:cNvPr>
          <p:cNvSpPr txBox="1"/>
          <p:nvPr/>
        </p:nvSpPr>
        <p:spPr>
          <a:xfrm>
            <a:off x="5275798" y="1102008"/>
            <a:ext cx="914400" cy="292580"/>
          </a:xfrm>
          <a:prstGeom prst="rect">
            <a:avLst/>
          </a:prstGeom>
          <a:noFill/>
        </p:spPr>
        <p:txBody>
          <a:bodyPr wrap="none" lIns="0" tIns="0" rIns="0" bIns="0" rtlCol="0">
            <a:noAutofit/>
          </a:bodyPr>
          <a:lstStyle/>
          <a:p>
            <a:pPr algn="l"/>
            <a:r>
              <a:rPr lang="en-AU" sz="1800" dirty="0"/>
              <a:t>When</a:t>
            </a:r>
          </a:p>
        </p:txBody>
      </p:sp>
      <p:graphicFrame>
        <p:nvGraphicFramePr>
          <p:cNvPr id="5" name="Table 3">
            <a:extLst>
              <a:ext uri="{FF2B5EF4-FFF2-40B4-BE49-F238E27FC236}">
                <a16:creationId xmlns:a16="http://schemas.microsoft.com/office/drawing/2014/main" id="{27099BC9-71CA-F5DF-63CB-79F01078FF6D}"/>
              </a:ext>
            </a:extLst>
          </p:cNvPr>
          <p:cNvGraphicFramePr>
            <a:graphicFrameLocks noGrp="1"/>
          </p:cNvGraphicFramePr>
          <p:nvPr>
            <p:extLst>
              <p:ext uri="{D42A27DB-BD31-4B8C-83A1-F6EECF244321}">
                <p14:modId xmlns:p14="http://schemas.microsoft.com/office/powerpoint/2010/main" val="449061526"/>
              </p:ext>
            </p:extLst>
          </p:nvPr>
        </p:nvGraphicFramePr>
        <p:xfrm>
          <a:off x="5275798" y="1449480"/>
          <a:ext cx="1526688" cy="4531347"/>
        </p:xfrm>
        <a:graphic>
          <a:graphicData uri="http://schemas.openxmlformats.org/drawingml/2006/table">
            <a:tbl>
              <a:tblPr firstRow="1" bandRow="1">
                <a:tableStyleId>{5940675A-B579-460E-94D1-54222C63F5DA}</a:tableStyleId>
              </a:tblPr>
              <a:tblGrid>
                <a:gridCol w="1526688">
                  <a:extLst>
                    <a:ext uri="{9D8B030D-6E8A-4147-A177-3AD203B41FA5}">
                      <a16:colId xmlns:a16="http://schemas.microsoft.com/office/drawing/2014/main" val="2357006487"/>
                    </a:ext>
                  </a:extLst>
                </a:gridCol>
              </a:tblGrid>
              <a:tr h="1191407">
                <a:tc>
                  <a:txBody>
                    <a:bodyPr/>
                    <a:lstStyle/>
                    <a:p>
                      <a:pPr>
                        <a:spcAft>
                          <a:spcPts val="600"/>
                        </a:spcAft>
                      </a:pPr>
                      <a:r>
                        <a:rPr lang="fr-FR" sz="1200" noProof="0" dirty="0"/>
                        <a:t>Je joue</a:t>
                      </a:r>
                    </a:p>
                    <a:p>
                      <a:pPr>
                        <a:spcAft>
                          <a:spcPts val="600"/>
                        </a:spcAft>
                      </a:pPr>
                      <a:r>
                        <a:rPr lang="fr-FR" sz="1200" noProof="0" dirty="0"/>
                        <a:t>Tu joues</a:t>
                      </a:r>
                    </a:p>
                    <a:p>
                      <a:pPr>
                        <a:spcAft>
                          <a:spcPts val="600"/>
                        </a:spcAft>
                      </a:pPr>
                      <a:r>
                        <a:rPr lang="fr-FR" sz="1200" noProof="0" dirty="0"/>
                        <a:t>Il/elle/on joue</a:t>
                      </a:r>
                    </a:p>
                  </a:txBody>
                  <a:tcPr anchor="ctr">
                    <a:solidFill>
                      <a:schemeClr val="accent4"/>
                    </a:solidFill>
                  </a:tcPr>
                </a:tc>
                <a:extLst>
                  <a:ext uri="{0D108BD9-81ED-4DB2-BD59-A6C34878D82A}">
                    <a16:rowId xmlns:a16="http://schemas.microsoft.com/office/drawing/2014/main" val="3863577239"/>
                  </a:ext>
                </a:extLst>
              </a:tr>
              <a:tr h="1188491">
                <a:tc>
                  <a:txBody>
                    <a:bodyPr/>
                    <a:lstStyle/>
                    <a:p>
                      <a:pPr>
                        <a:spcAft>
                          <a:spcPts val="600"/>
                        </a:spcAft>
                      </a:pPr>
                      <a:r>
                        <a:rPr lang="fr-FR" sz="1200" noProof="0" dirty="0"/>
                        <a:t>Je fais</a:t>
                      </a:r>
                    </a:p>
                    <a:p>
                      <a:pPr>
                        <a:spcAft>
                          <a:spcPts val="600"/>
                        </a:spcAft>
                      </a:pPr>
                      <a:r>
                        <a:rPr lang="fr-FR" sz="1200" noProof="0" dirty="0"/>
                        <a:t>Tu fais</a:t>
                      </a:r>
                    </a:p>
                    <a:p>
                      <a:pPr>
                        <a:spcAft>
                          <a:spcPts val="600"/>
                        </a:spcAft>
                      </a:pPr>
                      <a:r>
                        <a:rPr lang="fr-FR" sz="1200" noProof="0" dirty="0"/>
                        <a:t>Il/elle/on fait</a:t>
                      </a:r>
                    </a:p>
                  </a:txBody>
                  <a:tcPr anchor="ctr">
                    <a:solidFill>
                      <a:schemeClr val="accent4"/>
                    </a:solidFill>
                  </a:tcPr>
                </a:tc>
                <a:extLst>
                  <a:ext uri="{0D108BD9-81ED-4DB2-BD59-A6C34878D82A}">
                    <a16:rowId xmlns:a16="http://schemas.microsoft.com/office/drawing/2014/main" val="2500472207"/>
                  </a:ext>
                </a:extLst>
              </a:tr>
              <a:tr h="1177635">
                <a:tc>
                  <a:txBody>
                    <a:bodyPr/>
                    <a:lstStyle/>
                    <a:p>
                      <a:pPr>
                        <a:spcAft>
                          <a:spcPts val="600"/>
                        </a:spcAft>
                      </a:pPr>
                      <a:r>
                        <a:rPr lang="fr-FR" sz="1200" noProof="0" dirty="0"/>
                        <a:t>Je regarde</a:t>
                      </a:r>
                    </a:p>
                    <a:p>
                      <a:pPr>
                        <a:spcAft>
                          <a:spcPts val="600"/>
                        </a:spcAft>
                      </a:pPr>
                      <a:r>
                        <a:rPr lang="fr-FR" sz="1200" noProof="0" dirty="0"/>
                        <a:t>Tu regardes</a:t>
                      </a:r>
                    </a:p>
                    <a:p>
                      <a:pPr>
                        <a:spcAft>
                          <a:spcPts val="600"/>
                        </a:spcAft>
                      </a:pPr>
                      <a:r>
                        <a:rPr lang="fr-FR" sz="1200" noProof="0" dirty="0"/>
                        <a:t>Il/elle/on regarde</a:t>
                      </a:r>
                    </a:p>
                  </a:txBody>
                  <a:tcPr anchor="ctr">
                    <a:solidFill>
                      <a:schemeClr val="accent4"/>
                    </a:solidFill>
                  </a:tcPr>
                </a:tc>
                <a:extLst>
                  <a:ext uri="{0D108BD9-81ED-4DB2-BD59-A6C34878D82A}">
                    <a16:rowId xmlns:a16="http://schemas.microsoft.com/office/drawing/2014/main" val="3783763484"/>
                  </a:ext>
                </a:extLst>
              </a:tr>
              <a:tr h="973814">
                <a:tc>
                  <a:txBody>
                    <a:bodyPr/>
                    <a:lstStyle/>
                    <a:p>
                      <a:pPr>
                        <a:spcAft>
                          <a:spcPts val="600"/>
                        </a:spcAft>
                      </a:pPr>
                      <a:r>
                        <a:rPr lang="fr-FR" sz="1200" noProof="0" dirty="0"/>
                        <a:t>Je vais</a:t>
                      </a:r>
                    </a:p>
                    <a:p>
                      <a:pPr>
                        <a:spcAft>
                          <a:spcPts val="600"/>
                        </a:spcAft>
                      </a:pPr>
                      <a:r>
                        <a:rPr lang="fr-FR" sz="1200" noProof="0" dirty="0"/>
                        <a:t>Tu vas</a:t>
                      </a:r>
                    </a:p>
                    <a:p>
                      <a:pPr>
                        <a:spcAft>
                          <a:spcPts val="600"/>
                        </a:spcAft>
                      </a:pPr>
                      <a:r>
                        <a:rPr lang="fr-FR" sz="1200" noProof="0" dirty="0"/>
                        <a:t>Il/elle/on va</a:t>
                      </a:r>
                    </a:p>
                  </a:txBody>
                  <a:tcPr anchor="ctr">
                    <a:solidFill>
                      <a:schemeClr val="accent4"/>
                    </a:solidFill>
                  </a:tcPr>
                </a:tc>
                <a:extLst>
                  <a:ext uri="{0D108BD9-81ED-4DB2-BD59-A6C34878D82A}">
                    <a16:rowId xmlns:a16="http://schemas.microsoft.com/office/drawing/2014/main" val="3354181357"/>
                  </a:ext>
                </a:extLst>
              </a:tr>
            </a:tbl>
          </a:graphicData>
        </a:graphic>
      </p:graphicFrame>
      <p:graphicFrame>
        <p:nvGraphicFramePr>
          <p:cNvPr id="9" name="Table 3">
            <a:extLst>
              <a:ext uri="{FF2B5EF4-FFF2-40B4-BE49-F238E27FC236}">
                <a16:creationId xmlns:a16="http://schemas.microsoft.com/office/drawing/2014/main" id="{ACA73119-987E-56BE-C96A-C040BEAB70B5}"/>
              </a:ext>
            </a:extLst>
          </p:cNvPr>
          <p:cNvGraphicFramePr>
            <a:graphicFrameLocks noGrp="1"/>
          </p:cNvGraphicFramePr>
          <p:nvPr>
            <p:extLst>
              <p:ext uri="{D42A27DB-BD31-4B8C-83A1-F6EECF244321}">
                <p14:modId xmlns:p14="http://schemas.microsoft.com/office/powerpoint/2010/main" val="3284868315"/>
              </p:ext>
            </p:extLst>
          </p:nvPr>
        </p:nvGraphicFramePr>
        <p:xfrm>
          <a:off x="6865347" y="1449480"/>
          <a:ext cx="2011680" cy="4531346"/>
        </p:xfrm>
        <a:graphic>
          <a:graphicData uri="http://schemas.openxmlformats.org/drawingml/2006/table">
            <a:tbl>
              <a:tblPr firstRow="1" bandRow="1">
                <a:tableStyleId>{5940675A-B579-460E-94D1-54222C63F5DA}</a:tableStyleId>
              </a:tblPr>
              <a:tblGrid>
                <a:gridCol w="2011680">
                  <a:extLst>
                    <a:ext uri="{9D8B030D-6E8A-4147-A177-3AD203B41FA5}">
                      <a16:colId xmlns:a16="http://schemas.microsoft.com/office/drawing/2014/main" val="4110201493"/>
                    </a:ext>
                  </a:extLst>
                </a:gridCol>
              </a:tblGrid>
              <a:tr h="1189256">
                <a:tc>
                  <a:txBody>
                    <a:bodyPr/>
                    <a:lstStyle/>
                    <a:p>
                      <a:pPr>
                        <a:spcAft>
                          <a:spcPts val="600"/>
                        </a:spcAft>
                      </a:pPr>
                      <a:r>
                        <a:rPr lang="fr-FR" sz="1200" noProof="0" dirty="0"/>
                        <a:t>au foot/handball/rugby</a:t>
                      </a:r>
                    </a:p>
                    <a:p>
                      <a:pPr>
                        <a:spcAft>
                          <a:spcPts val="600"/>
                        </a:spcAft>
                      </a:pPr>
                      <a:r>
                        <a:rPr lang="fr-FR" sz="1200" noProof="0" dirty="0"/>
                        <a:t>aux jeux vidéo</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200" noProof="0" dirty="0"/>
                        <a:t>sur la Wii/ma console</a:t>
                      </a:r>
                    </a:p>
                  </a:txBody>
                  <a:tcPr anchor="ctr">
                    <a:solidFill>
                      <a:schemeClr val="accent4"/>
                    </a:solidFill>
                  </a:tcPr>
                </a:tc>
                <a:extLst>
                  <a:ext uri="{0D108BD9-81ED-4DB2-BD59-A6C34878D82A}">
                    <a16:rowId xmlns:a16="http://schemas.microsoft.com/office/drawing/2014/main" val="3863577239"/>
                  </a:ext>
                </a:extLst>
              </a:tr>
              <a:tr h="1189256">
                <a:tc>
                  <a:txBody>
                    <a:bodyPr/>
                    <a:lstStyle/>
                    <a:p>
                      <a:pPr>
                        <a:spcAft>
                          <a:spcPts val="600"/>
                        </a:spcAft>
                      </a:pPr>
                      <a:r>
                        <a:rPr lang="fr-FR" sz="1200" noProof="0" dirty="0"/>
                        <a:t>du sport/shopping</a:t>
                      </a:r>
                    </a:p>
                    <a:p>
                      <a:pPr>
                        <a:spcAft>
                          <a:spcPts val="600"/>
                        </a:spcAft>
                      </a:pPr>
                      <a:r>
                        <a:rPr lang="fr-FR" sz="1200" noProof="0" dirty="0"/>
                        <a:t>des courses</a:t>
                      </a:r>
                    </a:p>
                  </a:txBody>
                  <a:tcPr anchor="ctr">
                    <a:solidFill>
                      <a:schemeClr val="accent4"/>
                    </a:solidFill>
                  </a:tcPr>
                </a:tc>
                <a:extLst>
                  <a:ext uri="{0D108BD9-81ED-4DB2-BD59-A6C34878D82A}">
                    <a16:rowId xmlns:a16="http://schemas.microsoft.com/office/drawing/2014/main" val="2500472207"/>
                  </a:ext>
                </a:extLst>
              </a:tr>
              <a:tr h="1178393">
                <a:tc>
                  <a:txBody>
                    <a:bodyPr/>
                    <a:lstStyle/>
                    <a:p>
                      <a:pPr>
                        <a:spcAft>
                          <a:spcPts val="600"/>
                        </a:spcAft>
                      </a:pPr>
                      <a:r>
                        <a:rPr lang="fr-FR" sz="1200" noProof="0" dirty="0"/>
                        <a:t>la télé</a:t>
                      </a:r>
                    </a:p>
                    <a:p>
                      <a:pPr>
                        <a:spcAft>
                          <a:spcPts val="600"/>
                        </a:spcAft>
                      </a:pPr>
                      <a:r>
                        <a:rPr lang="fr-FR" sz="1200" noProof="0" dirty="0"/>
                        <a:t>un film</a:t>
                      </a:r>
                    </a:p>
                    <a:p>
                      <a:pPr>
                        <a:spcAft>
                          <a:spcPts val="600"/>
                        </a:spcAft>
                      </a:pPr>
                      <a:r>
                        <a:rPr lang="fr-FR" sz="1200" noProof="0" dirty="0"/>
                        <a:t>des clips vidéo</a:t>
                      </a:r>
                    </a:p>
                  </a:txBody>
                  <a:tcPr anchor="ctr">
                    <a:solidFill>
                      <a:schemeClr val="accent4"/>
                    </a:solidFill>
                  </a:tcPr>
                </a:tc>
                <a:extLst>
                  <a:ext uri="{0D108BD9-81ED-4DB2-BD59-A6C34878D82A}">
                    <a16:rowId xmlns:a16="http://schemas.microsoft.com/office/drawing/2014/main" val="3783763484"/>
                  </a:ext>
                </a:extLst>
              </a:tr>
              <a:tr h="974441">
                <a:tc>
                  <a:txBody>
                    <a:bodyPr/>
                    <a:lstStyle/>
                    <a:p>
                      <a:pPr>
                        <a:spcAft>
                          <a:spcPts val="600"/>
                        </a:spcAft>
                      </a:pPr>
                      <a:r>
                        <a:rPr lang="fr-FR" sz="1200" noProof="0" dirty="0"/>
                        <a:t>sur </a:t>
                      </a:r>
                      <a:r>
                        <a:rPr lang="fr-FR" sz="1200" i="0" noProof="0" dirty="0"/>
                        <a:t>Internet</a:t>
                      </a:r>
                    </a:p>
                    <a:p>
                      <a:pPr>
                        <a:spcAft>
                          <a:spcPts val="600"/>
                        </a:spcAft>
                      </a:pPr>
                      <a:r>
                        <a:rPr lang="fr-FR" sz="1200" i="0" noProof="0" dirty="0"/>
                        <a:t>en ville</a:t>
                      </a:r>
                    </a:p>
                    <a:p>
                      <a:pPr>
                        <a:spcAft>
                          <a:spcPts val="600"/>
                        </a:spcAft>
                      </a:pPr>
                      <a:r>
                        <a:rPr lang="fr-FR" sz="1200" i="0" noProof="0" dirty="0"/>
                        <a:t>au ciné</a:t>
                      </a:r>
                      <a:r>
                        <a:rPr lang="fr-FR" sz="1200" noProof="0" dirty="0"/>
                        <a:t>ma</a:t>
                      </a:r>
                    </a:p>
                  </a:txBody>
                  <a:tcPr anchor="ctr">
                    <a:solidFill>
                      <a:schemeClr val="accent4"/>
                    </a:solidFill>
                  </a:tcPr>
                </a:tc>
                <a:extLst>
                  <a:ext uri="{0D108BD9-81ED-4DB2-BD59-A6C34878D82A}">
                    <a16:rowId xmlns:a16="http://schemas.microsoft.com/office/drawing/2014/main" val="3354181357"/>
                  </a:ext>
                </a:extLst>
              </a:tr>
            </a:tbl>
          </a:graphicData>
        </a:graphic>
      </p:graphicFrame>
      <p:graphicFrame>
        <p:nvGraphicFramePr>
          <p:cNvPr id="10" name="Table 3">
            <a:extLst>
              <a:ext uri="{FF2B5EF4-FFF2-40B4-BE49-F238E27FC236}">
                <a16:creationId xmlns:a16="http://schemas.microsoft.com/office/drawing/2014/main" id="{C0B0179C-48A2-5F8C-F883-205DA44AD9D7}"/>
              </a:ext>
            </a:extLst>
          </p:cNvPr>
          <p:cNvGraphicFramePr>
            <a:graphicFrameLocks noGrp="1"/>
          </p:cNvGraphicFramePr>
          <p:nvPr>
            <p:extLst>
              <p:ext uri="{D42A27DB-BD31-4B8C-83A1-F6EECF244321}">
                <p14:modId xmlns:p14="http://schemas.microsoft.com/office/powerpoint/2010/main" val="4267718785"/>
              </p:ext>
            </p:extLst>
          </p:nvPr>
        </p:nvGraphicFramePr>
        <p:xfrm>
          <a:off x="8939888" y="1449480"/>
          <a:ext cx="3007748" cy="4531346"/>
        </p:xfrm>
        <a:graphic>
          <a:graphicData uri="http://schemas.openxmlformats.org/drawingml/2006/table">
            <a:tbl>
              <a:tblPr firstRow="1" bandRow="1">
                <a:tableStyleId>{5940675A-B579-460E-94D1-54222C63F5DA}</a:tableStyleId>
              </a:tblPr>
              <a:tblGrid>
                <a:gridCol w="3007748">
                  <a:extLst>
                    <a:ext uri="{9D8B030D-6E8A-4147-A177-3AD203B41FA5}">
                      <a16:colId xmlns:a16="http://schemas.microsoft.com/office/drawing/2014/main" val="3270628527"/>
                    </a:ext>
                  </a:extLst>
                </a:gridCol>
              </a:tblGrid>
              <a:tr h="4531346">
                <a:tc>
                  <a:txBody>
                    <a:bodyPr/>
                    <a:lstStyle/>
                    <a:p>
                      <a:pPr>
                        <a:lnSpc>
                          <a:spcPct val="150000"/>
                        </a:lnSpc>
                        <a:spcAft>
                          <a:spcPts val="600"/>
                        </a:spcAft>
                      </a:pPr>
                      <a:r>
                        <a:rPr lang="fr-FR" sz="1200" b="0" noProof="0" dirty="0"/>
                        <a:t>tous les jours/weekends/jeudis.</a:t>
                      </a:r>
                    </a:p>
                    <a:p>
                      <a:pPr>
                        <a:lnSpc>
                          <a:spcPct val="150000"/>
                        </a:lnSpc>
                        <a:spcAft>
                          <a:spcPts val="600"/>
                        </a:spcAft>
                      </a:pPr>
                      <a:r>
                        <a:rPr lang="fr-FR" sz="1200" b="0" noProof="0" dirty="0"/>
                        <a:t>une/deux fois par jour/semaine/mois/an.</a:t>
                      </a:r>
                    </a:p>
                    <a:p>
                      <a:pPr>
                        <a:lnSpc>
                          <a:spcPct val="150000"/>
                        </a:lnSpc>
                        <a:spcAft>
                          <a:spcPts val="600"/>
                        </a:spcAft>
                      </a:pPr>
                      <a:r>
                        <a:rPr lang="fr-FR" sz="1200" b="0" noProof="0" dirty="0"/>
                        <a:t>le samedi matin/après-midi/soir.</a:t>
                      </a:r>
                    </a:p>
                    <a:p>
                      <a:pPr>
                        <a:lnSpc>
                          <a:spcPct val="150000"/>
                        </a:lnSpc>
                        <a:spcAft>
                          <a:spcPts val="600"/>
                        </a:spcAft>
                      </a:pPr>
                      <a:r>
                        <a:rPr lang="fr-FR" sz="1200" b="0" noProof="0" dirty="0"/>
                        <a:t>le jeudi/vendredi/mercredi/weekend.</a:t>
                      </a:r>
                    </a:p>
                  </a:txBody>
                  <a:tcPr anchor="ctr">
                    <a:solidFill>
                      <a:schemeClr val="accent4"/>
                    </a:solidFill>
                  </a:tcPr>
                </a:tc>
                <a:extLst>
                  <a:ext uri="{0D108BD9-81ED-4DB2-BD59-A6C34878D82A}">
                    <a16:rowId xmlns:a16="http://schemas.microsoft.com/office/drawing/2014/main" val="3863577239"/>
                  </a:ext>
                </a:extLst>
              </a:tr>
            </a:tbl>
          </a:graphicData>
        </a:graphic>
      </p:graphicFrame>
      <p:sp>
        <p:nvSpPr>
          <p:cNvPr id="2" name="Slide Number Placeholder 1">
            <a:extLst>
              <a:ext uri="{FF2B5EF4-FFF2-40B4-BE49-F238E27FC236}">
                <a16:creationId xmlns:a16="http://schemas.microsoft.com/office/drawing/2014/main" id="{9E3221A4-5BB6-7E06-DB89-7C0901A25217}"/>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4</a:t>
            </a:fld>
            <a:endParaRPr lang="en-AU"/>
          </a:p>
        </p:txBody>
      </p:sp>
    </p:spTree>
    <p:extLst>
      <p:ext uri="{BB962C8B-B14F-4D97-AF65-F5344CB8AC3E}">
        <p14:creationId xmlns:p14="http://schemas.microsoft.com/office/powerpoint/2010/main" val="34507447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B72CBA35-BE9B-BC11-DBD5-CA8DADD10DA8}"/>
              </a:ext>
            </a:extLst>
          </p:cNvPr>
          <p:cNvSpPr>
            <a:spLocks noGrp="1"/>
          </p:cNvSpPr>
          <p:nvPr>
            <p:ph type="title" idx="4294967295"/>
          </p:nvPr>
        </p:nvSpPr>
        <p:spPr>
          <a:xfrm>
            <a:off x="360000" y="-1008000"/>
            <a:ext cx="10080000" cy="1008000"/>
          </a:xfrm>
        </p:spPr>
        <p:txBody>
          <a:bodyPr vert="horz" lIns="0" tIns="0" rIns="0" bIns="0" rtlCol="0" anchor="b">
            <a:noAutofit/>
          </a:bodyPr>
          <a:lstStyle/>
          <a:p>
            <a:r>
              <a:rPr lang="fr-FR" i="1" dirty="0"/>
              <a:t>Tu aimes…?</a:t>
            </a:r>
          </a:p>
        </p:txBody>
      </p:sp>
      <p:sp>
        <p:nvSpPr>
          <p:cNvPr id="5" name="TextBox 4">
            <a:extLst>
              <a:ext uri="{FF2B5EF4-FFF2-40B4-BE49-F238E27FC236}">
                <a16:creationId xmlns:a16="http://schemas.microsoft.com/office/drawing/2014/main" id="{C283EBF1-EBE5-5B2F-E8DF-7405FC15044D}"/>
              </a:ext>
            </a:extLst>
          </p:cNvPr>
          <p:cNvSpPr txBox="1"/>
          <p:nvPr/>
        </p:nvSpPr>
        <p:spPr>
          <a:xfrm>
            <a:off x="313200" y="496800"/>
            <a:ext cx="10223741" cy="369332"/>
          </a:xfrm>
          <a:prstGeom prst="rect">
            <a:avLst/>
          </a:prstGeom>
          <a:noFill/>
        </p:spPr>
        <p:txBody>
          <a:bodyPr wrap="square">
            <a:spAutoFit/>
          </a:bodyPr>
          <a:lstStyle/>
          <a:p>
            <a:r>
              <a:rPr lang="en-AU" sz="1800" dirty="0"/>
              <a:t>Using the table, create sentences to discuss what you like to do in your free time.</a:t>
            </a:r>
          </a:p>
        </p:txBody>
      </p:sp>
      <p:sp>
        <p:nvSpPr>
          <p:cNvPr id="6" name="TextBox 5">
            <a:extLst>
              <a:ext uri="{FF2B5EF4-FFF2-40B4-BE49-F238E27FC236}">
                <a16:creationId xmlns:a16="http://schemas.microsoft.com/office/drawing/2014/main" id="{25C7D230-EEB1-88B5-A53A-84120617F2B4}"/>
              </a:ext>
            </a:extLst>
          </p:cNvPr>
          <p:cNvSpPr txBox="1"/>
          <p:nvPr/>
        </p:nvSpPr>
        <p:spPr>
          <a:xfrm>
            <a:off x="579664" y="1052513"/>
            <a:ext cx="3509011" cy="369332"/>
          </a:xfrm>
          <a:prstGeom prst="rect">
            <a:avLst/>
          </a:prstGeom>
          <a:solidFill>
            <a:schemeClr val="accent1">
              <a:lumMod val="25000"/>
              <a:lumOff val="75000"/>
            </a:schemeClr>
          </a:solidFill>
        </p:spPr>
        <p:txBody>
          <a:bodyPr wrap="square">
            <a:spAutoFit/>
          </a:bodyPr>
          <a:lstStyle/>
          <a:p>
            <a:r>
              <a:rPr lang="en-AU" sz="1800" dirty="0"/>
              <a:t>Question: </a:t>
            </a:r>
            <a:r>
              <a:rPr lang="fr-FR" sz="1800" i="1" dirty="0"/>
              <a:t>Tu aimes… ?</a:t>
            </a:r>
          </a:p>
        </p:txBody>
      </p:sp>
      <p:sp>
        <p:nvSpPr>
          <p:cNvPr id="4" name="TextBox 3">
            <a:extLst>
              <a:ext uri="{FF2B5EF4-FFF2-40B4-BE49-F238E27FC236}">
                <a16:creationId xmlns:a16="http://schemas.microsoft.com/office/drawing/2014/main" id="{8F4DF56E-D697-CDA7-EA84-073536D2532A}"/>
              </a:ext>
            </a:extLst>
          </p:cNvPr>
          <p:cNvSpPr txBox="1"/>
          <p:nvPr/>
        </p:nvSpPr>
        <p:spPr>
          <a:xfrm>
            <a:off x="579664" y="1416352"/>
            <a:ext cx="3509011" cy="369332"/>
          </a:xfrm>
          <a:prstGeom prst="rect">
            <a:avLst/>
          </a:prstGeom>
          <a:noFill/>
        </p:spPr>
        <p:txBody>
          <a:bodyPr wrap="square">
            <a:spAutoFit/>
          </a:bodyPr>
          <a:lstStyle/>
          <a:p>
            <a:r>
              <a:rPr lang="en-AU" sz="1800" dirty="0"/>
              <a:t>Possible answers:</a:t>
            </a:r>
            <a:endParaRPr lang="en-AU" sz="1800" i="1" dirty="0"/>
          </a:p>
        </p:txBody>
      </p:sp>
      <p:graphicFrame>
        <p:nvGraphicFramePr>
          <p:cNvPr id="12" name="Table 3">
            <a:extLst>
              <a:ext uri="{FF2B5EF4-FFF2-40B4-BE49-F238E27FC236}">
                <a16:creationId xmlns:a16="http://schemas.microsoft.com/office/drawing/2014/main" id="{430C4B75-66C7-22FA-B48D-C2BD4D8F1799}"/>
              </a:ext>
            </a:extLst>
          </p:cNvPr>
          <p:cNvGraphicFramePr>
            <a:graphicFrameLocks noGrp="1"/>
          </p:cNvGraphicFramePr>
          <p:nvPr>
            <p:extLst>
              <p:ext uri="{D42A27DB-BD31-4B8C-83A1-F6EECF244321}">
                <p14:modId xmlns:p14="http://schemas.microsoft.com/office/powerpoint/2010/main" val="1295625362"/>
              </p:ext>
            </p:extLst>
          </p:nvPr>
        </p:nvGraphicFramePr>
        <p:xfrm>
          <a:off x="579664" y="1793513"/>
          <a:ext cx="10748364" cy="4731112"/>
        </p:xfrm>
        <a:graphic>
          <a:graphicData uri="http://schemas.openxmlformats.org/drawingml/2006/table">
            <a:tbl>
              <a:tblPr firstRow="1" bandRow="1">
                <a:tableStyleId>{5940675A-B579-460E-94D1-54222C63F5DA}</a:tableStyleId>
              </a:tblPr>
              <a:tblGrid>
                <a:gridCol w="2148350">
                  <a:extLst>
                    <a:ext uri="{9D8B030D-6E8A-4147-A177-3AD203B41FA5}">
                      <a16:colId xmlns:a16="http://schemas.microsoft.com/office/drawing/2014/main" val="2357006487"/>
                    </a:ext>
                  </a:extLst>
                </a:gridCol>
                <a:gridCol w="1364671">
                  <a:extLst>
                    <a:ext uri="{9D8B030D-6E8A-4147-A177-3AD203B41FA5}">
                      <a16:colId xmlns:a16="http://schemas.microsoft.com/office/drawing/2014/main" val="2106015570"/>
                    </a:ext>
                  </a:extLst>
                </a:gridCol>
                <a:gridCol w="3751572">
                  <a:extLst>
                    <a:ext uri="{9D8B030D-6E8A-4147-A177-3AD203B41FA5}">
                      <a16:colId xmlns:a16="http://schemas.microsoft.com/office/drawing/2014/main" val="1998102799"/>
                    </a:ext>
                  </a:extLst>
                </a:gridCol>
                <a:gridCol w="1894114">
                  <a:extLst>
                    <a:ext uri="{9D8B030D-6E8A-4147-A177-3AD203B41FA5}">
                      <a16:colId xmlns:a16="http://schemas.microsoft.com/office/drawing/2014/main" val="2025532223"/>
                    </a:ext>
                  </a:extLst>
                </a:gridCol>
                <a:gridCol w="1589657">
                  <a:extLst>
                    <a:ext uri="{9D8B030D-6E8A-4147-A177-3AD203B41FA5}">
                      <a16:colId xmlns:a16="http://schemas.microsoft.com/office/drawing/2014/main" val="1899159214"/>
                    </a:ext>
                  </a:extLst>
                </a:gridCol>
              </a:tblGrid>
              <a:tr h="1080000">
                <a:tc rowSpan="6">
                  <a:txBody>
                    <a:bodyPr/>
                    <a:lstStyle/>
                    <a:p>
                      <a:r>
                        <a:rPr lang="fr-FR" sz="1800" noProof="0" dirty="0"/>
                        <a:t>J’aime</a:t>
                      </a:r>
                    </a:p>
                    <a:p>
                      <a:r>
                        <a:rPr lang="fr-FR" sz="1800" noProof="0" dirty="0"/>
                        <a:t>J’aime un peu</a:t>
                      </a:r>
                    </a:p>
                    <a:p>
                      <a:r>
                        <a:rPr lang="fr-FR" sz="1800" noProof="0" dirty="0"/>
                        <a:t>Je n’aime pas</a:t>
                      </a:r>
                    </a:p>
                    <a:p>
                      <a:r>
                        <a:rPr lang="fr-FR" sz="1800" noProof="0" dirty="0"/>
                        <a:t>J’aime beaucoup</a:t>
                      </a:r>
                    </a:p>
                    <a:p>
                      <a:r>
                        <a:rPr lang="fr-FR" sz="1800" noProof="0" dirty="0"/>
                        <a:t>Je déteste</a:t>
                      </a:r>
                    </a:p>
                    <a:p>
                      <a:r>
                        <a:rPr lang="fr-FR" sz="1800" noProof="0" dirty="0"/>
                        <a:t>Je préfère</a:t>
                      </a:r>
                    </a:p>
                  </a:txBody>
                  <a:tcPr anchor="ctr"/>
                </a:tc>
                <a:tc rowSpan="2">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fr-FR" sz="1800" kern="1200" noProof="0" dirty="0">
                          <a:solidFill>
                            <a:schemeClr val="tx1"/>
                          </a:solidFill>
                          <a:latin typeface="+mn-lt"/>
                          <a:ea typeface="+mn-ea"/>
                          <a:cs typeface="+mn-cs"/>
                        </a:rPr>
                        <a:t>jouer</a:t>
                      </a:r>
                    </a:p>
                    <a:p>
                      <a:endParaRPr lang="fr-FR" sz="1800" noProof="0" dirty="0"/>
                    </a:p>
                  </a:txBody>
                  <a:tcPr anchor="ctr">
                    <a:solidFill>
                      <a:schemeClr val="bg2"/>
                    </a:solidFill>
                  </a:tcPr>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fr-FR" sz="1800" noProof="0" dirty="0"/>
                        <a:t>au foot/tennis/handball/basket</a:t>
                      </a:r>
                    </a:p>
                    <a:p>
                      <a:pPr marL="0" marR="0" lvl="0" indent="0" algn="l" defTabSz="914377" rtl="0" eaLnBrk="1" fontAlgn="auto" latinLnBrk="0" hangingPunct="1">
                        <a:lnSpc>
                          <a:spcPct val="100000"/>
                        </a:lnSpc>
                        <a:spcBef>
                          <a:spcPts val="0"/>
                        </a:spcBef>
                        <a:spcAft>
                          <a:spcPts val="0"/>
                        </a:spcAft>
                        <a:buClrTx/>
                        <a:buSzTx/>
                        <a:buFontTx/>
                        <a:buNone/>
                        <a:tabLst/>
                        <a:defRPr/>
                      </a:pPr>
                      <a:r>
                        <a:rPr lang="fr-FR" sz="1800" i="0" noProof="0" dirty="0"/>
                        <a:t>à la pétanque</a:t>
                      </a:r>
                    </a:p>
                    <a:p>
                      <a:pPr marL="0" marR="0" lvl="0" indent="0" algn="l" defTabSz="914377" rtl="0" eaLnBrk="1" fontAlgn="auto" latinLnBrk="0" hangingPunct="1">
                        <a:lnSpc>
                          <a:spcPct val="100000"/>
                        </a:lnSpc>
                        <a:spcBef>
                          <a:spcPts val="0"/>
                        </a:spcBef>
                        <a:spcAft>
                          <a:spcPts val="0"/>
                        </a:spcAft>
                        <a:buClrTx/>
                        <a:buSzTx/>
                        <a:buFontTx/>
                        <a:buNone/>
                        <a:tabLst/>
                        <a:defRPr/>
                      </a:pPr>
                      <a:r>
                        <a:rPr lang="fr-FR" sz="1800" i="0" noProof="0" dirty="0"/>
                        <a:t>aux jeux </a:t>
                      </a:r>
                      <a:r>
                        <a:rPr lang="fr-FR" sz="1800" i="0" noProof="0" dirty="0" err="1"/>
                        <a:t>video</a:t>
                      </a:r>
                      <a:r>
                        <a:rPr lang="fr-FR" sz="1800" i="0" noProof="0" dirty="0"/>
                        <a:t>/échecs</a:t>
                      </a:r>
                      <a:endParaRPr lang="fr-FR" sz="1800" noProof="0" dirty="0"/>
                    </a:p>
                  </a:txBody>
                  <a:tcPr anchor="ctr">
                    <a:solidFill>
                      <a:schemeClr val="bg2"/>
                    </a:solidFill>
                  </a:tcPr>
                </a:tc>
                <a:tc rowSpan="6">
                  <a:txBody>
                    <a:bodyPr/>
                    <a:lstStyle/>
                    <a:p>
                      <a:r>
                        <a:rPr lang="fr-FR" sz="1800" noProof="0" dirty="0"/>
                        <a:t>parce que c’est</a:t>
                      </a:r>
                    </a:p>
                  </a:txBody>
                  <a:tcPr anchor="ctr"/>
                </a:tc>
                <a:tc rowSpan="6">
                  <a:txBody>
                    <a:bodyPr/>
                    <a:lstStyle/>
                    <a:p>
                      <a:r>
                        <a:rPr lang="fr-FR" sz="1800" noProof="0" dirty="0"/>
                        <a:t>super.</a:t>
                      </a:r>
                    </a:p>
                    <a:p>
                      <a:r>
                        <a:rPr lang="fr-FR" sz="1800" noProof="0" dirty="0"/>
                        <a:t>génial.</a:t>
                      </a:r>
                    </a:p>
                    <a:p>
                      <a:r>
                        <a:rPr lang="fr-FR" sz="1800" noProof="0" dirty="0"/>
                        <a:t>intéressant.</a:t>
                      </a:r>
                    </a:p>
                    <a:p>
                      <a:r>
                        <a:rPr lang="fr-FR" sz="1800" noProof="0" dirty="0"/>
                        <a:t>difficile.</a:t>
                      </a:r>
                    </a:p>
                    <a:p>
                      <a:r>
                        <a:rPr lang="fr-FR" sz="1800" noProof="0" dirty="0"/>
                        <a:t>effrayant.</a:t>
                      </a:r>
                    </a:p>
                    <a:p>
                      <a:r>
                        <a:rPr lang="fr-FR" sz="1800" noProof="0" dirty="0"/>
                        <a:t>fatigant.</a:t>
                      </a:r>
                    </a:p>
                    <a:p>
                      <a:r>
                        <a:rPr lang="fr-FR" sz="1800" noProof="0" dirty="0"/>
                        <a:t>exaltant.</a:t>
                      </a:r>
                    </a:p>
                    <a:p>
                      <a:r>
                        <a:rPr lang="fr-FR" sz="1800" noProof="0" dirty="0"/>
                        <a:t>stimulant.</a:t>
                      </a:r>
                    </a:p>
                    <a:p>
                      <a:endParaRPr lang="fr-FR" sz="1800" noProof="0" dirty="0"/>
                    </a:p>
                  </a:txBody>
                  <a:tcPr anchor="ctr"/>
                </a:tc>
                <a:extLst>
                  <a:ext uri="{0D108BD9-81ED-4DB2-BD59-A6C34878D82A}">
                    <a16:rowId xmlns:a16="http://schemas.microsoft.com/office/drawing/2014/main" val="3863577239"/>
                  </a:ext>
                </a:extLst>
              </a:tr>
              <a:tr h="720000">
                <a:tc vMerge="1">
                  <a:txBody>
                    <a:bodyPr/>
                    <a:lstStyle/>
                    <a:p>
                      <a:endParaRPr lang="en-AU"/>
                    </a:p>
                  </a:txBody>
                  <a:tcPr/>
                </a:tc>
                <a:tc vMerge="1">
                  <a:txBody>
                    <a:bodyPr/>
                    <a:lstStyle/>
                    <a:p>
                      <a:endParaRPr lang="en-AU" dirty="0"/>
                    </a:p>
                  </a:txBody>
                  <a:tcPr anchor="ctr"/>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fr-FR" sz="1800" noProof="0" dirty="0"/>
                        <a:t>du piano/violon</a:t>
                      </a:r>
                    </a:p>
                    <a:p>
                      <a:pPr marL="0" marR="0" lvl="0" indent="0" algn="l" defTabSz="914377" rtl="0" eaLnBrk="1" fontAlgn="auto" latinLnBrk="0" hangingPunct="1">
                        <a:lnSpc>
                          <a:spcPct val="100000"/>
                        </a:lnSpc>
                        <a:spcBef>
                          <a:spcPts val="0"/>
                        </a:spcBef>
                        <a:spcAft>
                          <a:spcPts val="0"/>
                        </a:spcAft>
                        <a:buClrTx/>
                        <a:buSzTx/>
                        <a:buFontTx/>
                        <a:buNone/>
                        <a:tabLst/>
                        <a:defRPr/>
                      </a:pPr>
                      <a:r>
                        <a:rPr lang="fr-FR" sz="1800" noProof="0" dirty="0"/>
                        <a:t>de la clarinette/batterie</a:t>
                      </a:r>
                    </a:p>
                  </a:txBody>
                  <a:tcPr anchor="ctr">
                    <a:solidFill>
                      <a:schemeClr val="bg2"/>
                    </a:solidFill>
                  </a:tcPr>
                </a:tc>
                <a:tc vMerge="1">
                  <a:txBody>
                    <a:bodyPr/>
                    <a:lstStyle/>
                    <a:p>
                      <a:endParaRPr lang="en-AU"/>
                    </a:p>
                  </a:txBody>
                  <a:tcPr/>
                </a:tc>
                <a:tc vMerge="1">
                  <a:txBody>
                    <a:bodyPr/>
                    <a:lstStyle/>
                    <a:p>
                      <a:endParaRPr lang="en-AU"/>
                    </a:p>
                  </a:txBody>
                  <a:tcPr/>
                </a:tc>
                <a:extLst>
                  <a:ext uri="{0D108BD9-81ED-4DB2-BD59-A6C34878D82A}">
                    <a16:rowId xmlns:a16="http://schemas.microsoft.com/office/drawing/2014/main" val="4070511818"/>
                  </a:ext>
                </a:extLst>
              </a:tr>
              <a:tr h="1080000">
                <a:tc vMerge="1">
                  <a:txBody>
                    <a:bodyPr/>
                    <a:lstStyle/>
                    <a:p>
                      <a:r>
                        <a:rPr lang="en-AU"/>
                        <a:t>L’année dernière</a:t>
                      </a:r>
                    </a:p>
                  </a:txBody>
                  <a:tcPr anchor="ctr"/>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fr-FR" sz="1800" noProof="0" dirty="0"/>
                        <a:t>faire</a:t>
                      </a:r>
                    </a:p>
                  </a:txBody>
                  <a:tcPr anchor="ctr">
                    <a:solidFill>
                      <a:schemeClr val="accent6"/>
                    </a:solidFill>
                  </a:tcPr>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fr-FR" sz="1800" i="0" noProof="0" dirty="0"/>
                        <a:t>du sport/surf/shopping</a:t>
                      </a:r>
                    </a:p>
                    <a:p>
                      <a:pPr marL="0" marR="0" lvl="0" indent="0" algn="l" defTabSz="914377" rtl="0" eaLnBrk="1" fontAlgn="auto" latinLnBrk="0" hangingPunct="1">
                        <a:lnSpc>
                          <a:spcPct val="100000"/>
                        </a:lnSpc>
                        <a:spcBef>
                          <a:spcPts val="0"/>
                        </a:spcBef>
                        <a:spcAft>
                          <a:spcPts val="0"/>
                        </a:spcAft>
                        <a:buClrTx/>
                        <a:buSzTx/>
                        <a:buFontTx/>
                        <a:buNone/>
                        <a:tabLst/>
                        <a:defRPr/>
                      </a:pPr>
                      <a:r>
                        <a:rPr lang="fr-FR" sz="1800" i="0" noProof="0" dirty="0"/>
                        <a:t>de l’athlétisme</a:t>
                      </a:r>
                    </a:p>
                    <a:p>
                      <a:pPr marL="0" marR="0" lvl="0" indent="0" algn="l" defTabSz="914377" rtl="0" eaLnBrk="1" fontAlgn="auto" latinLnBrk="0" hangingPunct="1">
                        <a:lnSpc>
                          <a:spcPct val="100000"/>
                        </a:lnSpc>
                        <a:spcBef>
                          <a:spcPts val="0"/>
                        </a:spcBef>
                        <a:spcAft>
                          <a:spcPts val="0"/>
                        </a:spcAft>
                        <a:buClrTx/>
                        <a:buSzTx/>
                        <a:buFontTx/>
                        <a:buNone/>
                        <a:tabLst/>
                        <a:defRPr/>
                      </a:pPr>
                      <a:r>
                        <a:rPr lang="fr-FR" sz="1800" i="0" noProof="0" dirty="0"/>
                        <a:t>les courses</a:t>
                      </a:r>
                      <a:endParaRPr lang="fr-FR" sz="1800" noProof="0" dirty="0"/>
                    </a:p>
                  </a:txBody>
                  <a:tcPr anchor="ctr">
                    <a:solidFill>
                      <a:schemeClr val="accent6"/>
                    </a:solidFill>
                  </a:tcPr>
                </a:tc>
                <a:tc vMerge="1">
                  <a:txBody>
                    <a:bodyPr/>
                    <a:lstStyle/>
                    <a:p>
                      <a:endParaRPr lang="en-AU" dirty="0"/>
                    </a:p>
                  </a:txBody>
                  <a:tcPr/>
                </a:tc>
                <a:tc vMerge="1">
                  <a:txBody>
                    <a:bodyPr/>
                    <a:lstStyle/>
                    <a:p>
                      <a:endParaRPr lang="en-AU"/>
                    </a:p>
                  </a:txBody>
                  <a:tcPr/>
                </a:tc>
                <a:extLst>
                  <a:ext uri="{0D108BD9-81ED-4DB2-BD59-A6C34878D82A}">
                    <a16:rowId xmlns:a16="http://schemas.microsoft.com/office/drawing/2014/main" val="1650875834"/>
                  </a:ext>
                </a:extLst>
              </a:tr>
              <a:tr h="1080000">
                <a:tc vMerge="1">
                  <a:txBody>
                    <a:bodyPr/>
                    <a:lstStyle/>
                    <a:p>
                      <a:endParaRPr lang="en-AU"/>
                    </a:p>
                  </a:txBody>
                  <a:tcPr/>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fr-FR" sz="1800" noProof="0" dirty="0"/>
                        <a:t>aller</a:t>
                      </a:r>
                    </a:p>
                  </a:txBody>
                  <a:tcPr anchor="ctr">
                    <a:solidFill>
                      <a:schemeClr val="accent2">
                        <a:lumMod val="20000"/>
                        <a:lumOff val="80000"/>
                      </a:schemeClr>
                    </a:solidFill>
                  </a:tcPr>
                </a:tc>
                <a:tc>
                  <a:txBody>
                    <a:bodyPr/>
                    <a:lstStyle/>
                    <a:p>
                      <a:r>
                        <a:rPr lang="fr-FR" sz="1800" noProof="0" dirty="0"/>
                        <a:t>sur </a:t>
                      </a:r>
                      <a:r>
                        <a:rPr lang="fr-FR" sz="1800" i="0" noProof="0" dirty="0"/>
                        <a:t>Internet</a:t>
                      </a:r>
                    </a:p>
                    <a:p>
                      <a:r>
                        <a:rPr lang="fr-FR" sz="1800" i="0" noProof="0" dirty="0"/>
                        <a:t>en ville</a:t>
                      </a:r>
                    </a:p>
                    <a:p>
                      <a:r>
                        <a:rPr lang="fr-FR" sz="1800" i="0" noProof="0" dirty="0"/>
                        <a:t>au cin</a:t>
                      </a:r>
                      <a:r>
                        <a:rPr lang="fr-FR" sz="1800" noProof="0" dirty="0"/>
                        <a:t>éma</a:t>
                      </a:r>
                      <a:endParaRPr lang="fr-FR" sz="1800" i="0" noProof="0" dirty="0"/>
                    </a:p>
                  </a:txBody>
                  <a:tcPr anchor="ctr">
                    <a:solidFill>
                      <a:schemeClr val="accent1">
                        <a:lumMod val="10000"/>
                        <a:lumOff val="90000"/>
                      </a:schemeClr>
                    </a:solidFill>
                  </a:tcPr>
                </a:tc>
                <a:tc vMerge="1">
                  <a:txBody>
                    <a:bodyPr/>
                    <a:lstStyle/>
                    <a:p>
                      <a:endParaRPr lang="en-AU"/>
                    </a:p>
                  </a:txBody>
                  <a:tcPr/>
                </a:tc>
                <a:tc vMerge="1">
                  <a:txBody>
                    <a:bodyPr/>
                    <a:lstStyle/>
                    <a:p>
                      <a:endParaRPr lang="en-AU"/>
                    </a:p>
                  </a:txBody>
                  <a:tcPr/>
                </a:tc>
                <a:extLst>
                  <a:ext uri="{0D108BD9-81ED-4DB2-BD59-A6C34878D82A}">
                    <a16:rowId xmlns:a16="http://schemas.microsoft.com/office/drawing/2014/main" val="2614502039"/>
                  </a:ext>
                </a:extLst>
              </a:tr>
              <a:tr h="405352">
                <a:tc vMerge="1">
                  <a:txBody>
                    <a:bodyPr/>
                    <a:lstStyle/>
                    <a:p>
                      <a:endParaRPr lang="en-AU"/>
                    </a:p>
                  </a:txBody>
                  <a:tcPr/>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fr-FR" sz="1800" noProof="0" dirty="0"/>
                        <a:t>regarder</a:t>
                      </a:r>
                    </a:p>
                  </a:txBody>
                  <a:tcPr anchor="ctr">
                    <a:solidFill>
                      <a:schemeClr val="tx2">
                        <a:lumMod val="20000"/>
                        <a:lumOff val="80000"/>
                      </a:schemeClr>
                    </a:solidFill>
                  </a:tcPr>
                </a:tc>
                <a:tc>
                  <a:txBody>
                    <a:bodyPr/>
                    <a:lstStyle/>
                    <a:p>
                      <a:r>
                        <a:rPr lang="fr-FR" sz="1800" i="0" noProof="0" dirty="0"/>
                        <a:t>un film, des clips</a:t>
                      </a:r>
                    </a:p>
                  </a:txBody>
                  <a:tcPr anchor="ctr">
                    <a:solidFill>
                      <a:schemeClr val="tx2">
                        <a:lumMod val="20000"/>
                        <a:lumOff val="80000"/>
                      </a:schemeClr>
                    </a:solidFill>
                  </a:tcPr>
                </a:tc>
                <a:tc vMerge="1">
                  <a:txBody>
                    <a:bodyPr/>
                    <a:lstStyle/>
                    <a:p>
                      <a:endParaRPr lang="en-AU"/>
                    </a:p>
                  </a:txBody>
                  <a:tcPr/>
                </a:tc>
                <a:tc vMerge="1">
                  <a:txBody>
                    <a:bodyPr/>
                    <a:lstStyle/>
                    <a:p>
                      <a:endParaRPr lang="en-AU"/>
                    </a:p>
                  </a:txBody>
                  <a:tcPr/>
                </a:tc>
                <a:extLst>
                  <a:ext uri="{0D108BD9-81ED-4DB2-BD59-A6C34878D82A}">
                    <a16:rowId xmlns:a16="http://schemas.microsoft.com/office/drawing/2014/main" val="3467116594"/>
                  </a:ext>
                </a:extLst>
              </a:tr>
              <a:tr h="339614">
                <a:tc vMerge="1">
                  <a:txBody>
                    <a:bodyPr/>
                    <a:lstStyle/>
                    <a:p>
                      <a:endParaRPr lang="en-AU"/>
                    </a:p>
                  </a:txBody>
                  <a:tcPr/>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fr-FR" sz="1800" noProof="0" dirty="0"/>
                        <a:t>écouter</a:t>
                      </a:r>
                    </a:p>
                  </a:txBody>
                  <a:tcPr anchor="ctr">
                    <a:solidFill>
                      <a:schemeClr val="accent3">
                        <a:lumMod val="20000"/>
                        <a:lumOff val="80000"/>
                      </a:schemeClr>
                    </a:solidFill>
                  </a:tcPr>
                </a:tc>
                <a:tc>
                  <a:txBody>
                    <a:bodyPr/>
                    <a:lstStyle/>
                    <a:p>
                      <a:r>
                        <a:rPr lang="fr-FR" sz="1800" i="0" noProof="0" dirty="0"/>
                        <a:t>de la musique</a:t>
                      </a:r>
                    </a:p>
                  </a:txBody>
                  <a:tcPr anchor="ctr">
                    <a:solidFill>
                      <a:schemeClr val="accent3">
                        <a:lumMod val="20000"/>
                        <a:lumOff val="80000"/>
                      </a:schemeClr>
                    </a:solidFill>
                  </a:tcPr>
                </a:tc>
                <a:tc vMerge="1">
                  <a:txBody>
                    <a:bodyPr/>
                    <a:lstStyle/>
                    <a:p>
                      <a:endParaRPr lang="en-AU"/>
                    </a:p>
                  </a:txBody>
                  <a:tcPr/>
                </a:tc>
                <a:tc vMerge="1">
                  <a:txBody>
                    <a:bodyPr/>
                    <a:lstStyle/>
                    <a:p>
                      <a:endParaRPr lang="en-AU"/>
                    </a:p>
                  </a:txBody>
                  <a:tcPr/>
                </a:tc>
                <a:extLst>
                  <a:ext uri="{0D108BD9-81ED-4DB2-BD59-A6C34878D82A}">
                    <a16:rowId xmlns:a16="http://schemas.microsoft.com/office/drawing/2014/main" val="522283040"/>
                  </a:ext>
                </a:extLst>
              </a:tr>
            </a:tbl>
          </a:graphicData>
        </a:graphic>
      </p:graphicFrame>
      <p:sp>
        <p:nvSpPr>
          <p:cNvPr id="2" name="Slide Number Placeholder 1">
            <a:extLst>
              <a:ext uri="{FF2B5EF4-FFF2-40B4-BE49-F238E27FC236}">
                <a16:creationId xmlns:a16="http://schemas.microsoft.com/office/drawing/2014/main" id="{349DE520-42B5-B669-D716-A4157E948BAB}"/>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5</a:t>
            </a:fld>
            <a:endParaRPr lang="en-AU"/>
          </a:p>
        </p:txBody>
      </p:sp>
    </p:spTree>
    <p:extLst>
      <p:ext uri="{BB962C8B-B14F-4D97-AF65-F5344CB8AC3E}">
        <p14:creationId xmlns:p14="http://schemas.microsoft.com/office/powerpoint/2010/main" val="29402783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4A23C91-C128-D949-ACEF-6CDD73C1DE8D}"/>
              </a:ext>
            </a:extLst>
          </p:cNvPr>
          <p:cNvSpPr>
            <a:spLocks noGrp="1"/>
          </p:cNvSpPr>
          <p:nvPr>
            <p:ph type="title" idx="4294967295"/>
          </p:nvPr>
        </p:nvSpPr>
        <p:spPr>
          <a:xfrm>
            <a:off x="360000" y="-1008000"/>
            <a:ext cx="10080000" cy="1008000"/>
          </a:xfrm>
        </p:spPr>
        <p:txBody>
          <a:bodyPr vert="horz" lIns="0" tIns="0" rIns="0" bIns="0" rtlCol="0" anchor="b">
            <a:noAutofit/>
          </a:bodyPr>
          <a:lstStyle/>
          <a:p>
            <a:r>
              <a:rPr lang="en-AU" dirty="0"/>
              <a:t>What time</a:t>
            </a:r>
          </a:p>
        </p:txBody>
      </p:sp>
      <p:sp>
        <p:nvSpPr>
          <p:cNvPr id="4" name="TextBox 3">
            <a:extLst>
              <a:ext uri="{FF2B5EF4-FFF2-40B4-BE49-F238E27FC236}">
                <a16:creationId xmlns:a16="http://schemas.microsoft.com/office/drawing/2014/main" id="{7B6DE84C-F317-7060-3263-7DFC8178FE9E}"/>
              </a:ext>
            </a:extLst>
          </p:cNvPr>
          <p:cNvSpPr txBox="1"/>
          <p:nvPr/>
        </p:nvSpPr>
        <p:spPr>
          <a:xfrm>
            <a:off x="313200" y="496800"/>
            <a:ext cx="10837315" cy="304711"/>
          </a:xfrm>
          <a:prstGeom prst="rect">
            <a:avLst/>
          </a:prstGeom>
          <a:noFill/>
        </p:spPr>
        <p:txBody>
          <a:bodyPr wrap="square" lIns="0" tIns="0" rIns="0" bIns="0" rtlCol="0">
            <a:noAutofit/>
          </a:bodyPr>
          <a:lstStyle/>
          <a:p>
            <a:r>
              <a:rPr lang="en-AU" sz="1800" dirty="0"/>
              <a:t>Using the conversation scaffold, interact to express what time you do activities.</a:t>
            </a:r>
          </a:p>
        </p:txBody>
      </p:sp>
      <p:graphicFrame>
        <p:nvGraphicFramePr>
          <p:cNvPr id="6" name="Table 5">
            <a:extLst>
              <a:ext uri="{FF2B5EF4-FFF2-40B4-BE49-F238E27FC236}">
                <a16:creationId xmlns:a16="http://schemas.microsoft.com/office/drawing/2014/main" id="{6FE81EA9-136F-D0EC-82F8-38C2D3482F6E}"/>
              </a:ext>
            </a:extLst>
          </p:cNvPr>
          <p:cNvGraphicFramePr>
            <a:graphicFrameLocks noGrp="1"/>
          </p:cNvGraphicFramePr>
          <p:nvPr>
            <p:extLst>
              <p:ext uri="{D42A27DB-BD31-4B8C-83A1-F6EECF244321}">
                <p14:modId xmlns:p14="http://schemas.microsoft.com/office/powerpoint/2010/main" val="4150570831"/>
              </p:ext>
            </p:extLst>
          </p:nvPr>
        </p:nvGraphicFramePr>
        <p:xfrm>
          <a:off x="360000" y="1052513"/>
          <a:ext cx="6105977" cy="5494195"/>
        </p:xfrm>
        <a:graphic>
          <a:graphicData uri="http://schemas.openxmlformats.org/drawingml/2006/table">
            <a:tbl>
              <a:tblPr firstRow="1" bandRow="1">
                <a:tableStyleId>{5940675A-B579-460E-94D1-54222C63F5DA}</a:tableStyleId>
              </a:tblPr>
              <a:tblGrid>
                <a:gridCol w="2702545">
                  <a:extLst>
                    <a:ext uri="{9D8B030D-6E8A-4147-A177-3AD203B41FA5}">
                      <a16:colId xmlns:a16="http://schemas.microsoft.com/office/drawing/2014/main" val="3392986983"/>
                    </a:ext>
                  </a:extLst>
                </a:gridCol>
                <a:gridCol w="1155838">
                  <a:extLst>
                    <a:ext uri="{9D8B030D-6E8A-4147-A177-3AD203B41FA5}">
                      <a16:colId xmlns:a16="http://schemas.microsoft.com/office/drawing/2014/main" val="2648601537"/>
                    </a:ext>
                  </a:extLst>
                </a:gridCol>
                <a:gridCol w="611687">
                  <a:extLst>
                    <a:ext uri="{9D8B030D-6E8A-4147-A177-3AD203B41FA5}">
                      <a16:colId xmlns:a16="http://schemas.microsoft.com/office/drawing/2014/main" val="1263528370"/>
                    </a:ext>
                  </a:extLst>
                </a:gridCol>
                <a:gridCol w="1635907">
                  <a:extLst>
                    <a:ext uri="{9D8B030D-6E8A-4147-A177-3AD203B41FA5}">
                      <a16:colId xmlns:a16="http://schemas.microsoft.com/office/drawing/2014/main" val="146950825"/>
                    </a:ext>
                  </a:extLst>
                </a:gridCol>
              </a:tblGrid>
              <a:tr h="576000">
                <a:tc rowSpan="3">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fr-FR" sz="1400" kern="1200" noProof="0" dirty="0">
                          <a:solidFill>
                            <a:schemeClr val="tx1"/>
                          </a:solidFill>
                          <a:latin typeface="+mn-lt"/>
                          <a:ea typeface="+mn-ea"/>
                          <a:cs typeface="+mn-cs"/>
                        </a:rPr>
                        <a:t>À quelle heure tu fais… ?</a:t>
                      </a:r>
                    </a:p>
                  </a:txBody>
                  <a:tcPr anchor="ctr">
                    <a:solidFill>
                      <a:schemeClr val="accent6"/>
                    </a:solidFill>
                  </a:tcPr>
                </a:tc>
                <a:tc rowSpan="3">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fr-FR" sz="1400" noProof="0" dirty="0"/>
                        <a:t>Je fais</a:t>
                      </a:r>
                    </a:p>
                  </a:txBody>
                  <a:tcPr anchor="ctr">
                    <a:solidFill>
                      <a:schemeClr val="accent6"/>
                    </a:solidFill>
                  </a:tcPr>
                </a:tc>
                <a:tc>
                  <a:txBody>
                    <a:bodyPr/>
                    <a:lstStyle/>
                    <a:p>
                      <a:r>
                        <a:rPr lang="en-AU" sz="1400" dirty="0"/>
                        <a:t>du</a:t>
                      </a:r>
                    </a:p>
                  </a:txBody>
                  <a:tcPr anchor="ctr">
                    <a:solidFill>
                      <a:schemeClr val="accent6"/>
                    </a:solidFill>
                  </a:tcPr>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AU" sz="1400" dirty="0"/>
                        <a:t>sport</a:t>
                      </a:r>
                    </a:p>
                    <a:p>
                      <a:pPr marL="0" marR="0" lvl="0" indent="0" algn="l" defTabSz="914377" rtl="0" eaLnBrk="1" fontAlgn="auto" latinLnBrk="0" hangingPunct="1">
                        <a:lnSpc>
                          <a:spcPct val="100000"/>
                        </a:lnSpc>
                        <a:spcBef>
                          <a:spcPts val="0"/>
                        </a:spcBef>
                        <a:spcAft>
                          <a:spcPts val="0"/>
                        </a:spcAft>
                        <a:buClrTx/>
                        <a:buSzTx/>
                        <a:buFontTx/>
                        <a:buNone/>
                        <a:tabLst/>
                        <a:defRPr/>
                      </a:pPr>
                      <a:r>
                        <a:rPr lang="en-AU" sz="1400" dirty="0"/>
                        <a:t>shopping</a:t>
                      </a:r>
                    </a:p>
                  </a:txBody>
                  <a:tcPr anchor="ctr">
                    <a:solidFill>
                      <a:schemeClr val="accent6"/>
                    </a:solidFill>
                  </a:tcPr>
                </a:tc>
                <a:extLst>
                  <a:ext uri="{0D108BD9-81ED-4DB2-BD59-A6C34878D82A}">
                    <a16:rowId xmlns:a16="http://schemas.microsoft.com/office/drawing/2014/main" val="193801107"/>
                  </a:ext>
                </a:extLst>
              </a:tr>
              <a:tr h="306000">
                <a:tc vMerge="1">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lang="en-AU" sz="1600" kern="1200" dirty="0">
                        <a:solidFill>
                          <a:schemeClr val="tx1"/>
                        </a:solidFill>
                        <a:latin typeface="+mn-lt"/>
                        <a:ea typeface="+mn-ea"/>
                        <a:cs typeface="+mn-cs"/>
                      </a:endParaRPr>
                    </a:p>
                  </a:txBody>
                  <a:tcPr anchor="ctr"/>
                </a:tc>
                <a:tc vMerge="1">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lang="en-AU" sz="1600" dirty="0"/>
                    </a:p>
                  </a:txBody>
                  <a:tcPr anchor="ctr"/>
                </a:tc>
                <a:tc>
                  <a:txBody>
                    <a:bodyPr/>
                    <a:lstStyle/>
                    <a:p>
                      <a:r>
                        <a:rPr lang="fr-FR" sz="1400" noProof="0" dirty="0"/>
                        <a:t>de</a:t>
                      </a:r>
                    </a:p>
                  </a:txBody>
                  <a:tcPr anchor="ctr">
                    <a:solidFill>
                      <a:schemeClr val="accent6"/>
                    </a:solidFill>
                  </a:tcPr>
                </a:tc>
                <a:tc>
                  <a:txBody>
                    <a:bodyPr/>
                    <a:lstStyle/>
                    <a:p>
                      <a:r>
                        <a:rPr lang="fr-FR" sz="1400" noProof="0" dirty="0"/>
                        <a:t>l’athlétisme</a:t>
                      </a:r>
                    </a:p>
                  </a:txBody>
                  <a:tcPr anchor="ctr">
                    <a:solidFill>
                      <a:schemeClr val="accent6"/>
                    </a:solidFill>
                  </a:tcPr>
                </a:tc>
                <a:extLst>
                  <a:ext uri="{0D108BD9-81ED-4DB2-BD59-A6C34878D82A}">
                    <a16:rowId xmlns:a16="http://schemas.microsoft.com/office/drawing/2014/main" val="4054336667"/>
                  </a:ext>
                </a:extLst>
              </a:tr>
              <a:tr h="396000">
                <a:tc vMerge="1">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lang="en-AU" sz="1400" kern="1200" dirty="0">
                        <a:solidFill>
                          <a:schemeClr val="tx1"/>
                        </a:solidFill>
                        <a:latin typeface="+mn-lt"/>
                        <a:ea typeface="+mn-ea"/>
                        <a:cs typeface="+mn-cs"/>
                      </a:endParaRPr>
                    </a:p>
                  </a:txBody>
                  <a:tcPr anchor="ctr">
                    <a:solidFill>
                      <a:schemeClr val="accent6"/>
                    </a:solidFill>
                  </a:tcPr>
                </a:tc>
                <a:tc vMerge="1">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lang="en-AU" sz="1400" dirty="0"/>
                    </a:p>
                  </a:txBody>
                  <a:tcPr anchor="ctr">
                    <a:solidFill>
                      <a:schemeClr val="accent6"/>
                    </a:solidFill>
                  </a:tcPr>
                </a:tc>
                <a:tc gridSpan="2">
                  <a:txBody>
                    <a:bodyPr/>
                    <a:lstStyle/>
                    <a:p>
                      <a:r>
                        <a:rPr lang="fr-FR" sz="1400" noProof="0" dirty="0"/>
                        <a:t>les courses</a:t>
                      </a:r>
                    </a:p>
                  </a:txBody>
                  <a:tcPr anchor="ctr">
                    <a:solidFill>
                      <a:schemeClr val="accent6"/>
                    </a:solidFill>
                  </a:tcPr>
                </a:tc>
                <a:tc hMerge="1">
                  <a:txBody>
                    <a:bodyPr/>
                    <a:lstStyle/>
                    <a:p>
                      <a:endParaRPr lang="en-AU" sz="1400" dirty="0"/>
                    </a:p>
                  </a:txBody>
                  <a:tcPr anchor="ctr">
                    <a:solidFill>
                      <a:schemeClr val="accent6"/>
                    </a:solidFill>
                  </a:tcPr>
                </a:tc>
                <a:extLst>
                  <a:ext uri="{0D108BD9-81ED-4DB2-BD59-A6C34878D82A}">
                    <a16:rowId xmlns:a16="http://schemas.microsoft.com/office/drawing/2014/main" val="1571152476"/>
                  </a:ext>
                </a:extLst>
              </a:tr>
              <a:tr h="732875">
                <a:tc rowSpan="2">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fr-FR" sz="1400" kern="1200" noProof="0" dirty="0">
                          <a:solidFill>
                            <a:schemeClr val="tx1"/>
                          </a:solidFill>
                          <a:latin typeface="+mn-lt"/>
                          <a:ea typeface="+mn-ea"/>
                          <a:cs typeface="+mn-cs"/>
                        </a:rPr>
                        <a:t>À quelle heure tu vas… ?</a:t>
                      </a:r>
                    </a:p>
                  </a:txBody>
                  <a:tcPr anchor="ctr">
                    <a:solidFill>
                      <a:schemeClr val="accent4"/>
                    </a:solidFill>
                  </a:tcPr>
                </a:tc>
                <a:tc rowSpan="2">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fr-FR" sz="1400" noProof="0" dirty="0"/>
                        <a:t>Je vais</a:t>
                      </a:r>
                    </a:p>
                  </a:txBody>
                  <a:tcPr anchor="ctr">
                    <a:solidFill>
                      <a:schemeClr val="accent4"/>
                    </a:solidFill>
                  </a:tcPr>
                </a:tc>
                <a:tc>
                  <a:txBody>
                    <a:bodyPr/>
                    <a:lstStyle/>
                    <a:p>
                      <a:r>
                        <a:rPr lang="fr-FR" sz="1400" noProof="0" dirty="0"/>
                        <a:t>au</a:t>
                      </a:r>
                    </a:p>
                  </a:txBody>
                  <a:tcPr anchor="ctr">
                    <a:solidFill>
                      <a:schemeClr val="accent4"/>
                    </a:solidFill>
                  </a:tcPr>
                </a:tc>
                <a:tc>
                  <a:txBody>
                    <a:bodyPr/>
                    <a:lstStyle/>
                    <a:p>
                      <a:r>
                        <a:rPr lang="fr-FR" sz="1400" noProof="0" dirty="0"/>
                        <a:t>cinéma</a:t>
                      </a:r>
                    </a:p>
                    <a:p>
                      <a:r>
                        <a:rPr lang="fr-FR" sz="1400" noProof="0" dirty="0"/>
                        <a:t>zoo</a:t>
                      </a:r>
                    </a:p>
                  </a:txBody>
                  <a:tcPr anchor="ctr">
                    <a:solidFill>
                      <a:schemeClr val="accent4"/>
                    </a:solidFill>
                  </a:tcPr>
                </a:tc>
                <a:extLst>
                  <a:ext uri="{0D108BD9-81ED-4DB2-BD59-A6C34878D82A}">
                    <a16:rowId xmlns:a16="http://schemas.microsoft.com/office/drawing/2014/main" val="2187718810"/>
                  </a:ext>
                </a:extLst>
              </a:tr>
              <a:tr h="396000">
                <a:tc vMerge="1">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lang="en-AU" sz="1600" kern="1200" dirty="0">
                        <a:solidFill>
                          <a:schemeClr val="tx1"/>
                        </a:solidFill>
                        <a:latin typeface="+mn-lt"/>
                        <a:ea typeface="+mn-ea"/>
                        <a:cs typeface="+mn-cs"/>
                      </a:endParaRPr>
                    </a:p>
                  </a:txBody>
                  <a:tcPr anchor="ctr"/>
                </a:tc>
                <a:tc vMerge="1">
                  <a:txBody>
                    <a:bodyPr/>
                    <a:lstStyle/>
                    <a:p>
                      <a:endParaRPr lang="en-AU"/>
                    </a:p>
                  </a:txBody>
                  <a:tcPr/>
                </a:tc>
                <a:tc>
                  <a:txBody>
                    <a:bodyPr/>
                    <a:lstStyle/>
                    <a:p>
                      <a:r>
                        <a:rPr lang="fr-FR" sz="1400" noProof="0" dirty="0"/>
                        <a:t>en</a:t>
                      </a:r>
                    </a:p>
                  </a:txBody>
                  <a:tcPr anchor="ctr">
                    <a:solidFill>
                      <a:schemeClr val="accent4"/>
                    </a:solidFill>
                  </a:tcPr>
                </a:tc>
                <a:tc>
                  <a:txBody>
                    <a:bodyPr/>
                    <a:lstStyle/>
                    <a:p>
                      <a:r>
                        <a:rPr lang="fr-FR" sz="1400" noProof="0" dirty="0"/>
                        <a:t>ville</a:t>
                      </a:r>
                    </a:p>
                  </a:txBody>
                  <a:tcPr anchor="ctr">
                    <a:solidFill>
                      <a:schemeClr val="accent4"/>
                    </a:solidFill>
                  </a:tcPr>
                </a:tc>
                <a:extLst>
                  <a:ext uri="{0D108BD9-81ED-4DB2-BD59-A6C34878D82A}">
                    <a16:rowId xmlns:a16="http://schemas.microsoft.com/office/drawing/2014/main" val="3035418711"/>
                  </a:ext>
                </a:extLst>
              </a:tr>
              <a:tr h="396000">
                <a:tc rowSpan="4">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fr-FR" sz="1400" kern="1200" noProof="0" dirty="0">
                          <a:solidFill>
                            <a:schemeClr val="tx1"/>
                          </a:solidFill>
                          <a:latin typeface="+mn-lt"/>
                          <a:ea typeface="+mn-ea"/>
                          <a:cs typeface="+mn-cs"/>
                        </a:rPr>
                        <a:t>À quelle heure tu joues… ?</a:t>
                      </a:r>
                    </a:p>
                  </a:txBody>
                  <a:tcPr anchor="ctr">
                    <a:solidFill>
                      <a:srgbClr val="AAE4EC"/>
                    </a:solidFill>
                  </a:tcPr>
                </a:tc>
                <a:tc rowSpan="4">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fr-FR" sz="1400" kern="1200" noProof="0" dirty="0">
                          <a:solidFill>
                            <a:schemeClr val="tx1"/>
                          </a:solidFill>
                          <a:latin typeface="+mn-lt"/>
                          <a:ea typeface="+mn-ea"/>
                          <a:cs typeface="+mn-cs"/>
                        </a:rPr>
                        <a:t>Je joue</a:t>
                      </a:r>
                    </a:p>
                  </a:txBody>
                  <a:tcPr anchor="ctr">
                    <a:solidFill>
                      <a:srgbClr val="AAE4EC"/>
                    </a:solidFill>
                  </a:tcPr>
                </a:tc>
                <a:tc>
                  <a:txBody>
                    <a:bodyPr/>
                    <a:lstStyle/>
                    <a:p>
                      <a:r>
                        <a:rPr lang="fr-FR" sz="1400" noProof="0" dirty="0"/>
                        <a:t>à  </a:t>
                      </a:r>
                    </a:p>
                  </a:txBody>
                  <a:tcPr anchor="ctr">
                    <a:solidFill>
                      <a:srgbClr val="AAE4EC"/>
                    </a:solidFill>
                  </a:tcPr>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fr-FR" sz="1400" noProof="0" dirty="0"/>
                        <a:t>la pétanque</a:t>
                      </a:r>
                    </a:p>
                  </a:txBody>
                  <a:tcPr anchor="ctr">
                    <a:solidFill>
                      <a:srgbClr val="AAE4EC"/>
                    </a:solidFill>
                  </a:tcPr>
                </a:tc>
                <a:extLst>
                  <a:ext uri="{0D108BD9-81ED-4DB2-BD59-A6C34878D82A}">
                    <a16:rowId xmlns:a16="http://schemas.microsoft.com/office/drawing/2014/main" val="1710098790"/>
                  </a:ext>
                </a:extLst>
              </a:tr>
              <a:tr h="396000">
                <a:tc vMerge="1">
                  <a:txBody>
                    <a:bodyPr/>
                    <a:lstStyle/>
                    <a:p>
                      <a:endParaRPr lang="en-AU"/>
                    </a:p>
                  </a:txBody>
                  <a:tcPr/>
                </a:tc>
                <a:tc vMerge="1">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AU" dirty="0"/>
                        <a:t>Je </a:t>
                      </a:r>
                      <a:r>
                        <a:rPr lang="en-AU" dirty="0" err="1"/>
                        <a:t>fais</a:t>
                      </a:r>
                      <a:endParaRPr lang="en-AU" dirty="0"/>
                    </a:p>
                    <a:p>
                      <a:pPr marL="0" marR="0" lvl="0" indent="0" algn="l" defTabSz="914377" rtl="0" eaLnBrk="1" fontAlgn="auto" latinLnBrk="0" hangingPunct="1">
                        <a:lnSpc>
                          <a:spcPct val="100000"/>
                        </a:lnSpc>
                        <a:spcBef>
                          <a:spcPts val="0"/>
                        </a:spcBef>
                        <a:spcAft>
                          <a:spcPts val="0"/>
                        </a:spcAft>
                        <a:buClrTx/>
                        <a:buSzTx/>
                        <a:buFontTx/>
                        <a:buNone/>
                        <a:tabLst/>
                        <a:defRPr/>
                      </a:pPr>
                      <a:r>
                        <a:rPr lang="en-AU" dirty="0"/>
                        <a:t>Tu </a:t>
                      </a:r>
                      <a:r>
                        <a:rPr lang="en-AU" dirty="0" err="1"/>
                        <a:t>fais</a:t>
                      </a:r>
                      <a:endParaRPr lang="en-AU" dirty="0"/>
                    </a:p>
                    <a:p>
                      <a:pPr marL="0" marR="0" lvl="0" indent="0" algn="l" defTabSz="914377" rtl="0" eaLnBrk="1" fontAlgn="auto" latinLnBrk="0" hangingPunct="1">
                        <a:lnSpc>
                          <a:spcPct val="100000"/>
                        </a:lnSpc>
                        <a:spcBef>
                          <a:spcPts val="0"/>
                        </a:spcBef>
                        <a:spcAft>
                          <a:spcPts val="0"/>
                        </a:spcAft>
                        <a:buClrTx/>
                        <a:buSzTx/>
                        <a:buFontTx/>
                        <a:buNone/>
                        <a:tabLst/>
                        <a:defRPr/>
                      </a:pPr>
                      <a:r>
                        <a:rPr lang="en-AU" dirty="0"/>
                        <a:t>Il/</a:t>
                      </a:r>
                      <a:r>
                        <a:rPr lang="en-AU" dirty="0" err="1"/>
                        <a:t>elle</a:t>
                      </a:r>
                      <a:r>
                        <a:rPr lang="en-AU" dirty="0"/>
                        <a:t>/on fait</a:t>
                      </a:r>
                    </a:p>
                    <a:p>
                      <a:pPr marL="0" marR="0" lvl="0" indent="0" algn="l" defTabSz="914377" rtl="0" eaLnBrk="1" fontAlgn="auto" latinLnBrk="0" hangingPunct="1">
                        <a:lnSpc>
                          <a:spcPct val="100000"/>
                        </a:lnSpc>
                        <a:spcBef>
                          <a:spcPts val="0"/>
                        </a:spcBef>
                        <a:spcAft>
                          <a:spcPts val="0"/>
                        </a:spcAft>
                        <a:buClrTx/>
                        <a:buSzTx/>
                        <a:buFontTx/>
                        <a:buNone/>
                        <a:tabLst/>
                        <a:defRPr/>
                      </a:pPr>
                      <a:endParaRPr lang="en-AU" dirty="0"/>
                    </a:p>
                    <a:p>
                      <a:pPr marL="0" marR="0" lvl="0" indent="0" algn="l" defTabSz="914377" rtl="0" eaLnBrk="1" fontAlgn="auto" latinLnBrk="0" hangingPunct="1">
                        <a:lnSpc>
                          <a:spcPct val="100000"/>
                        </a:lnSpc>
                        <a:spcBef>
                          <a:spcPts val="0"/>
                        </a:spcBef>
                        <a:spcAft>
                          <a:spcPts val="0"/>
                        </a:spcAft>
                        <a:buClrTx/>
                        <a:buSzTx/>
                        <a:buFontTx/>
                        <a:buNone/>
                        <a:tabLst/>
                        <a:defRPr/>
                      </a:pPr>
                      <a:r>
                        <a:rPr lang="en-AU" dirty="0"/>
                        <a:t>Je </a:t>
                      </a:r>
                      <a:r>
                        <a:rPr lang="en-AU" dirty="0" err="1"/>
                        <a:t>vais</a:t>
                      </a:r>
                      <a:endParaRPr lang="en-AU" dirty="0"/>
                    </a:p>
                    <a:p>
                      <a:pPr marL="0" marR="0" lvl="0" indent="0" algn="l" defTabSz="914377" rtl="0" eaLnBrk="1" fontAlgn="auto" latinLnBrk="0" hangingPunct="1">
                        <a:lnSpc>
                          <a:spcPct val="100000"/>
                        </a:lnSpc>
                        <a:spcBef>
                          <a:spcPts val="0"/>
                        </a:spcBef>
                        <a:spcAft>
                          <a:spcPts val="0"/>
                        </a:spcAft>
                        <a:buClrTx/>
                        <a:buSzTx/>
                        <a:buFontTx/>
                        <a:buNone/>
                        <a:tabLst/>
                        <a:defRPr/>
                      </a:pPr>
                      <a:r>
                        <a:rPr lang="en-AU" dirty="0"/>
                        <a:t>Tu vas</a:t>
                      </a:r>
                    </a:p>
                    <a:p>
                      <a:pPr marL="0" marR="0" lvl="0" indent="0" algn="l" defTabSz="914377" rtl="0" eaLnBrk="1" fontAlgn="auto" latinLnBrk="0" hangingPunct="1">
                        <a:lnSpc>
                          <a:spcPct val="100000"/>
                        </a:lnSpc>
                        <a:spcBef>
                          <a:spcPts val="0"/>
                        </a:spcBef>
                        <a:spcAft>
                          <a:spcPts val="0"/>
                        </a:spcAft>
                        <a:buClrTx/>
                        <a:buSzTx/>
                        <a:buFontTx/>
                        <a:buNone/>
                        <a:tabLst/>
                        <a:defRPr/>
                      </a:pPr>
                      <a:r>
                        <a:rPr lang="en-AU" dirty="0"/>
                        <a:t>Il/</a:t>
                      </a:r>
                      <a:r>
                        <a:rPr lang="en-AU" dirty="0" err="1"/>
                        <a:t>elle</a:t>
                      </a:r>
                      <a:r>
                        <a:rPr lang="en-AU" dirty="0"/>
                        <a:t>/on </a:t>
                      </a:r>
                      <a:r>
                        <a:rPr lang="en-AU" dirty="0" err="1"/>
                        <a:t>va</a:t>
                      </a:r>
                      <a:endParaRPr lang="en-AU" dirty="0"/>
                    </a:p>
                    <a:p>
                      <a:pPr marL="0" marR="0" lvl="0" indent="0" algn="l" defTabSz="914377" rtl="0" eaLnBrk="1" fontAlgn="auto" latinLnBrk="0" hangingPunct="1">
                        <a:lnSpc>
                          <a:spcPct val="100000"/>
                        </a:lnSpc>
                        <a:spcBef>
                          <a:spcPts val="0"/>
                        </a:spcBef>
                        <a:spcAft>
                          <a:spcPts val="0"/>
                        </a:spcAft>
                        <a:buClrTx/>
                        <a:buSzTx/>
                        <a:buFontTx/>
                        <a:buNone/>
                        <a:tabLst/>
                        <a:defRPr/>
                      </a:pPr>
                      <a:endParaRPr lang="en-AU" dirty="0"/>
                    </a:p>
                    <a:p>
                      <a:pPr marL="0" marR="0" lvl="0" indent="0" algn="l" defTabSz="914377" rtl="0" eaLnBrk="1" fontAlgn="auto" latinLnBrk="0" hangingPunct="1">
                        <a:lnSpc>
                          <a:spcPct val="100000"/>
                        </a:lnSpc>
                        <a:spcBef>
                          <a:spcPts val="0"/>
                        </a:spcBef>
                        <a:spcAft>
                          <a:spcPts val="0"/>
                        </a:spcAft>
                        <a:buClrTx/>
                        <a:buSzTx/>
                        <a:buFontTx/>
                        <a:buNone/>
                        <a:tabLst/>
                        <a:defRPr/>
                      </a:pPr>
                      <a:endParaRPr lang="en-AU" dirty="0"/>
                    </a:p>
                    <a:p>
                      <a:pPr marL="0" marR="0" lvl="0" indent="0" algn="l" defTabSz="914377" rtl="0" eaLnBrk="1" fontAlgn="auto" latinLnBrk="0" hangingPunct="1">
                        <a:lnSpc>
                          <a:spcPct val="100000"/>
                        </a:lnSpc>
                        <a:spcBef>
                          <a:spcPts val="0"/>
                        </a:spcBef>
                        <a:spcAft>
                          <a:spcPts val="0"/>
                        </a:spcAft>
                        <a:buClrTx/>
                        <a:buSzTx/>
                        <a:buFontTx/>
                        <a:buNone/>
                        <a:tabLst/>
                        <a:defRPr/>
                      </a:pPr>
                      <a:r>
                        <a:rPr lang="en-AU" dirty="0"/>
                        <a:t>Je </a:t>
                      </a:r>
                      <a:r>
                        <a:rPr lang="en-AU" dirty="0" err="1"/>
                        <a:t>regarde</a:t>
                      </a:r>
                      <a:r>
                        <a:rPr lang="en-AU" dirty="0"/>
                        <a:t>/</a:t>
                      </a:r>
                      <a:r>
                        <a:rPr lang="en-AU" dirty="0" err="1"/>
                        <a:t>écoute</a:t>
                      </a:r>
                      <a:endParaRPr lang="en-AU" dirty="0"/>
                    </a:p>
                    <a:p>
                      <a:pPr marL="0" marR="0" lvl="0" indent="0" algn="l" defTabSz="914377" rtl="0" eaLnBrk="1" fontAlgn="auto" latinLnBrk="0" hangingPunct="1">
                        <a:lnSpc>
                          <a:spcPct val="100000"/>
                        </a:lnSpc>
                        <a:spcBef>
                          <a:spcPts val="0"/>
                        </a:spcBef>
                        <a:spcAft>
                          <a:spcPts val="0"/>
                        </a:spcAft>
                        <a:buClrTx/>
                        <a:buSzTx/>
                        <a:buFontTx/>
                        <a:buNone/>
                        <a:tabLst/>
                        <a:defRPr/>
                      </a:pPr>
                      <a:r>
                        <a:rPr lang="en-AU" dirty="0"/>
                        <a:t>Tu </a:t>
                      </a:r>
                      <a:r>
                        <a:rPr lang="en-AU" dirty="0" err="1"/>
                        <a:t>regardes</a:t>
                      </a:r>
                      <a:r>
                        <a:rPr lang="en-AU" dirty="0"/>
                        <a:t>/</a:t>
                      </a:r>
                      <a:r>
                        <a:rPr lang="en-AU" dirty="0" err="1"/>
                        <a:t>écoutes</a:t>
                      </a:r>
                      <a:endParaRPr lang="en-AU" dirty="0"/>
                    </a:p>
                    <a:p>
                      <a:pPr marL="0" marR="0" lvl="0" indent="0" algn="l" defTabSz="914377" rtl="0" eaLnBrk="1" fontAlgn="auto" latinLnBrk="0" hangingPunct="1">
                        <a:lnSpc>
                          <a:spcPct val="100000"/>
                        </a:lnSpc>
                        <a:spcBef>
                          <a:spcPts val="0"/>
                        </a:spcBef>
                        <a:spcAft>
                          <a:spcPts val="0"/>
                        </a:spcAft>
                        <a:buClrTx/>
                        <a:buSzTx/>
                        <a:buFontTx/>
                        <a:buNone/>
                        <a:tabLst/>
                        <a:defRPr/>
                      </a:pPr>
                      <a:r>
                        <a:rPr lang="en-AU" dirty="0"/>
                        <a:t>Il/</a:t>
                      </a:r>
                      <a:r>
                        <a:rPr lang="en-AU" dirty="0" err="1"/>
                        <a:t>elle</a:t>
                      </a:r>
                      <a:r>
                        <a:rPr lang="en-AU" dirty="0"/>
                        <a:t>/on </a:t>
                      </a:r>
                      <a:r>
                        <a:rPr lang="en-AU" dirty="0" err="1"/>
                        <a:t>regarde</a:t>
                      </a:r>
                      <a:r>
                        <a:rPr lang="en-AU" dirty="0"/>
                        <a:t>/</a:t>
                      </a:r>
                      <a:r>
                        <a:rPr lang="en-AU" dirty="0" err="1"/>
                        <a:t>écoute</a:t>
                      </a:r>
                      <a:endParaRPr lang="en-AU" dirty="0"/>
                    </a:p>
                    <a:p>
                      <a:endParaRPr lang="en-AU" dirty="0"/>
                    </a:p>
                  </a:txBody>
                  <a:tcPr/>
                </a:tc>
                <a:tc>
                  <a:txBody>
                    <a:bodyPr/>
                    <a:lstStyle/>
                    <a:p>
                      <a:r>
                        <a:rPr lang="fr-FR" sz="1400" noProof="0" dirty="0"/>
                        <a:t>aux</a:t>
                      </a:r>
                    </a:p>
                  </a:txBody>
                  <a:tcPr anchor="ctr">
                    <a:solidFill>
                      <a:srgbClr val="AAE4EC"/>
                    </a:solidFill>
                  </a:tcPr>
                </a:tc>
                <a:tc>
                  <a:txBody>
                    <a:bodyPr/>
                    <a:lstStyle/>
                    <a:p>
                      <a:r>
                        <a:rPr lang="fr-FR" sz="1400" noProof="0" dirty="0"/>
                        <a:t>jeux vidéo</a:t>
                      </a:r>
                    </a:p>
                  </a:txBody>
                  <a:tcPr anchor="ctr">
                    <a:solidFill>
                      <a:srgbClr val="AAE4EC"/>
                    </a:solidFill>
                  </a:tcPr>
                </a:tc>
                <a:extLst>
                  <a:ext uri="{0D108BD9-81ED-4DB2-BD59-A6C34878D82A}">
                    <a16:rowId xmlns:a16="http://schemas.microsoft.com/office/drawing/2014/main" val="2443389173"/>
                  </a:ext>
                </a:extLst>
              </a:tr>
              <a:tr h="375560">
                <a:tc vMerge="1">
                  <a:txBody>
                    <a:bodyPr/>
                    <a:lstStyle/>
                    <a:p>
                      <a:endParaRPr lang="en-AU"/>
                    </a:p>
                  </a:txBody>
                  <a:tcPr/>
                </a:tc>
                <a:tc vMerge="1">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lang="en-AU" sz="1600" dirty="0"/>
                    </a:p>
                  </a:txBody>
                  <a:tcPr anchor="ctr"/>
                </a:tc>
                <a:tc>
                  <a:txBody>
                    <a:bodyPr/>
                    <a:lstStyle/>
                    <a:p>
                      <a:r>
                        <a:rPr lang="fr-FR" sz="1400" noProof="0" dirty="0"/>
                        <a:t>du </a:t>
                      </a:r>
                    </a:p>
                  </a:txBody>
                  <a:tcPr anchor="ctr">
                    <a:solidFill>
                      <a:srgbClr val="AAE4EC"/>
                    </a:solidFill>
                  </a:tcPr>
                </a:tc>
                <a:tc>
                  <a:txBody>
                    <a:bodyPr/>
                    <a:lstStyle/>
                    <a:p>
                      <a:r>
                        <a:rPr lang="fr-FR" sz="1400" noProof="0" dirty="0"/>
                        <a:t>piano</a:t>
                      </a:r>
                    </a:p>
                  </a:txBody>
                  <a:tcPr anchor="ctr">
                    <a:solidFill>
                      <a:srgbClr val="AAE4EC"/>
                    </a:solidFill>
                  </a:tcPr>
                </a:tc>
                <a:extLst>
                  <a:ext uri="{0D108BD9-81ED-4DB2-BD59-A6C34878D82A}">
                    <a16:rowId xmlns:a16="http://schemas.microsoft.com/office/drawing/2014/main" val="2584256193"/>
                  </a:ext>
                </a:extLst>
              </a:tr>
              <a:tr h="396000">
                <a:tc vMerge="1">
                  <a:txBody>
                    <a:bodyPr/>
                    <a:lstStyle/>
                    <a:p>
                      <a:endParaRPr lang="en-AU"/>
                    </a:p>
                  </a:txBody>
                  <a:tcPr/>
                </a:tc>
                <a:tc vMerge="1">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lang="en-AU" sz="1600" dirty="0"/>
                    </a:p>
                  </a:txBody>
                  <a:tcPr anchor="ctr"/>
                </a:tc>
                <a:tc>
                  <a:txBody>
                    <a:bodyPr/>
                    <a:lstStyle/>
                    <a:p>
                      <a:r>
                        <a:rPr lang="fr-FR" sz="1400" noProof="0" dirty="0"/>
                        <a:t>de</a:t>
                      </a:r>
                    </a:p>
                  </a:txBody>
                  <a:tcPr anchor="ctr">
                    <a:solidFill>
                      <a:srgbClr val="AAE4EC"/>
                    </a:solidFill>
                  </a:tcPr>
                </a:tc>
                <a:tc>
                  <a:txBody>
                    <a:bodyPr/>
                    <a:lstStyle/>
                    <a:p>
                      <a:r>
                        <a:rPr lang="fr-FR" sz="1400" noProof="0" dirty="0"/>
                        <a:t>la clarinette</a:t>
                      </a:r>
                    </a:p>
                  </a:txBody>
                  <a:tcPr anchor="ctr">
                    <a:solidFill>
                      <a:srgbClr val="AAE4EC"/>
                    </a:solidFill>
                  </a:tcPr>
                </a:tc>
                <a:extLst>
                  <a:ext uri="{0D108BD9-81ED-4DB2-BD59-A6C34878D82A}">
                    <a16:rowId xmlns:a16="http://schemas.microsoft.com/office/drawing/2014/main" val="298620896"/>
                  </a:ext>
                </a:extLst>
              </a:tr>
              <a:tr h="396000">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fr-FR" sz="1400" kern="1200" noProof="0" dirty="0">
                          <a:solidFill>
                            <a:schemeClr val="tx1"/>
                          </a:solidFill>
                          <a:latin typeface="+mn-lt"/>
                          <a:ea typeface="+mn-ea"/>
                          <a:cs typeface="+mn-cs"/>
                        </a:rPr>
                        <a:t>À quelle heure tu </a:t>
                      </a:r>
                      <a:r>
                        <a:rPr lang="fr-FR" sz="1400" noProof="0" dirty="0"/>
                        <a:t>é</a:t>
                      </a:r>
                      <a:r>
                        <a:rPr lang="fr-FR" sz="1400" kern="1200" noProof="0" dirty="0">
                          <a:solidFill>
                            <a:schemeClr val="tx1"/>
                          </a:solidFill>
                          <a:latin typeface="+mn-lt"/>
                          <a:ea typeface="+mn-ea"/>
                          <a:cs typeface="+mn-cs"/>
                        </a:rPr>
                        <a:t>coutes… ?</a:t>
                      </a:r>
                    </a:p>
                  </a:txBody>
                  <a:tcPr>
                    <a:solidFill>
                      <a:schemeClr val="tx2">
                        <a:lumMod val="20000"/>
                        <a:lumOff val="80000"/>
                      </a:schemeClr>
                    </a:solidFill>
                  </a:tcPr>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fr-FR" sz="1400" noProof="0" dirty="0"/>
                        <a:t>J’écoute</a:t>
                      </a:r>
                    </a:p>
                  </a:txBody>
                  <a:tcPr anchor="ctr">
                    <a:solidFill>
                      <a:schemeClr val="tx2">
                        <a:lumMod val="20000"/>
                        <a:lumOff val="80000"/>
                      </a:schemeClr>
                    </a:solidFill>
                  </a:tcPr>
                </a:tc>
                <a:tc gridSpan="2">
                  <a:txBody>
                    <a:bodyPr/>
                    <a:lstStyle/>
                    <a:p>
                      <a:r>
                        <a:rPr lang="fr-FR" sz="1400" noProof="0" dirty="0"/>
                        <a:t>de la musique</a:t>
                      </a:r>
                    </a:p>
                  </a:txBody>
                  <a:tcPr anchor="ctr">
                    <a:solidFill>
                      <a:schemeClr val="tx2">
                        <a:lumMod val="20000"/>
                        <a:lumOff val="80000"/>
                      </a:schemeClr>
                    </a:solidFill>
                  </a:tcPr>
                </a:tc>
                <a:tc hMerge="1">
                  <a:txBody>
                    <a:bodyPr/>
                    <a:lstStyle/>
                    <a:p>
                      <a:endParaRPr lang="en-AU"/>
                    </a:p>
                  </a:txBody>
                  <a:tcPr/>
                </a:tc>
                <a:extLst>
                  <a:ext uri="{0D108BD9-81ED-4DB2-BD59-A6C34878D82A}">
                    <a16:rowId xmlns:a16="http://schemas.microsoft.com/office/drawing/2014/main" val="3198977833"/>
                  </a:ext>
                </a:extLst>
              </a:tr>
              <a:tr h="396000">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fr-FR" sz="1400" kern="1200" noProof="0" dirty="0">
                          <a:solidFill>
                            <a:schemeClr val="tx1"/>
                          </a:solidFill>
                          <a:latin typeface="+mn-lt"/>
                          <a:ea typeface="+mn-ea"/>
                          <a:cs typeface="+mn-cs"/>
                        </a:rPr>
                        <a:t>À quelle heure tu regardes… ?</a:t>
                      </a:r>
                    </a:p>
                    <a:p>
                      <a:pPr marL="0" marR="0" lvl="0" indent="0" algn="l" defTabSz="914377" rtl="0" eaLnBrk="1" fontAlgn="auto" latinLnBrk="0" hangingPunct="1">
                        <a:lnSpc>
                          <a:spcPct val="100000"/>
                        </a:lnSpc>
                        <a:spcBef>
                          <a:spcPts val="0"/>
                        </a:spcBef>
                        <a:spcAft>
                          <a:spcPts val="0"/>
                        </a:spcAft>
                        <a:buClrTx/>
                        <a:buSzTx/>
                        <a:buFontTx/>
                        <a:buNone/>
                        <a:tabLst/>
                        <a:defRPr/>
                      </a:pPr>
                      <a:endParaRPr lang="fr-FR" sz="1400" kern="1200" noProof="0" dirty="0">
                        <a:solidFill>
                          <a:schemeClr val="tx1"/>
                        </a:solidFill>
                        <a:latin typeface="+mn-lt"/>
                        <a:ea typeface="+mn-ea"/>
                        <a:cs typeface="+mn-cs"/>
                      </a:endParaRPr>
                    </a:p>
                  </a:txBody>
                  <a:tcPr>
                    <a:solidFill>
                      <a:schemeClr val="tx2">
                        <a:lumMod val="20000"/>
                        <a:lumOff val="80000"/>
                      </a:schemeClr>
                    </a:solidFill>
                  </a:tcPr>
                </a:tc>
                <a:tc>
                  <a:txBody>
                    <a:bodyPr/>
                    <a:lstStyle/>
                    <a:p>
                      <a:r>
                        <a:rPr lang="fr-FR" sz="1400" noProof="0" dirty="0"/>
                        <a:t>Je regarde</a:t>
                      </a:r>
                    </a:p>
                  </a:txBody>
                  <a:tcPr anchor="ctr">
                    <a:solidFill>
                      <a:schemeClr val="tx2">
                        <a:lumMod val="20000"/>
                        <a:lumOff val="80000"/>
                      </a:schemeClr>
                    </a:solidFill>
                  </a:tcPr>
                </a:tc>
                <a:tc gridSpan="2">
                  <a:txBody>
                    <a:bodyPr/>
                    <a:lstStyle/>
                    <a:p>
                      <a:r>
                        <a:rPr lang="fr-FR" sz="1400" noProof="0" dirty="0"/>
                        <a:t>un film/des clips</a:t>
                      </a:r>
                    </a:p>
                  </a:txBody>
                  <a:tcPr anchor="ctr">
                    <a:solidFill>
                      <a:schemeClr val="tx2">
                        <a:lumMod val="20000"/>
                        <a:lumOff val="80000"/>
                      </a:schemeClr>
                    </a:solidFill>
                  </a:tcPr>
                </a:tc>
                <a:tc hMerge="1">
                  <a:txBody>
                    <a:bodyPr/>
                    <a:lstStyle/>
                    <a:p>
                      <a:endParaRPr lang="en-AU"/>
                    </a:p>
                  </a:txBody>
                  <a:tcPr/>
                </a:tc>
                <a:extLst>
                  <a:ext uri="{0D108BD9-81ED-4DB2-BD59-A6C34878D82A}">
                    <a16:rowId xmlns:a16="http://schemas.microsoft.com/office/drawing/2014/main" val="1308376307"/>
                  </a:ext>
                </a:extLst>
              </a:tr>
              <a:tr h="0">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fr-FR" sz="1400" kern="1200" noProof="0" dirty="0">
                          <a:solidFill>
                            <a:schemeClr val="tx1"/>
                          </a:solidFill>
                          <a:latin typeface="+mn-lt"/>
                          <a:ea typeface="+mn-ea"/>
                          <a:cs typeface="+mn-cs"/>
                        </a:rPr>
                        <a:t>À quelle heure tu te </a:t>
                      </a:r>
                      <a:r>
                        <a:rPr lang="fr-FR" sz="1400" noProof="0" dirty="0"/>
                        <a:t>lèves</a:t>
                      </a:r>
                      <a:r>
                        <a:rPr lang="fr-FR" sz="1400" kern="1200" noProof="0" dirty="0">
                          <a:solidFill>
                            <a:schemeClr val="tx1"/>
                          </a:solidFill>
                          <a:latin typeface="+mn-lt"/>
                          <a:ea typeface="+mn-ea"/>
                          <a:cs typeface="+mn-cs"/>
                        </a:rPr>
                        <a:t> ? </a:t>
                      </a:r>
                    </a:p>
                  </a:txBody>
                  <a:tcPr anchor="ctr">
                    <a:solidFill>
                      <a:schemeClr val="accent3"/>
                    </a:solidFill>
                  </a:tcPr>
                </a:tc>
                <a:tc gridSpan="3">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fr-FR" sz="1400" noProof="0" dirty="0"/>
                        <a:t>Je me lève</a:t>
                      </a:r>
                    </a:p>
                  </a:txBody>
                  <a:tcPr anchor="ctr">
                    <a:solidFill>
                      <a:schemeClr val="accent3"/>
                    </a:solidFill>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3940081942"/>
                  </a:ext>
                </a:extLst>
              </a:tr>
              <a:tr h="234936">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fr-FR" sz="1400" kern="1200" noProof="0" dirty="0">
                          <a:solidFill>
                            <a:schemeClr val="tx1"/>
                          </a:solidFill>
                          <a:latin typeface="+mn-lt"/>
                          <a:ea typeface="+mn-ea"/>
                          <a:cs typeface="+mn-cs"/>
                        </a:rPr>
                        <a:t>À quelle heure tu te couches ? </a:t>
                      </a:r>
                    </a:p>
                  </a:txBody>
                  <a:tcPr anchor="ctr">
                    <a:solidFill>
                      <a:schemeClr val="accent3"/>
                    </a:solidFill>
                  </a:tcPr>
                </a:tc>
                <a:tc gridSpan="3">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fr-FR" sz="1400" noProof="0" dirty="0"/>
                        <a:t>Je me couche</a:t>
                      </a:r>
                    </a:p>
                  </a:txBody>
                  <a:tcPr anchor="ctr">
                    <a:solidFill>
                      <a:schemeClr val="accent3"/>
                    </a:solidFill>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2938574797"/>
                  </a:ext>
                </a:extLst>
              </a:tr>
            </a:tbl>
          </a:graphicData>
        </a:graphic>
      </p:graphicFrame>
      <p:graphicFrame>
        <p:nvGraphicFramePr>
          <p:cNvPr id="13" name="Table 12">
            <a:extLst>
              <a:ext uri="{FF2B5EF4-FFF2-40B4-BE49-F238E27FC236}">
                <a16:creationId xmlns:a16="http://schemas.microsoft.com/office/drawing/2014/main" id="{81D6C0CB-E4C0-145B-1A0D-39CF20A616CD}"/>
              </a:ext>
            </a:extLst>
          </p:cNvPr>
          <p:cNvGraphicFramePr>
            <a:graphicFrameLocks noGrp="1"/>
          </p:cNvGraphicFramePr>
          <p:nvPr>
            <p:extLst>
              <p:ext uri="{D42A27DB-BD31-4B8C-83A1-F6EECF244321}">
                <p14:modId xmlns:p14="http://schemas.microsoft.com/office/powerpoint/2010/main" val="3681278089"/>
              </p:ext>
            </p:extLst>
          </p:nvPr>
        </p:nvGraphicFramePr>
        <p:xfrm>
          <a:off x="6639777" y="1292219"/>
          <a:ext cx="702191" cy="830997"/>
        </p:xfrm>
        <a:graphic>
          <a:graphicData uri="http://schemas.openxmlformats.org/drawingml/2006/table">
            <a:tbl>
              <a:tblPr firstRow="1" bandRow="1">
                <a:tableStyleId>{5940675A-B579-460E-94D1-54222C63F5DA}</a:tableStyleId>
              </a:tblPr>
              <a:tblGrid>
                <a:gridCol w="702191">
                  <a:extLst>
                    <a:ext uri="{9D8B030D-6E8A-4147-A177-3AD203B41FA5}">
                      <a16:colId xmlns:a16="http://schemas.microsoft.com/office/drawing/2014/main" val="1901343495"/>
                    </a:ext>
                  </a:extLst>
                </a:gridCol>
              </a:tblGrid>
              <a:tr h="830997">
                <a:tc>
                  <a:txBody>
                    <a:bodyPr/>
                    <a:lstStyle/>
                    <a:p>
                      <a:r>
                        <a:rPr lang="fr-FR" sz="1400" noProof="0" dirty="0"/>
                        <a:t>tôt.</a:t>
                      </a:r>
                    </a:p>
                    <a:p>
                      <a:r>
                        <a:rPr lang="fr-FR" sz="1400" noProof="0" dirty="0"/>
                        <a:t>tard.</a:t>
                      </a:r>
                    </a:p>
                  </a:txBody>
                  <a:tcPr anchor="ctr">
                    <a:solidFill>
                      <a:schemeClr val="bg2"/>
                    </a:solidFill>
                  </a:tcPr>
                </a:tc>
                <a:extLst>
                  <a:ext uri="{0D108BD9-81ED-4DB2-BD59-A6C34878D82A}">
                    <a16:rowId xmlns:a16="http://schemas.microsoft.com/office/drawing/2014/main" val="193801107"/>
                  </a:ext>
                </a:extLst>
              </a:tr>
            </a:tbl>
          </a:graphicData>
        </a:graphic>
      </p:graphicFrame>
      <p:graphicFrame>
        <p:nvGraphicFramePr>
          <p:cNvPr id="7" name="Table 6">
            <a:extLst>
              <a:ext uri="{FF2B5EF4-FFF2-40B4-BE49-F238E27FC236}">
                <a16:creationId xmlns:a16="http://schemas.microsoft.com/office/drawing/2014/main" id="{FA8AAC3F-C90E-4850-AD12-23080C39413B}"/>
              </a:ext>
            </a:extLst>
          </p:cNvPr>
          <p:cNvGraphicFramePr>
            <a:graphicFrameLocks noGrp="1"/>
          </p:cNvGraphicFramePr>
          <p:nvPr>
            <p:extLst>
              <p:ext uri="{D42A27DB-BD31-4B8C-83A1-F6EECF244321}">
                <p14:modId xmlns:p14="http://schemas.microsoft.com/office/powerpoint/2010/main" val="3781084605"/>
              </p:ext>
            </p:extLst>
          </p:nvPr>
        </p:nvGraphicFramePr>
        <p:xfrm>
          <a:off x="6639777" y="2210350"/>
          <a:ext cx="702191" cy="3954284"/>
        </p:xfrm>
        <a:graphic>
          <a:graphicData uri="http://schemas.openxmlformats.org/drawingml/2006/table">
            <a:tbl>
              <a:tblPr firstRow="1" bandRow="1">
                <a:tableStyleId>{5940675A-B579-460E-94D1-54222C63F5DA}</a:tableStyleId>
              </a:tblPr>
              <a:tblGrid>
                <a:gridCol w="702191">
                  <a:extLst>
                    <a:ext uri="{9D8B030D-6E8A-4147-A177-3AD203B41FA5}">
                      <a16:colId xmlns:a16="http://schemas.microsoft.com/office/drawing/2014/main" val="1901343495"/>
                    </a:ext>
                  </a:extLst>
                </a:gridCol>
              </a:tblGrid>
              <a:tr h="3954284">
                <a:tc>
                  <a:txBody>
                    <a:bodyPr/>
                    <a:lstStyle/>
                    <a:p>
                      <a:r>
                        <a:rPr lang="en-AU" sz="1400" dirty="0"/>
                        <a:t>à  </a:t>
                      </a:r>
                    </a:p>
                  </a:txBody>
                  <a:tcPr anchor="ctr">
                    <a:solidFill>
                      <a:schemeClr val="bg2"/>
                    </a:solidFill>
                  </a:tcPr>
                </a:tc>
                <a:extLst>
                  <a:ext uri="{0D108BD9-81ED-4DB2-BD59-A6C34878D82A}">
                    <a16:rowId xmlns:a16="http://schemas.microsoft.com/office/drawing/2014/main" val="193801107"/>
                  </a:ext>
                </a:extLst>
              </a:tr>
            </a:tbl>
          </a:graphicData>
        </a:graphic>
      </p:graphicFrame>
      <p:graphicFrame>
        <p:nvGraphicFramePr>
          <p:cNvPr id="9" name="Table 8">
            <a:extLst>
              <a:ext uri="{FF2B5EF4-FFF2-40B4-BE49-F238E27FC236}">
                <a16:creationId xmlns:a16="http://schemas.microsoft.com/office/drawing/2014/main" id="{FBE2C784-D353-A660-0628-7B6E081D013E}"/>
              </a:ext>
            </a:extLst>
          </p:cNvPr>
          <p:cNvGraphicFramePr>
            <a:graphicFrameLocks noGrp="1"/>
          </p:cNvGraphicFramePr>
          <p:nvPr>
            <p:extLst>
              <p:ext uri="{D42A27DB-BD31-4B8C-83A1-F6EECF244321}">
                <p14:modId xmlns:p14="http://schemas.microsoft.com/office/powerpoint/2010/main" val="3742770982"/>
              </p:ext>
            </p:extLst>
          </p:nvPr>
        </p:nvGraphicFramePr>
        <p:xfrm>
          <a:off x="7443529" y="2216600"/>
          <a:ext cx="2958031" cy="3933251"/>
        </p:xfrm>
        <a:graphic>
          <a:graphicData uri="http://schemas.openxmlformats.org/drawingml/2006/table">
            <a:tbl>
              <a:tblPr firstRow="1" bandRow="1">
                <a:tableStyleId>{5940675A-B579-460E-94D1-54222C63F5DA}</a:tableStyleId>
              </a:tblPr>
              <a:tblGrid>
                <a:gridCol w="1356602">
                  <a:extLst>
                    <a:ext uri="{9D8B030D-6E8A-4147-A177-3AD203B41FA5}">
                      <a16:colId xmlns:a16="http://schemas.microsoft.com/office/drawing/2014/main" val="942238399"/>
                    </a:ext>
                  </a:extLst>
                </a:gridCol>
                <a:gridCol w="1601429">
                  <a:extLst>
                    <a:ext uri="{9D8B030D-6E8A-4147-A177-3AD203B41FA5}">
                      <a16:colId xmlns:a16="http://schemas.microsoft.com/office/drawing/2014/main" val="5286586"/>
                    </a:ext>
                  </a:extLst>
                </a:gridCol>
              </a:tblGrid>
              <a:tr h="2119022">
                <a:tc>
                  <a:txBody>
                    <a:bodyPr/>
                    <a:lstStyle/>
                    <a:p>
                      <a:r>
                        <a:rPr lang="fr-FR" sz="1400" noProof="0" dirty="0"/>
                        <a:t>une heure</a:t>
                      </a:r>
                    </a:p>
                    <a:p>
                      <a:r>
                        <a:rPr lang="fr-FR" sz="1400" noProof="0" dirty="0"/>
                        <a:t>sept heures</a:t>
                      </a:r>
                    </a:p>
                    <a:p>
                      <a:r>
                        <a:rPr lang="fr-FR" sz="1400" noProof="0" dirty="0"/>
                        <a:t>huit heures</a:t>
                      </a:r>
                    </a:p>
                  </a:txBody>
                  <a:tcPr anchor="ctr">
                    <a:solidFill>
                      <a:schemeClr val="bg2"/>
                    </a:solidFill>
                  </a:tcPr>
                </a:tc>
                <a:tc rowSpan="2">
                  <a:txBody>
                    <a:bodyPr/>
                    <a:lstStyle/>
                    <a:p>
                      <a:r>
                        <a:rPr lang="fr-FR" sz="1400" noProof="0" dirty="0"/>
                        <a:t>et demie/trente</a:t>
                      </a:r>
                    </a:p>
                    <a:p>
                      <a:r>
                        <a:rPr lang="fr-FR" sz="1400" noProof="0" dirty="0"/>
                        <a:t>et quart/quinze</a:t>
                      </a:r>
                    </a:p>
                    <a:p>
                      <a:r>
                        <a:rPr lang="fr-FR" sz="1400" noProof="0" dirty="0"/>
                        <a:t>dix</a:t>
                      </a:r>
                    </a:p>
                    <a:p>
                      <a:r>
                        <a:rPr lang="fr-FR" sz="1400" noProof="0" dirty="0"/>
                        <a:t>vingt</a:t>
                      </a:r>
                    </a:p>
                    <a:p>
                      <a:r>
                        <a:rPr lang="fr-FR" sz="1400" noProof="0" dirty="0"/>
                        <a:t>vingt-cinq</a:t>
                      </a:r>
                    </a:p>
                    <a:p>
                      <a:r>
                        <a:rPr lang="fr-FR" sz="1400" noProof="0" dirty="0"/>
                        <a:t>moins dix</a:t>
                      </a:r>
                    </a:p>
                    <a:p>
                      <a:r>
                        <a:rPr lang="fr-FR" sz="1400" noProof="0" dirty="0"/>
                        <a:t>moins le quart</a:t>
                      </a:r>
                    </a:p>
                    <a:p>
                      <a:r>
                        <a:rPr lang="fr-FR" sz="1400" noProof="0" dirty="0"/>
                        <a:t>moins vingt</a:t>
                      </a:r>
                    </a:p>
                    <a:p>
                      <a:r>
                        <a:rPr lang="fr-FR" sz="1400" noProof="0" dirty="0"/>
                        <a:t>moins vingt-cinq</a:t>
                      </a:r>
                    </a:p>
                  </a:txBody>
                  <a:tcPr anchor="ctr">
                    <a:solidFill>
                      <a:schemeClr val="bg2"/>
                    </a:solidFill>
                  </a:tcPr>
                </a:tc>
                <a:extLst>
                  <a:ext uri="{0D108BD9-81ED-4DB2-BD59-A6C34878D82A}">
                    <a16:rowId xmlns:a16="http://schemas.microsoft.com/office/drawing/2014/main" val="193801107"/>
                  </a:ext>
                </a:extLst>
              </a:tr>
              <a:tr h="1814229">
                <a:tc>
                  <a:txBody>
                    <a:bodyPr/>
                    <a:lstStyle/>
                    <a:p>
                      <a:r>
                        <a:rPr lang="fr-FR" sz="1400" noProof="0" dirty="0"/>
                        <a:t>treize heures</a:t>
                      </a:r>
                    </a:p>
                    <a:p>
                      <a:r>
                        <a:rPr lang="fr-FR" sz="1400" noProof="0" dirty="0"/>
                        <a:t>quinze heures</a:t>
                      </a:r>
                    </a:p>
                    <a:p>
                      <a:r>
                        <a:rPr lang="fr-FR" sz="1400" noProof="0" dirty="0"/>
                        <a:t>vingt heures</a:t>
                      </a:r>
                    </a:p>
                    <a:p>
                      <a:pPr marL="0" marR="0" lvl="0" indent="0" algn="l" defTabSz="914377" rtl="0" eaLnBrk="1" fontAlgn="auto" latinLnBrk="0" hangingPunct="1">
                        <a:lnSpc>
                          <a:spcPct val="100000"/>
                        </a:lnSpc>
                        <a:spcBef>
                          <a:spcPts val="0"/>
                        </a:spcBef>
                        <a:spcAft>
                          <a:spcPts val="0"/>
                        </a:spcAft>
                        <a:buClrTx/>
                        <a:buSzTx/>
                        <a:buFontTx/>
                        <a:buNone/>
                        <a:tabLst/>
                        <a:defRPr/>
                      </a:pPr>
                      <a:r>
                        <a:rPr lang="fr-FR" sz="1400" noProof="0" dirty="0"/>
                        <a:t>midi/minuit</a:t>
                      </a:r>
                    </a:p>
                  </a:txBody>
                  <a:tcPr anchor="ctr">
                    <a:solidFill>
                      <a:schemeClr val="bg2"/>
                    </a:solidFill>
                  </a:tcPr>
                </a:tc>
                <a:tc vMerge="1">
                  <a:txBody>
                    <a:bodyPr/>
                    <a:lstStyle/>
                    <a:p>
                      <a:endParaRPr lang="en-AU"/>
                    </a:p>
                  </a:txBody>
                  <a:tcPr/>
                </a:tc>
                <a:extLst>
                  <a:ext uri="{0D108BD9-81ED-4DB2-BD59-A6C34878D82A}">
                    <a16:rowId xmlns:a16="http://schemas.microsoft.com/office/drawing/2014/main" val="988784910"/>
                  </a:ext>
                </a:extLst>
              </a:tr>
            </a:tbl>
          </a:graphicData>
        </a:graphic>
      </p:graphicFrame>
      <p:graphicFrame>
        <p:nvGraphicFramePr>
          <p:cNvPr id="12" name="Table 11">
            <a:extLst>
              <a:ext uri="{FF2B5EF4-FFF2-40B4-BE49-F238E27FC236}">
                <a16:creationId xmlns:a16="http://schemas.microsoft.com/office/drawing/2014/main" id="{55C163F3-EFDD-419A-7A57-9A0E0A105E68}"/>
              </a:ext>
            </a:extLst>
          </p:cNvPr>
          <p:cNvGraphicFramePr>
            <a:graphicFrameLocks noGrp="1"/>
          </p:cNvGraphicFramePr>
          <p:nvPr>
            <p:extLst>
              <p:ext uri="{D42A27DB-BD31-4B8C-83A1-F6EECF244321}">
                <p14:modId xmlns:p14="http://schemas.microsoft.com/office/powerpoint/2010/main" val="2958297807"/>
              </p:ext>
            </p:extLst>
          </p:nvPr>
        </p:nvGraphicFramePr>
        <p:xfrm>
          <a:off x="10503121" y="2210351"/>
          <a:ext cx="1543877" cy="2118794"/>
        </p:xfrm>
        <a:graphic>
          <a:graphicData uri="http://schemas.openxmlformats.org/drawingml/2006/table">
            <a:tbl>
              <a:tblPr firstRow="1" bandRow="1">
                <a:tableStyleId>{5940675A-B579-460E-94D1-54222C63F5DA}</a:tableStyleId>
              </a:tblPr>
              <a:tblGrid>
                <a:gridCol w="1543877">
                  <a:extLst>
                    <a:ext uri="{9D8B030D-6E8A-4147-A177-3AD203B41FA5}">
                      <a16:colId xmlns:a16="http://schemas.microsoft.com/office/drawing/2014/main" val="2713863613"/>
                    </a:ext>
                  </a:extLst>
                </a:gridCol>
              </a:tblGrid>
              <a:tr h="2118794">
                <a:tc>
                  <a:txBody>
                    <a:bodyPr/>
                    <a:lstStyle/>
                    <a:p>
                      <a:r>
                        <a:rPr lang="fr-FR" sz="1400" noProof="0" dirty="0"/>
                        <a:t>du matin.</a:t>
                      </a:r>
                    </a:p>
                    <a:p>
                      <a:r>
                        <a:rPr lang="fr-FR" sz="1400" noProof="0" dirty="0"/>
                        <a:t>du soir.</a:t>
                      </a:r>
                    </a:p>
                    <a:p>
                      <a:r>
                        <a:rPr lang="fr-FR" sz="1400" noProof="0" dirty="0"/>
                        <a:t>de l’après-midi.</a:t>
                      </a:r>
                    </a:p>
                  </a:txBody>
                  <a:tcPr anchor="ctr">
                    <a:solidFill>
                      <a:schemeClr val="bg2"/>
                    </a:solidFill>
                  </a:tcPr>
                </a:tc>
                <a:extLst>
                  <a:ext uri="{0D108BD9-81ED-4DB2-BD59-A6C34878D82A}">
                    <a16:rowId xmlns:a16="http://schemas.microsoft.com/office/drawing/2014/main" val="193801107"/>
                  </a:ext>
                </a:extLst>
              </a:tr>
            </a:tbl>
          </a:graphicData>
        </a:graphic>
      </p:graphicFrame>
      <p:sp>
        <p:nvSpPr>
          <p:cNvPr id="2" name="Slide Number Placeholder 1">
            <a:extLst>
              <a:ext uri="{FF2B5EF4-FFF2-40B4-BE49-F238E27FC236}">
                <a16:creationId xmlns:a16="http://schemas.microsoft.com/office/drawing/2014/main" id="{9E3221A4-5BB6-7E06-DB89-7C0901A25217}"/>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6</a:t>
            </a:fld>
            <a:endParaRPr lang="en-AU"/>
          </a:p>
        </p:txBody>
      </p:sp>
    </p:spTree>
    <p:extLst>
      <p:ext uri="{BB962C8B-B14F-4D97-AF65-F5344CB8AC3E}">
        <p14:creationId xmlns:p14="http://schemas.microsoft.com/office/powerpoint/2010/main" val="34657564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5E73A3A-6A5B-1C84-96B2-A84F4D6B18E8}"/>
              </a:ext>
            </a:extLst>
          </p:cNvPr>
          <p:cNvSpPr>
            <a:spLocks noGrp="1"/>
          </p:cNvSpPr>
          <p:nvPr>
            <p:ph type="title" idx="4294967295"/>
          </p:nvPr>
        </p:nvSpPr>
        <p:spPr>
          <a:xfrm>
            <a:off x="360000" y="-1008000"/>
            <a:ext cx="10080000" cy="1008000"/>
          </a:xfrm>
        </p:spPr>
        <p:txBody>
          <a:bodyPr vert="horz" lIns="0" tIns="0" rIns="0" bIns="0" rtlCol="0" anchor="b">
            <a:noAutofit/>
          </a:bodyPr>
          <a:lstStyle/>
          <a:p>
            <a:r>
              <a:rPr lang="en-AU" dirty="0"/>
              <a:t>Invite a friend out</a:t>
            </a:r>
          </a:p>
        </p:txBody>
      </p:sp>
      <p:sp>
        <p:nvSpPr>
          <p:cNvPr id="5" name="TextBox 4">
            <a:extLst>
              <a:ext uri="{FF2B5EF4-FFF2-40B4-BE49-F238E27FC236}">
                <a16:creationId xmlns:a16="http://schemas.microsoft.com/office/drawing/2014/main" id="{C283EBF1-EBE5-5B2F-E8DF-7405FC15044D}"/>
              </a:ext>
            </a:extLst>
          </p:cNvPr>
          <p:cNvSpPr txBox="1"/>
          <p:nvPr/>
        </p:nvSpPr>
        <p:spPr>
          <a:xfrm>
            <a:off x="313200" y="496800"/>
            <a:ext cx="10223741" cy="369332"/>
          </a:xfrm>
          <a:prstGeom prst="rect">
            <a:avLst/>
          </a:prstGeom>
          <a:noFill/>
        </p:spPr>
        <p:txBody>
          <a:bodyPr wrap="square">
            <a:spAutoFit/>
          </a:bodyPr>
          <a:lstStyle/>
          <a:p>
            <a:r>
              <a:rPr lang="en-AU" sz="1800" dirty="0"/>
              <a:t>Using the tables, create a conversation to invite a friend out.</a:t>
            </a:r>
          </a:p>
        </p:txBody>
      </p:sp>
      <p:graphicFrame>
        <p:nvGraphicFramePr>
          <p:cNvPr id="8" name="Table 8">
            <a:extLst>
              <a:ext uri="{FF2B5EF4-FFF2-40B4-BE49-F238E27FC236}">
                <a16:creationId xmlns:a16="http://schemas.microsoft.com/office/drawing/2014/main" id="{5982D5E6-6E37-2A15-BF92-FF9C4D18EDB1}"/>
              </a:ext>
            </a:extLst>
          </p:cNvPr>
          <p:cNvGraphicFramePr>
            <a:graphicFrameLocks noGrp="1"/>
          </p:cNvGraphicFramePr>
          <p:nvPr>
            <p:extLst>
              <p:ext uri="{D42A27DB-BD31-4B8C-83A1-F6EECF244321}">
                <p14:modId xmlns:p14="http://schemas.microsoft.com/office/powerpoint/2010/main" val="2345175481"/>
              </p:ext>
            </p:extLst>
          </p:nvPr>
        </p:nvGraphicFramePr>
        <p:xfrm>
          <a:off x="386770" y="1259459"/>
          <a:ext cx="4233998" cy="4952678"/>
        </p:xfrm>
        <a:graphic>
          <a:graphicData uri="http://schemas.openxmlformats.org/drawingml/2006/table">
            <a:tbl>
              <a:tblPr firstRow="1" bandRow="1">
                <a:tableStyleId>{5A111915-BE36-4E01-A7E5-04B1672EAD32}</a:tableStyleId>
              </a:tblPr>
              <a:tblGrid>
                <a:gridCol w="917774">
                  <a:extLst>
                    <a:ext uri="{9D8B030D-6E8A-4147-A177-3AD203B41FA5}">
                      <a16:colId xmlns:a16="http://schemas.microsoft.com/office/drawing/2014/main" val="2537461246"/>
                    </a:ext>
                  </a:extLst>
                </a:gridCol>
                <a:gridCol w="1780032">
                  <a:extLst>
                    <a:ext uri="{9D8B030D-6E8A-4147-A177-3AD203B41FA5}">
                      <a16:colId xmlns:a16="http://schemas.microsoft.com/office/drawing/2014/main" val="2077710059"/>
                    </a:ext>
                  </a:extLst>
                </a:gridCol>
                <a:gridCol w="1536192">
                  <a:extLst>
                    <a:ext uri="{9D8B030D-6E8A-4147-A177-3AD203B41FA5}">
                      <a16:colId xmlns:a16="http://schemas.microsoft.com/office/drawing/2014/main" val="812377026"/>
                    </a:ext>
                  </a:extLst>
                </a:gridCol>
              </a:tblGrid>
              <a:tr h="4952678">
                <a:tc>
                  <a:txBody>
                    <a:bodyPr/>
                    <a:lstStyle/>
                    <a:p>
                      <a:pPr marL="0" marR="0" lvl="0" indent="0" algn="l" defTabSz="914377" rtl="0" eaLnBrk="1" fontAlgn="auto" latinLnBrk="0" hangingPunct="1">
                        <a:lnSpc>
                          <a:spcPct val="100000"/>
                        </a:lnSpc>
                        <a:spcBef>
                          <a:spcPts val="0"/>
                        </a:spcBef>
                        <a:spcAft>
                          <a:spcPts val="800"/>
                        </a:spcAft>
                        <a:buClrTx/>
                        <a:buSzTx/>
                        <a:buFontTx/>
                        <a:buNone/>
                        <a:tabLst/>
                        <a:defRPr/>
                      </a:pPr>
                      <a:r>
                        <a:rPr lang="fr-FR" sz="1400" b="0" noProof="0" dirty="0">
                          <a:solidFill>
                            <a:schemeClr val="tx1"/>
                          </a:solidFill>
                          <a:latin typeface="+mn-lt"/>
                        </a:rPr>
                        <a:t>Tu viens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lvl="0" indent="0" algn="l" defTabSz="914377" rtl="0" eaLnBrk="1" fontAlgn="auto" latinLnBrk="0" hangingPunct="1">
                        <a:lnSpc>
                          <a:spcPct val="100000"/>
                        </a:lnSpc>
                        <a:spcBef>
                          <a:spcPts val="0"/>
                        </a:spcBef>
                        <a:spcAft>
                          <a:spcPts val="800"/>
                        </a:spcAft>
                        <a:buClrTx/>
                        <a:buSzTx/>
                        <a:buFontTx/>
                        <a:buNone/>
                        <a:tabLst/>
                        <a:defRPr/>
                      </a:pPr>
                      <a:r>
                        <a:rPr lang="fr-FR" sz="1400" b="0" kern="1200" noProof="0" dirty="0">
                          <a:solidFill>
                            <a:schemeClr val="tx1"/>
                          </a:solidFill>
                          <a:latin typeface="+mn-lt"/>
                          <a:ea typeface="+mn-ea"/>
                          <a:cs typeface="+mn-cs"/>
                        </a:rPr>
                        <a:t>au concert </a:t>
                      </a:r>
                    </a:p>
                    <a:p>
                      <a:pPr marL="0" marR="0" lvl="0" indent="0" algn="l" defTabSz="914377" rtl="0" eaLnBrk="1" fontAlgn="auto" latinLnBrk="0" hangingPunct="1">
                        <a:lnSpc>
                          <a:spcPct val="100000"/>
                        </a:lnSpc>
                        <a:spcBef>
                          <a:spcPts val="0"/>
                        </a:spcBef>
                        <a:spcAft>
                          <a:spcPts val="800"/>
                        </a:spcAft>
                        <a:buClrTx/>
                        <a:buSzTx/>
                        <a:buFontTx/>
                        <a:buNone/>
                        <a:tabLst/>
                        <a:defRPr/>
                      </a:pPr>
                      <a:r>
                        <a:rPr lang="fr-FR" sz="1400" b="0" kern="1200" noProof="0" dirty="0">
                          <a:solidFill>
                            <a:schemeClr val="tx1"/>
                          </a:solidFill>
                          <a:latin typeface="+mn-lt"/>
                          <a:ea typeface="+mn-ea"/>
                          <a:cs typeface="+mn-cs"/>
                        </a:rPr>
                        <a:t>au cinéma</a:t>
                      </a:r>
                    </a:p>
                    <a:p>
                      <a:pPr marL="0" marR="0" lvl="0" indent="0" algn="l" defTabSz="914377" rtl="0" eaLnBrk="1" fontAlgn="auto" latinLnBrk="0" hangingPunct="1">
                        <a:lnSpc>
                          <a:spcPct val="100000"/>
                        </a:lnSpc>
                        <a:spcBef>
                          <a:spcPts val="0"/>
                        </a:spcBef>
                        <a:spcAft>
                          <a:spcPts val="800"/>
                        </a:spcAft>
                        <a:buClrTx/>
                        <a:buSzTx/>
                        <a:buFontTx/>
                        <a:buNone/>
                        <a:tabLst/>
                        <a:defRPr/>
                      </a:pPr>
                      <a:r>
                        <a:rPr lang="fr-FR" sz="1400" b="0" noProof="0" dirty="0">
                          <a:solidFill>
                            <a:schemeClr val="tx1"/>
                          </a:solidFill>
                          <a:latin typeface="+mn-lt"/>
                        </a:rPr>
                        <a:t>au restaurant </a:t>
                      </a:r>
                    </a:p>
                    <a:p>
                      <a:pPr marL="0" marR="0" lvl="0" indent="0" algn="l" defTabSz="914377" rtl="0" eaLnBrk="1" fontAlgn="auto" latinLnBrk="0" hangingPunct="1">
                        <a:lnSpc>
                          <a:spcPct val="100000"/>
                        </a:lnSpc>
                        <a:spcBef>
                          <a:spcPts val="0"/>
                        </a:spcBef>
                        <a:spcAft>
                          <a:spcPts val="800"/>
                        </a:spcAft>
                        <a:buClrTx/>
                        <a:buSzTx/>
                        <a:buFontTx/>
                        <a:buNone/>
                        <a:tabLst/>
                        <a:defRPr/>
                      </a:pPr>
                      <a:r>
                        <a:rPr lang="fr-FR" sz="1400" b="0" noProof="0" dirty="0">
                          <a:solidFill>
                            <a:schemeClr val="tx1"/>
                          </a:solidFill>
                          <a:latin typeface="+mn-lt"/>
                        </a:rPr>
                        <a:t>à la fête de [</a:t>
                      </a:r>
                      <a:r>
                        <a:rPr lang="fr-FR" sz="1400" b="0" noProof="0" dirty="0" err="1">
                          <a:solidFill>
                            <a:schemeClr val="tx1"/>
                          </a:solidFill>
                          <a:latin typeface="+mn-lt"/>
                        </a:rPr>
                        <a:t>friend</a:t>
                      </a:r>
                      <a:r>
                        <a:rPr lang="fr-FR" sz="1400" b="0" noProof="0" dirty="0">
                          <a:solidFill>
                            <a:schemeClr val="tx1"/>
                          </a:solidFill>
                          <a:latin typeface="+mn-lt"/>
                        </a:rPr>
                        <a:t>]</a:t>
                      </a:r>
                    </a:p>
                    <a:p>
                      <a:pPr marL="0" marR="0" lvl="0" indent="0" algn="l" defTabSz="914377" rtl="0" eaLnBrk="1" fontAlgn="auto" latinLnBrk="0" hangingPunct="1">
                        <a:lnSpc>
                          <a:spcPct val="100000"/>
                        </a:lnSpc>
                        <a:spcBef>
                          <a:spcPts val="0"/>
                        </a:spcBef>
                        <a:spcAft>
                          <a:spcPts val="800"/>
                        </a:spcAft>
                        <a:buClrTx/>
                        <a:buSzTx/>
                        <a:buFontTx/>
                        <a:buNone/>
                        <a:tabLst/>
                        <a:defRPr/>
                      </a:pPr>
                      <a:r>
                        <a:rPr lang="fr-FR" sz="1400" b="0" noProof="0" dirty="0">
                          <a:solidFill>
                            <a:schemeClr val="tx1"/>
                          </a:solidFill>
                          <a:latin typeface="+mn-lt"/>
                        </a:rPr>
                        <a:t>chez moi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lvl="0" indent="0" algn="l" defTabSz="914377" rtl="0" eaLnBrk="1" fontAlgn="auto" latinLnBrk="0" hangingPunct="1">
                        <a:lnSpc>
                          <a:spcPct val="100000"/>
                        </a:lnSpc>
                        <a:spcBef>
                          <a:spcPts val="0"/>
                        </a:spcBef>
                        <a:spcAft>
                          <a:spcPts val="800"/>
                        </a:spcAft>
                        <a:buClrTx/>
                        <a:buSzTx/>
                        <a:buFontTx/>
                        <a:buNone/>
                        <a:tabLst/>
                        <a:defRPr/>
                      </a:pPr>
                      <a:r>
                        <a:rPr lang="fr-FR" sz="1400" b="0" noProof="0" dirty="0">
                          <a:solidFill>
                            <a:schemeClr val="tx1"/>
                          </a:solidFill>
                          <a:latin typeface="+mn-lt"/>
                        </a:rPr>
                        <a:t>samedi</a:t>
                      </a:r>
                      <a:r>
                        <a:rPr lang="fr-FR" sz="1400" b="0" kern="1200" noProof="0" dirty="0">
                          <a:solidFill>
                            <a:schemeClr val="tx1"/>
                          </a:solidFill>
                          <a:latin typeface="+mn-lt"/>
                          <a:ea typeface="+mn-ea"/>
                          <a:cs typeface="+mn-cs"/>
                        </a:rPr>
                        <a:t> ?</a:t>
                      </a:r>
                    </a:p>
                    <a:p>
                      <a:pPr marL="0" marR="0" lvl="0" indent="0" algn="l" defTabSz="914377" rtl="0" eaLnBrk="1" fontAlgn="auto" latinLnBrk="0" hangingPunct="1">
                        <a:lnSpc>
                          <a:spcPct val="100000"/>
                        </a:lnSpc>
                        <a:spcBef>
                          <a:spcPts val="0"/>
                        </a:spcBef>
                        <a:spcAft>
                          <a:spcPts val="800"/>
                        </a:spcAft>
                        <a:buClrTx/>
                        <a:buSzTx/>
                        <a:buFontTx/>
                        <a:buNone/>
                        <a:tabLst/>
                        <a:defRPr/>
                      </a:pPr>
                      <a:r>
                        <a:rPr lang="fr-FR" sz="1400" b="0" noProof="0" dirty="0">
                          <a:solidFill>
                            <a:schemeClr val="tx1"/>
                          </a:solidFill>
                          <a:latin typeface="+mn-lt"/>
                        </a:rPr>
                        <a:t>ce weekend</a:t>
                      </a:r>
                      <a:r>
                        <a:rPr lang="fr-FR" sz="1400" b="0" kern="1200" noProof="0" dirty="0">
                          <a:solidFill>
                            <a:schemeClr val="tx1"/>
                          </a:solidFill>
                          <a:latin typeface="+mn-lt"/>
                          <a:ea typeface="+mn-ea"/>
                          <a:cs typeface="+mn-cs"/>
                        </a:rPr>
                        <a:t> ?</a:t>
                      </a:r>
                    </a:p>
                    <a:p>
                      <a:pPr marL="0" marR="0" lvl="0" indent="0" algn="l" defTabSz="914377" rtl="0" eaLnBrk="1" fontAlgn="auto" latinLnBrk="0" hangingPunct="1">
                        <a:lnSpc>
                          <a:spcPct val="100000"/>
                        </a:lnSpc>
                        <a:spcBef>
                          <a:spcPts val="0"/>
                        </a:spcBef>
                        <a:spcAft>
                          <a:spcPts val="800"/>
                        </a:spcAft>
                        <a:buClrTx/>
                        <a:buSzTx/>
                        <a:buFontTx/>
                        <a:buNone/>
                        <a:tabLst/>
                        <a:defRPr/>
                      </a:pPr>
                      <a:r>
                        <a:rPr lang="fr-FR" sz="1400" b="0" noProof="0" dirty="0">
                          <a:solidFill>
                            <a:schemeClr val="tx1"/>
                          </a:solidFill>
                          <a:latin typeface="+mn-lt"/>
                        </a:rPr>
                        <a:t>cet après-midi</a:t>
                      </a:r>
                      <a:r>
                        <a:rPr lang="fr-FR" sz="1400" b="0" kern="1200" noProof="0" dirty="0">
                          <a:solidFill>
                            <a:schemeClr val="tx1"/>
                          </a:solidFill>
                          <a:latin typeface="+mn-lt"/>
                          <a:ea typeface="+mn-ea"/>
                          <a:cs typeface="+mn-cs"/>
                        </a:rPr>
                        <a:t> ?</a:t>
                      </a:r>
                    </a:p>
                    <a:p>
                      <a:pPr marL="0" marR="0" lvl="0" indent="0" algn="l" defTabSz="914377" rtl="0" eaLnBrk="1" fontAlgn="auto" latinLnBrk="0" hangingPunct="1">
                        <a:lnSpc>
                          <a:spcPct val="100000"/>
                        </a:lnSpc>
                        <a:spcBef>
                          <a:spcPts val="0"/>
                        </a:spcBef>
                        <a:spcAft>
                          <a:spcPts val="800"/>
                        </a:spcAft>
                        <a:buClrTx/>
                        <a:buSzTx/>
                        <a:buFontTx/>
                        <a:buNone/>
                        <a:tabLst/>
                        <a:defRPr/>
                      </a:pPr>
                      <a:r>
                        <a:rPr lang="fr-FR" sz="1400" b="0" noProof="0" dirty="0">
                          <a:solidFill>
                            <a:schemeClr val="tx1"/>
                          </a:solidFill>
                          <a:latin typeface="+mn-lt"/>
                        </a:rPr>
                        <a:t>ce soir</a:t>
                      </a:r>
                      <a:r>
                        <a:rPr lang="fr-FR" sz="1400" b="0" kern="1200" noProof="0" dirty="0">
                          <a:solidFill>
                            <a:schemeClr val="tx1"/>
                          </a:solidFill>
                          <a:latin typeface="+mn-lt"/>
                          <a:ea typeface="+mn-ea"/>
                          <a:cs typeface="+mn-cs"/>
                        </a:rPr>
                        <a:t> ?</a:t>
                      </a:r>
                    </a:p>
                    <a:p>
                      <a:pPr marL="0" marR="0" lvl="0" indent="0" algn="l" defTabSz="914377" rtl="0" eaLnBrk="1" fontAlgn="auto" latinLnBrk="0" hangingPunct="1">
                        <a:lnSpc>
                          <a:spcPct val="100000"/>
                        </a:lnSpc>
                        <a:spcBef>
                          <a:spcPts val="0"/>
                        </a:spcBef>
                        <a:spcAft>
                          <a:spcPts val="800"/>
                        </a:spcAft>
                        <a:buClrTx/>
                        <a:buSzTx/>
                        <a:buFontTx/>
                        <a:buNone/>
                        <a:tabLst/>
                        <a:defRPr/>
                      </a:pPr>
                      <a:r>
                        <a:rPr lang="fr-FR" sz="1400" b="0" noProof="0" dirty="0">
                          <a:solidFill>
                            <a:schemeClr val="tx1"/>
                          </a:solidFill>
                          <a:latin typeface="+mn-lt"/>
                        </a:rPr>
                        <a:t>demain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81452761"/>
                  </a:ext>
                </a:extLst>
              </a:tr>
            </a:tbl>
          </a:graphicData>
        </a:graphic>
      </p:graphicFrame>
      <p:graphicFrame>
        <p:nvGraphicFramePr>
          <p:cNvPr id="9" name="Table 8">
            <a:extLst>
              <a:ext uri="{FF2B5EF4-FFF2-40B4-BE49-F238E27FC236}">
                <a16:creationId xmlns:a16="http://schemas.microsoft.com/office/drawing/2014/main" id="{1572EFDE-B46E-D9CC-D72E-B6B494B4D663}"/>
              </a:ext>
            </a:extLst>
          </p:cNvPr>
          <p:cNvGraphicFramePr>
            <a:graphicFrameLocks noGrp="1"/>
          </p:cNvGraphicFramePr>
          <p:nvPr>
            <p:extLst>
              <p:ext uri="{D42A27DB-BD31-4B8C-83A1-F6EECF244321}">
                <p14:modId xmlns:p14="http://schemas.microsoft.com/office/powerpoint/2010/main" val="3669435154"/>
              </p:ext>
            </p:extLst>
          </p:nvPr>
        </p:nvGraphicFramePr>
        <p:xfrm>
          <a:off x="4817361" y="1259459"/>
          <a:ext cx="1839473" cy="3215318"/>
        </p:xfrm>
        <a:graphic>
          <a:graphicData uri="http://schemas.openxmlformats.org/drawingml/2006/table">
            <a:tbl>
              <a:tblPr firstRow="1" bandRow="1">
                <a:tableStyleId>{5A111915-BE36-4E01-A7E5-04B1672EAD32}</a:tableStyleId>
              </a:tblPr>
              <a:tblGrid>
                <a:gridCol w="1839473">
                  <a:extLst>
                    <a:ext uri="{9D8B030D-6E8A-4147-A177-3AD203B41FA5}">
                      <a16:colId xmlns:a16="http://schemas.microsoft.com/office/drawing/2014/main" val="2537461246"/>
                    </a:ext>
                  </a:extLst>
                </a:gridCol>
              </a:tblGrid>
              <a:tr h="3215318">
                <a:tc>
                  <a:txBody>
                    <a:bodyPr/>
                    <a:lstStyle/>
                    <a:p>
                      <a:pPr marL="0" algn="l" defTabSz="914377" rtl="0" eaLnBrk="1" latinLnBrk="0" hangingPunct="1">
                        <a:spcAft>
                          <a:spcPts val="800"/>
                        </a:spcAft>
                      </a:pPr>
                      <a:r>
                        <a:rPr lang="fr-FR" sz="1400" b="0" kern="1200" noProof="0" dirty="0">
                          <a:solidFill>
                            <a:schemeClr val="tx1"/>
                          </a:solidFill>
                          <a:latin typeface="+mn-lt"/>
                          <a:ea typeface="+mn-ea"/>
                          <a:cs typeface="+mn-cs"/>
                        </a:rPr>
                        <a:t>Oui, je veux bien.</a:t>
                      </a:r>
                    </a:p>
                    <a:p>
                      <a:pPr marL="0" algn="l" defTabSz="914377" rtl="0" eaLnBrk="1" latinLnBrk="0" hangingPunct="1">
                        <a:spcAft>
                          <a:spcPts val="800"/>
                        </a:spcAft>
                      </a:pPr>
                      <a:r>
                        <a:rPr lang="fr-FR" sz="1400" b="0" kern="1200" noProof="0" dirty="0">
                          <a:solidFill>
                            <a:schemeClr val="tx1"/>
                          </a:solidFill>
                          <a:latin typeface="+mn-lt"/>
                          <a:ea typeface="+mn-ea"/>
                          <a:cs typeface="+mn-cs"/>
                        </a:rPr>
                        <a:t>Oui, super !</a:t>
                      </a:r>
                    </a:p>
                    <a:p>
                      <a:pPr marL="0" algn="l" defTabSz="914377" rtl="0" eaLnBrk="1" latinLnBrk="0" hangingPunct="1">
                        <a:spcAft>
                          <a:spcPts val="800"/>
                        </a:spcAft>
                      </a:pPr>
                      <a:r>
                        <a:rPr lang="fr-FR" sz="1400" b="0" kern="1200" noProof="0" dirty="0">
                          <a:solidFill>
                            <a:schemeClr val="tx1"/>
                          </a:solidFill>
                          <a:latin typeface="+mn-lt"/>
                          <a:ea typeface="+mn-ea"/>
                          <a:cs typeface="+mn-cs"/>
                        </a:rPr>
                        <a:t>Oui, merci.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extLst>
                  <a:ext uri="{0D108BD9-81ED-4DB2-BD59-A6C34878D82A}">
                    <a16:rowId xmlns:a16="http://schemas.microsoft.com/office/drawing/2014/main" val="81452761"/>
                  </a:ext>
                </a:extLst>
              </a:tr>
            </a:tbl>
          </a:graphicData>
        </a:graphic>
      </p:graphicFrame>
      <p:graphicFrame>
        <p:nvGraphicFramePr>
          <p:cNvPr id="11" name="Table 8">
            <a:extLst>
              <a:ext uri="{FF2B5EF4-FFF2-40B4-BE49-F238E27FC236}">
                <a16:creationId xmlns:a16="http://schemas.microsoft.com/office/drawing/2014/main" id="{44BC1B30-9118-259C-CAB5-C6DBEB31ED52}"/>
              </a:ext>
            </a:extLst>
          </p:cNvPr>
          <p:cNvGraphicFramePr>
            <a:graphicFrameLocks noGrp="1"/>
          </p:cNvGraphicFramePr>
          <p:nvPr>
            <p:extLst>
              <p:ext uri="{D42A27DB-BD31-4B8C-83A1-F6EECF244321}">
                <p14:modId xmlns:p14="http://schemas.microsoft.com/office/powerpoint/2010/main" val="2572486187"/>
              </p:ext>
            </p:extLst>
          </p:nvPr>
        </p:nvGraphicFramePr>
        <p:xfrm>
          <a:off x="6853427" y="1259459"/>
          <a:ext cx="4551658" cy="518160"/>
        </p:xfrm>
        <a:graphic>
          <a:graphicData uri="http://schemas.openxmlformats.org/drawingml/2006/table">
            <a:tbl>
              <a:tblPr firstRow="1" bandRow="1">
                <a:tableStyleId>{5A111915-BE36-4E01-A7E5-04B1672EAD32}</a:tableStyleId>
              </a:tblPr>
              <a:tblGrid>
                <a:gridCol w="2594389">
                  <a:extLst>
                    <a:ext uri="{9D8B030D-6E8A-4147-A177-3AD203B41FA5}">
                      <a16:colId xmlns:a16="http://schemas.microsoft.com/office/drawing/2014/main" val="2537461246"/>
                    </a:ext>
                  </a:extLst>
                </a:gridCol>
                <a:gridCol w="1957269">
                  <a:extLst>
                    <a:ext uri="{9D8B030D-6E8A-4147-A177-3AD203B41FA5}">
                      <a16:colId xmlns:a16="http://schemas.microsoft.com/office/drawing/2014/main" val="2077710059"/>
                    </a:ext>
                  </a:extLst>
                </a:gridCol>
              </a:tblGrid>
              <a:tr h="352622">
                <a:tc>
                  <a:txBody>
                    <a:bodyPr/>
                    <a:lstStyle/>
                    <a:p>
                      <a:pPr marL="0" marR="0" lvl="0" indent="0" algn="l" defTabSz="914377" rtl="0" eaLnBrk="1" fontAlgn="auto" latinLnBrk="0" hangingPunct="1">
                        <a:lnSpc>
                          <a:spcPct val="100000"/>
                        </a:lnSpc>
                        <a:spcBef>
                          <a:spcPts val="0"/>
                        </a:spcBef>
                        <a:spcAft>
                          <a:spcPts val="800"/>
                        </a:spcAft>
                        <a:buClrTx/>
                        <a:buSzTx/>
                        <a:buFontTx/>
                        <a:buNone/>
                        <a:tabLst/>
                        <a:defRPr/>
                      </a:pPr>
                      <a:r>
                        <a:rPr lang="fr-FR" sz="1400" b="0" kern="1200" noProof="0" dirty="0">
                          <a:solidFill>
                            <a:schemeClr val="tx1"/>
                          </a:solidFill>
                          <a:latin typeface="+mn-lt"/>
                          <a:ea typeface="+mn-ea"/>
                          <a:cs typeface="+mn-cs"/>
                        </a:rPr>
                        <a:t>On se retrouve à quelle heure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lvl="0" indent="0" algn="l" defTabSz="914377" rtl="0" eaLnBrk="1" fontAlgn="auto" latinLnBrk="0" hangingPunct="1">
                        <a:lnSpc>
                          <a:spcPct val="100000"/>
                        </a:lnSpc>
                        <a:spcBef>
                          <a:spcPts val="0"/>
                        </a:spcBef>
                        <a:spcAft>
                          <a:spcPts val="800"/>
                        </a:spcAft>
                        <a:buClrTx/>
                        <a:buSzTx/>
                        <a:buFontTx/>
                        <a:buNone/>
                        <a:tabLst/>
                        <a:defRPr/>
                      </a:pPr>
                      <a:r>
                        <a:rPr lang="fr-FR" sz="1400" b="0" kern="1200" noProof="0" dirty="0">
                          <a:solidFill>
                            <a:schemeClr val="tx1"/>
                          </a:solidFill>
                          <a:latin typeface="+mn-lt"/>
                          <a:ea typeface="+mn-ea"/>
                          <a:cs typeface="+mn-cs"/>
                        </a:rPr>
                        <a:t>À […] heures.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extLst>
                  <a:ext uri="{0D108BD9-81ED-4DB2-BD59-A6C34878D82A}">
                    <a16:rowId xmlns:a16="http://schemas.microsoft.com/office/drawing/2014/main" val="81452761"/>
                  </a:ext>
                </a:extLst>
              </a:tr>
            </a:tbl>
          </a:graphicData>
        </a:graphic>
      </p:graphicFrame>
      <p:graphicFrame>
        <p:nvGraphicFramePr>
          <p:cNvPr id="12" name="Table 8">
            <a:extLst>
              <a:ext uri="{FF2B5EF4-FFF2-40B4-BE49-F238E27FC236}">
                <a16:creationId xmlns:a16="http://schemas.microsoft.com/office/drawing/2014/main" id="{E666E9BE-E826-A55C-DDF6-FAD5429CC0BE}"/>
              </a:ext>
            </a:extLst>
          </p:cNvPr>
          <p:cNvGraphicFramePr>
            <a:graphicFrameLocks noGrp="1"/>
          </p:cNvGraphicFramePr>
          <p:nvPr>
            <p:extLst>
              <p:ext uri="{D42A27DB-BD31-4B8C-83A1-F6EECF244321}">
                <p14:modId xmlns:p14="http://schemas.microsoft.com/office/powerpoint/2010/main" val="2076659450"/>
              </p:ext>
            </p:extLst>
          </p:nvPr>
        </p:nvGraphicFramePr>
        <p:xfrm>
          <a:off x="6853427" y="1876518"/>
          <a:ext cx="4551659" cy="934720"/>
        </p:xfrm>
        <a:graphic>
          <a:graphicData uri="http://schemas.openxmlformats.org/drawingml/2006/table">
            <a:tbl>
              <a:tblPr firstRow="1" bandRow="1">
                <a:tableStyleId>{5A111915-BE36-4E01-A7E5-04B1672EAD32}</a:tableStyleId>
              </a:tblPr>
              <a:tblGrid>
                <a:gridCol w="2594390">
                  <a:extLst>
                    <a:ext uri="{9D8B030D-6E8A-4147-A177-3AD203B41FA5}">
                      <a16:colId xmlns:a16="http://schemas.microsoft.com/office/drawing/2014/main" val="2537461246"/>
                    </a:ext>
                  </a:extLst>
                </a:gridCol>
                <a:gridCol w="1957269">
                  <a:extLst>
                    <a:ext uri="{9D8B030D-6E8A-4147-A177-3AD203B41FA5}">
                      <a16:colId xmlns:a16="http://schemas.microsoft.com/office/drawing/2014/main" val="2077710059"/>
                    </a:ext>
                  </a:extLst>
                </a:gridCol>
              </a:tblGrid>
              <a:tr h="370840">
                <a:tc>
                  <a:txBody>
                    <a:bodyPr/>
                    <a:lstStyle/>
                    <a:p>
                      <a:pPr marL="0" marR="0" lvl="0" indent="0" algn="l" defTabSz="914377" rtl="0" eaLnBrk="1" fontAlgn="auto" latinLnBrk="0" hangingPunct="1">
                        <a:lnSpc>
                          <a:spcPct val="100000"/>
                        </a:lnSpc>
                        <a:spcBef>
                          <a:spcPts val="0"/>
                        </a:spcBef>
                        <a:spcAft>
                          <a:spcPts val="800"/>
                        </a:spcAft>
                        <a:buClrTx/>
                        <a:buSzTx/>
                        <a:buFontTx/>
                        <a:buNone/>
                        <a:tabLst/>
                        <a:defRPr/>
                      </a:pPr>
                      <a:r>
                        <a:rPr lang="fr-FR" sz="1400" b="0" kern="1200" noProof="0" dirty="0">
                          <a:solidFill>
                            <a:schemeClr val="tx1"/>
                          </a:solidFill>
                          <a:latin typeface="+mn-lt"/>
                          <a:ea typeface="+mn-ea"/>
                          <a:cs typeface="+mn-cs"/>
                        </a:rPr>
                        <a:t>On se retrouve où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lvl="0" indent="0" algn="l" defTabSz="914377" rtl="0" eaLnBrk="1" fontAlgn="auto" latinLnBrk="0" hangingPunct="1">
                        <a:lnSpc>
                          <a:spcPct val="100000"/>
                        </a:lnSpc>
                        <a:spcBef>
                          <a:spcPts val="0"/>
                        </a:spcBef>
                        <a:spcAft>
                          <a:spcPts val="800"/>
                        </a:spcAft>
                        <a:buClrTx/>
                        <a:buSzTx/>
                        <a:buFontTx/>
                        <a:buNone/>
                        <a:tabLst/>
                        <a:defRPr/>
                      </a:pPr>
                      <a:r>
                        <a:rPr lang="fr-FR" sz="1400" b="0" kern="1200" noProof="0" dirty="0">
                          <a:solidFill>
                            <a:schemeClr val="tx1"/>
                          </a:solidFill>
                          <a:latin typeface="+mn-lt"/>
                          <a:ea typeface="+mn-ea"/>
                          <a:cs typeface="+mn-cs"/>
                        </a:rPr>
                        <a:t>Devant [place].</a:t>
                      </a:r>
                    </a:p>
                    <a:p>
                      <a:pPr marL="0" marR="0" lvl="0" indent="0" algn="l" defTabSz="914377" rtl="0" eaLnBrk="1" fontAlgn="auto" latinLnBrk="0" hangingPunct="1">
                        <a:lnSpc>
                          <a:spcPct val="100000"/>
                        </a:lnSpc>
                        <a:spcBef>
                          <a:spcPts val="0"/>
                        </a:spcBef>
                        <a:spcAft>
                          <a:spcPts val="800"/>
                        </a:spcAft>
                        <a:buClrTx/>
                        <a:buSzTx/>
                        <a:buFontTx/>
                        <a:buNone/>
                        <a:tabLst/>
                        <a:defRPr/>
                      </a:pPr>
                      <a:r>
                        <a:rPr lang="fr-FR" sz="1400" b="0" kern="1200" noProof="0" dirty="0">
                          <a:solidFill>
                            <a:schemeClr val="tx1"/>
                          </a:solidFill>
                          <a:latin typeface="+mn-lt"/>
                          <a:ea typeface="+mn-ea"/>
                          <a:cs typeface="+mn-cs"/>
                        </a:rPr>
                        <a:t>Derrière [place].</a:t>
                      </a:r>
                    </a:p>
                    <a:p>
                      <a:pPr marL="0" marR="0" lvl="0" indent="0" algn="l" defTabSz="914377" rtl="0" eaLnBrk="1" fontAlgn="auto" latinLnBrk="0" hangingPunct="1">
                        <a:lnSpc>
                          <a:spcPct val="100000"/>
                        </a:lnSpc>
                        <a:spcBef>
                          <a:spcPts val="0"/>
                        </a:spcBef>
                        <a:spcAft>
                          <a:spcPts val="800"/>
                        </a:spcAft>
                        <a:buClrTx/>
                        <a:buSzTx/>
                        <a:buFontTx/>
                        <a:buNone/>
                        <a:tabLst/>
                        <a:defRPr/>
                      </a:pPr>
                      <a:r>
                        <a:rPr lang="fr-FR" sz="1400" b="0" kern="1200" noProof="0" dirty="0">
                          <a:solidFill>
                            <a:schemeClr val="tx1"/>
                          </a:solidFill>
                          <a:latin typeface="+mn-lt"/>
                          <a:ea typeface="+mn-ea"/>
                          <a:cs typeface="+mn-cs"/>
                        </a:rPr>
                        <a:t>À [place].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extLst>
                  <a:ext uri="{0D108BD9-81ED-4DB2-BD59-A6C34878D82A}">
                    <a16:rowId xmlns:a16="http://schemas.microsoft.com/office/drawing/2014/main" val="81452761"/>
                  </a:ext>
                </a:extLst>
              </a:tr>
            </a:tbl>
          </a:graphicData>
        </a:graphic>
      </p:graphicFrame>
      <p:graphicFrame>
        <p:nvGraphicFramePr>
          <p:cNvPr id="13" name="Table 8">
            <a:extLst>
              <a:ext uri="{FF2B5EF4-FFF2-40B4-BE49-F238E27FC236}">
                <a16:creationId xmlns:a16="http://schemas.microsoft.com/office/drawing/2014/main" id="{F17CF5E2-C2A7-76BE-1640-B34316C9D017}"/>
              </a:ext>
            </a:extLst>
          </p:cNvPr>
          <p:cNvGraphicFramePr>
            <a:graphicFrameLocks noGrp="1"/>
          </p:cNvGraphicFramePr>
          <p:nvPr>
            <p:extLst>
              <p:ext uri="{D42A27DB-BD31-4B8C-83A1-F6EECF244321}">
                <p14:modId xmlns:p14="http://schemas.microsoft.com/office/powerpoint/2010/main" val="864743052"/>
              </p:ext>
            </p:extLst>
          </p:nvPr>
        </p:nvGraphicFramePr>
        <p:xfrm>
          <a:off x="6853427" y="2910137"/>
          <a:ext cx="4551659" cy="1564640"/>
        </p:xfrm>
        <a:graphic>
          <a:graphicData uri="http://schemas.openxmlformats.org/drawingml/2006/table">
            <a:tbl>
              <a:tblPr firstRow="1" bandRow="1">
                <a:tableStyleId>{5A111915-BE36-4E01-A7E5-04B1672EAD32}</a:tableStyleId>
              </a:tblPr>
              <a:tblGrid>
                <a:gridCol w="2594390">
                  <a:extLst>
                    <a:ext uri="{9D8B030D-6E8A-4147-A177-3AD203B41FA5}">
                      <a16:colId xmlns:a16="http://schemas.microsoft.com/office/drawing/2014/main" val="2537461246"/>
                    </a:ext>
                  </a:extLst>
                </a:gridCol>
                <a:gridCol w="1957269">
                  <a:extLst>
                    <a:ext uri="{9D8B030D-6E8A-4147-A177-3AD203B41FA5}">
                      <a16:colId xmlns:a16="http://schemas.microsoft.com/office/drawing/2014/main" val="2077710059"/>
                    </a:ext>
                  </a:extLst>
                </a:gridCol>
              </a:tblGrid>
              <a:tr h="370840">
                <a:tc>
                  <a:txBody>
                    <a:bodyPr/>
                    <a:lstStyle/>
                    <a:p>
                      <a:pPr marL="0" marR="0" lvl="0" indent="0" algn="l" defTabSz="914377" rtl="0" eaLnBrk="1" fontAlgn="auto" latinLnBrk="0" hangingPunct="1">
                        <a:lnSpc>
                          <a:spcPct val="100000"/>
                        </a:lnSpc>
                        <a:spcBef>
                          <a:spcPts val="0"/>
                        </a:spcBef>
                        <a:spcAft>
                          <a:spcPts val="800"/>
                        </a:spcAft>
                        <a:buClrTx/>
                        <a:buSzTx/>
                        <a:buFontTx/>
                        <a:buNone/>
                        <a:tabLst/>
                        <a:defRPr/>
                      </a:pPr>
                      <a:r>
                        <a:rPr lang="fr-FR" sz="1400" b="0" kern="1200" dirty="0">
                          <a:solidFill>
                            <a:schemeClr val="tx1"/>
                          </a:solidFill>
                          <a:latin typeface="+mn-lt"/>
                          <a:ea typeface="+mn-ea"/>
                          <a:cs typeface="+mn-cs"/>
                        </a:rPr>
                        <a:t>On y va comment?</a:t>
                      </a:r>
                      <a:endParaRPr lang="en-AU" sz="1400" b="0" kern="1200" dirty="0">
                        <a:solidFill>
                          <a:schemeClr val="tx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algn="l" defTabSz="914377" rtl="0" eaLnBrk="1" latinLnBrk="0" hangingPunct="1">
                        <a:spcAft>
                          <a:spcPts val="800"/>
                        </a:spcAft>
                      </a:pPr>
                      <a:r>
                        <a:rPr lang="en-AU" sz="1400" b="0" kern="1200" dirty="0">
                          <a:solidFill>
                            <a:schemeClr val="tx1"/>
                          </a:solidFill>
                          <a:latin typeface="+mn-lt"/>
                          <a:ea typeface="+mn-ea"/>
                          <a:cs typeface="+mn-cs"/>
                        </a:rPr>
                        <a:t>En train.</a:t>
                      </a:r>
                    </a:p>
                    <a:p>
                      <a:pPr marL="0" algn="l" defTabSz="914377" rtl="0" eaLnBrk="1" latinLnBrk="0" hangingPunct="1">
                        <a:spcAft>
                          <a:spcPts val="800"/>
                        </a:spcAft>
                      </a:pPr>
                      <a:r>
                        <a:rPr lang="en-AU" sz="1400" b="0" kern="1200" dirty="0">
                          <a:solidFill>
                            <a:schemeClr val="tx1"/>
                          </a:solidFill>
                          <a:latin typeface="+mn-lt"/>
                          <a:ea typeface="+mn-ea"/>
                          <a:cs typeface="+mn-cs"/>
                        </a:rPr>
                        <a:t>En bus.</a:t>
                      </a:r>
                    </a:p>
                    <a:p>
                      <a:pPr marL="0" algn="l" defTabSz="914377" rtl="0" eaLnBrk="1" latinLnBrk="0" hangingPunct="1">
                        <a:spcAft>
                          <a:spcPts val="800"/>
                        </a:spcAft>
                      </a:pPr>
                      <a:r>
                        <a:rPr lang="en-AU" sz="1400" b="0" kern="1200" dirty="0">
                          <a:solidFill>
                            <a:schemeClr val="tx1"/>
                          </a:solidFill>
                          <a:latin typeface="+mn-lt"/>
                          <a:ea typeface="+mn-ea"/>
                          <a:cs typeface="+mn-cs"/>
                        </a:rPr>
                        <a:t>En voiture.</a:t>
                      </a:r>
                    </a:p>
                    <a:p>
                      <a:pPr marL="0" algn="l" defTabSz="914377" rtl="0" eaLnBrk="1" latinLnBrk="0" hangingPunct="1">
                        <a:spcAft>
                          <a:spcPts val="800"/>
                        </a:spcAft>
                      </a:pPr>
                      <a:r>
                        <a:rPr lang="en-AU" sz="1400" b="0" kern="1200" dirty="0">
                          <a:solidFill>
                            <a:schemeClr val="tx1"/>
                          </a:solidFill>
                          <a:latin typeface="+mn-lt"/>
                          <a:ea typeface="+mn-ea"/>
                          <a:cs typeface="+mn-cs"/>
                        </a:rPr>
                        <a:t>À pied.</a:t>
                      </a:r>
                    </a:p>
                    <a:p>
                      <a:pPr marL="0" algn="l" defTabSz="914377" rtl="0" eaLnBrk="1" latinLnBrk="0" hangingPunct="1">
                        <a:spcAft>
                          <a:spcPts val="800"/>
                        </a:spcAft>
                      </a:pPr>
                      <a:r>
                        <a:rPr lang="en-AU" sz="1400" b="0" kern="1200" dirty="0">
                          <a:solidFill>
                            <a:schemeClr val="tx1"/>
                          </a:solidFill>
                          <a:latin typeface="+mn-lt"/>
                          <a:ea typeface="+mn-ea"/>
                          <a:cs typeface="+mn-cs"/>
                        </a:rPr>
                        <a:t>À</a:t>
                      </a:r>
                      <a:r>
                        <a:rPr lang="fr-FR" sz="1400" b="0" kern="1200" dirty="0">
                          <a:solidFill>
                            <a:schemeClr val="tx1"/>
                          </a:solidFill>
                          <a:latin typeface="+mn-lt"/>
                          <a:ea typeface="+mn-ea"/>
                          <a:cs typeface="+mn-cs"/>
                        </a:rPr>
                        <a:t> vélo.</a:t>
                      </a:r>
                      <a:endParaRPr lang="en-AU" sz="1400" b="0" kern="1200" dirty="0">
                        <a:solidFill>
                          <a:schemeClr val="tx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extLst>
                  <a:ext uri="{0D108BD9-81ED-4DB2-BD59-A6C34878D82A}">
                    <a16:rowId xmlns:a16="http://schemas.microsoft.com/office/drawing/2014/main" val="81452761"/>
                  </a:ext>
                </a:extLst>
              </a:tr>
            </a:tbl>
          </a:graphicData>
        </a:graphic>
      </p:graphicFrame>
      <p:graphicFrame>
        <p:nvGraphicFramePr>
          <p:cNvPr id="10" name="Table 9">
            <a:extLst>
              <a:ext uri="{FF2B5EF4-FFF2-40B4-BE49-F238E27FC236}">
                <a16:creationId xmlns:a16="http://schemas.microsoft.com/office/drawing/2014/main" id="{3D1D03CA-9F76-D657-5278-E598199CEFA5}"/>
              </a:ext>
            </a:extLst>
          </p:cNvPr>
          <p:cNvGraphicFramePr>
            <a:graphicFrameLocks noGrp="1"/>
          </p:cNvGraphicFramePr>
          <p:nvPr>
            <p:extLst>
              <p:ext uri="{D42A27DB-BD31-4B8C-83A1-F6EECF244321}">
                <p14:modId xmlns:p14="http://schemas.microsoft.com/office/powerpoint/2010/main" val="3391117380"/>
              </p:ext>
            </p:extLst>
          </p:nvPr>
        </p:nvGraphicFramePr>
        <p:xfrm>
          <a:off x="4817361" y="4657657"/>
          <a:ext cx="6587724" cy="1554480"/>
        </p:xfrm>
        <a:graphic>
          <a:graphicData uri="http://schemas.openxmlformats.org/drawingml/2006/table">
            <a:tbl>
              <a:tblPr firstRow="1" bandRow="1">
                <a:tableStyleId>{5A111915-BE36-4E01-A7E5-04B1672EAD32}</a:tableStyleId>
              </a:tblPr>
              <a:tblGrid>
                <a:gridCol w="6587724">
                  <a:extLst>
                    <a:ext uri="{9D8B030D-6E8A-4147-A177-3AD203B41FA5}">
                      <a16:colId xmlns:a16="http://schemas.microsoft.com/office/drawing/2014/main" val="2537461246"/>
                    </a:ext>
                  </a:extLst>
                </a:gridCol>
              </a:tblGrid>
              <a:tr h="1554480">
                <a:tc>
                  <a:txBody>
                    <a:bodyPr/>
                    <a:lstStyle/>
                    <a:p>
                      <a:pPr marL="0" marR="0" lvl="0" indent="0" algn="l" defTabSz="914377" rtl="0" eaLnBrk="1" fontAlgn="auto" latinLnBrk="0" hangingPunct="1">
                        <a:lnSpc>
                          <a:spcPct val="100000"/>
                        </a:lnSpc>
                        <a:spcBef>
                          <a:spcPts val="0"/>
                        </a:spcBef>
                        <a:spcAft>
                          <a:spcPts val="800"/>
                        </a:spcAft>
                        <a:buClrTx/>
                        <a:buSzTx/>
                        <a:buFontTx/>
                        <a:buNone/>
                        <a:tabLst/>
                        <a:defRPr/>
                      </a:pPr>
                      <a:r>
                        <a:rPr lang="fr-FR" sz="1400" b="0" kern="1200" noProof="0" dirty="0">
                          <a:solidFill>
                            <a:schemeClr val="tx1"/>
                          </a:solidFill>
                          <a:latin typeface="+mn-lt"/>
                          <a:ea typeface="+mn-ea"/>
                          <a:cs typeface="+mn-cs"/>
                        </a:rPr>
                        <a:t>Désolé(e), je ne peux pas.</a:t>
                      </a:r>
                    </a:p>
                    <a:p>
                      <a:pPr marL="0" algn="l" defTabSz="914377" rtl="0" eaLnBrk="1" latinLnBrk="0" hangingPunct="1">
                        <a:spcAft>
                          <a:spcPts val="800"/>
                        </a:spcAft>
                      </a:pPr>
                      <a:r>
                        <a:rPr lang="fr-FR" sz="1400" b="0" kern="1200" noProof="0" dirty="0">
                          <a:solidFill>
                            <a:schemeClr val="tx1"/>
                          </a:solidFill>
                          <a:latin typeface="+mn-lt"/>
                          <a:ea typeface="+mn-ea"/>
                          <a:cs typeface="+mn-cs"/>
                        </a:rPr>
                        <a:t>J’ai pas envie.</a:t>
                      </a:r>
                    </a:p>
                    <a:p>
                      <a:pPr marL="0" algn="l" defTabSz="914377" rtl="0" eaLnBrk="1" latinLnBrk="0" hangingPunct="1">
                        <a:spcAft>
                          <a:spcPts val="800"/>
                        </a:spcAft>
                      </a:pPr>
                      <a:r>
                        <a:rPr lang="fr-FR" sz="1400" b="0" kern="1200" noProof="0" dirty="0">
                          <a:solidFill>
                            <a:schemeClr val="tx1"/>
                          </a:solidFill>
                          <a:latin typeface="+mn-lt"/>
                          <a:ea typeface="+mn-ea"/>
                          <a:cs typeface="+mn-cs"/>
                        </a:rPr>
                        <a:t>Je n’ai pas le temps.</a:t>
                      </a:r>
                    </a:p>
                    <a:p>
                      <a:pPr marL="0" algn="l" defTabSz="914377" rtl="0" eaLnBrk="1" latinLnBrk="0" hangingPunct="1">
                        <a:spcAft>
                          <a:spcPts val="800"/>
                        </a:spcAft>
                      </a:pPr>
                      <a:r>
                        <a:rPr lang="fr-FR" sz="1400" b="0" kern="1200" noProof="0" dirty="0">
                          <a:solidFill>
                            <a:schemeClr val="tx1"/>
                          </a:solidFill>
                          <a:latin typeface="+mn-lt"/>
                          <a:ea typeface="+mn-ea"/>
                          <a:cs typeface="+mn-cs"/>
                        </a:rPr>
                        <a:t>Je ne veux pas.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extLst>
                  <a:ext uri="{0D108BD9-81ED-4DB2-BD59-A6C34878D82A}">
                    <a16:rowId xmlns:a16="http://schemas.microsoft.com/office/drawing/2014/main" val="81452761"/>
                  </a:ext>
                </a:extLst>
              </a:tr>
            </a:tbl>
          </a:graphicData>
        </a:graphic>
      </p:graphicFrame>
      <p:sp>
        <p:nvSpPr>
          <p:cNvPr id="2" name="Slide Number Placeholder 1">
            <a:extLst>
              <a:ext uri="{FF2B5EF4-FFF2-40B4-BE49-F238E27FC236}">
                <a16:creationId xmlns:a16="http://schemas.microsoft.com/office/drawing/2014/main" id="{349DE520-42B5-B669-D716-A4157E948BAB}"/>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7</a:t>
            </a:fld>
            <a:endParaRPr lang="en-AU"/>
          </a:p>
        </p:txBody>
      </p:sp>
    </p:spTree>
    <p:extLst>
      <p:ext uri="{BB962C8B-B14F-4D97-AF65-F5344CB8AC3E}">
        <p14:creationId xmlns:p14="http://schemas.microsoft.com/office/powerpoint/2010/main" val="3203392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AB5B735-F620-0DB4-FAE1-5EAB8806F892}"/>
              </a:ext>
            </a:extLst>
          </p:cNvPr>
          <p:cNvSpPr>
            <a:spLocks noGrp="1"/>
          </p:cNvSpPr>
          <p:nvPr>
            <p:ph type="title" idx="4294967295"/>
          </p:nvPr>
        </p:nvSpPr>
        <p:spPr/>
        <p:txBody>
          <a:bodyPr/>
          <a:lstStyle/>
          <a:p>
            <a:r>
              <a:rPr lang="en-AU" dirty="0">
                <a:solidFill>
                  <a:schemeClr val="accent1"/>
                </a:solidFill>
              </a:rPr>
              <a:t>Disclaimer</a:t>
            </a:r>
          </a:p>
        </p:txBody>
      </p:sp>
      <p:sp>
        <p:nvSpPr>
          <p:cNvPr id="3" name="TextBox 2">
            <a:extLst>
              <a:ext uri="{FF2B5EF4-FFF2-40B4-BE49-F238E27FC236}">
                <a16:creationId xmlns:a16="http://schemas.microsoft.com/office/drawing/2014/main" id="{B65009A8-CFEE-B9BF-CDA3-63C4C27B7D6E}"/>
              </a:ext>
              <a:ext uri="{C183D7F6-B498-43B3-948B-1728B52AA6E4}">
                <adec:decorative xmlns:adec="http://schemas.microsoft.com/office/drawing/2017/decorative" val="0"/>
              </a:ext>
            </a:extLst>
          </p:cNvPr>
          <p:cNvSpPr txBox="1"/>
          <p:nvPr/>
        </p:nvSpPr>
        <p:spPr>
          <a:xfrm>
            <a:off x="360000" y="1797006"/>
            <a:ext cx="11211111" cy="3263988"/>
          </a:xfrm>
          <a:prstGeom prst="rect">
            <a:avLst/>
          </a:prstGeom>
          <a:noFill/>
        </p:spPr>
        <p:txBody>
          <a:bodyPr wrap="square" lIns="0" tIns="0" rIns="0" bIns="0" rtlCol="0">
            <a:noAutofit/>
          </a:bodyPr>
          <a:lstStyle/>
          <a:p>
            <a:pPr>
              <a:lnSpc>
                <a:spcPct val="150000"/>
              </a:lnSpc>
            </a:pPr>
            <a:r>
              <a:rPr lang="en-AU" sz="1800" u="sng" dirty="0">
                <a:solidFill>
                  <a:srgbClr val="0563C1"/>
                </a:solidFill>
                <a:effectLst/>
                <a:ea typeface="Calibri" panose="020F0502020204030204" pitchFamily="34" charset="0"/>
                <a:hlinkClick r:id="rId2" tooltip="https://www.sentencebuilders.com/about"/>
              </a:rPr>
              <a:t>Sentence builders</a:t>
            </a:r>
            <a:r>
              <a:rPr lang="en-AU" sz="1800" dirty="0">
                <a:effectLst/>
                <a:ea typeface="Calibri" panose="020F0502020204030204" pitchFamily="34" charset="0"/>
              </a:rPr>
              <a:t> (accessed 26 July 2023) are a pedagogical tool central to the Extensive Processing Instruction (EPI) approach developed by Dr Gianfranco Conti. Sentence builder tables contain words and chunks which combine to form sentences, supporting students to generate a large range of different sentences. In order to provide editable tables for teachers, as part of the support for Modern Languages K–10 Syllabus, the tables included in this resource contain merged cells. Students who need to access content using a screen reader may need to be provided with an alternative format. Please contact </a:t>
            </a:r>
            <a:r>
              <a:rPr lang="en-AU" sz="1800" u="sng" dirty="0">
                <a:solidFill>
                  <a:srgbClr val="0563C1"/>
                </a:solidFill>
                <a:effectLst/>
                <a:ea typeface="Calibri" panose="020F0502020204030204" pitchFamily="34" charset="0"/>
                <a:hlinkClick r:id="rId3" tooltip="mailto:languagesnsw@det.nsw.edu.au"/>
              </a:rPr>
              <a:t>languagesnsw@det.nsw.edu.au</a:t>
            </a:r>
            <a:r>
              <a:rPr lang="en-AU" sz="1800" dirty="0">
                <a:effectLst/>
                <a:ea typeface="Calibri" panose="020F0502020204030204" pitchFamily="34" charset="0"/>
              </a:rPr>
              <a:t> if you require an accessible version of this resource.</a:t>
            </a:r>
          </a:p>
          <a:p>
            <a:pPr algn="l">
              <a:lnSpc>
                <a:spcPct val="150000"/>
              </a:lnSpc>
            </a:pPr>
            <a:endParaRPr lang="en-AU" sz="1800" dirty="0"/>
          </a:p>
        </p:txBody>
      </p:sp>
      <p:sp>
        <p:nvSpPr>
          <p:cNvPr id="2" name="Slide Number Placeholder 1">
            <a:extLst>
              <a:ext uri="{FF2B5EF4-FFF2-40B4-BE49-F238E27FC236}">
                <a16:creationId xmlns:a16="http://schemas.microsoft.com/office/drawing/2014/main" id="{EB56B396-F2AA-710B-D08C-3193FD26E349}"/>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8</a:t>
            </a:fld>
            <a:endParaRPr lang="en-AU"/>
          </a:p>
        </p:txBody>
      </p:sp>
    </p:spTree>
    <p:extLst>
      <p:ext uri="{BB962C8B-B14F-4D97-AF65-F5344CB8AC3E}">
        <p14:creationId xmlns:p14="http://schemas.microsoft.com/office/powerpoint/2010/main" val="35673648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2146F84-0A22-2DEF-978C-013AB2B0CDA6}"/>
              </a:ext>
            </a:extLst>
          </p:cNvPr>
          <p:cNvSpPr>
            <a:spLocks noGrp="1"/>
          </p:cNvSpPr>
          <p:nvPr>
            <p:ph type="title"/>
          </p:nvPr>
        </p:nvSpPr>
        <p:spPr>
          <a:xfrm>
            <a:off x="360000" y="360000"/>
            <a:ext cx="10080000" cy="537467"/>
          </a:xfrm>
        </p:spPr>
        <p:txBody>
          <a:bodyPr/>
          <a:lstStyle/>
          <a:p>
            <a:r>
              <a:rPr lang="en-AU" dirty="0"/>
              <a:t>Copyright</a:t>
            </a:r>
          </a:p>
        </p:txBody>
      </p:sp>
      <p:sp>
        <p:nvSpPr>
          <p:cNvPr id="7" name="Text Placeholder 6">
            <a:extLst>
              <a:ext uri="{FF2B5EF4-FFF2-40B4-BE49-F238E27FC236}">
                <a16:creationId xmlns:a16="http://schemas.microsoft.com/office/drawing/2014/main" id="{E762E711-B51D-9854-C2DD-A164FE59F882}"/>
              </a:ext>
            </a:extLst>
          </p:cNvPr>
          <p:cNvSpPr>
            <a:spLocks noGrp="1"/>
          </p:cNvSpPr>
          <p:nvPr>
            <p:ph type="body" sz="quarter" idx="18"/>
          </p:nvPr>
        </p:nvSpPr>
        <p:spPr/>
        <p:txBody>
          <a:bodyPr/>
          <a:lstStyle/>
          <a:p>
            <a:r>
              <a:rPr lang="en-AU" dirty="0">
                <a:latin typeface="Public Sans Light" pitchFamily="2" charset="0"/>
                <a:hlinkClick r:id="rId2">
                  <a:extLst>
                    <a:ext uri="{A12FA001-AC4F-418D-AE19-62706E023703}">
                      <ahyp:hlinkClr xmlns:ahyp="http://schemas.microsoft.com/office/drawing/2018/hyperlinkcolor" val="tx"/>
                    </a:ext>
                  </a:extLst>
                </a:hlinkClick>
              </a:rPr>
              <a:t>© </a:t>
            </a:r>
            <a:r>
              <a:rPr lang="en-AU" dirty="0">
                <a:hlinkClick r:id="rId2">
                  <a:extLst>
                    <a:ext uri="{A12FA001-AC4F-418D-AE19-62706E023703}">
                      <ahyp:hlinkClr xmlns:ahyp="http://schemas.microsoft.com/office/drawing/2018/hyperlinkcolor" val="tx"/>
                    </a:ext>
                  </a:extLst>
                </a:hlinkClick>
              </a:rPr>
              <a:t>State of New South Wales (Department of Education), 2023</a:t>
            </a:r>
            <a:endParaRPr lang="en-AU" dirty="0"/>
          </a:p>
        </p:txBody>
      </p:sp>
      <p:sp>
        <p:nvSpPr>
          <p:cNvPr id="8" name="TextBox 7">
            <a:extLst>
              <a:ext uri="{FF2B5EF4-FFF2-40B4-BE49-F238E27FC236}">
                <a16:creationId xmlns:a16="http://schemas.microsoft.com/office/drawing/2014/main" id="{F70BB973-8437-BE43-4C71-6089E7F934FA}"/>
              </a:ext>
            </a:extLst>
          </p:cNvPr>
          <p:cNvSpPr txBox="1"/>
          <p:nvPr/>
        </p:nvSpPr>
        <p:spPr>
          <a:xfrm>
            <a:off x="360000" y="1453575"/>
            <a:ext cx="11484338" cy="5067724"/>
          </a:xfrm>
          <a:prstGeom prst="rect">
            <a:avLst/>
          </a:prstGeom>
          <a:noFill/>
        </p:spPr>
        <p:txBody>
          <a:bodyPr wrap="square" lIns="0" tIns="0" rIns="0" bIns="0" rtlCol="0">
            <a:noAutofit/>
          </a:bodyPr>
          <a:lstStyle/>
          <a:p>
            <a:pPr algn="l">
              <a:lnSpc>
                <a:spcPct val="150000"/>
              </a:lnSpc>
              <a:spcAft>
                <a:spcPts val="600"/>
              </a:spcAft>
            </a:pPr>
            <a:r>
              <a:rPr lang="en-AU" sz="1200" dirty="0">
                <a:solidFill>
                  <a:schemeClr val="bg1"/>
                </a:solidFill>
              </a:rPr>
              <a:t>The copyright material published in this resource is subject to the </a:t>
            </a:r>
            <a:r>
              <a:rPr lang="en-AU" sz="1200" i="1" dirty="0">
                <a:solidFill>
                  <a:schemeClr val="bg1"/>
                </a:solidFill>
              </a:rPr>
              <a:t>Copyright Act 1968</a:t>
            </a:r>
            <a:r>
              <a:rPr lang="en-AU" sz="1200" dirty="0">
                <a:solidFill>
                  <a:schemeClr val="bg1"/>
                </a:solidFill>
              </a:rPr>
              <a:t> (</a:t>
            </a:r>
            <a:r>
              <a:rPr lang="en-AU" sz="1200" dirty="0" err="1">
                <a:solidFill>
                  <a:schemeClr val="bg1"/>
                </a:solidFill>
              </a:rPr>
              <a:t>Cth</a:t>
            </a:r>
            <a:r>
              <a:rPr lang="en-AU" sz="1200" dirty="0">
                <a:solidFill>
                  <a:schemeClr val="bg1"/>
                </a:solidFill>
              </a:rPr>
              <a:t>) and is owned by the NSW Department of Education or, where indicated, by a party other than the NSW Department of Education (third-party material).</a:t>
            </a:r>
          </a:p>
          <a:p>
            <a:pPr algn="l">
              <a:lnSpc>
                <a:spcPct val="150000"/>
              </a:lnSpc>
              <a:spcAft>
                <a:spcPts val="600"/>
              </a:spcAft>
            </a:pPr>
            <a:r>
              <a:rPr lang="en-AU" sz="1200" dirty="0">
                <a:solidFill>
                  <a:schemeClr val="bg1"/>
                </a:solidFill>
              </a:rPr>
              <a:t>Copyright material available in this resource and owned by the NSW Department of Education is licensed under a </a:t>
            </a:r>
            <a:r>
              <a:rPr lang="en-AU" sz="1200" dirty="0">
                <a:solidFill>
                  <a:schemeClr val="accent4"/>
                </a:solidFill>
                <a:hlinkClick r:id="rId3">
                  <a:extLst>
                    <a:ext uri="{A12FA001-AC4F-418D-AE19-62706E023703}">
                      <ahyp:hlinkClr xmlns:ahyp="http://schemas.microsoft.com/office/drawing/2018/hyperlinkcolor" val="tx"/>
                    </a:ext>
                  </a:extLst>
                </a:hlinkClick>
              </a:rPr>
              <a:t>Creative Commons Attribution 4.0 International (CC BY 4.0) licence</a:t>
            </a:r>
            <a:r>
              <a:rPr lang="en-AU" sz="1200" dirty="0">
                <a:solidFill>
                  <a:schemeClr val="bg1"/>
                </a:solidFill>
              </a:rPr>
              <a:t>.</a:t>
            </a:r>
          </a:p>
          <a:p>
            <a:pPr algn="l">
              <a:lnSpc>
                <a:spcPct val="150000"/>
              </a:lnSpc>
              <a:spcAft>
                <a:spcPts val="600"/>
              </a:spcAft>
            </a:pPr>
            <a:r>
              <a:rPr lang="en-AU" sz="1200" dirty="0">
                <a:solidFill>
                  <a:schemeClr val="bg1"/>
                </a:solidFill>
              </a:rPr>
              <a:t>This license allows you to share and adapt the material for any purpose, even commercially.</a:t>
            </a:r>
          </a:p>
          <a:p>
            <a:pPr algn="l">
              <a:lnSpc>
                <a:spcPct val="150000"/>
              </a:lnSpc>
              <a:spcAft>
                <a:spcPts val="600"/>
              </a:spcAft>
            </a:pPr>
            <a:r>
              <a:rPr lang="en-AU" sz="1200" dirty="0">
                <a:solidFill>
                  <a:schemeClr val="bg1"/>
                </a:solidFill>
              </a:rPr>
              <a:t>Attribution should be given to </a:t>
            </a:r>
            <a:r>
              <a:rPr lang="en-AU" sz="1200" dirty="0">
                <a:solidFill>
                  <a:schemeClr val="bg1"/>
                </a:solidFill>
                <a:latin typeface="Public Sans Light" pitchFamily="2" charset="0"/>
              </a:rPr>
              <a:t>© </a:t>
            </a:r>
            <a:r>
              <a:rPr lang="en-AU" sz="1200" dirty="0">
                <a:solidFill>
                  <a:schemeClr val="bg1"/>
                </a:solidFill>
              </a:rPr>
              <a:t>State of New South Wales (Department of Education), 2023.</a:t>
            </a:r>
          </a:p>
          <a:p>
            <a:pPr algn="l">
              <a:lnSpc>
                <a:spcPct val="150000"/>
              </a:lnSpc>
            </a:pPr>
            <a:r>
              <a:rPr lang="en-AU" sz="1200" dirty="0">
                <a:solidFill>
                  <a:schemeClr val="bg1"/>
                </a:solidFill>
              </a:rPr>
              <a:t>Material in this resource not available under a Creative Commons license:</a:t>
            </a:r>
          </a:p>
          <a:p>
            <a:pPr marL="171450" indent="-171450" algn="l">
              <a:lnSpc>
                <a:spcPct val="150000"/>
              </a:lnSpc>
              <a:buFont typeface="Arial" panose="020B0604020202020204" pitchFamily="34" charset="0"/>
              <a:buChar char="•"/>
            </a:pPr>
            <a:r>
              <a:rPr lang="en-AU" sz="1200" dirty="0">
                <a:solidFill>
                  <a:schemeClr val="bg1"/>
                </a:solidFill>
              </a:rPr>
              <a:t>the NSW Department of Education logo, other logos and trademark-protected material</a:t>
            </a:r>
          </a:p>
          <a:p>
            <a:pPr marL="171450" indent="-171450" algn="l">
              <a:lnSpc>
                <a:spcPct val="150000"/>
              </a:lnSpc>
              <a:buFont typeface="Arial" panose="020B0604020202020204" pitchFamily="34" charset="0"/>
              <a:buChar char="•"/>
            </a:pPr>
            <a:r>
              <a:rPr lang="en-AU" sz="1200" dirty="0">
                <a:solidFill>
                  <a:schemeClr val="bg1"/>
                </a:solidFill>
              </a:rPr>
              <a:t>Material owned by a third party that has been reproduced with permission. You will need to obtain permission from the third party to reuse its material. </a:t>
            </a:r>
          </a:p>
          <a:p>
            <a:pPr algn="l">
              <a:lnSpc>
                <a:spcPct val="150000"/>
              </a:lnSpc>
              <a:spcBef>
                <a:spcPts val="1200"/>
              </a:spcBef>
              <a:spcAft>
                <a:spcPts val="600"/>
              </a:spcAft>
            </a:pPr>
            <a:r>
              <a:rPr lang="en-AU" sz="1200" b="1" dirty="0">
                <a:solidFill>
                  <a:schemeClr val="bg1"/>
                </a:solidFill>
                <a:latin typeface="+mj-lt"/>
              </a:rPr>
              <a:t>Links to third-party material and websites</a:t>
            </a:r>
          </a:p>
          <a:p>
            <a:pPr marL="171450" indent="-171450" algn="l">
              <a:lnSpc>
                <a:spcPct val="150000"/>
              </a:lnSpc>
              <a:spcAft>
                <a:spcPts val="600"/>
              </a:spcAft>
              <a:buFont typeface="Arial" panose="020B0604020202020204" pitchFamily="34" charset="0"/>
              <a:buChar char="•"/>
            </a:pPr>
            <a:r>
              <a:rPr lang="en-AU" sz="1200" dirty="0">
                <a:solidFill>
                  <a:schemeClr val="bg1"/>
                </a:solidFill>
              </a:rPr>
              <a:t>Please note that the provided (reading/viewing material/list/links/texts) are a suggestion only and implies no endorsement, by the New South Wales Department of Education, of any author, publisher, or book title. School principals and teachers are best placed to assess the suitability of resources that would complement the curriculum and reflect the needs and interests of their students.</a:t>
            </a:r>
          </a:p>
          <a:p>
            <a:pPr marL="171450" indent="-171450" algn="l">
              <a:lnSpc>
                <a:spcPct val="150000"/>
              </a:lnSpc>
              <a:spcAft>
                <a:spcPts val="600"/>
              </a:spcAft>
              <a:buFont typeface="Arial" panose="020B0604020202020204" pitchFamily="34" charset="0"/>
              <a:buChar char="•"/>
            </a:pPr>
            <a:r>
              <a:rPr lang="en-AU" sz="1200" dirty="0">
                <a:solidFill>
                  <a:schemeClr val="bg1"/>
                </a:solidFill>
              </a:rPr>
              <a:t>If you use the links provided in this document to access a third party’s website, you acknowledge that the terms of use, including licence terms set out on the third-party’s website apply to the use which may be made of the materials on that third-party website or where permitted by the Copyright Act 1968 (</a:t>
            </a:r>
            <a:r>
              <a:rPr lang="en-AU" sz="1200" dirty="0" err="1">
                <a:solidFill>
                  <a:schemeClr val="bg1"/>
                </a:solidFill>
              </a:rPr>
              <a:t>Cth</a:t>
            </a:r>
            <a:r>
              <a:rPr lang="en-AU" sz="1200" dirty="0">
                <a:solidFill>
                  <a:schemeClr val="bg1"/>
                </a:solidFill>
              </a:rPr>
              <a:t>). The department accepts no responsibility for content on third-party websites. </a:t>
            </a:r>
          </a:p>
        </p:txBody>
      </p:sp>
      <p:sp>
        <p:nvSpPr>
          <p:cNvPr id="2" name="Slide Number Placeholder 1">
            <a:extLst>
              <a:ext uri="{FF2B5EF4-FFF2-40B4-BE49-F238E27FC236}">
                <a16:creationId xmlns:a16="http://schemas.microsoft.com/office/drawing/2014/main" id="{0303DFE7-8ED6-8289-3C7A-37260EDA32BA}"/>
              </a:ext>
            </a:extLst>
          </p:cNvPr>
          <p:cNvSpPr>
            <a:spLocks noGrp="1"/>
          </p:cNvSpPr>
          <p:nvPr>
            <p:ph type="sldNum" sz="quarter" idx="12"/>
          </p:nvPr>
        </p:nvSpPr>
        <p:spPr>
          <a:xfrm>
            <a:off x="11124000" y="6516000"/>
            <a:ext cx="720000" cy="180000"/>
          </a:xfrm>
        </p:spPr>
        <p:txBody>
          <a:bodyPr/>
          <a:lstStyle/>
          <a:p>
            <a:fld id="{10A01DC5-1685-4615-8240-15192985C6A2}" type="slidenum">
              <a:rPr lang="en-AU" smtClean="0"/>
              <a:pPr/>
              <a:t>9</a:t>
            </a:fld>
            <a:endParaRPr lang="en-AU"/>
          </a:p>
        </p:txBody>
      </p:sp>
    </p:spTree>
    <p:extLst>
      <p:ext uri="{BB962C8B-B14F-4D97-AF65-F5344CB8AC3E}">
        <p14:creationId xmlns:p14="http://schemas.microsoft.com/office/powerpoint/2010/main" val="38204117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NSWG Corporate">
  <a:themeElements>
    <a:clrScheme name="Custom 3">
      <a:dk1>
        <a:srgbClr val="000000"/>
      </a:dk1>
      <a:lt1>
        <a:srgbClr val="FFFFFF"/>
      </a:lt1>
      <a:dk2>
        <a:srgbClr val="D7153A"/>
      </a:dk2>
      <a:lt2>
        <a:srgbClr val="EBEBEB"/>
      </a:lt2>
      <a:accent1>
        <a:srgbClr val="002664"/>
      </a:accent1>
      <a:accent2>
        <a:srgbClr val="146CFD"/>
      </a:accent2>
      <a:accent3>
        <a:srgbClr val="8CE0FF"/>
      </a:accent3>
      <a:accent4>
        <a:srgbClr val="CBEDFD"/>
      </a:accent4>
      <a:accent5>
        <a:srgbClr val="495054"/>
      </a:accent5>
      <a:accent6>
        <a:srgbClr val="FFE6EA"/>
      </a:accent6>
      <a:hlink>
        <a:srgbClr val="146CFD"/>
      </a:hlink>
      <a:folHlink>
        <a:srgbClr val="146CFD"/>
      </a:folHlink>
    </a:clrScheme>
    <a:fontScheme name="NSW Gov PPT">
      <a:majorFont>
        <a:latin typeface="Public Sans"/>
        <a:ea typeface=""/>
        <a:cs typeface=""/>
      </a:majorFont>
      <a:minorFont>
        <a:latin typeface="Public Sans Ligh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noAutofit/>
      </a:bodyPr>
      <a:lstStyle>
        <a:defPPr algn="l">
          <a:defRPr sz="1800" dirty="0"/>
        </a:defPPr>
      </a:lstStyle>
    </a:txDef>
  </a:objectDefaults>
  <a:extraClrSchemeLst/>
  <a:extLst>
    <a:ext uri="{05A4C25C-085E-4340-85A3-A5531E510DB2}">
      <thm15:themeFamily xmlns:thm15="http://schemas.microsoft.com/office/thememl/2012/main" name="Presentation3" id="{9C3D8011-7492-480F-8960-3275B2682C0A}" vid="{60C16B45-DD04-4EB5-BBF5-4C58019E82A7}"/>
    </a:ext>
  </a:extLst>
</a:theme>
</file>

<file path=ppt/theme/theme2.xml><?xml version="1.0" encoding="utf-8"?>
<a:theme xmlns:a="http://schemas.openxmlformats.org/drawingml/2006/main" name="1_NSWG Corporate">
  <a:themeElements>
    <a:clrScheme name="NSWGOV Corporate Red04 Sept 2022">
      <a:dk1>
        <a:srgbClr val="22272B"/>
      </a:dk1>
      <a:lt1>
        <a:srgbClr val="FFFFFF"/>
      </a:lt1>
      <a:dk2>
        <a:srgbClr val="D7153A"/>
      </a:dk2>
      <a:lt2>
        <a:srgbClr val="EBEBEB"/>
      </a:lt2>
      <a:accent1>
        <a:srgbClr val="002664"/>
      </a:accent1>
      <a:accent2>
        <a:srgbClr val="146CFD"/>
      </a:accent2>
      <a:accent3>
        <a:srgbClr val="8CE0FF"/>
      </a:accent3>
      <a:accent4>
        <a:srgbClr val="CBEDFD"/>
      </a:accent4>
      <a:accent5>
        <a:srgbClr val="495054"/>
      </a:accent5>
      <a:accent6>
        <a:srgbClr val="FFE6EA"/>
      </a:accent6>
      <a:hlink>
        <a:srgbClr val="22272B"/>
      </a:hlink>
      <a:folHlink>
        <a:srgbClr val="22272B"/>
      </a:folHlink>
    </a:clrScheme>
    <a:fontScheme name="NSW Gov PPT">
      <a:majorFont>
        <a:latin typeface="Public Sans"/>
        <a:ea typeface=""/>
        <a:cs typeface=""/>
      </a:majorFont>
      <a:minorFont>
        <a:latin typeface="Public Sans Ligh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noAutofit/>
      </a:bodyPr>
      <a:lstStyle>
        <a:defPPr algn="l">
          <a:defRPr sz="1800" dirty="0"/>
        </a:defPPr>
      </a:lstStyle>
    </a:txDef>
  </a:objectDefaults>
  <a:extraClrSchemeLst/>
  <a:extLst>
    <a:ext uri="{05A4C25C-085E-4340-85A3-A5531E510DB2}">
      <thm15:themeFamily xmlns:thm15="http://schemas.microsoft.com/office/thememl/2012/main" name="DoE PPT Template 2022 DRAFT" id="{EE3A526C-8D38-9A4D-A42A-078C80723416}" vid="{3CBC06BA-A92D-1648-A71C-24BD71284C3B}"/>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Template-V2</Template>
  <TotalTime>0</TotalTime>
  <Words>1504</Words>
  <Application>Microsoft Office PowerPoint</Application>
  <PresentationFormat>Widescreen</PresentationFormat>
  <Paragraphs>309</Paragraphs>
  <Slides>10</Slides>
  <Notes>4</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10</vt:i4>
      </vt:variant>
    </vt:vector>
  </HeadingPairs>
  <TitlesOfParts>
    <vt:vector size="16" baseType="lpstr">
      <vt:lpstr>Times New Roman</vt:lpstr>
      <vt:lpstr>Public Sans Light</vt:lpstr>
      <vt:lpstr>Public Sans</vt:lpstr>
      <vt:lpstr>Arial</vt:lpstr>
      <vt:lpstr>NSWG Corporate</vt:lpstr>
      <vt:lpstr>1_NSWG Corporate</vt:lpstr>
      <vt:lpstr>Sentence builders and conversation scaffolds</vt:lpstr>
      <vt:lpstr>Free time 1</vt:lpstr>
      <vt:lpstr>Free time 2</vt:lpstr>
      <vt:lpstr>How often and when</vt:lpstr>
      <vt:lpstr>Tu aimes…?</vt:lpstr>
      <vt:lpstr>What time</vt:lpstr>
      <vt:lpstr>Invite a friend out</vt:lpstr>
      <vt:lpstr>Disclaimer</vt:lpstr>
      <vt:lpstr>Copyright</vt:lpstr>
      <vt:lpstr>© State of New South Wales (Department of Education) 2023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Sentence builders and conversation scaffolds</dc:title>
  <dc:creator>NSW Department of Education</dc:creator>
  <dcterms:created xsi:type="dcterms:W3CDTF">2024-01-23T01:23:55Z</dcterms:created>
  <dcterms:modified xsi:type="dcterms:W3CDTF">2024-01-23T01:24:07Z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603dfd7-d93a-4381-a340-2995d8282205_Enabled">
    <vt:lpwstr>true</vt:lpwstr>
  </property>
  <property fmtid="{D5CDD505-2E9C-101B-9397-08002B2CF9AE}" pid="3" name="MSIP_Label_b603dfd7-d93a-4381-a340-2995d8282205_SetDate">
    <vt:lpwstr>2024-01-23T01:24:07Z</vt:lpwstr>
  </property>
  <property fmtid="{D5CDD505-2E9C-101B-9397-08002B2CF9AE}" pid="4" name="MSIP_Label_b603dfd7-d93a-4381-a340-2995d8282205_Method">
    <vt:lpwstr>Standard</vt:lpwstr>
  </property>
  <property fmtid="{D5CDD505-2E9C-101B-9397-08002B2CF9AE}" pid="5" name="MSIP_Label_b603dfd7-d93a-4381-a340-2995d8282205_Name">
    <vt:lpwstr>OFFICIAL</vt:lpwstr>
  </property>
  <property fmtid="{D5CDD505-2E9C-101B-9397-08002B2CF9AE}" pid="6" name="MSIP_Label_b603dfd7-d93a-4381-a340-2995d8282205_SiteId">
    <vt:lpwstr>05a0e69a-418a-47c1-9c25-9387261bf991</vt:lpwstr>
  </property>
  <property fmtid="{D5CDD505-2E9C-101B-9397-08002B2CF9AE}" pid="7" name="MSIP_Label_b603dfd7-d93a-4381-a340-2995d8282205_ActionId">
    <vt:lpwstr>cfbaef10-cfa1-49f7-9915-13150998b9f6</vt:lpwstr>
  </property>
  <property fmtid="{D5CDD505-2E9C-101B-9397-08002B2CF9AE}" pid="8" name="MSIP_Label_b603dfd7-d93a-4381-a340-2995d8282205_ContentBits">
    <vt:lpwstr>0</vt:lpwstr>
  </property>
</Properties>
</file>