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embedTrueTypeFonts="1">
  <p:sldMasterIdLst>
    <p:sldMasterId id="2147483745" r:id="rId1"/>
  </p:sldMasterIdLst>
  <p:notesMasterIdLst>
    <p:notesMasterId r:id="rId10"/>
  </p:notesMasterIdLst>
  <p:handoutMasterIdLst>
    <p:handoutMasterId r:id="rId11"/>
  </p:handoutMasterIdLst>
  <p:sldIdLst>
    <p:sldId id="381" r:id="rId2"/>
    <p:sldId id="382" r:id="rId3"/>
    <p:sldId id="362" r:id="rId4"/>
    <p:sldId id="377" r:id="rId5"/>
    <p:sldId id="376" r:id="rId6"/>
    <p:sldId id="375" r:id="rId7"/>
    <p:sldId id="379" r:id="rId8"/>
    <p:sldId id="361" r:id="rId9"/>
  </p:sldIdLst>
  <p:sldSz cx="12192000" cy="6858000"/>
  <p:notesSz cx="6858000" cy="9144000"/>
  <p:embeddedFontLst>
    <p:embeddedFont>
      <p:font typeface="Aldhabi" panose="01000000000000000000" pitchFamily="2" charset="-78"/>
      <p:regular r:id="rId12"/>
    </p:embeddedFont>
    <p:embeddedFont>
      <p:font typeface="Public Sans" pitchFamily="2" charset="0"/>
      <p:regular r:id="rId13"/>
      <p:bold r:id="rId14"/>
      <p:italic r:id="rId15"/>
      <p:boldItalic r:id="rId16"/>
    </p:embeddedFont>
    <p:embeddedFont>
      <p:font typeface="Public Sans Light" pitchFamily="2" charset="0"/>
      <p:regular r:id="rId17"/>
      <p:italic r:id="rId18"/>
    </p:embeddedFont>
  </p:embeddedFontLst>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63"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D3D6"/>
    <a:srgbClr val="EBEBEB"/>
    <a:srgbClr val="FFFFFF"/>
    <a:srgbClr val="00296C"/>
    <a:srgbClr val="146CFD"/>
    <a:srgbClr val="0070C0"/>
    <a:srgbClr val="CBEDFD"/>
    <a:srgbClr val="002664"/>
    <a:srgbClr val="0046B8"/>
    <a:srgbClr val="F6ACB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A111915-BE36-4E01-A7E5-04B1672EAD3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74" autoAdjust="0"/>
    <p:restoredTop sz="86220" autoAdjust="0"/>
  </p:normalViewPr>
  <p:slideViewPr>
    <p:cSldViewPr snapToGrid="0">
      <p:cViewPr varScale="1">
        <p:scale>
          <a:sx n="92" d="100"/>
          <a:sy n="92" d="100"/>
        </p:scale>
        <p:origin x="396" y="72"/>
      </p:cViewPr>
      <p:guideLst>
        <p:guide orient="horz" pos="2160"/>
        <p:guide pos="3863"/>
      </p:guideLst>
    </p:cSldViewPr>
  </p:slideViewPr>
  <p:outlineViewPr>
    <p:cViewPr>
      <p:scale>
        <a:sx n="33" d="100"/>
        <a:sy n="33" d="100"/>
      </p:scale>
      <p:origin x="0" y="-18344"/>
    </p:cViewPr>
  </p:outlin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4548" y="106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font" Target="fonts/font7.fnt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font" Target="fonts/font6.fntdata"/><Relationship Id="rId2" Type="http://schemas.openxmlformats.org/officeDocument/2006/relationships/slide" Target="slides/slide1.xml"/><Relationship Id="rId16" Type="http://schemas.openxmlformats.org/officeDocument/2006/relationships/font" Target="fonts/font5.fntdata"/><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font" Target="fonts/font4.fntdata"/><Relationship Id="rId23" Type="http://schemas.microsoft.com/office/2018/10/relationships/authors" Target="authors.xml"/><Relationship Id="rId10" Type="http://schemas.openxmlformats.org/officeDocument/2006/relationships/notesMaster" Target="notesMasters/notesMaster1.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43F5A19-4E20-4EDB-9EC8-DF02AC748E7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latin typeface="Public Sans" pitchFamily="2" charset="0"/>
            </a:endParaRPr>
          </a:p>
        </p:txBody>
      </p:sp>
      <p:sp>
        <p:nvSpPr>
          <p:cNvPr id="3" name="Date Placeholder 2">
            <a:extLst>
              <a:ext uri="{FF2B5EF4-FFF2-40B4-BE49-F238E27FC236}">
                <a16:creationId xmlns:a16="http://schemas.microsoft.com/office/drawing/2014/main" id="{6F2B4FC2-E151-470D-9291-01D2A5A6D34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0BF4B7B-ADA4-42BE-A113-1D67CA67812F}" type="datetimeFigureOut">
              <a:rPr lang="en-AU" smtClean="0">
                <a:latin typeface="Public Sans" pitchFamily="2" charset="0"/>
              </a:rPr>
              <a:t>7/05/2025</a:t>
            </a:fld>
            <a:endParaRPr lang="en-AU">
              <a:latin typeface="Public Sans" pitchFamily="2" charset="0"/>
            </a:endParaRPr>
          </a:p>
        </p:txBody>
      </p:sp>
      <p:sp>
        <p:nvSpPr>
          <p:cNvPr id="4" name="Footer Placeholder 3">
            <a:extLst>
              <a:ext uri="{FF2B5EF4-FFF2-40B4-BE49-F238E27FC236}">
                <a16:creationId xmlns:a16="http://schemas.microsoft.com/office/drawing/2014/main" id="{2F07DE46-ED0B-49F3-8199-C129451A46B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latin typeface="Public Sans" pitchFamily="2" charset="0"/>
            </a:endParaRPr>
          </a:p>
        </p:txBody>
      </p:sp>
      <p:sp>
        <p:nvSpPr>
          <p:cNvPr id="5" name="Slide Number Placeholder 4">
            <a:extLst>
              <a:ext uri="{FF2B5EF4-FFF2-40B4-BE49-F238E27FC236}">
                <a16:creationId xmlns:a16="http://schemas.microsoft.com/office/drawing/2014/main" id="{56DA6684-5527-4DB9-88B5-C4F66FB5F78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AAF8501-5769-46EC-B8B9-363B75FA9999}" type="slidenum">
              <a:rPr lang="en-AU" smtClean="0">
                <a:latin typeface="Public Sans" pitchFamily="2" charset="0"/>
              </a:rPr>
              <a:t>‹#›</a:t>
            </a:fld>
            <a:endParaRPr lang="en-AU">
              <a:latin typeface="Public Sans" pitchFamily="2" charset="0"/>
            </a:endParaRPr>
          </a:p>
        </p:txBody>
      </p:sp>
    </p:spTree>
    <p:extLst>
      <p:ext uri="{BB962C8B-B14F-4D97-AF65-F5344CB8AC3E}">
        <p14:creationId xmlns:p14="http://schemas.microsoft.com/office/powerpoint/2010/main" val="41447938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Public Sans" pitchFamily="2" charset="0"/>
              </a:defRPr>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Public Sans" pitchFamily="2" charset="0"/>
              </a:defRPr>
            </a:lvl1pPr>
          </a:lstStyle>
          <a:p>
            <a:fld id="{EC6F825C-382E-4C1A-82AB-BCE4AFD21ABE}" type="datetimeFigureOut">
              <a:rPr lang="en-AU" smtClean="0"/>
              <a:pPr/>
              <a:t>7/05/2025</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Public Sans" pitchFamily="2" charset="0"/>
              </a:defRPr>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Public Sans" pitchFamily="2" charset="0"/>
              </a:defRPr>
            </a:lvl1pPr>
          </a:lstStyle>
          <a:p>
            <a:fld id="{B07158C4-A119-4B78-9DE8-A50001BC31DC}" type="slidenum">
              <a:rPr lang="en-AU" smtClean="0"/>
              <a:pPr/>
              <a:t>‹#›</a:t>
            </a:fld>
            <a:endParaRPr lang="en-AU"/>
          </a:p>
        </p:txBody>
      </p:sp>
    </p:spTree>
    <p:extLst>
      <p:ext uri="{BB962C8B-B14F-4D97-AF65-F5344CB8AC3E}">
        <p14:creationId xmlns:p14="http://schemas.microsoft.com/office/powerpoint/2010/main" val="3301092027"/>
      </p:ext>
    </p:extLst>
  </p:cSld>
  <p:clrMap bg1="lt1" tx1="dk1" bg2="lt2" tx2="dk2" accent1="accent1" accent2="accent2" accent3="accent3" accent4="accent4" accent5="accent5" accent6="accent6" hlink="hlink" folHlink="folHlink"/>
  <p:notesStyle>
    <a:lvl1pPr marL="0" algn="l" defTabSz="1219170" rtl="0" eaLnBrk="1" latinLnBrk="0" hangingPunct="1">
      <a:defRPr sz="1600" kern="1200">
        <a:solidFill>
          <a:schemeClr val="tx1"/>
        </a:solidFill>
        <a:latin typeface="Public Sans" pitchFamily="2" charset="0"/>
        <a:ea typeface="+mn-ea"/>
        <a:cs typeface="+mn-cs"/>
      </a:defRPr>
    </a:lvl1pPr>
    <a:lvl2pPr marL="609585" algn="l" defTabSz="1219170" rtl="0" eaLnBrk="1" latinLnBrk="0" hangingPunct="1">
      <a:defRPr sz="1600" kern="1200">
        <a:solidFill>
          <a:schemeClr val="tx1"/>
        </a:solidFill>
        <a:latin typeface="Public Sans" pitchFamily="2" charset="0"/>
        <a:ea typeface="+mn-ea"/>
        <a:cs typeface="+mn-cs"/>
      </a:defRPr>
    </a:lvl2pPr>
    <a:lvl3pPr marL="1219170" algn="l" defTabSz="1219170" rtl="0" eaLnBrk="1" latinLnBrk="0" hangingPunct="1">
      <a:defRPr sz="1600" kern="1200">
        <a:solidFill>
          <a:schemeClr val="tx1"/>
        </a:solidFill>
        <a:latin typeface="Public Sans" pitchFamily="2" charset="0"/>
        <a:ea typeface="+mn-ea"/>
        <a:cs typeface="+mn-cs"/>
      </a:defRPr>
    </a:lvl3pPr>
    <a:lvl4pPr marL="1828754" algn="l" defTabSz="1219170" rtl="0" eaLnBrk="1" latinLnBrk="0" hangingPunct="1">
      <a:defRPr sz="1600" kern="1200">
        <a:solidFill>
          <a:schemeClr val="tx1"/>
        </a:solidFill>
        <a:latin typeface="Public Sans" pitchFamily="2" charset="0"/>
        <a:ea typeface="+mn-ea"/>
        <a:cs typeface="+mn-cs"/>
      </a:defRPr>
    </a:lvl4pPr>
    <a:lvl5pPr marL="2438339" algn="l" defTabSz="1219170" rtl="0" eaLnBrk="1" latinLnBrk="0" hangingPunct="1">
      <a:defRPr sz="1600" kern="1200">
        <a:solidFill>
          <a:schemeClr val="tx1"/>
        </a:solidFill>
        <a:latin typeface="Public Sans" pitchFamily="2"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t>Teacher notes:</a:t>
            </a:r>
          </a:p>
          <a:p>
            <a:pPr marL="285750" indent="-285750">
              <a:buFont typeface="Arial" panose="020B0604020202020204" pitchFamily="34" charset="0"/>
              <a:buChar char="•"/>
            </a:pPr>
            <a:r>
              <a:rPr lang="en-AU" sz="1800" dirty="0">
                <a:effectLst/>
                <a:latin typeface="Arial" panose="020B0604020202020204" pitchFamily="34" charset="0"/>
                <a:ea typeface="Calibri" panose="020F0502020204030204" pitchFamily="34" charset="0"/>
              </a:rPr>
              <a:t>Model the pronunciation of the adjectives, using choral repetition. </a:t>
            </a:r>
          </a:p>
          <a:p>
            <a:pPr marL="285750" indent="-285750">
              <a:buFont typeface="Arial" panose="020B0604020202020204" pitchFamily="34" charset="0"/>
              <a:buChar char="•"/>
            </a:pPr>
            <a:r>
              <a:rPr lang="en-AU" sz="1800" dirty="0">
                <a:effectLst/>
                <a:latin typeface="Arial" panose="020B0604020202020204" pitchFamily="34" charset="0"/>
                <a:ea typeface="Calibri" panose="020F0502020204030204" pitchFamily="34" charset="0"/>
              </a:rPr>
              <a:t>Ask students </a:t>
            </a:r>
            <a:r>
              <a:rPr lang="el-GR" sz="1800" i="1" dirty="0">
                <a:effectLst/>
                <a:latin typeface="Arial" panose="020B0604020202020204" pitchFamily="34" charset="0"/>
                <a:ea typeface="Calibri" panose="020F0502020204030204" pitchFamily="34" charset="0"/>
              </a:rPr>
              <a:t>Σου αρέσει/αρέσουν</a:t>
            </a:r>
            <a:r>
              <a:rPr lang="el-GR" sz="1800" dirty="0">
                <a:effectLst/>
                <a:latin typeface="Arial" panose="020B0604020202020204" pitchFamily="34" charset="0"/>
                <a:ea typeface="Calibri" panose="020F0502020204030204" pitchFamily="34" charset="0"/>
              </a:rPr>
              <a:t> </a:t>
            </a:r>
            <a:r>
              <a:rPr lang="en-AU" sz="1800" i="1" dirty="0">
                <a:effectLst/>
                <a:latin typeface="Arial" panose="020B0604020202020204" pitchFamily="34" charset="0"/>
                <a:ea typeface="Calibri" panose="020F0502020204030204" pitchFamily="34" charset="0"/>
              </a:rPr>
              <a:t>[</a:t>
            </a:r>
            <a:r>
              <a:rPr lang="en-AU" sz="1800" dirty="0">
                <a:effectLst/>
                <a:latin typeface="Arial" panose="020B0604020202020204" pitchFamily="34" charset="0"/>
                <a:ea typeface="Calibri" panose="020F0502020204030204" pitchFamily="34" charset="0"/>
              </a:rPr>
              <a:t>subject</a:t>
            </a:r>
            <a:r>
              <a:rPr lang="en-AU" sz="1800" i="1" dirty="0">
                <a:effectLst/>
                <a:latin typeface="Arial" panose="020B0604020202020204" pitchFamily="34" charset="0"/>
                <a:ea typeface="Calibri" panose="020F0502020204030204" pitchFamily="34" charset="0"/>
              </a:rPr>
              <a:t>];</a:t>
            </a:r>
            <a:endParaRPr lang="en-AU" b="1"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1</a:t>
            </a:fld>
            <a:endParaRPr lang="en-AU"/>
          </a:p>
        </p:txBody>
      </p:sp>
    </p:spTree>
    <p:extLst>
      <p:ext uri="{BB962C8B-B14F-4D97-AF65-F5344CB8AC3E}">
        <p14:creationId xmlns:p14="http://schemas.microsoft.com/office/powerpoint/2010/main" val="48776711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1">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1" y="0"/>
            <a:ext cx="12192001" cy="392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2" name="Title 1"/>
          <p:cNvSpPr>
            <a:spLocks noGrp="1"/>
          </p:cNvSpPr>
          <p:nvPr>
            <p:ph type="ctrTitle"/>
          </p:nvPr>
        </p:nvSpPr>
        <p:spPr>
          <a:xfrm>
            <a:off x="359998" y="360000"/>
            <a:ext cx="11484001" cy="2520000"/>
          </a:xfrm>
          <a:ln>
            <a:noFill/>
          </a:ln>
        </p:spPr>
        <p:txBody>
          <a:bodyPr anchor="t">
            <a:noAutofit/>
          </a:bodyPr>
          <a:lstStyle>
            <a:lvl1pPr algn="l">
              <a:lnSpc>
                <a:spcPct val="90000"/>
              </a:lnSpc>
              <a:defRPr sz="4800">
                <a:solidFill>
                  <a:schemeClr val="bg1"/>
                </a:solidFill>
              </a:defRPr>
            </a:lvl1pPr>
          </a:lstStyle>
          <a:p>
            <a:r>
              <a:rPr lang="en-US"/>
              <a:t>Click to edit Master title style</a:t>
            </a:r>
            <a:endParaRPr lang="en-US" dirty="0"/>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156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accent3"/>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4104000"/>
            <a:ext cx="853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4104000"/>
            <a:ext cx="277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5867118"/>
            <a:ext cx="4500000" cy="684882"/>
          </a:xfrm>
          <a:prstGeom prst="rect">
            <a:avLst/>
          </a:prstGeom>
        </p:spPr>
        <p:txBody>
          <a:bodyPr vert="horz" lIns="0" tIns="0" rIns="0" bIns="0" rtlCol="0" anchor="b" anchorCtr="0">
            <a:noAutofit/>
          </a:bodyPr>
          <a:lstStyle>
            <a:lvl1pPr algn="l">
              <a:defRPr sz="1400">
                <a:solidFill>
                  <a:schemeClr val="accent1"/>
                </a:solidFill>
                <a:latin typeface="+mn-lt"/>
              </a:defRPr>
            </a:lvl1pPr>
          </a:lstStyle>
          <a:p>
            <a:r>
              <a:rPr lang="en-US"/>
              <a:t>NSW Department of Education</a:t>
            </a:r>
            <a:endParaRPr lang="en-AU" dirty="0"/>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5867118"/>
            <a:ext cx="630000" cy="684882"/>
          </a:xfrm>
          <a:prstGeom prst="rect">
            <a:avLst/>
          </a:prstGeom>
        </p:spPr>
      </p:pic>
      <p:sp>
        <p:nvSpPr>
          <p:cNvPr id="27" name="Text Placeholder 51">
            <a:extLst>
              <a:ext uri="{FF2B5EF4-FFF2-40B4-BE49-F238E27FC236}">
                <a16:creationId xmlns:a16="http://schemas.microsoft.com/office/drawing/2014/main" id="{270311DB-5A0B-2C64-FD32-3845AE0AB54C}"/>
              </a:ext>
            </a:extLst>
          </p:cNvPr>
          <p:cNvSpPr>
            <a:spLocks noGrp="1"/>
          </p:cNvSpPr>
          <p:nvPr>
            <p:ph type="body" sz="quarter" idx="12" hasCustomPrompt="1"/>
          </p:nvPr>
        </p:nvSpPr>
        <p:spPr>
          <a:xfrm>
            <a:off x="359998" y="4778427"/>
            <a:ext cx="8532000" cy="424497"/>
          </a:xfrm>
        </p:spPr>
        <p:txBody>
          <a:bodyPr/>
          <a:lstStyle>
            <a:lvl1pPr>
              <a:defRPr sz="1800">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Presenter name, presenter title</a:t>
            </a:r>
            <a:endParaRPr lang="en-AU" dirty="0"/>
          </a:p>
        </p:txBody>
      </p:sp>
      <p:sp>
        <p:nvSpPr>
          <p:cNvPr id="28" name="Text Placeholder 51">
            <a:extLst>
              <a:ext uri="{FF2B5EF4-FFF2-40B4-BE49-F238E27FC236}">
                <a16:creationId xmlns:a16="http://schemas.microsoft.com/office/drawing/2014/main" id="{BFB21B71-10B3-4079-5902-4C0C7A33E13F}"/>
              </a:ext>
            </a:extLst>
          </p:cNvPr>
          <p:cNvSpPr>
            <a:spLocks noGrp="1"/>
          </p:cNvSpPr>
          <p:nvPr>
            <p:ph type="body" sz="quarter" idx="13" hasCustomPrompt="1"/>
          </p:nvPr>
        </p:nvSpPr>
        <p:spPr>
          <a:xfrm>
            <a:off x="9071998" y="4273686"/>
            <a:ext cx="2772001" cy="424497"/>
          </a:xfrm>
        </p:spPr>
        <p:txBody>
          <a:bodyPr/>
          <a:lstStyle>
            <a:lvl1pPr>
              <a:defRPr sz="1800">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00 Month YYYY</a:t>
            </a:r>
            <a:endParaRPr lang="en-AU" dirty="0"/>
          </a:p>
        </p:txBody>
      </p:sp>
      <p:sp>
        <p:nvSpPr>
          <p:cNvPr id="29" name="Text Placeholder 51">
            <a:extLst>
              <a:ext uri="{FF2B5EF4-FFF2-40B4-BE49-F238E27FC236}">
                <a16:creationId xmlns:a16="http://schemas.microsoft.com/office/drawing/2014/main" id="{C1729F1B-F7E5-2176-BB52-4A213A278B69}"/>
              </a:ext>
            </a:extLst>
          </p:cNvPr>
          <p:cNvSpPr>
            <a:spLocks noGrp="1"/>
          </p:cNvSpPr>
          <p:nvPr>
            <p:ph type="body" sz="quarter" idx="14" hasCustomPrompt="1"/>
          </p:nvPr>
        </p:nvSpPr>
        <p:spPr>
          <a:xfrm>
            <a:off x="359998" y="4273686"/>
            <a:ext cx="8532000" cy="424497"/>
          </a:xfrm>
        </p:spPr>
        <p:txBody>
          <a:bodyPr/>
          <a:lstStyle>
            <a:lvl1pPr>
              <a:defRPr sz="2000">
                <a:solidFill>
                  <a:schemeClr val="accent2"/>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Subtitle</a:t>
            </a:r>
            <a:endParaRPr lang="en-AU" dirty="0"/>
          </a:p>
        </p:txBody>
      </p:sp>
    </p:spTree>
    <p:extLst>
      <p:ext uri="{BB962C8B-B14F-4D97-AF65-F5344CB8AC3E}">
        <p14:creationId xmlns:p14="http://schemas.microsoft.com/office/powerpoint/2010/main" val="652387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Acknowledgement of Country">
    <p:spTree>
      <p:nvGrpSpPr>
        <p:cNvPr id="1" name=""/>
        <p:cNvGrpSpPr/>
        <p:nvPr/>
      </p:nvGrpSpPr>
      <p:grpSpPr>
        <a:xfrm>
          <a:off x="0" y="0"/>
          <a:ext cx="0" cy="0"/>
          <a:chOff x="0" y="0"/>
          <a:chExt cx="0" cy="0"/>
        </a:xfrm>
      </p:grpSpPr>
      <p:pic>
        <p:nvPicPr>
          <p:cNvPr id="10" name="Picture 9" descr="Icon&#10;&#10;Description automatically generated">
            <a:extLst>
              <a:ext uri="{FF2B5EF4-FFF2-40B4-BE49-F238E27FC236}">
                <a16:creationId xmlns:a16="http://schemas.microsoft.com/office/drawing/2014/main" id="{A0CE222A-58C3-0A08-99DB-534710A0C2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400" y="6350"/>
            <a:ext cx="5029200" cy="6845300"/>
          </a:xfrm>
          <a:prstGeom prst="rect">
            <a:avLst/>
          </a:prstGeom>
        </p:spPr>
      </p:pic>
      <p:sp>
        <p:nvSpPr>
          <p:cNvPr id="8" name="Title 1">
            <a:extLst>
              <a:ext uri="{FF2B5EF4-FFF2-40B4-BE49-F238E27FC236}">
                <a16:creationId xmlns:a16="http://schemas.microsoft.com/office/drawing/2014/main" id="{8B6F15D0-AE99-5E95-E10F-E8416680942A}"/>
              </a:ext>
            </a:extLst>
          </p:cNvPr>
          <p:cNvSpPr>
            <a:spLocks noGrp="1"/>
          </p:cNvSpPr>
          <p:nvPr>
            <p:ph type="title"/>
          </p:nvPr>
        </p:nvSpPr>
        <p:spPr>
          <a:xfrm>
            <a:off x="5400000" y="360000"/>
            <a:ext cx="5400000" cy="1008000"/>
          </a:xfrm>
        </p:spPr>
        <p:txBody>
          <a:bodyPr/>
          <a:lstStyle>
            <a:lvl1pPr>
              <a:defRPr>
                <a:solidFill>
                  <a:schemeClr val="accent1"/>
                </a:solidFill>
              </a:defRPr>
            </a:lvl1pPr>
          </a:lstStyle>
          <a:p>
            <a:r>
              <a:rPr lang="en-US"/>
              <a:t>Click to edit Master title style</a:t>
            </a:r>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2FAB4FCE-5DFB-4423-ADC8-E6C79ABBEDD2}"/>
              </a:ext>
            </a:extLst>
          </p:cNvPr>
          <p:cNvSpPr>
            <a:spLocks noGrp="1"/>
          </p:cNvSpPr>
          <p:nvPr>
            <p:ph type="body" sz="quarter" idx="14"/>
          </p:nvPr>
        </p:nvSpPr>
        <p:spPr>
          <a:xfrm>
            <a:off x="5400000" y="1800225"/>
            <a:ext cx="6408000" cy="4140000"/>
          </a:xfrm>
        </p:spPr>
        <p:txBody>
          <a:bodyPr>
            <a:noAutofit/>
          </a:bodyPr>
          <a:lstStyle>
            <a:lvl1pPr>
              <a:defRPr sz="1800">
                <a:solidFill>
                  <a:schemeClr val="tx1"/>
                </a:solidFill>
                <a:latin typeface="+mn-lt"/>
              </a:defRPr>
            </a:lvl1pPr>
            <a:lvl2pPr>
              <a:defRPr sz="1800">
                <a:solidFill>
                  <a:schemeClr val="tx1"/>
                </a:solidFill>
                <a:latin typeface="+mn-lt"/>
              </a:defRPr>
            </a:lvl2pPr>
            <a:lvl3pPr>
              <a:defRPr sz="3600">
                <a:solidFill>
                  <a:schemeClr val="bg2"/>
                </a:solidFill>
                <a:latin typeface="+mn-lt"/>
              </a:defRPr>
            </a:lvl3pPr>
            <a:lvl4pPr>
              <a:defRPr sz="3600">
                <a:solidFill>
                  <a:schemeClr val="bg2"/>
                </a:solidFill>
                <a:latin typeface="+mn-lt"/>
              </a:defRPr>
            </a:lvl4pPr>
            <a:lvl5pPr>
              <a:defRPr sz="3600">
                <a:solidFill>
                  <a:schemeClr val="bg2"/>
                </a:solidFill>
                <a:latin typeface="+mn-lt"/>
              </a:defRPr>
            </a:lvl5pPr>
          </a:lstStyle>
          <a:p>
            <a:pPr lvl="0"/>
            <a:r>
              <a:rPr lang="en-US"/>
              <a:t>Click to edit Master text styles</a:t>
            </a:r>
          </a:p>
        </p:txBody>
      </p:sp>
      <p:sp>
        <p:nvSpPr>
          <p:cNvPr id="9" name="Picture Placeholder 8">
            <a:extLst>
              <a:ext uri="{FF2B5EF4-FFF2-40B4-BE49-F238E27FC236}">
                <a16:creationId xmlns:a16="http://schemas.microsoft.com/office/drawing/2014/main" id="{516D7771-B92C-4B57-B3D3-8B15F5B9689C}"/>
              </a:ext>
              <a:ext uri="{C183D7F6-B498-43B3-948B-1728B52AA6E4}">
                <adec:decorative xmlns:adec="http://schemas.microsoft.com/office/drawing/2017/decorative" val="1"/>
              </a:ext>
            </a:extLst>
          </p:cNvPr>
          <p:cNvSpPr>
            <a:spLocks noGrp="1"/>
          </p:cNvSpPr>
          <p:nvPr>
            <p:ph type="pic" sz="quarter" idx="13"/>
          </p:nvPr>
        </p:nvSpPr>
        <p:spPr>
          <a:xfrm>
            <a:off x="-5400" y="0"/>
            <a:ext cx="5040000" cy="6858000"/>
          </a:xfrm>
        </p:spPr>
        <p:txBody>
          <a:bodyPr/>
          <a:lstStyle>
            <a:lvl1pPr>
              <a:defRPr>
                <a:solidFill>
                  <a:schemeClr val="bg1"/>
                </a:solidFill>
              </a:defRPr>
            </a:lvl1pPr>
          </a:lstStyle>
          <a:p>
            <a:r>
              <a:rPr lang="en-US"/>
              <a:t>Click icon to add picture</a:t>
            </a:r>
            <a:endParaRPr lang="en-AU"/>
          </a:p>
        </p:txBody>
      </p:sp>
      <p:sp>
        <p:nvSpPr>
          <p:cNvPr id="13" name="Text Placeholder 12">
            <a:extLst>
              <a:ext uri="{FF2B5EF4-FFF2-40B4-BE49-F238E27FC236}">
                <a16:creationId xmlns:a16="http://schemas.microsoft.com/office/drawing/2014/main" id="{518B06DF-F3D5-44F7-AB62-30A2ED1F46C7}"/>
              </a:ext>
            </a:extLst>
          </p:cNvPr>
          <p:cNvSpPr>
            <a:spLocks noGrp="1"/>
          </p:cNvSpPr>
          <p:nvPr>
            <p:ph type="body" sz="quarter" idx="15" hasCustomPrompt="1"/>
          </p:nvPr>
        </p:nvSpPr>
        <p:spPr>
          <a:xfrm>
            <a:off x="5400000" y="5976000"/>
            <a:ext cx="6407999" cy="360000"/>
          </a:xfrm>
        </p:spPr>
        <p:txBody>
          <a:bodyPr anchor="b">
            <a:noAutofit/>
          </a:bodyPr>
          <a:lstStyle>
            <a:lvl1pPr>
              <a:defRPr sz="1400">
                <a:latin typeface="+mn-lt"/>
              </a:defRPr>
            </a:lvl1pPr>
          </a:lstStyle>
          <a:p>
            <a:pPr lvl="0"/>
            <a:r>
              <a:rPr lang="en-US"/>
              <a:t>Caption</a:t>
            </a:r>
            <a:endParaRPr lang="en-AU"/>
          </a:p>
        </p:txBody>
      </p:sp>
      <p:sp>
        <p:nvSpPr>
          <p:cNvPr id="5" name="Slide Number Placeholder 4">
            <a:extLst>
              <a:ext uri="{FF2B5EF4-FFF2-40B4-BE49-F238E27FC236}">
                <a16:creationId xmlns:a16="http://schemas.microsoft.com/office/drawing/2014/main" id="{FA1D6039-007D-7CE1-2455-85685924710B}"/>
              </a:ext>
            </a:extLst>
          </p:cNvPr>
          <p:cNvSpPr>
            <a:spLocks noGrp="1"/>
          </p:cNvSpPr>
          <p:nvPr>
            <p:ph type="sldNum" sz="quarter" idx="16"/>
          </p:nvPr>
        </p:nvSpPr>
        <p:spPr/>
        <p:txBody>
          <a:bodyPr/>
          <a:lstStyle/>
          <a:p>
            <a:fld id="{10A01DC5-1685-4615-8240-15192985C6A2}" type="slidenum">
              <a:rPr lang="en-AU" smtClean="0"/>
              <a:pPr/>
              <a:t>‹#›</a:t>
            </a:fld>
            <a:endParaRPr lang="en-AU"/>
          </a:p>
        </p:txBody>
      </p:sp>
    </p:spTree>
    <p:extLst>
      <p:ext uri="{BB962C8B-B14F-4D97-AF65-F5344CB8AC3E}">
        <p14:creationId xmlns:p14="http://schemas.microsoft.com/office/powerpoint/2010/main" val="28853386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am slide 1">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A4DAC1B-834C-7BD5-B0BB-7FE13580EE7C}"/>
              </a:ext>
              <a:ext uri="{C183D7F6-B498-43B3-948B-1728B52AA6E4}">
                <adec:decorative xmlns:adec="http://schemas.microsoft.com/office/drawing/2017/decorative" val="1"/>
              </a:ext>
            </a:extLst>
          </p:cNvPr>
          <p:cNvSpPr>
            <a:spLocks/>
          </p:cNvSpPr>
          <p:nvPr userDrawn="1"/>
        </p:nvSpPr>
        <p:spPr>
          <a:xfrm>
            <a:off x="0" y="1"/>
            <a:ext cx="12192000" cy="136142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Oval 2">
            <a:extLst>
              <a:ext uri="{FF2B5EF4-FFF2-40B4-BE49-F238E27FC236}">
                <a16:creationId xmlns:a16="http://schemas.microsoft.com/office/drawing/2014/main" id="{B37506F2-F525-5814-9826-7AFD500EC450}"/>
              </a:ext>
              <a:ext uri="{C183D7F6-B498-43B3-948B-1728B52AA6E4}">
                <adec:decorative xmlns:adec="http://schemas.microsoft.com/office/drawing/2017/decorative" val="1"/>
              </a:ext>
            </a:extLst>
          </p:cNvPr>
          <p:cNvSpPr>
            <a:spLocks/>
          </p:cNvSpPr>
          <p:nvPr userDrawn="1"/>
        </p:nvSpPr>
        <p:spPr>
          <a:xfrm rot="15300000">
            <a:off x="11294234" y="197717"/>
            <a:ext cx="1034963" cy="1037629"/>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Oval 4">
            <a:extLst>
              <a:ext uri="{FF2B5EF4-FFF2-40B4-BE49-F238E27FC236}">
                <a16:creationId xmlns:a16="http://schemas.microsoft.com/office/drawing/2014/main" id="{0A512C00-E83C-79F8-F03D-C3C23BD06D81}"/>
              </a:ext>
              <a:ext uri="{C183D7F6-B498-43B3-948B-1728B52AA6E4}">
                <adec:decorative xmlns:adec="http://schemas.microsoft.com/office/drawing/2017/decorative" val="1"/>
              </a:ext>
            </a:extLst>
          </p:cNvPr>
          <p:cNvSpPr>
            <a:spLocks/>
          </p:cNvSpPr>
          <p:nvPr userDrawn="1"/>
        </p:nvSpPr>
        <p:spPr>
          <a:xfrm rot="15300000">
            <a:off x="6996750" y="-1709613"/>
            <a:ext cx="2751951" cy="2759039"/>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Oval 5">
            <a:extLst>
              <a:ext uri="{FF2B5EF4-FFF2-40B4-BE49-F238E27FC236}">
                <a16:creationId xmlns:a16="http://schemas.microsoft.com/office/drawing/2014/main" id="{5AC2B146-1D7B-D829-D8E7-D9D84F534228}"/>
              </a:ext>
              <a:ext uri="{C183D7F6-B498-43B3-948B-1728B52AA6E4}">
                <adec:decorative xmlns:adec="http://schemas.microsoft.com/office/drawing/2017/decorative" val="1"/>
              </a:ext>
            </a:extLst>
          </p:cNvPr>
          <p:cNvSpPr>
            <a:spLocks/>
          </p:cNvSpPr>
          <p:nvPr userDrawn="1"/>
        </p:nvSpPr>
        <p:spPr>
          <a:xfrm rot="15300000">
            <a:off x="9701234" y="640918"/>
            <a:ext cx="2552016" cy="2552016"/>
          </a:xfrm>
          <a:prstGeom prst="ellipse">
            <a:avLst/>
          </a:prstGeom>
          <a:noFill/>
          <a:ln w="190500">
            <a:solidFill>
              <a:srgbClr val="136C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Rectangle: Rounded Corners 6">
            <a:extLst>
              <a:ext uri="{FF2B5EF4-FFF2-40B4-BE49-F238E27FC236}">
                <a16:creationId xmlns:a16="http://schemas.microsoft.com/office/drawing/2014/main" id="{C9DEBC90-31CF-1F88-DB5E-43CFBF8292BC}"/>
              </a:ext>
              <a:ext uri="{C183D7F6-B498-43B3-948B-1728B52AA6E4}">
                <adec:decorative xmlns:adec="http://schemas.microsoft.com/office/drawing/2017/decorative" val="1"/>
              </a:ext>
            </a:extLst>
          </p:cNvPr>
          <p:cNvSpPr>
            <a:spLocks/>
          </p:cNvSpPr>
          <p:nvPr userDrawn="1"/>
        </p:nvSpPr>
        <p:spPr>
          <a:xfrm>
            <a:off x="1" y="1356043"/>
            <a:ext cx="12192000" cy="5501957"/>
          </a:xfrm>
          <a:prstGeom prst="roundRect">
            <a:avLst>
              <a:gd name="adj"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dirty="0"/>
          </a:p>
        </p:txBody>
      </p:sp>
      <p:sp>
        <p:nvSpPr>
          <p:cNvPr id="8" name="Rectangle: Rounded Corners 7">
            <a:extLst>
              <a:ext uri="{FF2B5EF4-FFF2-40B4-BE49-F238E27FC236}">
                <a16:creationId xmlns:a16="http://schemas.microsoft.com/office/drawing/2014/main" id="{7FF62EBE-2464-DE23-7321-C65DF73A8BB7}"/>
              </a:ext>
              <a:ext uri="{C183D7F6-B498-43B3-948B-1728B52AA6E4}">
                <adec:decorative xmlns:adec="http://schemas.microsoft.com/office/drawing/2017/decorative" val="1"/>
              </a:ext>
            </a:extLst>
          </p:cNvPr>
          <p:cNvSpPr>
            <a:spLocks/>
          </p:cNvSpPr>
          <p:nvPr userDrawn="1"/>
        </p:nvSpPr>
        <p:spPr>
          <a:xfrm>
            <a:off x="232622" y="1527043"/>
            <a:ext cx="11726756" cy="5159957"/>
          </a:xfrm>
          <a:prstGeom prst="roundRect">
            <a:avLst>
              <a:gd name="adj" fmla="val 3954"/>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Rectangle 8">
            <a:extLst>
              <a:ext uri="{FF2B5EF4-FFF2-40B4-BE49-F238E27FC236}">
                <a16:creationId xmlns:a16="http://schemas.microsoft.com/office/drawing/2014/main" id="{A5DAE747-9C91-E811-1664-A182D214D6BE}"/>
              </a:ext>
              <a:ext uri="{C183D7F6-B498-43B3-948B-1728B52AA6E4}">
                <adec:decorative xmlns:adec="http://schemas.microsoft.com/office/drawing/2017/decorative" val="1"/>
              </a:ext>
            </a:extLst>
          </p:cNvPr>
          <p:cNvSpPr>
            <a:spLocks/>
          </p:cNvSpPr>
          <p:nvPr userDrawn="1"/>
        </p:nvSpPr>
        <p:spPr>
          <a:xfrm>
            <a:off x="-140912" y="-1853293"/>
            <a:ext cx="12332912" cy="1853293"/>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0" name="Rectangle 9">
            <a:extLst>
              <a:ext uri="{FF2B5EF4-FFF2-40B4-BE49-F238E27FC236}">
                <a16:creationId xmlns:a16="http://schemas.microsoft.com/office/drawing/2014/main" id="{E9FD4B39-67C3-F21F-71E2-01CE3E74FB63}"/>
              </a:ext>
              <a:ext uri="{C183D7F6-B498-43B3-948B-1728B52AA6E4}">
                <adec:decorative xmlns:adec="http://schemas.microsoft.com/office/drawing/2017/decorative" val="1"/>
              </a:ext>
            </a:extLst>
          </p:cNvPr>
          <p:cNvSpPr>
            <a:spLocks/>
          </p:cNvSpPr>
          <p:nvPr userDrawn="1"/>
        </p:nvSpPr>
        <p:spPr>
          <a:xfrm rot="5400000">
            <a:off x="7606331" y="2406793"/>
            <a:ext cx="9916886" cy="74555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1" name="Title 3">
            <a:extLst>
              <a:ext uri="{FF2B5EF4-FFF2-40B4-BE49-F238E27FC236}">
                <a16:creationId xmlns:a16="http://schemas.microsoft.com/office/drawing/2014/main" id="{6389052F-9E41-61FA-EC7E-98B99BD8FFDF}"/>
              </a:ext>
            </a:extLst>
          </p:cNvPr>
          <p:cNvSpPr>
            <a:spLocks noGrp="1"/>
          </p:cNvSpPr>
          <p:nvPr>
            <p:ph type="title" hasCustomPrompt="1"/>
          </p:nvPr>
        </p:nvSpPr>
        <p:spPr>
          <a:xfrm>
            <a:off x="360000" y="407914"/>
            <a:ext cx="6658020" cy="545601"/>
          </a:xfrm>
        </p:spPr>
        <p:txBody>
          <a:bodyPr/>
          <a:lstStyle>
            <a:lvl1pPr>
              <a:defRPr>
                <a:solidFill>
                  <a:schemeClr val="bg1"/>
                </a:solidFill>
              </a:defRPr>
            </a:lvl1pPr>
          </a:lstStyle>
          <a:p>
            <a:r>
              <a:rPr lang="en-US" dirty="0"/>
              <a:t>Meet the [KLA] team</a:t>
            </a:r>
            <a:endParaRPr lang="en-AU" dirty="0"/>
          </a:p>
        </p:txBody>
      </p:sp>
    </p:spTree>
    <p:extLst>
      <p:ext uri="{BB962C8B-B14F-4D97-AF65-F5344CB8AC3E}">
        <p14:creationId xmlns:p14="http://schemas.microsoft.com/office/powerpoint/2010/main" val="41207280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am slide 2">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
        <p:nvSpPr>
          <p:cNvPr id="2" name="Rectangle 1">
            <a:extLst>
              <a:ext uri="{FF2B5EF4-FFF2-40B4-BE49-F238E27FC236}">
                <a16:creationId xmlns:a16="http://schemas.microsoft.com/office/drawing/2014/main" id="{236FCCDD-FD1C-C6A0-716F-205A6DA05877}"/>
              </a:ext>
            </a:extLst>
          </p:cNvPr>
          <p:cNvSpPr>
            <a:spLocks/>
          </p:cNvSpPr>
          <p:nvPr userDrawn="1"/>
        </p:nvSpPr>
        <p:spPr>
          <a:xfrm>
            <a:off x="0" y="0"/>
            <a:ext cx="3376827" cy="6858000"/>
          </a:xfrm>
          <a:prstGeom prst="rect">
            <a:avLst/>
          </a:prstGeom>
          <a:solidFill>
            <a:srgbClr val="002664"/>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grpSp>
        <p:nvGrpSpPr>
          <p:cNvPr id="3" name="Group 2">
            <a:extLst>
              <a:ext uri="{FF2B5EF4-FFF2-40B4-BE49-F238E27FC236}">
                <a16:creationId xmlns:a16="http://schemas.microsoft.com/office/drawing/2014/main" id="{E5018918-0483-2699-478B-2ECC7C26DB56}"/>
              </a:ext>
            </a:extLst>
          </p:cNvPr>
          <p:cNvGrpSpPr>
            <a:grpSpLocks/>
          </p:cNvGrpSpPr>
          <p:nvPr userDrawn="1"/>
        </p:nvGrpSpPr>
        <p:grpSpPr>
          <a:xfrm flipH="1">
            <a:off x="-904718" y="2431903"/>
            <a:ext cx="4435322" cy="4833715"/>
            <a:chOff x="-439573" y="2545073"/>
            <a:chExt cx="4435322" cy="4833715"/>
          </a:xfrm>
        </p:grpSpPr>
        <p:sp>
          <p:nvSpPr>
            <p:cNvPr id="5" name="Oval 4">
              <a:extLst>
                <a:ext uri="{FF2B5EF4-FFF2-40B4-BE49-F238E27FC236}">
                  <a16:creationId xmlns:a16="http://schemas.microsoft.com/office/drawing/2014/main" id="{E8C5E266-0174-0A70-3FC4-FD70711A55C1}"/>
                </a:ext>
              </a:extLst>
            </p:cNvPr>
            <p:cNvSpPr>
              <a:spLocks/>
            </p:cNvSpPr>
            <p:nvPr/>
          </p:nvSpPr>
          <p:spPr>
            <a:xfrm>
              <a:off x="756247" y="5728543"/>
              <a:ext cx="1646006" cy="1650245"/>
            </a:xfrm>
            <a:prstGeom prst="ellipse">
              <a:avLst/>
            </a:prstGeom>
            <a:solidFill>
              <a:srgbClr val="FFE6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Oval 5">
              <a:extLst>
                <a:ext uri="{FF2B5EF4-FFF2-40B4-BE49-F238E27FC236}">
                  <a16:creationId xmlns:a16="http://schemas.microsoft.com/office/drawing/2014/main" id="{2CAF77CB-B8B2-FA4B-D6AD-9E04E492AED2}"/>
                </a:ext>
              </a:extLst>
            </p:cNvPr>
            <p:cNvSpPr>
              <a:spLocks/>
            </p:cNvSpPr>
            <p:nvPr/>
          </p:nvSpPr>
          <p:spPr>
            <a:xfrm>
              <a:off x="1243798" y="2545073"/>
              <a:ext cx="2751951" cy="2759039"/>
            </a:xfrm>
            <a:prstGeom prst="ellipse">
              <a:avLst/>
            </a:prstGeom>
            <a:solidFill>
              <a:srgbClr val="C9ED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Oval 6">
              <a:extLst>
                <a:ext uri="{FF2B5EF4-FFF2-40B4-BE49-F238E27FC236}">
                  <a16:creationId xmlns:a16="http://schemas.microsoft.com/office/drawing/2014/main" id="{5B557B4D-19A0-A52F-BA0D-AD8A3ED18C60}"/>
                </a:ext>
              </a:extLst>
            </p:cNvPr>
            <p:cNvSpPr>
              <a:spLocks/>
            </p:cNvSpPr>
            <p:nvPr/>
          </p:nvSpPr>
          <p:spPr>
            <a:xfrm>
              <a:off x="-439573" y="3734026"/>
              <a:ext cx="2552016" cy="2552016"/>
            </a:xfrm>
            <a:prstGeom prst="ellipse">
              <a:avLst/>
            </a:prstGeom>
            <a:noFill/>
            <a:ln w="190500">
              <a:solidFill>
                <a:srgbClr val="136C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sp>
        <p:nvSpPr>
          <p:cNvPr id="8" name="Rectangle 7">
            <a:extLst>
              <a:ext uri="{FF2B5EF4-FFF2-40B4-BE49-F238E27FC236}">
                <a16:creationId xmlns:a16="http://schemas.microsoft.com/office/drawing/2014/main" id="{ECDEE502-25E2-E471-DCF0-E20F702CDAD3}"/>
              </a:ext>
            </a:extLst>
          </p:cNvPr>
          <p:cNvSpPr>
            <a:spLocks/>
          </p:cNvSpPr>
          <p:nvPr userDrawn="1"/>
        </p:nvSpPr>
        <p:spPr>
          <a:xfrm>
            <a:off x="2994991" y="0"/>
            <a:ext cx="9197009" cy="6858000"/>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a:p>
        </p:txBody>
      </p:sp>
      <p:sp>
        <p:nvSpPr>
          <p:cNvPr id="9" name="Rectangle 8">
            <a:extLst>
              <a:ext uri="{FF2B5EF4-FFF2-40B4-BE49-F238E27FC236}">
                <a16:creationId xmlns:a16="http://schemas.microsoft.com/office/drawing/2014/main" id="{DC8E7762-479D-5D38-E3AA-B007883D48B1}"/>
              </a:ext>
            </a:extLst>
          </p:cNvPr>
          <p:cNvSpPr>
            <a:spLocks/>
          </p:cNvSpPr>
          <p:nvPr userDrawn="1"/>
        </p:nvSpPr>
        <p:spPr>
          <a:xfrm rot="5400000">
            <a:off x="-5110380" y="1900026"/>
            <a:ext cx="7193285" cy="302747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0" name="Rectangle 9">
            <a:extLst>
              <a:ext uri="{FF2B5EF4-FFF2-40B4-BE49-F238E27FC236}">
                <a16:creationId xmlns:a16="http://schemas.microsoft.com/office/drawing/2014/main" id="{607BA05C-9702-92F7-7EE4-5E7F6E0804D4}"/>
              </a:ext>
            </a:extLst>
          </p:cNvPr>
          <p:cNvSpPr>
            <a:spLocks/>
          </p:cNvSpPr>
          <p:nvPr userDrawn="1"/>
        </p:nvSpPr>
        <p:spPr>
          <a:xfrm>
            <a:off x="-140912" y="6858000"/>
            <a:ext cx="12332912" cy="662069"/>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2" name="Title 3">
            <a:extLst>
              <a:ext uri="{FF2B5EF4-FFF2-40B4-BE49-F238E27FC236}">
                <a16:creationId xmlns:a16="http://schemas.microsoft.com/office/drawing/2014/main" id="{9CB69818-EA4E-73F6-A3E9-E96A11112B65}"/>
              </a:ext>
            </a:extLst>
          </p:cNvPr>
          <p:cNvSpPr>
            <a:spLocks noGrp="1"/>
          </p:cNvSpPr>
          <p:nvPr>
            <p:ph type="title" hasCustomPrompt="1"/>
          </p:nvPr>
        </p:nvSpPr>
        <p:spPr>
          <a:xfrm>
            <a:off x="273975" y="312181"/>
            <a:ext cx="2430780" cy="1769538"/>
          </a:xfrm>
        </p:spPr>
        <p:txBody>
          <a:bodyPr/>
          <a:lstStyle>
            <a:lvl1pPr>
              <a:lnSpc>
                <a:spcPct val="110000"/>
              </a:lnSpc>
              <a:defRPr>
                <a:solidFill>
                  <a:schemeClr val="bg1"/>
                </a:solidFill>
              </a:defRPr>
            </a:lvl1pPr>
          </a:lstStyle>
          <a:p>
            <a:r>
              <a:rPr lang="en-US" dirty="0"/>
              <a:t>[KLA] Curriculum team</a:t>
            </a:r>
            <a:endParaRPr lang="en-AU" dirty="0"/>
          </a:p>
        </p:txBody>
      </p:sp>
    </p:spTree>
    <p:extLst>
      <p:ext uri="{BB962C8B-B14F-4D97-AF65-F5344CB8AC3E}">
        <p14:creationId xmlns:p14="http://schemas.microsoft.com/office/powerpoint/2010/main" val="14072144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am slide 3">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925558F-1CCD-6414-E6FE-A684D24944F5}"/>
              </a:ext>
            </a:extLst>
          </p:cNvPr>
          <p:cNvSpPr>
            <a:spLocks/>
          </p:cNvSpPr>
          <p:nvPr userDrawn="1"/>
        </p:nvSpPr>
        <p:spPr>
          <a:xfrm>
            <a:off x="0" y="0"/>
            <a:ext cx="3376827" cy="6858000"/>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3" name="Oval 12">
            <a:extLst>
              <a:ext uri="{FF2B5EF4-FFF2-40B4-BE49-F238E27FC236}">
                <a16:creationId xmlns:a16="http://schemas.microsoft.com/office/drawing/2014/main" id="{437F98C1-7925-B4E1-8A9A-8C1EE050337D}"/>
              </a:ext>
            </a:extLst>
          </p:cNvPr>
          <p:cNvSpPr>
            <a:spLocks/>
          </p:cNvSpPr>
          <p:nvPr userDrawn="1"/>
        </p:nvSpPr>
        <p:spPr>
          <a:xfrm>
            <a:off x="756247" y="5536026"/>
            <a:ext cx="1646006" cy="1650245"/>
          </a:xfrm>
          <a:prstGeom prst="ellipse">
            <a:avLst/>
          </a:prstGeom>
          <a:solidFill>
            <a:srgbClr val="8BE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 name="Oval 13">
            <a:extLst>
              <a:ext uri="{FF2B5EF4-FFF2-40B4-BE49-F238E27FC236}">
                <a16:creationId xmlns:a16="http://schemas.microsoft.com/office/drawing/2014/main" id="{020BAB49-7DE1-F84C-E4E1-34BC639F9FD2}"/>
              </a:ext>
            </a:extLst>
          </p:cNvPr>
          <p:cNvSpPr>
            <a:spLocks/>
          </p:cNvSpPr>
          <p:nvPr userDrawn="1"/>
        </p:nvSpPr>
        <p:spPr>
          <a:xfrm>
            <a:off x="1243798" y="2352556"/>
            <a:ext cx="2751951" cy="2759039"/>
          </a:xfrm>
          <a:prstGeom prst="ellipse">
            <a:avLst/>
          </a:prstGeom>
          <a:solidFill>
            <a:srgbClr val="136C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5" name="Picture 14" descr="A picture containing diagram&#10;&#10;Description automatically generated">
            <a:extLst>
              <a:ext uri="{FF2B5EF4-FFF2-40B4-BE49-F238E27FC236}">
                <a16:creationId xmlns:a16="http://schemas.microsoft.com/office/drawing/2014/main" id="{71120AC0-2B0D-ACEC-657C-3799D2782372}"/>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rot="16200000">
            <a:off x="-627909" y="3220557"/>
            <a:ext cx="4244315" cy="2991557"/>
          </a:xfrm>
          <a:prstGeom prst="rect">
            <a:avLst/>
          </a:prstGeom>
        </p:spPr>
      </p:pic>
      <p:sp>
        <p:nvSpPr>
          <p:cNvPr id="16" name="Rectangle 15">
            <a:extLst>
              <a:ext uri="{FF2B5EF4-FFF2-40B4-BE49-F238E27FC236}">
                <a16:creationId xmlns:a16="http://schemas.microsoft.com/office/drawing/2014/main" id="{DF7763D2-FA9B-CF59-8DB9-74409112DDCD}"/>
              </a:ext>
            </a:extLst>
          </p:cNvPr>
          <p:cNvSpPr>
            <a:spLocks/>
          </p:cNvSpPr>
          <p:nvPr userDrawn="1"/>
        </p:nvSpPr>
        <p:spPr>
          <a:xfrm>
            <a:off x="-140912" y="6854942"/>
            <a:ext cx="12332912" cy="331329"/>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
        <p:nvSpPr>
          <p:cNvPr id="12" name="Title 3">
            <a:extLst>
              <a:ext uri="{FF2B5EF4-FFF2-40B4-BE49-F238E27FC236}">
                <a16:creationId xmlns:a16="http://schemas.microsoft.com/office/drawing/2014/main" id="{9CB69818-EA4E-73F6-A3E9-E96A11112B65}"/>
              </a:ext>
            </a:extLst>
          </p:cNvPr>
          <p:cNvSpPr>
            <a:spLocks noGrp="1"/>
          </p:cNvSpPr>
          <p:nvPr>
            <p:ph type="title" hasCustomPrompt="1"/>
          </p:nvPr>
        </p:nvSpPr>
        <p:spPr>
          <a:xfrm>
            <a:off x="273975" y="312181"/>
            <a:ext cx="2430780" cy="1769538"/>
          </a:xfrm>
        </p:spPr>
        <p:txBody>
          <a:bodyPr/>
          <a:lstStyle>
            <a:lvl1pPr>
              <a:lnSpc>
                <a:spcPct val="110000"/>
              </a:lnSpc>
              <a:defRPr>
                <a:solidFill>
                  <a:schemeClr val="accent1"/>
                </a:solidFill>
              </a:defRPr>
            </a:lvl1pPr>
          </a:lstStyle>
          <a:p>
            <a:r>
              <a:rPr lang="en-US" dirty="0"/>
              <a:t>[KLA] Curriculum team</a:t>
            </a:r>
            <a:endParaRPr lang="en-AU" dirty="0"/>
          </a:p>
        </p:txBody>
      </p:sp>
      <p:sp>
        <p:nvSpPr>
          <p:cNvPr id="17" name="Rectangle 16">
            <a:extLst>
              <a:ext uri="{FF2B5EF4-FFF2-40B4-BE49-F238E27FC236}">
                <a16:creationId xmlns:a16="http://schemas.microsoft.com/office/drawing/2014/main" id="{2F01921D-07D0-1A4B-903A-8BBD2F059D2D}"/>
              </a:ext>
            </a:extLst>
          </p:cNvPr>
          <p:cNvSpPr>
            <a:spLocks/>
          </p:cNvSpPr>
          <p:nvPr userDrawn="1"/>
        </p:nvSpPr>
        <p:spPr>
          <a:xfrm>
            <a:off x="2994991" y="0"/>
            <a:ext cx="9197009" cy="6858000"/>
          </a:xfrm>
          <a:prstGeom prst="rect">
            <a:avLst/>
          </a:prstGeom>
          <a:solidFill>
            <a:schemeClr val="bg1"/>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Tree>
    <p:extLst>
      <p:ext uri="{BB962C8B-B14F-4D97-AF65-F5344CB8AC3E}">
        <p14:creationId xmlns:p14="http://schemas.microsoft.com/office/powerpoint/2010/main" val="4620549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hasCustomPrompt="1"/>
          </p:nvPr>
        </p:nvSpPr>
        <p:spPr>
          <a:xfrm>
            <a:off x="360000" y="1620000"/>
            <a:ext cx="11484000" cy="4536000"/>
          </a:xfrm>
        </p:spPr>
        <p:txBody>
          <a:bodyPr/>
          <a:lstStyle>
            <a:lvl1pPr>
              <a:lnSpc>
                <a:spcPct val="150000"/>
              </a:lnSpc>
              <a:defRPr sz="1800">
                <a:latin typeface="+mn-lt"/>
              </a:defRPr>
            </a:lvl1pPr>
            <a:lvl2pPr>
              <a:lnSpc>
                <a:spcPct val="150000"/>
              </a:lnSpc>
              <a:defRPr sz="1800"/>
            </a:lvl2pPr>
            <a:lvl3pPr>
              <a:lnSpc>
                <a:spcPct val="150000"/>
              </a:lnSpc>
              <a:defRPr/>
            </a:lvl3pPr>
            <a:lvl4pPr>
              <a:lnSpc>
                <a:spcPct val="150000"/>
              </a:lnSpc>
              <a:defRPr sz="1800"/>
            </a:lvl4pPr>
            <a:lvl5pPr>
              <a:lnSpc>
                <a:spcPct val="150000"/>
              </a:lnSpc>
              <a:defRPr sz="18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30934243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with image">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hasCustomPrompt="1"/>
          </p:nvPr>
        </p:nvSpPr>
        <p:spPr>
          <a:xfrm>
            <a:off x="360000" y="1620000"/>
            <a:ext cx="5558791" cy="4536000"/>
          </a:xfrm>
        </p:spPr>
        <p:txBody>
          <a:bodyPr/>
          <a:lstStyle>
            <a:lvl1pPr>
              <a:lnSpc>
                <a:spcPct val="150000"/>
              </a:lnSpc>
              <a:defRPr sz="1800">
                <a:latin typeface="+mn-lt"/>
              </a:defRPr>
            </a:lvl1pPr>
            <a:lvl2pPr>
              <a:lnSpc>
                <a:spcPct val="150000"/>
              </a:lnSpc>
              <a:defRPr sz="1800"/>
            </a:lvl2pPr>
            <a:lvl3pPr>
              <a:lnSpc>
                <a:spcPct val="150000"/>
              </a:lnSpc>
              <a:defRPr/>
            </a:lvl3pPr>
            <a:lvl4pPr>
              <a:lnSpc>
                <a:spcPct val="150000"/>
              </a:lnSpc>
              <a:defRPr sz="1800"/>
            </a:lvl4pPr>
            <a:lvl5pPr>
              <a:lnSpc>
                <a:spcPct val="150000"/>
              </a:lnSpc>
              <a:defRPr sz="18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2" name="Picture Placeholder 4">
            <a:extLst>
              <a:ext uri="{FF2B5EF4-FFF2-40B4-BE49-F238E27FC236}">
                <a16:creationId xmlns:a16="http://schemas.microsoft.com/office/drawing/2014/main" id="{554A4670-F076-65AA-0E0F-9800FA7A267B}"/>
              </a:ext>
            </a:extLst>
          </p:cNvPr>
          <p:cNvSpPr>
            <a:spLocks noGrp="1"/>
          </p:cNvSpPr>
          <p:nvPr>
            <p:ph type="pic" sz="quarter" idx="19"/>
          </p:nvPr>
        </p:nvSpPr>
        <p:spPr>
          <a:xfrm>
            <a:off x="6167438" y="1620000"/>
            <a:ext cx="5676900" cy="4535997"/>
          </a:xfrm>
        </p:spPr>
        <p:txBody>
          <a:bodyPr/>
          <a:lstStyle/>
          <a:p>
            <a:r>
              <a:rPr lang="en-US"/>
              <a:t>Click icon to add picture</a:t>
            </a:r>
            <a:endParaRPr lang="en-AU" dirty="0"/>
          </a:p>
        </p:txBody>
      </p:sp>
    </p:spTree>
    <p:extLst>
      <p:ext uri="{BB962C8B-B14F-4D97-AF65-F5344CB8AC3E}">
        <p14:creationId xmlns:p14="http://schemas.microsoft.com/office/powerpoint/2010/main" val="26787650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ent with document">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2" name="Content Placeholder 2">
            <a:extLst>
              <a:ext uri="{FF2B5EF4-FFF2-40B4-BE49-F238E27FC236}">
                <a16:creationId xmlns:a16="http://schemas.microsoft.com/office/drawing/2014/main" id="{7264D12D-DAEB-B762-87C4-84AC691386B5}"/>
              </a:ext>
            </a:extLst>
          </p:cNvPr>
          <p:cNvSpPr>
            <a:spLocks noGrp="1"/>
          </p:cNvSpPr>
          <p:nvPr>
            <p:ph sz="half" idx="1" hasCustomPrompt="1"/>
          </p:nvPr>
        </p:nvSpPr>
        <p:spPr>
          <a:xfrm>
            <a:off x="360000" y="1584000"/>
            <a:ext cx="7189116" cy="4499998"/>
          </a:xfrm>
        </p:spPr>
        <p:txBody>
          <a:bodyPr/>
          <a:lstStyle>
            <a:lvl1pPr>
              <a:defRPr sz="1800"/>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grpSp>
        <p:nvGrpSpPr>
          <p:cNvPr id="9" name="Group 8">
            <a:extLst>
              <a:ext uri="{FF2B5EF4-FFF2-40B4-BE49-F238E27FC236}">
                <a16:creationId xmlns:a16="http://schemas.microsoft.com/office/drawing/2014/main" id="{CCAAAAF6-B176-935C-A538-693CDE78E927}"/>
              </a:ext>
              <a:ext uri="{C183D7F6-B498-43B3-948B-1728B52AA6E4}">
                <adec:decorative xmlns:adec="http://schemas.microsoft.com/office/drawing/2017/decorative" val="1"/>
              </a:ext>
            </a:extLst>
          </p:cNvPr>
          <p:cNvGrpSpPr/>
          <p:nvPr userDrawn="1"/>
        </p:nvGrpSpPr>
        <p:grpSpPr>
          <a:xfrm>
            <a:off x="8464309" y="1951402"/>
            <a:ext cx="2752016" cy="3643219"/>
            <a:chOff x="735266" y="1125657"/>
            <a:chExt cx="3588486" cy="4493181"/>
          </a:xfrm>
        </p:grpSpPr>
        <p:pic>
          <p:nvPicPr>
            <p:cNvPr id="11" name="Picture 10">
              <a:extLst>
                <a:ext uri="{FF2B5EF4-FFF2-40B4-BE49-F238E27FC236}">
                  <a16:creationId xmlns:a16="http://schemas.microsoft.com/office/drawing/2014/main" id="{39EDA23A-0C57-EE9B-FA55-6F06A3A9B7BD}"/>
                </a:ext>
              </a:extLst>
            </p:cNvPr>
            <p:cNvPicPr>
              <a:picLocks noChangeAspect="1"/>
            </p:cNvPicPr>
            <p:nvPr/>
          </p:nvPicPr>
          <p:blipFill>
            <a:blip r:embed="rId2">
              <a:extLst>
                <a:ext uri="{28A0092B-C50C-407E-A947-70E740481C1C}">
                  <a14:useLocalDpi xmlns:a14="http://schemas.microsoft.com/office/drawing/2010/main"/>
                </a:ext>
              </a:extLst>
            </a:blip>
            <a:srcRect/>
            <a:stretch/>
          </p:blipFill>
          <p:spPr>
            <a:xfrm rot="693977" flipH="1">
              <a:off x="1490357" y="1390460"/>
              <a:ext cx="2833395" cy="3788842"/>
            </a:xfrm>
            <a:prstGeom prst="rect">
              <a:avLst/>
            </a:prstGeom>
            <a:ln w="76200">
              <a:solidFill>
                <a:schemeClr val="bg1"/>
              </a:solidFill>
            </a:ln>
            <a:effectLst>
              <a:outerShdw blurRad="292100" dist="139700" dir="2700000" algn="tl" rotWithShape="0">
                <a:schemeClr val="tx1">
                  <a:alpha val="31000"/>
                </a:schemeClr>
              </a:outerShdw>
            </a:effectLst>
          </p:spPr>
        </p:pic>
        <p:pic>
          <p:nvPicPr>
            <p:cNvPr id="12" name="Picture 11">
              <a:extLst>
                <a:ext uri="{FF2B5EF4-FFF2-40B4-BE49-F238E27FC236}">
                  <a16:creationId xmlns:a16="http://schemas.microsoft.com/office/drawing/2014/main" id="{76254A0B-F936-05B8-17DB-D95588C43D27}"/>
                </a:ext>
              </a:extLst>
            </p:cNvPr>
            <p:cNvPicPr>
              <a:picLocks noChangeAspect="1"/>
            </p:cNvPicPr>
            <p:nvPr/>
          </p:nvPicPr>
          <p:blipFill>
            <a:blip r:embed="rId2">
              <a:extLst>
                <a:ext uri="{28A0092B-C50C-407E-A947-70E740481C1C}">
                  <a14:useLocalDpi xmlns:a14="http://schemas.microsoft.com/office/drawing/2010/main"/>
                </a:ext>
              </a:extLst>
            </a:blip>
            <a:srcRect/>
            <a:stretch/>
          </p:blipFill>
          <p:spPr>
            <a:xfrm rot="159253">
              <a:off x="1418457" y="1225105"/>
              <a:ext cx="2840013" cy="3797692"/>
            </a:xfrm>
            <a:prstGeom prst="rect">
              <a:avLst/>
            </a:prstGeom>
            <a:ln w="76200">
              <a:solidFill>
                <a:schemeClr val="bg1"/>
              </a:solidFill>
            </a:ln>
            <a:effectLst>
              <a:outerShdw blurRad="292100" dist="139700" dir="2700000" algn="tl" rotWithShape="0">
                <a:schemeClr val="tx1">
                  <a:alpha val="31000"/>
                </a:schemeClr>
              </a:outerShdw>
            </a:effectLst>
          </p:spPr>
        </p:pic>
        <p:pic>
          <p:nvPicPr>
            <p:cNvPr id="13" name="Picture 12">
              <a:extLst>
                <a:ext uri="{FF2B5EF4-FFF2-40B4-BE49-F238E27FC236}">
                  <a16:creationId xmlns:a16="http://schemas.microsoft.com/office/drawing/2014/main" id="{1C524B62-EC36-35CE-09C5-37B1BA311954}"/>
                </a:ext>
              </a:extLst>
            </p:cNvPr>
            <p:cNvPicPr>
              <a:picLocks noChangeAspect="1"/>
            </p:cNvPicPr>
            <p:nvPr/>
          </p:nvPicPr>
          <p:blipFill>
            <a:blip r:embed="rId2">
              <a:extLst>
                <a:ext uri="{28A0092B-C50C-407E-A947-70E740481C1C}">
                  <a14:useLocalDpi xmlns:a14="http://schemas.microsoft.com/office/drawing/2010/main"/>
                </a:ext>
              </a:extLst>
            </a:blip>
            <a:srcRect/>
            <a:stretch/>
          </p:blipFill>
          <p:spPr>
            <a:xfrm rot="21215311">
              <a:off x="735266" y="1125657"/>
              <a:ext cx="3360117" cy="4493181"/>
            </a:xfrm>
            <a:prstGeom prst="rect">
              <a:avLst/>
            </a:prstGeom>
            <a:ln w="76200">
              <a:solidFill>
                <a:schemeClr val="bg1"/>
              </a:solidFill>
            </a:ln>
            <a:effectLst>
              <a:outerShdw blurRad="292100" dist="139700" dir="2700000" algn="tl" rotWithShape="0">
                <a:schemeClr val="tx1">
                  <a:alpha val="31000"/>
                </a:schemeClr>
              </a:outerShdw>
            </a:effectLst>
          </p:spPr>
        </p:pic>
      </p:grpSp>
      <p:sp>
        <p:nvSpPr>
          <p:cNvPr id="6" name="Picture Placeholder 4">
            <a:extLst>
              <a:ext uri="{FF2B5EF4-FFF2-40B4-BE49-F238E27FC236}">
                <a16:creationId xmlns:a16="http://schemas.microsoft.com/office/drawing/2014/main" id="{F7C04AAD-E337-4CAB-A273-C8C3B3CA6921}"/>
              </a:ext>
            </a:extLst>
          </p:cNvPr>
          <p:cNvSpPr>
            <a:spLocks noGrp="1"/>
          </p:cNvSpPr>
          <p:nvPr>
            <p:ph type="pic" sz="quarter" idx="19" hasCustomPrompt="1"/>
          </p:nvPr>
        </p:nvSpPr>
        <p:spPr>
          <a:xfrm rot="21198164">
            <a:off x="8497994" y="1966625"/>
            <a:ext cx="2548889" cy="3635736"/>
          </a:xfrm>
        </p:spPr>
        <p:txBody>
          <a:bodyPr/>
          <a:lstStyle>
            <a:lvl1pPr>
              <a:defRPr/>
            </a:lvl1pPr>
          </a:lstStyle>
          <a:p>
            <a:r>
              <a:rPr lang="en-AU" dirty="0"/>
              <a:t>Document image</a:t>
            </a:r>
          </a:p>
        </p:txBody>
      </p:sp>
    </p:spTree>
    <p:extLst>
      <p:ext uri="{BB962C8B-B14F-4D97-AF65-F5344CB8AC3E}">
        <p14:creationId xmlns:p14="http://schemas.microsoft.com/office/powerpoint/2010/main" val="38068023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with callout box">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2" name="Content Placeholder 2">
            <a:extLst>
              <a:ext uri="{FF2B5EF4-FFF2-40B4-BE49-F238E27FC236}">
                <a16:creationId xmlns:a16="http://schemas.microsoft.com/office/drawing/2014/main" id="{7264D12D-DAEB-B762-87C4-84AC691386B5}"/>
              </a:ext>
            </a:extLst>
          </p:cNvPr>
          <p:cNvSpPr>
            <a:spLocks noGrp="1"/>
          </p:cNvSpPr>
          <p:nvPr>
            <p:ph sz="half" idx="1" hasCustomPrompt="1"/>
          </p:nvPr>
        </p:nvSpPr>
        <p:spPr>
          <a:xfrm>
            <a:off x="360000" y="1584000"/>
            <a:ext cx="5616000" cy="4499998"/>
          </a:xfrm>
        </p:spPr>
        <p:txBody>
          <a:bodyPr/>
          <a:lstStyle>
            <a:lvl1pPr>
              <a:defRPr sz="1800"/>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3" name="Rectangle: Rounded Corners 2">
            <a:extLst>
              <a:ext uri="{FF2B5EF4-FFF2-40B4-BE49-F238E27FC236}">
                <a16:creationId xmlns:a16="http://schemas.microsoft.com/office/drawing/2014/main" id="{E9F8B789-3BDD-E51F-0464-C5095105CA0B}"/>
              </a:ext>
            </a:extLst>
          </p:cNvPr>
          <p:cNvSpPr/>
          <p:nvPr userDrawn="1"/>
        </p:nvSpPr>
        <p:spPr>
          <a:xfrm>
            <a:off x="6379535" y="1583989"/>
            <a:ext cx="5452465" cy="4499997"/>
          </a:xfrm>
          <a:prstGeom prst="roundRect">
            <a:avLst>
              <a:gd name="adj" fmla="val 8003"/>
            </a:avLst>
          </a:prstGeom>
          <a:solidFill>
            <a:srgbClr val="CBE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accent4"/>
              </a:solidFill>
            </a:endParaRPr>
          </a:p>
        </p:txBody>
      </p:sp>
      <p:sp>
        <p:nvSpPr>
          <p:cNvPr id="6" name="Content Placeholder 2">
            <a:extLst>
              <a:ext uri="{FF2B5EF4-FFF2-40B4-BE49-F238E27FC236}">
                <a16:creationId xmlns:a16="http://schemas.microsoft.com/office/drawing/2014/main" id="{6B06FBC2-B6FD-CD3D-EFEE-C13756B43430}"/>
              </a:ext>
            </a:extLst>
          </p:cNvPr>
          <p:cNvSpPr>
            <a:spLocks noGrp="1"/>
          </p:cNvSpPr>
          <p:nvPr>
            <p:ph sz="half" idx="19" hasCustomPrompt="1"/>
          </p:nvPr>
        </p:nvSpPr>
        <p:spPr>
          <a:xfrm>
            <a:off x="6675237" y="1886738"/>
            <a:ext cx="4850456" cy="3869020"/>
          </a:xfrm>
        </p:spPr>
        <p:txBody>
          <a:bodyPr/>
          <a:lstStyle>
            <a:lvl1pPr algn="l">
              <a:defRPr sz="1800"/>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144661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DF8871C-2E9B-5DF5-2D4F-5A0C06C39A4C}"/>
              </a:ext>
              <a:ext uri="{C183D7F6-B498-43B3-948B-1728B52AA6E4}">
                <adec:decorative xmlns:adec="http://schemas.microsoft.com/office/drawing/2017/decorative" val="1"/>
              </a:ext>
            </a:extLst>
          </p:cNvPr>
          <p:cNvSpPr txBox="1"/>
          <p:nvPr userDrawn="1"/>
        </p:nvSpPr>
        <p:spPr>
          <a:xfrm>
            <a:off x="3269454" y="-263449"/>
            <a:ext cx="1963103" cy="2827973"/>
          </a:xfrm>
          <a:prstGeom prst="rect">
            <a:avLst/>
          </a:prstGeom>
          <a:noFill/>
        </p:spPr>
        <p:txBody>
          <a:bodyPr wrap="square" lIns="0" tIns="0" rIns="0" bIns="0" rtlCol="0">
            <a:noAutofit/>
          </a:bodyPr>
          <a:lstStyle/>
          <a:p>
            <a:pPr algn="l"/>
            <a:r>
              <a:rPr lang="en-AU" sz="35000" dirty="0">
                <a:solidFill>
                  <a:srgbClr val="CDD3D6"/>
                </a:solidFill>
              </a:rPr>
              <a:t>“</a:t>
            </a:r>
          </a:p>
        </p:txBody>
      </p:sp>
      <p:cxnSp>
        <p:nvCxnSpPr>
          <p:cNvPr id="7" name="Straight Connector 6">
            <a:extLst>
              <a:ext uri="{FF2B5EF4-FFF2-40B4-BE49-F238E27FC236}">
                <a16:creationId xmlns:a16="http://schemas.microsoft.com/office/drawing/2014/main" id="{F9E1E980-8C11-D173-009D-B6A5EFB0E9C9}"/>
              </a:ext>
              <a:ext uri="{C183D7F6-B498-43B3-948B-1728B52AA6E4}">
                <adec:decorative xmlns:adec="http://schemas.microsoft.com/office/drawing/2017/decorative" val="1"/>
              </a:ext>
            </a:extLst>
          </p:cNvPr>
          <p:cNvCxnSpPr/>
          <p:nvPr userDrawn="1"/>
        </p:nvCxnSpPr>
        <p:spPr>
          <a:xfrm>
            <a:off x="3086574" y="359998"/>
            <a:ext cx="0" cy="5976002"/>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Text Placeholder 14">
            <a:extLst>
              <a:ext uri="{FF2B5EF4-FFF2-40B4-BE49-F238E27FC236}">
                <a16:creationId xmlns:a16="http://schemas.microsoft.com/office/drawing/2014/main" id="{5F96F3EB-62B5-B30A-9550-210C8AC3F128}"/>
              </a:ext>
            </a:extLst>
          </p:cNvPr>
          <p:cNvSpPr>
            <a:spLocks noGrp="1"/>
          </p:cNvSpPr>
          <p:nvPr>
            <p:ph type="body" sz="quarter" idx="14" hasCustomPrompt="1"/>
          </p:nvPr>
        </p:nvSpPr>
        <p:spPr>
          <a:xfrm>
            <a:off x="3511550" y="2036762"/>
            <a:ext cx="8108950" cy="3458057"/>
          </a:xfrm>
        </p:spPr>
        <p:txBody>
          <a:bodyPr/>
          <a:lstStyle>
            <a:lvl1pPr marL="0" indent="0" algn="l" defTabSz="914377" rtl="0" eaLnBrk="1" latinLnBrk="0" hangingPunct="1">
              <a:lnSpc>
                <a:spcPct val="150000"/>
              </a:lnSpc>
              <a:spcBef>
                <a:spcPts val="0"/>
              </a:spcBef>
              <a:spcAft>
                <a:spcPts val="1200"/>
              </a:spcAft>
              <a:buFont typeface="Arial" panose="020B0604020202020204" pitchFamily="34" charset="0"/>
              <a:buNone/>
              <a:defRPr lang="en-US" sz="2400" b="0" kern="1200" dirty="0" smtClean="0">
                <a:solidFill>
                  <a:schemeClr val="accent1"/>
                </a:solidFill>
                <a:latin typeface="+mj-lt"/>
                <a:ea typeface="+mn-ea"/>
                <a:cs typeface="+mn-cs"/>
              </a:defRPr>
            </a:lvl1pPr>
          </a:lstStyle>
          <a:p>
            <a:pPr lvl="0"/>
            <a:r>
              <a:rPr lang="en-US" dirty="0"/>
              <a:t>Quote text</a:t>
            </a:r>
          </a:p>
        </p:txBody>
      </p:sp>
      <p:sp>
        <p:nvSpPr>
          <p:cNvPr id="10" name="Text Placeholder 14">
            <a:extLst>
              <a:ext uri="{FF2B5EF4-FFF2-40B4-BE49-F238E27FC236}">
                <a16:creationId xmlns:a16="http://schemas.microsoft.com/office/drawing/2014/main" id="{F1E02FEE-528E-0CDD-0DB4-625A0D610B6A}"/>
              </a:ext>
            </a:extLst>
          </p:cNvPr>
          <p:cNvSpPr>
            <a:spLocks noGrp="1"/>
          </p:cNvSpPr>
          <p:nvPr>
            <p:ph type="body" sz="quarter" idx="15" hasCustomPrompt="1"/>
          </p:nvPr>
        </p:nvSpPr>
        <p:spPr>
          <a:xfrm>
            <a:off x="3526324" y="5494820"/>
            <a:ext cx="8108950" cy="423139"/>
          </a:xfrm>
        </p:spPr>
        <p:txBody>
          <a:bodyPr/>
          <a:lstStyle>
            <a:lvl1pPr marL="0" indent="0" algn="r" defTabSz="914377" rtl="0" eaLnBrk="1" latinLnBrk="0" hangingPunct="1">
              <a:lnSpc>
                <a:spcPct val="150000"/>
              </a:lnSpc>
              <a:spcBef>
                <a:spcPts val="0"/>
              </a:spcBef>
              <a:spcAft>
                <a:spcPts val="1200"/>
              </a:spcAft>
              <a:buFont typeface="Arial" panose="020B0604020202020204" pitchFamily="34" charset="0"/>
              <a:buNone/>
              <a:defRPr lang="en-US" sz="1800" b="0" kern="1200" dirty="0" smtClean="0">
                <a:solidFill>
                  <a:schemeClr val="accent1"/>
                </a:solidFill>
                <a:latin typeface="+mj-lt"/>
                <a:ea typeface="+mn-ea"/>
                <a:cs typeface="+mn-cs"/>
              </a:defRPr>
            </a:lvl1pPr>
          </a:lstStyle>
          <a:p>
            <a:pPr lvl="0"/>
            <a:r>
              <a:rPr lang="en-US" dirty="0"/>
              <a:t>– Author (</a:t>
            </a:r>
            <a:r>
              <a:rPr lang="en-US" dirty="0" err="1"/>
              <a:t>YYYY:page</a:t>
            </a:r>
            <a:r>
              <a:rPr lang="en-US" dirty="0"/>
              <a:t> number)</a:t>
            </a:r>
          </a:p>
        </p:txBody>
      </p:sp>
      <p:sp>
        <p:nvSpPr>
          <p:cNvPr id="11" name="Text Placeholder 14">
            <a:extLst>
              <a:ext uri="{FF2B5EF4-FFF2-40B4-BE49-F238E27FC236}">
                <a16:creationId xmlns:a16="http://schemas.microsoft.com/office/drawing/2014/main" id="{4727BE8E-6A1C-C35B-FE43-E4276FE9240C}"/>
              </a:ext>
            </a:extLst>
          </p:cNvPr>
          <p:cNvSpPr>
            <a:spLocks noGrp="1"/>
          </p:cNvSpPr>
          <p:nvPr>
            <p:ph type="body" sz="quarter" idx="16" hasCustomPrompt="1"/>
          </p:nvPr>
        </p:nvSpPr>
        <p:spPr>
          <a:xfrm>
            <a:off x="3526324" y="5912861"/>
            <a:ext cx="8108950" cy="423139"/>
          </a:xfrm>
        </p:spPr>
        <p:txBody>
          <a:bodyPr/>
          <a:lstStyle>
            <a:lvl1pPr marL="0" indent="0" algn="r" defTabSz="914377" rtl="0" eaLnBrk="1" latinLnBrk="0" hangingPunct="1">
              <a:lnSpc>
                <a:spcPct val="150000"/>
              </a:lnSpc>
              <a:spcBef>
                <a:spcPts val="0"/>
              </a:spcBef>
              <a:spcAft>
                <a:spcPts val="1200"/>
              </a:spcAft>
              <a:buFont typeface="Arial" panose="020B0604020202020204" pitchFamily="34" charset="0"/>
              <a:buNone/>
              <a:defRPr lang="en-US" sz="1200" b="0" kern="1200" dirty="0" smtClean="0">
                <a:solidFill>
                  <a:schemeClr val="tx1"/>
                </a:solidFill>
                <a:latin typeface="+mj-lt"/>
                <a:ea typeface="+mn-ea"/>
                <a:cs typeface="+mn-cs"/>
              </a:defRPr>
            </a:lvl1pPr>
          </a:lstStyle>
          <a:p>
            <a:pPr lvl="0"/>
            <a:r>
              <a:rPr lang="en-US" dirty="0"/>
              <a:t>Name of text</a:t>
            </a:r>
          </a:p>
        </p:txBody>
      </p:sp>
      <p:pic>
        <p:nvPicPr>
          <p:cNvPr id="13" name="Picture 12">
            <a:extLst>
              <a:ext uri="{FF2B5EF4-FFF2-40B4-BE49-F238E27FC236}">
                <a16:creationId xmlns:a16="http://schemas.microsoft.com/office/drawing/2014/main" id="{0527177B-E69E-4192-EE46-019AE8C241BF}"/>
              </a:ext>
              <a:ext uri="{C183D7F6-B498-43B3-948B-1728B52AA6E4}">
                <adec:decorative xmlns:adec="http://schemas.microsoft.com/office/drawing/2017/decorative" val="1"/>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0"/>
            <a:ext cx="2669954" cy="6858000"/>
          </a:xfrm>
          <a:prstGeom prst="rect">
            <a:avLst/>
          </a:prstGeom>
        </p:spPr>
      </p:pic>
    </p:spTree>
    <p:extLst>
      <p:ext uri="{BB962C8B-B14F-4D97-AF65-F5344CB8AC3E}">
        <p14:creationId xmlns:p14="http://schemas.microsoft.com/office/powerpoint/2010/main" val="38494747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ent highlight blue">
    <p:spTree>
      <p:nvGrpSpPr>
        <p:cNvPr id="1" name=""/>
        <p:cNvGrpSpPr/>
        <p:nvPr/>
      </p:nvGrpSpPr>
      <p:grpSpPr>
        <a:xfrm>
          <a:off x="0" y="0"/>
          <a:ext cx="0" cy="0"/>
          <a:chOff x="0" y="0"/>
          <a:chExt cx="0" cy="0"/>
        </a:xfrm>
      </p:grpSpPr>
      <p:sp>
        <p:nvSpPr>
          <p:cNvPr id="2" name="Title 1"/>
          <p:cNvSpPr>
            <a:spLocks noGrp="1"/>
          </p:cNvSpPr>
          <p:nvPr>
            <p:ph type="title"/>
          </p:nvPr>
        </p:nvSpPr>
        <p:spPr>
          <a:xfrm>
            <a:off x="360000" y="360001"/>
            <a:ext cx="10080000" cy="548704"/>
          </a:xfrm>
        </p:spPr>
        <p:txBody>
          <a:bodyPr/>
          <a:lstStyle>
            <a:lvl1pPr>
              <a:defRPr>
                <a:solidFill>
                  <a:schemeClr val="accent1"/>
                </a:solidFill>
                <a:latin typeface="+mj-lt"/>
              </a:defRPr>
            </a:lvl1pPr>
          </a:lstStyle>
          <a:p>
            <a:r>
              <a:rPr lang="en-US"/>
              <a:t>Click to edit Master title style</a:t>
            </a:r>
          </a:p>
        </p:txBody>
      </p:sp>
      <p:sp>
        <p:nvSpPr>
          <p:cNvPr id="4" name="Rectangle 3">
            <a:extLst>
              <a:ext uri="{FF2B5EF4-FFF2-40B4-BE49-F238E27FC236}">
                <a16:creationId xmlns:a16="http://schemas.microsoft.com/office/drawing/2014/main" id="{1903A8E2-73B2-4BCE-A537-BD98BFA45482}"/>
              </a:ext>
              <a:ext uri="{C183D7F6-B498-43B3-948B-1728B52AA6E4}">
                <adec:decorative xmlns:adec="http://schemas.microsoft.com/office/drawing/2017/decorative" val="1"/>
              </a:ext>
            </a:extLst>
          </p:cNvPr>
          <p:cNvSpPr/>
          <p:nvPr userDrawn="1"/>
        </p:nvSpPr>
        <p:spPr>
          <a:xfrm>
            <a:off x="0" y="1549116"/>
            <a:ext cx="12192000" cy="5308884"/>
          </a:xfrm>
          <a:prstGeom prst="rect">
            <a:avLst/>
          </a:prstGeom>
          <a:solidFill>
            <a:srgbClr val="CBE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 name="Slide Number Placeholder 2">
            <a:extLst>
              <a:ext uri="{FF2B5EF4-FFF2-40B4-BE49-F238E27FC236}">
                <a16:creationId xmlns:a16="http://schemas.microsoft.com/office/drawing/2014/main" id="{50577C0E-B1B9-7F5F-3A8D-575B8D4B55BB}"/>
              </a:ext>
            </a:extLst>
          </p:cNvPr>
          <p:cNvSpPr>
            <a:spLocks noGrp="1"/>
          </p:cNvSpPr>
          <p:nvPr>
            <p:ph type="sldNum" sz="quarter" idx="14"/>
          </p:nvPr>
        </p:nvSpPr>
        <p:spPr/>
        <p:txBody>
          <a:bodyPr/>
          <a:lstStyle/>
          <a:p>
            <a:fld id="{10A01DC5-1685-4615-8240-15192985C6A2}" type="slidenum">
              <a:rPr lang="en-AU" smtClean="0"/>
              <a:pPr/>
              <a:t>‹#›</a:t>
            </a:fld>
            <a:endParaRPr lang="en-AU"/>
          </a:p>
        </p:txBody>
      </p:sp>
      <p:sp>
        <p:nvSpPr>
          <p:cNvPr id="9" name="Text Placeholder 10">
            <a:extLst>
              <a:ext uri="{FF2B5EF4-FFF2-40B4-BE49-F238E27FC236}">
                <a16:creationId xmlns:a16="http://schemas.microsoft.com/office/drawing/2014/main" id="{1879F4BE-E182-4B87-821C-1C8EF66674CD}"/>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5" name="Text Placeholder 10">
            <a:extLst>
              <a:ext uri="{FF2B5EF4-FFF2-40B4-BE49-F238E27FC236}">
                <a16:creationId xmlns:a16="http://schemas.microsoft.com/office/drawing/2014/main" id="{14C244D9-DD08-66EB-5CE3-230309CC0031}"/>
              </a:ext>
            </a:extLst>
          </p:cNvPr>
          <p:cNvSpPr>
            <a:spLocks noGrp="1"/>
          </p:cNvSpPr>
          <p:nvPr>
            <p:ph type="body" sz="quarter" idx="19" hasCustomPrompt="1"/>
          </p:nvPr>
        </p:nvSpPr>
        <p:spPr>
          <a:xfrm>
            <a:off x="360000" y="1862942"/>
            <a:ext cx="11484000" cy="4491058"/>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4610244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2">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0" y="0"/>
            <a:ext cx="12192001" cy="3924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156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tx2">
                  <a:lumMod val="40000"/>
                  <a:lumOff val="60000"/>
                </a:schemeClr>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4104000"/>
            <a:ext cx="8532000" cy="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4104000"/>
            <a:ext cx="2772000" cy="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5867118"/>
            <a:ext cx="4500000" cy="684882"/>
          </a:xfrm>
          <a:prstGeom prst="rect">
            <a:avLst/>
          </a:prstGeom>
        </p:spPr>
        <p:txBody>
          <a:bodyPr vert="horz" lIns="0" tIns="0" rIns="0" bIns="0" rtlCol="0" anchor="b" anchorCtr="0">
            <a:noAutofit/>
          </a:bodyPr>
          <a:lstStyle>
            <a:lvl1pPr algn="l">
              <a:defRPr sz="1400">
                <a:solidFill>
                  <a:schemeClr val="accent1"/>
                </a:solidFill>
                <a:latin typeface="+mn-lt"/>
              </a:defRPr>
            </a:lvl1pPr>
          </a:lstStyle>
          <a:p>
            <a:r>
              <a:rPr lang="en-US"/>
              <a:t>NSW Department of Education</a:t>
            </a:r>
            <a:endParaRPr lang="en-AU"/>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5867118"/>
            <a:ext cx="630000" cy="684882"/>
          </a:xfrm>
          <a:prstGeom prst="rect">
            <a:avLst/>
          </a:prstGeom>
        </p:spPr>
      </p:pic>
      <p:sp>
        <p:nvSpPr>
          <p:cNvPr id="2" name="Title 1">
            <a:extLst>
              <a:ext uri="{FF2B5EF4-FFF2-40B4-BE49-F238E27FC236}">
                <a16:creationId xmlns:a16="http://schemas.microsoft.com/office/drawing/2014/main" id="{88C7C230-6728-957B-B6ED-1DD9FE8060FF}"/>
              </a:ext>
            </a:extLst>
          </p:cNvPr>
          <p:cNvSpPr>
            <a:spLocks noGrp="1"/>
          </p:cNvSpPr>
          <p:nvPr>
            <p:ph type="ctrTitle"/>
          </p:nvPr>
        </p:nvSpPr>
        <p:spPr>
          <a:xfrm>
            <a:off x="359998" y="360000"/>
            <a:ext cx="11484001" cy="2520000"/>
          </a:xfrm>
          <a:ln>
            <a:noFill/>
          </a:ln>
        </p:spPr>
        <p:txBody>
          <a:bodyPr anchor="t">
            <a:noAutofit/>
          </a:bodyPr>
          <a:lstStyle>
            <a:lvl1pPr algn="l">
              <a:lnSpc>
                <a:spcPct val="90000"/>
              </a:lnSpc>
              <a:defRPr sz="4800">
                <a:solidFill>
                  <a:srgbClr val="00296C"/>
                </a:solidFill>
              </a:defRPr>
            </a:lvl1pPr>
          </a:lstStyle>
          <a:p>
            <a:r>
              <a:rPr lang="en-US"/>
              <a:t>Click to edit Master title style</a:t>
            </a:r>
            <a:endParaRPr lang="en-US" dirty="0"/>
          </a:p>
        </p:txBody>
      </p:sp>
      <p:sp>
        <p:nvSpPr>
          <p:cNvPr id="13" name="Text Placeholder 51">
            <a:extLst>
              <a:ext uri="{FF2B5EF4-FFF2-40B4-BE49-F238E27FC236}">
                <a16:creationId xmlns:a16="http://schemas.microsoft.com/office/drawing/2014/main" id="{ED72B8C4-8D7B-20BD-9B46-1BC97B97697A}"/>
              </a:ext>
            </a:extLst>
          </p:cNvPr>
          <p:cNvSpPr>
            <a:spLocks noGrp="1"/>
          </p:cNvSpPr>
          <p:nvPr>
            <p:ph type="body" sz="quarter" idx="12" hasCustomPrompt="1"/>
          </p:nvPr>
        </p:nvSpPr>
        <p:spPr>
          <a:xfrm>
            <a:off x="359998" y="4778427"/>
            <a:ext cx="8532000" cy="424497"/>
          </a:xfrm>
        </p:spPr>
        <p:txBody>
          <a:bodyPr/>
          <a:lstStyle>
            <a:lvl1pPr>
              <a:defRPr sz="1800">
                <a:solidFill>
                  <a:schemeClr val="bg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Presenter name, presenter title</a:t>
            </a:r>
            <a:endParaRPr lang="en-AU" dirty="0"/>
          </a:p>
        </p:txBody>
      </p:sp>
      <p:sp>
        <p:nvSpPr>
          <p:cNvPr id="15" name="Text Placeholder 51">
            <a:extLst>
              <a:ext uri="{FF2B5EF4-FFF2-40B4-BE49-F238E27FC236}">
                <a16:creationId xmlns:a16="http://schemas.microsoft.com/office/drawing/2014/main" id="{F75C817C-04B0-B672-91D9-B0DBB7B21B4D}"/>
              </a:ext>
            </a:extLst>
          </p:cNvPr>
          <p:cNvSpPr>
            <a:spLocks noGrp="1"/>
          </p:cNvSpPr>
          <p:nvPr>
            <p:ph type="body" sz="quarter" idx="13" hasCustomPrompt="1"/>
          </p:nvPr>
        </p:nvSpPr>
        <p:spPr>
          <a:xfrm>
            <a:off x="9071998" y="4273686"/>
            <a:ext cx="2772001" cy="424497"/>
          </a:xfrm>
        </p:spPr>
        <p:txBody>
          <a:bodyPr/>
          <a:lstStyle>
            <a:lvl1pPr>
              <a:defRPr sz="1800">
                <a:solidFill>
                  <a:schemeClr val="bg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00 Month YYYY</a:t>
            </a:r>
            <a:endParaRPr lang="en-AU" dirty="0"/>
          </a:p>
        </p:txBody>
      </p:sp>
      <p:sp>
        <p:nvSpPr>
          <p:cNvPr id="16" name="Text Placeholder 51">
            <a:extLst>
              <a:ext uri="{FF2B5EF4-FFF2-40B4-BE49-F238E27FC236}">
                <a16:creationId xmlns:a16="http://schemas.microsoft.com/office/drawing/2014/main" id="{08636096-4E7F-7255-5E0A-F76A98B8F543}"/>
              </a:ext>
            </a:extLst>
          </p:cNvPr>
          <p:cNvSpPr>
            <a:spLocks noGrp="1"/>
          </p:cNvSpPr>
          <p:nvPr>
            <p:ph type="body" sz="quarter" idx="14" hasCustomPrompt="1"/>
          </p:nvPr>
        </p:nvSpPr>
        <p:spPr>
          <a:xfrm>
            <a:off x="359998" y="4273686"/>
            <a:ext cx="8532000" cy="424497"/>
          </a:xfrm>
        </p:spPr>
        <p:txBody>
          <a:bodyPr/>
          <a:lstStyle>
            <a:lvl1pPr>
              <a:defRPr>
                <a:solidFill>
                  <a:schemeClr val="accent4"/>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Subtitle</a:t>
            </a:r>
            <a:endParaRPr lang="en-AU" dirty="0"/>
          </a:p>
        </p:txBody>
      </p:sp>
    </p:spTree>
    <p:extLst>
      <p:ext uri="{BB962C8B-B14F-4D97-AF65-F5344CB8AC3E}">
        <p14:creationId xmlns:p14="http://schemas.microsoft.com/office/powerpoint/2010/main" val="21631274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ent highlight grey">
    <p:spTree>
      <p:nvGrpSpPr>
        <p:cNvPr id="1" name=""/>
        <p:cNvGrpSpPr/>
        <p:nvPr/>
      </p:nvGrpSpPr>
      <p:grpSpPr>
        <a:xfrm>
          <a:off x="0" y="0"/>
          <a:ext cx="0" cy="0"/>
          <a:chOff x="0" y="0"/>
          <a:chExt cx="0" cy="0"/>
        </a:xfrm>
      </p:grpSpPr>
      <p:sp>
        <p:nvSpPr>
          <p:cNvPr id="2" name="Title 1"/>
          <p:cNvSpPr>
            <a:spLocks noGrp="1"/>
          </p:cNvSpPr>
          <p:nvPr>
            <p:ph type="title"/>
          </p:nvPr>
        </p:nvSpPr>
        <p:spPr>
          <a:xfrm>
            <a:off x="360000" y="360001"/>
            <a:ext cx="10080000" cy="548704"/>
          </a:xfrm>
        </p:spPr>
        <p:txBody>
          <a:bodyPr/>
          <a:lstStyle>
            <a:lvl1pPr>
              <a:defRPr>
                <a:solidFill>
                  <a:schemeClr val="accent1"/>
                </a:solidFill>
                <a:latin typeface="+mj-lt"/>
              </a:defRPr>
            </a:lvl1pPr>
          </a:lstStyle>
          <a:p>
            <a:r>
              <a:rPr lang="en-US"/>
              <a:t>Click to edit Master title style</a:t>
            </a:r>
          </a:p>
        </p:txBody>
      </p:sp>
      <p:sp>
        <p:nvSpPr>
          <p:cNvPr id="4" name="Rectangle 3">
            <a:extLst>
              <a:ext uri="{FF2B5EF4-FFF2-40B4-BE49-F238E27FC236}">
                <a16:creationId xmlns:a16="http://schemas.microsoft.com/office/drawing/2014/main" id="{1903A8E2-73B2-4BCE-A537-BD98BFA45482}"/>
              </a:ext>
              <a:ext uri="{C183D7F6-B498-43B3-948B-1728B52AA6E4}">
                <adec:decorative xmlns:adec="http://schemas.microsoft.com/office/drawing/2017/decorative" val="1"/>
              </a:ext>
            </a:extLst>
          </p:cNvPr>
          <p:cNvSpPr/>
          <p:nvPr userDrawn="1"/>
        </p:nvSpPr>
        <p:spPr>
          <a:xfrm>
            <a:off x="0" y="1549116"/>
            <a:ext cx="12192000" cy="530888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 name="Slide Number Placeholder 2">
            <a:extLst>
              <a:ext uri="{FF2B5EF4-FFF2-40B4-BE49-F238E27FC236}">
                <a16:creationId xmlns:a16="http://schemas.microsoft.com/office/drawing/2014/main" id="{50577C0E-B1B9-7F5F-3A8D-575B8D4B55BB}"/>
              </a:ext>
            </a:extLst>
          </p:cNvPr>
          <p:cNvSpPr>
            <a:spLocks noGrp="1"/>
          </p:cNvSpPr>
          <p:nvPr>
            <p:ph type="sldNum" sz="quarter" idx="14"/>
          </p:nvPr>
        </p:nvSpPr>
        <p:spPr/>
        <p:txBody>
          <a:bodyPr/>
          <a:lstStyle/>
          <a:p>
            <a:fld id="{10A01DC5-1685-4615-8240-15192985C6A2}" type="slidenum">
              <a:rPr lang="en-AU" smtClean="0"/>
              <a:pPr/>
              <a:t>‹#›</a:t>
            </a:fld>
            <a:endParaRPr lang="en-AU"/>
          </a:p>
        </p:txBody>
      </p:sp>
      <p:sp>
        <p:nvSpPr>
          <p:cNvPr id="9" name="Text Placeholder 10">
            <a:extLst>
              <a:ext uri="{FF2B5EF4-FFF2-40B4-BE49-F238E27FC236}">
                <a16:creationId xmlns:a16="http://schemas.microsoft.com/office/drawing/2014/main" id="{1879F4BE-E182-4B87-821C-1C8EF66674CD}"/>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5" name="Text Placeholder 10">
            <a:extLst>
              <a:ext uri="{FF2B5EF4-FFF2-40B4-BE49-F238E27FC236}">
                <a16:creationId xmlns:a16="http://schemas.microsoft.com/office/drawing/2014/main" id="{14C244D9-DD08-66EB-5CE3-230309CC0031}"/>
              </a:ext>
            </a:extLst>
          </p:cNvPr>
          <p:cNvSpPr>
            <a:spLocks noGrp="1"/>
          </p:cNvSpPr>
          <p:nvPr>
            <p:ph type="body" sz="quarter" idx="19" hasCustomPrompt="1"/>
          </p:nvPr>
        </p:nvSpPr>
        <p:spPr>
          <a:xfrm>
            <a:off x="360000" y="1862942"/>
            <a:ext cx="11484000" cy="4491058"/>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162593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Feature column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A261189-1322-1FFF-97C5-10FB07056386}"/>
              </a:ext>
              <a:ext uri="{C183D7F6-B498-43B3-948B-1728B52AA6E4}">
                <adec:decorative xmlns:adec="http://schemas.microsoft.com/office/drawing/2017/decorative" val="1"/>
              </a:ext>
            </a:extLst>
          </p:cNvPr>
          <p:cNvSpPr/>
          <p:nvPr userDrawn="1"/>
        </p:nvSpPr>
        <p:spPr>
          <a:xfrm>
            <a:off x="7152001" y="0"/>
            <a:ext cx="5039999"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pic>
        <p:nvPicPr>
          <p:cNvPr id="6" name="Picture 5" descr="NSW Government logo">
            <a:extLst>
              <a:ext uri="{FF2B5EF4-FFF2-40B4-BE49-F238E27FC236}">
                <a16:creationId xmlns:a16="http://schemas.microsoft.com/office/drawing/2014/main" id="{B4244BC1-9C77-D2F1-9025-BA8B21E4D748}"/>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360321"/>
            <a:ext cx="630000" cy="684882"/>
          </a:xfrm>
          <a:prstGeom prst="rect">
            <a:avLst/>
          </a:prstGeom>
        </p:spPr>
      </p:pic>
      <p:sp>
        <p:nvSpPr>
          <p:cNvPr id="7" name="Content Placeholder 3">
            <a:extLst>
              <a:ext uri="{FF2B5EF4-FFF2-40B4-BE49-F238E27FC236}">
                <a16:creationId xmlns:a16="http://schemas.microsoft.com/office/drawing/2014/main" id="{528F89D3-540D-0919-66BC-C469965FC474}"/>
              </a:ext>
            </a:extLst>
          </p:cNvPr>
          <p:cNvSpPr>
            <a:spLocks noGrp="1"/>
          </p:cNvSpPr>
          <p:nvPr>
            <p:ph sz="half" idx="2" hasCustomPrompt="1"/>
          </p:nvPr>
        </p:nvSpPr>
        <p:spPr>
          <a:xfrm>
            <a:off x="7417612" y="1800000"/>
            <a:ext cx="4426387" cy="4554000"/>
          </a:xfrm>
        </p:spPr>
        <p:txBody>
          <a:bodyPr/>
          <a:lstStyle>
            <a:lvl1pPr>
              <a:defRPr sz="1800"/>
            </a:lvl1pPr>
            <a:lvl2pPr>
              <a:defRPr sz="1800"/>
            </a:lvl2pPr>
            <a:lvl3pPr>
              <a:defRPr sz="1800"/>
            </a:lvl3pPr>
            <a:lvl4pPr>
              <a:defRPr sz="1800"/>
            </a:lvl4pPr>
            <a:lvl5pPr>
              <a:defRPr sz="18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8" name="Text Placeholder 4">
            <a:extLst>
              <a:ext uri="{FF2B5EF4-FFF2-40B4-BE49-F238E27FC236}">
                <a16:creationId xmlns:a16="http://schemas.microsoft.com/office/drawing/2014/main" id="{2CD69226-3048-02BD-1796-00C8D2EF344F}"/>
              </a:ext>
            </a:extLst>
          </p:cNvPr>
          <p:cNvSpPr>
            <a:spLocks noGrp="1"/>
          </p:cNvSpPr>
          <p:nvPr>
            <p:ph type="body" sz="quarter" idx="17" hasCustomPrompt="1"/>
          </p:nvPr>
        </p:nvSpPr>
        <p:spPr>
          <a:xfrm>
            <a:off x="360363" y="1800001"/>
            <a:ext cx="6443637" cy="4553999"/>
          </a:xfrm>
        </p:spPr>
        <p:txBody>
          <a:bodyPr/>
          <a:lstStyle>
            <a:lvl1pPr>
              <a:defRPr sz="1800"/>
            </a:lvl1pPr>
            <a:lvl2pPr>
              <a:defRPr sz="1800"/>
            </a:lvl2pPr>
            <a:lvl3pPr>
              <a:defRPr sz="1800"/>
            </a:lvl3pPr>
            <a:lvl4pPr>
              <a:defRPr sz="1800"/>
            </a:lvl4pPr>
            <a:lvl5pPr>
              <a:defRPr sz="18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10" name="Title 3">
            <a:extLst>
              <a:ext uri="{FF2B5EF4-FFF2-40B4-BE49-F238E27FC236}">
                <a16:creationId xmlns:a16="http://schemas.microsoft.com/office/drawing/2014/main" id="{62A2E60B-E3FC-EC87-D031-9325EBBDCDC0}"/>
              </a:ext>
            </a:extLst>
          </p:cNvPr>
          <p:cNvSpPr>
            <a:spLocks noGrp="1"/>
          </p:cNvSpPr>
          <p:nvPr>
            <p:ph type="title"/>
          </p:nvPr>
        </p:nvSpPr>
        <p:spPr>
          <a:xfrm>
            <a:off x="360000" y="360000"/>
            <a:ext cx="6444001" cy="545601"/>
          </a:xfrm>
        </p:spPr>
        <p:txBody>
          <a:bodyPr/>
          <a:lstStyle>
            <a:lvl1pPr>
              <a:defRPr>
                <a:solidFill>
                  <a:schemeClr val="accent1"/>
                </a:solidFill>
              </a:defRPr>
            </a:lvl1pPr>
          </a:lstStyle>
          <a:p>
            <a:r>
              <a:rPr lang="en-US"/>
              <a:t>Click to edit Master title style</a:t>
            </a:r>
            <a:endParaRPr lang="en-AU" dirty="0"/>
          </a:p>
        </p:txBody>
      </p:sp>
      <p:sp>
        <p:nvSpPr>
          <p:cNvPr id="15" name="Text Placeholder 10">
            <a:extLst>
              <a:ext uri="{FF2B5EF4-FFF2-40B4-BE49-F238E27FC236}">
                <a16:creationId xmlns:a16="http://schemas.microsoft.com/office/drawing/2014/main" id="{329D4781-7A62-0AEA-9923-4D79CDBAF475}"/>
              </a:ext>
            </a:extLst>
          </p:cNvPr>
          <p:cNvSpPr>
            <a:spLocks noGrp="1"/>
          </p:cNvSpPr>
          <p:nvPr>
            <p:ph type="body" sz="quarter" idx="18" hasCustomPrompt="1"/>
          </p:nvPr>
        </p:nvSpPr>
        <p:spPr>
          <a:xfrm>
            <a:off x="360000" y="980969"/>
            <a:ext cx="6444001"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6" name="Slide Number Placeholder 4">
            <a:extLst>
              <a:ext uri="{FF2B5EF4-FFF2-40B4-BE49-F238E27FC236}">
                <a16:creationId xmlns:a16="http://schemas.microsoft.com/office/drawing/2014/main" id="{F38829E2-5B70-1DB2-DC90-847F05173375}"/>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Tree>
    <p:extLst>
      <p:ext uri="{BB962C8B-B14F-4D97-AF65-F5344CB8AC3E}">
        <p14:creationId xmlns:p14="http://schemas.microsoft.com/office/powerpoint/2010/main" val="2286449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Feature column gre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A261189-1322-1FFF-97C5-10FB07056386}"/>
              </a:ext>
              <a:ext uri="{C183D7F6-B498-43B3-948B-1728B52AA6E4}">
                <adec:decorative xmlns:adec="http://schemas.microsoft.com/office/drawing/2017/decorative" val="1"/>
              </a:ext>
            </a:extLst>
          </p:cNvPr>
          <p:cNvSpPr/>
          <p:nvPr userDrawn="1"/>
        </p:nvSpPr>
        <p:spPr>
          <a:xfrm>
            <a:off x="7152001" y="0"/>
            <a:ext cx="503999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pic>
        <p:nvPicPr>
          <p:cNvPr id="6" name="Picture 5" descr="NSW Government logo">
            <a:extLst>
              <a:ext uri="{FF2B5EF4-FFF2-40B4-BE49-F238E27FC236}">
                <a16:creationId xmlns:a16="http://schemas.microsoft.com/office/drawing/2014/main" id="{B4244BC1-9C77-D2F1-9025-BA8B21E4D748}"/>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360321"/>
            <a:ext cx="630000" cy="684882"/>
          </a:xfrm>
          <a:prstGeom prst="rect">
            <a:avLst/>
          </a:prstGeom>
        </p:spPr>
      </p:pic>
      <p:sp>
        <p:nvSpPr>
          <p:cNvPr id="7" name="Content Placeholder 3">
            <a:extLst>
              <a:ext uri="{FF2B5EF4-FFF2-40B4-BE49-F238E27FC236}">
                <a16:creationId xmlns:a16="http://schemas.microsoft.com/office/drawing/2014/main" id="{528F89D3-540D-0919-66BC-C469965FC474}"/>
              </a:ext>
            </a:extLst>
          </p:cNvPr>
          <p:cNvSpPr>
            <a:spLocks noGrp="1"/>
          </p:cNvSpPr>
          <p:nvPr>
            <p:ph sz="half" idx="2" hasCustomPrompt="1"/>
          </p:nvPr>
        </p:nvSpPr>
        <p:spPr>
          <a:xfrm>
            <a:off x="7417612" y="1800000"/>
            <a:ext cx="4426387" cy="4554000"/>
          </a:xfrm>
        </p:spPr>
        <p:txBody>
          <a:bodyPr/>
          <a:lstStyle>
            <a:lvl1pPr>
              <a:defRPr sz="1800"/>
            </a:lvl1pPr>
            <a:lvl2pPr>
              <a:defRPr sz="1800"/>
            </a:lvl2pPr>
            <a:lvl3pPr>
              <a:defRPr sz="1800"/>
            </a:lvl3pPr>
            <a:lvl4pPr>
              <a:defRPr sz="1800"/>
            </a:lvl4pPr>
            <a:lvl5pPr>
              <a:defRPr sz="18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8" name="Text Placeholder 4">
            <a:extLst>
              <a:ext uri="{FF2B5EF4-FFF2-40B4-BE49-F238E27FC236}">
                <a16:creationId xmlns:a16="http://schemas.microsoft.com/office/drawing/2014/main" id="{2CD69226-3048-02BD-1796-00C8D2EF344F}"/>
              </a:ext>
            </a:extLst>
          </p:cNvPr>
          <p:cNvSpPr>
            <a:spLocks noGrp="1"/>
          </p:cNvSpPr>
          <p:nvPr>
            <p:ph type="body" sz="quarter" idx="17" hasCustomPrompt="1"/>
          </p:nvPr>
        </p:nvSpPr>
        <p:spPr>
          <a:xfrm>
            <a:off x="360363" y="1800001"/>
            <a:ext cx="6443637" cy="4553999"/>
          </a:xfrm>
        </p:spPr>
        <p:txBody>
          <a:bodyPr/>
          <a:lstStyle>
            <a:lvl1pPr>
              <a:defRPr sz="1800"/>
            </a:lvl1pPr>
            <a:lvl2pPr>
              <a:defRPr sz="1800"/>
            </a:lvl2pPr>
            <a:lvl3pPr>
              <a:defRPr sz="1800"/>
            </a:lvl3pPr>
            <a:lvl4pPr>
              <a:defRPr sz="1800"/>
            </a:lvl4pPr>
            <a:lvl5pPr>
              <a:defRPr sz="18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10" name="Title 3">
            <a:extLst>
              <a:ext uri="{FF2B5EF4-FFF2-40B4-BE49-F238E27FC236}">
                <a16:creationId xmlns:a16="http://schemas.microsoft.com/office/drawing/2014/main" id="{62A2E60B-E3FC-EC87-D031-9325EBBDCDC0}"/>
              </a:ext>
            </a:extLst>
          </p:cNvPr>
          <p:cNvSpPr>
            <a:spLocks noGrp="1"/>
          </p:cNvSpPr>
          <p:nvPr>
            <p:ph type="title"/>
          </p:nvPr>
        </p:nvSpPr>
        <p:spPr>
          <a:xfrm>
            <a:off x="360000" y="360000"/>
            <a:ext cx="6444001" cy="545601"/>
          </a:xfrm>
        </p:spPr>
        <p:txBody>
          <a:bodyPr/>
          <a:lstStyle>
            <a:lvl1pPr>
              <a:defRPr>
                <a:solidFill>
                  <a:schemeClr val="accent1"/>
                </a:solidFill>
              </a:defRPr>
            </a:lvl1pPr>
          </a:lstStyle>
          <a:p>
            <a:r>
              <a:rPr lang="en-US"/>
              <a:t>Click to edit Master title style</a:t>
            </a:r>
            <a:endParaRPr lang="en-AU" dirty="0"/>
          </a:p>
        </p:txBody>
      </p:sp>
      <p:sp>
        <p:nvSpPr>
          <p:cNvPr id="15" name="Text Placeholder 10">
            <a:extLst>
              <a:ext uri="{FF2B5EF4-FFF2-40B4-BE49-F238E27FC236}">
                <a16:creationId xmlns:a16="http://schemas.microsoft.com/office/drawing/2014/main" id="{329D4781-7A62-0AEA-9923-4D79CDBAF475}"/>
              </a:ext>
            </a:extLst>
          </p:cNvPr>
          <p:cNvSpPr>
            <a:spLocks noGrp="1"/>
          </p:cNvSpPr>
          <p:nvPr>
            <p:ph type="body" sz="quarter" idx="18" hasCustomPrompt="1"/>
          </p:nvPr>
        </p:nvSpPr>
        <p:spPr>
          <a:xfrm>
            <a:off x="360000" y="980969"/>
            <a:ext cx="6444001"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6" name="Slide Number Placeholder 4">
            <a:extLst>
              <a:ext uri="{FF2B5EF4-FFF2-40B4-BE49-F238E27FC236}">
                <a16:creationId xmlns:a16="http://schemas.microsoft.com/office/drawing/2014/main" id="{F38829E2-5B70-1DB2-DC90-847F05173375}"/>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Tree>
    <p:extLst>
      <p:ext uri="{BB962C8B-B14F-4D97-AF65-F5344CB8AC3E}">
        <p14:creationId xmlns:p14="http://schemas.microsoft.com/office/powerpoint/2010/main" val="30241005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eature image blu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F422DE0-E1CC-D787-19FA-0F7B3D4EAA93}"/>
              </a:ext>
              <a:ext uri="{C183D7F6-B498-43B3-948B-1728B52AA6E4}">
                <adec:decorative xmlns:adec="http://schemas.microsoft.com/office/drawing/2017/decorative" val="1"/>
              </a:ext>
            </a:extLst>
          </p:cNvPr>
          <p:cNvSpPr/>
          <p:nvPr userDrawn="1"/>
        </p:nvSpPr>
        <p:spPr>
          <a:xfrm>
            <a:off x="0" y="0"/>
            <a:ext cx="5039999"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sp>
        <p:nvSpPr>
          <p:cNvPr id="5" name="Title 1">
            <a:extLst>
              <a:ext uri="{FF2B5EF4-FFF2-40B4-BE49-F238E27FC236}">
                <a16:creationId xmlns:a16="http://schemas.microsoft.com/office/drawing/2014/main" id="{20DE6D46-38D9-2F46-294E-8EAADBDD7D27}"/>
              </a:ext>
            </a:extLst>
          </p:cNvPr>
          <p:cNvSpPr>
            <a:spLocks noGrp="1"/>
          </p:cNvSpPr>
          <p:nvPr>
            <p:ph type="title"/>
          </p:nvPr>
        </p:nvSpPr>
        <p:spPr>
          <a:xfrm>
            <a:off x="5400000" y="360000"/>
            <a:ext cx="5400000" cy="554400"/>
          </a:xfrm>
        </p:spPr>
        <p:txBody>
          <a:bodyPr/>
          <a:lstStyle>
            <a:lvl1pPr>
              <a:defRPr>
                <a:solidFill>
                  <a:schemeClr val="accent1"/>
                </a:solidFill>
              </a:defRPr>
            </a:lvl1pPr>
          </a:lstStyle>
          <a:p>
            <a:r>
              <a:rPr lang="en-US"/>
              <a:t>Click to edit Master title style</a:t>
            </a:r>
            <a:endParaRPr lang="en-US" dirty="0"/>
          </a:p>
        </p:txBody>
      </p:sp>
      <p:sp>
        <p:nvSpPr>
          <p:cNvPr id="7" name="Slide Number Placeholder 1">
            <a:extLst>
              <a:ext uri="{FF2B5EF4-FFF2-40B4-BE49-F238E27FC236}">
                <a16:creationId xmlns:a16="http://schemas.microsoft.com/office/drawing/2014/main" id="{6EA5BE4F-B9DF-0C17-C0CB-C288DFF237CC}"/>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9" name="Text Placeholder 3">
            <a:extLst>
              <a:ext uri="{FF2B5EF4-FFF2-40B4-BE49-F238E27FC236}">
                <a16:creationId xmlns:a16="http://schemas.microsoft.com/office/drawing/2014/main" id="{92EF9271-D0D5-BFE6-1EE4-F10B54B37AF7}"/>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11" name="Text Placeholder 10">
            <a:extLst>
              <a:ext uri="{FF2B5EF4-FFF2-40B4-BE49-F238E27FC236}">
                <a16:creationId xmlns:a16="http://schemas.microsoft.com/office/drawing/2014/main" id="{A9FF9E72-9D06-B4C4-2E9F-51E8796A0239}"/>
              </a:ext>
            </a:extLst>
          </p:cNvPr>
          <p:cNvSpPr>
            <a:spLocks noGrp="1"/>
          </p:cNvSpPr>
          <p:nvPr>
            <p:ph type="body" sz="quarter" idx="18" hasCustomPrompt="1"/>
          </p:nvPr>
        </p:nvSpPr>
        <p:spPr>
          <a:xfrm>
            <a:off x="5399998" y="982520"/>
            <a:ext cx="5400000" cy="294189"/>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3" name="Picture Placeholder 8">
            <a:extLst>
              <a:ext uri="{FF2B5EF4-FFF2-40B4-BE49-F238E27FC236}">
                <a16:creationId xmlns:a16="http://schemas.microsoft.com/office/drawing/2014/main" id="{A2D38A9A-C242-2929-EF6C-F41B8AF9AAB4}"/>
              </a:ext>
              <a:ext uri="{C183D7F6-B498-43B3-948B-1728B52AA6E4}">
                <adec:decorative xmlns:adec="http://schemas.microsoft.com/office/drawing/2017/decorative" val="1"/>
              </a:ext>
            </a:extLst>
          </p:cNvPr>
          <p:cNvSpPr>
            <a:spLocks noGrp="1"/>
          </p:cNvSpPr>
          <p:nvPr>
            <p:ph type="pic" sz="quarter" idx="13"/>
          </p:nvPr>
        </p:nvSpPr>
        <p:spPr>
          <a:xfrm>
            <a:off x="306805" y="360000"/>
            <a:ext cx="4426388" cy="5976000"/>
          </a:xfrm>
        </p:spPr>
        <p:txBody>
          <a:bodyPr/>
          <a:lstStyle/>
          <a:p>
            <a:r>
              <a:rPr lang="en-US"/>
              <a:t>Click icon to add picture</a:t>
            </a:r>
            <a:endParaRPr lang="en-AU"/>
          </a:p>
        </p:txBody>
      </p:sp>
    </p:spTree>
    <p:extLst>
      <p:ext uri="{BB962C8B-B14F-4D97-AF65-F5344CB8AC3E}">
        <p14:creationId xmlns:p14="http://schemas.microsoft.com/office/powerpoint/2010/main" val="30856236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Feature image grey">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F422DE0-E1CC-D787-19FA-0F7B3D4EAA93}"/>
              </a:ext>
              <a:ext uri="{C183D7F6-B498-43B3-948B-1728B52AA6E4}">
                <adec:decorative xmlns:adec="http://schemas.microsoft.com/office/drawing/2017/decorative" val="1"/>
              </a:ext>
            </a:extLst>
          </p:cNvPr>
          <p:cNvSpPr/>
          <p:nvPr userDrawn="1"/>
        </p:nvSpPr>
        <p:spPr>
          <a:xfrm>
            <a:off x="0" y="0"/>
            <a:ext cx="503999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sp>
        <p:nvSpPr>
          <p:cNvPr id="5" name="Title 1">
            <a:extLst>
              <a:ext uri="{FF2B5EF4-FFF2-40B4-BE49-F238E27FC236}">
                <a16:creationId xmlns:a16="http://schemas.microsoft.com/office/drawing/2014/main" id="{20DE6D46-38D9-2F46-294E-8EAADBDD7D27}"/>
              </a:ext>
            </a:extLst>
          </p:cNvPr>
          <p:cNvSpPr>
            <a:spLocks noGrp="1"/>
          </p:cNvSpPr>
          <p:nvPr>
            <p:ph type="title"/>
          </p:nvPr>
        </p:nvSpPr>
        <p:spPr>
          <a:xfrm>
            <a:off x="5400000" y="360000"/>
            <a:ext cx="5400000" cy="554400"/>
          </a:xfrm>
        </p:spPr>
        <p:txBody>
          <a:bodyPr/>
          <a:lstStyle>
            <a:lvl1pPr>
              <a:defRPr>
                <a:solidFill>
                  <a:schemeClr val="accent1"/>
                </a:solidFill>
              </a:defRPr>
            </a:lvl1pPr>
          </a:lstStyle>
          <a:p>
            <a:r>
              <a:rPr lang="en-US"/>
              <a:t>Click to edit Master title style</a:t>
            </a:r>
            <a:endParaRPr lang="en-US" dirty="0"/>
          </a:p>
        </p:txBody>
      </p:sp>
      <p:sp>
        <p:nvSpPr>
          <p:cNvPr id="7" name="Slide Number Placeholder 1">
            <a:extLst>
              <a:ext uri="{FF2B5EF4-FFF2-40B4-BE49-F238E27FC236}">
                <a16:creationId xmlns:a16="http://schemas.microsoft.com/office/drawing/2014/main" id="{6EA5BE4F-B9DF-0C17-C0CB-C288DFF237CC}"/>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9" name="Text Placeholder 3">
            <a:extLst>
              <a:ext uri="{FF2B5EF4-FFF2-40B4-BE49-F238E27FC236}">
                <a16:creationId xmlns:a16="http://schemas.microsoft.com/office/drawing/2014/main" id="{92EF9271-D0D5-BFE6-1EE4-F10B54B37AF7}"/>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11" name="Text Placeholder 10">
            <a:extLst>
              <a:ext uri="{FF2B5EF4-FFF2-40B4-BE49-F238E27FC236}">
                <a16:creationId xmlns:a16="http://schemas.microsoft.com/office/drawing/2014/main" id="{A9FF9E72-9D06-B4C4-2E9F-51E8796A0239}"/>
              </a:ext>
            </a:extLst>
          </p:cNvPr>
          <p:cNvSpPr>
            <a:spLocks noGrp="1"/>
          </p:cNvSpPr>
          <p:nvPr>
            <p:ph type="body" sz="quarter" idx="18" hasCustomPrompt="1"/>
          </p:nvPr>
        </p:nvSpPr>
        <p:spPr>
          <a:xfrm>
            <a:off x="5399998" y="982520"/>
            <a:ext cx="5400000" cy="294189"/>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3" name="Picture Placeholder 8">
            <a:extLst>
              <a:ext uri="{FF2B5EF4-FFF2-40B4-BE49-F238E27FC236}">
                <a16:creationId xmlns:a16="http://schemas.microsoft.com/office/drawing/2014/main" id="{A2D38A9A-C242-2929-EF6C-F41B8AF9AAB4}"/>
              </a:ext>
              <a:ext uri="{C183D7F6-B498-43B3-948B-1728B52AA6E4}">
                <adec:decorative xmlns:adec="http://schemas.microsoft.com/office/drawing/2017/decorative" val="1"/>
              </a:ext>
            </a:extLst>
          </p:cNvPr>
          <p:cNvSpPr>
            <a:spLocks noGrp="1"/>
          </p:cNvSpPr>
          <p:nvPr>
            <p:ph type="pic" sz="quarter" idx="13"/>
          </p:nvPr>
        </p:nvSpPr>
        <p:spPr>
          <a:xfrm>
            <a:off x="306805" y="360000"/>
            <a:ext cx="4426388" cy="5976000"/>
          </a:xfrm>
        </p:spPr>
        <p:txBody>
          <a:bodyPr/>
          <a:lstStyle/>
          <a:p>
            <a:r>
              <a:rPr lang="en-US"/>
              <a:t>Click icon to add picture</a:t>
            </a:r>
            <a:endParaRPr lang="en-AU"/>
          </a:p>
        </p:txBody>
      </p:sp>
    </p:spTree>
    <p:extLst>
      <p:ext uri="{BB962C8B-B14F-4D97-AF65-F5344CB8AC3E}">
        <p14:creationId xmlns:p14="http://schemas.microsoft.com/office/powerpoint/2010/main" val="1795276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Feature image">
    <p:spTree>
      <p:nvGrpSpPr>
        <p:cNvPr id="1" name=""/>
        <p:cNvGrpSpPr/>
        <p:nvPr/>
      </p:nvGrpSpPr>
      <p:grpSpPr>
        <a:xfrm>
          <a:off x="0" y="0"/>
          <a:ext cx="0" cy="0"/>
          <a:chOff x="0" y="0"/>
          <a:chExt cx="0" cy="0"/>
        </a:xfrm>
      </p:grpSpPr>
      <p:sp>
        <p:nvSpPr>
          <p:cNvPr id="2" name="Picture Placeholder 8">
            <a:extLst>
              <a:ext uri="{FF2B5EF4-FFF2-40B4-BE49-F238E27FC236}">
                <a16:creationId xmlns:a16="http://schemas.microsoft.com/office/drawing/2014/main" id="{91FCC384-7450-516C-24D0-7D029ED3855A}"/>
              </a:ext>
              <a:ext uri="{C183D7F6-B498-43B3-948B-1728B52AA6E4}">
                <adec:decorative xmlns:adec="http://schemas.microsoft.com/office/drawing/2017/decorative" val="1"/>
              </a:ext>
            </a:extLst>
          </p:cNvPr>
          <p:cNvSpPr>
            <a:spLocks noGrp="1"/>
          </p:cNvSpPr>
          <p:nvPr>
            <p:ph type="pic" sz="quarter" idx="13"/>
          </p:nvPr>
        </p:nvSpPr>
        <p:spPr>
          <a:xfrm>
            <a:off x="0" y="0"/>
            <a:ext cx="5040000" cy="6858000"/>
          </a:xfrm>
        </p:spPr>
        <p:txBody>
          <a:bodyPr/>
          <a:lstStyle/>
          <a:p>
            <a:r>
              <a:rPr lang="en-US"/>
              <a:t>Click icon to add picture</a:t>
            </a:r>
            <a:endParaRPr lang="en-AU"/>
          </a:p>
        </p:txBody>
      </p:sp>
      <p:sp>
        <p:nvSpPr>
          <p:cNvPr id="4" name="Title 1">
            <a:extLst>
              <a:ext uri="{FF2B5EF4-FFF2-40B4-BE49-F238E27FC236}">
                <a16:creationId xmlns:a16="http://schemas.microsoft.com/office/drawing/2014/main" id="{46E61F09-1856-72E7-5C79-31B4A856E7AD}"/>
              </a:ext>
            </a:extLst>
          </p:cNvPr>
          <p:cNvSpPr>
            <a:spLocks noGrp="1"/>
          </p:cNvSpPr>
          <p:nvPr>
            <p:ph type="title"/>
          </p:nvPr>
        </p:nvSpPr>
        <p:spPr>
          <a:xfrm>
            <a:off x="5400000" y="360000"/>
            <a:ext cx="5400000" cy="554400"/>
          </a:xfrm>
        </p:spPr>
        <p:txBody>
          <a:bodyPr/>
          <a:lstStyle>
            <a:lvl1pPr>
              <a:defRPr>
                <a:solidFill>
                  <a:schemeClr val="accent1"/>
                </a:solidFill>
              </a:defRPr>
            </a:lvl1pPr>
          </a:lstStyle>
          <a:p>
            <a:r>
              <a:rPr lang="en-US"/>
              <a:t>Click to edit Master title style</a:t>
            </a:r>
            <a:endParaRPr lang="en-US" dirty="0"/>
          </a:p>
        </p:txBody>
      </p:sp>
      <p:cxnSp>
        <p:nvCxnSpPr>
          <p:cNvPr id="6" name="Straight Connector 5">
            <a:extLst>
              <a:ext uri="{FF2B5EF4-FFF2-40B4-BE49-F238E27FC236}">
                <a16:creationId xmlns:a16="http://schemas.microsoft.com/office/drawing/2014/main" id="{52576981-5B08-29E1-CBD0-60B20605F583}"/>
              </a:ext>
              <a:ext uri="{C183D7F6-B498-43B3-948B-1728B52AA6E4}">
                <adec:decorative xmlns:adec="http://schemas.microsoft.com/office/drawing/2017/decorative" val="1"/>
              </a:ext>
            </a:extLst>
          </p:cNvPr>
          <p:cNvCxnSpPr>
            <a:cxnSpLocks/>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1">
            <a:extLst>
              <a:ext uri="{FF2B5EF4-FFF2-40B4-BE49-F238E27FC236}">
                <a16:creationId xmlns:a16="http://schemas.microsoft.com/office/drawing/2014/main" id="{AC754ADD-23A8-B626-EF2D-A89E9897C22E}"/>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10" name="Text Placeholder 3">
            <a:extLst>
              <a:ext uri="{FF2B5EF4-FFF2-40B4-BE49-F238E27FC236}">
                <a16:creationId xmlns:a16="http://schemas.microsoft.com/office/drawing/2014/main" id="{DE31FF8A-F945-2755-C01F-A984129CCFE4}"/>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13" name="Text Placeholder 10">
            <a:extLst>
              <a:ext uri="{FF2B5EF4-FFF2-40B4-BE49-F238E27FC236}">
                <a16:creationId xmlns:a16="http://schemas.microsoft.com/office/drawing/2014/main" id="{5222D209-0CF8-F581-20B2-402482319282}"/>
              </a:ext>
            </a:extLst>
          </p:cNvPr>
          <p:cNvSpPr>
            <a:spLocks noGrp="1"/>
          </p:cNvSpPr>
          <p:nvPr>
            <p:ph type="body" sz="quarter" idx="18" hasCustomPrompt="1"/>
          </p:nvPr>
        </p:nvSpPr>
        <p:spPr>
          <a:xfrm>
            <a:off x="5399998" y="982520"/>
            <a:ext cx="5400000" cy="294189"/>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28353434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and sub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1641190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1"/>
                </a:solidFill>
              </a:defRPr>
            </a:lvl1pPr>
          </a:lstStyle>
          <a:p>
            <a:r>
              <a:rPr lang="en-US"/>
              <a:t>Click to edit Master title style</a:t>
            </a:r>
          </a:p>
        </p:txBody>
      </p:sp>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Tree>
    <p:extLst>
      <p:ext uri="{BB962C8B-B14F-4D97-AF65-F5344CB8AC3E}">
        <p14:creationId xmlns:p14="http://schemas.microsoft.com/office/powerpoint/2010/main" val="4490056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Tree>
    <p:extLst>
      <p:ext uri="{BB962C8B-B14F-4D97-AF65-F5344CB8AC3E}">
        <p14:creationId xmlns:p14="http://schemas.microsoft.com/office/powerpoint/2010/main" val="3267873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References">
    <p:bg>
      <p:bgPr>
        <a:solidFill>
          <a:schemeClr val="accent4"/>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3C69E21-27A4-4448-A8A5-3DF6A41F3B28}"/>
              </a:ext>
            </a:extLst>
          </p:cNvPr>
          <p:cNvSpPr/>
          <p:nvPr userDrawn="1"/>
        </p:nvSpPr>
        <p:spPr>
          <a:xfrm>
            <a:off x="0" y="1265616"/>
            <a:ext cx="12192000" cy="1901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a:cxnSpLocks/>
          </p:cNvCxnSpPr>
          <p:nvPr userDrawn="1"/>
        </p:nvCxnSpPr>
        <p:spPr>
          <a:xfrm>
            <a:off x="0" y="1265616"/>
            <a:ext cx="121920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81B646BC-5BB3-E31B-1A9E-AD82558D7FE8}"/>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itle 3">
            <a:extLst>
              <a:ext uri="{FF2B5EF4-FFF2-40B4-BE49-F238E27FC236}">
                <a16:creationId xmlns:a16="http://schemas.microsoft.com/office/drawing/2014/main" id="{2245FC77-E959-4B3D-936D-71858DF4D065}"/>
              </a:ext>
            </a:extLst>
          </p:cNvPr>
          <p:cNvSpPr>
            <a:spLocks noGrp="1"/>
          </p:cNvSpPr>
          <p:nvPr>
            <p:ph type="title" hasCustomPrompt="1"/>
          </p:nvPr>
        </p:nvSpPr>
        <p:spPr>
          <a:xfrm>
            <a:off x="360000" y="360001"/>
            <a:ext cx="10080000" cy="521412"/>
          </a:xfrm>
        </p:spPr>
        <p:txBody>
          <a:bodyPr/>
          <a:lstStyle>
            <a:lvl1pPr>
              <a:defRPr>
                <a:solidFill>
                  <a:schemeClr val="accent1"/>
                </a:solidFill>
              </a:defRPr>
            </a:lvl1pPr>
          </a:lstStyle>
          <a:p>
            <a:r>
              <a:rPr lang="en-US"/>
              <a:t>References</a:t>
            </a:r>
            <a:endParaRPr lang="en-AU"/>
          </a:p>
        </p:txBody>
      </p:sp>
      <p:sp>
        <p:nvSpPr>
          <p:cNvPr id="2" name="Content Placeholder 2">
            <a:extLst>
              <a:ext uri="{FF2B5EF4-FFF2-40B4-BE49-F238E27FC236}">
                <a16:creationId xmlns:a16="http://schemas.microsoft.com/office/drawing/2014/main" id="{27905181-B8A1-3C65-36D9-EB3FF362FF6C}"/>
              </a:ext>
            </a:extLst>
          </p:cNvPr>
          <p:cNvSpPr>
            <a:spLocks noGrp="1"/>
          </p:cNvSpPr>
          <p:nvPr>
            <p:ph idx="1" hasCustomPrompt="1"/>
          </p:nvPr>
        </p:nvSpPr>
        <p:spPr>
          <a:xfrm>
            <a:off x="360000" y="3428999"/>
            <a:ext cx="11484000" cy="2927351"/>
          </a:xfrm>
        </p:spPr>
        <p:txBody>
          <a:bodyPr/>
          <a:lstStyle>
            <a:lvl1pPr>
              <a:lnSpc>
                <a:spcPct val="150000"/>
              </a:lnSpc>
              <a:defRPr sz="1200">
                <a:latin typeface="+mn-lt"/>
              </a:defRPr>
            </a:lvl1pPr>
            <a:lvl2pPr>
              <a:lnSpc>
                <a:spcPct val="150000"/>
              </a:lnSpc>
              <a:defRPr sz="1200"/>
            </a:lvl2pPr>
            <a:lvl3pPr>
              <a:lnSpc>
                <a:spcPct val="150000"/>
              </a:lnSpc>
              <a:defRPr/>
            </a:lvl3pPr>
            <a:lvl4pPr>
              <a:lnSpc>
                <a:spcPct val="150000"/>
              </a:lnSpc>
              <a:defRPr sz="1200"/>
            </a:lvl4pPr>
            <a:lvl5pPr>
              <a:lnSpc>
                <a:spcPct val="150000"/>
              </a:lnSpc>
              <a:defRPr sz="12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3848060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ver 3">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1" y="0"/>
            <a:ext cx="12192001" cy="3924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6" name="Rectangle 5">
            <a:extLst>
              <a:ext uri="{FF2B5EF4-FFF2-40B4-BE49-F238E27FC236}">
                <a16:creationId xmlns:a16="http://schemas.microsoft.com/office/drawing/2014/main" id="{8B441F1C-5173-8DB5-B1C6-8E93B9C835DC}"/>
              </a:ext>
              <a:ext uri="{C183D7F6-B498-43B3-948B-1728B52AA6E4}">
                <adec:decorative xmlns:adec="http://schemas.microsoft.com/office/drawing/2017/decorative" val="1"/>
              </a:ext>
            </a:extLst>
          </p:cNvPr>
          <p:cNvSpPr/>
          <p:nvPr userDrawn="1"/>
        </p:nvSpPr>
        <p:spPr>
          <a:xfrm>
            <a:off x="-2" y="-5532"/>
            <a:ext cx="12192001" cy="22201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2" name="Title 1"/>
          <p:cNvSpPr>
            <a:spLocks noGrp="1"/>
          </p:cNvSpPr>
          <p:nvPr>
            <p:ph type="ctrTitle"/>
          </p:nvPr>
        </p:nvSpPr>
        <p:spPr>
          <a:xfrm>
            <a:off x="359998" y="360000"/>
            <a:ext cx="11484001" cy="1648741"/>
          </a:xfrm>
          <a:ln>
            <a:noFill/>
          </a:ln>
        </p:spPr>
        <p:txBody>
          <a:bodyPr anchor="t">
            <a:noAutofit/>
          </a:bodyPr>
          <a:lstStyle>
            <a:lvl1pPr algn="l">
              <a:lnSpc>
                <a:spcPct val="90000"/>
              </a:lnSpc>
              <a:defRPr sz="4800">
                <a:solidFill>
                  <a:schemeClr val="bg1"/>
                </a:solidFill>
              </a:defRPr>
            </a:lvl1pPr>
          </a:lstStyle>
          <a:p>
            <a:r>
              <a:rPr lang="en-US"/>
              <a:t>Click to edit Master title style</a:t>
            </a:r>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2934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accent3"/>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2205288"/>
            <a:ext cx="853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2205288"/>
            <a:ext cx="277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3428999"/>
            <a:ext cx="4500000" cy="298457"/>
          </a:xfrm>
          <a:prstGeom prst="rect">
            <a:avLst/>
          </a:prstGeom>
        </p:spPr>
        <p:txBody>
          <a:bodyPr vert="horz" lIns="0" tIns="0" rIns="0" bIns="0" rtlCol="0" anchor="b" anchorCtr="0">
            <a:noAutofit/>
          </a:bodyPr>
          <a:lstStyle>
            <a:lvl1pPr algn="l">
              <a:defRPr sz="1400">
                <a:solidFill>
                  <a:schemeClr val="accent1"/>
                </a:solidFill>
                <a:latin typeface="+mn-lt"/>
              </a:defRPr>
            </a:lvl1pPr>
          </a:lstStyle>
          <a:p>
            <a:r>
              <a:rPr lang="en-US"/>
              <a:t>NSW Department of Education</a:t>
            </a:r>
            <a:endParaRPr lang="en-AU" dirty="0"/>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3059119"/>
            <a:ext cx="630000" cy="684882"/>
          </a:xfrm>
          <a:prstGeom prst="rect">
            <a:avLst/>
          </a:prstGeom>
        </p:spPr>
      </p:pic>
      <p:sp>
        <p:nvSpPr>
          <p:cNvPr id="3" name="Picture Placeholder 4">
            <a:extLst>
              <a:ext uri="{FF2B5EF4-FFF2-40B4-BE49-F238E27FC236}">
                <a16:creationId xmlns:a16="http://schemas.microsoft.com/office/drawing/2014/main" id="{CE3745DC-AC8E-A131-2A57-EFBCFFD5CE06}"/>
              </a:ext>
              <a:ext uri="{C183D7F6-B498-43B3-948B-1728B52AA6E4}">
                <adec:decorative xmlns:adec="http://schemas.microsoft.com/office/drawing/2017/decorative" val="1"/>
              </a:ext>
            </a:extLst>
          </p:cNvPr>
          <p:cNvSpPr>
            <a:spLocks noGrp="1"/>
          </p:cNvSpPr>
          <p:nvPr>
            <p:ph type="pic" sz="quarter" idx="13"/>
          </p:nvPr>
        </p:nvSpPr>
        <p:spPr>
          <a:xfrm>
            <a:off x="0" y="3924000"/>
            <a:ext cx="12192000" cy="2934000"/>
          </a:xfrm>
        </p:spPr>
        <p:txBody>
          <a:bodyPr/>
          <a:lstStyle/>
          <a:p>
            <a:r>
              <a:rPr lang="en-US"/>
              <a:t>Click icon to add picture</a:t>
            </a:r>
            <a:endParaRPr lang="en-AU" dirty="0"/>
          </a:p>
        </p:txBody>
      </p:sp>
      <p:sp>
        <p:nvSpPr>
          <p:cNvPr id="9" name="Text Placeholder 51">
            <a:extLst>
              <a:ext uri="{FF2B5EF4-FFF2-40B4-BE49-F238E27FC236}">
                <a16:creationId xmlns:a16="http://schemas.microsoft.com/office/drawing/2014/main" id="{8539577E-818D-2906-641C-DBDD3A298498}"/>
              </a:ext>
            </a:extLst>
          </p:cNvPr>
          <p:cNvSpPr>
            <a:spLocks noGrp="1"/>
          </p:cNvSpPr>
          <p:nvPr>
            <p:ph type="body" sz="quarter" idx="12" hasCustomPrompt="1"/>
          </p:nvPr>
        </p:nvSpPr>
        <p:spPr>
          <a:xfrm>
            <a:off x="4195118" y="2787773"/>
            <a:ext cx="4500001" cy="424497"/>
          </a:xfrm>
        </p:spPr>
        <p:txBody>
          <a:bodyPr/>
          <a:lstStyle>
            <a:lvl1pPr>
              <a:defRPr sz="1800">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Presenter title</a:t>
            </a:r>
            <a:endParaRPr lang="en-AU" dirty="0"/>
          </a:p>
        </p:txBody>
      </p:sp>
      <p:sp>
        <p:nvSpPr>
          <p:cNvPr id="10" name="Text Placeholder 51">
            <a:extLst>
              <a:ext uri="{FF2B5EF4-FFF2-40B4-BE49-F238E27FC236}">
                <a16:creationId xmlns:a16="http://schemas.microsoft.com/office/drawing/2014/main" id="{66A72753-E648-3DEC-E37B-76D131698DC4}"/>
              </a:ext>
            </a:extLst>
          </p:cNvPr>
          <p:cNvSpPr>
            <a:spLocks noGrp="1"/>
          </p:cNvSpPr>
          <p:nvPr>
            <p:ph type="body" sz="quarter" idx="14" hasCustomPrompt="1"/>
          </p:nvPr>
        </p:nvSpPr>
        <p:spPr>
          <a:xfrm>
            <a:off x="9071998" y="2357168"/>
            <a:ext cx="2772001" cy="424497"/>
          </a:xfrm>
        </p:spPr>
        <p:txBody>
          <a:bodyPr/>
          <a:lstStyle>
            <a:lvl1pPr>
              <a:defRPr sz="1800">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00 Month YYYY</a:t>
            </a:r>
            <a:endParaRPr lang="en-AU" dirty="0"/>
          </a:p>
        </p:txBody>
      </p:sp>
      <p:sp>
        <p:nvSpPr>
          <p:cNvPr id="12" name="Text Placeholder 51">
            <a:extLst>
              <a:ext uri="{FF2B5EF4-FFF2-40B4-BE49-F238E27FC236}">
                <a16:creationId xmlns:a16="http://schemas.microsoft.com/office/drawing/2014/main" id="{CC2E7161-226A-E92E-A156-32EFBA600856}"/>
              </a:ext>
            </a:extLst>
          </p:cNvPr>
          <p:cNvSpPr>
            <a:spLocks noGrp="1"/>
          </p:cNvSpPr>
          <p:nvPr>
            <p:ph type="body" sz="quarter" idx="15" hasCustomPrompt="1"/>
          </p:nvPr>
        </p:nvSpPr>
        <p:spPr>
          <a:xfrm>
            <a:off x="359998" y="2357168"/>
            <a:ext cx="3458240" cy="855102"/>
          </a:xfrm>
        </p:spPr>
        <p:txBody>
          <a:bodyPr/>
          <a:lstStyle>
            <a:lvl1pPr>
              <a:defRPr sz="2000">
                <a:solidFill>
                  <a:schemeClr val="accent2"/>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Subtitle</a:t>
            </a:r>
            <a:endParaRPr lang="en-AU" dirty="0"/>
          </a:p>
        </p:txBody>
      </p:sp>
      <p:sp>
        <p:nvSpPr>
          <p:cNvPr id="13" name="Text Placeholder 51">
            <a:extLst>
              <a:ext uri="{FF2B5EF4-FFF2-40B4-BE49-F238E27FC236}">
                <a16:creationId xmlns:a16="http://schemas.microsoft.com/office/drawing/2014/main" id="{B1069058-209B-FFBB-2663-876FCDF3127A}"/>
              </a:ext>
            </a:extLst>
          </p:cNvPr>
          <p:cNvSpPr>
            <a:spLocks noGrp="1"/>
          </p:cNvSpPr>
          <p:nvPr>
            <p:ph type="body" sz="quarter" idx="16" hasCustomPrompt="1"/>
          </p:nvPr>
        </p:nvSpPr>
        <p:spPr>
          <a:xfrm>
            <a:off x="4195118" y="2353833"/>
            <a:ext cx="4500001" cy="424497"/>
          </a:xfrm>
        </p:spPr>
        <p:txBody>
          <a:bodyPr/>
          <a:lstStyle>
            <a:lvl1pPr>
              <a:defRPr sz="1800" b="1">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Presenter name</a:t>
            </a:r>
            <a:endParaRPr lang="en-AU" dirty="0"/>
          </a:p>
        </p:txBody>
      </p:sp>
    </p:spTree>
    <p:extLst>
      <p:ext uri="{BB962C8B-B14F-4D97-AF65-F5344CB8AC3E}">
        <p14:creationId xmlns:p14="http://schemas.microsoft.com/office/powerpoint/2010/main" val="13864596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opyright">
    <p:bg>
      <p:bgPr>
        <a:solidFill>
          <a:schemeClr val="accent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solidFill>
                  <a:schemeClr val="bg1"/>
                </a:solidFill>
              </a:defRPr>
            </a:lvl1pPr>
          </a:lstStyle>
          <a:p>
            <a:fld id="{10A01DC5-1685-4615-8240-15192985C6A2}" type="slidenum">
              <a:rPr lang="en-AU" smtClean="0"/>
              <a:pPr/>
              <a:t>‹#›</a:t>
            </a:fld>
            <a:endParaRPr lang="en-AU"/>
          </a:p>
        </p:txBody>
      </p:sp>
      <p:sp>
        <p:nvSpPr>
          <p:cNvPr id="2" name="Title 1">
            <a:extLst>
              <a:ext uri="{FF2B5EF4-FFF2-40B4-BE49-F238E27FC236}">
                <a16:creationId xmlns:a16="http://schemas.microsoft.com/office/drawing/2014/main" id="{34BE5FFA-C863-5F63-2574-4F650BA4588D}"/>
              </a:ext>
            </a:extLst>
          </p:cNvPr>
          <p:cNvSpPr>
            <a:spLocks noGrp="1"/>
          </p:cNvSpPr>
          <p:nvPr>
            <p:ph type="title" hasCustomPrompt="1"/>
          </p:nvPr>
        </p:nvSpPr>
        <p:spPr>
          <a:xfrm>
            <a:off x="360000" y="360000"/>
            <a:ext cx="10080000" cy="537467"/>
          </a:xfrm>
        </p:spPr>
        <p:txBody>
          <a:bodyPr/>
          <a:lstStyle>
            <a:lvl1pPr>
              <a:defRPr>
                <a:solidFill>
                  <a:schemeClr val="bg1"/>
                </a:solidFill>
              </a:defRPr>
            </a:lvl1pPr>
          </a:lstStyle>
          <a:p>
            <a:r>
              <a:rPr lang="en-US" dirty="0"/>
              <a:t>Copyright</a:t>
            </a:r>
          </a:p>
        </p:txBody>
      </p:sp>
      <p:sp>
        <p:nvSpPr>
          <p:cNvPr id="3" name="Slide Number Placeholder 4">
            <a:extLst>
              <a:ext uri="{FF2B5EF4-FFF2-40B4-BE49-F238E27FC236}">
                <a16:creationId xmlns:a16="http://schemas.microsoft.com/office/drawing/2014/main" id="{CAF241D3-718F-F3B9-95BA-7ED78B1B5BDD}"/>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bg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
        <p:nvSpPr>
          <p:cNvPr id="5" name="Rectangle 4">
            <a:extLst>
              <a:ext uri="{FF2B5EF4-FFF2-40B4-BE49-F238E27FC236}">
                <a16:creationId xmlns:a16="http://schemas.microsoft.com/office/drawing/2014/main" id="{147A10EB-69B5-E036-369C-033BAFE6DB18}"/>
              </a:ext>
            </a:extLst>
          </p:cNvPr>
          <p:cNvSpPr/>
          <p:nvPr userDrawn="1"/>
        </p:nvSpPr>
        <p:spPr>
          <a:xfrm>
            <a:off x="10915048" y="231006"/>
            <a:ext cx="1039529" cy="1100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5" descr="A red flower with white text&#10;&#10;Description automatically generated with low confidence">
            <a:extLst>
              <a:ext uri="{FF2B5EF4-FFF2-40B4-BE49-F238E27FC236}">
                <a16:creationId xmlns:a16="http://schemas.microsoft.com/office/drawing/2014/main" id="{F5F3CD7E-F06C-6B47-6A3E-198A7C0DC31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195216" y="360000"/>
            <a:ext cx="660785" cy="717587"/>
          </a:xfrm>
          <a:prstGeom prst="rect">
            <a:avLst/>
          </a:prstGeom>
        </p:spPr>
      </p:pic>
      <p:pic>
        <p:nvPicPr>
          <p:cNvPr id="7" name="Picture 12" descr="Creative Commons Attribution licence logo">
            <a:extLst>
              <a:ext uri="{FF2B5EF4-FFF2-40B4-BE49-F238E27FC236}">
                <a16:creationId xmlns:a16="http://schemas.microsoft.com/office/drawing/2014/main" id="{7948A98C-F758-2F9B-44F6-E4FEA77CAA7A}"/>
              </a:ext>
            </a:extLst>
          </p:cNvPr>
          <p:cNvPicPr>
            <a:picLocks noChangeAspect="1" noChangeArrowheads="1"/>
          </p:cNvPicPr>
          <p:nvPr userDrawn="1"/>
        </p:nvPicPr>
        <p:blipFill>
          <a:blip r:embed="rId3" cstate="screen">
            <a:extLst>
              <a:ext uri="{28A0092B-C50C-407E-A947-70E740481C1C}">
                <a14:useLocalDpi xmlns:a14="http://schemas.microsoft.com/office/drawing/2010/main"/>
              </a:ext>
            </a:extLst>
          </a:blip>
          <a:srcRect/>
          <a:stretch>
            <a:fillRect/>
          </a:stretch>
        </p:blipFill>
        <p:spPr bwMode="auto">
          <a:xfrm>
            <a:off x="10244972" y="2967486"/>
            <a:ext cx="1406523" cy="489432"/>
          </a:xfrm>
          <a:prstGeom prst="rect">
            <a:avLst/>
          </a:prstGeom>
          <a:noFill/>
          <a:extLst>
            <a:ext uri="{909E8E84-426E-40DD-AFC4-6F175D3DCCD1}">
              <a14:hiddenFill xmlns:a14="http://schemas.microsoft.com/office/drawing/2010/main">
                <a:solidFill>
                  <a:srgbClr val="FFFFFF"/>
                </a:solidFill>
              </a14:hiddenFill>
            </a:ext>
          </a:extLst>
        </p:spPr>
      </p:pic>
      <p:sp>
        <p:nvSpPr>
          <p:cNvPr id="8" name="Text Placeholder 10">
            <a:extLst>
              <a:ext uri="{FF2B5EF4-FFF2-40B4-BE49-F238E27FC236}">
                <a16:creationId xmlns:a16="http://schemas.microsoft.com/office/drawing/2014/main" id="{CD8E711E-20C4-EB65-95D8-4E4BB3686546}"/>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4"/>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28426640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ver 4">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EA17B1F9-1883-FB0F-19DA-8B4A4053535B}"/>
              </a:ext>
            </a:extLst>
          </p:cNvPr>
          <p:cNvSpPr/>
          <p:nvPr userDrawn="1"/>
        </p:nvSpPr>
        <p:spPr>
          <a:xfrm>
            <a:off x="7128000" y="0"/>
            <a:ext cx="5064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Rectangle 5">
            <a:extLst>
              <a:ext uri="{FF2B5EF4-FFF2-40B4-BE49-F238E27FC236}">
                <a16:creationId xmlns:a16="http://schemas.microsoft.com/office/drawing/2014/main" id="{6E6ACE4A-E374-4533-BE29-9C2AA078581F}"/>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solidFill>
                <a:schemeClr val="bg1"/>
              </a:solidFill>
              <a:latin typeface="+mn-lt"/>
            </a:endParaRPr>
          </a:p>
        </p:txBody>
      </p:sp>
      <p:cxnSp>
        <p:nvCxnSpPr>
          <p:cNvPr id="8" name="Straight Connector 7">
            <a:extLst>
              <a:ext uri="{FF2B5EF4-FFF2-40B4-BE49-F238E27FC236}">
                <a16:creationId xmlns:a16="http://schemas.microsoft.com/office/drawing/2014/main" id="{1379E5D7-4594-7BEA-DCDE-7C07259A2A00}"/>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9" name="Footer Placeholder 4">
            <a:extLst>
              <a:ext uri="{FF2B5EF4-FFF2-40B4-BE49-F238E27FC236}">
                <a16:creationId xmlns:a16="http://schemas.microsoft.com/office/drawing/2014/main" id="{62363672-DC22-A630-C46A-3AA31F386989}"/>
              </a:ext>
              <a:ext uri="{C183D7F6-B498-43B3-948B-1728B52AA6E4}">
                <adec:decorative xmlns:adec="http://schemas.microsoft.com/office/drawing/2017/decorative" val="1"/>
              </a:ext>
            </a:extLst>
          </p:cNvPr>
          <p:cNvSpPr>
            <a:spLocks noGrp="1"/>
          </p:cNvSpPr>
          <p:nvPr>
            <p:ph type="ftr" sz="quarter" idx="3"/>
          </p:nvPr>
        </p:nvSpPr>
        <p:spPr>
          <a:xfrm>
            <a:off x="539999" y="359998"/>
            <a:ext cx="2576581" cy="252004"/>
          </a:xfrm>
          <a:prstGeom prst="rect">
            <a:avLst/>
          </a:prstGeom>
        </p:spPr>
        <p:txBody>
          <a:bodyPr vert="horz" lIns="0" tIns="0" rIns="0" bIns="0" rtlCol="0" anchor="t">
            <a:noAutofit/>
          </a:bodyPr>
          <a:lstStyle>
            <a:lvl1pPr algn="l">
              <a:defRPr sz="1400">
                <a:solidFill>
                  <a:schemeClr val="bg1"/>
                </a:solidFill>
                <a:latin typeface="Public Sans" pitchFamily="2" charset="0"/>
              </a:defRPr>
            </a:lvl1pPr>
          </a:lstStyle>
          <a:p>
            <a:r>
              <a:rPr lang="en-US"/>
              <a:t>NSW Department of Education</a:t>
            </a:r>
            <a:endParaRPr lang="en-AU"/>
          </a:p>
        </p:txBody>
      </p:sp>
      <p:sp>
        <p:nvSpPr>
          <p:cNvPr id="10" name="Title 1">
            <a:extLst>
              <a:ext uri="{FF2B5EF4-FFF2-40B4-BE49-F238E27FC236}">
                <a16:creationId xmlns:a16="http://schemas.microsoft.com/office/drawing/2014/main" id="{06313123-38FC-0AA8-8313-B587FAEA9FAB}"/>
              </a:ext>
            </a:extLst>
          </p:cNvPr>
          <p:cNvSpPr>
            <a:spLocks noGrp="1"/>
          </p:cNvSpPr>
          <p:nvPr>
            <p:ph type="ctrTitle" hasCustomPrompt="1"/>
          </p:nvPr>
        </p:nvSpPr>
        <p:spPr>
          <a:xfrm>
            <a:off x="539999" y="1530002"/>
            <a:ext cx="6255979" cy="2033997"/>
          </a:xfrm>
          <a:ln>
            <a:noFill/>
          </a:ln>
        </p:spPr>
        <p:txBody>
          <a:bodyPr anchor="b">
            <a:noAutofit/>
          </a:bodyPr>
          <a:lstStyle>
            <a:lvl1pPr algn="l">
              <a:lnSpc>
                <a:spcPct val="100000"/>
              </a:lnSpc>
              <a:defRPr sz="4800">
                <a:solidFill>
                  <a:schemeClr val="bg1"/>
                </a:solidFill>
                <a:latin typeface="+mj-lt"/>
              </a:defRPr>
            </a:lvl1pPr>
          </a:lstStyle>
          <a:p>
            <a:r>
              <a:rPr lang="en-US" dirty="0"/>
              <a:t>Presentation </a:t>
            </a:r>
            <a:br>
              <a:rPr lang="en-US" dirty="0"/>
            </a:br>
            <a:r>
              <a:rPr lang="en-US" dirty="0"/>
              <a:t>title</a:t>
            </a:r>
          </a:p>
        </p:txBody>
      </p:sp>
      <p:sp>
        <p:nvSpPr>
          <p:cNvPr id="11" name="Text Placeholder 10">
            <a:extLst>
              <a:ext uri="{FF2B5EF4-FFF2-40B4-BE49-F238E27FC236}">
                <a16:creationId xmlns:a16="http://schemas.microsoft.com/office/drawing/2014/main" id="{1ECD7A7F-13F8-9E9F-94FF-03D42EEEF0A8}"/>
              </a:ext>
            </a:extLst>
          </p:cNvPr>
          <p:cNvSpPr>
            <a:spLocks noGrp="1"/>
          </p:cNvSpPr>
          <p:nvPr>
            <p:ph type="body" sz="quarter" idx="10" hasCustomPrompt="1"/>
          </p:nvPr>
        </p:nvSpPr>
        <p:spPr>
          <a:xfrm>
            <a:off x="539999" y="3624180"/>
            <a:ext cx="6255977" cy="1188000"/>
          </a:xfrm>
        </p:spPr>
        <p:txBody>
          <a:bodyPr anchor="t">
            <a:noAutofit/>
          </a:bodyPr>
          <a:lstStyle>
            <a:lvl1pPr>
              <a:defRPr sz="2000">
                <a:solidFill>
                  <a:schemeClr val="accent4"/>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2" name="Text Placeholder 14">
            <a:extLst>
              <a:ext uri="{FF2B5EF4-FFF2-40B4-BE49-F238E27FC236}">
                <a16:creationId xmlns:a16="http://schemas.microsoft.com/office/drawing/2014/main" id="{1F1B4A2E-693D-413E-6506-E51D3453E154}"/>
              </a:ext>
            </a:extLst>
          </p:cNvPr>
          <p:cNvSpPr>
            <a:spLocks noGrp="1"/>
          </p:cNvSpPr>
          <p:nvPr>
            <p:ph type="body" sz="quarter" idx="16" hasCustomPrompt="1"/>
          </p:nvPr>
        </p:nvSpPr>
        <p:spPr>
          <a:xfrm>
            <a:off x="540000" y="4925698"/>
            <a:ext cx="6255975" cy="360000"/>
          </a:xfrm>
        </p:spPr>
        <p:txBody>
          <a:bodyPr>
            <a:noAutofit/>
          </a:bodyPr>
          <a:lstStyle>
            <a:lvl1pPr>
              <a:spcAft>
                <a:spcPts val="0"/>
              </a:spcAft>
              <a:defRPr sz="1800" b="1">
                <a:solidFill>
                  <a:schemeClr val="bg1"/>
                </a:solidFill>
                <a:latin typeface="+mj-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Presenter name</a:t>
            </a:r>
          </a:p>
        </p:txBody>
      </p:sp>
      <p:sp>
        <p:nvSpPr>
          <p:cNvPr id="13" name="Text Placeholder 7">
            <a:extLst>
              <a:ext uri="{FF2B5EF4-FFF2-40B4-BE49-F238E27FC236}">
                <a16:creationId xmlns:a16="http://schemas.microsoft.com/office/drawing/2014/main" id="{0C245AE8-A9B0-AE21-616C-11D22901313C}"/>
              </a:ext>
            </a:extLst>
          </p:cNvPr>
          <p:cNvSpPr>
            <a:spLocks noGrp="1"/>
          </p:cNvSpPr>
          <p:nvPr>
            <p:ph type="body" sz="quarter" idx="14" hasCustomPrompt="1"/>
          </p:nvPr>
        </p:nvSpPr>
        <p:spPr>
          <a:xfrm>
            <a:off x="540000" y="5327998"/>
            <a:ext cx="6255971" cy="792000"/>
          </a:xfrm>
        </p:spPr>
        <p:txBody>
          <a:bodyPr/>
          <a:lstStyle>
            <a:lvl1pPr>
              <a:defRPr sz="1800">
                <a:solidFill>
                  <a:schemeClr val="bg1"/>
                </a:solidFill>
                <a:latin typeface="+mj-lt"/>
              </a:defRPr>
            </a:lvl1pPr>
          </a:lstStyle>
          <a:p>
            <a:pPr lvl="0"/>
            <a:r>
              <a:rPr lang="en-US"/>
              <a:t>Presenter title</a:t>
            </a:r>
            <a:endParaRPr lang="en-AU"/>
          </a:p>
        </p:txBody>
      </p:sp>
      <p:sp>
        <p:nvSpPr>
          <p:cNvPr id="15" name="Text Placeholder 14">
            <a:extLst>
              <a:ext uri="{FF2B5EF4-FFF2-40B4-BE49-F238E27FC236}">
                <a16:creationId xmlns:a16="http://schemas.microsoft.com/office/drawing/2014/main" id="{5C2AC99F-F6FA-4B77-DD09-207FFF07B242}"/>
              </a:ext>
            </a:extLst>
          </p:cNvPr>
          <p:cNvSpPr>
            <a:spLocks noGrp="1"/>
          </p:cNvSpPr>
          <p:nvPr>
            <p:ph type="body" sz="quarter" idx="15" hasCustomPrompt="1"/>
          </p:nvPr>
        </p:nvSpPr>
        <p:spPr>
          <a:xfrm>
            <a:off x="540000" y="6192000"/>
            <a:ext cx="6255975" cy="360000"/>
          </a:xfrm>
        </p:spPr>
        <p:txBody>
          <a:bodyPr anchor="b" anchorCtr="0">
            <a:noAutofit/>
          </a:bodyPr>
          <a:lstStyle>
            <a:lvl1pPr algn="l">
              <a:defRPr sz="1800" b="0">
                <a:solidFill>
                  <a:schemeClr val="bg1"/>
                </a:solidFill>
                <a:latin typeface="+mj-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00 Month YYYY</a:t>
            </a:r>
          </a:p>
        </p:txBody>
      </p:sp>
      <p:pic>
        <p:nvPicPr>
          <p:cNvPr id="17" name="Picture 16">
            <a:extLst>
              <a:ext uri="{FF2B5EF4-FFF2-40B4-BE49-F238E27FC236}">
                <a16:creationId xmlns:a16="http://schemas.microsoft.com/office/drawing/2014/main" id="{1B2918F2-2A15-B218-B84D-C469AD3B60DA}"/>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6135329" y="360000"/>
            <a:ext cx="660650" cy="715199"/>
          </a:xfrm>
          <a:prstGeom prst="rect">
            <a:avLst/>
          </a:prstGeom>
        </p:spPr>
      </p:pic>
      <p:sp>
        <p:nvSpPr>
          <p:cNvPr id="2" name="Picture Placeholder 4">
            <a:extLst>
              <a:ext uri="{FF2B5EF4-FFF2-40B4-BE49-F238E27FC236}">
                <a16:creationId xmlns:a16="http://schemas.microsoft.com/office/drawing/2014/main" id="{206B55C3-1914-D3B1-73B3-69F5509A4B69}"/>
              </a:ext>
              <a:ext uri="{C183D7F6-B498-43B3-948B-1728B52AA6E4}">
                <adec:decorative xmlns:adec="http://schemas.microsoft.com/office/drawing/2017/decorative" val="1"/>
              </a:ext>
            </a:extLst>
          </p:cNvPr>
          <p:cNvSpPr>
            <a:spLocks noGrp="1"/>
          </p:cNvSpPr>
          <p:nvPr>
            <p:ph type="pic" sz="quarter" idx="13"/>
          </p:nvPr>
        </p:nvSpPr>
        <p:spPr>
          <a:xfrm>
            <a:off x="7128000" y="0"/>
            <a:ext cx="5064000" cy="6858000"/>
          </a:xfrm>
        </p:spPr>
        <p:txBody>
          <a:bodyPr/>
          <a:lstStyle/>
          <a:p>
            <a:r>
              <a:rPr lang="en-US"/>
              <a:t>Click icon to add picture</a:t>
            </a:r>
            <a:endParaRPr lang="en-AU"/>
          </a:p>
        </p:txBody>
      </p:sp>
    </p:spTree>
    <p:extLst>
      <p:ext uri="{BB962C8B-B14F-4D97-AF65-F5344CB8AC3E}">
        <p14:creationId xmlns:p14="http://schemas.microsoft.com/office/powerpoint/2010/main" val="37164707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ver 5">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EA17B1F9-1883-FB0F-19DA-8B4A4053535B}"/>
              </a:ext>
            </a:extLst>
          </p:cNvPr>
          <p:cNvSpPr/>
          <p:nvPr userDrawn="1"/>
        </p:nvSpPr>
        <p:spPr>
          <a:xfrm>
            <a:off x="7128000" y="0"/>
            <a:ext cx="5064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Rectangle 5">
            <a:extLst>
              <a:ext uri="{FF2B5EF4-FFF2-40B4-BE49-F238E27FC236}">
                <a16:creationId xmlns:a16="http://schemas.microsoft.com/office/drawing/2014/main" id="{6E6ACE4A-E374-4533-BE29-9C2AA078581F}"/>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cxnSp>
        <p:nvCxnSpPr>
          <p:cNvPr id="8" name="Straight Connector 7">
            <a:extLst>
              <a:ext uri="{FF2B5EF4-FFF2-40B4-BE49-F238E27FC236}">
                <a16:creationId xmlns:a16="http://schemas.microsoft.com/office/drawing/2014/main" id="{1379E5D7-4594-7BEA-DCDE-7C07259A2A00}"/>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Footer Placeholder 4">
            <a:extLst>
              <a:ext uri="{FF2B5EF4-FFF2-40B4-BE49-F238E27FC236}">
                <a16:creationId xmlns:a16="http://schemas.microsoft.com/office/drawing/2014/main" id="{62363672-DC22-A630-C46A-3AA31F386989}"/>
              </a:ext>
              <a:ext uri="{C183D7F6-B498-43B3-948B-1728B52AA6E4}">
                <adec:decorative xmlns:adec="http://schemas.microsoft.com/office/drawing/2017/decorative" val="1"/>
              </a:ext>
            </a:extLst>
          </p:cNvPr>
          <p:cNvSpPr>
            <a:spLocks noGrp="1"/>
          </p:cNvSpPr>
          <p:nvPr>
            <p:ph type="ftr" sz="quarter" idx="3"/>
          </p:nvPr>
        </p:nvSpPr>
        <p:spPr>
          <a:xfrm>
            <a:off x="539999" y="359998"/>
            <a:ext cx="2576581" cy="252004"/>
          </a:xfrm>
          <a:prstGeom prst="rect">
            <a:avLst/>
          </a:prstGeom>
        </p:spPr>
        <p:txBody>
          <a:bodyPr vert="horz" lIns="0" tIns="0" rIns="0" bIns="0" rtlCol="0" anchor="t">
            <a:noAutofit/>
          </a:bodyPr>
          <a:lstStyle>
            <a:lvl1pPr algn="l">
              <a:defRPr sz="1400">
                <a:solidFill>
                  <a:schemeClr val="accent1"/>
                </a:solidFill>
                <a:latin typeface="+mn-lt"/>
              </a:defRPr>
            </a:lvl1pPr>
          </a:lstStyle>
          <a:p>
            <a:r>
              <a:rPr lang="en-US"/>
              <a:t>NSW Department of Education</a:t>
            </a:r>
            <a:endParaRPr lang="en-AU" dirty="0"/>
          </a:p>
        </p:txBody>
      </p:sp>
      <p:sp>
        <p:nvSpPr>
          <p:cNvPr id="10" name="Title 1">
            <a:extLst>
              <a:ext uri="{FF2B5EF4-FFF2-40B4-BE49-F238E27FC236}">
                <a16:creationId xmlns:a16="http://schemas.microsoft.com/office/drawing/2014/main" id="{06313123-38FC-0AA8-8313-B587FAEA9FAB}"/>
              </a:ext>
            </a:extLst>
          </p:cNvPr>
          <p:cNvSpPr>
            <a:spLocks noGrp="1"/>
          </p:cNvSpPr>
          <p:nvPr>
            <p:ph type="ctrTitle" hasCustomPrompt="1"/>
          </p:nvPr>
        </p:nvSpPr>
        <p:spPr>
          <a:xfrm>
            <a:off x="539999" y="1530002"/>
            <a:ext cx="6255979" cy="2033997"/>
          </a:xfrm>
          <a:ln>
            <a:noFill/>
          </a:ln>
        </p:spPr>
        <p:txBody>
          <a:bodyPr anchor="b">
            <a:noAutofit/>
          </a:bodyPr>
          <a:lstStyle>
            <a:lvl1pPr algn="l">
              <a:lnSpc>
                <a:spcPct val="100000"/>
              </a:lnSpc>
              <a:defRPr sz="4800">
                <a:solidFill>
                  <a:schemeClr val="accent1"/>
                </a:solidFill>
                <a:latin typeface="+mj-lt"/>
              </a:defRPr>
            </a:lvl1pPr>
          </a:lstStyle>
          <a:p>
            <a:r>
              <a:rPr lang="en-US" dirty="0"/>
              <a:t>Presentation </a:t>
            </a:r>
            <a:br>
              <a:rPr lang="en-US" dirty="0"/>
            </a:br>
            <a:r>
              <a:rPr lang="en-US" dirty="0"/>
              <a:t>title</a:t>
            </a:r>
          </a:p>
        </p:txBody>
      </p:sp>
      <p:sp>
        <p:nvSpPr>
          <p:cNvPr id="11" name="Text Placeholder 10">
            <a:extLst>
              <a:ext uri="{FF2B5EF4-FFF2-40B4-BE49-F238E27FC236}">
                <a16:creationId xmlns:a16="http://schemas.microsoft.com/office/drawing/2014/main" id="{1ECD7A7F-13F8-9E9F-94FF-03D42EEEF0A8}"/>
              </a:ext>
            </a:extLst>
          </p:cNvPr>
          <p:cNvSpPr>
            <a:spLocks noGrp="1"/>
          </p:cNvSpPr>
          <p:nvPr>
            <p:ph type="body" sz="quarter" idx="10" hasCustomPrompt="1"/>
          </p:nvPr>
        </p:nvSpPr>
        <p:spPr>
          <a:xfrm>
            <a:off x="539999" y="3624180"/>
            <a:ext cx="6255977" cy="1188000"/>
          </a:xfrm>
        </p:spPr>
        <p:txBody>
          <a:bodyPr anchor="t">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2" name="Text Placeholder 14">
            <a:extLst>
              <a:ext uri="{FF2B5EF4-FFF2-40B4-BE49-F238E27FC236}">
                <a16:creationId xmlns:a16="http://schemas.microsoft.com/office/drawing/2014/main" id="{1F1B4A2E-693D-413E-6506-E51D3453E154}"/>
              </a:ext>
            </a:extLst>
          </p:cNvPr>
          <p:cNvSpPr>
            <a:spLocks noGrp="1"/>
          </p:cNvSpPr>
          <p:nvPr>
            <p:ph type="body" sz="quarter" idx="16" hasCustomPrompt="1"/>
          </p:nvPr>
        </p:nvSpPr>
        <p:spPr>
          <a:xfrm>
            <a:off x="540000" y="4925698"/>
            <a:ext cx="6255975" cy="360000"/>
          </a:xfrm>
        </p:spPr>
        <p:txBody>
          <a:bodyPr>
            <a:noAutofit/>
          </a:bodyPr>
          <a:lstStyle>
            <a:lvl1pPr>
              <a:spcAft>
                <a:spcPts val="0"/>
              </a:spcAft>
              <a:defRPr sz="1800" b="1">
                <a:solidFill>
                  <a:schemeClr val="accent1"/>
                </a:solidFill>
                <a:latin typeface="+mj-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Presenter name</a:t>
            </a:r>
          </a:p>
        </p:txBody>
      </p:sp>
      <p:sp>
        <p:nvSpPr>
          <p:cNvPr id="13" name="Text Placeholder 7">
            <a:extLst>
              <a:ext uri="{FF2B5EF4-FFF2-40B4-BE49-F238E27FC236}">
                <a16:creationId xmlns:a16="http://schemas.microsoft.com/office/drawing/2014/main" id="{0C245AE8-A9B0-AE21-616C-11D22901313C}"/>
              </a:ext>
            </a:extLst>
          </p:cNvPr>
          <p:cNvSpPr>
            <a:spLocks noGrp="1"/>
          </p:cNvSpPr>
          <p:nvPr>
            <p:ph type="body" sz="quarter" idx="14" hasCustomPrompt="1"/>
          </p:nvPr>
        </p:nvSpPr>
        <p:spPr>
          <a:xfrm>
            <a:off x="540000" y="5327998"/>
            <a:ext cx="6255971" cy="792000"/>
          </a:xfrm>
        </p:spPr>
        <p:txBody>
          <a:bodyPr/>
          <a:lstStyle>
            <a:lvl1pPr>
              <a:defRPr sz="1800">
                <a:solidFill>
                  <a:schemeClr val="accent1"/>
                </a:solidFill>
                <a:latin typeface="+mj-lt"/>
              </a:defRPr>
            </a:lvl1pPr>
          </a:lstStyle>
          <a:p>
            <a:pPr lvl="0"/>
            <a:r>
              <a:rPr lang="en-US"/>
              <a:t>Presenter title</a:t>
            </a:r>
            <a:endParaRPr lang="en-AU"/>
          </a:p>
        </p:txBody>
      </p:sp>
      <p:sp>
        <p:nvSpPr>
          <p:cNvPr id="15" name="Text Placeholder 14">
            <a:extLst>
              <a:ext uri="{FF2B5EF4-FFF2-40B4-BE49-F238E27FC236}">
                <a16:creationId xmlns:a16="http://schemas.microsoft.com/office/drawing/2014/main" id="{5C2AC99F-F6FA-4B77-DD09-207FFF07B242}"/>
              </a:ext>
            </a:extLst>
          </p:cNvPr>
          <p:cNvSpPr>
            <a:spLocks noGrp="1"/>
          </p:cNvSpPr>
          <p:nvPr>
            <p:ph type="body" sz="quarter" idx="15" hasCustomPrompt="1"/>
          </p:nvPr>
        </p:nvSpPr>
        <p:spPr>
          <a:xfrm>
            <a:off x="540000" y="6192000"/>
            <a:ext cx="6255975" cy="360000"/>
          </a:xfrm>
        </p:spPr>
        <p:txBody>
          <a:bodyPr anchor="b" anchorCtr="0">
            <a:noAutofit/>
          </a:bodyPr>
          <a:lstStyle>
            <a:lvl1pPr algn="l">
              <a:defRPr sz="1800" b="0">
                <a:solidFill>
                  <a:schemeClr val="accent1"/>
                </a:solidFill>
                <a:latin typeface="+mj-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00 Month YYYY</a:t>
            </a:r>
          </a:p>
        </p:txBody>
      </p:sp>
      <p:sp>
        <p:nvSpPr>
          <p:cNvPr id="2" name="Picture Placeholder 4">
            <a:extLst>
              <a:ext uri="{FF2B5EF4-FFF2-40B4-BE49-F238E27FC236}">
                <a16:creationId xmlns:a16="http://schemas.microsoft.com/office/drawing/2014/main" id="{206B55C3-1914-D3B1-73B3-69F5509A4B69}"/>
              </a:ext>
              <a:ext uri="{C183D7F6-B498-43B3-948B-1728B52AA6E4}">
                <adec:decorative xmlns:adec="http://schemas.microsoft.com/office/drawing/2017/decorative" val="1"/>
              </a:ext>
            </a:extLst>
          </p:cNvPr>
          <p:cNvSpPr>
            <a:spLocks noGrp="1"/>
          </p:cNvSpPr>
          <p:nvPr>
            <p:ph type="pic" sz="quarter" idx="13"/>
          </p:nvPr>
        </p:nvSpPr>
        <p:spPr>
          <a:xfrm>
            <a:off x="7128000" y="0"/>
            <a:ext cx="5064000" cy="6858000"/>
          </a:xfrm>
        </p:spPr>
        <p:txBody>
          <a:bodyPr/>
          <a:lstStyle/>
          <a:p>
            <a:r>
              <a:rPr lang="en-US"/>
              <a:t>Click icon to add picture</a:t>
            </a:r>
            <a:endParaRPr lang="en-AU"/>
          </a:p>
        </p:txBody>
      </p:sp>
      <p:pic>
        <p:nvPicPr>
          <p:cNvPr id="3" name="Picture 2">
            <a:extLst>
              <a:ext uri="{FF2B5EF4-FFF2-40B4-BE49-F238E27FC236}">
                <a16:creationId xmlns:a16="http://schemas.microsoft.com/office/drawing/2014/main" id="{454040E8-663F-9D55-A412-CF6E1BABF208}"/>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6134780" y="359998"/>
            <a:ext cx="661191" cy="723198"/>
          </a:xfrm>
          <a:prstGeom prst="rect">
            <a:avLst/>
          </a:prstGeom>
        </p:spPr>
      </p:pic>
    </p:spTree>
    <p:extLst>
      <p:ext uri="{BB962C8B-B14F-4D97-AF65-F5344CB8AC3E}">
        <p14:creationId xmlns:p14="http://schemas.microsoft.com/office/powerpoint/2010/main" val="41587051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vider 1">
    <p:bg>
      <p:bgPr>
        <a:solidFill>
          <a:schemeClr val="accent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bg1"/>
                </a:solidFill>
                <a:latin typeface="+mn-lt"/>
              </a:defRPr>
            </a:lvl1pPr>
          </a:lstStyle>
          <a:p>
            <a:r>
              <a:rPr lang="en-AU"/>
              <a:t>NSW Department of Education</a:t>
            </a:r>
          </a:p>
          <a:p>
            <a:endParaRPr lang="en-AU" dirty="0"/>
          </a:p>
        </p:txBody>
      </p:sp>
      <p:sp>
        <p:nvSpPr>
          <p:cNvPr id="3" name="Title 1">
            <a:extLst>
              <a:ext uri="{FF2B5EF4-FFF2-40B4-BE49-F238E27FC236}">
                <a16:creationId xmlns:a16="http://schemas.microsoft.com/office/drawing/2014/main" id="{8AD8A72A-7327-BEF4-2507-0522B8614AE9}"/>
              </a:ext>
            </a:extLst>
          </p:cNvPr>
          <p:cNvSpPr>
            <a:spLocks noGrp="1"/>
          </p:cNvSpPr>
          <p:nvPr>
            <p:ph type="ctrTitle" hasCustomPrompt="1"/>
          </p:nvPr>
        </p:nvSpPr>
        <p:spPr>
          <a:xfrm>
            <a:off x="540000" y="4067881"/>
            <a:ext cx="11291998" cy="800681"/>
          </a:xfrm>
          <a:ln>
            <a:noFill/>
          </a:ln>
        </p:spPr>
        <p:txBody>
          <a:bodyPr anchor="t">
            <a:noAutofit/>
          </a:bodyPr>
          <a:lstStyle>
            <a:lvl1pPr algn="l">
              <a:lnSpc>
                <a:spcPct val="110000"/>
              </a:lnSpc>
              <a:defRPr sz="4800">
                <a:solidFill>
                  <a:schemeClr val="bg1"/>
                </a:solidFill>
                <a:latin typeface="+mj-lt"/>
              </a:defRPr>
            </a:lvl1pPr>
          </a:lstStyle>
          <a:p>
            <a:pPr>
              <a:lnSpc>
                <a:spcPct val="100000"/>
              </a:lnSpc>
            </a:pPr>
            <a:r>
              <a:rPr lang="en-AU" dirty="0"/>
              <a:t>Divider title</a:t>
            </a:r>
          </a:p>
        </p:txBody>
      </p:sp>
      <p:sp>
        <p:nvSpPr>
          <p:cNvPr id="4" name="Text Placeholder 4">
            <a:extLst>
              <a:ext uri="{FF2B5EF4-FFF2-40B4-BE49-F238E27FC236}">
                <a16:creationId xmlns:a16="http://schemas.microsoft.com/office/drawing/2014/main" id="{E0BFD460-00F6-C078-F72E-C89E7A3AE862}"/>
              </a:ext>
              <a:ext uri="{C183D7F6-B498-43B3-948B-1728B52AA6E4}">
                <adec:decorative xmlns:adec="http://schemas.microsoft.com/office/drawing/2017/decorative" val="0"/>
              </a:ext>
            </a:extLst>
          </p:cNvPr>
          <p:cNvSpPr>
            <a:spLocks noGrp="1"/>
          </p:cNvSpPr>
          <p:nvPr>
            <p:ph type="body" sz="quarter" idx="11" hasCustomPrompt="1"/>
          </p:nvPr>
        </p:nvSpPr>
        <p:spPr>
          <a:xfrm>
            <a:off x="540000" y="2162845"/>
            <a:ext cx="2880000" cy="1638301"/>
          </a:xfrm>
        </p:spPr>
        <p:txBody>
          <a:bodyPr anchor="t">
            <a:noAutofit/>
          </a:bodyPr>
          <a:lstStyle>
            <a:lvl1pPr algn="l">
              <a:lnSpc>
                <a:spcPct val="80000"/>
              </a:lnSpc>
              <a:spcAft>
                <a:spcPts val="0"/>
              </a:spcAft>
              <a:defRPr sz="15000">
                <a:solidFill>
                  <a:schemeClr val="accent4"/>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a:t>
            </a:r>
          </a:p>
        </p:txBody>
      </p:sp>
      <p:sp>
        <p:nvSpPr>
          <p:cNvPr id="6" name="Oval 5">
            <a:extLst>
              <a:ext uri="{FF2B5EF4-FFF2-40B4-BE49-F238E27FC236}">
                <a16:creationId xmlns:a16="http://schemas.microsoft.com/office/drawing/2014/main" id="{5EBAE78F-1A35-0A2C-DBF4-48477CA8F3A7}"/>
              </a:ext>
            </a:extLst>
          </p:cNvPr>
          <p:cNvSpPr>
            <a:spLocks noGrp="1" noRot="1" noMove="1" noResize="1" noEditPoints="1" noAdjustHandles="1" noChangeArrowheads="1" noChangeShapeType="1"/>
          </p:cNvSpPr>
          <p:nvPr userDrawn="1"/>
        </p:nvSpPr>
        <p:spPr>
          <a:xfrm>
            <a:off x="11056620" y="289560"/>
            <a:ext cx="906780" cy="800681"/>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2" name="Picture 1">
            <a:extLst>
              <a:ext uri="{FF2B5EF4-FFF2-40B4-BE49-F238E27FC236}">
                <a16:creationId xmlns:a16="http://schemas.microsoft.com/office/drawing/2014/main" id="{1DE675F6-B3E6-7651-8B0E-50E39CE29B9F}"/>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171348" y="360000"/>
            <a:ext cx="660650" cy="715199"/>
          </a:xfrm>
          <a:prstGeom prst="rect">
            <a:avLst/>
          </a:prstGeom>
        </p:spPr>
      </p:pic>
    </p:spTree>
    <p:extLst>
      <p:ext uri="{BB962C8B-B14F-4D97-AF65-F5344CB8AC3E}">
        <p14:creationId xmlns:p14="http://schemas.microsoft.com/office/powerpoint/2010/main" val="1158282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vider 2">
    <p:bg>
      <p:bgPr>
        <a:solidFill>
          <a:schemeClr val="accent4"/>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accent1"/>
                </a:solidFill>
                <a:latin typeface="+mn-lt"/>
              </a:defRPr>
            </a:lvl1pPr>
          </a:lstStyle>
          <a:p>
            <a:r>
              <a:rPr lang="en-AU"/>
              <a:t>NSW Department of Education</a:t>
            </a:r>
          </a:p>
          <a:p>
            <a:endParaRPr lang="en-AU" dirty="0"/>
          </a:p>
        </p:txBody>
      </p:sp>
      <p:sp>
        <p:nvSpPr>
          <p:cNvPr id="3" name="Title 1">
            <a:extLst>
              <a:ext uri="{FF2B5EF4-FFF2-40B4-BE49-F238E27FC236}">
                <a16:creationId xmlns:a16="http://schemas.microsoft.com/office/drawing/2014/main" id="{8AD8A72A-7327-BEF4-2507-0522B8614AE9}"/>
              </a:ext>
            </a:extLst>
          </p:cNvPr>
          <p:cNvSpPr>
            <a:spLocks noGrp="1"/>
          </p:cNvSpPr>
          <p:nvPr>
            <p:ph type="ctrTitle" hasCustomPrompt="1"/>
          </p:nvPr>
        </p:nvSpPr>
        <p:spPr>
          <a:xfrm>
            <a:off x="540000" y="4067881"/>
            <a:ext cx="11291998" cy="800681"/>
          </a:xfrm>
          <a:ln>
            <a:noFill/>
          </a:ln>
        </p:spPr>
        <p:txBody>
          <a:bodyPr anchor="t">
            <a:noAutofit/>
          </a:bodyPr>
          <a:lstStyle>
            <a:lvl1pPr algn="l">
              <a:lnSpc>
                <a:spcPct val="110000"/>
              </a:lnSpc>
              <a:defRPr sz="4800">
                <a:solidFill>
                  <a:schemeClr val="accent1"/>
                </a:solidFill>
                <a:latin typeface="+mj-lt"/>
              </a:defRPr>
            </a:lvl1pPr>
          </a:lstStyle>
          <a:p>
            <a:pPr>
              <a:lnSpc>
                <a:spcPct val="100000"/>
              </a:lnSpc>
            </a:pPr>
            <a:r>
              <a:rPr lang="en-AU" dirty="0"/>
              <a:t>Divider title</a:t>
            </a:r>
          </a:p>
        </p:txBody>
      </p:sp>
      <p:sp>
        <p:nvSpPr>
          <p:cNvPr id="4" name="Text Placeholder 4">
            <a:extLst>
              <a:ext uri="{FF2B5EF4-FFF2-40B4-BE49-F238E27FC236}">
                <a16:creationId xmlns:a16="http://schemas.microsoft.com/office/drawing/2014/main" id="{E0BFD460-00F6-C078-F72E-C89E7A3AE862}"/>
              </a:ext>
              <a:ext uri="{C183D7F6-B498-43B3-948B-1728B52AA6E4}">
                <adec:decorative xmlns:adec="http://schemas.microsoft.com/office/drawing/2017/decorative" val="0"/>
              </a:ext>
            </a:extLst>
          </p:cNvPr>
          <p:cNvSpPr>
            <a:spLocks noGrp="1"/>
          </p:cNvSpPr>
          <p:nvPr>
            <p:ph type="body" sz="quarter" idx="11" hasCustomPrompt="1"/>
          </p:nvPr>
        </p:nvSpPr>
        <p:spPr>
          <a:xfrm>
            <a:off x="540000" y="2162845"/>
            <a:ext cx="2880000" cy="1638301"/>
          </a:xfrm>
        </p:spPr>
        <p:txBody>
          <a:bodyPr anchor="t">
            <a:noAutofit/>
          </a:bodyPr>
          <a:lstStyle>
            <a:lvl1pPr algn="l">
              <a:lnSpc>
                <a:spcPct val="80000"/>
              </a:lnSpc>
              <a:spcAft>
                <a:spcPts val="0"/>
              </a:spcAft>
              <a:defRPr sz="15000">
                <a:solidFill>
                  <a:schemeClr val="accent2"/>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a:t>
            </a:r>
          </a:p>
        </p:txBody>
      </p:sp>
    </p:spTree>
    <p:extLst>
      <p:ext uri="{BB962C8B-B14F-4D97-AF65-F5344CB8AC3E}">
        <p14:creationId xmlns:p14="http://schemas.microsoft.com/office/powerpoint/2010/main" val="9349598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vider 3">
    <p:bg>
      <p:bgPr>
        <a:solidFill>
          <a:schemeClr val="accent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B8FB9B9-103C-CE96-6233-29AE6002CCE6}"/>
              </a:ext>
            </a:extLst>
          </p:cNvPr>
          <p:cNvSpPr/>
          <p:nvPr userDrawn="1"/>
        </p:nvSpPr>
        <p:spPr>
          <a:xfrm>
            <a:off x="11027664" y="210312"/>
            <a:ext cx="950975" cy="10332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bg1"/>
                </a:solidFill>
                <a:latin typeface="+mn-lt"/>
              </a:defRPr>
            </a:lvl1pPr>
          </a:lstStyle>
          <a:p>
            <a:r>
              <a:rPr lang="en-AU"/>
              <a:t>NSW Department of Education</a:t>
            </a:r>
          </a:p>
          <a:p>
            <a:endParaRPr lang="en-AU" dirty="0"/>
          </a:p>
        </p:txBody>
      </p:sp>
      <p:sp>
        <p:nvSpPr>
          <p:cNvPr id="2" name="Title 1"/>
          <p:cNvSpPr>
            <a:spLocks noGrp="1"/>
          </p:cNvSpPr>
          <p:nvPr>
            <p:ph type="ctrTitle" hasCustomPrompt="1"/>
          </p:nvPr>
        </p:nvSpPr>
        <p:spPr>
          <a:xfrm>
            <a:off x="540000" y="4152935"/>
            <a:ext cx="6217187" cy="1224000"/>
          </a:xfrm>
          <a:ln>
            <a:noFill/>
          </a:ln>
        </p:spPr>
        <p:txBody>
          <a:bodyPr anchor="t">
            <a:noAutofit/>
          </a:bodyPr>
          <a:lstStyle>
            <a:lvl1pPr algn="l">
              <a:lnSpc>
                <a:spcPct val="110000"/>
              </a:lnSpc>
              <a:defRPr sz="4800">
                <a:solidFill>
                  <a:schemeClr val="bg1"/>
                </a:solidFill>
                <a:latin typeface="+mj-lt"/>
              </a:defRPr>
            </a:lvl1pPr>
          </a:lstStyle>
          <a:p>
            <a:pPr>
              <a:lnSpc>
                <a:spcPct val="100000"/>
              </a:lnSpc>
            </a:pPr>
            <a:r>
              <a:rPr lang="en-AU" dirty="0"/>
              <a:t>Divider title</a:t>
            </a:r>
          </a:p>
        </p:txBody>
      </p:sp>
      <p:sp>
        <p:nvSpPr>
          <p:cNvPr id="3" name="Picture Placeholder 4">
            <a:extLst>
              <a:ext uri="{FF2B5EF4-FFF2-40B4-BE49-F238E27FC236}">
                <a16:creationId xmlns:a16="http://schemas.microsoft.com/office/drawing/2014/main" id="{CD048189-D626-F31B-A3F0-9BF80BDFD40C}"/>
              </a:ext>
              <a:ext uri="{C183D7F6-B498-43B3-948B-1728B52AA6E4}">
                <adec:decorative xmlns:adec="http://schemas.microsoft.com/office/drawing/2017/decorative" val="1"/>
              </a:ext>
            </a:extLst>
          </p:cNvPr>
          <p:cNvSpPr>
            <a:spLocks noGrp="1"/>
          </p:cNvSpPr>
          <p:nvPr>
            <p:ph type="pic" sz="quarter" idx="13"/>
          </p:nvPr>
        </p:nvSpPr>
        <p:spPr>
          <a:xfrm>
            <a:off x="7128001" y="0"/>
            <a:ext cx="5063999" cy="6858000"/>
          </a:xfrm>
        </p:spPr>
        <p:txBody>
          <a:bodyPr/>
          <a:lstStyle>
            <a:lvl1pPr>
              <a:defRPr>
                <a:solidFill>
                  <a:schemeClr val="bg1"/>
                </a:solidFill>
              </a:defRPr>
            </a:lvl1pPr>
          </a:lstStyle>
          <a:p>
            <a:r>
              <a:rPr lang="en-US"/>
              <a:t>Click icon to add picture</a:t>
            </a:r>
            <a:endParaRPr lang="en-AU" dirty="0"/>
          </a:p>
        </p:txBody>
      </p:sp>
      <p:sp>
        <p:nvSpPr>
          <p:cNvPr id="10" name="Text Placeholder 4">
            <a:extLst>
              <a:ext uri="{FF2B5EF4-FFF2-40B4-BE49-F238E27FC236}">
                <a16:creationId xmlns:a16="http://schemas.microsoft.com/office/drawing/2014/main" id="{DA50952E-99C6-4BA0-A8E1-7EE82E8084D5}"/>
              </a:ext>
              <a:ext uri="{C183D7F6-B498-43B3-948B-1728B52AA6E4}">
                <adec:decorative xmlns:adec="http://schemas.microsoft.com/office/drawing/2017/decorative" val="0"/>
              </a:ext>
            </a:extLst>
          </p:cNvPr>
          <p:cNvSpPr>
            <a:spLocks noGrp="1"/>
          </p:cNvSpPr>
          <p:nvPr>
            <p:ph type="body" sz="quarter" idx="11" hasCustomPrompt="1"/>
          </p:nvPr>
        </p:nvSpPr>
        <p:spPr>
          <a:xfrm>
            <a:off x="540000" y="2247899"/>
            <a:ext cx="2880000" cy="1638301"/>
          </a:xfrm>
        </p:spPr>
        <p:txBody>
          <a:bodyPr anchor="t">
            <a:noAutofit/>
          </a:bodyPr>
          <a:lstStyle>
            <a:lvl1pPr algn="l">
              <a:lnSpc>
                <a:spcPct val="80000"/>
              </a:lnSpc>
              <a:spcAft>
                <a:spcPts val="0"/>
              </a:spcAft>
              <a:defRPr sz="15000">
                <a:solidFill>
                  <a:schemeClr val="accent4"/>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a:t>
            </a:r>
          </a:p>
        </p:txBody>
      </p:sp>
      <p:pic>
        <p:nvPicPr>
          <p:cNvPr id="7" name="Picture 6">
            <a:extLst>
              <a:ext uri="{FF2B5EF4-FFF2-40B4-BE49-F238E27FC236}">
                <a16:creationId xmlns:a16="http://schemas.microsoft.com/office/drawing/2014/main" id="{E1E50149-E853-8C5B-AA8D-D4A37E17848B}"/>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6135329" y="360000"/>
            <a:ext cx="660650" cy="715199"/>
          </a:xfrm>
          <a:prstGeom prst="rect">
            <a:avLst/>
          </a:prstGeom>
        </p:spPr>
      </p:pic>
    </p:spTree>
    <p:extLst>
      <p:ext uri="{BB962C8B-B14F-4D97-AF65-F5344CB8AC3E}">
        <p14:creationId xmlns:p14="http://schemas.microsoft.com/office/powerpoint/2010/main" val="40856557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vider 4">
    <p:bg>
      <p:bgPr>
        <a:solidFill>
          <a:schemeClr val="accent4"/>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B8FB9B9-103C-CE96-6233-29AE6002CCE6}"/>
              </a:ext>
            </a:extLst>
          </p:cNvPr>
          <p:cNvSpPr/>
          <p:nvPr userDrawn="1"/>
        </p:nvSpPr>
        <p:spPr>
          <a:xfrm>
            <a:off x="11027664" y="210312"/>
            <a:ext cx="950975" cy="103327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accent1"/>
                </a:solidFill>
                <a:latin typeface="+mn-lt"/>
              </a:defRPr>
            </a:lvl1pPr>
          </a:lstStyle>
          <a:p>
            <a:r>
              <a:rPr lang="en-AU"/>
              <a:t>NSW Department of Education</a:t>
            </a:r>
          </a:p>
          <a:p>
            <a:endParaRPr lang="en-AU" dirty="0"/>
          </a:p>
        </p:txBody>
      </p:sp>
      <p:sp>
        <p:nvSpPr>
          <p:cNvPr id="2" name="Title 1"/>
          <p:cNvSpPr>
            <a:spLocks noGrp="1"/>
          </p:cNvSpPr>
          <p:nvPr>
            <p:ph type="ctrTitle" hasCustomPrompt="1"/>
          </p:nvPr>
        </p:nvSpPr>
        <p:spPr>
          <a:xfrm>
            <a:off x="540000" y="4152935"/>
            <a:ext cx="6217187" cy="1224000"/>
          </a:xfrm>
          <a:ln>
            <a:noFill/>
          </a:ln>
        </p:spPr>
        <p:txBody>
          <a:bodyPr anchor="t">
            <a:noAutofit/>
          </a:bodyPr>
          <a:lstStyle>
            <a:lvl1pPr algn="l">
              <a:lnSpc>
                <a:spcPct val="110000"/>
              </a:lnSpc>
              <a:defRPr sz="4800">
                <a:solidFill>
                  <a:schemeClr val="accent1"/>
                </a:solidFill>
                <a:latin typeface="+mj-lt"/>
              </a:defRPr>
            </a:lvl1pPr>
          </a:lstStyle>
          <a:p>
            <a:pPr>
              <a:lnSpc>
                <a:spcPct val="100000"/>
              </a:lnSpc>
            </a:pPr>
            <a:r>
              <a:rPr lang="en-AU" dirty="0"/>
              <a:t>Divider title</a:t>
            </a:r>
          </a:p>
        </p:txBody>
      </p:sp>
      <p:sp>
        <p:nvSpPr>
          <p:cNvPr id="3" name="Picture Placeholder 4">
            <a:extLst>
              <a:ext uri="{FF2B5EF4-FFF2-40B4-BE49-F238E27FC236}">
                <a16:creationId xmlns:a16="http://schemas.microsoft.com/office/drawing/2014/main" id="{CD048189-D626-F31B-A3F0-9BF80BDFD40C}"/>
              </a:ext>
              <a:ext uri="{C183D7F6-B498-43B3-948B-1728B52AA6E4}">
                <adec:decorative xmlns:adec="http://schemas.microsoft.com/office/drawing/2017/decorative" val="1"/>
              </a:ext>
            </a:extLst>
          </p:cNvPr>
          <p:cNvSpPr>
            <a:spLocks noGrp="1"/>
          </p:cNvSpPr>
          <p:nvPr>
            <p:ph type="pic" sz="quarter" idx="13"/>
          </p:nvPr>
        </p:nvSpPr>
        <p:spPr>
          <a:xfrm>
            <a:off x="7128001" y="0"/>
            <a:ext cx="5063999" cy="6858000"/>
          </a:xfrm>
        </p:spPr>
        <p:txBody>
          <a:bodyPr/>
          <a:lstStyle>
            <a:lvl1pPr>
              <a:defRPr>
                <a:solidFill>
                  <a:schemeClr val="accent2"/>
                </a:solidFill>
              </a:defRPr>
            </a:lvl1pPr>
          </a:lstStyle>
          <a:p>
            <a:r>
              <a:rPr lang="en-US"/>
              <a:t>Click icon to add picture</a:t>
            </a:r>
            <a:endParaRPr lang="en-AU" dirty="0"/>
          </a:p>
        </p:txBody>
      </p:sp>
      <p:sp>
        <p:nvSpPr>
          <p:cNvPr id="10" name="Text Placeholder 4">
            <a:extLst>
              <a:ext uri="{FF2B5EF4-FFF2-40B4-BE49-F238E27FC236}">
                <a16:creationId xmlns:a16="http://schemas.microsoft.com/office/drawing/2014/main" id="{DA50952E-99C6-4BA0-A8E1-7EE82E8084D5}"/>
              </a:ext>
              <a:ext uri="{C183D7F6-B498-43B3-948B-1728B52AA6E4}">
                <adec:decorative xmlns:adec="http://schemas.microsoft.com/office/drawing/2017/decorative" val="0"/>
              </a:ext>
            </a:extLst>
          </p:cNvPr>
          <p:cNvSpPr>
            <a:spLocks noGrp="1"/>
          </p:cNvSpPr>
          <p:nvPr>
            <p:ph type="body" sz="quarter" idx="11" hasCustomPrompt="1"/>
          </p:nvPr>
        </p:nvSpPr>
        <p:spPr>
          <a:xfrm>
            <a:off x="540000" y="2247899"/>
            <a:ext cx="2880000" cy="1638301"/>
          </a:xfrm>
        </p:spPr>
        <p:txBody>
          <a:bodyPr anchor="t">
            <a:noAutofit/>
          </a:bodyPr>
          <a:lstStyle>
            <a:lvl1pPr algn="l">
              <a:lnSpc>
                <a:spcPct val="80000"/>
              </a:lnSpc>
              <a:spcAft>
                <a:spcPts val="0"/>
              </a:spcAft>
              <a:defRPr sz="15000">
                <a:solidFill>
                  <a:schemeClr val="accent2"/>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a:t>
            </a:r>
          </a:p>
        </p:txBody>
      </p:sp>
      <p:pic>
        <p:nvPicPr>
          <p:cNvPr id="5" name="Picture 4">
            <a:extLst>
              <a:ext uri="{FF2B5EF4-FFF2-40B4-BE49-F238E27FC236}">
                <a16:creationId xmlns:a16="http://schemas.microsoft.com/office/drawing/2014/main" id="{BE67997B-1EF6-0F8C-A7CA-C69549ADFDAA}"/>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6134780" y="359998"/>
            <a:ext cx="661191" cy="723198"/>
          </a:xfrm>
          <a:prstGeom prst="rect">
            <a:avLst/>
          </a:prstGeom>
        </p:spPr>
      </p:pic>
    </p:spTree>
    <p:extLst>
      <p:ext uri="{BB962C8B-B14F-4D97-AF65-F5344CB8AC3E}">
        <p14:creationId xmlns:p14="http://schemas.microsoft.com/office/powerpoint/2010/main" val="37290897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0000" y="360000"/>
            <a:ext cx="10080000" cy="1008000"/>
          </a:xfrm>
          <a:prstGeom prst="rect">
            <a:avLst/>
          </a:prstGeom>
        </p:spPr>
        <p:txBody>
          <a:bodyPr vert="horz" lIns="0" tIns="0" rIns="0" bIns="0" rtlCol="0" anchor="t">
            <a:noAutofit/>
          </a:bodyPr>
          <a:lstStyle/>
          <a:p>
            <a:r>
              <a:rPr lang="en-US"/>
              <a:t>Click to edit Master title style</a:t>
            </a:r>
          </a:p>
        </p:txBody>
      </p:sp>
      <p:pic>
        <p:nvPicPr>
          <p:cNvPr id="8" name="Picture 7" descr="NSW Government logo">
            <a:extLst>
              <a:ext uri="{FF2B5EF4-FFF2-40B4-BE49-F238E27FC236}">
                <a16:creationId xmlns:a16="http://schemas.microsoft.com/office/drawing/2014/main" id="{CCBF5FED-71CD-4122-8BE4-CA4C03A99224}"/>
              </a:ext>
            </a:extLst>
          </p:cNvPr>
          <p:cNvPicPr>
            <a:picLocks noChangeAspect="1"/>
          </p:cNvPicPr>
          <p:nvPr userDrawn="1"/>
        </p:nvPicPr>
        <p:blipFill>
          <a:blip r:embed="rId32" cstate="screen">
            <a:extLst>
              <a:ext uri="{28A0092B-C50C-407E-A947-70E740481C1C}">
                <a14:useLocalDpi xmlns:a14="http://schemas.microsoft.com/office/drawing/2010/main"/>
              </a:ext>
            </a:extLst>
          </a:blip>
          <a:srcRect/>
          <a:stretch/>
        </p:blipFill>
        <p:spPr>
          <a:xfrm>
            <a:off x="11214000" y="360321"/>
            <a:ext cx="630000" cy="684882"/>
          </a:xfrm>
          <a:prstGeom prst="rect">
            <a:avLst/>
          </a:prstGeom>
        </p:spPr>
      </p:pic>
      <p:sp>
        <p:nvSpPr>
          <p:cNvPr id="3" name="Text Placeholder 2"/>
          <p:cNvSpPr>
            <a:spLocks noGrp="1"/>
          </p:cNvSpPr>
          <p:nvPr>
            <p:ph type="body" idx="1"/>
          </p:nvPr>
        </p:nvSpPr>
        <p:spPr>
          <a:xfrm>
            <a:off x="360000" y="1620000"/>
            <a:ext cx="11484000" cy="4536000"/>
          </a:xfrm>
          <a:prstGeom prst="rect">
            <a:avLst/>
          </a:prstGeom>
        </p:spPr>
        <p:txBody>
          <a:bodyPr vert="horz" lIns="0" tIns="0" rIns="0" bIns="0" rtlCol="0">
            <a:noAutofit/>
          </a:bodyPr>
          <a:lstStyle/>
          <a:p>
            <a:pPr marL="0" marR="0" lvl="0"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Click to edit Master text styles</a:t>
            </a:r>
          </a:p>
          <a:p>
            <a:pPr marL="0" marR="0" lvl="1"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Second level</a:t>
            </a:r>
          </a:p>
          <a:p>
            <a:pPr marL="0" marR="0" lvl="2"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Third level</a:t>
            </a:r>
          </a:p>
          <a:p>
            <a:pPr marL="0" marR="0" lvl="3"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Fourth level</a:t>
            </a:r>
          </a:p>
          <a:p>
            <a:pPr marL="0" marR="0" lvl="4"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Fifth level</a:t>
            </a:r>
            <a:endParaRPr kumimoji="0" lang="en-US" sz="1800" b="0" i="0" u="none" strike="noStrike" kern="1200" cap="none" spc="0" normalizeH="0" baseline="0" noProof="0" dirty="0">
              <a:ln>
                <a:noFill/>
              </a:ln>
              <a:solidFill>
                <a:srgbClr val="22272B"/>
              </a:solidFill>
              <a:effectLst/>
              <a:uLnTx/>
              <a:uFillTx/>
              <a:latin typeface="Public Sans Light"/>
              <a:ea typeface="+mn-ea"/>
              <a:cs typeface="+mn-cs"/>
            </a:endParaRPr>
          </a:p>
        </p:txBody>
      </p:sp>
      <p:sp>
        <p:nvSpPr>
          <p:cNvPr id="6" name="Slide Number Placeholder 5"/>
          <p:cNvSpPr>
            <a:spLocks noGrp="1"/>
          </p:cNvSpPr>
          <p:nvPr>
            <p:ph type="sldNum" sz="quarter" idx="4"/>
          </p:nvPr>
        </p:nvSpPr>
        <p:spPr>
          <a:xfrm>
            <a:off x="11124000" y="6516000"/>
            <a:ext cx="720000" cy="180000"/>
          </a:xfrm>
          <a:prstGeom prst="rect">
            <a:avLst/>
          </a:prstGeom>
        </p:spPr>
        <p:txBody>
          <a:bodyPr vert="horz" lIns="0" tIns="0" rIns="0" bIns="0" rtlCol="0" anchor="t"/>
          <a:lstStyle>
            <a:lvl1pPr algn="r">
              <a:defRPr sz="1200">
                <a:solidFill>
                  <a:schemeClr val="tx1"/>
                </a:solidFill>
                <a:latin typeface="+mn-lt"/>
              </a:defRPr>
            </a:lvl1pPr>
          </a:lstStyle>
          <a:p>
            <a:fld id="{10A01DC5-1685-4615-8240-15192985C6A2}" type="slidenum">
              <a:rPr lang="en-AU" smtClean="0"/>
              <a:pPr/>
              <a:t>‹#›</a:t>
            </a:fld>
            <a:endParaRPr lang="en-AU"/>
          </a:p>
        </p:txBody>
      </p:sp>
    </p:spTree>
    <p:extLst>
      <p:ext uri="{BB962C8B-B14F-4D97-AF65-F5344CB8AC3E}">
        <p14:creationId xmlns:p14="http://schemas.microsoft.com/office/powerpoint/2010/main" val="4078936833"/>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 id="2147483757" r:id="rId12"/>
    <p:sldLayoutId id="2147483758" r:id="rId13"/>
    <p:sldLayoutId id="2147483759" r:id="rId14"/>
    <p:sldLayoutId id="2147483760" r:id="rId15"/>
    <p:sldLayoutId id="2147483761" r:id="rId16"/>
    <p:sldLayoutId id="2147483762" r:id="rId17"/>
    <p:sldLayoutId id="2147483763" r:id="rId18"/>
    <p:sldLayoutId id="2147483764" r:id="rId19"/>
    <p:sldLayoutId id="2147483765" r:id="rId20"/>
    <p:sldLayoutId id="2147483766" r:id="rId21"/>
    <p:sldLayoutId id="2147483767" r:id="rId22"/>
    <p:sldLayoutId id="2147483768" r:id="rId23"/>
    <p:sldLayoutId id="2147483769" r:id="rId24"/>
    <p:sldLayoutId id="2147483770" r:id="rId25"/>
    <p:sldLayoutId id="2147483771" r:id="rId26"/>
    <p:sldLayoutId id="2147483772" r:id="rId27"/>
    <p:sldLayoutId id="2147483773" r:id="rId28"/>
    <p:sldLayoutId id="2147483774" r:id="rId29"/>
    <p:sldLayoutId id="2147483775" r:id="rId3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914377"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tx1"/>
          </a:solidFill>
          <a:latin typeface="+mn-lt"/>
          <a:ea typeface="+mn-ea"/>
          <a:cs typeface="+mn-cs"/>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tx1"/>
          </a:solidFill>
          <a:latin typeface="+mn-lt"/>
          <a:ea typeface="+mn-ea"/>
          <a:cs typeface="+mn-cs"/>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mn-lt"/>
          <a:ea typeface="+mn-ea"/>
          <a:cs typeface="+mn-cs"/>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mn-lt"/>
          <a:ea typeface="+mn-ea"/>
          <a:cs typeface="+mn-cs"/>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hyperlink" Target="https://creativecommons.org/licenses/by/4.0/" TargetMode="External"/><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E9FC231-6CD3-E5EB-1154-FF33A06CF166}"/>
              </a:ext>
            </a:extLst>
          </p:cNvPr>
          <p:cNvSpPr>
            <a:spLocks noGrp="1"/>
          </p:cNvSpPr>
          <p:nvPr>
            <p:ph type="ctrTitle"/>
          </p:nvPr>
        </p:nvSpPr>
        <p:spPr/>
        <p:txBody>
          <a:bodyPr/>
          <a:lstStyle/>
          <a:p>
            <a:r>
              <a:rPr lang="el-GR" i="1" dirty="0">
                <a:cs typeface="Arial"/>
              </a:rPr>
              <a:t>Επίθετα – τα μαθήματα</a:t>
            </a:r>
            <a:endParaRPr lang="en-AU" i="1" dirty="0"/>
          </a:p>
        </p:txBody>
      </p:sp>
      <p:sp>
        <p:nvSpPr>
          <p:cNvPr id="4" name="Text Placeholder 3">
            <a:extLst>
              <a:ext uri="{FF2B5EF4-FFF2-40B4-BE49-F238E27FC236}">
                <a16:creationId xmlns:a16="http://schemas.microsoft.com/office/drawing/2014/main" id="{F41F1588-0412-7409-B1E5-83B34BBB016E}"/>
              </a:ext>
            </a:extLst>
          </p:cNvPr>
          <p:cNvSpPr>
            <a:spLocks noGrp="1"/>
          </p:cNvSpPr>
          <p:nvPr>
            <p:ph type="body" sz="quarter" idx="14"/>
          </p:nvPr>
        </p:nvSpPr>
        <p:spPr/>
        <p:txBody>
          <a:bodyPr/>
          <a:lstStyle/>
          <a:p>
            <a:r>
              <a:rPr lang="en-AU" dirty="0"/>
              <a:t>Adjectives – school subjects</a:t>
            </a:r>
          </a:p>
        </p:txBody>
      </p:sp>
      <p:sp>
        <p:nvSpPr>
          <p:cNvPr id="2" name="Footer Placeholder 1">
            <a:extLst>
              <a:ext uri="{FF2B5EF4-FFF2-40B4-BE49-F238E27FC236}">
                <a16:creationId xmlns:a16="http://schemas.microsoft.com/office/drawing/2014/main" id="{657805DC-19F3-DB71-B732-E8200D1E0CBE}"/>
              </a:ext>
              <a:ext uri="{C183D7F6-B498-43B3-948B-1728B52AA6E4}">
                <adec:decorative xmlns:adec="http://schemas.microsoft.com/office/drawing/2017/decorative" val="1"/>
              </a:ext>
            </a:extLst>
          </p:cNvPr>
          <p:cNvSpPr>
            <a:spLocks noGrp="1"/>
          </p:cNvSpPr>
          <p:nvPr>
            <p:ph type="ftr" sz="quarter" idx="3"/>
          </p:nvPr>
        </p:nvSpPr>
        <p:spPr/>
        <p:txBody>
          <a:bodyPr/>
          <a:lstStyle/>
          <a:p>
            <a:r>
              <a:rPr lang="en-AU" dirty="0"/>
              <a:t>NSW Department of Education</a:t>
            </a:r>
          </a:p>
          <a:p>
            <a:endParaRPr lang="en-AU" dirty="0"/>
          </a:p>
        </p:txBody>
      </p:sp>
    </p:spTree>
    <p:extLst>
      <p:ext uri="{BB962C8B-B14F-4D97-AF65-F5344CB8AC3E}">
        <p14:creationId xmlns:p14="http://schemas.microsoft.com/office/powerpoint/2010/main" val="16225278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21A2F9-BCED-1902-AB52-42DDC35172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0FBCAE-3BE4-F8C7-0944-94A6206F00AF}"/>
              </a:ext>
            </a:extLst>
          </p:cNvPr>
          <p:cNvSpPr>
            <a:spLocks noGrp="1"/>
          </p:cNvSpPr>
          <p:nvPr>
            <p:ph type="title"/>
          </p:nvPr>
        </p:nvSpPr>
        <p:spPr/>
        <p:txBody>
          <a:bodyPr/>
          <a:lstStyle/>
          <a:p>
            <a:r>
              <a:rPr lang="en-AU" dirty="0"/>
              <a:t>good</a:t>
            </a:r>
          </a:p>
        </p:txBody>
      </p:sp>
      <p:pic>
        <p:nvPicPr>
          <p:cNvPr id="7" name="Picture 2" descr="good">
            <a:extLst>
              <a:ext uri="{FF2B5EF4-FFF2-40B4-BE49-F238E27FC236}">
                <a16:creationId xmlns:a16="http://schemas.microsoft.com/office/drawing/2014/main" id="{633B5214-0F07-B523-2CAB-B516552A57C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586" y="1874385"/>
            <a:ext cx="4839830" cy="4062991"/>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5">
            <a:extLst>
              <a:ext uri="{FF2B5EF4-FFF2-40B4-BE49-F238E27FC236}">
                <a16:creationId xmlns:a16="http://schemas.microsoft.com/office/drawing/2014/main" id="{F7AC9F1D-B51D-FB70-2465-8B7BD868AF9C}"/>
              </a:ext>
            </a:extLst>
          </p:cNvPr>
          <p:cNvSpPr>
            <a:spLocks noGrp="1"/>
          </p:cNvSpPr>
          <p:nvPr>
            <p:ph sz="half" idx="19"/>
          </p:nvPr>
        </p:nvSpPr>
        <p:spPr>
          <a:xfrm>
            <a:off x="6773876" y="3314141"/>
            <a:ext cx="4786184" cy="1974333"/>
          </a:xfrm>
        </p:spPr>
        <p:txBody>
          <a:bodyPr/>
          <a:lstStyle/>
          <a:p>
            <a:pPr algn="ctr"/>
            <a:r>
              <a:rPr lang="el-GR" sz="4000" b="0" i="1" dirty="0">
                <a:effectLst/>
                <a:cs typeface="Arial" panose="020B0604020202020204" pitchFamily="34" charset="0"/>
              </a:rPr>
              <a:t>Είναι</a:t>
            </a:r>
            <a:r>
              <a:rPr lang="en-AU" sz="4000" i="1" dirty="0">
                <a:cs typeface="Arial" panose="020B0604020202020204" pitchFamily="34" charset="0"/>
              </a:rPr>
              <a:t> </a:t>
            </a:r>
            <a:r>
              <a:rPr lang="el-GR" sz="4000" b="0" i="1" dirty="0">
                <a:effectLst/>
                <a:cs typeface="Arial" panose="020B0604020202020204" pitchFamily="34" charset="0"/>
              </a:rPr>
              <a:t>καλό</a:t>
            </a:r>
            <a:r>
              <a:rPr lang="en-AU" sz="4000" b="0" i="1" dirty="0">
                <a:effectLst/>
                <a:cs typeface="Arial" panose="020B0604020202020204" pitchFamily="34" charset="0"/>
              </a:rPr>
              <a:t> </a:t>
            </a:r>
            <a:r>
              <a:rPr lang="el-GR" sz="4000" b="0" i="1" dirty="0">
                <a:effectLst/>
                <a:cs typeface="Arial" panose="020B0604020202020204" pitchFamily="34" charset="0"/>
              </a:rPr>
              <a:t>μάθημα</a:t>
            </a:r>
            <a:endParaRPr lang="en-AU" sz="4000" i="1" dirty="0">
              <a:cs typeface="Arial" panose="020B0604020202020204" pitchFamily="34" charset="0"/>
            </a:endParaRPr>
          </a:p>
        </p:txBody>
      </p:sp>
      <p:sp>
        <p:nvSpPr>
          <p:cNvPr id="3" name="Slide Number Placeholder 2">
            <a:extLst>
              <a:ext uri="{FF2B5EF4-FFF2-40B4-BE49-F238E27FC236}">
                <a16:creationId xmlns:a16="http://schemas.microsoft.com/office/drawing/2014/main" id="{F7613441-2403-0580-BE7A-546D39744029}"/>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2</a:t>
            </a:fld>
            <a:endParaRPr lang="en-AU"/>
          </a:p>
        </p:txBody>
      </p:sp>
    </p:spTree>
    <p:extLst>
      <p:ext uri="{BB962C8B-B14F-4D97-AF65-F5344CB8AC3E}">
        <p14:creationId xmlns:p14="http://schemas.microsoft.com/office/powerpoint/2010/main" val="26580656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1846FD-4F0F-595A-6ABB-6334BEB9EE15}"/>
              </a:ext>
            </a:extLst>
          </p:cNvPr>
          <p:cNvSpPr>
            <a:spLocks noGrp="1"/>
          </p:cNvSpPr>
          <p:nvPr>
            <p:ph type="title"/>
          </p:nvPr>
        </p:nvSpPr>
        <p:spPr/>
        <p:txBody>
          <a:bodyPr/>
          <a:lstStyle/>
          <a:p>
            <a:r>
              <a:rPr lang="en-AU" dirty="0"/>
              <a:t>fun</a:t>
            </a:r>
          </a:p>
        </p:txBody>
      </p:sp>
      <p:pic>
        <p:nvPicPr>
          <p:cNvPr id="8" name="Content Placeholder 7" descr="fun">
            <a:extLst>
              <a:ext uri="{FF2B5EF4-FFF2-40B4-BE49-F238E27FC236}">
                <a16:creationId xmlns:a16="http://schemas.microsoft.com/office/drawing/2014/main" id="{2BE46478-84A8-0E92-17F7-CA7270231987}"/>
              </a:ext>
              <a:ext uri="{C183D7F6-B498-43B3-948B-1728B52AA6E4}">
                <adec:decorative xmlns:adec="http://schemas.microsoft.com/office/drawing/2017/decorative" val="0"/>
              </a:ext>
            </a:extLst>
          </p:cNvPr>
          <p:cNvPicPr>
            <a:picLocks noGrp="1" noChangeAspect="1"/>
          </p:cNvPicPr>
          <p:nvPr>
            <p:ph sz="half" idx="1"/>
          </p:nvPr>
        </p:nvPicPr>
        <p:blipFill>
          <a:blip r:embed="rId2" cstate="screen">
            <a:extLst>
              <a:ext uri="{28A0092B-C50C-407E-A947-70E740481C1C}">
                <a14:useLocalDpi xmlns:a14="http://schemas.microsoft.com/office/drawing/2010/main"/>
              </a:ext>
            </a:extLst>
          </a:blip>
          <a:stretch>
            <a:fillRect/>
          </a:stretch>
        </p:blipFill>
        <p:spPr>
          <a:xfrm>
            <a:off x="430212" y="1596163"/>
            <a:ext cx="5513388" cy="4450170"/>
          </a:xfrm>
        </p:spPr>
      </p:pic>
      <p:sp>
        <p:nvSpPr>
          <p:cNvPr id="6" name="Content Placeholder 5">
            <a:extLst>
              <a:ext uri="{FF2B5EF4-FFF2-40B4-BE49-F238E27FC236}">
                <a16:creationId xmlns:a16="http://schemas.microsoft.com/office/drawing/2014/main" id="{68F1D81F-B2FA-39DE-A5C2-2224FB656BE1}"/>
              </a:ext>
            </a:extLst>
          </p:cNvPr>
          <p:cNvSpPr>
            <a:spLocks noGrp="1"/>
          </p:cNvSpPr>
          <p:nvPr>
            <p:ph sz="half" idx="19"/>
          </p:nvPr>
        </p:nvSpPr>
        <p:spPr>
          <a:xfrm>
            <a:off x="6773876" y="2834081"/>
            <a:ext cx="4786184" cy="1974333"/>
          </a:xfrm>
        </p:spPr>
        <p:txBody>
          <a:bodyPr/>
          <a:lstStyle/>
          <a:p>
            <a:pPr algn="ctr"/>
            <a:r>
              <a:rPr lang="el-GR" sz="4000" b="0" i="1" dirty="0">
                <a:effectLst/>
                <a:cs typeface="Arial" panose="020B0604020202020204" pitchFamily="34" charset="0"/>
              </a:rPr>
              <a:t>Είναι</a:t>
            </a:r>
            <a:r>
              <a:rPr lang="en-AU" sz="4000" i="1" dirty="0">
                <a:cs typeface="Arial" panose="020B0604020202020204" pitchFamily="34" charset="0"/>
              </a:rPr>
              <a:t> </a:t>
            </a:r>
            <a:r>
              <a:rPr lang="el-GR" sz="4000" b="0" i="1" dirty="0">
                <a:solidFill>
                  <a:srgbClr val="000000"/>
                </a:solidFill>
                <a:effectLst/>
              </a:rPr>
              <a:t>διασκεδαστικό</a:t>
            </a:r>
            <a:r>
              <a:rPr lang="en-AU" sz="4000" b="0" i="1" dirty="0">
                <a:effectLst/>
                <a:cs typeface="Arial" panose="020B0604020202020204" pitchFamily="34" charset="0"/>
              </a:rPr>
              <a:t> </a:t>
            </a:r>
            <a:r>
              <a:rPr lang="el-GR" sz="4000" b="0" i="1" dirty="0">
                <a:effectLst/>
                <a:cs typeface="Arial" panose="020B0604020202020204" pitchFamily="34" charset="0"/>
              </a:rPr>
              <a:t>μάθημα</a:t>
            </a:r>
            <a:endParaRPr lang="en-AU" sz="4000" i="1" dirty="0">
              <a:cs typeface="Arial" panose="020B0604020202020204" pitchFamily="34" charset="0"/>
            </a:endParaRPr>
          </a:p>
        </p:txBody>
      </p:sp>
      <p:sp>
        <p:nvSpPr>
          <p:cNvPr id="3" name="Slide Number Placeholder 2">
            <a:extLst>
              <a:ext uri="{FF2B5EF4-FFF2-40B4-BE49-F238E27FC236}">
                <a16:creationId xmlns:a16="http://schemas.microsoft.com/office/drawing/2014/main" id="{B3340F6F-3F1E-A4EE-61AC-9886F5F80440}"/>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3</a:t>
            </a:fld>
            <a:endParaRPr lang="en-AU"/>
          </a:p>
        </p:txBody>
      </p:sp>
    </p:spTree>
    <p:extLst>
      <p:ext uri="{BB962C8B-B14F-4D97-AF65-F5344CB8AC3E}">
        <p14:creationId xmlns:p14="http://schemas.microsoft.com/office/powerpoint/2010/main" val="3188757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8F8F5E-BC70-9772-5E5D-82D7C9C3405B}"/>
              </a:ext>
            </a:extLst>
          </p:cNvPr>
          <p:cNvSpPr>
            <a:spLocks noGrp="1"/>
          </p:cNvSpPr>
          <p:nvPr>
            <p:ph type="title"/>
          </p:nvPr>
        </p:nvSpPr>
        <p:spPr/>
        <p:txBody>
          <a:bodyPr/>
          <a:lstStyle/>
          <a:p>
            <a:r>
              <a:rPr lang="en-AU" dirty="0"/>
              <a:t>useful</a:t>
            </a:r>
          </a:p>
        </p:txBody>
      </p:sp>
      <p:pic>
        <p:nvPicPr>
          <p:cNvPr id="8" name="Content Placeholder 7" descr="useful">
            <a:extLst>
              <a:ext uri="{FF2B5EF4-FFF2-40B4-BE49-F238E27FC236}">
                <a16:creationId xmlns:a16="http://schemas.microsoft.com/office/drawing/2014/main" id="{DBFDBBDF-2545-926A-D12E-7C5B15010A1A}"/>
              </a:ext>
              <a:ext uri="{C183D7F6-B498-43B3-948B-1728B52AA6E4}">
                <adec:decorative xmlns:adec="http://schemas.microsoft.com/office/drawing/2017/decorative" val="0"/>
              </a:ext>
            </a:extLst>
          </p:cNvPr>
          <p:cNvPicPr>
            <a:picLocks noGrp="1" noChangeAspect="1"/>
          </p:cNvPicPr>
          <p:nvPr>
            <p:ph sz="half" idx="1"/>
          </p:nvPr>
        </p:nvPicPr>
        <p:blipFill>
          <a:blip r:embed="rId2">
            <a:extLst>
              <a:ext uri="{28A0092B-C50C-407E-A947-70E740481C1C}">
                <a14:useLocalDpi xmlns:a14="http://schemas.microsoft.com/office/drawing/2010/main"/>
              </a:ext>
            </a:extLst>
          </a:blip>
          <a:stretch>
            <a:fillRect/>
          </a:stretch>
        </p:blipFill>
        <p:spPr>
          <a:xfrm>
            <a:off x="989576" y="1672422"/>
            <a:ext cx="4410424" cy="4083336"/>
          </a:xfrm>
        </p:spPr>
      </p:pic>
      <p:sp>
        <p:nvSpPr>
          <p:cNvPr id="6" name="Content Placeholder 5">
            <a:extLst>
              <a:ext uri="{FF2B5EF4-FFF2-40B4-BE49-F238E27FC236}">
                <a16:creationId xmlns:a16="http://schemas.microsoft.com/office/drawing/2014/main" id="{E0248BD9-A81F-280F-419B-58E1FAC223C1}"/>
              </a:ext>
            </a:extLst>
          </p:cNvPr>
          <p:cNvSpPr>
            <a:spLocks noGrp="1"/>
          </p:cNvSpPr>
          <p:nvPr>
            <p:ph sz="half" idx="19"/>
          </p:nvPr>
        </p:nvSpPr>
        <p:spPr>
          <a:xfrm>
            <a:off x="7252978" y="2826098"/>
            <a:ext cx="3724718" cy="1907658"/>
          </a:xfrm>
        </p:spPr>
        <p:txBody>
          <a:bodyPr/>
          <a:lstStyle/>
          <a:p>
            <a:pPr algn="ctr"/>
            <a:r>
              <a:rPr lang="el-GR" sz="4000" b="0" i="1" u="none" strike="noStrike" dirty="0">
                <a:solidFill>
                  <a:srgbClr val="000000"/>
                </a:solidFill>
                <a:effectLst/>
                <a:cs typeface="Aldhabi" panose="020F0502020204030204" pitchFamily="2" charset="-78"/>
              </a:rPr>
              <a:t>Είναι</a:t>
            </a:r>
            <a:r>
              <a:rPr lang="en-AU" sz="4000" b="0" i="1" u="none" strike="noStrike" dirty="0">
                <a:solidFill>
                  <a:srgbClr val="22272B"/>
                </a:solidFill>
                <a:effectLst/>
                <a:cs typeface="Aldhabi" panose="020F0502020204030204" pitchFamily="2" charset="-78"/>
              </a:rPr>
              <a:t> </a:t>
            </a:r>
            <a:r>
              <a:rPr lang="el-GR" sz="4000" b="0" i="1" u="none" strike="noStrike" dirty="0">
                <a:solidFill>
                  <a:srgbClr val="22272B"/>
                </a:solidFill>
                <a:effectLst/>
                <a:cs typeface="Aldhabi" panose="020F0502020204030204" pitchFamily="2" charset="-78"/>
              </a:rPr>
              <a:t>χρήσιμο</a:t>
            </a:r>
            <a:r>
              <a:rPr lang="en-AU" sz="4000" b="0" i="1" u="none" strike="noStrike" dirty="0">
                <a:solidFill>
                  <a:srgbClr val="22272B"/>
                </a:solidFill>
                <a:effectLst/>
                <a:cs typeface="Aldhabi" panose="020F0502020204030204" pitchFamily="2" charset="-78"/>
              </a:rPr>
              <a:t> </a:t>
            </a:r>
            <a:r>
              <a:rPr lang="el-GR" sz="4000" b="0" i="1" u="none" strike="noStrike" dirty="0">
                <a:solidFill>
                  <a:srgbClr val="22272B"/>
                </a:solidFill>
                <a:effectLst/>
                <a:cs typeface="Aldhabi" panose="020F0502020204030204" pitchFamily="2" charset="-78"/>
              </a:rPr>
              <a:t>μάθημα</a:t>
            </a:r>
            <a:endParaRPr lang="en-AU" sz="4000" i="1" dirty="0">
              <a:cs typeface="Aldhabi" panose="020F0502020204030204" pitchFamily="2" charset="-78"/>
            </a:endParaRPr>
          </a:p>
        </p:txBody>
      </p:sp>
      <p:sp>
        <p:nvSpPr>
          <p:cNvPr id="3" name="Slide Number Placeholder 2">
            <a:extLst>
              <a:ext uri="{FF2B5EF4-FFF2-40B4-BE49-F238E27FC236}">
                <a16:creationId xmlns:a16="http://schemas.microsoft.com/office/drawing/2014/main" id="{A077070B-C93D-B732-D1B4-F83A0F61DFAD}"/>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4</a:t>
            </a:fld>
            <a:endParaRPr lang="en-AU"/>
          </a:p>
        </p:txBody>
      </p:sp>
    </p:spTree>
    <p:extLst>
      <p:ext uri="{BB962C8B-B14F-4D97-AF65-F5344CB8AC3E}">
        <p14:creationId xmlns:p14="http://schemas.microsoft.com/office/powerpoint/2010/main" val="15994062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8EDCB2-E74B-444C-1DFB-34D6A3F6CC68}"/>
              </a:ext>
            </a:extLst>
          </p:cNvPr>
          <p:cNvSpPr>
            <a:spLocks noGrp="1"/>
          </p:cNvSpPr>
          <p:nvPr>
            <p:ph type="title"/>
          </p:nvPr>
        </p:nvSpPr>
        <p:spPr/>
        <p:txBody>
          <a:bodyPr/>
          <a:lstStyle/>
          <a:p>
            <a:r>
              <a:rPr lang="en-AU" dirty="0"/>
              <a:t>difficult</a:t>
            </a:r>
          </a:p>
        </p:txBody>
      </p:sp>
      <p:pic>
        <p:nvPicPr>
          <p:cNvPr id="8" name="Content Placeholder 7" descr="difficult">
            <a:extLst>
              <a:ext uri="{FF2B5EF4-FFF2-40B4-BE49-F238E27FC236}">
                <a16:creationId xmlns:a16="http://schemas.microsoft.com/office/drawing/2014/main" id="{E122FE10-706C-7FDB-E079-75DC1400CD11}"/>
              </a:ext>
              <a:ext uri="{C183D7F6-B498-43B3-948B-1728B52AA6E4}">
                <adec:decorative xmlns:adec="http://schemas.microsoft.com/office/drawing/2017/decorative" val="0"/>
              </a:ext>
            </a:extLst>
          </p:cNvPr>
          <p:cNvPicPr>
            <a:picLocks noGrp="1" noChangeAspect="1"/>
          </p:cNvPicPr>
          <p:nvPr>
            <p:ph sz="half" idx="1"/>
          </p:nvPr>
        </p:nvPicPr>
        <p:blipFill>
          <a:blip r:embed="rId2">
            <a:extLst>
              <a:ext uri="{28A0092B-C50C-407E-A947-70E740481C1C}">
                <a14:useLocalDpi xmlns:a14="http://schemas.microsoft.com/office/drawing/2010/main"/>
              </a:ext>
            </a:extLst>
          </a:blip>
          <a:stretch>
            <a:fillRect/>
          </a:stretch>
        </p:blipFill>
        <p:spPr>
          <a:xfrm>
            <a:off x="818948" y="1604594"/>
            <a:ext cx="4697816" cy="4458438"/>
          </a:xfrm>
        </p:spPr>
      </p:pic>
      <p:sp>
        <p:nvSpPr>
          <p:cNvPr id="6" name="Content Placeholder 5">
            <a:extLst>
              <a:ext uri="{FF2B5EF4-FFF2-40B4-BE49-F238E27FC236}">
                <a16:creationId xmlns:a16="http://schemas.microsoft.com/office/drawing/2014/main" id="{564BF8A8-B1A4-45DE-F1BA-C6A983A32F70}"/>
              </a:ext>
            </a:extLst>
          </p:cNvPr>
          <p:cNvSpPr>
            <a:spLocks noGrp="1"/>
          </p:cNvSpPr>
          <p:nvPr>
            <p:ph sz="half" idx="19"/>
          </p:nvPr>
        </p:nvSpPr>
        <p:spPr>
          <a:xfrm>
            <a:off x="7072248" y="2875221"/>
            <a:ext cx="4181918" cy="1917183"/>
          </a:xfrm>
        </p:spPr>
        <p:txBody>
          <a:bodyPr/>
          <a:lstStyle/>
          <a:p>
            <a:pPr algn="ctr"/>
            <a:r>
              <a:rPr lang="el-GR" sz="4000" b="0" i="1" u="none" strike="noStrike" dirty="0">
                <a:solidFill>
                  <a:srgbClr val="000000"/>
                </a:solidFill>
                <a:effectLst/>
              </a:rPr>
              <a:t>Είναι δύσκολο</a:t>
            </a:r>
            <a:r>
              <a:rPr lang="en-AU" sz="4000" b="0" i="1" u="none" strike="noStrike" dirty="0">
                <a:solidFill>
                  <a:srgbClr val="000000"/>
                </a:solidFill>
                <a:effectLst/>
              </a:rPr>
              <a:t> </a:t>
            </a:r>
            <a:r>
              <a:rPr lang="el-GR" sz="4000" b="0" i="1" u="none" strike="noStrike" dirty="0">
                <a:solidFill>
                  <a:srgbClr val="22272B"/>
                </a:solidFill>
                <a:effectLst/>
              </a:rPr>
              <a:t>μάθημα</a:t>
            </a:r>
            <a:endParaRPr lang="en-AU" sz="4000" i="1" dirty="0">
              <a:cs typeface="Arial" panose="020B0604020202020204" pitchFamily="34" charset="0"/>
            </a:endParaRPr>
          </a:p>
        </p:txBody>
      </p:sp>
      <p:sp>
        <p:nvSpPr>
          <p:cNvPr id="3" name="Slide Number Placeholder 2">
            <a:extLst>
              <a:ext uri="{FF2B5EF4-FFF2-40B4-BE49-F238E27FC236}">
                <a16:creationId xmlns:a16="http://schemas.microsoft.com/office/drawing/2014/main" id="{36FF5F9A-D638-11FD-AF82-70D93A86F18B}"/>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5</a:t>
            </a:fld>
            <a:endParaRPr lang="en-AU"/>
          </a:p>
        </p:txBody>
      </p:sp>
    </p:spTree>
    <p:extLst>
      <p:ext uri="{BB962C8B-B14F-4D97-AF65-F5344CB8AC3E}">
        <p14:creationId xmlns:p14="http://schemas.microsoft.com/office/powerpoint/2010/main" val="8024945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A683C-4E6C-31EF-46BB-1C5522FDA6CF}"/>
              </a:ext>
            </a:extLst>
          </p:cNvPr>
          <p:cNvSpPr>
            <a:spLocks noGrp="1"/>
          </p:cNvSpPr>
          <p:nvPr>
            <p:ph type="title"/>
          </p:nvPr>
        </p:nvSpPr>
        <p:spPr/>
        <p:txBody>
          <a:bodyPr/>
          <a:lstStyle/>
          <a:p>
            <a:r>
              <a:rPr lang="en-AU" dirty="0"/>
              <a:t>boring</a:t>
            </a:r>
          </a:p>
        </p:txBody>
      </p:sp>
      <p:pic>
        <p:nvPicPr>
          <p:cNvPr id="8" name="Content Placeholder 7" descr="boring">
            <a:extLst>
              <a:ext uri="{FF2B5EF4-FFF2-40B4-BE49-F238E27FC236}">
                <a16:creationId xmlns:a16="http://schemas.microsoft.com/office/drawing/2014/main" id="{6F17DD5A-B801-AC5D-EFA4-F17E69E1CE18}"/>
              </a:ext>
              <a:ext uri="{C183D7F6-B498-43B3-948B-1728B52AA6E4}">
                <adec:decorative xmlns:adec="http://schemas.microsoft.com/office/drawing/2017/decorative" val="0"/>
              </a:ext>
            </a:extLst>
          </p:cNvPr>
          <p:cNvPicPr>
            <a:picLocks noGrp="1" noChangeAspect="1"/>
          </p:cNvPicPr>
          <p:nvPr>
            <p:ph sz="half" idx="1"/>
          </p:nvPr>
        </p:nvPicPr>
        <p:blipFill>
          <a:blip r:embed="rId2">
            <a:extLst>
              <a:ext uri="{28A0092B-C50C-407E-A947-70E740481C1C}">
                <a14:useLocalDpi xmlns:a14="http://schemas.microsoft.com/office/drawing/2010/main"/>
              </a:ext>
            </a:extLst>
          </a:blip>
          <a:stretch>
            <a:fillRect/>
          </a:stretch>
        </p:blipFill>
        <p:spPr>
          <a:xfrm>
            <a:off x="735162" y="1666875"/>
            <a:ext cx="4865390" cy="4333876"/>
          </a:xfrm>
        </p:spPr>
      </p:pic>
      <p:sp>
        <p:nvSpPr>
          <p:cNvPr id="6" name="Content Placeholder 5">
            <a:extLst>
              <a:ext uri="{FF2B5EF4-FFF2-40B4-BE49-F238E27FC236}">
                <a16:creationId xmlns:a16="http://schemas.microsoft.com/office/drawing/2014/main" id="{5A26DDDE-380F-DFD9-20A0-43A82371C636}"/>
              </a:ext>
            </a:extLst>
          </p:cNvPr>
          <p:cNvSpPr>
            <a:spLocks noGrp="1"/>
          </p:cNvSpPr>
          <p:nvPr>
            <p:ph sz="half" idx="19"/>
          </p:nvPr>
        </p:nvSpPr>
        <p:spPr>
          <a:xfrm>
            <a:off x="7175906" y="2977133"/>
            <a:ext cx="4134293" cy="1879083"/>
          </a:xfrm>
        </p:spPr>
        <p:txBody>
          <a:bodyPr/>
          <a:lstStyle/>
          <a:p>
            <a:pPr algn="ctr"/>
            <a:r>
              <a:rPr lang="el-GR" sz="4000" b="0" i="1" u="none" strike="noStrike" dirty="0">
                <a:solidFill>
                  <a:srgbClr val="000000"/>
                </a:solidFill>
                <a:effectLst/>
              </a:rPr>
              <a:t>Είναι βαρετό</a:t>
            </a:r>
            <a:r>
              <a:rPr lang="en-AU" sz="4000" b="0" i="1" u="none" strike="noStrike" dirty="0">
                <a:solidFill>
                  <a:srgbClr val="000000"/>
                </a:solidFill>
                <a:effectLst/>
              </a:rPr>
              <a:t> </a:t>
            </a:r>
            <a:r>
              <a:rPr lang="el-GR" sz="4000" b="0" i="1" u="none" strike="noStrike" dirty="0">
                <a:solidFill>
                  <a:srgbClr val="22272B"/>
                </a:solidFill>
                <a:effectLst/>
              </a:rPr>
              <a:t>μάθημα</a:t>
            </a:r>
            <a:endParaRPr lang="en-AU" sz="4000" i="1" dirty="0">
              <a:cs typeface="Arial" panose="020B0604020202020204" pitchFamily="34" charset="0"/>
            </a:endParaRPr>
          </a:p>
        </p:txBody>
      </p:sp>
      <p:sp>
        <p:nvSpPr>
          <p:cNvPr id="3" name="Slide Number Placeholder 2">
            <a:extLst>
              <a:ext uri="{FF2B5EF4-FFF2-40B4-BE49-F238E27FC236}">
                <a16:creationId xmlns:a16="http://schemas.microsoft.com/office/drawing/2014/main" id="{E8B51141-B57B-C2EF-8412-DFB688C7B405}"/>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6</a:t>
            </a:fld>
            <a:endParaRPr lang="en-AU"/>
          </a:p>
        </p:txBody>
      </p:sp>
    </p:spTree>
    <p:extLst>
      <p:ext uri="{BB962C8B-B14F-4D97-AF65-F5344CB8AC3E}">
        <p14:creationId xmlns:p14="http://schemas.microsoft.com/office/powerpoint/2010/main" val="16131974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0251C3-A79A-287B-6C1F-B9C7F73D0B8E}"/>
              </a:ext>
            </a:extLst>
          </p:cNvPr>
          <p:cNvSpPr>
            <a:spLocks noGrp="1"/>
          </p:cNvSpPr>
          <p:nvPr>
            <p:ph type="title"/>
          </p:nvPr>
        </p:nvSpPr>
        <p:spPr/>
        <p:txBody>
          <a:bodyPr/>
          <a:lstStyle/>
          <a:p>
            <a:r>
              <a:rPr lang="en-AU" dirty="0"/>
              <a:t>tiring</a:t>
            </a:r>
          </a:p>
        </p:txBody>
      </p:sp>
      <p:pic>
        <p:nvPicPr>
          <p:cNvPr id="8" name="Content Placeholder 7" descr="tiring">
            <a:extLst>
              <a:ext uri="{FF2B5EF4-FFF2-40B4-BE49-F238E27FC236}">
                <a16:creationId xmlns:a16="http://schemas.microsoft.com/office/drawing/2014/main" id="{BD6EA10B-318F-87B2-49FA-82D230EFBB3F}"/>
              </a:ext>
              <a:ext uri="{C183D7F6-B498-43B3-948B-1728B52AA6E4}">
                <adec:decorative xmlns:adec="http://schemas.microsoft.com/office/drawing/2017/decorative" val="0"/>
              </a:ext>
            </a:extLst>
          </p:cNvPr>
          <p:cNvPicPr>
            <a:picLocks noGrp="1" noChangeAspect="1"/>
          </p:cNvPicPr>
          <p:nvPr>
            <p:ph sz="half" idx="1"/>
          </p:nvPr>
        </p:nvPicPr>
        <p:blipFill>
          <a:blip r:embed="rId2">
            <a:extLst>
              <a:ext uri="{28A0092B-C50C-407E-A947-70E740481C1C}">
                <a14:useLocalDpi xmlns:a14="http://schemas.microsoft.com/office/drawing/2010/main"/>
              </a:ext>
            </a:extLst>
          </a:blip>
          <a:stretch>
            <a:fillRect/>
          </a:stretch>
        </p:blipFill>
        <p:spPr>
          <a:xfrm>
            <a:off x="623143" y="1647825"/>
            <a:ext cx="5089428" cy="4371976"/>
          </a:xfrm>
        </p:spPr>
      </p:pic>
      <p:sp>
        <p:nvSpPr>
          <p:cNvPr id="6" name="Content Placeholder 5">
            <a:extLst>
              <a:ext uri="{FF2B5EF4-FFF2-40B4-BE49-F238E27FC236}">
                <a16:creationId xmlns:a16="http://schemas.microsoft.com/office/drawing/2014/main" id="{B81B0FDF-6BBD-C899-C51A-7034A144EFCD}"/>
              </a:ext>
            </a:extLst>
          </p:cNvPr>
          <p:cNvSpPr>
            <a:spLocks noGrp="1"/>
          </p:cNvSpPr>
          <p:nvPr>
            <p:ph sz="half" idx="19"/>
          </p:nvPr>
        </p:nvSpPr>
        <p:spPr>
          <a:xfrm>
            <a:off x="7020879" y="2882010"/>
            <a:ext cx="4385591" cy="1903605"/>
          </a:xfrm>
        </p:spPr>
        <p:txBody>
          <a:bodyPr/>
          <a:lstStyle/>
          <a:p>
            <a:pPr algn="ctr"/>
            <a:r>
              <a:rPr lang="el-GR" sz="4000" b="0" i="1" u="none" strike="noStrike" dirty="0">
                <a:solidFill>
                  <a:srgbClr val="000000"/>
                </a:solidFill>
                <a:effectLst/>
              </a:rPr>
              <a:t>Είναι</a:t>
            </a:r>
            <a:r>
              <a:rPr lang="en-AU" sz="4000" b="0" i="1" u="none" strike="noStrike" dirty="0">
                <a:solidFill>
                  <a:srgbClr val="22272B"/>
                </a:solidFill>
                <a:effectLst/>
              </a:rPr>
              <a:t> </a:t>
            </a:r>
            <a:r>
              <a:rPr lang="el-GR" sz="4000" b="0" i="1" u="none" strike="noStrike" dirty="0">
                <a:solidFill>
                  <a:srgbClr val="22272B"/>
                </a:solidFill>
                <a:effectLst/>
              </a:rPr>
              <a:t>κουραστικό</a:t>
            </a:r>
            <a:r>
              <a:rPr lang="el-GR" sz="4000" b="0" i="0" u="none" strike="noStrike" dirty="0">
                <a:solidFill>
                  <a:srgbClr val="22272B"/>
                </a:solidFill>
                <a:effectLst/>
              </a:rPr>
              <a:t> </a:t>
            </a:r>
            <a:r>
              <a:rPr lang="el-GR" sz="4000" b="0" i="1" u="none" strike="noStrike" dirty="0">
                <a:solidFill>
                  <a:srgbClr val="22272B"/>
                </a:solidFill>
                <a:effectLst/>
              </a:rPr>
              <a:t>μάθημα</a:t>
            </a:r>
            <a:endParaRPr lang="en-AU" sz="4000" i="1" dirty="0">
              <a:cs typeface="Arial" panose="020B0604020202020204" pitchFamily="34" charset="0"/>
            </a:endParaRPr>
          </a:p>
        </p:txBody>
      </p:sp>
      <p:sp>
        <p:nvSpPr>
          <p:cNvPr id="3" name="Slide Number Placeholder 2">
            <a:extLst>
              <a:ext uri="{FF2B5EF4-FFF2-40B4-BE49-F238E27FC236}">
                <a16:creationId xmlns:a16="http://schemas.microsoft.com/office/drawing/2014/main" id="{E66FAD74-9025-8DAE-56E4-43B4DB57C58C}"/>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7</a:t>
            </a:fld>
            <a:endParaRPr lang="en-AU"/>
          </a:p>
        </p:txBody>
      </p:sp>
    </p:spTree>
    <p:extLst>
      <p:ext uri="{BB962C8B-B14F-4D97-AF65-F5344CB8AC3E}">
        <p14:creationId xmlns:p14="http://schemas.microsoft.com/office/powerpoint/2010/main" val="1335911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2146F84-0A22-2DEF-978C-013AB2B0CDA6}"/>
              </a:ext>
            </a:extLst>
          </p:cNvPr>
          <p:cNvSpPr>
            <a:spLocks noGrp="1"/>
          </p:cNvSpPr>
          <p:nvPr>
            <p:ph type="title"/>
          </p:nvPr>
        </p:nvSpPr>
        <p:spPr/>
        <p:txBody>
          <a:bodyPr/>
          <a:lstStyle/>
          <a:p>
            <a:r>
              <a:rPr lang="en-AU" dirty="0"/>
              <a:t>Copyright</a:t>
            </a:r>
          </a:p>
        </p:txBody>
      </p:sp>
      <p:sp>
        <p:nvSpPr>
          <p:cNvPr id="7" name="Text Placeholder 6">
            <a:extLst>
              <a:ext uri="{FF2B5EF4-FFF2-40B4-BE49-F238E27FC236}">
                <a16:creationId xmlns:a16="http://schemas.microsoft.com/office/drawing/2014/main" id="{E762E711-B51D-9854-C2DD-A164FE59F882}"/>
              </a:ext>
            </a:extLst>
          </p:cNvPr>
          <p:cNvSpPr>
            <a:spLocks noGrp="1"/>
          </p:cNvSpPr>
          <p:nvPr>
            <p:ph type="body" sz="quarter" idx="18"/>
          </p:nvPr>
        </p:nvSpPr>
        <p:spPr/>
        <p:txBody>
          <a:bodyPr/>
          <a:lstStyle/>
          <a:p>
            <a:r>
              <a:rPr lang="en-AU" dirty="0">
                <a:latin typeface="Public Sans Light" pitchFamily="2" charset="0"/>
              </a:rPr>
              <a:t>© </a:t>
            </a:r>
            <a:r>
              <a:rPr lang="en-AU" dirty="0"/>
              <a:t>State of New South Wales (Department of Education), 2025</a:t>
            </a:r>
          </a:p>
        </p:txBody>
      </p:sp>
      <p:sp>
        <p:nvSpPr>
          <p:cNvPr id="8" name="TextBox 7">
            <a:extLst>
              <a:ext uri="{FF2B5EF4-FFF2-40B4-BE49-F238E27FC236}">
                <a16:creationId xmlns:a16="http://schemas.microsoft.com/office/drawing/2014/main" id="{F70BB973-8437-BE43-4C71-6089E7F934FA}"/>
              </a:ext>
            </a:extLst>
          </p:cNvPr>
          <p:cNvSpPr txBox="1"/>
          <p:nvPr/>
        </p:nvSpPr>
        <p:spPr>
          <a:xfrm>
            <a:off x="360000" y="1453575"/>
            <a:ext cx="11484338" cy="5067724"/>
          </a:xfrm>
          <a:prstGeom prst="rect">
            <a:avLst/>
          </a:prstGeom>
          <a:noFill/>
        </p:spPr>
        <p:txBody>
          <a:bodyPr wrap="square" lIns="0" tIns="0" rIns="0" bIns="0" rtlCol="0">
            <a:noAutofit/>
          </a:bodyPr>
          <a:lstStyle/>
          <a:p>
            <a:pPr algn="l">
              <a:lnSpc>
                <a:spcPct val="150000"/>
              </a:lnSpc>
              <a:spcAft>
                <a:spcPts val="600"/>
              </a:spcAft>
            </a:pPr>
            <a:r>
              <a:rPr lang="en-AU" sz="1200" dirty="0">
                <a:solidFill>
                  <a:schemeClr val="bg1"/>
                </a:solidFill>
              </a:rPr>
              <a:t>The copyright material published in this resource is subject to the </a:t>
            </a:r>
            <a:r>
              <a:rPr lang="en-AU" sz="1200" i="1" dirty="0">
                <a:solidFill>
                  <a:schemeClr val="bg1"/>
                </a:solidFill>
              </a:rPr>
              <a:t>Copyright Act 1968</a:t>
            </a:r>
            <a:r>
              <a:rPr lang="en-AU" sz="1200" dirty="0">
                <a:solidFill>
                  <a:schemeClr val="bg1"/>
                </a:solidFill>
              </a:rPr>
              <a:t> (</a:t>
            </a:r>
            <a:r>
              <a:rPr lang="en-AU" sz="1200" dirty="0" err="1">
                <a:solidFill>
                  <a:schemeClr val="bg1"/>
                </a:solidFill>
              </a:rPr>
              <a:t>Cth</a:t>
            </a:r>
            <a:r>
              <a:rPr lang="en-AU" sz="1200" dirty="0">
                <a:solidFill>
                  <a:schemeClr val="bg1"/>
                </a:solidFill>
              </a:rPr>
              <a:t>) and is owned by the NSW Department of Education or, where indicated, by a party other than the NSW Department of Education (third-party material).</a:t>
            </a:r>
          </a:p>
          <a:p>
            <a:pPr algn="l">
              <a:lnSpc>
                <a:spcPct val="150000"/>
              </a:lnSpc>
              <a:spcAft>
                <a:spcPts val="600"/>
              </a:spcAft>
            </a:pPr>
            <a:r>
              <a:rPr lang="en-AU" sz="1200" dirty="0">
                <a:solidFill>
                  <a:schemeClr val="bg1"/>
                </a:solidFill>
              </a:rPr>
              <a:t>Copyright material available in this resource and owned by the NSW Department of Education is licensed under a </a:t>
            </a:r>
            <a:r>
              <a:rPr lang="en-AU" sz="1200" dirty="0">
                <a:solidFill>
                  <a:schemeClr val="accent4"/>
                </a:solidFill>
                <a:hlinkClick r:id="rId2">
                  <a:extLst>
                    <a:ext uri="{A12FA001-AC4F-418D-AE19-62706E023703}">
                      <ahyp:hlinkClr xmlns:ahyp="http://schemas.microsoft.com/office/drawing/2018/hyperlinkcolor" val="tx"/>
                    </a:ext>
                  </a:extLst>
                </a:hlinkClick>
              </a:rPr>
              <a:t>Creative Commons Attribution 4.0 International (CC BY 4.0) licence</a:t>
            </a:r>
            <a:r>
              <a:rPr lang="en-AU" sz="1200" dirty="0">
                <a:solidFill>
                  <a:schemeClr val="bg1"/>
                </a:solidFill>
              </a:rPr>
              <a:t>.</a:t>
            </a:r>
          </a:p>
          <a:p>
            <a:pPr algn="l">
              <a:lnSpc>
                <a:spcPct val="150000"/>
              </a:lnSpc>
              <a:spcAft>
                <a:spcPts val="600"/>
              </a:spcAft>
            </a:pPr>
            <a:r>
              <a:rPr lang="en-AU" sz="1200" dirty="0">
                <a:solidFill>
                  <a:schemeClr val="bg1"/>
                </a:solidFill>
              </a:rPr>
              <a:t>This licence allows you to share and adapt the material for any purpose, even commercially.</a:t>
            </a:r>
          </a:p>
          <a:p>
            <a:pPr algn="l">
              <a:lnSpc>
                <a:spcPct val="150000"/>
              </a:lnSpc>
              <a:spcAft>
                <a:spcPts val="600"/>
              </a:spcAft>
            </a:pPr>
            <a:r>
              <a:rPr lang="en-AU" sz="1200" dirty="0">
                <a:solidFill>
                  <a:schemeClr val="bg1"/>
                </a:solidFill>
              </a:rPr>
              <a:t>Attribution should be given to </a:t>
            </a:r>
            <a:r>
              <a:rPr lang="en-AU" sz="1200" dirty="0">
                <a:solidFill>
                  <a:schemeClr val="bg1"/>
                </a:solidFill>
                <a:latin typeface="Public Sans Light" pitchFamily="2" charset="0"/>
              </a:rPr>
              <a:t>© </a:t>
            </a:r>
            <a:r>
              <a:rPr lang="en-AU" sz="1200" dirty="0">
                <a:solidFill>
                  <a:schemeClr val="bg1"/>
                </a:solidFill>
              </a:rPr>
              <a:t>State of New South Wales (Department of Education), 2025.</a:t>
            </a:r>
          </a:p>
          <a:p>
            <a:pPr algn="l">
              <a:lnSpc>
                <a:spcPct val="150000"/>
              </a:lnSpc>
            </a:pPr>
            <a:r>
              <a:rPr lang="en-AU" sz="1200" dirty="0">
                <a:solidFill>
                  <a:schemeClr val="bg1"/>
                </a:solidFill>
              </a:rPr>
              <a:t>Material in this resource not available under a Creative Commons licence:</a:t>
            </a:r>
          </a:p>
          <a:p>
            <a:pPr marL="171450" indent="-171450" algn="l">
              <a:lnSpc>
                <a:spcPct val="150000"/>
              </a:lnSpc>
              <a:buFont typeface="Arial" panose="020B0604020202020204" pitchFamily="34" charset="0"/>
              <a:buChar char="•"/>
            </a:pPr>
            <a:r>
              <a:rPr lang="en-AU" sz="1200" dirty="0">
                <a:solidFill>
                  <a:schemeClr val="bg1"/>
                </a:solidFill>
              </a:rPr>
              <a:t>the NSW Department of Education logo, other logos and trademark-protected material</a:t>
            </a:r>
          </a:p>
          <a:p>
            <a:pPr marL="171450" indent="-171450" algn="l">
              <a:lnSpc>
                <a:spcPct val="150000"/>
              </a:lnSpc>
              <a:buFont typeface="Arial" panose="020B0604020202020204" pitchFamily="34" charset="0"/>
              <a:buChar char="•"/>
            </a:pPr>
            <a:r>
              <a:rPr lang="en-AU" sz="1200" dirty="0">
                <a:solidFill>
                  <a:schemeClr val="bg1"/>
                </a:solidFill>
              </a:rPr>
              <a:t>Material owned by a third party that has been reproduced with permission. You will need to obtain permission from the third party to reuse its material. </a:t>
            </a:r>
          </a:p>
          <a:p>
            <a:pPr algn="l">
              <a:lnSpc>
                <a:spcPct val="150000"/>
              </a:lnSpc>
              <a:spcBef>
                <a:spcPts val="1200"/>
              </a:spcBef>
              <a:spcAft>
                <a:spcPts val="600"/>
              </a:spcAft>
            </a:pPr>
            <a:r>
              <a:rPr lang="en-AU" sz="1200" b="1" dirty="0">
                <a:solidFill>
                  <a:schemeClr val="bg1"/>
                </a:solidFill>
                <a:latin typeface="+mj-lt"/>
              </a:rPr>
              <a:t>Links to third-party material and websites</a:t>
            </a:r>
          </a:p>
          <a:p>
            <a:pPr marL="171450" indent="-171450" algn="l">
              <a:lnSpc>
                <a:spcPct val="150000"/>
              </a:lnSpc>
              <a:spcAft>
                <a:spcPts val="600"/>
              </a:spcAft>
              <a:buFont typeface="Arial" panose="020B0604020202020204" pitchFamily="34" charset="0"/>
              <a:buChar char="•"/>
            </a:pPr>
            <a:r>
              <a:rPr lang="en-AU" sz="1200" dirty="0">
                <a:solidFill>
                  <a:schemeClr val="bg1"/>
                </a:solidFill>
                <a:latin typeface="+mj-lt"/>
              </a:rPr>
              <a:t>Please note that the provided (reading/viewing material/list/links/texts) are a suggestion only and implies no endorsement, by the New South Wales Department of Education, of any author, publisher, or book title. School principals and teachers are best placed to assess the suitability of resources that would complement the curriculum and reflect the needs and interests of their students.</a:t>
            </a:r>
          </a:p>
          <a:p>
            <a:pPr marL="171450" indent="-171450" algn="l">
              <a:lnSpc>
                <a:spcPct val="150000"/>
              </a:lnSpc>
              <a:spcAft>
                <a:spcPts val="600"/>
              </a:spcAft>
              <a:buFont typeface="Arial" panose="020B0604020202020204" pitchFamily="34" charset="0"/>
              <a:buChar char="•"/>
            </a:pPr>
            <a:r>
              <a:rPr lang="en-AU" sz="1200" dirty="0">
                <a:solidFill>
                  <a:schemeClr val="bg1"/>
                </a:solidFill>
                <a:latin typeface="+mj-lt"/>
              </a:rPr>
              <a:t>If you use the links provided in this document to access a third party’s website, you acknowledge that the terms of use, including licence terms set out on the third-party’s website apply to the use which may be made of the materials on that third-party website or where permitted by the Copyright Act 1968 (</a:t>
            </a:r>
            <a:r>
              <a:rPr lang="en-AU" sz="1200" dirty="0" err="1">
                <a:solidFill>
                  <a:schemeClr val="bg1"/>
                </a:solidFill>
                <a:latin typeface="+mj-lt"/>
              </a:rPr>
              <a:t>Cth</a:t>
            </a:r>
            <a:r>
              <a:rPr lang="en-AU" sz="1200" dirty="0">
                <a:solidFill>
                  <a:schemeClr val="bg1"/>
                </a:solidFill>
                <a:latin typeface="+mj-lt"/>
              </a:rPr>
              <a:t>). The department accepts no responsibility for content on third-party websites. </a:t>
            </a:r>
          </a:p>
        </p:txBody>
      </p:sp>
    </p:spTree>
    <p:extLst>
      <p:ext uri="{BB962C8B-B14F-4D97-AF65-F5344CB8AC3E}">
        <p14:creationId xmlns:p14="http://schemas.microsoft.com/office/powerpoint/2010/main" val="38204117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1_NSWG Corporate">
  <a:themeElements>
    <a:clrScheme name="Custom 14">
      <a:dk1>
        <a:srgbClr val="22272B"/>
      </a:dk1>
      <a:lt1>
        <a:srgbClr val="FFFFFF"/>
      </a:lt1>
      <a:dk2>
        <a:srgbClr val="D7153A"/>
      </a:dk2>
      <a:lt2>
        <a:srgbClr val="EBEBEB"/>
      </a:lt2>
      <a:accent1>
        <a:srgbClr val="002664"/>
      </a:accent1>
      <a:accent2>
        <a:srgbClr val="146CFD"/>
      </a:accent2>
      <a:accent3>
        <a:srgbClr val="8CE0FF"/>
      </a:accent3>
      <a:accent4>
        <a:srgbClr val="CBEDFD"/>
      </a:accent4>
      <a:accent5>
        <a:srgbClr val="495054"/>
      </a:accent5>
      <a:accent6>
        <a:srgbClr val="FFE6EA"/>
      </a:accent6>
      <a:hlink>
        <a:srgbClr val="146CFD"/>
      </a:hlink>
      <a:folHlink>
        <a:srgbClr val="146CFD"/>
      </a:folHlink>
    </a:clrScheme>
    <a:fontScheme name="NSW Gov PPT">
      <a:majorFont>
        <a:latin typeface="Public Sans"/>
        <a:ea typeface=""/>
        <a:cs typeface=""/>
      </a:majorFont>
      <a:minorFont>
        <a:latin typeface="Public Sans Ligh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noAutofit/>
      </a:bodyPr>
      <a:lstStyle>
        <a:defPPr algn="l">
          <a:defRPr sz="1800" dirty="0"/>
        </a:defPPr>
      </a:lstStyle>
    </a:txDef>
  </a:objectDefaults>
  <a:extraClrSchemeLst/>
  <a:extLst>
    <a:ext uri="{05A4C25C-085E-4340-85A3-A5531E510DB2}">
      <thm15:themeFamily xmlns:thm15="http://schemas.microsoft.com/office/thememl/2012/main" name="curriculum-reform-template-2023" id="{FFE7B814-862F-4F0A-8C67-F76A1D8691FF}" vid="{8C10FAA1-8129-4E43-B462-F460E41862D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curriculum-reform-template-2023</Template>
  <TotalTime>0</TotalTime>
  <Words>390</Words>
  <Application>Microsoft Office PowerPoint</Application>
  <PresentationFormat>Widescreen</PresentationFormat>
  <Paragraphs>37</Paragraphs>
  <Slides>8</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Public Sans Light</vt:lpstr>
      <vt:lpstr>Arial</vt:lpstr>
      <vt:lpstr>Times New Roman</vt:lpstr>
      <vt:lpstr>Aldhabi</vt:lpstr>
      <vt:lpstr>Public Sans</vt:lpstr>
      <vt:lpstr>1_NSWG Corporate</vt:lpstr>
      <vt:lpstr>Επίθετα – τα μαθήματα</vt:lpstr>
      <vt:lpstr>good</vt:lpstr>
      <vt:lpstr>fun</vt:lpstr>
      <vt:lpstr>useful</vt:lpstr>
      <vt:lpstr>difficult</vt:lpstr>
      <vt:lpstr>boring</vt:lpstr>
      <vt:lpstr>tiring</vt:lpstr>
      <vt:lpstr>Copyright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Επίθετα – τα μαθήματα – Modern Greek, Stage 4</dc:title>
  <dc:creator>NSW Department of Education</dc:creator>
  <cp:lastModifiedBy/>
  <cp:revision>1</cp:revision>
  <dcterms:created xsi:type="dcterms:W3CDTF">2025-05-07T01:32:49Z</dcterms:created>
  <dcterms:modified xsi:type="dcterms:W3CDTF">2025-05-07T01:33:34Z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603dfd7-d93a-4381-a340-2995d8282205_Enabled">
    <vt:lpwstr>true</vt:lpwstr>
  </property>
  <property fmtid="{D5CDD505-2E9C-101B-9397-08002B2CF9AE}" pid="3" name="MSIP_Label_b603dfd7-d93a-4381-a340-2995d8282205_SetDate">
    <vt:lpwstr>2025-05-07T01:33:34Z</vt:lpwstr>
  </property>
  <property fmtid="{D5CDD505-2E9C-101B-9397-08002B2CF9AE}" pid="4" name="MSIP_Label_b603dfd7-d93a-4381-a340-2995d8282205_Method">
    <vt:lpwstr>Standard</vt:lpwstr>
  </property>
  <property fmtid="{D5CDD505-2E9C-101B-9397-08002B2CF9AE}" pid="5" name="MSIP_Label_b603dfd7-d93a-4381-a340-2995d8282205_Name">
    <vt:lpwstr>OFFICIAL</vt:lpwstr>
  </property>
  <property fmtid="{D5CDD505-2E9C-101B-9397-08002B2CF9AE}" pid="6" name="MSIP_Label_b603dfd7-d93a-4381-a340-2995d8282205_SiteId">
    <vt:lpwstr>05a0e69a-418a-47c1-9c25-9387261bf991</vt:lpwstr>
  </property>
  <property fmtid="{D5CDD505-2E9C-101B-9397-08002B2CF9AE}" pid="7" name="MSIP_Label_b603dfd7-d93a-4381-a340-2995d8282205_ActionId">
    <vt:lpwstr>6f39ab5b-7a45-417f-937d-659251b64361</vt:lpwstr>
  </property>
  <property fmtid="{D5CDD505-2E9C-101B-9397-08002B2CF9AE}" pid="8" name="MSIP_Label_b603dfd7-d93a-4381-a340-2995d8282205_ContentBits">
    <vt:lpwstr>0</vt:lpwstr>
  </property>
  <property fmtid="{D5CDD505-2E9C-101B-9397-08002B2CF9AE}" pid="9" name="MSIP_Label_b603dfd7-d93a-4381-a340-2995d8282205_Tag">
    <vt:lpwstr>10, 3, 0, 1</vt:lpwstr>
  </property>
</Properties>
</file>