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745" r:id="rId1"/>
  </p:sldMasterIdLst>
  <p:notesMasterIdLst>
    <p:notesMasterId r:id="rId8"/>
  </p:notesMasterIdLst>
  <p:handoutMasterIdLst>
    <p:handoutMasterId r:id="rId9"/>
  </p:handoutMasterIdLst>
  <p:sldIdLst>
    <p:sldId id="257" r:id="rId2"/>
    <p:sldId id="381" r:id="rId3"/>
    <p:sldId id="386" r:id="rId4"/>
    <p:sldId id="383" r:id="rId5"/>
    <p:sldId id="387" r:id="rId6"/>
    <p:sldId id="361" r:id="rId7"/>
  </p:sldIdLst>
  <p:sldSz cx="12192000" cy="6858000"/>
  <p:notesSz cx="6858000" cy="9144000"/>
  <p:embeddedFontLst>
    <p:embeddedFont>
      <p:font typeface="Public Sans" pitchFamily="2" charset="0"/>
      <p:regular r:id="rId10"/>
      <p:bold r:id="rId11"/>
      <p:italic r:id="rId12"/>
      <p:boldItalic r:id="rId13"/>
    </p:embeddedFont>
    <p:embeddedFont>
      <p:font typeface="Public Sans Light" pitchFamily="2" charset="0"/>
      <p:regular r:id="rId14"/>
      <p:italic r:id="rId1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6F7410-EBD5-42D9-904B-8914C64DDD55}" v="1" dt="2024-04-03T00:24:45.58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28" autoAdjust="0"/>
    <p:restoredTop sz="86271" autoAdjust="0"/>
  </p:normalViewPr>
  <p:slideViewPr>
    <p:cSldViewPr snapToGrid="0">
      <p:cViewPr varScale="1">
        <p:scale>
          <a:sx n="92" d="100"/>
          <a:sy n="92" d="100"/>
        </p:scale>
        <p:origin x="488" y="7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7/05/2025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7/05/2025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sz="1800" dirty="0">
                <a:effectLst/>
                <a:latin typeface="Arial" panose="020B0604020202020204" pitchFamily="34" charset="0"/>
                <a:ea typeface="Calibri" panose="020F0502020204030204" pitchFamily="34" charset="0"/>
              </a:rPr>
              <a:t>Review transport vocabulary and practise choral repetition to model correct pronunciation and intonation.</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78589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400809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60834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95615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99506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342303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54877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80538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268665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04103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081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07704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49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8611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181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5753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366329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701533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80684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5989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4327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24277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89294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90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26095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0694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420777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41656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24464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4198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36772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134"/>
          <a:stretch/>
        </p:blipFill>
        <p:spPr>
          <a:xfrm>
            <a:off x="6134780" y="359998"/>
            <a:ext cx="661191" cy="723198"/>
          </a:xfrm>
          <a:prstGeom prst="rect">
            <a:avLst/>
          </a:prstGeom>
        </p:spPr>
      </p:pic>
    </p:spTree>
    <p:extLst>
      <p:ext uri="{BB962C8B-B14F-4D97-AF65-F5344CB8AC3E}">
        <p14:creationId xmlns:p14="http://schemas.microsoft.com/office/powerpoint/2010/main" val="121437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05540884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l-GR" b="0" i="1" u="none" strike="noStrike" dirty="0">
                <a:solidFill>
                  <a:srgbClr val="FFFFFF"/>
                </a:solidFill>
                <a:effectLst/>
              </a:rPr>
              <a:t>Μέσα μεταφοράς</a:t>
            </a:r>
            <a:r>
              <a:rPr lang="el-GR" b="0" i="0" dirty="0">
                <a:solidFill>
                  <a:srgbClr val="000000"/>
                </a:solidFill>
                <a:effectLst/>
              </a:rPr>
              <a:t>​</a:t>
            </a:r>
            <a:endParaRPr lang="it-IT" i="1" dirty="0"/>
          </a:p>
        </p:txBody>
      </p:sp>
      <p:sp>
        <p:nvSpPr>
          <p:cNvPr id="4" name="Text Placeholder 3">
            <a:extLst>
              <a:ext uri="{FF2B5EF4-FFF2-40B4-BE49-F238E27FC236}">
                <a16:creationId xmlns:a16="http://schemas.microsoft.com/office/drawing/2014/main" id="{022847EA-A5E0-6E00-96F6-0A3324824568}"/>
              </a:ext>
            </a:extLst>
          </p:cNvPr>
          <p:cNvSpPr>
            <a:spLocks noGrp="1"/>
          </p:cNvSpPr>
          <p:nvPr>
            <p:ph type="body" sz="quarter" idx="14"/>
          </p:nvPr>
        </p:nvSpPr>
        <p:spPr/>
        <p:txBody>
          <a:bodyPr/>
          <a:lstStyle/>
          <a:p>
            <a:r>
              <a:rPr lang="en-AU" dirty="0"/>
              <a:t>Modes of transport</a:t>
            </a:r>
          </a:p>
        </p:txBody>
      </p:sp>
      <p:sp>
        <p:nvSpPr>
          <p:cNvPr id="3" name="Footer Placeholder 2">
            <a:extLst>
              <a:ext uri="{FF2B5EF4-FFF2-40B4-BE49-F238E27FC236}">
                <a16:creationId xmlns:a16="http://schemas.microsoft.com/office/drawing/2014/main" id="{8396F773-FCED-2CBE-9BE7-2C35CA2E1C29}"/>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B09F570-6388-7A01-E2C8-E8C7DB898ED7}"/>
              </a:ext>
            </a:extLst>
          </p:cNvPr>
          <p:cNvSpPr>
            <a:spLocks noGrp="1"/>
          </p:cNvSpPr>
          <p:nvPr>
            <p:ph type="title"/>
          </p:nvPr>
        </p:nvSpPr>
        <p:spPr/>
        <p:txBody>
          <a:bodyPr/>
          <a:lstStyle/>
          <a:p>
            <a:r>
              <a:rPr lang="en-US" dirty="0"/>
              <a:t>car</a:t>
            </a:r>
          </a:p>
        </p:txBody>
      </p:sp>
      <p:pic>
        <p:nvPicPr>
          <p:cNvPr id="8" name="Picture Placeholder 7" descr="By car.">
            <a:extLst>
              <a:ext uri="{FF2B5EF4-FFF2-40B4-BE49-F238E27FC236}">
                <a16:creationId xmlns:a16="http://schemas.microsoft.com/office/drawing/2014/main" id="{C29A5D4B-CC1C-A937-FD19-32D8408F1AC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5038" y="1911866"/>
            <a:ext cx="5565638" cy="3843892"/>
          </a:xfrm>
          <a:noFill/>
        </p:spPr>
      </p:pic>
      <p:sp>
        <p:nvSpPr>
          <p:cNvPr id="24" name="Content Placeholder 5">
            <a:extLst>
              <a:ext uri="{FF2B5EF4-FFF2-40B4-BE49-F238E27FC236}">
                <a16:creationId xmlns:a16="http://schemas.microsoft.com/office/drawing/2014/main" id="{5AC8F1FB-F2DA-AA1D-F5AD-8F8652928C7B}"/>
              </a:ext>
            </a:extLst>
          </p:cNvPr>
          <p:cNvSpPr>
            <a:spLocks noGrp="1"/>
          </p:cNvSpPr>
          <p:nvPr>
            <p:ph sz="half" idx="19"/>
          </p:nvPr>
        </p:nvSpPr>
        <p:spPr>
          <a:xfrm>
            <a:off x="6854970" y="3301804"/>
            <a:ext cx="4629030" cy="1064015"/>
          </a:xfrm>
        </p:spPr>
        <p:txBody>
          <a:bodyPr/>
          <a:lstStyle/>
          <a:p>
            <a:pPr algn="ctr"/>
            <a:r>
              <a:rPr lang="el-GR" sz="4800" i="1" dirty="0"/>
              <a:t>με το αυτοκίνητο</a:t>
            </a:r>
            <a:endParaRPr lang="en-US" sz="4800" i="1" dirty="0"/>
          </a:p>
        </p:txBody>
      </p:sp>
      <p:sp>
        <p:nvSpPr>
          <p:cNvPr id="4" name="Slide Number Placeholder 3">
            <a:extLst>
              <a:ext uri="{FF2B5EF4-FFF2-40B4-BE49-F238E27FC236}">
                <a16:creationId xmlns:a16="http://schemas.microsoft.com/office/drawing/2014/main" id="{3916BA01-F3D2-B344-B1D8-A02CA2B949CB}"/>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2</a:t>
            </a:fld>
            <a:endParaRPr lang="en-AU"/>
          </a:p>
        </p:txBody>
      </p:sp>
    </p:spTree>
    <p:extLst>
      <p:ext uri="{BB962C8B-B14F-4D97-AF65-F5344CB8AC3E}">
        <p14:creationId xmlns:p14="http://schemas.microsoft.com/office/powerpoint/2010/main" val="398568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B458D9A3-CE92-548A-9ADD-77B7BA36F7E7}"/>
              </a:ext>
            </a:extLst>
          </p:cNvPr>
          <p:cNvSpPr>
            <a:spLocks noGrp="1"/>
          </p:cNvSpPr>
          <p:nvPr>
            <p:ph type="title"/>
          </p:nvPr>
        </p:nvSpPr>
        <p:spPr/>
        <p:txBody>
          <a:bodyPr/>
          <a:lstStyle/>
          <a:p>
            <a:r>
              <a:rPr lang="en-US" dirty="0"/>
              <a:t>train</a:t>
            </a:r>
          </a:p>
        </p:txBody>
      </p:sp>
      <p:pic>
        <p:nvPicPr>
          <p:cNvPr id="7" name="Content Placeholder 6" descr="By train.">
            <a:extLst>
              <a:ext uri="{FF2B5EF4-FFF2-40B4-BE49-F238E27FC236}">
                <a16:creationId xmlns:a16="http://schemas.microsoft.com/office/drawing/2014/main" id="{FC6BD3F7-628A-F365-43D2-69B28633BA1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p:blipFill>
        <p:spPr>
          <a:xfrm>
            <a:off x="1371827" y="1480663"/>
            <a:ext cx="3461430" cy="4681170"/>
          </a:xfrm>
          <a:noFill/>
        </p:spPr>
      </p:pic>
      <p:sp>
        <p:nvSpPr>
          <p:cNvPr id="32" name="Content Placeholder 5">
            <a:extLst>
              <a:ext uri="{FF2B5EF4-FFF2-40B4-BE49-F238E27FC236}">
                <a16:creationId xmlns:a16="http://schemas.microsoft.com/office/drawing/2014/main" id="{44611A22-4C83-A27C-8205-25EB28BF4ECD}"/>
              </a:ext>
            </a:extLst>
          </p:cNvPr>
          <p:cNvSpPr>
            <a:spLocks noGrp="1"/>
          </p:cNvSpPr>
          <p:nvPr>
            <p:ph sz="half" idx="19"/>
          </p:nvPr>
        </p:nvSpPr>
        <p:spPr>
          <a:xfrm>
            <a:off x="7738918" y="3240254"/>
            <a:ext cx="3081255" cy="1161987"/>
          </a:xfrm>
        </p:spPr>
        <p:txBody>
          <a:bodyPr/>
          <a:lstStyle/>
          <a:p>
            <a:pPr algn="ctr"/>
            <a:r>
              <a:rPr lang="el-GR" sz="4800" i="1" dirty="0"/>
              <a:t>με το τρένο</a:t>
            </a:r>
            <a:endParaRPr lang="en-US" sz="4800" i="1" dirty="0"/>
          </a:p>
        </p:txBody>
      </p:sp>
      <p:sp>
        <p:nvSpPr>
          <p:cNvPr id="4" name="Slide Number Placeholder 3">
            <a:extLst>
              <a:ext uri="{FF2B5EF4-FFF2-40B4-BE49-F238E27FC236}">
                <a16:creationId xmlns:a16="http://schemas.microsoft.com/office/drawing/2014/main" id="{F2BC3F7C-1412-092A-BC1D-79D65E5B695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153781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405E7C08-A19E-3988-8220-AA1994F0A03A}"/>
              </a:ext>
            </a:extLst>
          </p:cNvPr>
          <p:cNvSpPr>
            <a:spLocks noGrp="1"/>
          </p:cNvSpPr>
          <p:nvPr>
            <p:ph type="title"/>
          </p:nvPr>
        </p:nvSpPr>
        <p:spPr/>
        <p:txBody>
          <a:bodyPr/>
          <a:lstStyle/>
          <a:p>
            <a:r>
              <a:rPr lang="en-US" dirty="0"/>
              <a:t>bus</a:t>
            </a:r>
          </a:p>
        </p:txBody>
      </p:sp>
      <p:pic>
        <p:nvPicPr>
          <p:cNvPr id="8" name="Picture Placeholder 7" descr="By bus.">
            <a:extLst>
              <a:ext uri="{FF2B5EF4-FFF2-40B4-BE49-F238E27FC236}">
                <a16:creationId xmlns:a16="http://schemas.microsoft.com/office/drawing/2014/main" id="{C7F8E70C-C1DD-CEEA-628A-78EA488C68E1}"/>
              </a:ext>
            </a:extLst>
          </p:cNvPr>
          <p:cNvPicPr>
            <a:picLocks noGrp="1" noChangeAspect="1"/>
          </p:cNvPicPr>
          <p:nvPr>
            <p:ph sz="half"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p:blipFill>
        <p:spPr>
          <a:xfrm>
            <a:off x="0" y="2502147"/>
            <a:ext cx="6806254" cy="2638202"/>
          </a:xfrm>
          <a:noFill/>
        </p:spPr>
      </p:pic>
      <p:sp>
        <p:nvSpPr>
          <p:cNvPr id="24" name="Content Placeholder 5">
            <a:extLst>
              <a:ext uri="{FF2B5EF4-FFF2-40B4-BE49-F238E27FC236}">
                <a16:creationId xmlns:a16="http://schemas.microsoft.com/office/drawing/2014/main" id="{28FF6EA3-0D7C-B3CC-4B9B-7D120C07B3EE}"/>
              </a:ext>
            </a:extLst>
          </p:cNvPr>
          <p:cNvSpPr>
            <a:spLocks noGrp="1"/>
          </p:cNvSpPr>
          <p:nvPr>
            <p:ph sz="half" idx="19"/>
          </p:nvPr>
        </p:nvSpPr>
        <p:spPr>
          <a:xfrm>
            <a:off x="6806254" y="3278354"/>
            <a:ext cx="4569721" cy="1085787"/>
          </a:xfrm>
        </p:spPr>
        <p:txBody>
          <a:bodyPr/>
          <a:lstStyle/>
          <a:p>
            <a:pPr algn="ctr"/>
            <a:r>
              <a:rPr lang="el-GR" sz="4800" i="1" dirty="0"/>
              <a:t>με το λεωφορείο</a:t>
            </a:r>
            <a:endParaRPr lang="en-US" sz="4800" i="1" dirty="0"/>
          </a:p>
        </p:txBody>
      </p:sp>
      <p:sp>
        <p:nvSpPr>
          <p:cNvPr id="4" name="Slide Number Placeholder 3">
            <a:extLst>
              <a:ext uri="{FF2B5EF4-FFF2-40B4-BE49-F238E27FC236}">
                <a16:creationId xmlns:a16="http://schemas.microsoft.com/office/drawing/2014/main" id="{2FBA1122-E9EA-A74F-7E94-A271927822AF}"/>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284676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9F62FC1C-2CC3-2E3B-CAF8-EA4F765A98FD}"/>
              </a:ext>
            </a:extLst>
          </p:cNvPr>
          <p:cNvSpPr>
            <a:spLocks noGrp="1"/>
          </p:cNvSpPr>
          <p:nvPr>
            <p:ph type="title"/>
          </p:nvPr>
        </p:nvSpPr>
        <p:spPr/>
        <p:txBody>
          <a:bodyPr/>
          <a:lstStyle/>
          <a:p>
            <a:r>
              <a:rPr lang="en-US" dirty="0"/>
              <a:t>on foot</a:t>
            </a:r>
          </a:p>
        </p:txBody>
      </p:sp>
      <p:pic>
        <p:nvPicPr>
          <p:cNvPr id="7" name="Content Placeholder 6" descr="On foot.">
            <a:extLst>
              <a:ext uri="{FF2B5EF4-FFF2-40B4-BE49-F238E27FC236}">
                <a16:creationId xmlns:a16="http://schemas.microsoft.com/office/drawing/2014/main" id="{E806F4E4-8433-D07B-EC8A-D6288A10D4A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p:blipFill>
        <p:spPr>
          <a:xfrm>
            <a:off x="1393599" y="1710453"/>
            <a:ext cx="3548516" cy="4246720"/>
          </a:xfrm>
          <a:noFill/>
        </p:spPr>
      </p:pic>
      <p:sp>
        <p:nvSpPr>
          <p:cNvPr id="27" name="Content Placeholder 5">
            <a:extLst>
              <a:ext uri="{FF2B5EF4-FFF2-40B4-BE49-F238E27FC236}">
                <a16:creationId xmlns:a16="http://schemas.microsoft.com/office/drawing/2014/main" id="{B093A5BF-6C25-67F0-8821-104EA7CB069B}"/>
              </a:ext>
            </a:extLst>
          </p:cNvPr>
          <p:cNvSpPr>
            <a:spLocks noGrp="1"/>
          </p:cNvSpPr>
          <p:nvPr>
            <p:ph sz="half" idx="19"/>
          </p:nvPr>
        </p:nvSpPr>
        <p:spPr>
          <a:xfrm>
            <a:off x="7567449" y="3296362"/>
            <a:ext cx="3435904" cy="1074901"/>
          </a:xfrm>
        </p:spPr>
        <p:txBody>
          <a:bodyPr/>
          <a:lstStyle/>
          <a:p>
            <a:r>
              <a:rPr lang="el-GR" sz="4800" i="1" dirty="0">
                <a:effectLst/>
                <a:ea typeface="Calibri" panose="020F0502020204030204" pitchFamily="34" charset="0"/>
              </a:rPr>
              <a:t>με τα πόδια</a:t>
            </a:r>
            <a:r>
              <a:rPr lang="fr-FR" sz="4800" i="1" dirty="0">
                <a:effectLst/>
                <a:ea typeface="Calibri" panose="020F0502020204030204" pitchFamily="34" charset="0"/>
              </a:rPr>
              <a:t> </a:t>
            </a:r>
            <a:endParaRPr lang="en-US" sz="4800" dirty="0"/>
          </a:p>
        </p:txBody>
      </p:sp>
      <p:sp>
        <p:nvSpPr>
          <p:cNvPr id="4" name="Slide Number Placeholder 3">
            <a:extLst>
              <a:ext uri="{FF2B5EF4-FFF2-40B4-BE49-F238E27FC236}">
                <a16:creationId xmlns:a16="http://schemas.microsoft.com/office/drawing/2014/main" id="{03FE2AA3-FE67-BDA2-EFCB-40E0A97DF211}"/>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407701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374</Words>
  <Application>Microsoft Office PowerPoint</Application>
  <PresentationFormat>Widescreen</PresentationFormat>
  <Paragraphs>31</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Times New Roman</vt:lpstr>
      <vt:lpstr>Calibri</vt:lpstr>
      <vt:lpstr>Public Sans</vt:lpstr>
      <vt:lpstr>Public Sans Light</vt:lpstr>
      <vt:lpstr>1_NSWG Corporate</vt:lpstr>
      <vt:lpstr>Μέσα μεταφοράς​</vt:lpstr>
      <vt:lpstr>car</vt:lpstr>
      <vt:lpstr>train</vt:lpstr>
      <vt:lpstr>bus</vt:lpstr>
      <vt:lpstr>on foot</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Μέσα μεταφοράς – Modern Greek, Stage 4</dc:title>
  <dc:creator>NSW Department of Education</dc:creator>
  <cp:lastModifiedBy/>
  <cp:revision>1</cp:revision>
  <dcterms:created xsi:type="dcterms:W3CDTF">2025-05-07T01:50:36Z</dcterms:created>
  <dcterms:modified xsi:type="dcterms:W3CDTF">2025-05-07T01:50:49Z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2025-05-07T01:50:49Z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43e5ccba-0ccc-4408-899f-af1c5dacdfff</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ies>
</file>