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Lst>
  <p:notesMasterIdLst>
    <p:notesMasterId r:id="rId17"/>
  </p:notesMasterIdLst>
  <p:handoutMasterIdLst>
    <p:handoutMasterId r:id="rId18"/>
  </p:handoutMasterIdLst>
  <p:sldIdLst>
    <p:sldId id="2141411557" r:id="rId5"/>
    <p:sldId id="2141411600" r:id="rId6"/>
    <p:sldId id="2141411611" r:id="rId7"/>
    <p:sldId id="2141411604" r:id="rId8"/>
    <p:sldId id="2141411610" r:id="rId9"/>
    <p:sldId id="2141411613" r:id="rId10"/>
    <p:sldId id="2141411607" r:id="rId11"/>
    <p:sldId id="2141411609" r:id="rId12"/>
    <p:sldId id="2141411606" r:id="rId13"/>
    <p:sldId id="2141411605" r:id="rId14"/>
    <p:sldId id="2141411608" r:id="rId15"/>
    <p:sldId id="2141411556" r:id="rId16"/>
  </p:sldIdLst>
  <p:sldSz cx="12192000" cy="6858000"/>
  <p:notesSz cx="6858000" cy="9144000"/>
  <p:embeddedFontLst>
    <p:embeddedFont>
      <p:font typeface="Malgun Gothic" panose="020B0503020000020004" pitchFamily="34" charset="-127"/>
      <p:regular r:id="rId19"/>
      <p:bold r:id="rId20"/>
    </p:embeddedFont>
    <p:embeddedFont>
      <p:font typeface="Public Sans" pitchFamily="2" charset="0"/>
      <p:regular r:id="rId21"/>
      <p:bold r:id="rId22"/>
      <p:italic r:id="rId23"/>
      <p:boldItalic r:id="rId24"/>
    </p:embeddedFont>
    <p:embeddedFont>
      <p:font typeface="Public Sans Light" pitchFamily="2" charset="0"/>
      <p:regular r:id="rId25"/>
      <p:italic r:id="rId26"/>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D3C3C79F-0297-4EC3-AE6B-98DA82E56DE6}">
          <p14:sldIdLst>
            <p14:sldId id="2141411557"/>
          </p14:sldIdLst>
        </p14:section>
        <p14:section name="Content slides" id="{0658E4C2-B403-4E63-8B01-C99EC0D64257}">
          <p14:sldIdLst>
            <p14:sldId id="2141411600"/>
            <p14:sldId id="2141411611"/>
            <p14:sldId id="2141411604"/>
            <p14:sldId id="2141411610"/>
            <p14:sldId id="2141411613"/>
            <p14:sldId id="2141411607"/>
            <p14:sldId id="2141411609"/>
            <p14:sldId id="2141411606"/>
            <p14:sldId id="2141411605"/>
            <p14:sldId id="2141411608"/>
          </p14:sldIdLst>
        </p14:section>
        <p14:section name="Copyright &amp; Referencing" id="{AADF0A9D-2732-4BD2-863E-4D527F1C2E30}">
          <p14:sldIdLst>
            <p14:sldId id="2141411556"/>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4B0E007-FE83-27A4-0A68-0FD55D2CE9BD}" name="Caitlin Gomez" initials="CG" userId="S::Caitlin.Gomez@det.nsw.edu.au::45b48bc0-dd90-485f-846b-c9880ccc9375" providerId="AD"/>
  <p188:author id="{9E900F56-96F0-A2C5-2EC5-4A5CA6B1A37B}" name="Nadine Cannings" initials="NC" userId="S::Nadine.Cannings@det.nsw.edu.au::edc68fe4-7015-48b6-a6c0-a33df6c27b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DFD"/>
    <a:srgbClr val="146CFD"/>
    <a:srgbClr val="00296C"/>
    <a:srgbClr val="CDD3D6"/>
    <a:srgbClr val="EBEBEB"/>
    <a:srgbClr val="0070C0"/>
    <a:srgbClr val="002664"/>
    <a:srgbClr val="0046B8"/>
    <a:srgbClr val="FFFFFF"/>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DA37D80-6434-44D0-A028-1B22A696006F}" styleName="밝은 스타일 3 - 강조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53" autoAdjust="0"/>
    <p:restoredTop sz="60727" autoAdjust="0"/>
  </p:normalViewPr>
  <p:slideViewPr>
    <p:cSldViewPr snapToGrid="0">
      <p:cViewPr varScale="1">
        <p:scale>
          <a:sx n="63" d="100"/>
          <a:sy n="63" d="100"/>
        </p:scale>
        <p:origin x="1038" y="78"/>
      </p:cViewPr>
      <p:guideLst>
        <p:guide orient="horz" pos="2160"/>
        <p:guide pos="3863"/>
      </p:guideLst>
    </p:cSldViewPr>
  </p:slideViewPr>
  <p:outlineViewPr>
    <p:cViewPr>
      <p:scale>
        <a:sx n="33" d="100"/>
        <a:sy n="33" d="100"/>
      </p:scale>
      <p:origin x="0" y="-183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1.fntdata"/><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30/07/2024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30/07/2024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1470909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altLang="ko-KR" dirty="0"/>
              <a:t>Students practise writing the question </a:t>
            </a:r>
            <a:r>
              <a:rPr lang="en-AU" altLang="ko-KR" dirty="0">
                <a:solidFill>
                  <a:srgbClr val="146CFD"/>
                </a:solidFill>
              </a:rPr>
              <a:t>~</a:t>
            </a:r>
            <a:r>
              <a:rPr lang="ko-KR" altLang="en-US" dirty="0">
                <a:solidFill>
                  <a:srgbClr val="146CFD"/>
                </a:solidFill>
              </a:rPr>
              <a:t>원이에요</a:t>
            </a:r>
            <a:r>
              <a:rPr lang="en-AU" altLang="ko-KR" dirty="0">
                <a:solidFill>
                  <a:srgbClr val="146CFD"/>
                </a:solidFill>
              </a:rPr>
              <a:t>? and answer ~</a:t>
            </a:r>
            <a:r>
              <a:rPr lang="en-US" dirty="0">
                <a:solidFill>
                  <a:schemeClr val="tx1"/>
                </a:solidFill>
              </a:rPr>
              <a:t>은/</a:t>
            </a:r>
            <a:r>
              <a:rPr lang="ko-KR" altLang="en-US" dirty="0">
                <a:solidFill>
                  <a:schemeClr val="tx1"/>
                </a:solidFill>
              </a:rPr>
              <a:t>는 </a:t>
            </a:r>
            <a:r>
              <a:rPr lang="en-AU" altLang="ko-KR" i="1" dirty="0">
                <a:solidFill>
                  <a:schemeClr val="tx1"/>
                </a:solidFill>
              </a:rPr>
              <a:t>[</a:t>
            </a:r>
            <a:r>
              <a:rPr lang="en-AU" altLang="ko-KR" dirty="0">
                <a:solidFill>
                  <a:schemeClr val="tx1"/>
                </a:solidFill>
              </a:rPr>
              <a:t>price</a:t>
            </a:r>
            <a:r>
              <a:rPr lang="en-AU" altLang="ko-KR" i="1" dirty="0">
                <a:solidFill>
                  <a:schemeClr val="tx1"/>
                </a:solidFill>
              </a:rPr>
              <a:t>]</a:t>
            </a:r>
            <a:r>
              <a:rPr lang="en-AU" altLang="ko-KR" dirty="0">
                <a:solidFill>
                  <a:schemeClr val="tx1"/>
                </a:solidFill>
              </a:rPr>
              <a:t> </a:t>
            </a:r>
            <a:r>
              <a:rPr lang="ko-KR" altLang="en-US" dirty="0">
                <a:solidFill>
                  <a:schemeClr val="tx1"/>
                </a:solidFill>
              </a:rPr>
              <a:t>원이에요 </a:t>
            </a:r>
            <a:r>
              <a:rPr lang="en-AU" altLang="ko-KR" dirty="0"/>
              <a:t>in their book.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ltLang="ko-KR" dirty="0"/>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ko-KR" altLang="en-US" dirty="0"/>
              <a:t>수박은 얼마예요</a:t>
            </a:r>
            <a:r>
              <a:rPr lang="en-US" altLang="ko-KR" dirty="0"/>
              <a:t>? How much is the watermelon (</a:t>
            </a:r>
            <a:r>
              <a:rPr lang="en-US" altLang="ko-KR" i="1" dirty="0" err="1"/>
              <a:t>subak</a:t>
            </a:r>
            <a:r>
              <a:rPr lang="en-US" altLang="ko-KR" dirty="0"/>
              <a:t>)?</a:t>
            </a:r>
            <a:r>
              <a:rPr lang="ko-KR" altLang="en-US" dirty="0"/>
              <a:t> 삼만 천 원이에요</a:t>
            </a:r>
            <a:r>
              <a:rPr lang="en-US" altLang="ko-KR" dirty="0"/>
              <a:t>. Its </a:t>
            </a:r>
            <a:r>
              <a:rPr lang="en-US" altLang="ko-KR" i="1" dirty="0" err="1"/>
              <a:t>sam</a:t>
            </a:r>
            <a:r>
              <a:rPr lang="en-US" altLang="ko-KR" i="1" dirty="0"/>
              <a:t>-man-</a:t>
            </a:r>
            <a:r>
              <a:rPr lang="en-US" altLang="ko-KR" i="1" dirty="0" err="1"/>
              <a:t>cheon</a:t>
            </a:r>
            <a:r>
              <a:rPr lang="en-US" altLang="ko-KR" i="1" dirty="0"/>
              <a:t>-won.</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ko-KR" altLang="en-US" dirty="0"/>
              <a:t>감은 얼마예요</a:t>
            </a:r>
            <a:r>
              <a:rPr lang="en-US" altLang="ko-KR" dirty="0"/>
              <a:t>? How much is the persimmon (</a:t>
            </a:r>
            <a:r>
              <a:rPr lang="en-US" altLang="ko-KR" i="1" dirty="0"/>
              <a:t>gam</a:t>
            </a:r>
            <a:r>
              <a:rPr lang="en-US" altLang="ko-KR" dirty="0"/>
              <a:t>)? </a:t>
            </a:r>
            <a:r>
              <a:rPr lang="ko-KR" altLang="en-US" dirty="0"/>
              <a:t>만 육천 원이에요</a:t>
            </a:r>
            <a:r>
              <a:rPr lang="en-US" altLang="ko-KR" dirty="0"/>
              <a:t>. It’s </a:t>
            </a:r>
            <a:r>
              <a:rPr lang="en-US" altLang="ko-KR" i="1" dirty="0"/>
              <a:t>man-</a:t>
            </a:r>
            <a:r>
              <a:rPr lang="en-US" altLang="ko-KR" i="1" dirty="0" err="1"/>
              <a:t>yook</a:t>
            </a:r>
            <a:r>
              <a:rPr lang="en-US" altLang="ko-KR" i="1" dirty="0"/>
              <a:t>-</a:t>
            </a:r>
            <a:r>
              <a:rPr lang="en-US" altLang="ko-KR" i="1" dirty="0" err="1"/>
              <a:t>cheon</a:t>
            </a:r>
            <a:r>
              <a:rPr lang="en-US" altLang="ko-KR" i="1" dirty="0"/>
              <a:t>-won</a:t>
            </a:r>
            <a:r>
              <a:rPr lang="en-US" altLang="ko-KR" dirty="0"/>
              <a:t>.</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ko-KR" altLang="en-US" dirty="0"/>
              <a:t>오렌지는 얼마예요</a:t>
            </a:r>
            <a:r>
              <a:rPr lang="en-US" altLang="ko-KR" dirty="0"/>
              <a:t>? How much is the orange (</a:t>
            </a:r>
            <a:r>
              <a:rPr lang="en-US" altLang="ko-KR" i="1" dirty="0" err="1"/>
              <a:t>orenji</a:t>
            </a:r>
            <a:r>
              <a:rPr lang="en-US" altLang="ko-KR" dirty="0"/>
              <a:t>)? </a:t>
            </a:r>
            <a:r>
              <a:rPr lang="ko-KR" altLang="en-US" dirty="0"/>
              <a:t>구천팔백 원이에요</a:t>
            </a:r>
            <a:r>
              <a:rPr lang="en-US" altLang="ko-KR" dirty="0"/>
              <a:t>. It’s </a:t>
            </a:r>
            <a:r>
              <a:rPr lang="en-US" altLang="ko-KR" i="1" dirty="0" err="1"/>
              <a:t>gu</a:t>
            </a:r>
            <a:r>
              <a:rPr lang="en-US" altLang="ko-KR" i="1" dirty="0"/>
              <a:t>-</a:t>
            </a:r>
            <a:r>
              <a:rPr lang="en-US" altLang="ko-KR" i="1" dirty="0" err="1"/>
              <a:t>cheon</a:t>
            </a:r>
            <a:r>
              <a:rPr lang="en-US" altLang="ko-KR" i="1" dirty="0"/>
              <a:t>-pal-</a:t>
            </a:r>
            <a:r>
              <a:rPr lang="en-US" altLang="ko-KR" i="1" dirty="0" err="1"/>
              <a:t>baek</a:t>
            </a:r>
            <a:r>
              <a:rPr lang="en-US" altLang="ko-KR" i="1" dirty="0"/>
              <a:t>-won</a:t>
            </a:r>
            <a:r>
              <a:rPr lang="en-US" altLang="ko-KR" dirty="0"/>
              <a:t>.</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ko-KR" altLang="en-US" dirty="0"/>
              <a:t>상추는 얼마예요</a:t>
            </a:r>
            <a:r>
              <a:rPr lang="en-US" altLang="ko-KR" dirty="0"/>
              <a:t>? How much is the lettuce (</a:t>
            </a:r>
            <a:r>
              <a:rPr lang="en-US" altLang="ko-KR" i="1" dirty="0" err="1"/>
              <a:t>sangchu</a:t>
            </a:r>
            <a:r>
              <a:rPr lang="en-US" altLang="ko-KR" dirty="0"/>
              <a:t>)? </a:t>
            </a:r>
            <a:r>
              <a:rPr lang="ko-KR" altLang="en-US" dirty="0"/>
              <a:t>이천칠백 원이에요</a:t>
            </a:r>
            <a:r>
              <a:rPr lang="en-US" altLang="ko-KR" dirty="0"/>
              <a:t>. It’s </a:t>
            </a:r>
            <a:r>
              <a:rPr lang="en-US" altLang="ko-KR" i="1" dirty="0"/>
              <a:t>e-</a:t>
            </a:r>
            <a:r>
              <a:rPr lang="en-US" altLang="ko-KR" i="1" dirty="0" err="1"/>
              <a:t>cheon</a:t>
            </a:r>
            <a:r>
              <a:rPr lang="en-US" altLang="ko-KR" i="1" dirty="0"/>
              <a:t>-</a:t>
            </a:r>
            <a:r>
              <a:rPr lang="en-US" altLang="ko-KR" i="1" dirty="0" err="1"/>
              <a:t>chil</a:t>
            </a:r>
            <a:r>
              <a:rPr lang="en-US" altLang="ko-KR" i="1" dirty="0"/>
              <a:t>-</a:t>
            </a:r>
            <a:r>
              <a:rPr lang="en-US" altLang="ko-KR" i="1" dirty="0" err="1"/>
              <a:t>baek</a:t>
            </a:r>
            <a:r>
              <a:rPr lang="en-US" altLang="ko-KR" i="1" dirty="0"/>
              <a:t>-won</a:t>
            </a:r>
            <a:r>
              <a:rPr lang="en-US" altLang="ko-KR" dirty="0"/>
              <a:t>.</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ko-KR" altLang="en-US" dirty="0"/>
              <a:t>피망은 얼마예요</a:t>
            </a:r>
            <a:r>
              <a:rPr lang="en-US" altLang="ko-KR" dirty="0"/>
              <a:t>? How much is the capsicum (</a:t>
            </a:r>
            <a:r>
              <a:rPr lang="en-US" altLang="ko-KR" i="1" dirty="0" err="1"/>
              <a:t>pimang</a:t>
            </a:r>
            <a:r>
              <a:rPr lang="en-US" altLang="ko-KR" dirty="0"/>
              <a:t>)? </a:t>
            </a:r>
            <a:r>
              <a:rPr lang="ko-KR" altLang="en-US" dirty="0"/>
              <a:t>이 천구백 원이에요</a:t>
            </a:r>
            <a:r>
              <a:rPr lang="en-US" altLang="ko-KR" dirty="0"/>
              <a:t>. It’s </a:t>
            </a:r>
            <a:r>
              <a:rPr lang="en-US" altLang="ko-KR" i="1" dirty="0"/>
              <a:t>e-</a:t>
            </a:r>
            <a:r>
              <a:rPr lang="en-US" altLang="ko-KR" i="1" dirty="0" err="1"/>
              <a:t>cheon</a:t>
            </a:r>
            <a:r>
              <a:rPr lang="en-US" altLang="ko-KR" i="1" dirty="0"/>
              <a:t>-</a:t>
            </a:r>
            <a:r>
              <a:rPr lang="en-US" altLang="ko-KR" i="1" dirty="0" err="1"/>
              <a:t>gu</a:t>
            </a:r>
            <a:r>
              <a:rPr lang="en-US" altLang="ko-KR" i="1" dirty="0"/>
              <a:t>-</a:t>
            </a:r>
            <a:r>
              <a:rPr lang="en-US" altLang="ko-KR" i="1" dirty="0" err="1"/>
              <a:t>baek</a:t>
            </a:r>
            <a:r>
              <a:rPr lang="en-US" altLang="ko-KR" i="1" dirty="0"/>
              <a:t>-won</a:t>
            </a:r>
            <a:r>
              <a:rPr lang="en-US" altLang="ko-KR" dirty="0"/>
              <a:t>.</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ko-KR" altLang="en-US" dirty="0"/>
              <a:t>비빔밥은 얼마예요</a:t>
            </a:r>
            <a:r>
              <a:rPr lang="en-US" altLang="ko-KR" dirty="0"/>
              <a:t>? How much is the </a:t>
            </a:r>
            <a:r>
              <a:rPr lang="en-US" altLang="ko-KR" i="1" dirty="0"/>
              <a:t>bibimbap</a:t>
            </a:r>
            <a:r>
              <a:rPr lang="en-US" altLang="ko-KR" dirty="0"/>
              <a:t>? </a:t>
            </a:r>
            <a:r>
              <a:rPr lang="ko-KR" altLang="en-US" dirty="0"/>
              <a:t>육 천 원이에요</a:t>
            </a:r>
            <a:r>
              <a:rPr lang="en-US" altLang="ko-KR" dirty="0"/>
              <a:t>. It’s </a:t>
            </a:r>
            <a:r>
              <a:rPr lang="en-US" altLang="ko-KR" i="1" dirty="0"/>
              <a:t>yuk-</a:t>
            </a:r>
            <a:r>
              <a:rPr lang="en-US" altLang="ko-KR" i="1" dirty="0" err="1"/>
              <a:t>cheon</a:t>
            </a:r>
            <a:r>
              <a:rPr lang="en-US" altLang="ko-KR" i="1" dirty="0"/>
              <a:t>-won</a:t>
            </a:r>
            <a:r>
              <a:rPr lang="en-US" altLang="ko-KR" dirty="0"/>
              <a:t>.</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ko-KR" altLang="en-US" dirty="0"/>
              <a:t>라면은 얼마예요</a:t>
            </a:r>
            <a:r>
              <a:rPr lang="en-US" altLang="ko-KR" dirty="0"/>
              <a:t>? How much is the noodle (</a:t>
            </a:r>
            <a:r>
              <a:rPr lang="en-US" altLang="ko-KR" i="1" dirty="0" err="1"/>
              <a:t>ramyeon</a:t>
            </a:r>
            <a:r>
              <a:rPr lang="en-US" altLang="ko-KR" dirty="0"/>
              <a:t>)? </a:t>
            </a:r>
            <a:r>
              <a:rPr lang="ko-KR" altLang="en-US" dirty="0"/>
              <a:t>삼 천 원이에요</a:t>
            </a:r>
            <a:r>
              <a:rPr lang="en-US" altLang="ko-KR" dirty="0"/>
              <a:t>. It’s </a:t>
            </a:r>
            <a:r>
              <a:rPr lang="en-US" altLang="ko-KR" i="1" dirty="0" err="1"/>
              <a:t>sam</a:t>
            </a:r>
            <a:r>
              <a:rPr lang="en-US" altLang="ko-KR" i="1" dirty="0"/>
              <a:t>-</a:t>
            </a:r>
            <a:r>
              <a:rPr lang="en-US" altLang="ko-KR" i="1" dirty="0" err="1"/>
              <a:t>cheon</a:t>
            </a:r>
            <a:r>
              <a:rPr lang="en-US" altLang="ko-KR" i="1" dirty="0"/>
              <a:t>-won</a:t>
            </a:r>
            <a:r>
              <a:rPr lang="en-US" altLang="ko-KR" dirty="0"/>
              <a:t>.</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ko-KR" altLang="en-US" dirty="0"/>
              <a:t>호떡은 얼마예요</a:t>
            </a:r>
            <a:r>
              <a:rPr lang="en-US" altLang="ko-KR" dirty="0"/>
              <a:t>? How much is the </a:t>
            </a:r>
            <a:r>
              <a:rPr lang="en-US" altLang="ko-KR" i="1" dirty="0" err="1"/>
              <a:t>hoddeok</a:t>
            </a:r>
            <a:r>
              <a:rPr lang="en-US" altLang="ko-KR" dirty="0"/>
              <a:t>? </a:t>
            </a:r>
            <a:r>
              <a:rPr lang="ko-KR" altLang="en-US" dirty="0"/>
              <a:t>이 천 원이에요</a:t>
            </a:r>
            <a:r>
              <a:rPr lang="en-US" altLang="ko-KR" dirty="0"/>
              <a:t>. Its </a:t>
            </a:r>
            <a:r>
              <a:rPr lang="en-US" altLang="ko-KR" i="1" dirty="0"/>
              <a:t>e-</a:t>
            </a:r>
            <a:r>
              <a:rPr lang="en-US" altLang="ko-KR" i="1" dirty="0" err="1"/>
              <a:t>cheon</a:t>
            </a:r>
            <a:r>
              <a:rPr lang="en-US" altLang="ko-KR" i="1" dirty="0"/>
              <a:t>-won</a:t>
            </a:r>
            <a:r>
              <a:rPr lang="en-US" altLang="ko-KR" dirty="0"/>
              <a:t>.</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ko-KR" altLang="en-US" dirty="0"/>
              <a:t>치킨은 얼마예요</a:t>
            </a:r>
            <a:r>
              <a:rPr lang="en-US" altLang="ko-KR" dirty="0"/>
              <a:t>? How much is the chicken (</a:t>
            </a:r>
            <a:r>
              <a:rPr lang="en-US" altLang="ko-KR" i="1" dirty="0" err="1"/>
              <a:t>chikin</a:t>
            </a:r>
            <a:r>
              <a:rPr lang="en-US" altLang="ko-KR" dirty="0"/>
              <a:t>)? </a:t>
            </a:r>
            <a:r>
              <a:rPr lang="ko-KR" altLang="en-US" dirty="0"/>
              <a:t>만 오 천 원이에요</a:t>
            </a:r>
            <a:r>
              <a:rPr lang="en-US" altLang="ko-KR" dirty="0"/>
              <a:t>. It’s </a:t>
            </a:r>
            <a:r>
              <a:rPr lang="en-US" altLang="ko-KR" i="1" dirty="0"/>
              <a:t>man-o-</a:t>
            </a:r>
            <a:r>
              <a:rPr lang="en-US" altLang="ko-KR" i="1" dirty="0" err="1"/>
              <a:t>cheon</a:t>
            </a:r>
            <a:r>
              <a:rPr lang="en-US" altLang="ko-KR" i="1" dirty="0"/>
              <a:t>-won</a:t>
            </a:r>
            <a:r>
              <a:rPr lang="en-US" altLang="ko-KR" dirty="0"/>
              <a:t>.</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ko-KR" altLang="en-US" dirty="0"/>
              <a:t>김치는 얼마예요</a:t>
            </a:r>
            <a:r>
              <a:rPr lang="en-US" altLang="ko-KR" dirty="0"/>
              <a:t>? How much is the </a:t>
            </a:r>
            <a:r>
              <a:rPr lang="en-US" altLang="ko-KR" i="1" dirty="0"/>
              <a:t>kimchi</a:t>
            </a:r>
            <a:r>
              <a:rPr lang="en-US" altLang="ko-KR" dirty="0"/>
              <a:t>? </a:t>
            </a:r>
            <a:r>
              <a:rPr lang="ko-KR" altLang="en-US" dirty="0"/>
              <a:t>구천 원이에요</a:t>
            </a:r>
            <a:r>
              <a:rPr lang="en-US" altLang="ko-KR" dirty="0"/>
              <a:t>. It’s </a:t>
            </a:r>
            <a:r>
              <a:rPr lang="en-US" altLang="ko-KR" i="1" dirty="0" err="1"/>
              <a:t>gu</a:t>
            </a:r>
            <a:r>
              <a:rPr lang="en-US" altLang="ko-KR" i="1" dirty="0"/>
              <a:t>-</a:t>
            </a:r>
            <a:r>
              <a:rPr lang="en-US" altLang="ko-KR" i="1" dirty="0" err="1"/>
              <a:t>cheon</a:t>
            </a:r>
            <a:r>
              <a:rPr lang="en-US" altLang="ko-KR" i="1" dirty="0"/>
              <a:t>-won</a:t>
            </a:r>
            <a:r>
              <a:rPr lang="en-US" altLang="ko-KR" dirty="0"/>
              <a:t>.</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ko-KR" altLang="en-US" dirty="0"/>
              <a:t>차는 얼마예요</a:t>
            </a:r>
            <a:r>
              <a:rPr lang="en-US" altLang="ko-KR" dirty="0"/>
              <a:t>? How much is the tea (</a:t>
            </a:r>
            <a:r>
              <a:rPr lang="en-US" altLang="ko-KR" i="1" dirty="0"/>
              <a:t>cha</a:t>
            </a:r>
            <a:r>
              <a:rPr lang="en-US" altLang="ko-KR" dirty="0"/>
              <a:t>)? </a:t>
            </a:r>
            <a:r>
              <a:rPr lang="ko-KR" altLang="en-US" dirty="0"/>
              <a:t>이 천 원이에요</a:t>
            </a:r>
            <a:r>
              <a:rPr lang="en-US" altLang="ko-KR" dirty="0"/>
              <a:t>. It’s </a:t>
            </a:r>
            <a:r>
              <a:rPr lang="en-US" altLang="ko-KR" i="1" dirty="0"/>
              <a:t>e-</a:t>
            </a:r>
            <a:r>
              <a:rPr lang="en-US" altLang="ko-KR" i="1" dirty="0" err="1"/>
              <a:t>cheon</a:t>
            </a:r>
            <a:r>
              <a:rPr lang="en-US" altLang="ko-KR" i="1" dirty="0"/>
              <a:t>-won</a:t>
            </a:r>
            <a:r>
              <a:rPr lang="en-US" altLang="ko-KR" dirty="0"/>
              <a:t>.</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ko-KR" altLang="en-US" dirty="0"/>
              <a:t>식혜는 얼마예요</a:t>
            </a:r>
            <a:r>
              <a:rPr lang="en-US" altLang="ko-KR" dirty="0"/>
              <a:t>? How much is the sweet rice drink (</a:t>
            </a:r>
            <a:r>
              <a:rPr lang="en-US" altLang="ko-KR" i="1" dirty="0" err="1"/>
              <a:t>shikhye</a:t>
            </a:r>
            <a:r>
              <a:rPr lang="en-US" altLang="ko-KR" i="1" dirty="0"/>
              <a:t>)</a:t>
            </a:r>
            <a:r>
              <a:rPr lang="en-US" altLang="ko-KR" dirty="0"/>
              <a:t>? </a:t>
            </a:r>
            <a:r>
              <a:rPr lang="ko-KR" altLang="en-US" dirty="0"/>
              <a:t>이천오백 원이에요</a:t>
            </a:r>
            <a:r>
              <a:rPr lang="en-US" altLang="ko-KR" dirty="0"/>
              <a:t>. It’s </a:t>
            </a:r>
            <a:r>
              <a:rPr lang="en-US" altLang="ko-KR" i="1" dirty="0"/>
              <a:t>e-</a:t>
            </a:r>
            <a:r>
              <a:rPr lang="en-US" altLang="ko-KR" i="1" dirty="0" err="1"/>
              <a:t>cheon</a:t>
            </a:r>
            <a:r>
              <a:rPr lang="en-US" altLang="ko-KR" i="1" dirty="0"/>
              <a:t>-o-</a:t>
            </a:r>
            <a:r>
              <a:rPr lang="en-US" altLang="ko-KR" i="1" dirty="0" err="1"/>
              <a:t>baek</a:t>
            </a:r>
            <a:r>
              <a:rPr lang="en-US" altLang="ko-KR" i="1" dirty="0"/>
              <a:t>-won</a:t>
            </a:r>
            <a:r>
              <a:rPr lang="en-US" altLang="ko-KR" dirty="0"/>
              <a:t>.</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ko-KR" altLang="en-US" dirty="0"/>
              <a:t>커피는 얼마예요</a:t>
            </a:r>
            <a:r>
              <a:rPr lang="en-US" altLang="ko-KR" dirty="0"/>
              <a:t>? How much is the coffee (</a:t>
            </a:r>
            <a:r>
              <a:rPr lang="en-US" altLang="ko-KR" i="1" dirty="0" err="1"/>
              <a:t>keopi</a:t>
            </a:r>
            <a:r>
              <a:rPr lang="en-US" altLang="ko-KR" dirty="0"/>
              <a:t>)? </a:t>
            </a:r>
            <a:r>
              <a:rPr lang="ko-KR" altLang="en-US" dirty="0"/>
              <a:t>사 천 원이에요</a:t>
            </a:r>
            <a:r>
              <a:rPr lang="en-US" altLang="ko-KR" dirty="0"/>
              <a:t>. It’s </a:t>
            </a:r>
            <a:r>
              <a:rPr lang="en-US" altLang="ko-KR" i="1" dirty="0" err="1"/>
              <a:t>sa</a:t>
            </a:r>
            <a:r>
              <a:rPr lang="en-US" altLang="ko-KR" i="1" dirty="0"/>
              <a:t>-</a:t>
            </a:r>
            <a:r>
              <a:rPr lang="en-US" altLang="ko-KR" i="1" dirty="0" err="1"/>
              <a:t>cheon</a:t>
            </a:r>
            <a:r>
              <a:rPr lang="en-US" altLang="ko-KR" i="1" dirty="0"/>
              <a:t>-won</a:t>
            </a:r>
            <a:r>
              <a:rPr lang="en-US" altLang="ko-KR" dirty="0"/>
              <a:t>.</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ko-KR" altLang="en-US" dirty="0"/>
              <a:t>우유는 얼마예요</a:t>
            </a:r>
            <a:r>
              <a:rPr lang="en-US" altLang="ko-KR" dirty="0"/>
              <a:t>? How much is the milk (</a:t>
            </a:r>
            <a:r>
              <a:rPr lang="en-US" altLang="ko-KR" i="1" dirty="0" err="1"/>
              <a:t>uyu</a:t>
            </a:r>
            <a:r>
              <a:rPr lang="en-US" altLang="ko-KR" dirty="0"/>
              <a:t>)? </a:t>
            </a:r>
            <a:r>
              <a:rPr lang="ko-KR" altLang="en-US" dirty="0"/>
              <a:t>이천삼백 원이에요</a:t>
            </a:r>
            <a:r>
              <a:rPr lang="en-US" altLang="ko-KR" dirty="0"/>
              <a:t>. It’s </a:t>
            </a:r>
            <a:r>
              <a:rPr lang="en-US" altLang="ko-KR" i="1" dirty="0"/>
              <a:t>e-</a:t>
            </a:r>
            <a:r>
              <a:rPr lang="en-US" altLang="ko-KR" i="1" dirty="0" err="1"/>
              <a:t>cheon</a:t>
            </a:r>
            <a:r>
              <a:rPr lang="en-US" altLang="ko-KR" i="1" dirty="0"/>
              <a:t>-</a:t>
            </a:r>
            <a:r>
              <a:rPr lang="en-US" altLang="ko-KR" i="1" dirty="0" err="1"/>
              <a:t>sam</a:t>
            </a:r>
            <a:r>
              <a:rPr lang="en-US" altLang="ko-KR" i="1" dirty="0"/>
              <a:t>-</a:t>
            </a:r>
            <a:r>
              <a:rPr lang="en-US" altLang="ko-KR" i="1" dirty="0" err="1"/>
              <a:t>baek</a:t>
            </a:r>
            <a:r>
              <a:rPr lang="en-US" altLang="ko-KR" i="1" dirty="0"/>
              <a:t>-won</a:t>
            </a:r>
            <a:r>
              <a:rPr lang="en-US" altLang="ko-KR" dirty="0"/>
              <a:t>.</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ko-KR" altLang="en-US" dirty="0"/>
              <a:t>물은 얼마예요</a:t>
            </a:r>
            <a:r>
              <a:rPr lang="en-US" altLang="ko-KR" dirty="0"/>
              <a:t>? How much is the water (</a:t>
            </a:r>
            <a:r>
              <a:rPr lang="en-US" altLang="ko-KR" i="1" dirty="0" err="1"/>
              <a:t>mul</a:t>
            </a:r>
            <a:r>
              <a:rPr lang="en-US" altLang="ko-KR" dirty="0"/>
              <a:t>)? </a:t>
            </a:r>
            <a:r>
              <a:rPr lang="ko-KR" altLang="en-US" dirty="0"/>
              <a:t>천 원이에요</a:t>
            </a:r>
            <a:r>
              <a:rPr lang="en-US" altLang="ko-KR" dirty="0"/>
              <a:t>. It’s </a:t>
            </a:r>
            <a:r>
              <a:rPr lang="en-US" altLang="ko-KR" i="1" dirty="0" err="1"/>
              <a:t>cheon</a:t>
            </a:r>
            <a:r>
              <a:rPr lang="en-US" altLang="ko-KR" i="1" dirty="0"/>
              <a:t>-won</a:t>
            </a:r>
            <a:r>
              <a:rPr lang="en-US" altLang="ko-KR" dirty="0"/>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ltLang="ko-KR" dirty="0"/>
              <a:t>. </a:t>
            </a:r>
            <a:endParaRPr lang="ko-KR" altLang="en-US" dirty="0"/>
          </a:p>
        </p:txBody>
      </p:sp>
      <p:sp>
        <p:nvSpPr>
          <p:cNvPr id="4" name="슬라이드 번호 개체 틀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649489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not shared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405219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232067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AU" altLang="ko-KR" dirty="0"/>
              <a:t>Identify the topic marker that follows the word </a:t>
            </a:r>
            <a:r>
              <a:rPr lang="ko-KR" altLang="en-US" dirty="0">
                <a:solidFill>
                  <a:schemeClr val="tx1"/>
                </a:solidFill>
              </a:rPr>
              <a:t>토마토</a:t>
            </a:r>
            <a:r>
              <a:rPr lang="en-AU" altLang="ko-KR" dirty="0">
                <a:solidFill>
                  <a:schemeClr val="tx1"/>
                </a:solidFill>
              </a:rPr>
              <a:t>. </a:t>
            </a:r>
            <a:endParaRPr lang="ko-KR" altLang="en-US" dirty="0"/>
          </a:p>
        </p:txBody>
      </p:sp>
      <p:sp>
        <p:nvSpPr>
          <p:cNvPr id="4" name="슬라이드 번호 개체 틀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1993991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altLang="ko-KR" dirty="0"/>
              <a:t>Identify the topic marker that follows the word </a:t>
            </a:r>
            <a:r>
              <a:rPr lang="ko-KR" altLang="en-US" dirty="0">
                <a:solidFill>
                  <a:schemeClr val="tx1"/>
                </a:solidFill>
              </a:rPr>
              <a:t>수박</a:t>
            </a:r>
            <a:r>
              <a:rPr lang="en-AU" altLang="ko-KR" dirty="0">
                <a:solidFill>
                  <a:schemeClr val="tx1"/>
                </a:solidFill>
              </a:rPr>
              <a:t>. </a:t>
            </a:r>
            <a:endParaRPr lang="ko-KR" altLang="en-US" dirty="0"/>
          </a:p>
          <a:p>
            <a:endParaRPr lang="ko-KR" altLang="en-US" dirty="0"/>
          </a:p>
        </p:txBody>
      </p:sp>
      <p:sp>
        <p:nvSpPr>
          <p:cNvPr id="4" name="슬라이드 번호 개체 틀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163932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AU" altLang="ko-KR" dirty="0"/>
              <a:t>Click to reveal the food or drink and the topic marker for each question.</a:t>
            </a:r>
            <a:endParaRPr lang="ko-KR" altLang="en-US" dirty="0"/>
          </a:p>
        </p:txBody>
      </p:sp>
      <p:sp>
        <p:nvSpPr>
          <p:cNvPr id="4" name="슬라이드 번호 개체 틀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133699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AU" altLang="ko-KR" dirty="0"/>
              <a:t>Click to reveal the correct responses.</a:t>
            </a:r>
            <a:endParaRPr lang="ko-KR" altLang="en-US" dirty="0"/>
          </a:p>
        </p:txBody>
      </p:sp>
      <p:sp>
        <p:nvSpPr>
          <p:cNvPr id="4" name="슬라이드 번호 개체 틀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3680422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AU" altLang="ko-KR" dirty="0"/>
              <a:t>How much are the tomatoes? </a:t>
            </a:r>
            <a:endParaRPr lang="ko-KR" altLang="en-US" dirty="0"/>
          </a:p>
        </p:txBody>
      </p:sp>
      <p:sp>
        <p:nvSpPr>
          <p:cNvPr id="4" name="슬라이드 번호 개체 틀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3788737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AU" altLang="ko-KR" dirty="0"/>
              <a:t>How much is the watermelon?</a:t>
            </a:r>
            <a:endParaRPr lang="ko-KR" altLang="en-US" dirty="0"/>
          </a:p>
        </p:txBody>
      </p:sp>
      <p:sp>
        <p:nvSpPr>
          <p:cNvPr id="4" name="슬라이드 번호 개체 틀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4159828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AU" altLang="ko-KR" dirty="0"/>
              <a:t>How much are the strawberries?</a:t>
            </a:r>
            <a:endParaRPr lang="ko-KR" altLang="en-US" dirty="0"/>
          </a:p>
        </p:txBody>
      </p:sp>
      <p:sp>
        <p:nvSpPr>
          <p:cNvPr id="4" name="슬라이드 번호 개체 틀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2387530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42453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83672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310633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170518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247093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45016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83504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380501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911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359549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854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240318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660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671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33665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84956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99918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87336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34703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30238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11928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778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148091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6781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80941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377112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60221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CBEDFD"/>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20337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290915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CBEDF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355376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8180686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18" Type="http://schemas.openxmlformats.org/officeDocument/2006/relationships/image" Target="../media/image37.png"/><Relationship Id="rId3" Type="http://schemas.openxmlformats.org/officeDocument/2006/relationships/image" Target="../media/image26.png"/><Relationship Id="rId21" Type="http://schemas.openxmlformats.org/officeDocument/2006/relationships/image" Target="../media/image39.png"/><Relationship Id="rId7" Type="http://schemas.openxmlformats.org/officeDocument/2006/relationships/image" Target="../media/image30.png"/><Relationship Id="rId12" Type="http://schemas.microsoft.com/office/2007/relationships/hdphoto" Target="../media/hdphoto2.wdp"/><Relationship Id="rId17" Type="http://schemas.openxmlformats.org/officeDocument/2006/relationships/image" Target="../media/image36.png"/><Relationship Id="rId2" Type="http://schemas.openxmlformats.org/officeDocument/2006/relationships/notesSlide" Target="../notesSlides/notesSlide10.xml"/><Relationship Id="rId16" Type="http://schemas.microsoft.com/office/2007/relationships/hdphoto" Target="../media/hdphoto4.wdp"/><Relationship Id="rId20"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35.png"/><Relationship Id="rId23" Type="http://schemas.openxmlformats.org/officeDocument/2006/relationships/image" Target="../media/image40.png"/><Relationship Id="rId10" Type="http://schemas.microsoft.com/office/2007/relationships/hdphoto" Target="../media/hdphoto1.wdp"/><Relationship Id="rId19" Type="http://schemas.microsoft.com/office/2007/relationships/hdphoto" Target="../media/hdphoto5.wdp"/><Relationship Id="rId4" Type="http://schemas.openxmlformats.org/officeDocument/2006/relationships/image" Target="../media/image27.png"/><Relationship Id="rId9" Type="http://schemas.openxmlformats.org/officeDocument/2006/relationships/image" Target="../media/image32.png"/><Relationship Id="rId14" Type="http://schemas.microsoft.com/office/2007/relationships/hdphoto" Target="../media/hdphoto3.wdp"/><Relationship Id="rId22"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hyperlink" Target="https://creativecommons.org/licenses/by/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4D4EF-9A6E-1BCE-CBC4-79DC393F1978}"/>
              </a:ext>
            </a:extLst>
          </p:cNvPr>
          <p:cNvSpPr>
            <a:spLocks noGrp="1"/>
          </p:cNvSpPr>
          <p:nvPr>
            <p:ph type="ctrTitle"/>
          </p:nvPr>
        </p:nvSpPr>
        <p:spPr/>
        <p:txBody>
          <a:bodyPr/>
          <a:lstStyle/>
          <a:p>
            <a:r>
              <a:rPr lang="en-AU" dirty="0"/>
              <a:t>Asking the price</a:t>
            </a:r>
            <a:br>
              <a:rPr lang="en-AU" dirty="0"/>
            </a:br>
            <a:r>
              <a:rPr lang="ko-KR" altLang="en-US" dirty="0">
                <a:solidFill>
                  <a:schemeClr val="bg1"/>
                </a:solidFill>
                <a:ea typeface="Malgun Gothic" panose="020B0503020000020004" pitchFamily="34" charset="-127"/>
              </a:rPr>
              <a:t>얼마예요</a:t>
            </a:r>
            <a:r>
              <a:rPr lang="en-US" altLang="ko-KR" dirty="0">
                <a:solidFill>
                  <a:schemeClr val="bg1"/>
                </a:solidFill>
                <a:ea typeface="Malgun Gothic" panose="020B0503020000020004" pitchFamily="34" charset="-127"/>
              </a:rPr>
              <a:t>?</a:t>
            </a:r>
            <a:endParaRPr lang="en-AU" dirty="0"/>
          </a:p>
        </p:txBody>
      </p:sp>
      <p:sp>
        <p:nvSpPr>
          <p:cNvPr id="7" name="Footer Placeholder 6">
            <a:extLst>
              <a:ext uri="{FF2B5EF4-FFF2-40B4-BE49-F238E27FC236}">
                <a16:creationId xmlns:a16="http://schemas.microsoft.com/office/drawing/2014/main" id="{AFEF0B15-45BB-5BF5-60D2-2E168F9D6FE0}"/>
              </a:ext>
              <a:ext uri="{C183D7F6-B498-43B3-948B-1728B52AA6E4}">
                <adec:decorative xmlns:adec="http://schemas.microsoft.com/office/drawing/2017/decorative" val="0"/>
              </a:ext>
            </a:extLst>
          </p:cNvPr>
          <p:cNvSpPr>
            <a:spLocks noGrp="1"/>
          </p:cNvSpPr>
          <p:nvPr>
            <p:ph type="ftr" sz="quarter" idx="3"/>
          </p:nvPr>
        </p:nvSpPr>
        <p:spPr/>
        <p:txBody>
          <a:bodyPr/>
          <a:lstStyle/>
          <a:p>
            <a:r>
              <a:rPr lang="en-US" dirty="0">
                <a:latin typeface="+mn-lt"/>
              </a:rPr>
              <a:t>NSW Department of Education</a:t>
            </a:r>
            <a:endParaRPr lang="en-AU" dirty="0">
              <a:latin typeface="+mn-lt"/>
            </a:endParaRPr>
          </a:p>
        </p:txBody>
      </p:sp>
      <p:sp>
        <p:nvSpPr>
          <p:cNvPr id="3" name="Text Placeholder 2">
            <a:extLst>
              <a:ext uri="{FF2B5EF4-FFF2-40B4-BE49-F238E27FC236}">
                <a16:creationId xmlns:a16="http://schemas.microsoft.com/office/drawing/2014/main" id="{6A95DC02-68B8-38DC-604E-0A3790054DF4}"/>
              </a:ext>
            </a:extLst>
          </p:cNvPr>
          <p:cNvSpPr>
            <a:spLocks noGrp="1"/>
          </p:cNvSpPr>
          <p:nvPr>
            <p:ph type="body" sz="quarter" idx="10"/>
          </p:nvPr>
        </p:nvSpPr>
        <p:spPr/>
        <p:txBody>
          <a:bodyPr/>
          <a:lstStyle/>
          <a:p>
            <a:r>
              <a:rPr lang="en-US" dirty="0"/>
              <a:t>Stage 4 – Korean</a:t>
            </a:r>
            <a:endParaRPr lang="en-AU" dirty="0"/>
          </a:p>
        </p:txBody>
      </p:sp>
      <p:pic>
        <p:nvPicPr>
          <p:cNvPr id="5" name="Picture 4">
            <a:extLst>
              <a:ext uri="{FF2B5EF4-FFF2-40B4-BE49-F238E27FC236}">
                <a16:creationId xmlns:a16="http://schemas.microsoft.com/office/drawing/2014/main" id="{A587550A-E646-B680-C686-8FD190F80A7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 r="-28"/>
          <a:stretch/>
        </p:blipFill>
        <p:spPr>
          <a:xfrm>
            <a:off x="7117649" y="0"/>
            <a:ext cx="5076548" cy="6858000"/>
          </a:xfrm>
          <a:prstGeom prst="rect">
            <a:avLst/>
          </a:prstGeom>
        </p:spPr>
      </p:pic>
    </p:spTree>
    <p:extLst>
      <p:ext uri="{BB962C8B-B14F-4D97-AF65-F5344CB8AC3E}">
        <p14:creationId xmlns:p14="http://schemas.microsoft.com/office/powerpoint/2010/main" val="393807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8">
            <a:extLst>
              <a:ext uri="{FF2B5EF4-FFF2-40B4-BE49-F238E27FC236}">
                <a16:creationId xmlns:a16="http://schemas.microsoft.com/office/drawing/2014/main" id="{D2029D94-F05B-F68F-A287-7E13DD1B5C02}"/>
              </a:ext>
            </a:extLst>
          </p:cNvPr>
          <p:cNvSpPr>
            <a:spLocks noGrp="1"/>
          </p:cNvSpPr>
          <p:nvPr>
            <p:ph type="title"/>
          </p:nvPr>
        </p:nvSpPr>
        <p:spPr/>
        <p:txBody>
          <a:bodyPr/>
          <a:lstStyle/>
          <a:p>
            <a:r>
              <a:rPr lang="en-US" altLang="ko-KR" dirty="0"/>
              <a:t>Answering the question (3)</a:t>
            </a:r>
            <a:r>
              <a:rPr lang="ko-KR" altLang="en-US" dirty="0"/>
              <a:t> </a:t>
            </a:r>
          </a:p>
        </p:txBody>
      </p:sp>
      <p:sp>
        <p:nvSpPr>
          <p:cNvPr id="11" name="텍스트 개체 틀 10">
            <a:extLst>
              <a:ext uri="{FF2B5EF4-FFF2-40B4-BE49-F238E27FC236}">
                <a16:creationId xmlns:a16="http://schemas.microsoft.com/office/drawing/2014/main" id="{ABD6FB67-E6AF-B9F8-4C5D-9C0E7CA3BE17}"/>
              </a:ext>
            </a:extLst>
          </p:cNvPr>
          <p:cNvSpPr>
            <a:spLocks noGrp="1"/>
          </p:cNvSpPr>
          <p:nvPr>
            <p:ph type="body" sz="quarter" idx="18"/>
          </p:nvPr>
        </p:nvSpPr>
        <p:spPr/>
        <p:txBody>
          <a:bodyPr/>
          <a:lstStyle/>
          <a:p>
            <a:r>
              <a:rPr lang="en-AU" altLang="ko-KR" dirty="0">
                <a:solidFill>
                  <a:srgbClr val="146CFD"/>
                </a:solidFill>
                <a:ea typeface="Malgun Gothic" panose="020B0503020000020004" pitchFamily="34" charset="-127"/>
              </a:rPr>
              <a:t>~</a:t>
            </a:r>
            <a:r>
              <a:rPr lang="ko-KR" altLang="en-US" dirty="0">
                <a:solidFill>
                  <a:srgbClr val="146CFD"/>
                </a:solidFill>
                <a:ea typeface="Malgun Gothic" panose="020B0503020000020004" pitchFamily="34" charset="-127"/>
              </a:rPr>
              <a:t>원이에요</a:t>
            </a:r>
            <a:r>
              <a:rPr lang="en-AU" altLang="ko-KR" dirty="0">
                <a:solidFill>
                  <a:srgbClr val="146CFD"/>
                </a:solidFill>
                <a:ea typeface="Malgun Gothic" panose="020B0503020000020004" pitchFamily="34" charset="-127"/>
              </a:rPr>
              <a:t>?</a:t>
            </a:r>
            <a:endParaRPr lang="ko-KR" altLang="en-US" dirty="0">
              <a:solidFill>
                <a:srgbClr val="146CFD"/>
              </a:solidFill>
              <a:ea typeface="Malgun Gothic" panose="020B0503020000020004" pitchFamily="34" charset="-127"/>
            </a:endParaRPr>
          </a:p>
        </p:txBody>
      </p:sp>
      <p:pic>
        <p:nvPicPr>
          <p:cNvPr id="5" name="Picture 2">
            <a:extLst>
              <a:ext uri="{FF2B5EF4-FFF2-40B4-BE49-F238E27FC236}">
                <a16:creationId xmlns:a16="http://schemas.microsoft.com/office/drawing/2014/main" id="{3C9F8177-4687-55AE-CDB4-A0790D5A535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000" y="1501890"/>
            <a:ext cx="2526021" cy="329083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3532FFF-C852-4BAC-AF71-AD7AB3C013F4}"/>
              </a:ext>
            </a:extLst>
          </p:cNvPr>
          <p:cNvSpPr txBox="1"/>
          <p:nvPr/>
        </p:nvSpPr>
        <p:spPr>
          <a:xfrm>
            <a:off x="2489431" y="2658492"/>
            <a:ext cx="3275838" cy="400110"/>
          </a:xfrm>
          <a:prstGeom prst="rect">
            <a:avLst/>
          </a:prstGeom>
          <a:noFill/>
        </p:spPr>
        <p:txBody>
          <a:bodyPr wrap="square">
            <a:spAutoFit/>
          </a:bodyPr>
          <a:lstStyle/>
          <a:p>
            <a:r>
              <a:rPr lang="ko-KR" altLang="en-US" sz="2000" dirty="0">
                <a:solidFill>
                  <a:schemeClr val="tx1"/>
                </a:solidFill>
                <a:ea typeface="Malgun Gothic" panose="020B0503020000020004" pitchFamily="34" charset="-127"/>
              </a:rPr>
              <a:t>딸기는 얼마예요</a:t>
            </a:r>
            <a:r>
              <a:rPr lang="en-US" altLang="ko-KR" sz="2000" dirty="0">
                <a:solidFill>
                  <a:schemeClr val="tx1"/>
                </a:solidFill>
                <a:ea typeface="Malgun Gothic" panose="020B0503020000020004" pitchFamily="34" charset="-127"/>
              </a:rPr>
              <a:t>?</a:t>
            </a:r>
          </a:p>
        </p:txBody>
      </p:sp>
      <p:grpSp>
        <p:nvGrpSpPr>
          <p:cNvPr id="2" name="Group 1" descr="2 strawberries.">
            <a:extLst>
              <a:ext uri="{FF2B5EF4-FFF2-40B4-BE49-F238E27FC236}">
                <a16:creationId xmlns:a16="http://schemas.microsoft.com/office/drawing/2014/main" id="{77FA7795-8464-5DCC-B95C-7164F5D795E0}"/>
              </a:ext>
            </a:extLst>
          </p:cNvPr>
          <p:cNvGrpSpPr/>
          <p:nvPr/>
        </p:nvGrpSpPr>
        <p:grpSpPr>
          <a:xfrm>
            <a:off x="2489431" y="3429000"/>
            <a:ext cx="1551821" cy="1363725"/>
            <a:chOff x="2954658" y="4415474"/>
            <a:chExt cx="1707437" cy="1372895"/>
          </a:xfrm>
        </p:grpSpPr>
        <p:pic>
          <p:nvPicPr>
            <p:cNvPr id="6" name="Picture 5" descr="Strawberry.">
              <a:extLst>
                <a:ext uri="{FF2B5EF4-FFF2-40B4-BE49-F238E27FC236}">
                  <a16:creationId xmlns:a16="http://schemas.microsoft.com/office/drawing/2014/main" id="{241C1A74-C6BB-9E6D-8535-140BE07078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4658" y="4415474"/>
              <a:ext cx="756086" cy="915263"/>
            </a:xfrm>
            <a:prstGeom prst="rect">
              <a:avLst/>
            </a:prstGeom>
          </p:spPr>
        </p:pic>
        <p:pic>
          <p:nvPicPr>
            <p:cNvPr id="7" name="Picture 6" descr="Strawberry.">
              <a:extLst>
                <a:ext uri="{FF2B5EF4-FFF2-40B4-BE49-F238E27FC236}">
                  <a16:creationId xmlns:a16="http://schemas.microsoft.com/office/drawing/2014/main" id="{1F065B4B-86EE-47C5-BAEF-A5131CBE4A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6009" y="4873106"/>
              <a:ext cx="756086" cy="915263"/>
            </a:xfrm>
            <a:prstGeom prst="rect">
              <a:avLst/>
            </a:prstGeom>
          </p:spPr>
        </p:pic>
      </p:grpSp>
      <p:sp>
        <p:nvSpPr>
          <p:cNvPr id="14" name="TextBox 13">
            <a:extLst>
              <a:ext uri="{FF2B5EF4-FFF2-40B4-BE49-F238E27FC236}">
                <a16:creationId xmlns:a16="http://schemas.microsoft.com/office/drawing/2014/main" id="{41CDB9DB-4D10-F940-D563-8B2477EC81FB}"/>
              </a:ext>
            </a:extLst>
          </p:cNvPr>
          <p:cNvSpPr txBox="1"/>
          <p:nvPr/>
        </p:nvSpPr>
        <p:spPr>
          <a:xfrm>
            <a:off x="6261354" y="4409208"/>
            <a:ext cx="3275838" cy="400110"/>
          </a:xfrm>
          <a:prstGeom prst="rect">
            <a:avLst/>
          </a:prstGeom>
          <a:noFill/>
        </p:spPr>
        <p:txBody>
          <a:bodyPr wrap="square">
            <a:spAutoFit/>
          </a:bodyPr>
          <a:lstStyle/>
          <a:p>
            <a:r>
              <a:rPr lang="ko-KR" altLang="en-US" sz="2000" dirty="0">
                <a:solidFill>
                  <a:schemeClr val="tx1"/>
                </a:solidFill>
                <a:ea typeface="Malgun Gothic" panose="020B0503020000020004" pitchFamily="34" charset="-127"/>
              </a:rPr>
              <a:t>딸기는 오백 원이에요</a:t>
            </a:r>
            <a:r>
              <a:rPr lang="en-US" altLang="ko-KR" sz="2000" dirty="0">
                <a:solidFill>
                  <a:schemeClr val="tx1"/>
                </a:solidFill>
                <a:ea typeface="Malgun Gothic" panose="020B0503020000020004" pitchFamily="34" charset="-127"/>
              </a:rPr>
              <a:t>.</a:t>
            </a:r>
          </a:p>
        </p:txBody>
      </p:sp>
      <p:pic>
        <p:nvPicPr>
          <p:cNvPr id="2052" name="Picture 4">
            <a:extLst>
              <a:ext uri="{FF2B5EF4-FFF2-40B4-BE49-F238E27FC236}">
                <a16:creationId xmlns:a16="http://schemas.microsoft.com/office/drawing/2014/main" id="{91A9E2FE-0EFD-1C4B-1865-0CC9157B6449}"/>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9245205" y="3120157"/>
            <a:ext cx="2598795" cy="3140850"/>
          </a:xfrm>
          <a:prstGeom prst="rect">
            <a:avLst/>
          </a:prstGeom>
          <a:noFill/>
          <a:extLst>
            <a:ext uri="{909E8E84-426E-40DD-AFC4-6F175D3DCCD1}">
              <a14:hiddenFill xmlns:a14="http://schemas.microsoft.com/office/drawing/2010/main">
                <a:solidFill>
                  <a:srgbClr val="FFFFFF"/>
                </a:solidFill>
              </a14:hiddenFill>
            </a:ext>
          </a:extLst>
        </p:spPr>
      </p:pic>
      <p:sp>
        <p:nvSpPr>
          <p:cNvPr id="3" name="슬라이드 번호 개체 틀 2">
            <a:extLst>
              <a:ext uri="{FF2B5EF4-FFF2-40B4-BE49-F238E27FC236}">
                <a16:creationId xmlns:a16="http://schemas.microsoft.com/office/drawing/2014/main" id="{350330F2-F6B8-BA82-AF18-D6654F74375F}"/>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85317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8">
            <a:extLst>
              <a:ext uri="{FF2B5EF4-FFF2-40B4-BE49-F238E27FC236}">
                <a16:creationId xmlns:a16="http://schemas.microsoft.com/office/drawing/2014/main" id="{D2029D94-F05B-F68F-A287-7E13DD1B5C02}"/>
              </a:ext>
            </a:extLst>
          </p:cNvPr>
          <p:cNvSpPr>
            <a:spLocks noGrp="1"/>
          </p:cNvSpPr>
          <p:nvPr>
            <p:ph type="title"/>
          </p:nvPr>
        </p:nvSpPr>
        <p:spPr>
          <a:xfrm>
            <a:off x="360000" y="360000"/>
            <a:ext cx="10080000" cy="545601"/>
          </a:xfrm>
        </p:spPr>
        <p:txBody>
          <a:bodyPr/>
          <a:lstStyle/>
          <a:p>
            <a:r>
              <a:rPr lang="en-AU" altLang="ko-KR" dirty="0"/>
              <a:t>Let’s keep practising!</a:t>
            </a:r>
            <a:endParaRPr lang="ko-KR" altLang="en-US" dirty="0"/>
          </a:p>
        </p:txBody>
      </p:sp>
      <p:sp>
        <p:nvSpPr>
          <p:cNvPr id="11" name="텍스트 개체 틀 10">
            <a:extLst>
              <a:ext uri="{FF2B5EF4-FFF2-40B4-BE49-F238E27FC236}">
                <a16:creationId xmlns:a16="http://schemas.microsoft.com/office/drawing/2014/main" id="{ABD6FB67-E6AF-B9F8-4C5D-9C0E7CA3BE17}"/>
              </a:ext>
            </a:extLst>
          </p:cNvPr>
          <p:cNvSpPr>
            <a:spLocks noGrp="1"/>
          </p:cNvSpPr>
          <p:nvPr>
            <p:ph type="body" sz="quarter" idx="18"/>
          </p:nvPr>
        </p:nvSpPr>
        <p:spPr>
          <a:xfrm>
            <a:off x="360000" y="982520"/>
            <a:ext cx="10080000" cy="310015"/>
          </a:xfrm>
        </p:spPr>
        <p:txBody>
          <a:bodyPr/>
          <a:lstStyle/>
          <a:p>
            <a:r>
              <a:rPr lang="en-AU" altLang="ko-KR" dirty="0"/>
              <a:t>Asking how much something is</a:t>
            </a:r>
            <a:endParaRPr lang="ko-KR" altLang="en-US" dirty="0"/>
          </a:p>
        </p:txBody>
      </p:sp>
      <p:sp>
        <p:nvSpPr>
          <p:cNvPr id="10" name="내용 개체 틀 9">
            <a:extLst>
              <a:ext uri="{FF2B5EF4-FFF2-40B4-BE49-F238E27FC236}">
                <a16:creationId xmlns:a16="http://schemas.microsoft.com/office/drawing/2014/main" id="{F76C0362-8422-892B-F0E5-CB7F84C1A567}"/>
              </a:ext>
            </a:extLst>
          </p:cNvPr>
          <p:cNvSpPr>
            <a:spLocks noGrp="1"/>
          </p:cNvSpPr>
          <p:nvPr>
            <p:ph idx="1"/>
          </p:nvPr>
        </p:nvSpPr>
        <p:spPr>
          <a:xfrm>
            <a:off x="360000" y="1620000"/>
            <a:ext cx="11484000" cy="4536000"/>
          </a:xfrm>
        </p:spPr>
        <p:txBody>
          <a:bodyPr/>
          <a:lstStyle/>
          <a:p>
            <a:r>
              <a:rPr lang="en-US" altLang="ko-KR" dirty="0"/>
              <a:t>Use the items below to </a:t>
            </a:r>
            <a:r>
              <a:rPr lang="en-US" altLang="ko-KR" dirty="0" err="1"/>
              <a:t>practise</a:t>
            </a:r>
            <a:r>
              <a:rPr lang="en-US" altLang="ko-KR" dirty="0"/>
              <a:t> asking and saying how much each item costs.</a:t>
            </a:r>
          </a:p>
        </p:txBody>
      </p:sp>
      <p:pic>
        <p:nvPicPr>
          <p:cNvPr id="16" name="Picture 15" descr="Watermelon.">
            <a:extLst>
              <a:ext uri="{FF2B5EF4-FFF2-40B4-BE49-F238E27FC236}">
                <a16:creationId xmlns:a16="http://schemas.microsoft.com/office/drawing/2014/main" id="{24C5E236-A9C5-494A-4E57-797D98EDE8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745" y="2302306"/>
            <a:ext cx="856648" cy="557901"/>
          </a:xfrm>
          <a:prstGeom prst="rect">
            <a:avLst/>
          </a:prstGeom>
        </p:spPr>
      </p:pic>
      <p:sp>
        <p:nvSpPr>
          <p:cNvPr id="22" name="TextBox 21">
            <a:extLst>
              <a:ext uri="{FF2B5EF4-FFF2-40B4-BE49-F238E27FC236}">
                <a16:creationId xmlns:a16="http://schemas.microsoft.com/office/drawing/2014/main" id="{745F4670-D7DF-9C95-6D88-BF0231B69A3E}"/>
              </a:ext>
            </a:extLst>
          </p:cNvPr>
          <p:cNvSpPr txBox="1"/>
          <p:nvPr/>
        </p:nvSpPr>
        <p:spPr>
          <a:xfrm>
            <a:off x="1955225" y="2362699"/>
            <a:ext cx="1718426" cy="497508"/>
          </a:xfrm>
          <a:prstGeom prst="rect">
            <a:avLst/>
          </a:prstGeom>
          <a:noFill/>
        </p:spPr>
        <p:txBody>
          <a:bodyPr wrap="square">
            <a:spAutoFit/>
          </a:bodyPr>
          <a:lstStyle/>
          <a:p>
            <a:pPr latinLnBrk="1">
              <a:lnSpc>
                <a:spcPct val="150000"/>
              </a:lnSpc>
            </a:pPr>
            <a:r>
              <a:rPr lang="ko-KR" altLang="en-US" sz="2000" b="0" i="0" kern="1200" dirty="0">
                <a:solidFill>
                  <a:schemeClr val="tx1"/>
                </a:solidFill>
                <a:effectLst/>
                <a:ea typeface="+mn-ea"/>
                <a:cs typeface="+mn-cs"/>
              </a:rPr>
              <a:t>₩ </a:t>
            </a:r>
            <a:r>
              <a:rPr lang="en-US" altLang="ko-KR" sz="2000" b="0" i="0" kern="1200" dirty="0">
                <a:solidFill>
                  <a:schemeClr val="tx1"/>
                </a:solidFill>
                <a:effectLst/>
                <a:ea typeface="+mn-ea"/>
                <a:cs typeface="+mn-cs"/>
              </a:rPr>
              <a:t>31,000</a:t>
            </a:r>
            <a:r>
              <a:rPr lang="en-US" altLang="ko-KR" sz="2000" dirty="0"/>
              <a:t> </a:t>
            </a:r>
            <a:endParaRPr lang="ko-KR" altLang="en-US" sz="2000" dirty="0"/>
          </a:p>
        </p:txBody>
      </p:sp>
      <p:pic>
        <p:nvPicPr>
          <p:cNvPr id="37" name="Picture 36" descr="Persimmon.">
            <a:extLst>
              <a:ext uri="{FF2B5EF4-FFF2-40B4-BE49-F238E27FC236}">
                <a16:creationId xmlns:a16="http://schemas.microsoft.com/office/drawing/2014/main" id="{3AB4166A-7E5F-0A31-CBDB-9761661FE2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386" y="3069219"/>
            <a:ext cx="753367" cy="613321"/>
          </a:xfrm>
          <a:prstGeom prst="rect">
            <a:avLst/>
          </a:prstGeom>
        </p:spPr>
      </p:pic>
      <p:sp>
        <p:nvSpPr>
          <p:cNvPr id="24" name="TextBox 23">
            <a:extLst>
              <a:ext uri="{FF2B5EF4-FFF2-40B4-BE49-F238E27FC236}">
                <a16:creationId xmlns:a16="http://schemas.microsoft.com/office/drawing/2014/main" id="{70295E1E-1687-FB2B-EC89-45DD9FED08A3}"/>
              </a:ext>
            </a:extLst>
          </p:cNvPr>
          <p:cNvSpPr txBox="1"/>
          <p:nvPr/>
        </p:nvSpPr>
        <p:spPr>
          <a:xfrm>
            <a:off x="1955225" y="3127125"/>
            <a:ext cx="1641576" cy="497508"/>
          </a:xfrm>
          <a:prstGeom prst="rect">
            <a:avLst/>
          </a:prstGeom>
          <a:noFill/>
        </p:spPr>
        <p:txBody>
          <a:bodyPr wrap="square">
            <a:spAutoFit/>
          </a:bodyPr>
          <a:lstStyle/>
          <a:p>
            <a:pPr latinLnBrk="1">
              <a:lnSpc>
                <a:spcPct val="150000"/>
              </a:lnSpc>
            </a:pPr>
            <a:r>
              <a:rPr lang="ko-KR" altLang="en-US" sz="2000" b="0" i="0" kern="1200" dirty="0">
                <a:solidFill>
                  <a:schemeClr val="tx1"/>
                </a:solidFill>
                <a:effectLst/>
                <a:ea typeface="+mn-ea"/>
                <a:cs typeface="+mn-cs"/>
              </a:rPr>
              <a:t>₩ </a:t>
            </a:r>
            <a:r>
              <a:rPr lang="en-US" altLang="ko-KR" sz="2000" b="0" i="0" kern="1200" dirty="0">
                <a:solidFill>
                  <a:schemeClr val="tx1"/>
                </a:solidFill>
                <a:effectLst/>
                <a:ea typeface="+mn-ea"/>
                <a:cs typeface="+mn-cs"/>
              </a:rPr>
              <a:t>16,000</a:t>
            </a:r>
            <a:endParaRPr lang="ko-KR" altLang="en-US" sz="2000" dirty="0"/>
          </a:p>
        </p:txBody>
      </p:sp>
      <p:pic>
        <p:nvPicPr>
          <p:cNvPr id="33" name="Picture 32" descr="Orange.">
            <a:extLst>
              <a:ext uri="{FF2B5EF4-FFF2-40B4-BE49-F238E27FC236}">
                <a16:creationId xmlns:a16="http://schemas.microsoft.com/office/drawing/2014/main" id="{996AE1FB-11D2-B88C-40C6-50EB3C98E6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6540" y="3892004"/>
            <a:ext cx="543059" cy="519136"/>
          </a:xfrm>
          <a:prstGeom prst="rect">
            <a:avLst/>
          </a:prstGeom>
        </p:spPr>
      </p:pic>
      <p:sp>
        <p:nvSpPr>
          <p:cNvPr id="26" name="TextBox 25">
            <a:extLst>
              <a:ext uri="{FF2B5EF4-FFF2-40B4-BE49-F238E27FC236}">
                <a16:creationId xmlns:a16="http://schemas.microsoft.com/office/drawing/2014/main" id="{6C6F9D3A-FE57-C83B-7552-6FE04E25AF3A}"/>
              </a:ext>
            </a:extLst>
          </p:cNvPr>
          <p:cNvSpPr txBox="1"/>
          <p:nvPr/>
        </p:nvSpPr>
        <p:spPr>
          <a:xfrm>
            <a:off x="1953393" y="3913632"/>
            <a:ext cx="1452282" cy="497508"/>
          </a:xfrm>
          <a:prstGeom prst="rect">
            <a:avLst/>
          </a:prstGeom>
          <a:noFill/>
        </p:spPr>
        <p:txBody>
          <a:bodyPr wrap="square">
            <a:spAutoFit/>
          </a:bodyPr>
          <a:lstStyle/>
          <a:p>
            <a:pPr latinLnBrk="1">
              <a:lnSpc>
                <a:spcPct val="150000"/>
              </a:lnSpc>
            </a:pPr>
            <a:r>
              <a:rPr lang="ko-KR" altLang="en-US" sz="2000" b="0" i="0" kern="1200" dirty="0">
                <a:solidFill>
                  <a:schemeClr val="tx1"/>
                </a:solidFill>
                <a:effectLst/>
                <a:ea typeface="+mn-ea"/>
                <a:cs typeface="+mn-cs"/>
              </a:rPr>
              <a:t>₩ </a:t>
            </a:r>
            <a:r>
              <a:rPr lang="en-US" altLang="ko-KR" sz="2000" b="0" i="0" kern="1200" dirty="0">
                <a:solidFill>
                  <a:schemeClr val="tx1"/>
                </a:solidFill>
                <a:effectLst/>
                <a:ea typeface="+mn-ea"/>
                <a:cs typeface="+mn-cs"/>
              </a:rPr>
              <a:t>9,800</a:t>
            </a:r>
            <a:endParaRPr lang="ko-KR" altLang="en-US" sz="2000" dirty="0"/>
          </a:p>
        </p:txBody>
      </p:sp>
      <p:pic>
        <p:nvPicPr>
          <p:cNvPr id="36" name="Picture 35" descr="Lettuce.">
            <a:extLst>
              <a:ext uri="{FF2B5EF4-FFF2-40B4-BE49-F238E27FC236}">
                <a16:creationId xmlns:a16="http://schemas.microsoft.com/office/drawing/2014/main" id="{B3A87BFC-D85C-87DE-ED8E-C39531CB6B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9841" y="4620604"/>
            <a:ext cx="476456" cy="515926"/>
          </a:xfrm>
          <a:prstGeom prst="rect">
            <a:avLst/>
          </a:prstGeom>
        </p:spPr>
      </p:pic>
      <p:sp>
        <p:nvSpPr>
          <p:cNvPr id="28" name="TextBox 27">
            <a:extLst>
              <a:ext uri="{FF2B5EF4-FFF2-40B4-BE49-F238E27FC236}">
                <a16:creationId xmlns:a16="http://schemas.microsoft.com/office/drawing/2014/main" id="{09514F8A-7FA7-2624-2C2D-56E615A6DFE0}"/>
              </a:ext>
            </a:extLst>
          </p:cNvPr>
          <p:cNvSpPr txBox="1"/>
          <p:nvPr/>
        </p:nvSpPr>
        <p:spPr>
          <a:xfrm>
            <a:off x="1953393" y="4636537"/>
            <a:ext cx="1991857" cy="497508"/>
          </a:xfrm>
          <a:prstGeom prst="rect">
            <a:avLst/>
          </a:prstGeom>
          <a:noFill/>
        </p:spPr>
        <p:txBody>
          <a:bodyPr wrap="square">
            <a:spAutoFit/>
          </a:bodyPr>
          <a:lstStyle/>
          <a:p>
            <a:pPr latinLnBrk="1">
              <a:lnSpc>
                <a:spcPct val="150000"/>
              </a:lnSpc>
            </a:pPr>
            <a:r>
              <a:rPr lang="ko-KR" altLang="en-US" sz="2000" b="0" i="0" kern="1200" dirty="0">
                <a:solidFill>
                  <a:schemeClr val="tx1"/>
                </a:solidFill>
                <a:effectLst/>
                <a:ea typeface="+mn-ea"/>
                <a:cs typeface="+mn-cs"/>
              </a:rPr>
              <a:t>₩ </a:t>
            </a:r>
            <a:r>
              <a:rPr lang="en-US" altLang="ko-KR" sz="2000" b="0" i="0" kern="1200" dirty="0">
                <a:solidFill>
                  <a:schemeClr val="tx1"/>
                </a:solidFill>
                <a:effectLst/>
                <a:ea typeface="+mn-ea"/>
                <a:cs typeface="+mn-cs"/>
              </a:rPr>
              <a:t>2,700</a:t>
            </a:r>
            <a:endParaRPr lang="ko-KR" altLang="en-US" sz="2000" dirty="0"/>
          </a:p>
        </p:txBody>
      </p:sp>
      <p:pic>
        <p:nvPicPr>
          <p:cNvPr id="35" name="Picture 34" descr="Capsicum.">
            <a:extLst>
              <a:ext uri="{FF2B5EF4-FFF2-40B4-BE49-F238E27FC236}">
                <a16:creationId xmlns:a16="http://schemas.microsoft.com/office/drawing/2014/main" id="{F33D4C87-5849-21E2-A2B7-4B60372A0E2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2113" y="5345995"/>
            <a:ext cx="551913" cy="612280"/>
          </a:xfrm>
          <a:prstGeom prst="rect">
            <a:avLst/>
          </a:prstGeom>
        </p:spPr>
      </p:pic>
      <p:sp>
        <p:nvSpPr>
          <p:cNvPr id="30" name="TextBox 29">
            <a:extLst>
              <a:ext uri="{FF2B5EF4-FFF2-40B4-BE49-F238E27FC236}">
                <a16:creationId xmlns:a16="http://schemas.microsoft.com/office/drawing/2014/main" id="{8333CA28-04F8-C4CB-9544-7CA88D82806F}"/>
              </a:ext>
            </a:extLst>
          </p:cNvPr>
          <p:cNvSpPr txBox="1"/>
          <p:nvPr/>
        </p:nvSpPr>
        <p:spPr>
          <a:xfrm>
            <a:off x="1916329" y="5460767"/>
            <a:ext cx="2725111" cy="497508"/>
          </a:xfrm>
          <a:prstGeom prst="rect">
            <a:avLst/>
          </a:prstGeom>
          <a:noFill/>
        </p:spPr>
        <p:txBody>
          <a:bodyPr wrap="square">
            <a:spAutoFit/>
          </a:bodyPr>
          <a:lstStyle/>
          <a:p>
            <a:pPr latinLnBrk="1">
              <a:lnSpc>
                <a:spcPct val="150000"/>
              </a:lnSpc>
            </a:pPr>
            <a:r>
              <a:rPr lang="ko-KR" altLang="en-US" sz="2000" b="0" i="0" kern="1200" dirty="0">
                <a:solidFill>
                  <a:schemeClr val="tx1"/>
                </a:solidFill>
                <a:effectLst/>
                <a:ea typeface="+mn-ea"/>
                <a:cs typeface="+mn-cs"/>
              </a:rPr>
              <a:t>₩ </a:t>
            </a:r>
            <a:r>
              <a:rPr lang="en-US" altLang="ko-KR" sz="2000" b="0" i="0" kern="1200" dirty="0">
                <a:solidFill>
                  <a:schemeClr val="tx1"/>
                </a:solidFill>
                <a:effectLst/>
                <a:ea typeface="+mn-ea"/>
                <a:cs typeface="+mn-cs"/>
              </a:rPr>
              <a:t>2,900</a:t>
            </a:r>
            <a:endParaRPr lang="ko-KR" altLang="en-US" sz="2000" dirty="0"/>
          </a:p>
        </p:txBody>
      </p:sp>
      <p:pic>
        <p:nvPicPr>
          <p:cNvPr id="2" name="Picture 1" descr="Bibimbap.">
            <a:extLst>
              <a:ext uri="{FF2B5EF4-FFF2-40B4-BE49-F238E27FC236}">
                <a16:creationId xmlns:a16="http://schemas.microsoft.com/office/drawing/2014/main" id="{6591A610-399D-300D-3AD8-027ACDED5E3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16720" y="2369992"/>
            <a:ext cx="660796" cy="559135"/>
          </a:xfrm>
          <a:prstGeom prst="rect">
            <a:avLst/>
          </a:prstGeom>
        </p:spPr>
      </p:pic>
      <p:sp>
        <p:nvSpPr>
          <p:cNvPr id="39" name="TextBox 38">
            <a:extLst>
              <a:ext uri="{FF2B5EF4-FFF2-40B4-BE49-F238E27FC236}">
                <a16:creationId xmlns:a16="http://schemas.microsoft.com/office/drawing/2014/main" id="{B88E8DBA-48FB-6B95-1CF3-45A33C69B3FF}"/>
              </a:ext>
            </a:extLst>
          </p:cNvPr>
          <p:cNvSpPr txBox="1"/>
          <p:nvPr/>
        </p:nvSpPr>
        <p:spPr>
          <a:xfrm>
            <a:off x="5612926" y="2357602"/>
            <a:ext cx="1718426" cy="497508"/>
          </a:xfrm>
          <a:prstGeom prst="rect">
            <a:avLst/>
          </a:prstGeom>
          <a:noFill/>
        </p:spPr>
        <p:txBody>
          <a:bodyPr wrap="square">
            <a:spAutoFit/>
          </a:bodyPr>
          <a:lstStyle/>
          <a:p>
            <a:pPr latinLnBrk="1">
              <a:lnSpc>
                <a:spcPct val="150000"/>
              </a:lnSpc>
            </a:pPr>
            <a:r>
              <a:rPr lang="ko-KR" altLang="en-US" sz="2000" b="0" i="0" kern="1200" dirty="0">
                <a:solidFill>
                  <a:schemeClr val="tx1"/>
                </a:solidFill>
                <a:effectLst/>
                <a:ea typeface="+mn-ea"/>
                <a:cs typeface="+mn-cs"/>
              </a:rPr>
              <a:t>₩ </a:t>
            </a:r>
            <a:r>
              <a:rPr lang="en-US" altLang="ko-KR" sz="2000" b="0" i="0" kern="1200" dirty="0">
                <a:solidFill>
                  <a:schemeClr val="tx1"/>
                </a:solidFill>
                <a:effectLst/>
                <a:ea typeface="+mn-ea"/>
                <a:cs typeface="+mn-cs"/>
              </a:rPr>
              <a:t>6,000</a:t>
            </a:r>
            <a:endParaRPr lang="ko-KR" altLang="en-US" sz="2000" dirty="0"/>
          </a:p>
        </p:txBody>
      </p:sp>
      <p:pic>
        <p:nvPicPr>
          <p:cNvPr id="4" name="Picture 3" descr="Ramyeon.">
            <a:extLst>
              <a:ext uri="{FF2B5EF4-FFF2-40B4-BE49-F238E27FC236}">
                <a16:creationId xmlns:a16="http://schemas.microsoft.com/office/drawing/2014/main" id="{98E2E854-3FB8-6511-1A83-DB587B5FE426}"/>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533589" y="3077692"/>
            <a:ext cx="827058" cy="606954"/>
          </a:xfrm>
          <a:prstGeom prst="rect">
            <a:avLst/>
          </a:prstGeom>
        </p:spPr>
      </p:pic>
      <p:sp>
        <p:nvSpPr>
          <p:cNvPr id="40" name="TextBox 39">
            <a:extLst>
              <a:ext uri="{FF2B5EF4-FFF2-40B4-BE49-F238E27FC236}">
                <a16:creationId xmlns:a16="http://schemas.microsoft.com/office/drawing/2014/main" id="{07DA5AE7-20AA-5C07-200B-6B4D4F16E38E}"/>
              </a:ext>
            </a:extLst>
          </p:cNvPr>
          <p:cNvSpPr txBox="1"/>
          <p:nvPr/>
        </p:nvSpPr>
        <p:spPr>
          <a:xfrm>
            <a:off x="5612926" y="3127125"/>
            <a:ext cx="1718426" cy="497508"/>
          </a:xfrm>
          <a:prstGeom prst="rect">
            <a:avLst/>
          </a:prstGeom>
          <a:noFill/>
        </p:spPr>
        <p:txBody>
          <a:bodyPr wrap="square">
            <a:spAutoFit/>
          </a:bodyPr>
          <a:lstStyle/>
          <a:p>
            <a:pPr latinLnBrk="1">
              <a:lnSpc>
                <a:spcPct val="150000"/>
              </a:lnSpc>
            </a:pPr>
            <a:r>
              <a:rPr lang="ko-KR" altLang="en-US" sz="2000" b="0" i="0" kern="1200" dirty="0">
                <a:solidFill>
                  <a:schemeClr val="tx1"/>
                </a:solidFill>
                <a:effectLst/>
                <a:ea typeface="+mn-ea"/>
                <a:cs typeface="+mn-cs"/>
              </a:rPr>
              <a:t>₩ </a:t>
            </a:r>
            <a:r>
              <a:rPr lang="en-US" altLang="ko-KR" sz="2000" dirty="0"/>
              <a:t>3,</a:t>
            </a:r>
            <a:r>
              <a:rPr lang="en-US" altLang="ko-KR" sz="2000" b="0" i="0" kern="1200" dirty="0">
                <a:solidFill>
                  <a:schemeClr val="tx1"/>
                </a:solidFill>
                <a:effectLst/>
                <a:ea typeface="+mn-ea"/>
                <a:cs typeface="+mn-cs"/>
              </a:rPr>
              <a:t>000</a:t>
            </a:r>
            <a:endParaRPr lang="ko-KR" altLang="en-US" sz="2000" dirty="0"/>
          </a:p>
        </p:txBody>
      </p:sp>
      <p:pic>
        <p:nvPicPr>
          <p:cNvPr id="5" name="Picture 4" descr="Hoddeok.">
            <a:extLst>
              <a:ext uri="{FF2B5EF4-FFF2-40B4-BE49-F238E27FC236}">
                <a16:creationId xmlns:a16="http://schemas.microsoft.com/office/drawing/2014/main" id="{FCFAFE93-A01F-4D98-1EA0-A19284252309}"/>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377476" y="3833211"/>
            <a:ext cx="1139285" cy="588844"/>
          </a:xfrm>
          <a:prstGeom prst="rect">
            <a:avLst/>
          </a:prstGeom>
        </p:spPr>
      </p:pic>
      <p:sp>
        <p:nvSpPr>
          <p:cNvPr id="41" name="TextBox 40">
            <a:extLst>
              <a:ext uri="{FF2B5EF4-FFF2-40B4-BE49-F238E27FC236}">
                <a16:creationId xmlns:a16="http://schemas.microsoft.com/office/drawing/2014/main" id="{8172AA99-A5F1-7015-AD28-474C7A0DF1F1}"/>
              </a:ext>
            </a:extLst>
          </p:cNvPr>
          <p:cNvSpPr txBox="1"/>
          <p:nvPr/>
        </p:nvSpPr>
        <p:spPr>
          <a:xfrm>
            <a:off x="5625503" y="3850024"/>
            <a:ext cx="1718426" cy="497508"/>
          </a:xfrm>
          <a:prstGeom prst="rect">
            <a:avLst/>
          </a:prstGeom>
          <a:noFill/>
        </p:spPr>
        <p:txBody>
          <a:bodyPr wrap="square">
            <a:spAutoFit/>
          </a:bodyPr>
          <a:lstStyle/>
          <a:p>
            <a:pPr latinLnBrk="1">
              <a:lnSpc>
                <a:spcPct val="150000"/>
              </a:lnSpc>
            </a:pPr>
            <a:r>
              <a:rPr lang="ko-KR" altLang="en-US" sz="2000" b="0" i="0" kern="1200" dirty="0">
                <a:solidFill>
                  <a:schemeClr val="tx1"/>
                </a:solidFill>
                <a:effectLst/>
                <a:ea typeface="+mn-ea"/>
                <a:cs typeface="+mn-cs"/>
              </a:rPr>
              <a:t>₩ </a:t>
            </a:r>
            <a:r>
              <a:rPr lang="en-AU" altLang="ko-KR" sz="2000" b="0" i="0" kern="1200" dirty="0">
                <a:solidFill>
                  <a:schemeClr val="tx1"/>
                </a:solidFill>
                <a:effectLst/>
                <a:ea typeface="+mn-ea"/>
                <a:cs typeface="+mn-cs"/>
              </a:rPr>
              <a:t>2,</a:t>
            </a:r>
            <a:r>
              <a:rPr lang="en-US" altLang="ko-KR" sz="2000" b="0" i="0" kern="1200" dirty="0">
                <a:solidFill>
                  <a:schemeClr val="tx1"/>
                </a:solidFill>
                <a:effectLst/>
                <a:ea typeface="+mn-ea"/>
                <a:cs typeface="+mn-cs"/>
              </a:rPr>
              <a:t>000</a:t>
            </a:r>
            <a:endParaRPr lang="ko-KR" altLang="en-US" sz="2000" dirty="0"/>
          </a:p>
        </p:txBody>
      </p:sp>
      <p:pic>
        <p:nvPicPr>
          <p:cNvPr id="6" name="Picture 5" descr="Korean fried chicken.">
            <a:extLst>
              <a:ext uri="{FF2B5EF4-FFF2-40B4-BE49-F238E27FC236}">
                <a16:creationId xmlns:a16="http://schemas.microsoft.com/office/drawing/2014/main" id="{AD8B11E2-0238-6B7A-8906-7D73D759BE84}"/>
              </a:ext>
            </a:extLst>
          </p:cNvPr>
          <p:cNvPicPr>
            <a:picLocks noChangeAspect="1"/>
          </p:cNvPicPr>
          <p:nvPr/>
        </p:nvPicPr>
        <p:blipFill>
          <a:blip r:embed="rId13" cstate="screen">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571494" y="4570620"/>
            <a:ext cx="751249" cy="665203"/>
          </a:xfrm>
          <a:prstGeom prst="rect">
            <a:avLst/>
          </a:prstGeom>
        </p:spPr>
      </p:pic>
      <p:sp>
        <p:nvSpPr>
          <p:cNvPr id="42" name="TextBox 41">
            <a:extLst>
              <a:ext uri="{FF2B5EF4-FFF2-40B4-BE49-F238E27FC236}">
                <a16:creationId xmlns:a16="http://schemas.microsoft.com/office/drawing/2014/main" id="{407A73FA-ED6F-E9E4-0067-28A6143CEC46}"/>
              </a:ext>
            </a:extLst>
          </p:cNvPr>
          <p:cNvSpPr txBox="1"/>
          <p:nvPr/>
        </p:nvSpPr>
        <p:spPr>
          <a:xfrm>
            <a:off x="5597804" y="4583373"/>
            <a:ext cx="1718426" cy="497508"/>
          </a:xfrm>
          <a:prstGeom prst="rect">
            <a:avLst/>
          </a:prstGeom>
          <a:noFill/>
        </p:spPr>
        <p:txBody>
          <a:bodyPr wrap="square">
            <a:spAutoFit/>
          </a:bodyPr>
          <a:lstStyle/>
          <a:p>
            <a:pPr latinLnBrk="1">
              <a:lnSpc>
                <a:spcPct val="150000"/>
              </a:lnSpc>
            </a:pPr>
            <a:r>
              <a:rPr lang="ko-KR" altLang="en-US" sz="2000" b="0" i="0" kern="1200" dirty="0">
                <a:solidFill>
                  <a:schemeClr val="tx1"/>
                </a:solidFill>
                <a:effectLst/>
                <a:ea typeface="+mn-ea"/>
                <a:cs typeface="+mn-cs"/>
              </a:rPr>
              <a:t>₩ </a:t>
            </a:r>
            <a:r>
              <a:rPr lang="en-US" altLang="ko-KR" sz="2000" dirty="0"/>
              <a:t>15,</a:t>
            </a:r>
            <a:r>
              <a:rPr lang="en-US" altLang="ko-KR" sz="2000" b="0" i="0" kern="1200" dirty="0">
                <a:solidFill>
                  <a:schemeClr val="tx1"/>
                </a:solidFill>
                <a:effectLst/>
                <a:ea typeface="+mn-ea"/>
                <a:cs typeface="+mn-cs"/>
              </a:rPr>
              <a:t>000</a:t>
            </a:r>
            <a:endParaRPr lang="ko-KR" altLang="en-US" sz="2000" dirty="0"/>
          </a:p>
        </p:txBody>
      </p:sp>
      <p:pic>
        <p:nvPicPr>
          <p:cNvPr id="7" name="Picture 6" descr="Kimchi.">
            <a:extLst>
              <a:ext uri="{FF2B5EF4-FFF2-40B4-BE49-F238E27FC236}">
                <a16:creationId xmlns:a16="http://schemas.microsoft.com/office/drawing/2014/main" id="{993EE6E6-E404-F6DB-36B5-5CD039127D3C}"/>
              </a:ext>
            </a:extLst>
          </p:cNvPr>
          <p:cNvPicPr>
            <a:picLocks noChangeAspect="1"/>
          </p:cNvPicPr>
          <p:nvPr/>
        </p:nvPicPr>
        <p:blipFill>
          <a:blip r:embed="rId15" cstate="screen">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585253" y="5384386"/>
            <a:ext cx="723730" cy="574336"/>
          </a:xfrm>
          <a:prstGeom prst="rect">
            <a:avLst/>
          </a:prstGeom>
        </p:spPr>
      </p:pic>
      <p:sp>
        <p:nvSpPr>
          <p:cNvPr id="43" name="TextBox 42">
            <a:extLst>
              <a:ext uri="{FF2B5EF4-FFF2-40B4-BE49-F238E27FC236}">
                <a16:creationId xmlns:a16="http://schemas.microsoft.com/office/drawing/2014/main" id="{F108A74F-7DB1-005B-8540-9F3FA4A73CD1}"/>
              </a:ext>
            </a:extLst>
          </p:cNvPr>
          <p:cNvSpPr txBox="1"/>
          <p:nvPr/>
        </p:nvSpPr>
        <p:spPr>
          <a:xfrm>
            <a:off x="5612926" y="5314955"/>
            <a:ext cx="1718426" cy="497508"/>
          </a:xfrm>
          <a:prstGeom prst="rect">
            <a:avLst/>
          </a:prstGeom>
          <a:noFill/>
        </p:spPr>
        <p:txBody>
          <a:bodyPr wrap="square">
            <a:spAutoFit/>
          </a:bodyPr>
          <a:lstStyle/>
          <a:p>
            <a:pPr latinLnBrk="1">
              <a:lnSpc>
                <a:spcPct val="150000"/>
              </a:lnSpc>
            </a:pPr>
            <a:r>
              <a:rPr lang="ko-KR" altLang="en-US" sz="2000" b="0" i="0" kern="1200" dirty="0">
                <a:solidFill>
                  <a:schemeClr val="tx1"/>
                </a:solidFill>
                <a:effectLst/>
                <a:ea typeface="+mn-ea"/>
                <a:cs typeface="+mn-cs"/>
              </a:rPr>
              <a:t>₩ </a:t>
            </a:r>
            <a:r>
              <a:rPr lang="en-US" altLang="ko-KR" sz="2000" dirty="0"/>
              <a:t>9,9</a:t>
            </a:r>
            <a:r>
              <a:rPr lang="en-US" altLang="ko-KR" sz="2000" b="0" i="0" kern="1200" dirty="0">
                <a:solidFill>
                  <a:schemeClr val="tx1"/>
                </a:solidFill>
                <a:effectLst/>
                <a:ea typeface="+mn-ea"/>
                <a:cs typeface="+mn-cs"/>
              </a:rPr>
              <a:t>00</a:t>
            </a:r>
            <a:endParaRPr lang="ko-KR" altLang="en-US" sz="2000" dirty="0"/>
          </a:p>
        </p:txBody>
      </p:sp>
      <p:pic>
        <p:nvPicPr>
          <p:cNvPr id="31" name="Picture 2" descr="Tea.">
            <a:extLst>
              <a:ext uri="{FF2B5EF4-FFF2-40B4-BE49-F238E27FC236}">
                <a16:creationId xmlns:a16="http://schemas.microsoft.com/office/drawing/2014/main" id="{8DB1359D-B7B5-1855-7A15-3FE65ADEF84C}"/>
              </a:ext>
            </a:extLst>
          </p:cNvPr>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277766" y="2318753"/>
            <a:ext cx="614777" cy="593357"/>
          </a:xfrm>
          <a:prstGeom prst="rect">
            <a:avLst/>
          </a:prstGeom>
          <a:noFill/>
          <a:ln>
            <a:noFill/>
          </a:ln>
        </p:spPr>
      </p:pic>
      <p:sp>
        <p:nvSpPr>
          <p:cNvPr id="49" name="TextBox 48">
            <a:extLst>
              <a:ext uri="{FF2B5EF4-FFF2-40B4-BE49-F238E27FC236}">
                <a16:creationId xmlns:a16="http://schemas.microsoft.com/office/drawing/2014/main" id="{55633261-3286-7BC5-784C-4BA7AD91824C}"/>
              </a:ext>
            </a:extLst>
          </p:cNvPr>
          <p:cNvSpPr txBox="1"/>
          <p:nvPr/>
        </p:nvSpPr>
        <p:spPr>
          <a:xfrm>
            <a:off x="9145780" y="2354265"/>
            <a:ext cx="1718426" cy="497508"/>
          </a:xfrm>
          <a:prstGeom prst="rect">
            <a:avLst/>
          </a:prstGeom>
          <a:noFill/>
        </p:spPr>
        <p:txBody>
          <a:bodyPr wrap="square">
            <a:spAutoFit/>
          </a:bodyPr>
          <a:lstStyle/>
          <a:p>
            <a:pPr latinLnBrk="1">
              <a:lnSpc>
                <a:spcPct val="150000"/>
              </a:lnSpc>
            </a:pPr>
            <a:r>
              <a:rPr lang="ko-KR" altLang="en-US" sz="2000" b="0" i="0" kern="1200" dirty="0">
                <a:solidFill>
                  <a:schemeClr val="tx1"/>
                </a:solidFill>
                <a:effectLst/>
                <a:ea typeface="+mn-ea"/>
                <a:cs typeface="+mn-cs"/>
              </a:rPr>
              <a:t>₩ </a:t>
            </a:r>
            <a:r>
              <a:rPr lang="en-AU" altLang="ko-KR" sz="2000" b="0" i="0" kern="1200" dirty="0">
                <a:solidFill>
                  <a:schemeClr val="tx1"/>
                </a:solidFill>
                <a:effectLst/>
                <a:ea typeface="+mn-ea"/>
                <a:cs typeface="+mn-cs"/>
              </a:rPr>
              <a:t>2,</a:t>
            </a:r>
            <a:r>
              <a:rPr lang="en-US" altLang="ko-KR" sz="2000" b="0" i="0" kern="1200" dirty="0">
                <a:solidFill>
                  <a:schemeClr val="tx1"/>
                </a:solidFill>
                <a:effectLst/>
                <a:ea typeface="+mn-ea"/>
                <a:cs typeface="+mn-cs"/>
              </a:rPr>
              <a:t>000</a:t>
            </a:r>
            <a:endParaRPr lang="ko-KR" altLang="en-US" sz="2000" dirty="0"/>
          </a:p>
        </p:txBody>
      </p:sp>
      <p:pic>
        <p:nvPicPr>
          <p:cNvPr id="8" name="Picture 7" descr="Shikhye.">
            <a:extLst>
              <a:ext uri="{FF2B5EF4-FFF2-40B4-BE49-F238E27FC236}">
                <a16:creationId xmlns:a16="http://schemas.microsoft.com/office/drawing/2014/main" id="{8A8BBE0A-747A-8C16-78F6-78BA67B11CF8}"/>
              </a:ext>
            </a:extLst>
          </p:cNvPr>
          <p:cNvPicPr>
            <a:picLocks noChangeAspect="1"/>
          </p:cNvPicPr>
          <p:nvPr/>
        </p:nvPicPr>
        <p:blipFill>
          <a:blip r:embed="rId18" cstate="screen">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287466" y="3028109"/>
            <a:ext cx="595376" cy="681172"/>
          </a:xfrm>
          <a:prstGeom prst="rect">
            <a:avLst/>
          </a:prstGeom>
        </p:spPr>
      </p:pic>
      <p:sp>
        <p:nvSpPr>
          <p:cNvPr id="45" name="TextBox 44">
            <a:extLst>
              <a:ext uri="{FF2B5EF4-FFF2-40B4-BE49-F238E27FC236}">
                <a16:creationId xmlns:a16="http://schemas.microsoft.com/office/drawing/2014/main" id="{A11849EE-5CC7-FD9D-FD7C-32918CFC243F}"/>
              </a:ext>
            </a:extLst>
          </p:cNvPr>
          <p:cNvSpPr txBox="1"/>
          <p:nvPr/>
        </p:nvSpPr>
        <p:spPr>
          <a:xfrm>
            <a:off x="9145780" y="3180246"/>
            <a:ext cx="1718426" cy="497508"/>
          </a:xfrm>
          <a:prstGeom prst="rect">
            <a:avLst/>
          </a:prstGeom>
          <a:noFill/>
        </p:spPr>
        <p:txBody>
          <a:bodyPr wrap="square">
            <a:spAutoFit/>
          </a:bodyPr>
          <a:lstStyle/>
          <a:p>
            <a:pPr latinLnBrk="1">
              <a:lnSpc>
                <a:spcPct val="150000"/>
              </a:lnSpc>
            </a:pPr>
            <a:r>
              <a:rPr lang="ko-KR" altLang="en-US" sz="2000" b="0" i="0" kern="1200" dirty="0">
                <a:solidFill>
                  <a:schemeClr val="tx1"/>
                </a:solidFill>
                <a:effectLst/>
                <a:ea typeface="+mn-ea"/>
                <a:cs typeface="+mn-cs"/>
              </a:rPr>
              <a:t>₩ </a:t>
            </a:r>
            <a:r>
              <a:rPr lang="en-US" altLang="ko-KR" sz="2000" dirty="0"/>
              <a:t>2,5</a:t>
            </a:r>
            <a:r>
              <a:rPr lang="en-US" altLang="ko-KR" sz="2000" b="0" i="0" kern="1200" dirty="0">
                <a:solidFill>
                  <a:schemeClr val="tx1"/>
                </a:solidFill>
                <a:effectLst/>
                <a:ea typeface="+mn-ea"/>
                <a:cs typeface="+mn-cs"/>
              </a:rPr>
              <a:t>00</a:t>
            </a:r>
            <a:endParaRPr lang="ko-KR" altLang="en-US" sz="2000" dirty="0"/>
          </a:p>
        </p:txBody>
      </p:sp>
      <p:pic>
        <p:nvPicPr>
          <p:cNvPr id="12" name="Picture 11" descr="Coffee.">
            <a:extLst>
              <a:ext uri="{FF2B5EF4-FFF2-40B4-BE49-F238E27FC236}">
                <a16:creationId xmlns:a16="http://schemas.microsoft.com/office/drawing/2014/main" id="{A27753B3-6957-E94F-0ED1-29C38300105F}"/>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213634" y="3825280"/>
            <a:ext cx="743041" cy="560095"/>
          </a:xfrm>
          <a:prstGeom prst="rect">
            <a:avLst/>
          </a:prstGeom>
        </p:spPr>
      </p:pic>
      <p:sp>
        <p:nvSpPr>
          <p:cNvPr id="46" name="TextBox 45">
            <a:extLst>
              <a:ext uri="{FF2B5EF4-FFF2-40B4-BE49-F238E27FC236}">
                <a16:creationId xmlns:a16="http://schemas.microsoft.com/office/drawing/2014/main" id="{E59C276B-9BA7-361B-21B3-F7B3D3E58758}"/>
              </a:ext>
            </a:extLst>
          </p:cNvPr>
          <p:cNvSpPr txBox="1"/>
          <p:nvPr/>
        </p:nvSpPr>
        <p:spPr>
          <a:xfrm>
            <a:off x="9145780" y="3922606"/>
            <a:ext cx="1718426" cy="497508"/>
          </a:xfrm>
          <a:prstGeom prst="rect">
            <a:avLst/>
          </a:prstGeom>
          <a:noFill/>
        </p:spPr>
        <p:txBody>
          <a:bodyPr wrap="square">
            <a:spAutoFit/>
          </a:bodyPr>
          <a:lstStyle/>
          <a:p>
            <a:pPr latinLnBrk="1">
              <a:lnSpc>
                <a:spcPct val="150000"/>
              </a:lnSpc>
            </a:pPr>
            <a:r>
              <a:rPr lang="ko-KR" altLang="en-US" sz="2000" b="0" i="0" kern="1200" dirty="0">
                <a:solidFill>
                  <a:schemeClr val="tx1"/>
                </a:solidFill>
                <a:effectLst/>
                <a:ea typeface="+mn-ea"/>
                <a:cs typeface="+mn-cs"/>
              </a:rPr>
              <a:t>₩ </a:t>
            </a:r>
            <a:r>
              <a:rPr lang="en-US" altLang="ko-KR" sz="2000" dirty="0"/>
              <a:t>4,</a:t>
            </a:r>
            <a:r>
              <a:rPr lang="en-US" altLang="ko-KR" sz="2000" b="0" i="0" kern="1200" dirty="0">
                <a:solidFill>
                  <a:schemeClr val="tx1"/>
                </a:solidFill>
                <a:effectLst/>
                <a:ea typeface="+mn-ea"/>
                <a:cs typeface="+mn-cs"/>
              </a:rPr>
              <a:t>000</a:t>
            </a:r>
            <a:endParaRPr lang="ko-KR" altLang="en-US" sz="2000" dirty="0"/>
          </a:p>
        </p:txBody>
      </p:sp>
      <p:pic>
        <p:nvPicPr>
          <p:cNvPr id="13" name="Picture 12" descr="Milk.">
            <a:extLst>
              <a:ext uri="{FF2B5EF4-FFF2-40B4-BE49-F238E27FC236}">
                <a16:creationId xmlns:a16="http://schemas.microsoft.com/office/drawing/2014/main" id="{DF9FBAC7-A8DA-7CB7-9360-D7739342D127}"/>
              </a:ext>
            </a:extLst>
          </p:cNvPr>
          <p:cNvPicPr>
            <a:picLocks noChangeAspect="1"/>
          </p:cNvPicPr>
          <p:nvPr/>
        </p:nvPicPr>
        <p:blipFill>
          <a:blip r:embed="rId21" cstate="screen">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flipH="1">
            <a:off x="8304075" y="4501374"/>
            <a:ext cx="562159" cy="728623"/>
          </a:xfrm>
          <a:prstGeom prst="rect">
            <a:avLst/>
          </a:prstGeom>
        </p:spPr>
      </p:pic>
      <p:sp>
        <p:nvSpPr>
          <p:cNvPr id="47" name="TextBox 46">
            <a:extLst>
              <a:ext uri="{FF2B5EF4-FFF2-40B4-BE49-F238E27FC236}">
                <a16:creationId xmlns:a16="http://schemas.microsoft.com/office/drawing/2014/main" id="{E68079AB-6F53-09C3-CDE1-7CA147DCF74A}"/>
              </a:ext>
            </a:extLst>
          </p:cNvPr>
          <p:cNvSpPr txBox="1"/>
          <p:nvPr/>
        </p:nvSpPr>
        <p:spPr>
          <a:xfrm>
            <a:off x="9145055" y="4595281"/>
            <a:ext cx="1718426" cy="497508"/>
          </a:xfrm>
          <a:prstGeom prst="rect">
            <a:avLst/>
          </a:prstGeom>
          <a:noFill/>
        </p:spPr>
        <p:txBody>
          <a:bodyPr wrap="square">
            <a:spAutoFit/>
          </a:bodyPr>
          <a:lstStyle/>
          <a:p>
            <a:pPr latinLnBrk="1">
              <a:lnSpc>
                <a:spcPct val="150000"/>
              </a:lnSpc>
            </a:pPr>
            <a:r>
              <a:rPr lang="ko-KR" altLang="en-US" sz="2000" b="0" i="0" kern="1200" dirty="0">
                <a:solidFill>
                  <a:schemeClr val="tx1"/>
                </a:solidFill>
                <a:effectLst/>
                <a:ea typeface="+mn-ea"/>
                <a:cs typeface="+mn-cs"/>
              </a:rPr>
              <a:t>₩ </a:t>
            </a:r>
            <a:r>
              <a:rPr lang="en-US" altLang="ko-KR" sz="2000" dirty="0"/>
              <a:t>2,3</a:t>
            </a:r>
            <a:r>
              <a:rPr lang="en-US" altLang="ko-KR" sz="2000" b="0" i="0" kern="1200" dirty="0">
                <a:solidFill>
                  <a:schemeClr val="tx1"/>
                </a:solidFill>
                <a:effectLst/>
                <a:ea typeface="+mn-ea"/>
                <a:cs typeface="+mn-cs"/>
              </a:rPr>
              <a:t>00</a:t>
            </a:r>
            <a:endParaRPr lang="ko-KR" altLang="en-US" sz="2000" dirty="0"/>
          </a:p>
        </p:txBody>
      </p:sp>
      <p:pic>
        <p:nvPicPr>
          <p:cNvPr id="15" name="Picture 14" descr="Water.">
            <a:extLst>
              <a:ext uri="{FF2B5EF4-FFF2-40B4-BE49-F238E27FC236}">
                <a16:creationId xmlns:a16="http://schemas.microsoft.com/office/drawing/2014/main" id="{DCFC7141-3BA5-0B50-840A-D927FD580EFE}"/>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8343690" y="5345995"/>
            <a:ext cx="482928" cy="572775"/>
          </a:xfrm>
          <a:prstGeom prst="rect">
            <a:avLst/>
          </a:prstGeom>
        </p:spPr>
      </p:pic>
      <p:sp>
        <p:nvSpPr>
          <p:cNvPr id="48" name="TextBox 47">
            <a:extLst>
              <a:ext uri="{FF2B5EF4-FFF2-40B4-BE49-F238E27FC236}">
                <a16:creationId xmlns:a16="http://schemas.microsoft.com/office/drawing/2014/main" id="{B12712ED-F123-6241-3D8B-9F6C9BA664B0}"/>
              </a:ext>
            </a:extLst>
          </p:cNvPr>
          <p:cNvSpPr txBox="1"/>
          <p:nvPr/>
        </p:nvSpPr>
        <p:spPr>
          <a:xfrm>
            <a:off x="9145055" y="5356049"/>
            <a:ext cx="1718426" cy="497508"/>
          </a:xfrm>
          <a:prstGeom prst="rect">
            <a:avLst/>
          </a:prstGeom>
          <a:noFill/>
        </p:spPr>
        <p:txBody>
          <a:bodyPr wrap="square">
            <a:spAutoFit/>
          </a:bodyPr>
          <a:lstStyle/>
          <a:p>
            <a:pPr latinLnBrk="1">
              <a:lnSpc>
                <a:spcPct val="150000"/>
              </a:lnSpc>
            </a:pPr>
            <a:r>
              <a:rPr lang="ko-KR" altLang="en-US" sz="2000" b="0" i="0" kern="1200" dirty="0">
                <a:solidFill>
                  <a:schemeClr val="tx1"/>
                </a:solidFill>
                <a:effectLst/>
                <a:ea typeface="+mn-ea"/>
                <a:cs typeface="+mn-cs"/>
              </a:rPr>
              <a:t>₩ </a:t>
            </a:r>
            <a:r>
              <a:rPr lang="en-US" altLang="ko-KR" sz="2000" dirty="0"/>
              <a:t>1,</a:t>
            </a:r>
            <a:r>
              <a:rPr lang="en-US" altLang="ko-KR" sz="2000" b="0" i="0" kern="1200" dirty="0">
                <a:solidFill>
                  <a:schemeClr val="tx1"/>
                </a:solidFill>
                <a:effectLst/>
                <a:ea typeface="+mn-ea"/>
                <a:cs typeface="+mn-cs"/>
              </a:rPr>
              <a:t>000</a:t>
            </a:r>
            <a:endParaRPr lang="ko-KR" altLang="en-US" sz="2000" dirty="0"/>
          </a:p>
        </p:txBody>
      </p:sp>
      <p:sp>
        <p:nvSpPr>
          <p:cNvPr id="3" name="슬라이드 번호 개체 틀 2">
            <a:extLst>
              <a:ext uri="{FF2B5EF4-FFF2-40B4-BE49-F238E27FC236}">
                <a16:creationId xmlns:a16="http://schemas.microsoft.com/office/drawing/2014/main" id="{350330F2-F6B8-BA82-AF18-D6654F7437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11</a:t>
            </a:fld>
            <a:endParaRPr lang="en-AU"/>
          </a:p>
        </p:txBody>
      </p:sp>
      <p:sp>
        <p:nvSpPr>
          <p:cNvPr id="17" name="Rectangle 16">
            <a:extLst>
              <a:ext uri="{FF2B5EF4-FFF2-40B4-BE49-F238E27FC236}">
                <a16:creationId xmlns:a16="http://schemas.microsoft.com/office/drawing/2014/main" id="{F10C44D9-BD69-5B68-92A3-BB012EF258D4}"/>
              </a:ext>
            </a:extLst>
          </p:cNvPr>
          <p:cNvSpPr/>
          <p:nvPr/>
        </p:nvSpPr>
        <p:spPr>
          <a:xfrm>
            <a:off x="360000" y="2414602"/>
            <a:ext cx="479745" cy="445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a:t>
            </a:r>
          </a:p>
        </p:txBody>
      </p:sp>
      <p:sp>
        <p:nvSpPr>
          <p:cNvPr id="18" name="Rectangle 17">
            <a:extLst>
              <a:ext uri="{FF2B5EF4-FFF2-40B4-BE49-F238E27FC236}">
                <a16:creationId xmlns:a16="http://schemas.microsoft.com/office/drawing/2014/main" id="{D14C9500-4729-B508-BEFC-64C8BD5CDB91}"/>
              </a:ext>
            </a:extLst>
          </p:cNvPr>
          <p:cNvSpPr/>
          <p:nvPr/>
        </p:nvSpPr>
        <p:spPr>
          <a:xfrm>
            <a:off x="359999" y="3211773"/>
            <a:ext cx="479745" cy="445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2</a:t>
            </a:r>
          </a:p>
        </p:txBody>
      </p:sp>
      <p:sp>
        <p:nvSpPr>
          <p:cNvPr id="19" name="Rectangle 18">
            <a:extLst>
              <a:ext uri="{FF2B5EF4-FFF2-40B4-BE49-F238E27FC236}">
                <a16:creationId xmlns:a16="http://schemas.microsoft.com/office/drawing/2014/main" id="{D2EAFB98-BA79-C9AB-EB08-8F74C525A1B9}"/>
              </a:ext>
            </a:extLst>
          </p:cNvPr>
          <p:cNvSpPr/>
          <p:nvPr/>
        </p:nvSpPr>
        <p:spPr>
          <a:xfrm>
            <a:off x="372517" y="4790639"/>
            <a:ext cx="479745" cy="445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4</a:t>
            </a:r>
          </a:p>
        </p:txBody>
      </p:sp>
      <p:sp>
        <p:nvSpPr>
          <p:cNvPr id="20" name="Rectangle 19">
            <a:extLst>
              <a:ext uri="{FF2B5EF4-FFF2-40B4-BE49-F238E27FC236}">
                <a16:creationId xmlns:a16="http://schemas.microsoft.com/office/drawing/2014/main" id="{458304DE-9BA3-941B-A5A4-82ED3E561779}"/>
              </a:ext>
            </a:extLst>
          </p:cNvPr>
          <p:cNvSpPr/>
          <p:nvPr/>
        </p:nvSpPr>
        <p:spPr>
          <a:xfrm>
            <a:off x="359999" y="4017569"/>
            <a:ext cx="479745" cy="445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3</a:t>
            </a:r>
          </a:p>
        </p:txBody>
      </p:sp>
      <p:sp>
        <p:nvSpPr>
          <p:cNvPr id="50" name="Rectangle 49">
            <a:extLst>
              <a:ext uri="{FF2B5EF4-FFF2-40B4-BE49-F238E27FC236}">
                <a16:creationId xmlns:a16="http://schemas.microsoft.com/office/drawing/2014/main" id="{96FA85EB-B00C-1412-0481-7AEC7DE0FF25}"/>
              </a:ext>
            </a:extLst>
          </p:cNvPr>
          <p:cNvSpPr/>
          <p:nvPr/>
        </p:nvSpPr>
        <p:spPr>
          <a:xfrm>
            <a:off x="2341200" y="4395802"/>
            <a:ext cx="479745" cy="445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55" name="Rectangle 54">
            <a:extLst>
              <a:ext uri="{FF2B5EF4-FFF2-40B4-BE49-F238E27FC236}">
                <a16:creationId xmlns:a16="http://schemas.microsoft.com/office/drawing/2014/main" id="{50D64DD0-5824-A232-CF9B-0DAFECF92E36}"/>
              </a:ext>
            </a:extLst>
          </p:cNvPr>
          <p:cNvSpPr/>
          <p:nvPr/>
        </p:nvSpPr>
        <p:spPr>
          <a:xfrm>
            <a:off x="372517" y="5563709"/>
            <a:ext cx="479745" cy="445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5</a:t>
            </a:r>
          </a:p>
        </p:txBody>
      </p:sp>
      <p:sp>
        <p:nvSpPr>
          <p:cNvPr id="56" name="Rectangle 55">
            <a:extLst>
              <a:ext uri="{FF2B5EF4-FFF2-40B4-BE49-F238E27FC236}">
                <a16:creationId xmlns:a16="http://schemas.microsoft.com/office/drawing/2014/main" id="{25A5AA86-2EAA-3D0B-213A-A3341C93F1AA}"/>
              </a:ext>
            </a:extLst>
          </p:cNvPr>
          <p:cNvSpPr/>
          <p:nvPr/>
        </p:nvSpPr>
        <p:spPr>
          <a:xfrm>
            <a:off x="3819470" y="2414602"/>
            <a:ext cx="479745" cy="445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6</a:t>
            </a:r>
          </a:p>
        </p:txBody>
      </p:sp>
      <p:sp>
        <p:nvSpPr>
          <p:cNvPr id="57" name="Rectangle 56">
            <a:extLst>
              <a:ext uri="{FF2B5EF4-FFF2-40B4-BE49-F238E27FC236}">
                <a16:creationId xmlns:a16="http://schemas.microsoft.com/office/drawing/2014/main" id="{A57B6126-5265-47F4-89A0-6F8AD2228FFC}"/>
              </a:ext>
            </a:extLst>
          </p:cNvPr>
          <p:cNvSpPr/>
          <p:nvPr/>
        </p:nvSpPr>
        <p:spPr>
          <a:xfrm>
            <a:off x="3819469" y="4017569"/>
            <a:ext cx="479745" cy="445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8</a:t>
            </a:r>
          </a:p>
        </p:txBody>
      </p:sp>
      <p:sp>
        <p:nvSpPr>
          <p:cNvPr id="58" name="Rectangle 57">
            <a:extLst>
              <a:ext uri="{FF2B5EF4-FFF2-40B4-BE49-F238E27FC236}">
                <a16:creationId xmlns:a16="http://schemas.microsoft.com/office/drawing/2014/main" id="{783678C5-9542-6F3B-E02B-7FEB26C10FA0}"/>
              </a:ext>
            </a:extLst>
          </p:cNvPr>
          <p:cNvSpPr/>
          <p:nvPr/>
        </p:nvSpPr>
        <p:spPr>
          <a:xfrm>
            <a:off x="3831987" y="5563709"/>
            <a:ext cx="582922" cy="445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10</a:t>
            </a:r>
          </a:p>
        </p:txBody>
      </p:sp>
      <p:sp>
        <p:nvSpPr>
          <p:cNvPr id="59" name="Rectangle 58">
            <a:extLst>
              <a:ext uri="{FF2B5EF4-FFF2-40B4-BE49-F238E27FC236}">
                <a16:creationId xmlns:a16="http://schemas.microsoft.com/office/drawing/2014/main" id="{C16E6CC4-C497-5833-94B6-995E1C4DEE98}"/>
              </a:ext>
            </a:extLst>
          </p:cNvPr>
          <p:cNvSpPr/>
          <p:nvPr/>
        </p:nvSpPr>
        <p:spPr>
          <a:xfrm>
            <a:off x="7447432" y="2430930"/>
            <a:ext cx="537488" cy="445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11</a:t>
            </a:r>
          </a:p>
        </p:txBody>
      </p:sp>
      <p:sp>
        <p:nvSpPr>
          <p:cNvPr id="60" name="Rectangle 59">
            <a:extLst>
              <a:ext uri="{FF2B5EF4-FFF2-40B4-BE49-F238E27FC236}">
                <a16:creationId xmlns:a16="http://schemas.microsoft.com/office/drawing/2014/main" id="{DB5228FF-3BA4-BE03-707D-7ADC5994A5A1}"/>
              </a:ext>
            </a:extLst>
          </p:cNvPr>
          <p:cNvSpPr/>
          <p:nvPr/>
        </p:nvSpPr>
        <p:spPr>
          <a:xfrm>
            <a:off x="7447432" y="4017569"/>
            <a:ext cx="674933" cy="445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13</a:t>
            </a:r>
          </a:p>
        </p:txBody>
      </p:sp>
      <p:sp>
        <p:nvSpPr>
          <p:cNvPr id="61" name="Rectangle 60">
            <a:extLst>
              <a:ext uri="{FF2B5EF4-FFF2-40B4-BE49-F238E27FC236}">
                <a16:creationId xmlns:a16="http://schemas.microsoft.com/office/drawing/2014/main" id="{F6DEB4AC-222E-7A74-4CA4-14323E2F072B}"/>
              </a:ext>
            </a:extLst>
          </p:cNvPr>
          <p:cNvSpPr/>
          <p:nvPr/>
        </p:nvSpPr>
        <p:spPr>
          <a:xfrm>
            <a:off x="7423033" y="5563709"/>
            <a:ext cx="723730" cy="445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15</a:t>
            </a:r>
          </a:p>
        </p:txBody>
      </p:sp>
      <p:sp>
        <p:nvSpPr>
          <p:cNvPr id="62" name="Rectangle 61">
            <a:extLst>
              <a:ext uri="{FF2B5EF4-FFF2-40B4-BE49-F238E27FC236}">
                <a16:creationId xmlns:a16="http://schemas.microsoft.com/office/drawing/2014/main" id="{D0375697-B010-C328-F22A-401F92978C03}"/>
              </a:ext>
            </a:extLst>
          </p:cNvPr>
          <p:cNvSpPr/>
          <p:nvPr/>
        </p:nvSpPr>
        <p:spPr>
          <a:xfrm>
            <a:off x="3819469" y="3228808"/>
            <a:ext cx="479745" cy="445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7</a:t>
            </a:r>
          </a:p>
        </p:txBody>
      </p:sp>
      <p:sp>
        <p:nvSpPr>
          <p:cNvPr id="63" name="Rectangle 62">
            <a:extLst>
              <a:ext uri="{FF2B5EF4-FFF2-40B4-BE49-F238E27FC236}">
                <a16:creationId xmlns:a16="http://schemas.microsoft.com/office/drawing/2014/main" id="{C7F5696C-7E6E-B458-33CE-ED7097030C64}"/>
              </a:ext>
            </a:extLst>
          </p:cNvPr>
          <p:cNvSpPr/>
          <p:nvPr/>
        </p:nvSpPr>
        <p:spPr>
          <a:xfrm>
            <a:off x="3831987" y="4807674"/>
            <a:ext cx="479745" cy="445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9</a:t>
            </a:r>
          </a:p>
        </p:txBody>
      </p:sp>
      <p:sp>
        <p:nvSpPr>
          <p:cNvPr id="64" name="Rectangle 63">
            <a:extLst>
              <a:ext uri="{FF2B5EF4-FFF2-40B4-BE49-F238E27FC236}">
                <a16:creationId xmlns:a16="http://schemas.microsoft.com/office/drawing/2014/main" id="{11C8D505-6FE2-40D9-8E11-DC0642601F44}"/>
              </a:ext>
            </a:extLst>
          </p:cNvPr>
          <p:cNvSpPr/>
          <p:nvPr/>
        </p:nvSpPr>
        <p:spPr>
          <a:xfrm>
            <a:off x="7447432" y="3226736"/>
            <a:ext cx="595376" cy="4975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12</a:t>
            </a:r>
          </a:p>
        </p:txBody>
      </p:sp>
      <p:sp>
        <p:nvSpPr>
          <p:cNvPr id="65" name="Rectangle 64">
            <a:extLst>
              <a:ext uri="{FF2B5EF4-FFF2-40B4-BE49-F238E27FC236}">
                <a16:creationId xmlns:a16="http://schemas.microsoft.com/office/drawing/2014/main" id="{F6719F9E-33F7-B228-BA85-4E38B4D7C57E}"/>
              </a:ext>
            </a:extLst>
          </p:cNvPr>
          <p:cNvSpPr/>
          <p:nvPr/>
        </p:nvSpPr>
        <p:spPr>
          <a:xfrm>
            <a:off x="7501620" y="4804534"/>
            <a:ext cx="595376" cy="445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14</a:t>
            </a:r>
          </a:p>
        </p:txBody>
      </p:sp>
    </p:spTree>
    <p:extLst>
      <p:ext uri="{BB962C8B-B14F-4D97-AF65-F5344CB8AC3E}">
        <p14:creationId xmlns:p14="http://schemas.microsoft.com/office/powerpoint/2010/main" val="367134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a:xfrm>
            <a:off x="360000" y="360000"/>
            <a:ext cx="10080000" cy="537467"/>
          </a:xfrm>
        </p:spPr>
        <p:txBody>
          <a:bodyPr/>
          <a:lstStyle/>
          <a:p>
            <a:r>
              <a:rPr lang="en-AU" dirty="0">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a:xfrm>
            <a:off x="360000" y="981264"/>
            <a:ext cx="10080000" cy="310015"/>
          </a:xfrm>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 2024 </a:t>
            </a:r>
            <a:endParaRPr lang="en-AU" dirty="0"/>
          </a:p>
        </p:txBody>
      </p:sp>
      <p:sp>
        <p:nvSpPr>
          <p:cNvPr id="3" name="Content Placeholder 2">
            <a:extLst>
              <a:ext uri="{FF2B5EF4-FFF2-40B4-BE49-F238E27FC236}">
                <a16:creationId xmlns:a16="http://schemas.microsoft.com/office/drawing/2014/main" id="{7EAA4023-2429-765F-D84F-564DD266806A}"/>
              </a:ext>
            </a:extLst>
          </p:cNvPr>
          <p:cNvSpPr>
            <a:spLocks noGrp="1"/>
          </p:cNvSpPr>
          <p:nvPr>
            <p:ph idx="4294967295"/>
          </p:nvPr>
        </p:nvSpPr>
        <p:spPr>
          <a:xfrm>
            <a:off x="360000" y="1504724"/>
            <a:ext cx="11472863" cy="5180012"/>
          </a:xfrm>
        </p:spPr>
        <p:txBody>
          <a:bodyPr/>
          <a:lstStyle/>
          <a:p>
            <a:pPr>
              <a:lnSpc>
                <a:spcPct val="150000"/>
              </a:lnSpc>
              <a:spcAft>
                <a:spcPts val="600"/>
              </a:spcAft>
            </a:pPr>
            <a:r>
              <a:rPr lang="en-AU" sz="1200" b="0" i="0" dirty="0">
                <a:solidFill>
                  <a:schemeClr val="bg1"/>
                </a:solidFill>
                <a:effectLst/>
              </a:rPr>
              <a:t>The copyright material published in this resource is subject to the </a:t>
            </a:r>
            <a:r>
              <a:rPr lang="en-AU" sz="1200" b="0" i="1" dirty="0">
                <a:solidFill>
                  <a:schemeClr val="bg1"/>
                </a:solidFill>
                <a:effectLst/>
              </a:rPr>
              <a:t>Copyright Act 1968</a:t>
            </a:r>
            <a:r>
              <a:rPr lang="en-AU" sz="1200" b="0" i="0" dirty="0">
                <a:solidFill>
                  <a:schemeClr val="bg1"/>
                </a:solidFill>
                <a:effectLst/>
              </a:rPr>
              <a:t> (</a:t>
            </a:r>
            <a:r>
              <a:rPr lang="en-AU" sz="1200" b="0" i="0" dirty="0" err="1">
                <a:solidFill>
                  <a:schemeClr val="bg1"/>
                </a:solidFill>
                <a:effectLst/>
              </a:rPr>
              <a:t>Cth</a:t>
            </a:r>
            <a:r>
              <a:rPr lang="en-AU" sz="1200" b="0" i="0" dirty="0">
                <a:solidFill>
                  <a:schemeClr val="bg1"/>
                </a:solidFill>
                <a:effectLst/>
              </a:rPr>
              <a:t>) and is owned by the NSW Department of Education or, where indicated, by a party other than the NSW Department of Education (third-party material). </a:t>
            </a:r>
          </a:p>
          <a:p>
            <a:pPr>
              <a:lnSpc>
                <a:spcPct val="150000"/>
              </a:lnSpc>
              <a:spcAft>
                <a:spcPts val="600"/>
              </a:spcAft>
            </a:pPr>
            <a:r>
              <a:rPr lang="en-AU" sz="1200" b="0" i="0" dirty="0">
                <a:solidFill>
                  <a:schemeClr val="bg1"/>
                </a:solidFill>
                <a:effectLst/>
              </a:rPr>
              <a:t>Copyright material available in this resource and owned by the NSW Department of Education is licensed under a </a:t>
            </a:r>
            <a:r>
              <a:rPr lang="en-AU" sz="1200" b="0" i="0" u="sng" strike="noStrike" dirty="0">
                <a:solidFill>
                  <a:schemeClr val="accent4"/>
                </a:solidFill>
                <a:effectLst/>
                <a:hlinkClick r:id="rId4">
                  <a:extLst>
                    <a:ext uri="{A12FA001-AC4F-418D-AE19-62706E023703}">
                      <ahyp:hlinkClr xmlns:ahyp="http://schemas.microsoft.com/office/drawing/2018/hyperlinkcolor" val="tx"/>
                    </a:ext>
                  </a:extLst>
                </a:hlinkClick>
              </a:rPr>
              <a:t>Creative Commons Attribution 4.0 International (CC BY 4.0) license</a:t>
            </a:r>
            <a:r>
              <a:rPr lang="en-AU" sz="1200" b="0" i="0" dirty="0">
                <a:solidFill>
                  <a:schemeClr val="bg1"/>
                </a:solidFill>
                <a:effectLst/>
              </a:rPr>
              <a:t>.</a:t>
            </a:r>
            <a:r>
              <a:rPr lang="en-AU" sz="1200" b="0" i="0" dirty="0">
                <a:solidFill>
                  <a:schemeClr val="accent4"/>
                </a:solidFill>
                <a:effectLst/>
              </a:rPr>
              <a:t> </a:t>
            </a:r>
            <a:endParaRPr lang="en-AU" sz="1200" dirty="0">
              <a:solidFill>
                <a:schemeClr val="accent4"/>
              </a:solidFill>
            </a:endParaRPr>
          </a:p>
          <a:p>
            <a:pPr algn="l" rtl="0" fontAlgn="base">
              <a:lnSpc>
                <a:spcPct val="150000"/>
              </a:lnSpc>
              <a:spcAft>
                <a:spcPts val="600"/>
              </a:spcAft>
            </a:pPr>
            <a:r>
              <a:rPr lang="en-AU" sz="1200" b="0" i="0" dirty="0">
                <a:solidFill>
                  <a:schemeClr val="bg1"/>
                </a:solidFill>
                <a:effectLst/>
              </a:rPr>
              <a:t>This license allows you to share and adapt the material for any purpose, even commercially. </a:t>
            </a:r>
          </a:p>
          <a:p>
            <a:pPr algn="l" rtl="0" fontAlgn="base">
              <a:lnSpc>
                <a:spcPct val="150000"/>
              </a:lnSpc>
              <a:spcAft>
                <a:spcPts val="600"/>
              </a:spcAft>
            </a:pPr>
            <a:r>
              <a:rPr lang="en-AU" sz="1200" b="0" i="0" dirty="0">
                <a:solidFill>
                  <a:schemeClr val="bg1"/>
                </a:solidFill>
                <a:effectLst/>
              </a:rPr>
              <a:t>Attribution should be given to © State of New South Wales (Department of Education), 2024. </a:t>
            </a:r>
          </a:p>
          <a:p>
            <a:pPr algn="l" rtl="0" fontAlgn="base">
              <a:lnSpc>
                <a:spcPct val="150000"/>
              </a:lnSpc>
              <a:spcAft>
                <a:spcPts val="0"/>
              </a:spcAft>
            </a:pPr>
            <a:r>
              <a:rPr lang="en-AU" sz="1200" b="0" i="0" dirty="0">
                <a:solidFill>
                  <a:schemeClr val="bg1"/>
                </a:solidFill>
                <a:effectLst/>
              </a:rPr>
              <a:t>Material in this resource not available under a Creative Commons license: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the NSW Department of Education logo, other logos and trademark-protected material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material owned by a third party that has been reproduced with permission. You will need to obtain permission from the third party to reuse its material. </a:t>
            </a:r>
          </a:p>
          <a:p>
            <a:pPr algn="l" rtl="0" fontAlgn="base">
              <a:lnSpc>
                <a:spcPct val="150000"/>
              </a:lnSpc>
              <a:spcBef>
                <a:spcPts val="1200"/>
              </a:spcBef>
              <a:spcAft>
                <a:spcPts val="600"/>
              </a:spcAft>
            </a:pPr>
            <a:r>
              <a:rPr lang="en-AU" sz="1200" b="1" i="0" dirty="0">
                <a:solidFill>
                  <a:schemeClr val="bg1"/>
                </a:solidFill>
                <a:effectLst/>
                <a:latin typeface="+mj-lt"/>
              </a:rPr>
              <a:t>Links to third-party material and websites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b="0" i="1" dirty="0">
                <a:solidFill>
                  <a:schemeClr val="bg1"/>
                </a:solidFill>
                <a:effectLst/>
              </a:rPr>
              <a:t>Copyright Act 1968 </a:t>
            </a:r>
            <a:r>
              <a:rPr lang="en-AU" sz="1200" b="0" i="0" dirty="0">
                <a:solidFill>
                  <a:schemeClr val="bg1"/>
                </a:solidFill>
                <a:effectLst/>
              </a:rPr>
              <a:t>(</a:t>
            </a:r>
            <a:r>
              <a:rPr lang="en-AU" sz="1200" b="0" i="0" dirty="0" err="1">
                <a:solidFill>
                  <a:schemeClr val="bg1"/>
                </a:solidFill>
                <a:effectLst/>
              </a:rPr>
              <a:t>Cth</a:t>
            </a:r>
            <a:r>
              <a:rPr lang="en-AU" sz="1200" b="0" i="0" dirty="0">
                <a:solidFill>
                  <a:schemeClr val="bg1"/>
                </a:solidFill>
                <a:effectLst/>
              </a:rPr>
              <a:t>). The department accepts no responsibility for content on third-party websites. </a:t>
            </a:r>
          </a:p>
        </p:txBody>
      </p:sp>
    </p:spTree>
    <p:extLst>
      <p:ext uri="{BB962C8B-B14F-4D97-AF65-F5344CB8AC3E}">
        <p14:creationId xmlns:p14="http://schemas.microsoft.com/office/powerpoint/2010/main" val="13151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8">
            <a:extLst>
              <a:ext uri="{FF2B5EF4-FFF2-40B4-BE49-F238E27FC236}">
                <a16:creationId xmlns:a16="http://schemas.microsoft.com/office/drawing/2014/main" id="{D2029D94-F05B-F68F-A287-7E13DD1B5C02}"/>
              </a:ext>
            </a:extLst>
          </p:cNvPr>
          <p:cNvSpPr>
            <a:spLocks noGrp="1"/>
          </p:cNvSpPr>
          <p:nvPr>
            <p:ph type="title"/>
          </p:nvPr>
        </p:nvSpPr>
        <p:spPr/>
        <p:txBody>
          <a:bodyPr/>
          <a:lstStyle/>
          <a:p>
            <a:r>
              <a:rPr lang="en-US" altLang="ko-KR" dirty="0"/>
              <a:t>Asking</a:t>
            </a:r>
            <a:r>
              <a:rPr lang="ko-KR" altLang="en-US" dirty="0"/>
              <a:t> </a:t>
            </a:r>
            <a:r>
              <a:rPr lang="en-US" altLang="ko-KR" dirty="0"/>
              <a:t>how</a:t>
            </a:r>
            <a:r>
              <a:rPr lang="ko-KR" altLang="en-US" dirty="0"/>
              <a:t> </a:t>
            </a:r>
            <a:r>
              <a:rPr lang="en-US" altLang="ko-KR" dirty="0"/>
              <a:t>much</a:t>
            </a:r>
            <a:r>
              <a:rPr lang="ko-KR" altLang="en-US" dirty="0"/>
              <a:t> </a:t>
            </a:r>
            <a:r>
              <a:rPr lang="en-US" altLang="ko-KR" dirty="0"/>
              <a:t>something</a:t>
            </a:r>
            <a:r>
              <a:rPr lang="ko-KR" altLang="en-US" dirty="0"/>
              <a:t> </a:t>
            </a:r>
            <a:r>
              <a:rPr lang="en-US" altLang="ko-KR" dirty="0"/>
              <a:t>is</a:t>
            </a:r>
            <a:r>
              <a:rPr lang="ko-KR" altLang="en-US" dirty="0"/>
              <a:t> </a:t>
            </a:r>
          </a:p>
        </p:txBody>
      </p:sp>
      <p:sp>
        <p:nvSpPr>
          <p:cNvPr id="11" name="텍스트 개체 틀 10">
            <a:extLst>
              <a:ext uri="{FF2B5EF4-FFF2-40B4-BE49-F238E27FC236}">
                <a16:creationId xmlns:a16="http://schemas.microsoft.com/office/drawing/2014/main" id="{ABD6FB67-E6AF-B9F8-4C5D-9C0E7CA3BE17}"/>
              </a:ext>
            </a:extLst>
          </p:cNvPr>
          <p:cNvSpPr>
            <a:spLocks noGrp="1"/>
          </p:cNvSpPr>
          <p:nvPr>
            <p:ph type="body" sz="quarter" idx="18"/>
          </p:nvPr>
        </p:nvSpPr>
        <p:spPr/>
        <p:txBody>
          <a:bodyPr/>
          <a:lstStyle/>
          <a:p>
            <a:r>
              <a:rPr lang="ko-KR" altLang="en-US" sz="1800" dirty="0">
                <a:ea typeface="Malgun Gothic" panose="020B0503020000020004" pitchFamily="34" charset="-127"/>
              </a:rPr>
              <a:t>얼마예요</a:t>
            </a:r>
            <a:r>
              <a:rPr lang="en-US" altLang="ko-KR" sz="1800" dirty="0">
                <a:ea typeface="Malgun Gothic" panose="020B0503020000020004" pitchFamily="34" charset="-127"/>
              </a:rPr>
              <a:t>? </a:t>
            </a:r>
            <a:endParaRPr lang="ko-KR" altLang="en-US" sz="1800" dirty="0">
              <a:ea typeface="Malgun Gothic" panose="020B0503020000020004" pitchFamily="34" charset="-127"/>
            </a:endParaRPr>
          </a:p>
        </p:txBody>
      </p:sp>
      <p:sp>
        <p:nvSpPr>
          <p:cNvPr id="10" name="내용 개체 틀 9">
            <a:extLst>
              <a:ext uri="{FF2B5EF4-FFF2-40B4-BE49-F238E27FC236}">
                <a16:creationId xmlns:a16="http://schemas.microsoft.com/office/drawing/2014/main" id="{F76C0362-8422-892B-F0E5-CB7F84C1A567}"/>
              </a:ext>
            </a:extLst>
          </p:cNvPr>
          <p:cNvSpPr>
            <a:spLocks noGrp="1"/>
          </p:cNvSpPr>
          <p:nvPr>
            <p:ph idx="1"/>
          </p:nvPr>
        </p:nvSpPr>
        <p:spPr/>
        <p:txBody>
          <a:bodyPr/>
          <a:lstStyle/>
          <a:p>
            <a:r>
              <a:rPr lang="en-US" altLang="ko-KR" sz="2000" dirty="0"/>
              <a:t>To ask how much something is, you can use the general question:</a:t>
            </a:r>
          </a:p>
          <a:p>
            <a:r>
              <a:rPr lang="ko-KR" altLang="en-US" sz="2000" dirty="0">
                <a:solidFill>
                  <a:schemeClr val="tx1"/>
                </a:solidFill>
                <a:ea typeface="Malgun Gothic" panose="020B0503020000020004" pitchFamily="34" charset="-127"/>
              </a:rPr>
              <a:t>얼마예요</a:t>
            </a:r>
            <a:r>
              <a:rPr lang="en-US" altLang="ko-KR" sz="2000" dirty="0">
                <a:solidFill>
                  <a:schemeClr val="tx1"/>
                </a:solidFill>
                <a:ea typeface="Malgun Gothic" panose="020B0503020000020004" pitchFamily="34" charset="-127"/>
              </a:rPr>
              <a:t>?</a:t>
            </a:r>
            <a:r>
              <a:rPr lang="en-US" altLang="ko-KR" sz="2000" dirty="0">
                <a:solidFill>
                  <a:schemeClr val="tx1"/>
                </a:solidFill>
              </a:rPr>
              <a:t> </a:t>
            </a:r>
          </a:p>
          <a:p>
            <a:r>
              <a:rPr lang="en-US" altLang="ko-KR" sz="2000" dirty="0"/>
              <a:t>(</a:t>
            </a:r>
            <a:r>
              <a:rPr lang="en-US" altLang="ko-KR" sz="2000" i="1" dirty="0" err="1"/>
              <a:t>eol</a:t>
            </a:r>
            <a:r>
              <a:rPr lang="en-US" altLang="ko-KR" sz="2000" i="1" dirty="0"/>
              <a:t>-ma-e-</a:t>
            </a:r>
            <a:r>
              <a:rPr lang="en-US" altLang="ko-KR" sz="2000" i="1" dirty="0" err="1"/>
              <a:t>yo</a:t>
            </a:r>
            <a:r>
              <a:rPr lang="en-US" altLang="ko-KR" sz="2000" i="1" dirty="0"/>
              <a:t>?</a:t>
            </a:r>
            <a:r>
              <a:rPr lang="en-US" altLang="ko-KR" sz="2000" dirty="0"/>
              <a:t>)</a:t>
            </a:r>
          </a:p>
          <a:p>
            <a:endParaRPr lang="en-US" altLang="ko-KR" sz="2000" dirty="0"/>
          </a:p>
        </p:txBody>
      </p:sp>
      <p:pic>
        <p:nvPicPr>
          <p:cNvPr id="4" name="Picture 4">
            <a:extLst>
              <a:ext uri="{FF2B5EF4-FFF2-40B4-BE49-F238E27FC236}">
                <a16:creationId xmlns:a16="http://schemas.microsoft.com/office/drawing/2014/main" id="{19B1BE50-8AB3-1DDE-869F-7FF16C45C06B}"/>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9140602" y="3120157"/>
            <a:ext cx="2598795" cy="3140850"/>
          </a:xfrm>
          <a:prstGeom prst="rect">
            <a:avLst/>
          </a:prstGeom>
          <a:noFill/>
          <a:extLst>
            <a:ext uri="{909E8E84-426E-40DD-AFC4-6F175D3DCCD1}">
              <a14:hiddenFill xmlns:a14="http://schemas.microsoft.com/office/drawing/2010/main">
                <a:solidFill>
                  <a:srgbClr val="FFFFFF"/>
                </a:solidFill>
              </a14:hiddenFill>
            </a:ext>
          </a:extLst>
        </p:spPr>
      </p:pic>
      <p:sp>
        <p:nvSpPr>
          <p:cNvPr id="3" name="슬라이드 번호 개체 틀 2">
            <a:extLst>
              <a:ext uri="{FF2B5EF4-FFF2-40B4-BE49-F238E27FC236}">
                <a16:creationId xmlns:a16="http://schemas.microsoft.com/office/drawing/2014/main" id="{350330F2-F6B8-BA82-AF18-D6654F7437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a:t>
            </a:fld>
            <a:endParaRPr lang="en-AU"/>
          </a:p>
        </p:txBody>
      </p:sp>
    </p:spTree>
    <p:extLst>
      <p:ext uri="{BB962C8B-B14F-4D97-AF65-F5344CB8AC3E}">
        <p14:creationId xmlns:p14="http://schemas.microsoft.com/office/powerpoint/2010/main" val="90158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8">
            <a:extLst>
              <a:ext uri="{FF2B5EF4-FFF2-40B4-BE49-F238E27FC236}">
                <a16:creationId xmlns:a16="http://schemas.microsoft.com/office/drawing/2014/main" id="{D2029D94-F05B-F68F-A287-7E13DD1B5C02}"/>
              </a:ext>
            </a:extLst>
          </p:cNvPr>
          <p:cNvSpPr>
            <a:spLocks noGrp="1"/>
          </p:cNvSpPr>
          <p:nvPr>
            <p:ph type="title"/>
          </p:nvPr>
        </p:nvSpPr>
        <p:spPr/>
        <p:txBody>
          <a:bodyPr/>
          <a:lstStyle/>
          <a:p>
            <a:r>
              <a:rPr lang="en-US" altLang="ko-KR" dirty="0"/>
              <a:t>How</a:t>
            </a:r>
            <a:r>
              <a:rPr lang="ko-KR" altLang="en-US" dirty="0"/>
              <a:t> </a:t>
            </a:r>
            <a:r>
              <a:rPr lang="en-US" altLang="ko-KR" dirty="0"/>
              <a:t>much</a:t>
            </a:r>
            <a:r>
              <a:rPr lang="ko-KR" altLang="en-US" dirty="0"/>
              <a:t> </a:t>
            </a:r>
            <a:r>
              <a:rPr lang="en-US" altLang="ko-KR" dirty="0"/>
              <a:t>is</a:t>
            </a:r>
            <a:r>
              <a:rPr lang="ko-KR" altLang="en-US" dirty="0"/>
              <a:t> </a:t>
            </a:r>
            <a:r>
              <a:rPr lang="en-AU" altLang="ko-KR" dirty="0"/>
              <a:t>[item]?</a:t>
            </a:r>
            <a:endParaRPr lang="ko-KR" altLang="en-US" dirty="0"/>
          </a:p>
        </p:txBody>
      </p:sp>
      <p:sp>
        <p:nvSpPr>
          <p:cNvPr id="11" name="텍스트 개체 틀 10">
            <a:extLst>
              <a:ext uri="{FF2B5EF4-FFF2-40B4-BE49-F238E27FC236}">
                <a16:creationId xmlns:a16="http://schemas.microsoft.com/office/drawing/2014/main" id="{ABD6FB67-E6AF-B9F8-4C5D-9C0E7CA3BE17}"/>
              </a:ext>
            </a:extLst>
          </p:cNvPr>
          <p:cNvSpPr>
            <a:spLocks noGrp="1"/>
          </p:cNvSpPr>
          <p:nvPr>
            <p:ph type="body" sz="quarter" idx="18"/>
          </p:nvPr>
        </p:nvSpPr>
        <p:spPr/>
        <p:txBody>
          <a:bodyPr/>
          <a:lstStyle/>
          <a:p>
            <a:r>
              <a:rPr lang="en-US" altLang="ko-KR" dirty="0">
                <a:ea typeface="Malgun Gothic" panose="020B0503020000020004" pitchFamily="34" charset="-127"/>
              </a:rPr>
              <a:t>[</a:t>
            </a:r>
            <a:r>
              <a:rPr lang="en-US" altLang="ko-KR" i="1" dirty="0"/>
              <a:t>item</a:t>
            </a:r>
            <a:r>
              <a:rPr lang="en-US" altLang="ko-KR" dirty="0">
                <a:ea typeface="Malgun Gothic" panose="020B0503020000020004" pitchFamily="34" charset="-127"/>
              </a:rPr>
              <a:t>] </a:t>
            </a:r>
            <a:r>
              <a:rPr lang="ko-KR" altLang="en-US" dirty="0">
                <a:ea typeface="Malgun Gothic" panose="020B0503020000020004" pitchFamily="34" charset="-127"/>
              </a:rPr>
              <a:t>은</a:t>
            </a:r>
            <a:r>
              <a:rPr lang="en-US" altLang="ko-KR" dirty="0">
                <a:ea typeface="Malgun Gothic" panose="020B0503020000020004" pitchFamily="34" charset="-127"/>
              </a:rPr>
              <a:t>/</a:t>
            </a:r>
            <a:r>
              <a:rPr lang="ko-KR" altLang="en-US" dirty="0">
                <a:ea typeface="Malgun Gothic" panose="020B0503020000020004" pitchFamily="34" charset="-127"/>
              </a:rPr>
              <a:t>는 얼마예요</a:t>
            </a:r>
            <a:r>
              <a:rPr lang="en-US" altLang="ko-KR" dirty="0">
                <a:ea typeface="Malgun Gothic" panose="020B0503020000020004" pitchFamily="34" charset="-127"/>
              </a:rPr>
              <a:t>?</a:t>
            </a:r>
          </a:p>
        </p:txBody>
      </p:sp>
      <p:sp>
        <p:nvSpPr>
          <p:cNvPr id="10" name="내용 개체 틀 9">
            <a:extLst>
              <a:ext uri="{FF2B5EF4-FFF2-40B4-BE49-F238E27FC236}">
                <a16:creationId xmlns:a16="http://schemas.microsoft.com/office/drawing/2014/main" id="{F76C0362-8422-892B-F0E5-CB7F84C1A567}"/>
              </a:ext>
            </a:extLst>
          </p:cNvPr>
          <p:cNvSpPr>
            <a:spLocks noGrp="1"/>
          </p:cNvSpPr>
          <p:nvPr>
            <p:ph idx="1"/>
          </p:nvPr>
        </p:nvSpPr>
        <p:spPr/>
        <p:txBody>
          <a:bodyPr/>
          <a:lstStyle/>
          <a:p>
            <a:r>
              <a:rPr lang="en-US" altLang="ko-KR" sz="2000" dirty="0"/>
              <a:t>To ask how much a specific item is, use the structure:</a:t>
            </a:r>
          </a:p>
          <a:p>
            <a:r>
              <a:rPr lang="en-US" altLang="ko-KR" sz="2000" dirty="0"/>
              <a:t>[</a:t>
            </a:r>
            <a:r>
              <a:rPr lang="en-US" altLang="ko-KR" sz="2000" i="1" dirty="0">
                <a:solidFill>
                  <a:schemeClr val="tx1"/>
                </a:solidFill>
              </a:rPr>
              <a:t>item</a:t>
            </a:r>
            <a:r>
              <a:rPr lang="en-US" altLang="ko-KR" sz="2000" dirty="0"/>
              <a:t>]</a:t>
            </a:r>
            <a:r>
              <a:rPr lang="ko-KR" altLang="en-US" sz="2000" dirty="0">
                <a:solidFill>
                  <a:schemeClr val="tx1"/>
                </a:solidFill>
                <a:ea typeface="Malgun Gothic" panose="020B0503020000020004" pitchFamily="34" charset="-127"/>
              </a:rPr>
              <a:t>은</a:t>
            </a:r>
            <a:r>
              <a:rPr lang="en-US" altLang="ko-KR" sz="2000" dirty="0">
                <a:solidFill>
                  <a:schemeClr val="tx1"/>
                </a:solidFill>
                <a:ea typeface="Malgun Gothic" panose="020B0503020000020004" pitchFamily="34" charset="-127"/>
              </a:rPr>
              <a:t>/</a:t>
            </a:r>
            <a:r>
              <a:rPr lang="ko-KR" altLang="en-US" sz="2000" dirty="0">
                <a:solidFill>
                  <a:schemeClr val="tx1"/>
                </a:solidFill>
                <a:ea typeface="Malgun Gothic" panose="020B0503020000020004" pitchFamily="34" charset="-127"/>
              </a:rPr>
              <a:t>는 얼마예요</a:t>
            </a:r>
            <a:r>
              <a:rPr lang="en-US" altLang="ko-KR" sz="2000" dirty="0">
                <a:solidFill>
                  <a:schemeClr val="tx1"/>
                </a:solidFill>
                <a:ea typeface="Malgun Gothic" panose="020B0503020000020004" pitchFamily="34" charset="-127"/>
              </a:rPr>
              <a:t>?</a:t>
            </a:r>
          </a:p>
          <a:p>
            <a:r>
              <a:rPr lang="en-US" altLang="ko-KR" sz="2000" dirty="0"/>
              <a:t>([</a:t>
            </a:r>
            <a:r>
              <a:rPr lang="en-US" altLang="ko-KR" sz="2000" i="1" dirty="0"/>
              <a:t>item</a:t>
            </a:r>
            <a:r>
              <a:rPr lang="en-US" altLang="ko-KR" sz="2000" dirty="0"/>
              <a:t>] </a:t>
            </a:r>
            <a:r>
              <a:rPr lang="en-US" altLang="ko-KR" sz="2000" i="1" dirty="0" err="1"/>
              <a:t>eun</a:t>
            </a:r>
            <a:r>
              <a:rPr lang="en-US" altLang="ko-KR" sz="2000" i="1" dirty="0"/>
              <a:t>/</a:t>
            </a:r>
            <a:r>
              <a:rPr lang="en-US" altLang="ko-KR" sz="2000" i="1" dirty="0" err="1"/>
              <a:t>neun</a:t>
            </a:r>
            <a:r>
              <a:rPr lang="en-US" altLang="ko-KR" sz="2000" i="1" dirty="0"/>
              <a:t> </a:t>
            </a:r>
            <a:r>
              <a:rPr lang="en-US" altLang="ko-KR" sz="2000" i="1" dirty="0" err="1"/>
              <a:t>eol</a:t>
            </a:r>
            <a:r>
              <a:rPr lang="en-US" altLang="ko-KR" sz="2000" i="1" dirty="0"/>
              <a:t>-ma-e-</a:t>
            </a:r>
            <a:r>
              <a:rPr lang="en-US" altLang="ko-KR" sz="2000" i="1" dirty="0" err="1"/>
              <a:t>yo</a:t>
            </a:r>
            <a:r>
              <a:rPr lang="en-US" altLang="ko-KR" sz="2000" i="1" dirty="0"/>
              <a:t>?</a:t>
            </a:r>
            <a:r>
              <a:rPr lang="en-US" altLang="ko-KR" sz="2000" dirty="0"/>
              <a:t>)</a:t>
            </a:r>
          </a:p>
          <a:p>
            <a:endParaRPr lang="en-US" altLang="ko-KR" sz="2000" dirty="0"/>
          </a:p>
        </p:txBody>
      </p:sp>
      <p:pic>
        <p:nvPicPr>
          <p:cNvPr id="4" name="Picture 4">
            <a:extLst>
              <a:ext uri="{FF2B5EF4-FFF2-40B4-BE49-F238E27FC236}">
                <a16:creationId xmlns:a16="http://schemas.microsoft.com/office/drawing/2014/main" id="{19B1BE50-8AB3-1DDE-869F-7FF16C45C06B}"/>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9140602" y="3120157"/>
            <a:ext cx="2598795" cy="3140850"/>
          </a:xfrm>
          <a:prstGeom prst="rect">
            <a:avLst/>
          </a:prstGeom>
          <a:noFill/>
          <a:extLst>
            <a:ext uri="{909E8E84-426E-40DD-AFC4-6F175D3DCCD1}">
              <a14:hiddenFill xmlns:a14="http://schemas.microsoft.com/office/drawing/2010/main">
                <a:solidFill>
                  <a:srgbClr val="FFFFFF"/>
                </a:solidFill>
              </a14:hiddenFill>
            </a:ext>
          </a:extLst>
        </p:spPr>
      </p:pic>
      <p:sp>
        <p:nvSpPr>
          <p:cNvPr id="3" name="슬라이드 번호 개체 틀 2">
            <a:extLst>
              <a:ext uri="{FF2B5EF4-FFF2-40B4-BE49-F238E27FC236}">
                <a16:creationId xmlns:a16="http://schemas.microsoft.com/office/drawing/2014/main" id="{350330F2-F6B8-BA82-AF18-D6654F7437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410416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8">
            <a:extLst>
              <a:ext uri="{FF2B5EF4-FFF2-40B4-BE49-F238E27FC236}">
                <a16:creationId xmlns:a16="http://schemas.microsoft.com/office/drawing/2014/main" id="{D2029D94-F05B-F68F-A287-7E13DD1B5C02}"/>
              </a:ext>
            </a:extLst>
          </p:cNvPr>
          <p:cNvSpPr>
            <a:spLocks noGrp="1"/>
          </p:cNvSpPr>
          <p:nvPr>
            <p:ph type="title"/>
          </p:nvPr>
        </p:nvSpPr>
        <p:spPr>
          <a:xfrm>
            <a:off x="348000" y="360000"/>
            <a:ext cx="10080000" cy="545601"/>
          </a:xfrm>
        </p:spPr>
        <p:txBody>
          <a:bodyPr/>
          <a:lstStyle/>
          <a:p>
            <a:r>
              <a:rPr lang="en-AU" altLang="ko-KR" dirty="0"/>
              <a:t>Topic particle </a:t>
            </a:r>
            <a:r>
              <a:rPr lang="en-AU" altLang="ko-KR" i="1" dirty="0" err="1"/>
              <a:t>neun</a:t>
            </a:r>
            <a:endParaRPr lang="ko-KR" altLang="en-US" i="1" dirty="0"/>
          </a:p>
        </p:txBody>
      </p:sp>
      <p:sp>
        <p:nvSpPr>
          <p:cNvPr id="11" name="텍스트 개체 틀 10">
            <a:extLst>
              <a:ext uri="{FF2B5EF4-FFF2-40B4-BE49-F238E27FC236}">
                <a16:creationId xmlns:a16="http://schemas.microsoft.com/office/drawing/2014/main" id="{ABD6FB67-E6AF-B9F8-4C5D-9C0E7CA3BE17}"/>
              </a:ext>
            </a:extLst>
          </p:cNvPr>
          <p:cNvSpPr>
            <a:spLocks noGrp="1"/>
          </p:cNvSpPr>
          <p:nvPr>
            <p:ph type="body" sz="quarter" idx="18"/>
          </p:nvPr>
        </p:nvSpPr>
        <p:spPr>
          <a:xfrm>
            <a:off x="348000" y="982520"/>
            <a:ext cx="10080000" cy="310015"/>
          </a:xfrm>
        </p:spPr>
        <p:txBody>
          <a:bodyPr/>
          <a:lstStyle/>
          <a:p>
            <a:r>
              <a:rPr lang="ko-KR" altLang="en-US" dirty="0">
                <a:solidFill>
                  <a:srgbClr val="146CFD"/>
                </a:solidFill>
                <a:ea typeface="Malgun Gothic" panose="020B0503020000020004" pitchFamily="34" charset="-127"/>
              </a:rPr>
              <a:t>는</a:t>
            </a:r>
          </a:p>
        </p:txBody>
      </p:sp>
      <p:sp>
        <p:nvSpPr>
          <p:cNvPr id="10" name="내용 개체 틀 9">
            <a:extLst>
              <a:ext uri="{FF2B5EF4-FFF2-40B4-BE49-F238E27FC236}">
                <a16:creationId xmlns:a16="http://schemas.microsoft.com/office/drawing/2014/main" id="{F76C0362-8422-892B-F0E5-CB7F84C1A567}"/>
              </a:ext>
            </a:extLst>
          </p:cNvPr>
          <p:cNvSpPr>
            <a:spLocks noGrp="1"/>
          </p:cNvSpPr>
          <p:nvPr>
            <p:ph idx="1"/>
          </p:nvPr>
        </p:nvSpPr>
        <p:spPr>
          <a:xfrm>
            <a:off x="348000" y="1620000"/>
            <a:ext cx="11484000" cy="4536000"/>
          </a:xfrm>
        </p:spPr>
        <p:txBody>
          <a:bodyPr/>
          <a:lstStyle/>
          <a:p>
            <a:r>
              <a:rPr lang="en-US" altLang="ko-KR" sz="2000" dirty="0"/>
              <a:t>Identify the topic particle in the question:</a:t>
            </a:r>
          </a:p>
        </p:txBody>
      </p:sp>
      <p:pic>
        <p:nvPicPr>
          <p:cNvPr id="2050" name="Picture 2">
            <a:extLst>
              <a:ext uri="{FF2B5EF4-FFF2-40B4-BE49-F238E27FC236}">
                <a16:creationId xmlns:a16="http://schemas.microsoft.com/office/drawing/2014/main" id="{B8FEF2E3-4B20-98BD-C06A-D5B0968DD2A0}"/>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8000" y="3045165"/>
            <a:ext cx="2526021" cy="32908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CDE6005-5BE3-358D-1039-82A13E06D827}"/>
              </a:ext>
            </a:extLst>
          </p:cNvPr>
          <p:cNvSpPr txBox="1"/>
          <p:nvPr/>
        </p:nvSpPr>
        <p:spPr>
          <a:xfrm>
            <a:off x="2787515" y="3726672"/>
            <a:ext cx="3663934" cy="400110"/>
          </a:xfrm>
          <a:prstGeom prst="rect">
            <a:avLst/>
          </a:prstGeom>
          <a:noFill/>
        </p:spPr>
        <p:txBody>
          <a:bodyPr wrap="square">
            <a:spAutoFit/>
          </a:bodyPr>
          <a:lstStyle/>
          <a:p>
            <a:r>
              <a:rPr lang="ko-KR" altLang="en-US" sz="2000" dirty="0">
                <a:solidFill>
                  <a:schemeClr val="tx1"/>
                </a:solidFill>
                <a:ea typeface="Malgun Gothic" panose="020B0503020000020004" pitchFamily="34" charset="-127"/>
              </a:rPr>
              <a:t>토마토</a:t>
            </a:r>
            <a:r>
              <a:rPr lang="ko-KR" altLang="en-US" sz="2000" b="1" dirty="0">
                <a:solidFill>
                  <a:schemeClr val="tx1"/>
                </a:solidFill>
                <a:ea typeface="Malgun Gothic" panose="020B0503020000020004" pitchFamily="34" charset="-127"/>
              </a:rPr>
              <a:t>는</a:t>
            </a:r>
            <a:r>
              <a:rPr lang="ko-KR" altLang="en-US" sz="2000" dirty="0">
                <a:solidFill>
                  <a:schemeClr val="tx1"/>
                </a:solidFill>
                <a:ea typeface="Malgun Gothic" panose="020B0503020000020004" pitchFamily="34" charset="-127"/>
              </a:rPr>
              <a:t> 얼마예요</a:t>
            </a:r>
            <a:r>
              <a:rPr lang="en-US" altLang="ko-KR" sz="2000" dirty="0">
                <a:solidFill>
                  <a:schemeClr val="tx1"/>
                </a:solidFill>
                <a:ea typeface="Malgun Gothic" panose="020B0503020000020004" pitchFamily="34" charset="-127"/>
              </a:rPr>
              <a:t>?</a:t>
            </a:r>
          </a:p>
        </p:txBody>
      </p:sp>
      <p:grpSp>
        <p:nvGrpSpPr>
          <p:cNvPr id="15" name="Group 14" descr="5 tomatoes.">
            <a:extLst>
              <a:ext uri="{FF2B5EF4-FFF2-40B4-BE49-F238E27FC236}">
                <a16:creationId xmlns:a16="http://schemas.microsoft.com/office/drawing/2014/main" id="{98C316C9-329F-613C-10CE-D29F46B3089D}"/>
              </a:ext>
            </a:extLst>
          </p:cNvPr>
          <p:cNvGrpSpPr/>
          <p:nvPr/>
        </p:nvGrpSpPr>
        <p:grpSpPr>
          <a:xfrm>
            <a:off x="2787515" y="4608183"/>
            <a:ext cx="2024755" cy="1267297"/>
            <a:chOff x="2882136" y="4977316"/>
            <a:chExt cx="2024755" cy="1267297"/>
          </a:xfrm>
        </p:grpSpPr>
        <p:pic>
          <p:nvPicPr>
            <p:cNvPr id="12" name="Picture 11" descr="Tomato.">
              <a:extLst>
                <a:ext uri="{FF2B5EF4-FFF2-40B4-BE49-F238E27FC236}">
                  <a16:creationId xmlns:a16="http://schemas.microsoft.com/office/drawing/2014/main" id="{936393EE-81FB-E61C-7BDD-1AEF9356F4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140" y="5591033"/>
              <a:ext cx="628751" cy="633648"/>
            </a:xfrm>
            <a:prstGeom prst="rect">
              <a:avLst/>
            </a:prstGeom>
          </p:spPr>
        </p:pic>
        <p:pic>
          <p:nvPicPr>
            <p:cNvPr id="2" name="Picture 1" descr="Tomato.">
              <a:extLst>
                <a:ext uri="{FF2B5EF4-FFF2-40B4-BE49-F238E27FC236}">
                  <a16:creationId xmlns:a16="http://schemas.microsoft.com/office/drawing/2014/main" id="{4872731C-02B9-D9B7-0EEE-CBE37AD9F8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2136" y="5512335"/>
              <a:ext cx="628751" cy="633648"/>
            </a:xfrm>
            <a:prstGeom prst="rect">
              <a:avLst/>
            </a:prstGeom>
          </p:spPr>
        </p:pic>
        <p:pic>
          <p:nvPicPr>
            <p:cNvPr id="6" name="Picture 5" descr="Tomato.">
              <a:extLst>
                <a:ext uri="{FF2B5EF4-FFF2-40B4-BE49-F238E27FC236}">
                  <a16:creationId xmlns:a16="http://schemas.microsoft.com/office/drawing/2014/main" id="{9B02FC3F-F592-FDE8-38B4-1DD1D8EA72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6080" y="5610964"/>
              <a:ext cx="628752" cy="633649"/>
            </a:xfrm>
            <a:prstGeom prst="rect">
              <a:avLst/>
            </a:prstGeom>
          </p:spPr>
        </p:pic>
        <p:pic>
          <p:nvPicPr>
            <p:cNvPr id="7" name="Picture 6" descr="Tomato.">
              <a:extLst>
                <a:ext uri="{FF2B5EF4-FFF2-40B4-BE49-F238E27FC236}">
                  <a16:creationId xmlns:a16="http://schemas.microsoft.com/office/drawing/2014/main" id="{D437AECD-1AFC-1849-C61A-417A278343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48569" y="4977316"/>
              <a:ext cx="628751" cy="633648"/>
            </a:xfrm>
            <a:prstGeom prst="rect">
              <a:avLst/>
            </a:prstGeom>
          </p:spPr>
        </p:pic>
        <p:pic>
          <p:nvPicPr>
            <p:cNvPr id="8" name="Picture 7" descr="Tomato.">
              <a:extLst>
                <a:ext uri="{FF2B5EF4-FFF2-40B4-BE49-F238E27FC236}">
                  <a16:creationId xmlns:a16="http://schemas.microsoft.com/office/drawing/2014/main" id="{F1AA98CA-383C-9E76-29F8-86C547D2B0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23863" y="4992109"/>
              <a:ext cx="571012" cy="634039"/>
            </a:xfrm>
            <a:prstGeom prst="rect">
              <a:avLst/>
            </a:prstGeom>
          </p:spPr>
        </p:pic>
      </p:grpSp>
      <p:sp>
        <p:nvSpPr>
          <p:cNvPr id="3" name="슬라이드 번호 개체 틀 2">
            <a:extLst>
              <a:ext uri="{FF2B5EF4-FFF2-40B4-BE49-F238E27FC236}">
                <a16:creationId xmlns:a16="http://schemas.microsoft.com/office/drawing/2014/main" id="{350330F2-F6B8-BA82-AF18-D6654F7437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12802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8">
            <a:extLst>
              <a:ext uri="{FF2B5EF4-FFF2-40B4-BE49-F238E27FC236}">
                <a16:creationId xmlns:a16="http://schemas.microsoft.com/office/drawing/2014/main" id="{D2029D94-F05B-F68F-A287-7E13DD1B5C02}"/>
              </a:ext>
            </a:extLst>
          </p:cNvPr>
          <p:cNvSpPr>
            <a:spLocks noGrp="1"/>
          </p:cNvSpPr>
          <p:nvPr>
            <p:ph type="title"/>
          </p:nvPr>
        </p:nvSpPr>
        <p:spPr>
          <a:xfrm>
            <a:off x="348000" y="360000"/>
            <a:ext cx="10080000" cy="545601"/>
          </a:xfrm>
        </p:spPr>
        <p:txBody>
          <a:bodyPr/>
          <a:lstStyle/>
          <a:p>
            <a:r>
              <a:rPr lang="en-AU" altLang="ko-KR" dirty="0"/>
              <a:t>Topic particle </a:t>
            </a:r>
            <a:r>
              <a:rPr lang="en-AU" altLang="ko-KR" i="1" dirty="0" err="1"/>
              <a:t>eun</a:t>
            </a:r>
            <a:endParaRPr lang="ko-KR" altLang="en-US" i="1" dirty="0"/>
          </a:p>
        </p:txBody>
      </p:sp>
      <p:sp>
        <p:nvSpPr>
          <p:cNvPr id="11" name="텍스트 개체 틀 10">
            <a:extLst>
              <a:ext uri="{FF2B5EF4-FFF2-40B4-BE49-F238E27FC236}">
                <a16:creationId xmlns:a16="http://schemas.microsoft.com/office/drawing/2014/main" id="{ABD6FB67-E6AF-B9F8-4C5D-9C0E7CA3BE17}"/>
              </a:ext>
            </a:extLst>
          </p:cNvPr>
          <p:cNvSpPr>
            <a:spLocks noGrp="1"/>
          </p:cNvSpPr>
          <p:nvPr>
            <p:ph type="body" sz="quarter" idx="18"/>
          </p:nvPr>
        </p:nvSpPr>
        <p:spPr>
          <a:xfrm>
            <a:off x="348000" y="982520"/>
            <a:ext cx="10080000" cy="310015"/>
          </a:xfrm>
        </p:spPr>
        <p:txBody>
          <a:bodyPr/>
          <a:lstStyle/>
          <a:p>
            <a:r>
              <a:rPr lang="en-US" dirty="0">
                <a:ea typeface="Malgun Gothic" panose="020B0503020000020004" pitchFamily="34" charset="-127"/>
              </a:rPr>
              <a:t>은</a:t>
            </a:r>
            <a:endParaRPr lang="ko-KR" altLang="en-US" dirty="0">
              <a:ea typeface="Malgun Gothic" panose="020B0503020000020004" pitchFamily="34" charset="-127"/>
            </a:endParaRPr>
          </a:p>
        </p:txBody>
      </p:sp>
      <p:sp>
        <p:nvSpPr>
          <p:cNvPr id="10" name="내용 개체 틀 9">
            <a:extLst>
              <a:ext uri="{FF2B5EF4-FFF2-40B4-BE49-F238E27FC236}">
                <a16:creationId xmlns:a16="http://schemas.microsoft.com/office/drawing/2014/main" id="{F76C0362-8422-892B-F0E5-CB7F84C1A567}"/>
              </a:ext>
            </a:extLst>
          </p:cNvPr>
          <p:cNvSpPr>
            <a:spLocks noGrp="1"/>
          </p:cNvSpPr>
          <p:nvPr>
            <p:ph idx="1"/>
          </p:nvPr>
        </p:nvSpPr>
        <p:spPr>
          <a:xfrm>
            <a:off x="348000" y="1620000"/>
            <a:ext cx="11484000" cy="4536000"/>
          </a:xfrm>
        </p:spPr>
        <p:txBody>
          <a:bodyPr/>
          <a:lstStyle/>
          <a:p>
            <a:r>
              <a:rPr lang="en-US" altLang="ko-KR" sz="2000" dirty="0"/>
              <a:t>Identify the topic particle in the question:</a:t>
            </a:r>
          </a:p>
        </p:txBody>
      </p:sp>
      <p:pic>
        <p:nvPicPr>
          <p:cNvPr id="2" name="Picture 2">
            <a:extLst>
              <a:ext uri="{FF2B5EF4-FFF2-40B4-BE49-F238E27FC236}">
                <a16:creationId xmlns:a16="http://schemas.microsoft.com/office/drawing/2014/main" id="{2B1C89AB-8460-5B89-468A-AE5645EFC920}"/>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8000" y="3045165"/>
            <a:ext cx="2526021" cy="32908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95A0AE-5195-D383-270D-E43A93509D5B}"/>
              </a:ext>
            </a:extLst>
          </p:cNvPr>
          <p:cNvSpPr txBox="1"/>
          <p:nvPr/>
        </p:nvSpPr>
        <p:spPr>
          <a:xfrm>
            <a:off x="2874021" y="3821043"/>
            <a:ext cx="3111246" cy="400110"/>
          </a:xfrm>
          <a:prstGeom prst="rect">
            <a:avLst/>
          </a:prstGeom>
          <a:noFill/>
        </p:spPr>
        <p:txBody>
          <a:bodyPr wrap="square">
            <a:spAutoFit/>
          </a:bodyPr>
          <a:lstStyle/>
          <a:p>
            <a:r>
              <a:rPr lang="ko-KR" altLang="en-US" sz="2000" dirty="0">
                <a:solidFill>
                  <a:schemeClr val="tx1"/>
                </a:solidFill>
                <a:latin typeface="Malgun Gothic" panose="020B0503020000020004" pitchFamily="34" charset="-127"/>
                <a:ea typeface="Malgun Gothic" panose="020B0503020000020004" pitchFamily="34" charset="-127"/>
              </a:rPr>
              <a:t>수박</a:t>
            </a:r>
            <a:r>
              <a:rPr lang="en-US" sz="2000" b="1" dirty="0">
                <a:solidFill>
                  <a:schemeClr val="tx1"/>
                </a:solidFill>
                <a:latin typeface="Malgun Gothic" panose="020B0503020000020004" pitchFamily="34" charset="-127"/>
                <a:ea typeface="Malgun Gothic" panose="020B0503020000020004" pitchFamily="34" charset="-127"/>
              </a:rPr>
              <a:t>은</a:t>
            </a:r>
            <a:r>
              <a:rPr lang="ko-KR" altLang="en-US" sz="2000" dirty="0">
                <a:solidFill>
                  <a:schemeClr val="tx1"/>
                </a:solidFill>
                <a:latin typeface="Malgun Gothic" panose="020B0503020000020004" pitchFamily="34" charset="-127"/>
                <a:ea typeface="Malgun Gothic" panose="020B0503020000020004" pitchFamily="34" charset="-127"/>
              </a:rPr>
              <a:t> 얼마예요</a:t>
            </a:r>
            <a:r>
              <a:rPr lang="en-US" altLang="ko-KR" sz="2000" dirty="0">
                <a:solidFill>
                  <a:schemeClr val="tx1"/>
                </a:solidFill>
                <a:latin typeface="Malgun Gothic" panose="020B0503020000020004" pitchFamily="34" charset="-127"/>
                <a:ea typeface="Malgun Gothic" panose="020B0503020000020004" pitchFamily="34" charset="-127"/>
              </a:rPr>
              <a:t>?</a:t>
            </a:r>
          </a:p>
        </p:txBody>
      </p:sp>
      <p:pic>
        <p:nvPicPr>
          <p:cNvPr id="6" name="Picture 5" descr="Watermelon.">
            <a:extLst>
              <a:ext uri="{FF2B5EF4-FFF2-40B4-BE49-F238E27FC236}">
                <a16:creationId xmlns:a16="http://schemas.microsoft.com/office/drawing/2014/main" id="{FCF47775-A2C5-4E88-E81A-D818DCB789E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74021" y="4677273"/>
            <a:ext cx="1751391" cy="1140612"/>
          </a:xfrm>
          <a:prstGeom prst="rect">
            <a:avLst/>
          </a:prstGeom>
        </p:spPr>
      </p:pic>
      <p:sp>
        <p:nvSpPr>
          <p:cNvPr id="3" name="슬라이드 번호 개체 틀 2">
            <a:extLst>
              <a:ext uri="{FF2B5EF4-FFF2-40B4-BE49-F238E27FC236}">
                <a16:creationId xmlns:a16="http://schemas.microsoft.com/office/drawing/2014/main" id="{350330F2-F6B8-BA82-AF18-D6654F7437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154845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8">
            <a:extLst>
              <a:ext uri="{FF2B5EF4-FFF2-40B4-BE49-F238E27FC236}">
                <a16:creationId xmlns:a16="http://schemas.microsoft.com/office/drawing/2014/main" id="{D2029D94-F05B-F68F-A287-7E13DD1B5C02}"/>
              </a:ext>
            </a:extLst>
          </p:cNvPr>
          <p:cNvSpPr>
            <a:spLocks noGrp="1"/>
          </p:cNvSpPr>
          <p:nvPr>
            <p:ph type="title"/>
          </p:nvPr>
        </p:nvSpPr>
        <p:spPr>
          <a:xfrm>
            <a:off x="348000" y="360000"/>
            <a:ext cx="10080000" cy="545601"/>
          </a:xfrm>
        </p:spPr>
        <p:txBody>
          <a:bodyPr/>
          <a:lstStyle/>
          <a:p>
            <a:r>
              <a:rPr lang="en-AU" altLang="ko-KR" dirty="0"/>
              <a:t>Topic particle practice</a:t>
            </a:r>
            <a:endParaRPr lang="ko-KR" altLang="en-US" dirty="0"/>
          </a:p>
        </p:txBody>
      </p:sp>
      <p:sp>
        <p:nvSpPr>
          <p:cNvPr id="11" name="텍스트 개체 틀 10">
            <a:extLst>
              <a:ext uri="{FF2B5EF4-FFF2-40B4-BE49-F238E27FC236}">
                <a16:creationId xmlns:a16="http://schemas.microsoft.com/office/drawing/2014/main" id="{ABD6FB67-E6AF-B9F8-4C5D-9C0E7CA3BE17}"/>
              </a:ext>
            </a:extLst>
          </p:cNvPr>
          <p:cNvSpPr>
            <a:spLocks noGrp="1"/>
          </p:cNvSpPr>
          <p:nvPr>
            <p:ph type="body" sz="quarter" idx="18"/>
          </p:nvPr>
        </p:nvSpPr>
        <p:spPr>
          <a:xfrm>
            <a:off x="348000" y="982520"/>
            <a:ext cx="10080000" cy="310015"/>
          </a:xfrm>
        </p:spPr>
        <p:txBody>
          <a:bodyPr/>
          <a:lstStyle/>
          <a:p>
            <a:r>
              <a:rPr lang="en-US" altLang="ko-KR" dirty="0"/>
              <a:t>Identify the correct topic particle</a:t>
            </a:r>
            <a:endParaRPr lang="ko-KR" altLang="en-US" dirty="0"/>
          </a:p>
        </p:txBody>
      </p:sp>
      <p:sp>
        <p:nvSpPr>
          <p:cNvPr id="34" name="TextBox 33">
            <a:extLst>
              <a:ext uri="{FF2B5EF4-FFF2-40B4-BE49-F238E27FC236}">
                <a16:creationId xmlns:a16="http://schemas.microsoft.com/office/drawing/2014/main" id="{7EE7774C-884A-FBC5-4DA2-19BA20DBD709}"/>
              </a:ext>
            </a:extLst>
          </p:cNvPr>
          <p:cNvSpPr txBox="1"/>
          <p:nvPr/>
        </p:nvSpPr>
        <p:spPr>
          <a:xfrm>
            <a:off x="348000" y="1451097"/>
            <a:ext cx="8654486" cy="276357"/>
          </a:xfrm>
          <a:prstGeom prst="rect">
            <a:avLst/>
          </a:prstGeom>
          <a:noFill/>
        </p:spPr>
        <p:txBody>
          <a:bodyPr wrap="square" lIns="0" tIns="0" rIns="0" bIns="0" rtlCol="0">
            <a:noAutofit/>
          </a:bodyPr>
          <a:lstStyle/>
          <a:p>
            <a:pPr algn="l"/>
            <a:r>
              <a:rPr lang="en-AU" sz="2000" dirty="0"/>
              <a:t>Complete the question with the correct food or drink and topic particle.</a:t>
            </a:r>
          </a:p>
        </p:txBody>
      </p:sp>
      <p:pic>
        <p:nvPicPr>
          <p:cNvPr id="2050" name="Picture 2">
            <a:extLst>
              <a:ext uri="{FF2B5EF4-FFF2-40B4-BE49-F238E27FC236}">
                <a16:creationId xmlns:a16="http://schemas.microsoft.com/office/drawing/2014/main" id="{B8FEF2E3-4B20-98BD-C06A-D5B0968DD2A0}"/>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8000" y="3045165"/>
            <a:ext cx="2526021" cy="3290835"/>
          </a:xfrm>
          <a:prstGeom prst="rect">
            <a:avLst/>
          </a:prstGeom>
          <a:noFill/>
          <a:extLst>
            <a:ext uri="{909E8E84-426E-40DD-AFC4-6F175D3DCCD1}">
              <a14:hiddenFill xmlns:a14="http://schemas.microsoft.com/office/drawing/2010/main">
                <a:solidFill>
                  <a:srgbClr val="FFFFFF"/>
                </a:solidFill>
              </a14:hiddenFill>
            </a:ext>
          </a:extLst>
        </p:spPr>
      </p:pic>
      <p:pic>
        <p:nvPicPr>
          <p:cNvPr id="2" name="Content Placeholder 1" descr="Korean fried chicken.">
            <a:extLst>
              <a:ext uri="{FF2B5EF4-FFF2-40B4-BE49-F238E27FC236}">
                <a16:creationId xmlns:a16="http://schemas.microsoft.com/office/drawing/2014/main" id="{AFA7713D-B452-37A0-8174-E8A9D14DAD47}"/>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3016918" y="1736810"/>
            <a:ext cx="1425802" cy="1260058"/>
          </a:xfrm>
          <a:prstGeom prst="rect">
            <a:avLst/>
          </a:prstGeom>
        </p:spPr>
      </p:pic>
      <p:sp>
        <p:nvSpPr>
          <p:cNvPr id="8" name="TextBox 7">
            <a:extLst>
              <a:ext uri="{FF2B5EF4-FFF2-40B4-BE49-F238E27FC236}">
                <a16:creationId xmlns:a16="http://schemas.microsoft.com/office/drawing/2014/main" id="{19AB9E37-EDBE-6C41-0406-72A043977EDA}"/>
              </a:ext>
            </a:extLst>
          </p:cNvPr>
          <p:cNvSpPr txBox="1"/>
          <p:nvPr/>
        </p:nvSpPr>
        <p:spPr>
          <a:xfrm>
            <a:off x="4873139" y="2216119"/>
            <a:ext cx="612222" cy="299273"/>
          </a:xfrm>
          <a:prstGeom prst="rect">
            <a:avLst/>
          </a:prstGeom>
          <a:noFill/>
        </p:spPr>
        <p:txBody>
          <a:bodyPr wrap="square" lIns="0" tIns="0" rIns="0" bIns="0" rtlCol="0">
            <a:noAutofit/>
          </a:bodyPr>
          <a:lstStyle/>
          <a:p>
            <a:r>
              <a:rPr lang="ko-KR" altLang="en-US" sz="2000" dirty="0">
                <a:solidFill>
                  <a:schemeClr val="tx1"/>
                </a:solidFill>
                <a:ea typeface="Malgun Gothic" panose="020B0503020000020004" pitchFamily="34" charset="-127"/>
              </a:rPr>
              <a:t>치킨</a:t>
            </a:r>
            <a:endParaRPr lang="en-AU" sz="2000" dirty="0">
              <a:ea typeface="Malgun Gothic" panose="020B0503020000020004" pitchFamily="34" charset="-127"/>
            </a:endParaRPr>
          </a:p>
        </p:txBody>
      </p:sp>
      <p:sp>
        <p:nvSpPr>
          <p:cNvPr id="12" name="TextBox 11">
            <a:extLst>
              <a:ext uri="{FF2B5EF4-FFF2-40B4-BE49-F238E27FC236}">
                <a16:creationId xmlns:a16="http://schemas.microsoft.com/office/drawing/2014/main" id="{C4D13479-4226-F938-7A2C-5D0571AF3BA2}"/>
              </a:ext>
            </a:extLst>
          </p:cNvPr>
          <p:cNvSpPr txBox="1"/>
          <p:nvPr/>
        </p:nvSpPr>
        <p:spPr>
          <a:xfrm>
            <a:off x="5485360" y="2195822"/>
            <a:ext cx="325315" cy="339866"/>
          </a:xfrm>
          <a:prstGeom prst="rect">
            <a:avLst/>
          </a:prstGeom>
          <a:noFill/>
        </p:spPr>
        <p:txBody>
          <a:bodyPr wrap="square" lIns="0" tIns="0" rIns="0" bIns="0" rtlCol="0">
            <a:noAutofit/>
          </a:bodyPr>
          <a:lstStyle/>
          <a:p>
            <a:r>
              <a:rPr lang="en-US" sz="2000" dirty="0">
                <a:solidFill>
                  <a:schemeClr val="tx1"/>
                </a:solidFill>
              </a:rPr>
              <a:t>은</a:t>
            </a:r>
            <a:endParaRPr lang="en-AU" sz="2000" dirty="0"/>
          </a:p>
        </p:txBody>
      </p:sp>
      <p:sp>
        <p:nvSpPr>
          <p:cNvPr id="14" name="TextBox 13">
            <a:extLst>
              <a:ext uri="{FF2B5EF4-FFF2-40B4-BE49-F238E27FC236}">
                <a16:creationId xmlns:a16="http://schemas.microsoft.com/office/drawing/2014/main" id="{5A4E9FD3-8C2A-1D4D-823F-D8765D45D7D3}"/>
              </a:ext>
            </a:extLst>
          </p:cNvPr>
          <p:cNvSpPr txBox="1"/>
          <p:nvPr/>
        </p:nvSpPr>
        <p:spPr>
          <a:xfrm>
            <a:off x="5875642" y="2165700"/>
            <a:ext cx="1561968" cy="400110"/>
          </a:xfrm>
          <a:prstGeom prst="rect">
            <a:avLst/>
          </a:prstGeom>
          <a:noFill/>
        </p:spPr>
        <p:txBody>
          <a:bodyPr wrap="square">
            <a:spAutoFit/>
          </a:bodyPr>
          <a:lstStyle/>
          <a:p>
            <a:r>
              <a:rPr lang="ko-KR" altLang="en-US" sz="2000" dirty="0">
                <a:solidFill>
                  <a:schemeClr val="tx1"/>
                </a:solidFill>
                <a:ea typeface="Malgun Gothic" panose="020B0503020000020004" pitchFamily="34" charset="-127"/>
              </a:rPr>
              <a:t>얼마예요</a:t>
            </a:r>
            <a:r>
              <a:rPr lang="en-US" altLang="ko-KR" sz="2000" dirty="0">
                <a:solidFill>
                  <a:schemeClr val="tx1"/>
                </a:solidFill>
                <a:ea typeface="Malgun Gothic" panose="020B0503020000020004" pitchFamily="34" charset="-127"/>
              </a:rPr>
              <a:t>?</a:t>
            </a:r>
          </a:p>
        </p:txBody>
      </p:sp>
      <p:pic>
        <p:nvPicPr>
          <p:cNvPr id="15" name="Picture 14" descr="Bananas.">
            <a:extLst>
              <a:ext uri="{FF2B5EF4-FFF2-40B4-BE49-F238E27FC236}">
                <a16:creationId xmlns:a16="http://schemas.microsoft.com/office/drawing/2014/main" id="{DFE1242E-FA82-7924-25CB-839771A6FB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31972" y="3132424"/>
            <a:ext cx="1195695" cy="1005585"/>
          </a:xfrm>
          <a:prstGeom prst="rect">
            <a:avLst/>
          </a:prstGeom>
        </p:spPr>
      </p:pic>
      <p:sp>
        <p:nvSpPr>
          <p:cNvPr id="21" name="TextBox 20">
            <a:extLst>
              <a:ext uri="{FF2B5EF4-FFF2-40B4-BE49-F238E27FC236}">
                <a16:creationId xmlns:a16="http://schemas.microsoft.com/office/drawing/2014/main" id="{A6FA15C0-FBD5-7C40-3510-8E44B64284E2}"/>
              </a:ext>
            </a:extLst>
          </p:cNvPr>
          <p:cNvSpPr txBox="1"/>
          <p:nvPr/>
        </p:nvSpPr>
        <p:spPr>
          <a:xfrm>
            <a:off x="4873139" y="3429000"/>
            <a:ext cx="951058" cy="400110"/>
          </a:xfrm>
          <a:prstGeom prst="rect">
            <a:avLst/>
          </a:prstGeom>
          <a:noFill/>
        </p:spPr>
        <p:txBody>
          <a:bodyPr wrap="square">
            <a:spAutoFit/>
          </a:bodyPr>
          <a:lstStyle/>
          <a:p>
            <a:r>
              <a:rPr lang="ko-KR" altLang="en-US" sz="2000" dirty="0">
                <a:ea typeface="Malgun Gothic" panose="020B0503020000020004" pitchFamily="34" charset="-127"/>
              </a:rPr>
              <a:t>바나나</a:t>
            </a:r>
            <a:endParaRPr lang="en-AU" sz="2000" dirty="0">
              <a:ea typeface="Malgun Gothic" panose="020B0503020000020004" pitchFamily="34" charset="-127"/>
            </a:endParaRPr>
          </a:p>
        </p:txBody>
      </p:sp>
      <p:sp>
        <p:nvSpPr>
          <p:cNvPr id="19" name="TextBox 18">
            <a:extLst>
              <a:ext uri="{FF2B5EF4-FFF2-40B4-BE49-F238E27FC236}">
                <a16:creationId xmlns:a16="http://schemas.microsoft.com/office/drawing/2014/main" id="{B7620800-3D4E-FCAE-B6A5-2D8FC2C2DA59}"/>
              </a:ext>
            </a:extLst>
          </p:cNvPr>
          <p:cNvSpPr txBox="1"/>
          <p:nvPr/>
        </p:nvSpPr>
        <p:spPr>
          <a:xfrm>
            <a:off x="5808420" y="3429000"/>
            <a:ext cx="427479" cy="400110"/>
          </a:xfrm>
          <a:prstGeom prst="rect">
            <a:avLst/>
          </a:prstGeom>
          <a:noFill/>
        </p:spPr>
        <p:txBody>
          <a:bodyPr wrap="square">
            <a:spAutoFit/>
          </a:bodyPr>
          <a:lstStyle/>
          <a:p>
            <a:r>
              <a:rPr lang="ko-KR" altLang="en-US" sz="2000" dirty="0">
                <a:solidFill>
                  <a:schemeClr val="tx1"/>
                </a:solidFill>
              </a:rPr>
              <a:t>는</a:t>
            </a:r>
            <a:endParaRPr lang="en-AU" sz="2000" dirty="0"/>
          </a:p>
        </p:txBody>
      </p:sp>
      <p:sp>
        <p:nvSpPr>
          <p:cNvPr id="16" name="TextBox 15">
            <a:extLst>
              <a:ext uri="{FF2B5EF4-FFF2-40B4-BE49-F238E27FC236}">
                <a16:creationId xmlns:a16="http://schemas.microsoft.com/office/drawing/2014/main" id="{3E89E10F-A0A3-73F2-61EE-722EF71BD71B}"/>
              </a:ext>
            </a:extLst>
          </p:cNvPr>
          <p:cNvSpPr txBox="1"/>
          <p:nvPr/>
        </p:nvSpPr>
        <p:spPr>
          <a:xfrm>
            <a:off x="6300866" y="3429000"/>
            <a:ext cx="1561968" cy="400110"/>
          </a:xfrm>
          <a:prstGeom prst="rect">
            <a:avLst/>
          </a:prstGeom>
          <a:noFill/>
        </p:spPr>
        <p:txBody>
          <a:bodyPr wrap="square">
            <a:spAutoFit/>
          </a:bodyPr>
          <a:lstStyle/>
          <a:p>
            <a:r>
              <a:rPr lang="ko-KR" altLang="en-US" sz="2000" dirty="0">
                <a:solidFill>
                  <a:schemeClr val="tx1"/>
                </a:solidFill>
                <a:ea typeface="Malgun Gothic" panose="020B0503020000020004" pitchFamily="34" charset="-127"/>
              </a:rPr>
              <a:t>얼마예요</a:t>
            </a:r>
            <a:r>
              <a:rPr lang="en-US" altLang="ko-KR" sz="2000" dirty="0">
                <a:solidFill>
                  <a:schemeClr val="tx1"/>
                </a:solidFill>
                <a:ea typeface="Malgun Gothic" panose="020B0503020000020004" pitchFamily="34" charset="-127"/>
              </a:rPr>
              <a:t>?</a:t>
            </a:r>
          </a:p>
        </p:txBody>
      </p:sp>
      <p:pic>
        <p:nvPicPr>
          <p:cNvPr id="24" name="Picture 23" descr="Cola.">
            <a:extLst>
              <a:ext uri="{FF2B5EF4-FFF2-40B4-BE49-F238E27FC236}">
                <a16:creationId xmlns:a16="http://schemas.microsoft.com/office/drawing/2014/main" id="{EB08F0DC-533B-80DC-BFF6-5DEFF3BAB9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91209" y="4116890"/>
            <a:ext cx="677221" cy="1167315"/>
          </a:xfrm>
          <a:prstGeom prst="rect">
            <a:avLst/>
          </a:prstGeom>
        </p:spPr>
      </p:pic>
      <p:sp>
        <p:nvSpPr>
          <p:cNvPr id="23" name="TextBox 22">
            <a:extLst>
              <a:ext uri="{FF2B5EF4-FFF2-40B4-BE49-F238E27FC236}">
                <a16:creationId xmlns:a16="http://schemas.microsoft.com/office/drawing/2014/main" id="{1C755CAA-B6A9-4362-AC86-1471A8EF46A3}"/>
              </a:ext>
            </a:extLst>
          </p:cNvPr>
          <p:cNvSpPr txBox="1"/>
          <p:nvPr/>
        </p:nvSpPr>
        <p:spPr>
          <a:xfrm>
            <a:off x="4873139" y="4533018"/>
            <a:ext cx="789235" cy="400110"/>
          </a:xfrm>
          <a:prstGeom prst="rect">
            <a:avLst/>
          </a:prstGeom>
          <a:noFill/>
        </p:spPr>
        <p:txBody>
          <a:bodyPr wrap="square">
            <a:spAutoFit/>
          </a:bodyPr>
          <a:lstStyle/>
          <a:p>
            <a:r>
              <a:rPr lang="ko-KR" altLang="en-US" sz="2000" dirty="0">
                <a:ea typeface="Malgun Gothic" panose="020B0503020000020004" pitchFamily="34" charset="-127"/>
              </a:rPr>
              <a:t>콜라</a:t>
            </a:r>
            <a:endParaRPr lang="en-AU" altLang="ko-KR" sz="2000" dirty="0">
              <a:ea typeface="Malgun Gothic" panose="020B0503020000020004" pitchFamily="34" charset="-127"/>
            </a:endParaRPr>
          </a:p>
        </p:txBody>
      </p:sp>
      <p:sp>
        <p:nvSpPr>
          <p:cNvPr id="27" name="TextBox 26">
            <a:extLst>
              <a:ext uri="{FF2B5EF4-FFF2-40B4-BE49-F238E27FC236}">
                <a16:creationId xmlns:a16="http://schemas.microsoft.com/office/drawing/2014/main" id="{3AE379EF-D284-164E-5F8B-7D602B688422}"/>
              </a:ext>
            </a:extLst>
          </p:cNvPr>
          <p:cNvSpPr txBox="1"/>
          <p:nvPr/>
        </p:nvSpPr>
        <p:spPr>
          <a:xfrm>
            <a:off x="5575986" y="4533018"/>
            <a:ext cx="427479" cy="400110"/>
          </a:xfrm>
          <a:prstGeom prst="rect">
            <a:avLst/>
          </a:prstGeom>
          <a:noFill/>
        </p:spPr>
        <p:txBody>
          <a:bodyPr wrap="square">
            <a:spAutoFit/>
          </a:bodyPr>
          <a:lstStyle/>
          <a:p>
            <a:r>
              <a:rPr lang="ko-KR" altLang="en-US" sz="2000" dirty="0">
                <a:solidFill>
                  <a:schemeClr val="tx1"/>
                </a:solidFill>
                <a:ea typeface="Malgun Gothic" panose="020B0503020000020004" pitchFamily="34" charset="-127"/>
              </a:rPr>
              <a:t>는</a:t>
            </a:r>
            <a:endParaRPr lang="en-AU" sz="2000" dirty="0">
              <a:ea typeface="Malgun Gothic" panose="020B0503020000020004" pitchFamily="34" charset="-127"/>
            </a:endParaRPr>
          </a:p>
        </p:txBody>
      </p:sp>
      <p:sp>
        <p:nvSpPr>
          <p:cNvPr id="25" name="TextBox 24">
            <a:extLst>
              <a:ext uri="{FF2B5EF4-FFF2-40B4-BE49-F238E27FC236}">
                <a16:creationId xmlns:a16="http://schemas.microsoft.com/office/drawing/2014/main" id="{E61A1509-B529-4F21-7690-F8C349EAF5AD}"/>
              </a:ext>
            </a:extLst>
          </p:cNvPr>
          <p:cNvSpPr txBox="1"/>
          <p:nvPr/>
        </p:nvSpPr>
        <p:spPr>
          <a:xfrm>
            <a:off x="6052656" y="4533018"/>
            <a:ext cx="1561968" cy="400110"/>
          </a:xfrm>
          <a:prstGeom prst="rect">
            <a:avLst/>
          </a:prstGeom>
          <a:noFill/>
        </p:spPr>
        <p:txBody>
          <a:bodyPr wrap="square">
            <a:spAutoFit/>
          </a:bodyPr>
          <a:lstStyle/>
          <a:p>
            <a:r>
              <a:rPr lang="ko-KR" altLang="en-US" sz="2000" dirty="0">
                <a:solidFill>
                  <a:schemeClr val="tx1"/>
                </a:solidFill>
                <a:ea typeface="Malgun Gothic" panose="020B0503020000020004" pitchFamily="34" charset="-127"/>
              </a:rPr>
              <a:t>얼마예요</a:t>
            </a:r>
            <a:r>
              <a:rPr lang="en-US" altLang="ko-KR" sz="2000" dirty="0">
                <a:solidFill>
                  <a:schemeClr val="tx1"/>
                </a:solidFill>
                <a:ea typeface="Malgun Gothic" panose="020B0503020000020004" pitchFamily="34" charset="-127"/>
              </a:rPr>
              <a:t>?</a:t>
            </a:r>
          </a:p>
        </p:txBody>
      </p:sp>
      <p:pic>
        <p:nvPicPr>
          <p:cNvPr id="33" name="Picture 32" descr="Bibimbap.">
            <a:extLst>
              <a:ext uri="{FF2B5EF4-FFF2-40B4-BE49-F238E27FC236}">
                <a16:creationId xmlns:a16="http://schemas.microsoft.com/office/drawing/2014/main" id="{172ADE27-C261-61A8-CDFC-F2790A64962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38383" y="5421261"/>
            <a:ext cx="982873" cy="831662"/>
          </a:xfrm>
          <a:prstGeom prst="rect">
            <a:avLst/>
          </a:prstGeom>
        </p:spPr>
      </p:pic>
      <p:sp>
        <p:nvSpPr>
          <p:cNvPr id="29" name="TextBox 28">
            <a:extLst>
              <a:ext uri="{FF2B5EF4-FFF2-40B4-BE49-F238E27FC236}">
                <a16:creationId xmlns:a16="http://schemas.microsoft.com/office/drawing/2014/main" id="{9566AB09-F7B6-8287-015B-54F5C6AD129E}"/>
              </a:ext>
            </a:extLst>
          </p:cNvPr>
          <p:cNvSpPr txBox="1"/>
          <p:nvPr/>
        </p:nvSpPr>
        <p:spPr>
          <a:xfrm>
            <a:off x="4879253" y="5637036"/>
            <a:ext cx="1110396" cy="400110"/>
          </a:xfrm>
          <a:prstGeom prst="rect">
            <a:avLst/>
          </a:prstGeom>
          <a:noFill/>
        </p:spPr>
        <p:txBody>
          <a:bodyPr wrap="square">
            <a:spAutoFit/>
          </a:bodyPr>
          <a:lstStyle/>
          <a:p>
            <a:r>
              <a:rPr lang="ko-KR" altLang="en-US" sz="2000" dirty="0">
                <a:ea typeface="Malgun Gothic" panose="020B0503020000020004" pitchFamily="34" charset="-127"/>
              </a:rPr>
              <a:t>비빔밥</a:t>
            </a:r>
            <a:endParaRPr lang="en-AU" altLang="ko-KR" sz="2000" dirty="0">
              <a:ea typeface="Malgun Gothic" panose="020B0503020000020004" pitchFamily="34" charset="-127"/>
            </a:endParaRPr>
          </a:p>
        </p:txBody>
      </p:sp>
      <p:sp>
        <p:nvSpPr>
          <p:cNvPr id="32" name="TextBox 31">
            <a:extLst>
              <a:ext uri="{FF2B5EF4-FFF2-40B4-BE49-F238E27FC236}">
                <a16:creationId xmlns:a16="http://schemas.microsoft.com/office/drawing/2014/main" id="{2AB271EC-0C15-568D-1D28-28568792FC48}"/>
              </a:ext>
            </a:extLst>
          </p:cNvPr>
          <p:cNvSpPr txBox="1"/>
          <p:nvPr/>
        </p:nvSpPr>
        <p:spPr>
          <a:xfrm>
            <a:off x="5989649" y="5667158"/>
            <a:ext cx="325315" cy="339866"/>
          </a:xfrm>
          <a:prstGeom prst="rect">
            <a:avLst/>
          </a:prstGeom>
          <a:noFill/>
        </p:spPr>
        <p:txBody>
          <a:bodyPr wrap="square" lIns="0" tIns="0" rIns="0" bIns="0" rtlCol="0">
            <a:noAutofit/>
          </a:bodyPr>
          <a:lstStyle/>
          <a:p>
            <a:r>
              <a:rPr lang="en-US" sz="2000" dirty="0">
                <a:solidFill>
                  <a:schemeClr val="tx1"/>
                </a:solidFill>
                <a:ea typeface="Malgun Gothic" panose="020B0503020000020004" pitchFamily="34" charset="-127"/>
              </a:rPr>
              <a:t>은</a:t>
            </a:r>
            <a:endParaRPr lang="en-AU" sz="2000" dirty="0">
              <a:ea typeface="Malgun Gothic" panose="020B0503020000020004" pitchFamily="34" charset="-127"/>
            </a:endParaRPr>
          </a:p>
        </p:txBody>
      </p:sp>
      <p:sp>
        <p:nvSpPr>
          <p:cNvPr id="30" name="TextBox 29">
            <a:extLst>
              <a:ext uri="{FF2B5EF4-FFF2-40B4-BE49-F238E27FC236}">
                <a16:creationId xmlns:a16="http://schemas.microsoft.com/office/drawing/2014/main" id="{D2DF285C-4F59-BD17-888B-2EE6223E011D}"/>
              </a:ext>
            </a:extLst>
          </p:cNvPr>
          <p:cNvSpPr txBox="1"/>
          <p:nvPr/>
        </p:nvSpPr>
        <p:spPr>
          <a:xfrm>
            <a:off x="6235899" y="5637036"/>
            <a:ext cx="1561968" cy="400110"/>
          </a:xfrm>
          <a:prstGeom prst="rect">
            <a:avLst/>
          </a:prstGeom>
          <a:noFill/>
        </p:spPr>
        <p:txBody>
          <a:bodyPr wrap="square">
            <a:spAutoFit/>
          </a:bodyPr>
          <a:lstStyle/>
          <a:p>
            <a:r>
              <a:rPr lang="ko-KR" altLang="en-US" sz="2000" dirty="0">
                <a:solidFill>
                  <a:schemeClr val="tx1"/>
                </a:solidFill>
                <a:ea typeface="Malgun Gothic" panose="020B0503020000020004" pitchFamily="34" charset="-127"/>
              </a:rPr>
              <a:t>얼마예요</a:t>
            </a:r>
            <a:r>
              <a:rPr lang="en-US" altLang="ko-KR" sz="2000" dirty="0">
                <a:solidFill>
                  <a:schemeClr val="tx1"/>
                </a:solidFill>
                <a:ea typeface="Malgun Gothic" panose="020B0503020000020004" pitchFamily="34" charset="-127"/>
              </a:rPr>
              <a:t>?</a:t>
            </a:r>
          </a:p>
        </p:txBody>
      </p:sp>
      <p:sp>
        <p:nvSpPr>
          <p:cNvPr id="3" name="슬라이드 번호 개체 틀 2">
            <a:extLst>
              <a:ext uri="{FF2B5EF4-FFF2-40B4-BE49-F238E27FC236}">
                <a16:creationId xmlns:a16="http://schemas.microsoft.com/office/drawing/2014/main" id="{350330F2-F6B8-BA82-AF18-D6654F7437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235859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1" grpId="0"/>
      <p:bldP spid="19" grpId="0"/>
      <p:bldP spid="23" grpId="0"/>
      <p:bldP spid="27" grpId="0"/>
      <p:bldP spid="29"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8">
            <a:extLst>
              <a:ext uri="{FF2B5EF4-FFF2-40B4-BE49-F238E27FC236}">
                <a16:creationId xmlns:a16="http://schemas.microsoft.com/office/drawing/2014/main" id="{D2029D94-F05B-F68F-A287-7E13DD1B5C02}"/>
              </a:ext>
            </a:extLst>
          </p:cNvPr>
          <p:cNvSpPr>
            <a:spLocks noGrp="1"/>
          </p:cNvSpPr>
          <p:nvPr>
            <p:ph type="title"/>
          </p:nvPr>
        </p:nvSpPr>
        <p:spPr>
          <a:xfrm>
            <a:off x="348000" y="360000"/>
            <a:ext cx="10080000" cy="545601"/>
          </a:xfrm>
        </p:spPr>
        <p:txBody>
          <a:bodyPr/>
          <a:lstStyle/>
          <a:p>
            <a:r>
              <a:rPr lang="en-AU" altLang="ko-KR" dirty="0"/>
              <a:t>Now, it’s your turn!</a:t>
            </a:r>
            <a:endParaRPr lang="ko-KR" altLang="en-US" dirty="0"/>
          </a:p>
        </p:txBody>
      </p:sp>
      <p:sp>
        <p:nvSpPr>
          <p:cNvPr id="11" name="텍스트 개체 틀 10">
            <a:extLst>
              <a:ext uri="{FF2B5EF4-FFF2-40B4-BE49-F238E27FC236}">
                <a16:creationId xmlns:a16="http://schemas.microsoft.com/office/drawing/2014/main" id="{ABD6FB67-E6AF-B9F8-4C5D-9C0E7CA3BE17}"/>
              </a:ext>
            </a:extLst>
          </p:cNvPr>
          <p:cNvSpPr>
            <a:spLocks noGrp="1"/>
          </p:cNvSpPr>
          <p:nvPr>
            <p:ph type="body" sz="quarter" idx="18"/>
          </p:nvPr>
        </p:nvSpPr>
        <p:spPr>
          <a:xfrm>
            <a:off x="348000" y="982520"/>
            <a:ext cx="10080000" cy="310015"/>
          </a:xfrm>
        </p:spPr>
        <p:txBody>
          <a:bodyPr/>
          <a:lstStyle/>
          <a:p>
            <a:r>
              <a:rPr lang="en-AU" altLang="ko-KR" dirty="0">
                <a:solidFill>
                  <a:srgbClr val="146CFD"/>
                </a:solidFill>
                <a:ea typeface="Malgun Gothic" panose="020B0503020000020004" pitchFamily="34" charset="-127"/>
              </a:rPr>
              <a:t>~</a:t>
            </a:r>
            <a:r>
              <a:rPr lang="ko-KR" altLang="en-US" dirty="0">
                <a:solidFill>
                  <a:srgbClr val="146CFD"/>
                </a:solidFill>
                <a:ea typeface="Malgun Gothic" panose="020B0503020000020004" pitchFamily="34" charset="-127"/>
              </a:rPr>
              <a:t>원이에요</a:t>
            </a:r>
            <a:r>
              <a:rPr lang="en-AU" altLang="ko-KR" dirty="0">
                <a:solidFill>
                  <a:srgbClr val="146CFD"/>
                </a:solidFill>
                <a:ea typeface="Malgun Gothic" panose="020B0503020000020004" pitchFamily="34" charset="-127"/>
              </a:rPr>
              <a:t>?</a:t>
            </a:r>
            <a:endParaRPr lang="ko-KR" altLang="en-US" dirty="0">
              <a:solidFill>
                <a:srgbClr val="146CFD"/>
              </a:solidFill>
              <a:ea typeface="Malgun Gothic" panose="020B0503020000020004" pitchFamily="34" charset="-127"/>
            </a:endParaRPr>
          </a:p>
        </p:txBody>
      </p:sp>
      <p:sp>
        <p:nvSpPr>
          <p:cNvPr id="10" name="내용 개체 틀 9">
            <a:extLst>
              <a:ext uri="{FF2B5EF4-FFF2-40B4-BE49-F238E27FC236}">
                <a16:creationId xmlns:a16="http://schemas.microsoft.com/office/drawing/2014/main" id="{F76C0362-8422-892B-F0E5-CB7F84C1A567}"/>
              </a:ext>
            </a:extLst>
          </p:cNvPr>
          <p:cNvSpPr>
            <a:spLocks noGrp="1"/>
          </p:cNvSpPr>
          <p:nvPr>
            <p:ph idx="1"/>
          </p:nvPr>
        </p:nvSpPr>
        <p:spPr>
          <a:xfrm>
            <a:off x="348000" y="1620000"/>
            <a:ext cx="11484000" cy="4536000"/>
          </a:xfrm>
        </p:spPr>
        <p:txBody>
          <a:bodyPr/>
          <a:lstStyle/>
          <a:p>
            <a:r>
              <a:rPr lang="en-US" altLang="ko-KR" sz="2000" dirty="0"/>
              <a:t>Ask how much each item on the slide costs. </a:t>
            </a:r>
          </a:p>
        </p:txBody>
      </p:sp>
      <p:pic>
        <p:nvPicPr>
          <p:cNvPr id="2050" name="Picture 2">
            <a:extLst>
              <a:ext uri="{FF2B5EF4-FFF2-40B4-BE49-F238E27FC236}">
                <a16:creationId xmlns:a16="http://schemas.microsoft.com/office/drawing/2014/main" id="{B8FEF2E3-4B20-98BD-C06A-D5B0968DD2A0}"/>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8000" y="3045165"/>
            <a:ext cx="2526021" cy="32908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Kimchi.">
            <a:extLst>
              <a:ext uri="{FF2B5EF4-FFF2-40B4-BE49-F238E27FC236}">
                <a16:creationId xmlns:a16="http://schemas.microsoft.com/office/drawing/2014/main" id="{0C3A4ACE-C0D7-9922-0BAC-85B34A027FE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85338" y="2388848"/>
            <a:ext cx="1433787" cy="1137822"/>
          </a:xfrm>
          <a:prstGeom prst="rect">
            <a:avLst/>
          </a:prstGeom>
        </p:spPr>
      </p:pic>
      <p:sp>
        <p:nvSpPr>
          <p:cNvPr id="7" name="TextBox 6">
            <a:extLst>
              <a:ext uri="{FF2B5EF4-FFF2-40B4-BE49-F238E27FC236}">
                <a16:creationId xmlns:a16="http://schemas.microsoft.com/office/drawing/2014/main" id="{76AFB4DD-6DFD-9F64-AE52-1990009F0ECE}"/>
              </a:ext>
            </a:extLst>
          </p:cNvPr>
          <p:cNvSpPr txBox="1"/>
          <p:nvPr/>
        </p:nvSpPr>
        <p:spPr>
          <a:xfrm>
            <a:off x="4549722" y="2753673"/>
            <a:ext cx="2526021" cy="400110"/>
          </a:xfrm>
          <a:prstGeom prst="rect">
            <a:avLst/>
          </a:prstGeom>
          <a:noFill/>
        </p:spPr>
        <p:txBody>
          <a:bodyPr wrap="square">
            <a:spAutoFit/>
          </a:bodyPr>
          <a:lstStyle/>
          <a:p>
            <a:r>
              <a:rPr lang="ko-KR" altLang="en-US" sz="2000" dirty="0">
                <a:ea typeface="Malgun Gothic" panose="020B0503020000020004" pitchFamily="34" charset="-127"/>
              </a:rPr>
              <a:t>김치</a:t>
            </a:r>
            <a:r>
              <a:rPr lang="ko-KR" altLang="en-US" sz="2000" dirty="0">
                <a:solidFill>
                  <a:schemeClr val="tx1"/>
                </a:solidFill>
                <a:ea typeface="Malgun Gothic" panose="020B0503020000020004" pitchFamily="34" charset="-127"/>
              </a:rPr>
              <a:t>는 얼마예요</a:t>
            </a:r>
            <a:r>
              <a:rPr lang="en-US" altLang="ko-KR" sz="2000" dirty="0">
                <a:solidFill>
                  <a:schemeClr val="tx1"/>
                </a:solidFill>
                <a:ea typeface="Malgun Gothic" panose="020B0503020000020004" pitchFamily="34" charset="-127"/>
              </a:rPr>
              <a:t>?</a:t>
            </a:r>
            <a:endParaRPr lang="en-AU" sz="2000" dirty="0">
              <a:ea typeface="Malgun Gothic" panose="020B0503020000020004" pitchFamily="34" charset="-127"/>
            </a:endParaRPr>
          </a:p>
        </p:txBody>
      </p:sp>
      <p:pic>
        <p:nvPicPr>
          <p:cNvPr id="19" name="Picture 18" descr="Ramyeon.">
            <a:extLst>
              <a:ext uri="{FF2B5EF4-FFF2-40B4-BE49-F238E27FC236}">
                <a16:creationId xmlns:a16="http://schemas.microsoft.com/office/drawing/2014/main" id="{56D4F6C4-6C34-B523-E189-080933453C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75698" y="3631677"/>
            <a:ext cx="1453067" cy="1066364"/>
          </a:xfrm>
          <a:prstGeom prst="rect">
            <a:avLst/>
          </a:prstGeom>
        </p:spPr>
      </p:pic>
      <p:sp>
        <p:nvSpPr>
          <p:cNvPr id="21" name="TextBox 20">
            <a:extLst>
              <a:ext uri="{FF2B5EF4-FFF2-40B4-BE49-F238E27FC236}">
                <a16:creationId xmlns:a16="http://schemas.microsoft.com/office/drawing/2014/main" id="{1484D530-96E1-1FA5-E6C1-568F32ADF978}"/>
              </a:ext>
            </a:extLst>
          </p:cNvPr>
          <p:cNvSpPr txBox="1"/>
          <p:nvPr/>
        </p:nvSpPr>
        <p:spPr>
          <a:xfrm>
            <a:off x="4549722" y="4010657"/>
            <a:ext cx="2590270" cy="400110"/>
          </a:xfrm>
          <a:prstGeom prst="rect">
            <a:avLst/>
          </a:prstGeom>
          <a:noFill/>
        </p:spPr>
        <p:txBody>
          <a:bodyPr wrap="square">
            <a:spAutoFit/>
          </a:bodyPr>
          <a:lstStyle/>
          <a:p>
            <a:r>
              <a:rPr lang="ko-KR" altLang="en-US" sz="2000" dirty="0">
                <a:ea typeface="Malgun Gothic" panose="020B0503020000020004" pitchFamily="34" charset="-127"/>
              </a:rPr>
              <a:t>라면</a:t>
            </a:r>
            <a:r>
              <a:rPr lang="en-US" sz="2000" dirty="0">
                <a:solidFill>
                  <a:schemeClr val="tx1"/>
                </a:solidFill>
                <a:ea typeface="Malgun Gothic" panose="020B0503020000020004" pitchFamily="34" charset="-127"/>
              </a:rPr>
              <a:t>은</a:t>
            </a:r>
            <a:r>
              <a:rPr lang="ko-KR" altLang="en-US" sz="2000" dirty="0">
                <a:solidFill>
                  <a:schemeClr val="tx1"/>
                </a:solidFill>
                <a:ea typeface="Malgun Gothic" panose="020B0503020000020004" pitchFamily="34" charset="-127"/>
              </a:rPr>
              <a:t> 얼마예요</a:t>
            </a:r>
            <a:r>
              <a:rPr lang="en-US" altLang="ko-KR" sz="2000" dirty="0">
                <a:solidFill>
                  <a:schemeClr val="tx1"/>
                </a:solidFill>
                <a:ea typeface="Malgun Gothic" panose="020B0503020000020004" pitchFamily="34" charset="-127"/>
              </a:rPr>
              <a:t>?</a:t>
            </a:r>
            <a:endParaRPr lang="en-AU" altLang="ko-KR" sz="2000" dirty="0">
              <a:ea typeface="Malgun Gothic" panose="020B0503020000020004" pitchFamily="34" charset="-127"/>
            </a:endParaRPr>
          </a:p>
        </p:txBody>
      </p:sp>
      <p:pic>
        <p:nvPicPr>
          <p:cNvPr id="15" name="Picture 14" descr="Bulgogi.">
            <a:extLst>
              <a:ext uri="{FF2B5EF4-FFF2-40B4-BE49-F238E27FC236}">
                <a16:creationId xmlns:a16="http://schemas.microsoft.com/office/drawing/2014/main" id="{F0D71190-8D82-6C38-E62A-C0B7B86BA6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8857" y="4929344"/>
            <a:ext cx="1306748" cy="1264095"/>
          </a:xfrm>
          <a:prstGeom prst="rect">
            <a:avLst/>
          </a:prstGeom>
        </p:spPr>
      </p:pic>
      <p:sp>
        <p:nvSpPr>
          <p:cNvPr id="8" name="TextBox 7">
            <a:extLst>
              <a:ext uri="{FF2B5EF4-FFF2-40B4-BE49-F238E27FC236}">
                <a16:creationId xmlns:a16="http://schemas.microsoft.com/office/drawing/2014/main" id="{A21D9E4E-4F09-EF59-D4CD-364652DFD608}"/>
              </a:ext>
            </a:extLst>
          </p:cNvPr>
          <p:cNvSpPr txBox="1"/>
          <p:nvPr/>
        </p:nvSpPr>
        <p:spPr>
          <a:xfrm>
            <a:off x="4549722" y="5296590"/>
            <a:ext cx="2916950" cy="400110"/>
          </a:xfrm>
          <a:prstGeom prst="rect">
            <a:avLst/>
          </a:prstGeom>
          <a:noFill/>
        </p:spPr>
        <p:txBody>
          <a:bodyPr wrap="square">
            <a:spAutoFit/>
          </a:bodyPr>
          <a:lstStyle/>
          <a:p>
            <a:r>
              <a:rPr lang="ko-KR" altLang="en-US" sz="2000" dirty="0">
                <a:ea typeface="Malgun Gothic" panose="020B0503020000020004" pitchFamily="34" charset="-127"/>
              </a:rPr>
              <a:t>불고기</a:t>
            </a:r>
            <a:r>
              <a:rPr lang="ko-KR" altLang="en-US" sz="2000" dirty="0">
                <a:solidFill>
                  <a:schemeClr val="tx1"/>
                </a:solidFill>
                <a:ea typeface="Malgun Gothic" panose="020B0503020000020004" pitchFamily="34" charset="-127"/>
              </a:rPr>
              <a:t>는 얼마예요</a:t>
            </a:r>
            <a:r>
              <a:rPr lang="en-US" altLang="ko-KR" sz="2000" dirty="0">
                <a:solidFill>
                  <a:schemeClr val="tx1"/>
                </a:solidFill>
                <a:ea typeface="Malgun Gothic" panose="020B0503020000020004" pitchFamily="34" charset="-127"/>
              </a:rPr>
              <a:t>?</a:t>
            </a:r>
            <a:endParaRPr lang="en-AU" sz="2000" dirty="0">
              <a:ea typeface="Malgun Gothic" panose="020B0503020000020004" pitchFamily="34" charset="-127"/>
            </a:endParaRPr>
          </a:p>
        </p:txBody>
      </p:sp>
      <p:pic>
        <p:nvPicPr>
          <p:cNvPr id="18" name="Picture 17" descr="Bibimbap.">
            <a:extLst>
              <a:ext uri="{FF2B5EF4-FFF2-40B4-BE49-F238E27FC236}">
                <a16:creationId xmlns:a16="http://schemas.microsoft.com/office/drawing/2014/main" id="{4A87E5D8-785B-9291-CD3E-D516F557F3E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98472" y="2691706"/>
            <a:ext cx="1547423" cy="1309358"/>
          </a:xfrm>
          <a:prstGeom prst="rect">
            <a:avLst/>
          </a:prstGeom>
        </p:spPr>
      </p:pic>
      <p:sp>
        <p:nvSpPr>
          <p:cNvPr id="13" name="TextBox 12">
            <a:extLst>
              <a:ext uri="{FF2B5EF4-FFF2-40B4-BE49-F238E27FC236}">
                <a16:creationId xmlns:a16="http://schemas.microsoft.com/office/drawing/2014/main" id="{5FA2F133-B1A6-9071-411F-C75293B4E4A1}"/>
              </a:ext>
            </a:extLst>
          </p:cNvPr>
          <p:cNvSpPr txBox="1"/>
          <p:nvPr/>
        </p:nvSpPr>
        <p:spPr>
          <a:xfrm>
            <a:off x="8738687" y="3157338"/>
            <a:ext cx="3287430" cy="400110"/>
          </a:xfrm>
          <a:prstGeom prst="rect">
            <a:avLst/>
          </a:prstGeom>
          <a:noFill/>
        </p:spPr>
        <p:txBody>
          <a:bodyPr wrap="square">
            <a:spAutoFit/>
          </a:bodyPr>
          <a:lstStyle/>
          <a:p>
            <a:r>
              <a:rPr lang="ko-KR" altLang="en-US" sz="2000" dirty="0">
                <a:ea typeface="Malgun Gothic" panose="020B0503020000020004" pitchFamily="34" charset="-127"/>
              </a:rPr>
              <a:t>비빔밥</a:t>
            </a:r>
            <a:r>
              <a:rPr lang="en-US" sz="2000" dirty="0">
                <a:solidFill>
                  <a:schemeClr val="tx1"/>
                </a:solidFill>
                <a:ea typeface="Malgun Gothic" panose="020B0503020000020004" pitchFamily="34" charset="-127"/>
              </a:rPr>
              <a:t>은</a:t>
            </a:r>
            <a:r>
              <a:rPr lang="ko-KR" altLang="en-US" sz="2000" dirty="0">
                <a:solidFill>
                  <a:schemeClr val="tx1"/>
                </a:solidFill>
                <a:ea typeface="Malgun Gothic" panose="020B0503020000020004" pitchFamily="34" charset="-127"/>
              </a:rPr>
              <a:t> 얼마예요</a:t>
            </a:r>
            <a:r>
              <a:rPr lang="en-US" altLang="ko-KR" sz="2000" dirty="0">
                <a:solidFill>
                  <a:schemeClr val="tx1"/>
                </a:solidFill>
                <a:ea typeface="Malgun Gothic" panose="020B0503020000020004" pitchFamily="34" charset="-127"/>
              </a:rPr>
              <a:t>?</a:t>
            </a:r>
            <a:endParaRPr lang="en-AU" altLang="ko-KR" sz="2000" dirty="0">
              <a:ea typeface="Malgun Gothic" panose="020B0503020000020004" pitchFamily="34" charset="-127"/>
            </a:endParaRPr>
          </a:p>
        </p:txBody>
      </p:sp>
      <p:pic>
        <p:nvPicPr>
          <p:cNvPr id="17" name="Picture 16" descr="Tteokbokki.">
            <a:extLst>
              <a:ext uri="{FF2B5EF4-FFF2-40B4-BE49-F238E27FC236}">
                <a16:creationId xmlns:a16="http://schemas.microsoft.com/office/drawing/2014/main" id="{916A25AE-C39F-46F3-CD1E-7566EAE4DBC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113105" y="4505476"/>
            <a:ext cx="1518157" cy="1233057"/>
          </a:xfrm>
          <a:prstGeom prst="rect">
            <a:avLst/>
          </a:prstGeom>
        </p:spPr>
      </p:pic>
      <p:sp>
        <p:nvSpPr>
          <p:cNvPr id="6" name="TextBox 5">
            <a:extLst>
              <a:ext uri="{FF2B5EF4-FFF2-40B4-BE49-F238E27FC236}">
                <a16:creationId xmlns:a16="http://schemas.microsoft.com/office/drawing/2014/main" id="{E501CDA0-4932-E5CB-75D4-70B7896A15F3}"/>
              </a:ext>
            </a:extLst>
          </p:cNvPr>
          <p:cNvSpPr txBox="1"/>
          <p:nvPr/>
        </p:nvSpPr>
        <p:spPr>
          <a:xfrm>
            <a:off x="8738687" y="5029414"/>
            <a:ext cx="2834639" cy="400110"/>
          </a:xfrm>
          <a:prstGeom prst="rect">
            <a:avLst/>
          </a:prstGeom>
          <a:noFill/>
        </p:spPr>
        <p:txBody>
          <a:bodyPr wrap="square">
            <a:spAutoFit/>
          </a:bodyPr>
          <a:lstStyle/>
          <a:p>
            <a:r>
              <a:rPr lang="ko-KR" altLang="en-US" sz="2000" dirty="0">
                <a:ea typeface="Malgun Gothic" panose="020B0503020000020004" pitchFamily="34" charset="-127"/>
              </a:rPr>
              <a:t>떡볶이</a:t>
            </a:r>
            <a:r>
              <a:rPr lang="ko-KR" altLang="en-US" sz="2000" dirty="0">
                <a:solidFill>
                  <a:schemeClr val="tx1"/>
                </a:solidFill>
                <a:ea typeface="Malgun Gothic" panose="020B0503020000020004" pitchFamily="34" charset="-127"/>
              </a:rPr>
              <a:t>는 얼마예요</a:t>
            </a:r>
            <a:r>
              <a:rPr lang="en-US" altLang="ko-KR" sz="2000" dirty="0">
                <a:solidFill>
                  <a:schemeClr val="tx1"/>
                </a:solidFill>
                <a:ea typeface="Malgun Gothic" panose="020B0503020000020004" pitchFamily="34" charset="-127"/>
              </a:rPr>
              <a:t>?</a:t>
            </a:r>
            <a:endParaRPr lang="en-AU" sz="2000" dirty="0">
              <a:ea typeface="Malgun Gothic" panose="020B0503020000020004" pitchFamily="34" charset="-127"/>
            </a:endParaRPr>
          </a:p>
        </p:txBody>
      </p:sp>
      <p:sp>
        <p:nvSpPr>
          <p:cNvPr id="3" name="슬라이드 번호 개체 틀 2">
            <a:extLst>
              <a:ext uri="{FF2B5EF4-FFF2-40B4-BE49-F238E27FC236}">
                <a16:creationId xmlns:a16="http://schemas.microsoft.com/office/drawing/2014/main" id="{350330F2-F6B8-BA82-AF18-D6654F74375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309200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8" grpId="0"/>
      <p:bldP spid="1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8">
            <a:extLst>
              <a:ext uri="{FF2B5EF4-FFF2-40B4-BE49-F238E27FC236}">
                <a16:creationId xmlns:a16="http://schemas.microsoft.com/office/drawing/2014/main" id="{D2029D94-F05B-F68F-A287-7E13DD1B5C02}"/>
              </a:ext>
            </a:extLst>
          </p:cNvPr>
          <p:cNvSpPr>
            <a:spLocks noGrp="1"/>
          </p:cNvSpPr>
          <p:nvPr>
            <p:ph type="title"/>
          </p:nvPr>
        </p:nvSpPr>
        <p:spPr/>
        <p:txBody>
          <a:bodyPr/>
          <a:lstStyle/>
          <a:p>
            <a:r>
              <a:rPr lang="en-AU" altLang="ko-KR" dirty="0"/>
              <a:t>Answering the question</a:t>
            </a:r>
            <a:endParaRPr lang="ko-KR" altLang="en-US" dirty="0"/>
          </a:p>
        </p:txBody>
      </p:sp>
      <p:sp>
        <p:nvSpPr>
          <p:cNvPr id="11" name="텍스트 개체 틀 10">
            <a:extLst>
              <a:ext uri="{FF2B5EF4-FFF2-40B4-BE49-F238E27FC236}">
                <a16:creationId xmlns:a16="http://schemas.microsoft.com/office/drawing/2014/main" id="{ABD6FB67-E6AF-B9F8-4C5D-9C0E7CA3BE17}"/>
              </a:ext>
            </a:extLst>
          </p:cNvPr>
          <p:cNvSpPr>
            <a:spLocks noGrp="1"/>
          </p:cNvSpPr>
          <p:nvPr>
            <p:ph type="body" sz="quarter" idx="18"/>
          </p:nvPr>
        </p:nvSpPr>
        <p:spPr/>
        <p:txBody>
          <a:bodyPr/>
          <a:lstStyle/>
          <a:p>
            <a:endParaRPr lang="en-US" altLang="ko-KR" i="1" dirty="0">
              <a:solidFill>
                <a:srgbClr val="146CFD"/>
              </a:solidFill>
            </a:endParaRPr>
          </a:p>
          <a:p>
            <a:r>
              <a:rPr lang="en-AU" altLang="ko-KR" dirty="0">
                <a:solidFill>
                  <a:srgbClr val="146CFD"/>
                </a:solidFill>
                <a:ea typeface="Malgun Gothic" panose="020B0503020000020004" pitchFamily="34" charset="-127"/>
              </a:rPr>
              <a:t>~</a:t>
            </a:r>
            <a:r>
              <a:rPr lang="ko-KR" altLang="en-US" dirty="0">
                <a:solidFill>
                  <a:srgbClr val="146CFD"/>
                </a:solidFill>
                <a:ea typeface="Malgun Gothic" panose="020B0503020000020004" pitchFamily="34" charset="-127"/>
              </a:rPr>
              <a:t>원이에요</a:t>
            </a:r>
            <a:r>
              <a:rPr lang="en-AU" altLang="ko-KR" dirty="0">
                <a:solidFill>
                  <a:srgbClr val="146CFD"/>
                </a:solidFill>
                <a:ea typeface="Malgun Gothic" panose="020B0503020000020004" pitchFamily="34" charset="-127"/>
              </a:rPr>
              <a:t>?</a:t>
            </a:r>
            <a:endParaRPr lang="ko-KR" altLang="en-US" dirty="0">
              <a:solidFill>
                <a:srgbClr val="146CFD"/>
              </a:solidFill>
              <a:ea typeface="Malgun Gothic" panose="020B0503020000020004" pitchFamily="34" charset="-127"/>
            </a:endParaRPr>
          </a:p>
        </p:txBody>
      </p:sp>
      <p:pic>
        <p:nvPicPr>
          <p:cNvPr id="12" name="Picture 2">
            <a:extLst>
              <a:ext uri="{FF2B5EF4-FFF2-40B4-BE49-F238E27FC236}">
                <a16:creationId xmlns:a16="http://schemas.microsoft.com/office/drawing/2014/main" id="{4787F676-60A7-30C6-C112-6F05A1794252}"/>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000" y="1501890"/>
            <a:ext cx="2526021" cy="32908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B49BCB8-8598-C245-3A29-BCC84765EFEE}"/>
              </a:ext>
            </a:extLst>
          </p:cNvPr>
          <p:cNvSpPr txBox="1"/>
          <p:nvPr/>
        </p:nvSpPr>
        <p:spPr>
          <a:xfrm>
            <a:off x="2691293" y="2557497"/>
            <a:ext cx="3367278" cy="400110"/>
          </a:xfrm>
          <a:prstGeom prst="rect">
            <a:avLst/>
          </a:prstGeom>
          <a:noFill/>
        </p:spPr>
        <p:txBody>
          <a:bodyPr wrap="square">
            <a:spAutoFit/>
          </a:bodyPr>
          <a:lstStyle/>
          <a:p>
            <a:r>
              <a:rPr lang="ko-KR" altLang="en-US" sz="2000" dirty="0">
                <a:solidFill>
                  <a:schemeClr val="tx1"/>
                </a:solidFill>
                <a:latin typeface="Malgun Gothic" panose="020B0503020000020004" pitchFamily="34" charset="-127"/>
                <a:ea typeface="Malgun Gothic" panose="020B0503020000020004" pitchFamily="34" charset="-127"/>
              </a:rPr>
              <a:t>토마토는 얼마예요</a:t>
            </a:r>
            <a:r>
              <a:rPr lang="en-US" altLang="ko-KR" sz="2000" dirty="0">
                <a:solidFill>
                  <a:schemeClr val="tx1"/>
                </a:solidFill>
                <a:latin typeface="Malgun Gothic" panose="020B0503020000020004" pitchFamily="34" charset="-127"/>
                <a:ea typeface="Malgun Gothic" panose="020B0503020000020004" pitchFamily="34" charset="-127"/>
              </a:rPr>
              <a:t>?</a:t>
            </a:r>
          </a:p>
        </p:txBody>
      </p:sp>
      <p:grpSp>
        <p:nvGrpSpPr>
          <p:cNvPr id="15" name="Group 14" descr="4 tomatoes.">
            <a:extLst>
              <a:ext uri="{FF2B5EF4-FFF2-40B4-BE49-F238E27FC236}">
                <a16:creationId xmlns:a16="http://schemas.microsoft.com/office/drawing/2014/main" id="{DA0798EA-E894-32E4-537D-928B4CE518FC}"/>
              </a:ext>
            </a:extLst>
          </p:cNvPr>
          <p:cNvGrpSpPr/>
          <p:nvPr/>
        </p:nvGrpSpPr>
        <p:grpSpPr>
          <a:xfrm>
            <a:off x="2691293" y="3327640"/>
            <a:ext cx="1812739" cy="1267297"/>
            <a:chOff x="2882136" y="5014347"/>
            <a:chExt cx="1812739" cy="1267297"/>
          </a:xfrm>
        </p:grpSpPr>
        <p:pic>
          <p:nvPicPr>
            <p:cNvPr id="2" name="Picture 1" descr="Tomato.">
              <a:extLst>
                <a:ext uri="{FF2B5EF4-FFF2-40B4-BE49-F238E27FC236}">
                  <a16:creationId xmlns:a16="http://schemas.microsoft.com/office/drawing/2014/main" id="{4872731C-02B9-D9B7-0EEE-CBE37AD9F8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2136" y="5549366"/>
              <a:ext cx="628751" cy="633648"/>
            </a:xfrm>
            <a:prstGeom prst="rect">
              <a:avLst/>
            </a:prstGeom>
          </p:spPr>
        </p:pic>
        <p:pic>
          <p:nvPicPr>
            <p:cNvPr id="6" name="Picture 5" descr="Tomato.">
              <a:extLst>
                <a:ext uri="{FF2B5EF4-FFF2-40B4-BE49-F238E27FC236}">
                  <a16:creationId xmlns:a16="http://schemas.microsoft.com/office/drawing/2014/main" id="{9B02FC3F-F592-FDE8-38B4-1DD1D8EA72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6080" y="5647995"/>
              <a:ext cx="628752" cy="633649"/>
            </a:xfrm>
            <a:prstGeom prst="rect">
              <a:avLst/>
            </a:prstGeom>
          </p:spPr>
        </p:pic>
        <p:pic>
          <p:nvPicPr>
            <p:cNvPr id="7" name="Picture 6" descr="Tomato.">
              <a:extLst>
                <a:ext uri="{FF2B5EF4-FFF2-40B4-BE49-F238E27FC236}">
                  <a16:creationId xmlns:a16="http://schemas.microsoft.com/office/drawing/2014/main" id="{D437AECD-1AFC-1849-C61A-417A278343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48569" y="5014347"/>
              <a:ext cx="628751" cy="633648"/>
            </a:xfrm>
            <a:prstGeom prst="rect">
              <a:avLst/>
            </a:prstGeom>
          </p:spPr>
        </p:pic>
        <p:pic>
          <p:nvPicPr>
            <p:cNvPr id="8" name="Picture 7" descr="Tomato.">
              <a:extLst>
                <a:ext uri="{FF2B5EF4-FFF2-40B4-BE49-F238E27FC236}">
                  <a16:creationId xmlns:a16="http://schemas.microsoft.com/office/drawing/2014/main" id="{F1AA98CA-383C-9E76-29F8-86C547D2B0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23863" y="5029140"/>
              <a:ext cx="571012" cy="634039"/>
            </a:xfrm>
            <a:prstGeom prst="rect">
              <a:avLst/>
            </a:prstGeom>
          </p:spPr>
        </p:pic>
      </p:grpSp>
      <p:sp>
        <p:nvSpPr>
          <p:cNvPr id="19" name="TextBox 18">
            <a:extLst>
              <a:ext uri="{FF2B5EF4-FFF2-40B4-BE49-F238E27FC236}">
                <a16:creationId xmlns:a16="http://schemas.microsoft.com/office/drawing/2014/main" id="{66C8475A-0594-4A1B-D64B-E6317C5423E3}"/>
              </a:ext>
            </a:extLst>
          </p:cNvPr>
          <p:cNvSpPr txBox="1"/>
          <p:nvPr/>
        </p:nvSpPr>
        <p:spPr>
          <a:xfrm>
            <a:off x="6215634" y="4459749"/>
            <a:ext cx="3367278" cy="400110"/>
          </a:xfrm>
          <a:prstGeom prst="rect">
            <a:avLst/>
          </a:prstGeom>
          <a:noFill/>
        </p:spPr>
        <p:txBody>
          <a:bodyPr wrap="square">
            <a:spAutoFit/>
          </a:bodyPr>
          <a:lstStyle/>
          <a:p>
            <a:pPr algn="ctr"/>
            <a:r>
              <a:rPr lang="ko-KR" altLang="en-US" sz="2000" dirty="0">
                <a:solidFill>
                  <a:schemeClr val="tx1"/>
                </a:solidFill>
                <a:latin typeface="Malgun Gothic" panose="020B0503020000020004" pitchFamily="34" charset="-127"/>
                <a:ea typeface="Malgun Gothic" panose="020B0503020000020004" pitchFamily="34" charset="-127"/>
              </a:rPr>
              <a:t>토마토는 천 원이에요</a:t>
            </a:r>
            <a:r>
              <a:rPr lang="en-US" altLang="ko-KR" sz="2000" dirty="0">
                <a:solidFill>
                  <a:schemeClr val="tx1"/>
                </a:solidFill>
                <a:latin typeface="Malgun Gothic" panose="020B0503020000020004" pitchFamily="34" charset="-127"/>
                <a:ea typeface="Malgun Gothic" panose="020B0503020000020004" pitchFamily="34" charset="-127"/>
              </a:rPr>
              <a:t>.</a:t>
            </a:r>
          </a:p>
        </p:txBody>
      </p:sp>
      <p:pic>
        <p:nvPicPr>
          <p:cNvPr id="2052" name="Picture 4">
            <a:extLst>
              <a:ext uri="{FF2B5EF4-FFF2-40B4-BE49-F238E27FC236}">
                <a16:creationId xmlns:a16="http://schemas.microsoft.com/office/drawing/2014/main" id="{91A9E2FE-0EFD-1C4B-1865-0CC9157B6449}"/>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9245205" y="3120157"/>
            <a:ext cx="2598795" cy="3140850"/>
          </a:xfrm>
          <a:prstGeom prst="rect">
            <a:avLst/>
          </a:prstGeom>
          <a:noFill/>
          <a:extLst>
            <a:ext uri="{909E8E84-426E-40DD-AFC4-6F175D3DCCD1}">
              <a14:hiddenFill xmlns:a14="http://schemas.microsoft.com/office/drawing/2010/main">
                <a:solidFill>
                  <a:srgbClr val="FFFFFF"/>
                </a:solidFill>
              </a14:hiddenFill>
            </a:ext>
          </a:extLst>
        </p:spPr>
      </p:pic>
      <p:sp>
        <p:nvSpPr>
          <p:cNvPr id="3" name="슬라이드 번호 개체 틀 2">
            <a:extLst>
              <a:ext uri="{FF2B5EF4-FFF2-40B4-BE49-F238E27FC236}">
                <a16:creationId xmlns:a16="http://schemas.microsoft.com/office/drawing/2014/main" id="{350330F2-F6B8-BA82-AF18-D6654F74375F}"/>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8</a:t>
            </a:fld>
            <a:endParaRPr lang="en-AU"/>
          </a:p>
        </p:txBody>
      </p:sp>
    </p:spTree>
    <p:extLst>
      <p:ext uri="{BB962C8B-B14F-4D97-AF65-F5344CB8AC3E}">
        <p14:creationId xmlns:p14="http://schemas.microsoft.com/office/powerpoint/2010/main" val="239930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8">
            <a:extLst>
              <a:ext uri="{FF2B5EF4-FFF2-40B4-BE49-F238E27FC236}">
                <a16:creationId xmlns:a16="http://schemas.microsoft.com/office/drawing/2014/main" id="{D2029D94-F05B-F68F-A287-7E13DD1B5C02}"/>
              </a:ext>
            </a:extLst>
          </p:cNvPr>
          <p:cNvSpPr>
            <a:spLocks noGrp="1"/>
          </p:cNvSpPr>
          <p:nvPr>
            <p:ph type="title"/>
          </p:nvPr>
        </p:nvSpPr>
        <p:spPr/>
        <p:txBody>
          <a:bodyPr/>
          <a:lstStyle/>
          <a:p>
            <a:r>
              <a:rPr lang="en-AU" altLang="ko-KR" dirty="0"/>
              <a:t>Answering the question (2)</a:t>
            </a:r>
            <a:endParaRPr lang="ko-KR" altLang="en-US" dirty="0"/>
          </a:p>
        </p:txBody>
      </p:sp>
      <p:sp>
        <p:nvSpPr>
          <p:cNvPr id="11" name="텍스트 개체 틀 10">
            <a:extLst>
              <a:ext uri="{FF2B5EF4-FFF2-40B4-BE49-F238E27FC236}">
                <a16:creationId xmlns:a16="http://schemas.microsoft.com/office/drawing/2014/main" id="{ABD6FB67-E6AF-B9F8-4C5D-9C0E7CA3BE17}"/>
              </a:ext>
            </a:extLst>
          </p:cNvPr>
          <p:cNvSpPr>
            <a:spLocks noGrp="1"/>
          </p:cNvSpPr>
          <p:nvPr>
            <p:ph type="body" sz="quarter" idx="18"/>
          </p:nvPr>
        </p:nvSpPr>
        <p:spPr/>
        <p:txBody>
          <a:bodyPr/>
          <a:lstStyle/>
          <a:p>
            <a:r>
              <a:rPr lang="en-AU" altLang="ko-KR" dirty="0">
                <a:solidFill>
                  <a:srgbClr val="146CFD"/>
                </a:solidFill>
                <a:ea typeface="Malgun Gothic" panose="020B0503020000020004" pitchFamily="34" charset="-127"/>
              </a:rPr>
              <a:t>~</a:t>
            </a:r>
            <a:r>
              <a:rPr lang="ko-KR" altLang="en-US" dirty="0">
                <a:solidFill>
                  <a:srgbClr val="146CFD"/>
                </a:solidFill>
                <a:ea typeface="Malgun Gothic" panose="020B0503020000020004" pitchFamily="34" charset="-127"/>
              </a:rPr>
              <a:t>원이에요</a:t>
            </a:r>
            <a:r>
              <a:rPr lang="en-AU" altLang="ko-KR" dirty="0">
                <a:solidFill>
                  <a:srgbClr val="146CFD"/>
                </a:solidFill>
                <a:ea typeface="Malgun Gothic" panose="020B0503020000020004" pitchFamily="34" charset="-127"/>
              </a:rPr>
              <a:t>?</a:t>
            </a:r>
            <a:endParaRPr lang="ko-KR" altLang="en-US" dirty="0">
              <a:solidFill>
                <a:srgbClr val="146CFD"/>
              </a:solidFill>
              <a:ea typeface="Malgun Gothic" panose="020B0503020000020004" pitchFamily="34" charset="-127"/>
            </a:endParaRPr>
          </a:p>
        </p:txBody>
      </p:sp>
      <p:pic>
        <p:nvPicPr>
          <p:cNvPr id="12" name="Picture 2">
            <a:extLst>
              <a:ext uri="{FF2B5EF4-FFF2-40B4-BE49-F238E27FC236}">
                <a16:creationId xmlns:a16="http://schemas.microsoft.com/office/drawing/2014/main" id="{3DF95E25-AD85-2E22-25A8-262A04A485B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000" y="1501890"/>
            <a:ext cx="2526021" cy="32908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3253DE1-C99C-4876-37E8-60F0E48E75A1}"/>
              </a:ext>
            </a:extLst>
          </p:cNvPr>
          <p:cNvSpPr txBox="1"/>
          <p:nvPr/>
        </p:nvSpPr>
        <p:spPr>
          <a:xfrm>
            <a:off x="2571539" y="2790443"/>
            <a:ext cx="3684494" cy="400110"/>
          </a:xfrm>
          <a:prstGeom prst="rect">
            <a:avLst/>
          </a:prstGeom>
          <a:noFill/>
        </p:spPr>
        <p:txBody>
          <a:bodyPr wrap="square">
            <a:spAutoFit/>
          </a:bodyPr>
          <a:lstStyle/>
          <a:p>
            <a:r>
              <a:rPr lang="ko-KR" altLang="en-US" sz="2000" dirty="0">
                <a:solidFill>
                  <a:schemeClr val="tx1"/>
                </a:solidFill>
                <a:ea typeface="Malgun Gothic" panose="020B0503020000020004" pitchFamily="34" charset="-127"/>
              </a:rPr>
              <a:t>수박는 얼마예요</a:t>
            </a:r>
            <a:r>
              <a:rPr lang="en-US" altLang="ko-KR" sz="2000" dirty="0">
                <a:solidFill>
                  <a:schemeClr val="tx1"/>
                </a:solidFill>
                <a:ea typeface="Malgun Gothic" panose="020B0503020000020004" pitchFamily="34" charset="-127"/>
              </a:rPr>
              <a:t>?</a:t>
            </a:r>
          </a:p>
        </p:txBody>
      </p:sp>
      <p:pic>
        <p:nvPicPr>
          <p:cNvPr id="6" name="Picture 5" descr="Watermelon.">
            <a:extLst>
              <a:ext uri="{FF2B5EF4-FFF2-40B4-BE49-F238E27FC236}">
                <a16:creationId xmlns:a16="http://schemas.microsoft.com/office/drawing/2014/main" id="{FCF47775-A2C5-4E88-E81A-D818DCB789E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71539" y="3429000"/>
            <a:ext cx="1751391" cy="1140612"/>
          </a:xfrm>
          <a:prstGeom prst="rect">
            <a:avLst/>
          </a:prstGeom>
        </p:spPr>
      </p:pic>
      <p:sp>
        <p:nvSpPr>
          <p:cNvPr id="13" name="TextBox 12">
            <a:extLst>
              <a:ext uri="{FF2B5EF4-FFF2-40B4-BE49-F238E27FC236}">
                <a16:creationId xmlns:a16="http://schemas.microsoft.com/office/drawing/2014/main" id="{1BAD1178-3960-BD72-9296-7A9323916462}"/>
              </a:ext>
            </a:extLst>
          </p:cNvPr>
          <p:cNvSpPr txBox="1"/>
          <p:nvPr/>
        </p:nvSpPr>
        <p:spPr>
          <a:xfrm>
            <a:off x="6158522" y="4712802"/>
            <a:ext cx="3478075" cy="400110"/>
          </a:xfrm>
          <a:prstGeom prst="rect">
            <a:avLst/>
          </a:prstGeom>
          <a:noFill/>
        </p:spPr>
        <p:txBody>
          <a:bodyPr wrap="square">
            <a:spAutoFit/>
          </a:bodyPr>
          <a:lstStyle/>
          <a:p>
            <a:r>
              <a:rPr lang="ko-KR" altLang="en-US" sz="2000" dirty="0">
                <a:solidFill>
                  <a:schemeClr val="tx1"/>
                </a:solidFill>
                <a:ea typeface="Malgun Gothic" panose="020B0503020000020004" pitchFamily="34" charset="-127"/>
              </a:rPr>
              <a:t>수박는 삼천 원이에요</a:t>
            </a:r>
            <a:r>
              <a:rPr lang="en-US" altLang="ko-KR" sz="2000" dirty="0">
                <a:solidFill>
                  <a:schemeClr val="tx1"/>
                </a:solidFill>
                <a:ea typeface="Malgun Gothic" panose="020B0503020000020004" pitchFamily="34" charset="-127"/>
              </a:rPr>
              <a:t>.</a:t>
            </a:r>
          </a:p>
        </p:txBody>
      </p:sp>
      <p:pic>
        <p:nvPicPr>
          <p:cNvPr id="2052" name="Picture 4">
            <a:extLst>
              <a:ext uri="{FF2B5EF4-FFF2-40B4-BE49-F238E27FC236}">
                <a16:creationId xmlns:a16="http://schemas.microsoft.com/office/drawing/2014/main" id="{91A9E2FE-0EFD-1C4B-1865-0CC9157B6449}"/>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9245205" y="3120157"/>
            <a:ext cx="2598795" cy="3140850"/>
          </a:xfrm>
          <a:prstGeom prst="rect">
            <a:avLst/>
          </a:prstGeom>
          <a:noFill/>
          <a:extLst>
            <a:ext uri="{909E8E84-426E-40DD-AFC4-6F175D3DCCD1}">
              <a14:hiddenFill xmlns:a14="http://schemas.microsoft.com/office/drawing/2010/main">
                <a:solidFill>
                  <a:srgbClr val="FFFFFF"/>
                </a:solidFill>
              </a14:hiddenFill>
            </a:ext>
          </a:extLst>
        </p:spPr>
      </p:pic>
      <p:sp>
        <p:nvSpPr>
          <p:cNvPr id="3" name="슬라이드 번호 개체 틀 2">
            <a:extLst>
              <a:ext uri="{FF2B5EF4-FFF2-40B4-BE49-F238E27FC236}">
                <a16:creationId xmlns:a16="http://schemas.microsoft.com/office/drawing/2014/main" id="{350330F2-F6B8-BA82-AF18-D6654F74375F}"/>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81021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1c5a270-2cab-4081-bd60-6681928412a9">
      <Terms xmlns="http://schemas.microsoft.com/office/infopath/2007/PartnerControls"/>
    </lcf76f155ced4ddcb4097134ff3c332f>
    <TaxCatchAll xmlns="654a006b-cedf-4f35-a676-59854467968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B702864924864458D8A7651D2138959" ma:contentTypeVersion="19" ma:contentTypeDescription="Create a new document." ma:contentTypeScope="" ma:versionID="78fd0f863bded9a6b2f0865810ec5c37">
  <xsd:schema xmlns:xsd="http://www.w3.org/2001/XMLSchema" xmlns:xs="http://www.w3.org/2001/XMLSchema" xmlns:p="http://schemas.microsoft.com/office/2006/metadata/properties" xmlns:ns2="71c5a270-2cab-4081-bd60-6681928412a9" xmlns:ns3="654a006b-cedf-4f35-a676-59854467968c" targetNamespace="http://schemas.microsoft.com/office/2006/metadata/properties" ma:root="true" ma:fieldsID="23b29d0f4755366044abf1659b3e375d" ns2:_="" ns3:_="">
    <xsd:import namespace="71c5a270-2cab-4081-bd60-6681928412a9"/>
    <xsd:import namespace="654a006b-cedf-4f35-a676-59854467968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ObjectDetectorVersions" minOccurs="0"/>
                <xsd:element ref="ns2:lcf76f155ced4ddcb4097134ff3c332f" minOccurs="0"/>
                <xsd:element ref="ns3:TaxCatchAll"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c5a270-2cab-4081-bd60-6681928412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4a006b-cedf-4f35-a676-59854467968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be3a18-bd3c-4b62-9bca-ad0529fb27e9}" ma:internalName="TaxCatchAll" ma:showField="CatchAllData" ma:web="654a006b-cedf-4f35-a676-5985446796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2454DF-C774-4FAF-803F-92A39DB96E80}">
  <ds:schemaRefs>
    <ds:schemaRef ds:uri="http://schemas.microsoft.com/office/2006/metadata/properties"/>
    <ds:schemaRef ds:uri="http://schemas.microsoft.com/office/infopath/2007/PartnerControls"/>
    <ds:schemaRef ds:uri="71c5a270-2cab-4081-bd60-6681928412a9"/>
    <ds:schemaRef ds:uri="654a006b-cedf-4f35-a676-59854467968c"/>
  </ds:schemaRefs>
</ds:datastoreItem>
</file>

<file path=customXml/itemProps2.xml><?xml version="1.0" encoding="utf-8"?>
<ds:datastoreItem xmlns:ds="http://schemas.openxmlformats.org/officeDocument/2006/customXml" ds:itemID="{6312417E-A56A-404C-B71C-CA2078F29C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c5a270-2cab-4081-bd60-6681928412a9"/>
    <ds:schemaRef ds:uri="654a006b-cedf-4f35-a676-5985446796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B76447-EF74-44EF-84F3-465A77277A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467</TotalTime>
  <Words>994</Words>
  <Application>Microsoft Office PowerPoint</Application>
  <PresentationFormat>Widescreen</PresentationFormat>
  <Paragraphs>149</Paragraphs>
  <Slides>12</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Public Sans Light</vt:lpstr>
      <vt:lpstr>Times New Roman</vt:lpstr>
      <vt:lpstr>Public Sans</vt:lpstr>
      <vt:lpstr>Malgun Gothic</vt:lpstr>
      <vt:lpstr>Arial</vt:lpstr>
      <vt:lpstr>3_NSWG Corporate</vt:lpstr>
      <vt:lpstr>Asking the price 얼마예요?</vt:lpstr>
      <vt:lpstr>Asking how much something is </vt:lpstr>
      <vt:lpstr>How much is [item]?</vt:lpstr>
      <vt:lpstr>Topic particle neun</vt:lpstr>
      <vt:lpstr>Topic particle eun</vt:lpstr>
      <vt:lpstr>Topic particle practice</vt:lpstr>
      <vt:lpstr>Now, it’s your turn!</vt:lpstr>
      <vt:lpstr>Answering the question</vt:lpstr>
      <vt:lpstr>Answering the question (2)</vt:lpstr>
      <vt:lpstr>Answering the question (3) </vt:lpstr>
      <vt:lpstr>Let’s keep practising!</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Asking the price – Stage 4 Korean</dc:title>
  <dc:creator>NSW Department of Education</dc:creator>
  <dcterms:created xsi:type="dcterms:W3CDTF">2024-07-25T02:09:29Z</dcterms:created>
  <dcterms:modified xsi:type="dcterms:W3CDTF">2024-07-30T08:19:47Z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2024-07-25T02:09:49Z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f25c3eef-389b-4d47-bb2d-d83d2f5c4ba4</vt:lpwstr>
  </property>
  <property fmtid="{D5CDD505-2E9C-101B-9397-08002B2CF9AE}" pid="8" name="MSIP_Label_b603dfd7-d93a-4381-a340-2995d8282205_ContentBits">
    <vt:lpwstr>0</vt:lpwstr>
  </property>
  <property fmtid="{D5CDD505-2E9C-101B-9397-08002B2CF9AE}" pid="9" name="MediaServiceImageTags">
    <vt:lpwstr/>
  </property>
  <property fmtid="{D5CDD505-2E9C-101B-9397-08002B2CF9AE}" pid="10" name="ContentTypeId">
    <vt:lpwstr>0x0101001B702864924864458D8A7651D2138959</vt:lpwstr>
  </property>
</Properties>
</file>