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08" r:id="rId4"/>
  </p:sldMasterIdLst>
  <p:notesMasterIdLst>
    <p:notesMasterId r:id="rId12"/>
  </p:notesMasterIdLst>
  <p:handoutMasterIdLst>
    <p:handoutMasterId r:id="rId13"/>
  </p:handoutMasterIdLst>
  <p:sldIdLst>
    <p:sldId id="2141411557" r:id="rId5"/>
    <p:sldId id="2141411601" r:id="rId6"/>
    <p:sldId id="2141411599" r:id="rId7"/>
    <p:sldId id="2141411600" r:id="rId8"/>
    <p:sldId id="2141411602" r:id="rId9"/>
    <p:sldId id="2141411604" r:id="rId10"/>
    <p:sldId id="2141411556" r:id="rId11"/>
  </p:sldIdLst>
  <p:sldSz cx="12192000" cy="6858000"/>
  <p:notesSz cx="6858000" cy="9144000"/>
  <p:embeddedFontLst>
    <p:embeddedFont>
      <p:font typeface="Malgun Gothic" panose="020B0503020000020004" pitchFamily="34" charset="-127"/>
      <p:regular r:id="rId14"/>
      <p:bold r:id="rId15"/>
    </p:embeddedFont>
    <p:embeddedFont>
      <p:font typeface="Public Sans" pitchFamily="2" charset="0"/>
      <p:regular r:id="rId16"/>
      <p:bold r:id="rId17"/>
      <p:italic r:id="rId18"/>
      <p:boldItalic r:id="rId19"/>
    </p:embeddedFont>
    <p:embeddedFont>
      <p:font typeface="Public Sans Light" pitchFamily="2" charset="0"/>
      <p:regular r:id="rId20"/>
      <p:italic r:id="rId21"/>
    </p:embeddedFont>
    <p:embeddedFont>
      <p:font typeface="Public Sans SemiBold" pitchFamily="2" charset="0"/>
      <p:bold r:id="rId22"/>
      <p:boldItalic r:id="rId23"/>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88" userDrawn="1">
          <p15:clr>
            <a:srgbClr val="A4A3A4"/>
          </p15:clr>
        </p15:guide>
        <p15:guide id="2" pos="619"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CFD"/>
    <a:srgbClr val="00296C"/>
    <a:srgbClr val="CBEDFD"/>
    <a:srgbClr val="CDD3D6"/>
    <a:srgbClr val="EBEBEB"/>
    <a:srgbClr val="0070C0"/>
    <a:srgbClr val="002664"/>
    <a:srgbClr val="0046B8"/>
    <a:srgbClr val="FFFFFF"/>
    <a:srgbClr val="F6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3DDFDA-6018-43AE-BC53-6148995D289F}" v="2" dt="2024-07-31T22:32:19.972"/>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4" d="100"/>
          <a:sy n="124" d="100"/>
        </p:scale>
        <p:origin x="90" y="534"/>
      </p:cViewPr>
      <p:guideLst>
        <p:guide orient="horz" pos="1888"/>
        <p:guide pos="619"/>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8.fntdata"/><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font" Target="fonts/font7.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font" Target="fonts/font2.fntdata"/><Relationship Id="rId23" Type="http://schemas.openxmlformats.org/officeDocument/2006/relationships/font" Target="fonts/font10.fntdata"/><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1/08/2024</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1/08/2024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B07158C4-A119-4B78-9DE8-A50001BC31DC}" type="slidenum">
              <a:rPr lang="en-AU" smtClean="0"/>
              <a:pPr/>
              <a:t>2</a:t>
            </a:fld>
            <a:endParaRPr lang="en-AU"/>
          </a:p>
        </p:txBody>
      </p:sp>
    </p:spTree>
    <p:extLst>
      <p:ext uri="{BB962C8B-B14F-4D97-AF65-F5344CB8AC3E}">
        <p14:creationId xmlns:p14="http://schemas.microsoft.com/office/powerpoint/2010/main" val="235818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B07158C4-A119-4B78-9DE8-A50001BC31DC}" type="slidenum">
              <a:rPr lang="en-AU" smtClean="0"/>
              <a:pPr/>
              <a:t>3</a:t>
            </a:fld>
            <a:endParaRPr lang="en-AU"/>
          </a:p>
        </p:txBody>
      </p:sp>
    </p:spTree>
    <p:extLst>
      <p:ext uri="{BB962C8B-B14F-4D97-AF65-F5344CB8AC3E}">
        <p14:creationId xmlns:p14="http://schemas.microsoft.com/office/powerpoint/2010/main" val="426802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B07158C4-A119-4B78-9DE8-A50001BC31DC}" type="slidenum">
              <a:rPr lang="en-AU" smtClean="0"/>
              <a:pPr/>
              <a:t>4</a:t>
            </a:fld>
            <a:endParaRPr lang="en-AU"/>
          </a:p>
        </p:txBody>
      </p:sp>
    </p:spTree>
    <p:extLst>
      <p:ext uri="{BB962C8B-B14F-4D97-AF65-F5344CB8AC3E}">
        <p14:creationId xmlns:p14="http://schemas.microsoft.com/office/powerpoint/2010/main" val="1470909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B07158C4-A119-4B78-9DE8-A50001BC31DC}" type="slidenum">
              <a:rPr lang="en-AU" smtClean="0"/>
              <a:pPr/>
              <a:t>5</a:t>
            </a:fld>
            <a:endParaRPr lang="en-AU"/>
          </a:p>
        </p:txBody>
      </p:sp>
    </p:spTree>
    <p:extLst>
      <p:ext uri="{BB962C8B-B14F-4D97-AF65-F5344CB8AC3E}">
        <p14:creationId xmlns:p14="http://schemas.microsoft.com/office/powerpoint/2010/main" val="2228355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2822677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Slide not shared</a:t>
            </a:r>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a:p>
        </p:txBody>
      </p:sp>
    </p:spTree>
    <p:extLst>
      <p:ext uri="{BB962C8B-B14F-4D97-AF65-F5344CB8AC3E}">
        <p14:creationId xmlns:p14="http://schemas.microsoft.com/office/powerpoint/2010/main" val="4052191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7" name="Text Placeholder 51">
            <a:extLst>
              <a:ext uri="{FF2B5EF4-FFF2-40B4-BE49-F238E27FC236}">
                <a16:creationId xmlns:a16="http://schemas.microsoft.com/office/drawing/2014/main" id="{270311DB-5A0B-2C64-FD32-3845AE0AB54C}"/>
              </a:ext>
            </a:extLst>
          </p:cNvPr>
          <p:cNvSpPr>
            <a:spLocks noGrp="1"/>
          </p:cNvSpPr>
          <p:nvPr>
            <p:ph type="body" sz="quarter" idx="12" hasCustomPrompt="1"/>
          </p:nvPr>
        </p:nvSpPr>
        <p:spPr>
          <a:xfrm>
            <a:off x="359998" y="4778427"/>
            <a:ext cx="8532000"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28" name="Text Placeholder 51">
            <a:extLst>
              <a:ext uri="{FF2B5EF4-FFF2-40B4-BE49-F238E27FC236}">
                <a16:creationId xmlns:a16="http://schemas.microsoft.com/office/drawing/2014/main" id="{BFB21B71-10B3-4079-5902-4C0C7A33E13F}"/>
              </a:ext>
            </a:extLst>
          </p:cNvPr>
          <p:cNvSpPr>
            <a:spLocks noGrp="1"/>
          </p:cNvSpPr>
          <p:nvPr>
            <p:ph type="body" sz="quarter" idx="13" hasCustomPrompt="1"/>
          </p:nvPr>
        </p:nvSpPr>
        <p:spPr>
          <a:xfrm>
            <a:off x="9071998" y="4273686"/>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29" name="Text Placeholder 51">
            <a:extLst>
              <a:ext uri="{FF2B5EF4-FFF2-40B4-BE49-F238E27FC236}">
                <a16:creationId xmlns:a16="http://schemas.microsoft.com/office/drawing/2014/main" id="{C1729F1B-F7E5-2176-BB52-4A213A278B69}"/>
              </a:ext>
            </a:extLst>
          </p:cNvPr>
          <p:cNvSpPr>
            <a:spLocks noGrp="1"/>
          </p:cNvSpPr>
          <p:nvPr>
            <p:ph type="body" sz="quarter" idx="14" hasCustomPrompt="1"/>
          </p:nvPr>
        </p:nvSpPr>
        <p:spPr>
          <a:xfrm>
            <a:off x="359998" y="4273686"/>
            <a:ext cx="8532000" cy="424497"/>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13476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GB"/>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GB"/>
              <a:t>Click icon to add picture</a:t>
            </a:r>
            <a:endParaRPr lang="en-AU"/>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a:t>Caption</a:t>
            </a:r>
            <a:endParaRPr lang="en-AU"/>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a:p>
        </p:txBody>
      </p:sp>
    </p:spTree>
    <p:extLst>
      <p:ext uri="{BB962C8B-B14F-4D97-AF65-F5344CB8AC3E}">
        <p14:creationId xmlns:p14="http://schemas.microsoft.com/office/powerpoint/2010/main" val="423144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4DAC1B-834C-7BD5-B0BB-7FE13580EE7C}"/>
              </a:ext>
              <a:ext uri="{C183D7F6-B498-43B3-948B-1728B52AA6E4}">
                <adec:decorative xmlns:adec="http://schemas.microsoft.com/office/drawing/2017/decorative" val="1"/>
              </a:ext>
            </a:extLst>
          </p:cNvPr>
          <p:cNvSpPr>
            <a:spLocks/>
          </p:cNvSpPr>
          <p:nvPr userDrawn="1"/>
        </p:nvSpPr>
        <p:spPr>
          <a:xfrm>
            <a:off x="0" y="1"/>
            <a:ext cx="12192000" cy="13614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Oval 2">
            <a:extLst>
              <a:ext uri="{FF2B5EF4-FFF2-40B4-BE49-F238E27FC236}">
                <a16:creationId xmlns:a16="http://schemas.microsoft.com/office/drawing/2014/main" id="{B37506F2-F525-5814-9826-7AFD500EC450}"/>
              </a:ext>
              <a:ext uri="{C183D7F6-B498-43B3-948B-1728B52AA6E4}">
                <adec:decorative xmlns:adec="http://schemas.microsoft.com/office/drawing/2017/decorative" val="1"/>
              </a:ext>
            </a:extLst>
          </p:cNvPr>
          <p:cNvSpPr>
            <a:spLocks/>
          </p:cNvSpPr>
          <p:nvPr userDrawn="1"/>
        </p:nvSpPr>
        <p:spPr>
          <a:xfrm rot="15300000">
            <a:off x="11294234" y="197717"/>
            <a:ext cx="1034963" cy="103762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Oval 4">
            <a:extLst>
              <a:ext uri="{FF2B5EF4-FFF2-40B4-BE49-F238E27FC236}">
                <a16:creationId xmlns:a16="http://schemas.microsoft.com/office/drawing/2014/main" id="{0A512C00-E83C-79F8-F03D-C3C23BD06D81}"/>
              </a:ext>
              <a:ext uri="{C183D7F6-B498-43B3-948B-1728B52AA6E4}">
                <adec:decorative xmlns:adec="http://schemas.microsoft.com/office/drawing/2017/decorative" val="1"/>
              </a:ext>
            </a:extLst>
          </p:cNvPr>
          <p:cNvSpPr>
            <a:spLocks/>
          </p:cNvSpPr>
          <p:nvPr userDrawn="1"/>
        </p:nvSpPr>
        <p:spPr>
          <a:xfrm rot="15300000">
            <a:off x="6996750" y="-1709613"/>
            <a:ext cx="2751951" cy="27590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5AC2B146-1D7B-D829-D8E7-D9D84F534228}"/>
              </a:ext>
              <a:ext uri="{C183D7F6-B498-43B3-948B-1728B52AA6E4}">
                <adec:decorative xmlns:adec="http://schemas.microsoft.com/office/drawing/2017/decorative" val="1"/>
              </a:ext>
            </a:extLst>
          </p:cNvPr>
          <p:cNvSpPr>
            <a:spLocks/>
          </p:cNvSpPr>
          <p:nvPr userDrawn="1"/>
        </p:nvSpPr>
        <p:spPr>
          <a:xfrm rot="15300000">
            <a:off x="9701234" y="640918"/>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Rounded Corners 6">
            <a:extLst>
              <a:ext uri="{FF2B5EF4-FFF2-40B4-BE49-F238E27FC236}">
                <a16:creationId xmlns:a16="http://schemas.microsoft.com/office/drawing/2014/main" id="{C9DEBC90-31CF-1F88-DB5E-43CFBF8292BC}"/>
              </a:ext>
              <a:ext uri="{C183D7F6-B498-43B3-948B-1728B52AA6E4}">
                <adec:decorative xmlns:adec="http://schemas.microsoft.com/office/drawing/2017/decorative" val="1"/>
              </a:ext>
            </a:extLst>
          </p:cNvPr>
          <p:cNvSpPr>
            <a:spLocks/>
          </p:cNvSpPr>
          <p:nvPr userDrawn="1"/>
        </p:nvSpPr>
        <p:spPr>
          <a:xfrm>
            <a:off x="1" y="1356043"/>
            <a:ext cx="12192000" cy="5501957"/>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8" name="Rectangle: Rounded Corners 7">
            <a:extLst>
              <a:ext uri="{FF2B5EF4-FFF2-40B4-BE49-F238E27FC236}">
                <a16:creationId xmlns:a16="http://schemas.microsoft.com/office/drawing/2014/main" id="{7FF62EBE-2464-DE23-7321-C65DF73A8BB7}"/>
              </a:ext>
              <a:ext uri="{C183D7F6-B498-43B3-948B-1728B52AA6E4}">
                <adec:decorative xmlns:adec="http://schemas.microsoft.com/office/drawing/2017/decorative" val="1"/>
              </a:ext>
            </a:extLst>
          </p:cNvPr>
          <p:cNvSpPr>
            <a:spLocks/>
          </p:cNvSpPr>
          <p:nvPr userDrawn="1"/>
        </p:nvSpPr>
        <p:spPr>
          <a:xfrm>
            <a:off x="232622" y="1527043"/>
            <a:ext cx="11726756" cy="5159957"/>
          </a:xfrm>
          <a:prstGeom prst="roundRect">
            <a:avLst>
              <a:gd name="adj" fmla="val 395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A5DAE747-9C91-E811-1664-A182D214D6BE}"/>
              </a:ext>
              <a:ext uri="{C183D7F6-B498-43B3-948B-1728B52AA6E4}">
                <adec:decorative xmlns:adec="http://schemas.microsoft.com/office/drawing/2017/decorative" val="1"/>
              </a:ext>
            </a:extLst>
          </p:cNvPr>
          <p:cNvSpPr>
            <a:spLocks/>
          </p:cNvSpPr>
          <p:nvPr userDrawn="1"/>
        </p:nvSpPr>
        <p:spPr>
          <a:xfrm>
            <a:off x="-140912" y="-1853293"/>
            <a:ext cx="12332912" cy="185329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E9FD4B39-67C3-F21F-71E2-01CE3E74FB63}"/>
              </a:ext>
              <a:ext uri="{C183D7F6-B498-43B3-948B-1728B52AA6E4}">
                <adec:decorative xmlns:adec="http://schemas.microsoft.com/office/drawing/2017/decorative" val="1"/>
              </a:ext>
            </a:extLst>
          </p:cNvPr>
          <p:cNvSpPr>
            <a:spLocks/>
          </p:cNvSpPr>
          <p:nvPr userDrawn="1"/>
        </p:nvSpPr>
        <p:spPr>
          <a:xfrm rot="5400000">
            <a:off x="7606331" y="2406793"/>
            <a:ext cx="9916886" cy="74555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1" name="Title 3">
            <a:extLst>
              <a:ext uri="{FF2B5EF4-FFF2-40B4-BE49-F238E27FC236}">
                <a16:creationId xmlns:a16="http://schemas.microsoft.com/office/drawing/2014/main" id="{6389052F-9E41-61FA-EC7E-98B99BD8FFDF}"/>
              </a:ext>
            </a:extLst>
          </p:cNvPr>
          <p:cNvSpPr>
            <a:spLocks noGrp="1"/>
          </p:cNvSpPr>
          <p:nvPr>
            <p:ph type="title" hasCustomPrompt="1"/>
          </p:nvPr>
        </p:nvSpPr>
        <p:spPr>
          <a:xfrm>
            <a:off x="360000" y="407914"/>
            <a:ext cx="6658020" cy="545601"/>
          </a:xfrm>
        </p:spPr>
        <p:txBody>
          <a:bodyPr/>
          <a:lstStyle>
            <a:lvl1pPr>
              <a:defRPr>
                <a:solidFill>
                  <a:schemeClr val="bg1"/>
                </a:solidFill>
              </a:defRPr>
            </a:lvl1pPr>
          </a:lstStyle>
          <a:p>
            <a:r>
              <a:rPr lang="en-US"/>
              <a:t>Meet the [KLA] team</a:t>
            </a:r>
            <a:endParaRPr lang="en-AU"/>
          </a:p>
        </p:txBody>
      </p:sp>
    </p:spTree>
    <p:extLst>
      <p:ext uri="{BB962C8B-B14F-4D97-AF65-F5344CB8AC3E}">
        <p14:creationId xmlns:p14="http://schemas.microsoft.com/office/powerpoint/2010/main" val="1690030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slide 2">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2" name="Rectangle 1">
            <a:extLst>
              <a:ext uri="{FF2B5EF4-FFF2-40B4-BE49-F238E27FC236}">
                <a16:creationId xmlns:a16="http://schemas.microsoft.com/office/drawing/2014/main" id="{236FCCDD-FD1C-C6A0-716F-205A6DA05877}"/>
              </a:ext>
            </a:extLst>
          </p:cNvPr>
          <p:cNvSpPr>
            <a:spLocks/>
          </p:cNvSpPr>
          <p:nvPr userDrawn="1"/>
        </p:nvSpPr>
        <p:spPr>
          <a:xfrm>
            <a:off x="0" y="0"/>
            <a:ext cx="3376827" cy="6858000"/>
          </a:xfrm>
          <a:prstGeom prst="rect">
            <a:avLst/>
          </a:prstGeom>
          <a:solidFill>
            <a:srgbClr val="00266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grpSp>
        <p:nvGrpSpPr>
          <p:cNvPr id="3" name="Group 2">
            <a:extLst>
              <a:ext uri="{FF2B5EF4-FFF2-40B4-BE49-F238E27FC236}">
                <a16:creationId xmlns:a16="http://schemas.microsoft.com/office/drawing/2014/main" id="{E5018918-0483-2699-478B-2ECC7C26DB56}"/>
              </a:ext>
            </a:extLst>
          </p:cNvPr>
          <p:cNvGrpSpPr>
            <a:grpSpLocks/>
          </p:cNvGrpSpPr>
          <p:nvPr userDrawn="1"/>
        </p:nvGrpSpPr>
        <p:grpSpPr>
          <a:xfrm flipH="1">
            <a:off x="-904718" y="2431903"/>
            <a:ext cx="4435322" cy="4833715"/>
            <a:chOff x="-439573" y="2545073"/>
            <a:chExt cx="4435322" cy="4833715"/>
          </a:xfrm>
        </p:grpSpPr>
        <p:sp>
          <p:nvSpPr>
            <p:cNvPr id="5" name="Oval 4">
              <a:extLst>
                <a:ext uri="{FF2B5EF4-FFF2-40B4-BE49-F238E27FC236}">
                  <a16:creationId xmlns:a16="http://schemas.microsoft.com/office/drawing/2014/main" id="{E8C5E266-0174-0A70-3FC4-FD70711A55C1}"/>
                </a:ext>
              </a:extLst>
            </p:cNvPr>
            <p:cNvSpPr>
              <a:spLocks/>
            </p:cNvSpPr>
            <p:nvPr/>
          </p:nvSpPr>
          <p:spPr>
            <a:xfrm>
              <a:off x="756247" y="5728543"/>
              <a:ext cx="1646006" cy="1650245"/>
            </a:xfrm>
            <a:prstGeom prst="ellipse">
              <a:avLst/>
            </a:prstGeom>
            <a:solidFill>
              <a:srgbClr val="FFE6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a:extLst>
                <a:ext uri="{FF2B5EF4-FFF2-40B4-BE49-F238E27FC236}">
                  <a16:creationId xmlns:a16="http://schemas.microsoft.com/office/drawing/2014/main" id="{2CAF77CB-B8B2-FA4B-D6AD-9E04E492AED2}"/>
                </a:ext>
              </a:extLst>
            </p:cNvPr>
            <p:cNvSpPr>
              <a:spLocks/>
            </p:cNvSpPr>
            <p:nvPr/>
          </p:nvSpPr>
          <p:spPr>
            <a:xfrm>
              <a:off x="1243798" y="2545073"/>
              <a:ext cx="2751951" cy="2759039"/>
            </a:xfrm>
            <a:prstGeom prst="ellipse">
              <a:avLst/>
            </a:prstGeom>
            <a:solidFill>
              <a:srgbClr val="C9E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Oval 6">
              <a:extLst>
                <a:ext uri="{FF2B5EF4-FFF2-40B4-BE49-F238E27FC236}">
                  <a16:creationId xmlns:a16="http://schemas.microsoft.com/office/drawing/2014/main" id="{5B557B4D-19A0-A52F-BA0D-AD8A3ED18C60}"/>
                </a:ext>
              </a:extLst>
            </p:cNvPr>
            <p:cNvSpPr>
              <a:spLocks/>
            </p:cNvSpPr>
            <p:nvPr/>
          </p:nvSpPr>
          <p:spPr>
            <a:xfrm>
              <a:off x="-439573" y="3734026"/>
              <a:ext cx="2552016" cy="2552016"/>
            </a:xfrm>
            <a:prstGeom prst="ellipse">
              <a:avLst/>
            </a:prstGeom>
            <a:noFill/>
            <a:ln w="190500">
              <a:solidFill>
                <a:srgbClr val="136C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8" name="Rectangle 7">
            <a:extLst>
              <a:ext uri="{FF2B5EF4-FFF2-40B4-BE49-F238E27FC236}">
                <a16:creationId xmlns:a16="http://schemas.microsoft.com/office/drawing/2014/main" id="{ECDEE502-25E2-E471-DCF0-E20F702CDAD3}"/>
              </a:ext>
            </a:extLst>
          </p:cNvPr>
          <p:cNvSpPr>
            <a:spLocks/>
          </p:cNvSpPr>
          <p:nvPr userDrawn="1"/>
        </p:nvSpPr>
        <p:spPr>
          <a:xfrm>
            <a:off x="2994991" y="0"/>
            <a:ext cx="9197009"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a:p>
        </p:txBody>
      </p:sp>
      <p:sp>
        <p:nvSpPr>
          <p:cNvPr id="9" name="Rectangle 8">
            <a:extLst>
              <a:ext uri="{FF2B5EF4-FFF2-40B4-BE49-F238E27FC236}">
                <a16:creationId xmlns:a16="http://schemas.microsoft.com/office/drawing/2014/main" id="{DC8E7762-479D-5D38-E3AA-B007883D48B1}"/>
              </a:ext>
            </a:extLst>
          </p:cNvPr>
          <p:cNvSpPr>
            <a:spLocks/>
          </p:cNvSpPr>
          <p:nvPr userDrawn="1"/>
        </p:nvSpPr>
        <p:spPr>
          <a:xfrm rot="5400000">
            <a:off x="-5110380" y="1900026"/>
            <a:ext cx="7193285" cy="302747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0" name="Rectangle 9">
            <a:extLst>
              <a:ext uri="{FF2B5EF4-FFF2-40B4-BE49-F238E27FC236}">
                <a16:creationId xmlns:a16="http://schemas.microsoft.com/office/drawing/2014/main" id="{607BA05C-9702-92F7-7EE4-5E7F6E0804D4}"/>
              </a:ext>
            </a:extLst>
          </p:cNvPr>
          <p:cNvSpPr>
            <a:spLocks/>
          </p:cNvSpPr>
          <p:nvPr userDrawn="1"/>
        </p:nvSpPr>
        <p:spPr>
          <a:xfrm>
            <a:off x="-140912" y="6858000"/>
            <a:ext cx="12332912" cy="66206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bg1"/>
                </a:solidFill>
              </a:defRPr>
            </a:lvl1pPr>
          </a:lstStyle>
          <a:p>
            <a:r>
              <a:rPr lang="en-US"/>
              <a:t>[KLA] Curriculum team</a:t>
            </a:r>
            <a:endParaRPr lang="en-AU"/>
          </a:p>
        </p:txBody>
      </p:sp>
    </p:spTree>
    <p:extLst>
      <p:ext uri="{BB962C8B-B14F-4D97-AF65-F5344CB8AC3E}">
        <p14:creationId xmlns:p14="http://schemas.microsoft.com/office/powerpoint/2010/main" val="2563844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slid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925558F-1CCD-6414-E6FE-A684D24944F5}"/>
              </a:ext>
            </a:extLst>
          </p:cNvPr>
          <p:cNvSpPr>
            <a:spLocks/>
          </p:cNvSpPr>
          <p:nvPr userDrawn="1"/>
        </p:nvSpPr>
        <p:spPr>
          <a:xfrm>
            <a:off x="0" y="0"/>
            <a:ext cx="3376827"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13" name="Oval 12">
            <a:extLst>
              <a:ext uri="{FF2B5EF4-FFF2-40B4-BE49-F238E27FC236}">
                <a16:creationId xmlns:a16="http://schemas.microsoft.com/office/drawing/2014/main" id="{437F98C1-7925-B4E1-8A9A-8C1EE050337D}"/>
              </a:ext>
            </a:extLst>
          </p:cNvPr>
          <p:cNvSpPr>
            <a:spLocks/>
          </p:cNvSpPr>
          <p:nvPr userDrawn="1"/>
        </p:nvSpPr>
        <p:spPr>
          <a:xfrm>
            <a:off x="756247" y="5536026"/>
            <a:ext cx="1646006" cy="1650245"/>
          </a:xfrm>
          <a:prstGeom prst="ellipse">
            <a:avLst/>
          </a:prstGeom>
          <a:solidFill>
            <a:srgbClr val="8BE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Oval 13">
            <a:extLst>
              <a:ext uri="{FF2B5EF4-FFF2-40B4-BE49-F238E27FC236}">
                <a16:creationId xmlns:a16="http://schemas.microsoft.com/office/drawing/2014/main" id="{020BAB49-7DE1-F84C-E4E1-34BC639F9FD2}"/>
              </a:ext>
            </a:extLst>
          </p:cNvPr>
          <p:cNvSpPr>
            <a:spLocks/>
          </p:cNvSpPr>
          <p:nvPr userDrawn="1"/>
        </p:nvSpPr>
        <p:spPr>
          <a:xfrm>
            <a:off x="1243798" y="2352556"/>
            <a:ext cx="2751951" cy="2759039"/>
          </a:xfrm>
          <a:prstGeom prst="ellipse">
            <a:avLst/>
          </a:prstGeom>
          <a:solidFill>
            <a:srgbClr val="136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descr="A picture containing diagram&#10;&#10;Description automatically generated">
            <a:extLst>
              <a:ext uri="{FF2B5EF4-FFF2-40B4-BE49-F238E27FC236}">
                <a16:creationId xmlns:a16="http://schemas.microsoft.com/office/drawing/2014/main" id="{71120AC0-2B0D-ACEC-657C-3799D27823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627909" y="3220557"/>
            <a:ext cx="4244315" cy="2991557"/>
          </a:xfrm>
          <a:prstGeom prst="rect">
            <a:avLst/>
          </a:prstGeom>
        </p:spPr>
      </p:pic>
      <p:sp>
        <p:nvSpPr>
          <p:cNvPr id="16" name="Rectangle 15">
            <a:extLst>
              <a:ext uri="{FF2B5EF4-FFF2-40B4-BE49-F238E27FC236}">
                <a16:creationId xmlns:a16="http://schemas.microsoft.com/office/drawing/2014/main" id="{DF7763D2-FA9B-CF59-8DB9-74409112DDCD}"/>
              </a:ext>
            </a:extLst>
          </p:cNvPr>
          <p:cNvSpPr>
            <a:spLocks/>
          </p:cNvSpPr>
          <p:nvPr userDrawn="1"/>
        </p:nvSpPr>
        <p:spPr>
          <a:xfrm>
            <a:off x="-140912" y="6854942"/>
            <a:ext cx="12332912" cy="331329"/>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
        <p:nvSpPr>
          <p:cNvPr id="12" name="Title 3">
            <a:extLst>
              <a:ext uri="{FF2B5EF4-FFF2-40B4-BE49-F238E27FC236}">
                <a16:creationId xmlns:a16="http://schemas.microsoft.com/office/drawing/2014/main" id="{9CB69818-EA4E-73F6-A3E9-E96A11112B65}"/>
              </a:ext>
            </a:extLst>
          </p:cNvPr>
          <p:cNvSpPr>
            <a:spLocks noGrp="1"/>
          </p:cNvSpPr>
          <p:nvPr>
            <p:ph type="title" hasCustomPrompt="1"/>
          </p:nvPr>
        </p:nvSpPr>
        <p:spPr>
          <a:xfrm>
            <a:off x="273975" y="312181"/>
            <a:ext cx="2430780" cy="1769538"/>
          </a:xfrm>
        </p:spPr>
        <p:txBody>
          <a:bodyPr/>
          <a:lstStyle>
            <a:lvl1pPr>
              <a:lnSpc>
                <a:spcPct val="110000"/>
              </a:lnSpc>
              <a:defRPr>
                <a:solidFill>
                  <a:schemeClr val="accent1"/>
                </a:solidFill>
              </a:defRPr>
            </a:lvl1pPr>
          </a:lstStyle>
          <a:p>
            <a:r>
              <a:rPr lang="en-US"/>
              <a:t>[KLA] Curriculum team</a:t>
            </a:r>
            <a:endParaRPr lang="en-AU"/>
          </a:p>
        </p:txBody>
      </p:sp>
      <p:sp>
        <p:nvSpPr>
          <p:cNvPr id="17" name="Rectangle 16">
            <a:extLst>
              <a:ext uri="{FF2B5EF4-FFF2-40B4-BE49-F238E27FC236}">
                <a16:creationId xmlns:a16="http://schemas.microsoft.com/office/drawing/2014/main" id="{2F01921D-07D0-1A4B-903A-8BBD2F059D2D}"/>
              </a:ext>
            </a:extLst>
          </p:cNvPr>
          <p:cNvSpPr>
            <a:spLocks/>
          </p:cNvSpPr>
          <p:nvPr userDrawn="1"/>
        </p:nvSpPr>
        <p:spPr>
          <a:xfrm>
            <a:off x="2994991" y="0"/>
            <a:ext cx="9197009" cy="68580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err="1"/>
          </a:p>
        </p:txBody>
      </p:sp>
    </p:spTree>
    <p:extLst>
      <p:ext uri="{BB962C8B-B14F-4D97-AF65-F5344CB8AC3E}">
        <p14:creationId xmlns:p14="http://schemas.microsoft.com/office/powerpoint/2010/main" val="4014033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11484000"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111723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hasCustomPrompt="1"/>
          </p:nvPr>
        </p:nvSpPr>
        <p:spPr>
          <a:xfrm>
            <a:off x="360000" y="1620000"/>
            <a:ext cx="5558791" cy="4536000"/>
          </a:xfrm>
        </p:spPr>
        <p:txBody>
          <a:bodyPr/>
          <a:lstStyle>
            <a:lvl1pPr>
              <a:lnSpc>
                <a:spcPct val="150000"/>
              </a:lnSpc>
              <a:defRPr sz="1800">
                <a:latin typeface="+mn-lt"/>
              </a:defRPr>
            </a:lvl1pPr>
            <a:lvl2pPr>
              <a:lnSpc>
                <a:spcPct val="150000"/>
              </a:lnSpc>
              <a:defRPr sz="1800"/>
            </a:lvl2pPr>
            <a:lvl3pPr>
              <a:lnSpc>
                <a:spcPct val="150000"/>
              </a:lnSpc>
              <a:defRPr/>
            </a:lvl3pPr>
            <a:lvl4pPr>
              <a:lnSpc>
                <a:spcPct val="150000"/>
              </a:lnSpc>
              <a:defRPr sz="1800"/>
            </a:lvl4pPr>
            <a:lvl5pPr>
              <a:lnSpc>
                <a:spcPct val="150000"/>
              </a:lnSpc>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Picture Placeholder 4">
            <a:extLst>
              <a:ext uri="{FF2B5EF4-FFF2-40B4-BE49-F238E27FC236}">
                <a16:creationId xmlns:a16="http://schemas.microsoft.com/office/drawing/2014/main" id="{554A4670-F076-65AA-0E0F-9800FA7A267B}"/>
              </a:ext>
            </a:extLst>
          </p:cNvPr>
          <p:cNvSpPr>
            <a:spLocks noGrp="1"/>
          </p:cNvSpPr>
          <p:nvPr>
            <p:ph type="pic" sz="quarter" idx="19"/>
          </p:nvPr>
        </p:nvSpPr>
        <p:spPr>
          <a:xfrm>
            <a:off x="6167438" y="1620000"/>
            <a:ext cx="5676900" cy="4535997"/>
          </a:xfrm>
        </p:spPr>
        <p:txBody>
          <a:bodyPr/>
          <a:lstStyle/>
          <a:p>
            <a:r>
              <a:rPr lang="en-GB"/>
              <a:t>Click icon to add picture</a:t>
            </a:r>
            <a:endParaRPr lang="en-AU"/>
          </a:p>
        </p:txBody>
      </p:sp>
    </p:spTree>
    <p:extLst>
      <p:ext uri="{BB962C8B-B14F-4D97-AF65-F5344CB8AC3E}">
        <p14:creationId xmlns:p14="http://schemas.microsoft.com/office/powerpoint/2010/main" val="667637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docum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7189116"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CCAAAAF6-B176-935C-A538-693CDE78E927}"/>
              </a:ext>
              <a:ext uri="{C183D7F6-B498-43B3-948B-1728B52AA6E4}">
                <adec:decorative xmlns:adec="http://schemas.microsoft.com/office/drawing/2017/decorative" val="1"/>
              </a:ext>
            </a:extLst>
          </p:cNvPr>
          <p:cNvGrpSpPr/>
          <p:nvPr userDrawn="1"/>
        </p:nvGrpSpPr>
        <p:grpSpPr>
          <a:xfrm>
            <a:off x="8464309" y="1951402"/>
            <a:ext cx="2752016" cy="3643219"/>
            <a:chOff x="735266" y="1125657"/>
            <a:chExt cx="3588486" cy="4493181"/>
          </a:xfrm>
        </p:grpSpPr>
        <p:pic>
          <p:nvPicPr>
            <p:cNvPr id="11" name="Picture 10">
              <a:extLst>
                <a:ext uri="{FF2B5EF4-FFF2-40B4-BE49-F238E27FC236}">
                  <a16:creationId xmlns:a16="http://schemas.microsoft.com/office/drawing/2014/main" id="{39EDA23A-0C57-EE9B-FA55-6F06A3A9B7B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693977" flipH="1">
              <a:off x="1490357" y="1390460"/>
              <a:ext cx="2833395" cy="378884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2" name="Picture 11">
              <a:extLst>
                <a:ext uri="{FF2B5EF4-FFF2-40B4-BE49-F238E27FC236}">
                  <a16:creationId xmlns:a16="http://schemas.microsoft.com/office/drawing/2014/main" id="{76254A0B-F936-05B8-17DB-D95588C43D2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159253">
              <a:off x="1418457" y="1225105"/>
              <a:ext cx="2840013" cy="3797692"/>
            </a:xfrm>
            <a:prstGeom prst="rect">
              <a:avLst/>
            </a:prstGeom>
            <a:ln w="76200">
              <a:solidFill>
                <a:schemeClr val="bg1"/>
              </a:solidFill>
            </a:ln>
            <a:effectLst>
              <a:outerShdw blurRad="292100" dist="139700" dir="2700000" algn="tl" rotWithShape="0">
                <a:schemeClr val="tx1">
                  <a:alpha val="31000"/>
                </a:schemeClr>
              </a:outerShdw>
            </a:effectLst>
          </p:spPr>
        </p:pic>
        <p:pic>
          <p:nvPicPr>
            <p:cNvPr id="13" name="Picture 12">
              <a:extLst>
                <a:ext uri="{FF2B5EF4-FFF2-40B4-BE49-F238E27FC236}">
                  <a16:creationId xmlns:a16="http://schemas.microsoft.com/office/drawing/2014/main" id="{1C524B62-EC36-35CE-09C5-37B1BA3119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rot="21215311">
              <a:off x="735266" y="1125657"/>
              <a:ext cx="3360117" cy="4493181"/>
            </a:xfrm>
            <a:prstGeom prst="rect">
              <a:avLst/>
            </a:prstGeom>
            <a:ln w="76200">
              <a:solidFill>
                <a:schemeClr val="bg1"/>
              </a:solidFill>
            </a:ln>
            <a:effectLst>
              <a:outerShdw blurRad="292100" dist="139700" dir="2700000" algn="tl" rotWithShape="0">
                <a:schemeClr val="tx1">
                  <a:alpha val="31000"/>
                </a:schemeClr>
              </a:outerShdw>
            </a:effectLst>
          </p:spPr>
        </p:pic>
      </p:grpSp>
      <p:sp>
        <p:nvSpPr>
          <p:cNvPr id="6" name="Picture Placeholder 4">
            <a:extLst>
              <a:ext uri="{FF2B5EF4-FFF2-40B4-BE49-F238E27FC236}">
                <a16:creationId xmlns:a16="http://schemas.microsoft.com/office/drawing/2014/main" id="{F7C04AAD-E337-4CAB-A273-C8C3B3CA6921}"/>
              </a:ext>
            </a:extLst>
          </p:cNvPr>
          <p:cNvSpPr>
            <a:spLocks noGrp="1"/>
          </p:cNvSpPr>
          <p:nvPr>
            <p:ph type="pic" sz="quarter" idx="19" hasCustomPrompt="1"/>
          </p:nvPr>
        </p:nvSpPr>
        <p:spPr>
          <a:xfrm rot="21198164">
            <a:off x="8497994" y="1966625"/>
            <a:ext cx="2548889" cy="3635736"/>
          </a:xfrm>
        </p:spPr>
        <p:txBody>
          <a:bodyPr/>
          <a:lstStyle>
            <a:lvl1pPr>
              <a:defRPr/>
            </a:lvl1pPr>
          </a:lstStyle>
          <a:p>
            <a:r>
              <a:rPr lang="en-AU"/>
              <a:t>Document image</a:t>
            </a:r>
          </a:p>
        </p:txBody>
      </p:sp>
    </p:spTree>
    <p:extLst>
      <p:ext uri="{BB962C8B-B14F-4D97-AF65-F5344CB8AC3E}">
        <p14:creationId xmlns:p14="http://schemas.microsoft.com/office/powerpoint/2010/main" val="123512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llou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ext Placeholder 10">
            <a:extLst>
              <a:ext uri="{FF2B5EF4-FFF2-40B4-BE49-F238E27FC236}">
                <a16:creationId xmlns:a16="http://schemas.microsoft.com/office/drawing/2014/main" id="{CAACF727-AE7E-47EA-8835-DCF4CB035ECE}"/>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2" name="Content Placeholder 2">
            <a:extLst>
              <a:ext uri="{FF2B5EF4-FFF2-40B4-BE49-F238E27FC236}">
                <a16:creationId xmlns:a16="http://schemas.microsoft.com/office/drawing/2014/main" id="{7264D12D-DAEB-B762-87C4-84AC691386B5}"/>
              </a:ext>
            </a:extLst>
          </p:cNvPr>
          <p:cNvSpPr>
            <a:spLocks noGrp="1"/>
          </p:cNvSpPr>
          <p:nvPr>
            <p:ph sz="half" idx="1" hasCustomPrompt="1"/>
          </p:nvPr>
        </p:nvSpPr>
        <p:spPr>
          <a:xfrm>
            <a:off x="360000" y="1584000"/>
            <a:ext cx="5616000" cy="4499998"/>
          </a:xfrm>
        </p:spPr>
        <p:txBody>
          <a:bodyPr/>
          <a:lstStyle>
            <a:lvl1pPr>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3" name="Rectangle: Rounded Corners 2">
            <a:extLst>
              <a:ext uri="{FF2B5EF4-FFF2-40B4-BE49-F238E27FC236}">
                <a16:creationId xmlns:a16="http://schemas.microsoft.com/office/drawing/2014/main" id="{E9F8B789-3BDD-E51F-0464-C5095105CA0B}"/>
              </a:ext>
            </a:extLst>
          </p:cNvPr>
          <p:cNvSpPr/>
          <p:nvPr userDrawn="1"/>
        </p:nvSpPr>
        <p:spPr>
          <a:xfrm>
            <a:off x="6379535" y="1583989"/>
            <a:ext cx="5452465" cy="4499997"/>
          </a:xfrm>
          <a:prstGeom prst="roundRect">
            <a:avLst>
              <a:gd name="adj" fmla="val 8003"/>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4"/>
              </a:solidFill>
            </a:endParaRPr>
          </a:p>
        </p:txBody>
      </p:sp>
      <p:sp>
        <p:nvSpPr>
          <p:cNvPr id="6" name="Content Placeholder 2">
            <a:extLst>
              <a:ext uri="{FF2B5EF4-FFF2-40B4-BE49-F238E27FC236}">
                <a16:creationId xmlns:a16="http://schemas.microsoft.com/office/drawing/2014/main" id="{6B06FBC2-B6FD-CD3D-EFEE-C13756B43430}"/>
              </a:ext>
            </a:extLst>
          </p:cNvPr>
          <p:cNvSpPr>
            <a:spLocks noGrp="1"/>
          </p:cNvSpPr>
          <p:nvPr>
            <p:ph sz="half" idx="19" hasCustomPrompt="1"/>
          </p:nvPr>
        </p:nvSpPr>
        <p:spPr>
          <a:xfrm>
            <a:off x="6675237" y="1886738"/>
            <a:ext cx="4850456" cy="3869020"/>
          </a:xfrm>
        </p:spPr>
        <p:txBody>
          <a:bodyPr/>
          <a:lstStyle>
            <a:lvl1pPr algn="l">
              <a:defRPr sz="1800"/>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0829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F8871C-2E9B-5DF5-2D4F-5A0C06C39A4C}"/>
              </a:ext>
              <a:ext uri="{C183D7F6-B498-43B3-948B-1728B52AA6E4}">
                <adec:decorative xmlns:adec="http://schemas.microsoft.com/office/drawing/2017/decorative" val="1"/>
              </a:ext>
            </a:extLst>
          </p:cNvPr>
          <p:cNvSpPr txBox="1"/>
          <p:nvPr userDrawn="1"/>
        </p:nvSpPr>
        <p:spPr>
          <a:xfrm>
            <a:off x="3269454" y="-263449"/>
            <a:ext cx="1963103" cy="2827973"/>
          </a:xfrm>
          <a:prstGeom prst="rect">
            <a:avLst/>
          </a:prstGeom>
          <a:noFill/>
        </p:spPr>
        <p:txBody>
          <a:bodyPr wrap="square" lIns="0" tIns="0" rIns="0" bIns="0" rtlCol="0">
            <a:noAutofit/>
          </a:bodyPr>
          <a:lstStyle/>
          <a:p>
            <a:pPr algn="l"/>
            <a:r>
              <a:rPr lang="en-AU" sz="35000">
                <a:solidFill>
                  <a:srgbClr val="CDD3D6"/>
                </a:solidFill>
              </a:rPr>
              <a:t>“</a:t>
            </a:r>
          </a:p>
        </p:txBody>
      </p:sp>
      <p:cxnSp>
        <p:nvCxnSpPr>
          <p:cNvPr id="7" name="Straight Connector 6">
            <a:extLst>
              <a:ext uri="{FF2B5EF4-FFF2-40B4-BE49-F238E27FC236}">
                <a16:creationId xmlns:a16="http://schemas.microsoft.com/office/drawing/2014/main" id="{F9E1E980-8C11-D173-009D-B6A5EFB0E9C9}"/>
              </a:ext>
              <a:ext uri="{C183D7F6-B498-43B3-948B-1728B52AA6E4}">
                <adec:decorative xmlns:adec="http://schemas.microsoft.com/office/drawing/2017/decorative" val="1"/>
              </a:ext>
            </a:extLst>
          </p:cNvPr>
          <p:cNvCxnSpPr/>
          <p:nvPr userDrawn="1"/>
        </p:nvCxnSpPr>
        <p:spPr>
          <a:xfrm>
            <a:off x="3086574" y="359998"/>
            <a:ext cx="0" cy="5976002"/>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14">
            <a:extLst>
              <a:ext uri="{FF2B5EF4-FFF2-40B4-BE49-F238E27FC236}">
                <a16:creationId xmlns:a16="http://schemas.microsoft.com/office/drawing/2014/main" id="{5F96F3EB-62B5-B30A-9550-210C8AC3F128}"/>
              </a:ext>
            </a:extLst>
          </p:cNvPr>
          <p:cNvSpPr>
            <a:spLocks noGrp="1"/>
          </p:cNvSpPr>
          <p:nvPr>
            <p:ph type="body" sz="quarter" idx="14" hasCustomPrompt="1"/>
          </p:nvPr>
        </p:nvSpPr>
        <p:spPr>
          <a:xfrm>
            <a:off x="3511550" y="2036762"/>
            <a:ext cx="8108950" cy="3458057"/>
          </a:xfrm>
        </p:spPr>
        <p:txBody>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lang="en-US" sz="2400" b="0" kern="1200" dirty="0" smtClean="0">
                <a:solidFill>
                  <a:schemeClr val="accent1"/>
                </a:solidFill>
                <a:latin typeface="+mj-lt"/>
                <a:ea typeface="+mn-ea"/>
                <a:cs typeface="+mn-cs"/>
              </a:defRPr>
            </a:lvl1pPr>
          </a:lstStyle>
          <a:p>
            <a:pPr lvl="0"/>
            <a:r>
              <a:rPr lang="en-US"/>
              <a:t>Quote text</a:t>
            </a:r>
          </a:p>
        </p:txBody>
      </p:sp>
      <p:sp>
        <p:nvSpPr>
          <p:cNvPr id="10" name="Text Placeholder 14">
            <a:extLst>
              <a:ext uri="{FF2B5EF4-FFF2-40B4-BE49-F238E27FC236}">
                <a16:creationId xmlns:a16="http://schemas.microsoft.com/office/drawing/2014/main" id="{F1E02FEE-528E-0CDD-0DB4-625A0D610B6A}"/>
              </a:ext>
            </a:extLst>
          </p:cNvPr>
          <p:cNvSpPr>
            <a:spLocks noGrp="1"/>
          </p:cNvSpPr>
          <p:nvPr>
            <p:ph type="body" sz="quarter" idx="15" hasCustomPrompt="1"/>
          </p:nvPr>
        </p:nvSpPr>
        <p:spPr>
          <a:xfrm>
            <a:off x="3526324" y="5494820"/>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800" b="0" kern="1200" dirty="0" smtClean="0">
                <a:solidFill>
                  <a:schemeClr val="accent1"/>
                </a:solidFill>
                <a:latin typeface="+mj-lt"/>
                <a:ea typeface="+mn-ea"/>
                <a:cs typeface="+mn-cs"/>
              </a:defRPr>
            </a:lvl1pPr>
          </a:lstStyle>
          <a:p>
            <a:pPr lvl="0"/>
            <a:r>
              <a:rPr lang="en-US"/>
              <a:t>– Author (</a:t>
            </a:r>
            <a:r>
              <a:rPr lang="en-US" err="1"/>
              <a:t>YYYY:page</a:t>
            </a:r>
            <a:r>
              <a:rPr lang="en-US"/>
              <a:t> number)</a:t>
            </a:r>
          </a:p>
        </p:txBody>
      </p:sp>
      <p:sp>
        <p:nvSpPr>
          <p:cNvPr id="11" name="Text Placeholder 14">
            <a:extLst>
              <a:ext uri="{FF2B5EF4-FFF2-40B4-BE49-F238E27FC236}">
                <a16:creationId xmlns:a16="http://schemas.microsoft.com/office/drawing/2014/main" id="{4727BE8E-6A1C-C35B-FE43-E4276FE9240C}"/>
              </a:ext>
            </a:extLst>
          </p:cNvPr>
          <p:cNvSpPr>
            <a:spLocks noGrp="1"/>
          </p:cNvSpPr>
          <p:nvPr>
            <p:ph type="body" sz="quarter" idx="16" hasCustomPrompt="1"/>
          </p:nvPr>
        </p:nvSpPr>
        <p:spPr>
          <a:xfrm>
            <a:off x="3526324" y="5912861"/>
            <a:ext cx="8108950" cy="423139"/>
          </a:xfrm>
        </p:spPr>
        <p:txBody>
          <a:bodyPr/>
          <a:lstStyle>
            <a:lvl1pPr marL="0" indent="0" algn="r" defTabSz="914377" rtl="0" eaLnBrk="1" latinLnBrk="0" hangingPunct="1">
              <a:lnSpc>
                <a:spcPct val="150000"/>
              </a:lnSpc>
              <a:spcBef>
                <a:spcPts val="0"/>
              </a:spcBef>
              <a:spcAft>
                <a:spcPts val="1200"/>
              </a:spcAft>
              <a:buFont typeface="Arial" panose="020B0604020202020204" pitchFamily="34" charset="0"/>
              <a:buNone/>
              <a:defRPr lang="en-US" sz="1200" b="0" kern="1200" dirty="0" smtClean="0">
                <a:solidFill>
                  <a:schemeClr val="tx1"/>
                </a:solidFill>
                <a:latin typeface="+mj-lt"/>
                <a:ea typeface="+mn-ea"/>
                <a:cs typeface="+mn-cs"/>
              </a:defRPr>
            </a:lvl1pPr>
          </a:lstStyle>
          <a:p>
            <a:pPr lvl="0"/>
            <a:r>
              <a:rPr lang="en-US"/>
              <a:t>Name of text</a:t>
            </a:r>
          </a:p>
        </p:txBody>
      </p:sp>
      <p:pic>
        <p:nvPicPr>
          <p:cNvPr id="13" name="Picture 12">
            <a:extLst>
              <a:ext uri="{FF2B5EF4-FFF2-40B4-BE49-F238E27FC236}">
                <a16:creationId xmlns:a16="http://schemas.microsoft.com/office/drawing/2014/main" id="{0527177B-E69E-4192-EE46-019AE8C241B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2669954" cy="6858000"/>
          </a:xfrm>
          <a:prstGeom prst="rect">
            <a:avLst/>
          </a:prstGeom>
        </p:spPr>
      </p:pic>
    </p:spTree>
    <p:extLst>
      <p:ext uri="{BB962C8B-B14F-4D97-AF65-F5344CB8AC3E}">
        <p14:creationId xmlns:p14="http://schemas.microsoft.com/office/powerpoint/2010/main" val="2962312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highlight blue">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rgbClr val="CBED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229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5867118"/>
            <a:ext cx="630000" cy="684882"/>
          </a:xfrm>
          <a:prstGeom prst="rect">
            <a:avLst/>
          </a:prstGeom>
        </p:spPr>
      </p:pic>
      <p:sp>
        <p:nvSpPr>
          <p:cNvPr id="2" name="Title 1">
            <a:extLst>
              <a:ext uri="{FF2B5EF4-FFF2-40B4-BE49-F238E27FC236}">
                <a16:creationId xmlns:a16="http://schemas.microsoft.com/office/drawing/2014/main" id="{88C7C230-6728-957B-B6ED-1DD9FE8060FF}"/>
              </a:ext>
            </a:extLst>
          </p:cNvPr>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rgbClr val="00296C"/>
                </a:solidFill>
              </a:defRPr>
            </a:lvl1pPr>
          </a:lstStyle>
          <a:p>
            <a:r>
              <a:rPr lang="en-GB"/>
              <a:t>Click to edit Master title style</a:t>
            </a:r>
            <a:endParaRPr lang="en-US"/>
          </a:p>
        </p:txBody>
      </p:sp>
      <p:sp>
        <p:nvSpPr>
          <p:cNvPr id="13" name="Text Placeholder 51">
            <a:extLst>
              <a:ext uri="{FF2B5EF4-FFF2-40B4-BE49-F238E27FC236}">
                <a16:creationId xmlns:a16="http://schemas.microsoft.com/office/drawing/2014/main" id="{ED72B8C4-8D7B-20BD-9B46-1BC97B97697A}"/>
              </a:ext>
            </a:extLst>
          </p:cNvPr>
          <p:cNvSpPr>
            <a:spLocks noGrp="1"/>
          </p:cNvSpPr>
          <p:nvPr>
            <p:ph type="body" sz="quarter" idx="12" hasCustomPrompt="1"/>
          </p:nvPr>
        </p:nvSpPr>
        <p:spPr>
          <a:xfrm>
            <a:off x="359998" y="4778427"/>
            <a:ext cx="8532000"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 presenter title</a:t>
            </a:r>
            <a:endParaRPr lang="en-AU"/>
          </a:p>
        </p:txBody>
      </p:sp>
      <p:sp>
        <p:nvSpPr>
          <p:cNvPr id="15" name="Text Placeholder 51">
            <a:extLst>
              <a:ext uri="{FF2B5EF4-FFF2-40B4-BE49-F238E27FC236}">
                <a16:creationId xmlns:a16="http://schemas.microsoft.com/office/drawing/2014/main" id="{F75C817C-04B0-B672-91D9-B0DBB7B21B4D}"/>
              </a:ext>
            </a:extLst>
          </p:cNvPr>
          <p:cNvSpPr>
            <a:spLocks noGrp="1"/>
          </p:cNvSpPr>
          <p:nvPr>
            <p:ph type="body" sz="quarter" idx="13" hasCustomPrompt="1"/>
          </p:nvPr>
        </p:nvSpPr>
        <p:spPr>
          <a:xfrm>
            <a:off x="9071998" y="4273686"/>
            <a:ext cx="2772001" cy="424497"/>
          </a:xfrm>
        </p:spPr>
        <p:txBody>
          <a:bodyPr/>
          <a:lstStyle>
            <a:lvl1pPr>
              <a:defRPr sz="180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6" name="Text Placeholder 51">
            <a:extLst>
              <a:ext uri="{FF2B5EF4-FFF2-40B4-BE49-F238E27FC236}">
                <a16:creationId xmlns:a16="http://schemas.microsoft.com/office/drawing/2014/main" id="{08636096-4E7F-7255-5E0A-F76A98B8F543}"/>
              </a:ext>
            </a:extLst>
          </p:cNvPr>
          <p:cNvSpPr>
            <a:spLocks noGrp="1"/>
          </p:cNvSpPr>
          <p:nvPr>
            <p:ph type="body" sz="quarter" idx="14" hasCustomPrompt="1"/>
          </p:nvPr>
        </p:nvSpPr>
        <p:spPr>
          <a:xfrm>
            <a:off x="359998" y="4273686"/>
            <a:ext cx="8532000" cy="424497"/>
          </a:xfrm>
        </p:spPr>
        <p:txBody>
          <a:bodyPr/>
          <a:lstStyle>
            <a:lvl1pPr>
              <a:defRPr>
                <a:solidFill>
                  <a:schemeClr val="accent4"/>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Tree>
    <p:extLst>
      <p:ext uri="{BB962C8B-B14F-4D97-AF65-F5344CB8AC3E}">
        <p14:creationId xmlns:p14="http://schemas.microsoft.com/office/powerpoint/2010/main" val="230466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highlight grey">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1"/>
            <a:ext cx="10080000" cy="548704"/>
          </a:xfrm>
        </p:spPr>
        <p:txBody>
          <a:bodyPr/>
          <a:lstStyle>
            <a:lvl1pPr>
              <a:defRPr>
                <a:solidFill>
                  <a:schemeClr val="accent1"/>
                </a:solidFill>
                <a:latin typeface="+mj-lt"/>
              </a:defRPr>
            </a:lvl1pPr>
          </a:lstStyle>
          <a:p>
            <a:r>
              <a:rPr lang="en-GB"/>
              <a:t>Click to edit Master title style</a:t>
            </a:r>
            <a:endParaRPr lang="en-US"/>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549116"/>
            <a:ext cx="12192000" cy="53088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a:p>
        </p:txBody>
      </p:sp>
      <p:sp>
        <p:nvSpPr>
          <p:cNvPr id="9" name="Text Placeholder 10">
            <a:extLst>
              <a:ext uri="{FF2B5EF4-FFF2-40B4-BE49-F238E27FC236}">
                <a16:creationId xmlns:a16="http://schemas.microsoft.com/office/drawing/2014/main" id="{1879F4BE-E182-4B87-821C-1C8EF66674CD}"/>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5" name="Text Placeholder 10">
            <a:extLst>
              <a:ext uri="{FF2B5EF4-FFF2-40B4-BE49-F238E27FC236}">
                <a16:creationId xmlns:a16="http://schemas.microsoft.com/office/drawing/2014/main" id="{14C244D9-DD08-66EB-5CE3-230309CC0031}"/>
              </a:ext>
            </a:extLst>
          </p:cNvPr>
          <p:cNvSpPr>
            <a:spLocks noGrp="1"/>
          </p:cNvSpPr>
          <p:nvPr>
            <p:ph type="body" sz="quarter" idx="19" hasCustomPrompt="1"/>
          </p:nvPr>
        </p:nvSpPr>
        <p:spPr>
          <a:xfrm>
            <a:off x="360000" y="1862942"/>
            <a:ext cx="11484000" cy="449105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99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eature column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231803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eature column gre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261189-1322-1FFF-97C5-10FB07056386}"/>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pic>
        <p:nvPicPr>
          <p:cNvPr id="6" name="Picture 5" descr="NSW Government logo">
            <a:extLst>
              <a:ext uri="{FF2B5EF4-FFF2-40B4-BE49-F238E27FC236}">
                <a16:creationId xmlns:a16="http://schemas.microsoft.com/office/drawing/2014/main" id="{B4244BC1-9C77-D2F1-9025-BA8B21E4D74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7" name="Content Placeholder 3">
            <a:extLst>
              <a:ext uri="{FF2B5EF4-FFF2-40B4-BE49-F238E27FC236}">
                <a16:creationId xmlns:a16="http://schemas.microsoft.com/office/drawing/2014/main" id="{528F89D3-540D-0919-66BC-C469965FC474}"/>
              </a:ext>
            </a:extLst>
          </p:cNvPr>
          <p:cNvSpPr>
            <a:spLocks noGrp="1"/>
          </p:cNvSpPr>
          <p:nvPr>
            <p:ph sz="half" idx="2" hasCustomPrompt="1"/>
          </p:nvPr>
        </p:nvSpPr>
        <p:spPr>
          <a:xfrm>
            <a:off x="7417612" y="1800000"/>
            <a:ext cx="4426387" cy="4554000"/>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8" name="Text Placeholder 4">
            <a:extLst>
              <a:ext uri="{FF2B5EF4-FFF2-40B4-BE49-F238E27FC236}">
                <a16:creationId xmlns:a16="http://schemas.microsoft.com/office/drawing/2014/main" id="{2CD69226-3048-02BD-1796-00C8D2EF344F}"/>
              </a:ext>
            </a:extLst>
          </p:cNvPr>
          <p:cNvSpPr>
            <a:spLocks noGrp="1"/>
          </p:cNvSpPr>
          <p:nvPr>
            <p:ph type="body" sz="quarter" idx="17" hasCustomPrompt="1"/>
          </p:nvPr>
        </p:nvSpPr>
        <p:spPr>
          <a:xfrm>
            <a:off x="360363" y="1800001"/>
            <a:ext cx="6443637" cy="4553999"/>
          </a:xfrm>
        </p:spPr>
        <p:txBody>
          <a:bodyPr/>
          <a:lstStyle>
            <a:lvl1pPr>
              <a:defRPr sz="1800"/>
            </a:lvl1pPr>
            <a:lvl2pPr>
              <a:defRPr sz="1800"/>
            </a:lvl2pPr>
            <a:lvl3pPr>
              <a:defRPr sz="1800"/>
            </a:lvl3pPr>
            <a:lvl4pPr>
              <a:defRPr sz="1800"/>
            </a:lvl4pPr>
            <a:lvl5pPr>
              <a:defRPr sz="18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0" name="Title 3">
            <a:extLst>
              <a:ext uri="{FF2B5EF4-FFF2-40B4-BE49-F238E27FC236}">
                <a16:creationId xmlns:a16="http://schemas.microsoft.com/office/drawing/2014/main" id="{62A2E60B-E3FC-EC87-D031-9325EBBDCDC0}"/>
              </a:ext>
            </a:extLst>
          </p:cNvPr>
          <p:cNvSpPr>
            <a:spLocks noGrp="1"/>
          </p:cNvSpPr>
          <p:nvPr>
            <p:ph type="title"/>
          </p:nvPr>
        </p:nvSpPr>
        <p:spPr>
          <a:xfrm>
            <a:off x="360000" y="360000"/>
            <a:ext cx="6444001" cy="545601"/>
          </a:xfrm>
        </p:spPr>
        <p:txBody>
          <a:bodyPr/>
          <a:lstStyle>
            <a:lvl1pPr>
              <a:defRPr>
                <a:solidFill>
                  <a:schemeClr val="accent1"/>
                </a:solidFill>
              </a:defRPr>
            </a:lvl1pPr>
          </a:lstStyle>
          <a:p>
            <a:r>
              <a:rPr lang="en-GB"/>
              <a:t>Click to edit Master title style</a:t>
            </a:r>
            <a:endParaRPr lang="en-AU"/>
          </a:p>
        </p:txBody>
      </p:sp>
      <p:sp>
        <p:nvSpPr>
          <p:cNvPr id="15" name="Text Placeholder 10">
            <a:extLst>
              <a:ext uri="{FF2B5EF4-FFF2-40B4-BE49-F238E27FC236}">
                <a16:creationId xmlns:a16="http://schemas.microsoft.com/office/drawing/2014/main" id="{329D4781-7A62-0AEA-9923-4D79CDBAF475}"/>
              </a:ext>
            </a:extLst>
          </p:cNvPr>
          <p:cNvSpPr>
            <a:spLocks noGrp="1"/>
          </p:cNvSpPr>
          <p:nvPr>
            <p:ph type="body" sz="quarter" idx="18" hasCustomPrompt="1"/>
          </p:nvPr>
        </p:nvSpPr>
        <p:spPr>
          <a:xfrm>
            <a:off x="360000" y="980969"/>
            <a:ext cx="6444001"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6" name="Slide Number Placeholder 4">
            <a:extLst>
              <a:ext uri="{FF2B5EF4-FFF2-40B4-BE49-F238E27FC236}">
                <a16:creationId xmlns:a16="http://schemas.microsoft.com/office/drawing/2014/main" id="{F38829E2-5B70-1DB2-DC90-847F05173375}"/>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Tree>
    <p:extLst>
      <p:ext uri="{BB962C8B-B14F-4D97-AF65-F5344CB8AC3E}">
        <p14:creationId xmlns:p14="http://schemas.microsoft.com/office/powerpoint/2010/main" val="427515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eature image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390579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eature imag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F422DE0-E1CC-D787-19FA-0F7B3D4EAA93}"/>
              </a:ext>
              <a:ext uri="{C183D7F6-B498-43B3-948B-1728B52AA6E4}">
                <adec:decorative xmlns:adec="http://schemas.microsoft.com/office/drawing/2017/decorative" val="1"/>
              </a:ext>
            </a:extLst>
          </p:cNvPr>
          <p:cNvSpPr/>
          <p:nvPr userDrawn="1"/>
        </p:nvSpPr>
        <p:spPr>
          <a:xfrm>
            <a:off x="0"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5" name="Title 1">
            <a:extLst>
              <a:ext uri="{FF2B5EF4-FFF2-40B4-BE49-F238E27FC236}">
                <a16:creationId xmlns:a16="http://schemas.microsoft.com/office/drawing/2014/main" id="{20DE6D46-38D9-2F46-294E-8EAADBDD7D27}"/>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a:p>
        </p:txBody>
      </p:sp>
      <p:sp>
        <p:nvSpPr>
          <p:cNvPr id="7" name="Slide Number Placeholder 1">
            <a:extLst>
              <a:ext uri="{FF2B5EF4-FFF2-40B4-BE49-F238E27FC236}">
                <a16:creationId xmlns:a16="http://schemas.microsoft.com/office/drawing/2014/main" id="{6EA5BE4F-B9DF-0C17-C0CB-C288DFF237CC}"/>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9" name="Text Placeholder 3">
            <a:extLst>
              <a:ext uri="{FF2B5EF4-FFF2-40B4-BE49-F238E27FC236}">
                <a16:creationId xmlns:a16="http://schemas.microsoft.com/office/drawing/2014/main" id="{92EF9271-D0D5-BFE6-1EE4-F10B54B37AF7}"/>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A9FF9E72-9D06-B4C4-2E9F-51E8796A0239}"/>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3" name="Picture Placeholder 8">
            <a:extLst>
              <a:ext uri="{FF2B5EF4-FFF2-40B4-BE49-F238E27FC236}">
                <a16:creationId xmlns:a16="http://schemas.microsoft.com/office/drawing/2014/main" id="{A2D38A9A-C242-2929-EF6C-F41B8AF9AAB4}"/>
              </a:ext>
              <a:ext uri="{C183D7F6-B498-43B3-948B-1728B52AA6E4}">
                <adec:decorative xmlns:adec="http://schemas.microsoft.com/office/drawing/2017/decorative" val="1"/>
              </a:ext>
            </a:extLst>
          </p:cNvPr>
          <p:cNvSpPr>
            <a:spLocks noGrp="1"/>
          </p:cNvSpPr>
          <p:nvPr>
            <p:ph type="pic" sz="quarter" idx="13"/>
          </p:nvPr>
        </p:nvSpPr>
        <p:spPr>
          <a:xfrm>
            <a:off x="306805" y="360000"/>
            <a:ext cx="4426388" cy="5976000"/>
          </a:xfrm>
        </p:spPr>
        <p:txBody>
          <a:bodyPr/>
          <a:lstStyle/>
          <a:p>
            <a:r>
              <a:rPr lang="en-GB"/>
              <a:t>Click icon to add picture</a:t>
            </a:r>
            <a:endParaRPr lang="en-AU"/>
          </a:p>
        </p:txBody>
      </p:sp>
    </p:spTree>
    <p:extLst>
      <p:ext uri="{BB962C8B-B14F-4D97-AF65-F5344CB8AC3E}">
        <p14:creationId xmlns:p14="http://schemas.microsoft.com/office/powerpoint/2010/main" val="2517937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GB"/>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p:nvPr>
        </p:nvSpPr>
        <p:spPr>
          <a:xfrm>
            <a:off x="5400000" y="360000"/>
            <a:ext cx="5400000" cy="554400"/>
          </a:xfrm>
        </p:spPr>
        <p:txBody>
          <a:bodyPr/>
          <a:lstStyle>
            <a:lvl1pPr>
              <a:defRPr>
                <a:solidFill>
                  <a:schemeClr val="accent1"/>
                </a:solidFill>
              </a:defRPr>
            </a:lvl1pPr>
          </a:lstStyle>
          <a:p>
            <a:r>
              <a:rPr lang="en-GB"/>
              <a:t>Click to edit Master title style</a:t>
            </a:r>
            <a:endParaRPr lang="en-US"/>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5400000" cy="294189"/>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05145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p:nvPr>
        </p:nvSpPr>
        <p:spPr>
          <a:xfrm>
            <a:off x="360000" y="360000"/>
            <a:ext cx="10080000" cy="545601"/>
          </a:xfrm>
        </p:spPr>
        <p:txBody>
          <a:bodyPr/>
          <a:lstStyle>
            <a:lvl1pPr>
              <a:defRPr>
                <a:solidFill>
                  <a:schemeClr val="accent1"/>
                </a:solidFill>
              </a:defRPr>
            </a:lvl1pPr>
          </a:lstStyle>
          <a:p>
            <a:r>
              <a:rPr lang="en-GB"/>
              <a:t>Click to edit Master title style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0080000" cy="310015"/>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367329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GB"/>
              <a:t>Click to edit Master title style</a:t>
            </a:r>
            <a:endParaRPr lang="en-US"/>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44807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829366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BE23A3-02CF-5C78-0E35-84062388CE70}"/>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a:t>References</a:t>
            </a:r>
            <a:endParaRPr lang="en-AU"/>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mn-lt"/>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a:t>Click to add text</a:t>
            </a:r>
          </a:p>
          <a:p>
            <a:pPr lvl="1"/>
            <a:r>
              <a:rPr lang="en-US"/>
              <a:t>Second level</a:t>
            </a:r>
          </a:p>
          <a:p>
            <a:pPr lvl="4"/>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192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GB"/>
              <a:t>Click to edit Master title style</a:t>
            </a:r>
            <a:endParaRPr lang="en-US"/>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428999"/>
            <a:ext cx="4500000" cy="298457"/>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a:t>NSW Department of Education</a:t>
            </a:r>
            <a:endParaRPr lang="en-AU"/>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GB"/>
              <a:t>Click icon to add picture</a:t>
            </a:r>
            <a:endParaRPr lang="en-AU"/>
          </a:p>
        </p:txBody>
      </p:sp>
      <p:sp>
        <p:nvSpPr>
          <p:cNvPr id="9" name="Text Placeholder 51">
            <a:extLst>
              <a:ext uri="{FF2B5EF4-FFF2-40B4-BE49-F238E27FC236}">
                <a16:creationId xmlns:a16="http://schemas.microsoft.com/office/drawing/2014/main" id="{8539577E-818D-2906-641C-DBDD3A298498}"/>
              </a:ext>
            </a:extLst>
          </p:cNvPr>
          <p:cNvSpPr>
            <a:spLocks noGrp="1"/>
          </p:cNvSpPr>
          <p:nvPr>
            <p:ph type="body" sz="quarter" idx="12" hasCustomPrompt="1"/>
          </p:nvPr>
        </p:nvSpPr>
        <p:spPr>
          <a:xfrm>
            <a:off x="4195118" y="2787773"/>
            <a:ext cx="4500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title</a:t>
            </a:r>
            <a:endParaRPr lang="en-AU"/>
          </a:p>
        </p:txBody>
      </p:sp>
      <p:sp>
        <p:nvSpPr>
          <p:cNvPr id="10" name="Text Placeholder 51">
            <a:extLst>
              <a:ext uri="{FF2B5EF4-FFF2-40B4-BE49-F238E27FC236}">
                <a16:creationId xmlns:a16="http://schemas.microsoft.com/office/drawing/2014/main" id="{66A72753-E648-3DEC-E37B-76D131698DC4}"/>
              </a:ext>
            </a:extLst>
          </p:cNvPr>
          <p:cNvSpPr>
            <a:spLocks noGrp="1"/>
          </p:cNvSpPr>
          <p:nvPr>
            <p:ph type="body" sz="quarter" idx="14" hasCustomPrompt="1"/>
          </p:nvPr>
        </p:nvSpPr>
        <p:spPr>
          <a:xfrm>
            <a:off x="9071998" y="2357168"/>
            <a:ext cx="2772001" cy="424497"/>
          </a:xfrm>
        </p:spPr>
        <p:txBody>
          <a:bodyPr/>
          <a:lstStyle>
            <a:lvl1pPr>
              <a:defRPr sz="1800">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00 Month YYYY</a:t>
            </a:r>
            <a:endParaRPr lang="en-AU"/>
          </a:p>
        </p:txBody>
      </p:sp>
      <p:sp>
        <p:nvSpPr>
          <p:cNvPr id="12" name="Text Placeholder 51">
            <a:extLst>
              <a:ext uri="{FF2B5EF4-FFF2-40B4-BE49-F238E27FC236}">
                <a16:creationId xmlns:a16="http://schemas.microsoft.com/office/drawing/2014/main" id="{CC2E7161-226A-E92E-A156-32EFBA600856}"/>
              </a:ext>
            </a:extLst>
          </p:cNvPr>
          <p:cNvSpPr>
            <a:spLocks noGrp="1"/>
          </p:cNvSpPr>
          <p:nvPr>
            <p:ph type="body" sz="quarter" idx="15" hasCustomPrompt="1"/>
          </p:nvPr>
        </p:nvSpPr>
        <p:spPr>
          <a:xfrm>
            <a:off x="359998" y="2357168"/>
            <a:ext cx="3458240" cy="855102"/>
          </a:xfrm>
        </p:spPr>
        <p:txBody>
          <a:bodyPr/>
          <a:lstStyle>
            <a:lvl1pPr>
              <a:defRPr sz="1800">
                <a:solidFill>
                  <a:schemeClr val="accent2"/>
                </a:solidFill>
                <a:latin typeface="Public Sans SemiBold" pitchFamily="2"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Subtitle</a:t>
            </a:r>
            <a:endParaRPr lang="en-AU"/>
          </a:p>
        </p:txBody>
      </p:sp>
      <p:sp>
        <p:nvSpPr>
          <p:cNvPr id="13" name="Text Placeholder 51">
            <a:extLst>
              <a:ext uri="{FF2B5EF4-FFF2-40B4-BE49-F238E27FC236}">
                <a16:creationId xmlns:a16="http://schemas.microsoft.com/office/drawing/2014/main" id="{B1069058-209B-FFBB-2663-876FCDF3127A}"/>
              </a:ext>
            </a:extLst>
          </p:cNvPr>
          <p:cNvSpPr>
            <a:spLocks noGrp="1"/>
          </p:cNvSpPr>
          <p:nvPr>
            <p:ph type="body" sz="quarter" idx="16" hasCustomPrompt="1"/>
          </p:nvPr>
        </p:nvSpPr>
        <p:spPr>
          <a:xfrm>
            <a:off x="4195118" y="2353833"/>
            <a:ext cx="4500001" cy="424497"/>
          </a:xfrm>
        </p:spPr>
        <p:txBody>
          <a:bodyPr/>
          <a:lstStyle>
            <a:lvl1pPr>
              <a:defRPr sz="1800" b="1">
                <a:solidFill>
                  <a:schemeClr val="accent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Presenter name</a:t>
            </a:r>
            <a:endParaRPr lang="en-AU"/>
          </a:p>
        </p:txBody>
      </p:sp>
    </p:spTree>
    <p:extLst>
      <p:ext uri="{BB962C8B-B14F-4D97-AF65-F5344CB8AC3E}">
        <p14:creationId xmlns:p14="http://schemas.microsoft.com/office/powerpoint/2010/main" val="2310889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pyr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8316BE-8A17-FD99-9C60-901DDE8F4059}"/>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Tree>
    <p:extLst>
      <p:ext uri="{BB962C8B-B14F-4D97-AF65-F5344CB8AC3E}">
        <p14:creationId xmlns:p14="http://schemas.microsoft.com/office/powerpoint/2010/main" val="294251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bg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spTree>
    <p:extLst>
      <p:ext uri="{BB962C8B-B14F-4D97-AF65-F5344CB8AC3E}">
        <p14:creationId xmlns:p14="http://schemas.microsoft.com/office/powerpoint/2010/main" val="1456760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62363672-DC22-A630-C46A-3AA31F386989}"/>
              </a:ext>
              <a:ext uri="{C183D7F6-B498-43B3-948B-1728B52AA6E4}">
                <adec:decorative xmlns:adec="http://schemas.microsoft.com/office/drawing/2017/decorative" val="1"/>
              </a:ext>
            </a:extLst>
          </p:cNvPr>
          <p:cNvSpPr>
            <a:spLocks noGrp="1"/>
          </p:cNvSpPr>
          <p:nvPr>
            <p:ph type="ftr" sz="quarter" idx="3"/>
          </p:nvPr>
        </p:nvSpPr>
        <p:spPr>
          <a:xfrm>
            <a:off x="539999" y="359998"/>
            <a:ext cx="2576581" cy="252004"/>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a:t>NSW Department of Education</a:t>
            </a:r>
            <a:endParaRPr lang="en-AU"/>
          </a:p>
        </p:txBody>
      </p: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1530002"/>
            <a:ext cx="6255979" cy="2033997"/>
          </a:xfrm>
          <a:ln>
            <a:noFill/>
          </a:ln>
        </p:spPr>
        <p:txBody>
          <a:bodyPr anchor="b">
            <a:noAutofit/>
          </a:bodyPr>
          <a:lstStyle>
            <a:lvl1pPr algn="l">
              <a:lnSpc>
                <a:spcPct val="100000"/>
              </a:lnSpc>
              <a:defRPr sz="4800">
                <a:solidFill>
                  <a:schemeClr val="accent1"/>
                </a:solidFill>
                <a:latin typeface="+mj-lt"/>
              </a:defRPr>
            </a:lvl1pPr>
          </a:lstStyle>
          <a:p>
            <a:r>
              <a:rPr lang="en-US"/>
              <a:t>Presentation </a:t>
            </a:r>
            <a:br>
              <a:rPr lang="en-US"/>
            </a:br>
            <a:r>
              <a:rPr lang="en-US"/>
              <a:t>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3624180"/>
            <a:ext cx="6255977"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Subtitle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accent1"/>
                </a:solidFill>
                <a:latin typeface="+mj-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Presenter name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accent1"/>
                </a:solidFill>
                <a:latin typeface="+mj-lt"/>
              </a:defRPr>
            </a:lvl1pPr>
          </a:lstStyle>
          <a:p>
            <a:pPr lvl="0"/>
            <a:r>
              <a:rPr lang="en-US"/>
              <a:t>Presenter title</a:t>
            </a:r>
            <a:endParaRPr lang="en-AU"/>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accent1"/>
                </a:solidFill>
                <a:latin typeface="+mj-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a:t>00 Month YYYY</a:t>
            </a:r>
          </a:p>
        </p:txBody>
      </p:sp>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GB"/>
              <a:t>Click icon to add picture</a:t>
            </a:r>
            <a:endParaRPr lang="en-AU"/>
          </a:p>
        </p:txBody>
      </p:sp>
      <p:pic>
        <p:nvPicPr>
          <p:cNvPr id="3" name="Picture 2">
            <a:extLst>
              <a:ext uri="{FF2B5EF4-FFF2-40B4-BE49-F238E27FC236}">
                <a16:creationId xmlns:a16="http://schemas.microsoft.com/office/drawing/2014/main" id="{454040E8-663F-9D55-A412-CF6E1BABF208}"/>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248125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3C0982-178F-A0A3-BCAE-B5555DCF33DF}"/>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76864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E6D119D-3569-61F3-947E-A66CFB1D10BD}"/>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4" name="Text Placeholder 4">
            <a:extLst>
              <a:ext uri="{FF2B5EF4-FFF2-40B4-BE49-F238E27FC236}">
                <a16:creationId xmlns:a16="http://schemas.microsoft.com/office/drawing/2014/main" id="{E0BFD460-00F6-C078-F72E-C89E7A3AE862}"/>
              </a:ext>
              <a:ext uri="{C183D7F6-B498-43B3-948B-1728B52AA6E4}">
                <adec:decorative xmlns:adec="http://schemas.microsoft.com/office/drawing/2017/decorative" val="0"/>
              </a:ext>
            </a:extLst>
          </p:cNvPr>
          <p:cNvSpPr>
            <a:spLocks noGrp="1"/>
          </p:cNvSpPr>
          <p:nvPr>
            <p:ph type="body" sz="quarter" idx="11" hasCustomPrompt="1"/>
          </p:nvPr>
        </p:nvSpPr>
        <p:spPr>
          <a:xfrm>
            <a:off x="540000" y="2162845"/>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spTree>
    <p:extLst>
      <p:ext uri="{BB962C8B-B14F-4D97-AF65-F5344CB8AC3E}">
        <p14:creationId xmlns:p14="http://schemas.microsoft.com/office/powerpoint/2010/main" val="15278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B2F48-6760-8AB9-EE04-AFE1E8D1E35D}"/>
              </a:ext>
            </a:extLst>
          </p:cNvPr>
          <p:cNvSpPr/>
          <p:nvPr userDrawn="1"/>
        </p:nvSpPr>
        <p:spPr>
          <a:xfrm>
            <a:off x="0" y="0"/>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bg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bg1"/>
                </a:solidFill>
              </a:defRPr>
            </a:lvl1pPr>
          </a:lstStyle>
          <a:p>
            <a:r>
              <a:rPr lang="en-GB"/>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4"/>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7" name="Picture 6">
            <a:extLst>
              <a:ext uri="{FF2B5EF4-FFF2-40B4-BE49-F238E27FC236}">
                <a16:creationId xmlns:a16="http://schemas.microsoft.com/office/drawing/2014/main" id="{E1E50149-E853-8C5B-AA8D-D4A37E1784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Tree>
    <p:extLst>
      <p:ext uri="{BB962C8B-B14F-4D97-AF65-F5344CB8AC3E}">
        <p14:creationId xmlns:p14="http://schemas.microsoft.com/office/powerpoint/2010/main" val="1960203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2B937D6-AC64-3C1C-FF3C-F47A24E6DAB9}"/>
              </a:ext>
            </a:extLst>
          </p:cNvPr>
          <p:cNvSpPr/>
          <p:nvPr userDrawn="1"/>
        </p:nvSpPr>
        <p:spPr>
          <a:xfrm>
            <a:off x="0" y="0"/>
            <a:ext cx="12192000" cy="685800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B8FB9B9-103C-CE96-6233-29AE6002CCE6}"/>
              </a:ext>
            </a:extLst>
          </p:cNvPr>
          <p:cNvSpPr/>
          <p:nvPr userDrawn="1"/>
        </p:nvSpPr>
        <p:spPr>
          <a:xfrm>
            <a:off x="11027664" y="210312"/>
            <a:ext cx="950975" cy="103327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AU"/>
              <a:t>NSW Department of Education</a:t>
            </a:r>
          </a:p>
          <a:p>
            <a:endParaRPr lang="en-AU"/>
          </a:p>
        </p:txBody>
      </p:sp>
      <p:sp>
        <p:nvSpPr>
          <p:cNvPr id="2" name="Title 1"/>
          <p:cNvSpPr>
            <a:spLocks noGrp="1"/>
          </p:cNvSpPr>
          <p:nvPr>
            <p:ph type="ctrTitle" hasCustomPrompt="1"/>
          </p:nvPr>
        </p:nvSpPr>
        <p:spPr>
          <a:xfrm>
            <a:off x="540000" y="4152935"/>
            <a:ext cx="6217187" cy="1224000"/>
          </a:xfrm>
          <a:ln>
            <a:noFill/>
          </a:ln>
        </p:spPr>
        <p:txBody>
          <a:bodyPr anchor="t">
            <a:noAutofit/>
          </a:bodyPr>
          <a:lstStyle>
            <a:lvl1pPr algn="l">
              <a:lnSpc>
                <a:spcPct val="110000"/>
              </a:lnSpc>
              <a:defRPr sz="4800">
                <a:solidFill>
                  <a:schemeClr val="accent1"/>
                </a:solidFill>
                <a:latin typeface="+mj-lt"/>
              </a:defRPr>
            </a:lvl1pPr>
          </a:lstStyle>
          <a:p>
            <a:pPr>
              <a:lnSpc>
                <a:spcPct val="100000"/>
              </a:lnSpc>
            </a:pPr>
            <a:r>
              <a:rPr lang="en-AU"/>
              <a:t>Divider 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1" y="0"/>
            <a:ext cx="5063999" cy="6858000"/>
          </a:xfrm>
        </p:spPr>
        <p:txBody>
          <a:bodyPr/>
          <a:lstStyle>
            <a:lvl1pPr>
              <a:defRPr>
                <a:solidFill>
                  <a:schemeClr val="accent2"/>
                </a:solidFill>
              </a:defRPr>
            </a:lvl1pPr>
          </a:lstStyle>
          <a:p>
            <a:r>
              <a:rPr lang="en-GB"/>
              <a:t>Click icon to add picture</a:t>
            </a:r>
            <a:endParaRPr lang="en-AU"/>
          </a:p>
        </p:txBody>
      </p:sp>
      <p:sp>
        <p:nvSpPr>
          <p:cNvPr id="10" name="Text Placeholder 4">
            <a:extLst>
              <a:ext uri="{FF2B5EF4-FFF2-40B4-BE49-F238E27FC236}">
                <a16:creationId xmlns:a16="http://schemas.microsoft.com/office/drawing/2014/main" id="{DA50952E-99C6-4BA0-A8E1-7EE82E8084D5}"/>
              </a:ext>
              <a:ext uri="{C183D7F6-B498-43B3-948B-1728B52AA6E4}">
                <adec:decorative xmlns:adec="http://schemas.microsoft.com/office/drawing/2017/decorative" val="0"/>
              </a:ext>
            </a:extLst>
          </p:cNvPr>
          <p:cNvSpPr>
            <a:spLocks noGrp="1"/>
          </p:cNvSpPr>
          <p:nvPr>
            <p:ph type="body" sz="quarter" idx="11" hasCustomPrompt="1"/>
          </p:nvPr>
        </p:nvSpPr>
        <p:spPr>
          <a:xfrm>
            <a:off x="540000" y="2247899"/>
            <a:ext cx="2880000" cy="1638301"/>
          </a:xfrm>
        </p:spPr>
        <p:txBody>
          <a:bodyPr anchor="t">
            <a:noAutofit/>
          </a:bodyPr>
          <a:lstStyle>
            <a:lvl1pPr algn="l">
              <a:lnSpc>
                <a:spcPct val="80000"/>
              </a:lnSpc>
              <a:spcAft>
                <a:spcPts val="0"/>
              </a:spcAft>
              <a:defRPr sz="15000">
                <a:solidFill>
                  <a:schemeClr val="accent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t>
            </a:r>
          </a:p>
        </p:txBody>
      </p:sp>
      <p:pic>
        <p:nvPicPr>
          <p:cNvPr id="5" name="Picture 4">
            <a:extLst>
              <a:ext uri="{FF2B5EF4-FFF2-40B4-BE49-F238E27FC236}">
                <a16:creationId xmlns:a16="http://schemas.microsoft.com/office/drawing/2014/main" id="{BE67997B-1EF6-0F8C-A7CA-C69549ADFDAA}"/>
              </a:ext>
            </a:extLst>
          </p:cNvPr>
          <p:cNvPicPr>
            <a:picLocks noChangeAspect="1"/>
          </p:cNvPicPr>
          <p:nvPr userDrawn="1"/>
        </p:nvPicPr>
        <p:blipFill rotWithShape="1">
          <a:blip r:embed="rId2"/>
          <a:srcRect t="4134"/>
          <a:stretch/>
        </p:blipFill>
        <p:spPr>
          <a:xfrm>
            <a:off x="6134780" y="359998"/>
            <a:ext cx="661191" cy="723198"/>
          </a:xfrm>
          <a:prstGeom prst="rect">
            <a:avLst/>
          </a:prstGeom>
        </p:spPr>
      </p:pic>
    </p:spTree>
    <p:extLst>
      <p:ext uri="{BB962C8B-B14F-4D97-AF65-F5344CB8AC3E}">
        <p14:creationId xmlns:p14="http://schemas.microsoft.com/office/powerpoint/2010/main" val="124886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GB"/>
              <a:t>Click to edit Master title style</a:t>
            </a:r>
            <a:endParaRPr lang="en-US"/>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32" cstate="screen">
            <a:extLst>
              <a:ext uri="{28A0092B-C50C-407E-A947-70E740481C1C}">
                <a14:useLocalDpi xmlns:a14="http://schemas.microsoft.com/office/drawing/2010/main"/>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marL="0" marR="0" lvl="0"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Click to edit Master text styles</a:t>
            </a:r>
          </a:p>
          <a:p>
            <a:pPr marL="0" marR="0" lvl="1"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Second level</a:t>
            </a:r>
          </a:p>
          <a:p>
            <a:pPr marL="0" marR="0" lvl="2"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Third level</a:t>
            </a:r>
          </a:p>
          <a:p>
            <a:pPr marL="0" marR="0" lvl="3"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Fourth level</a:t>
            </a:r>
          </a:p>
          <a:p>
            <a:pPr marL="0" marR="0" lvl="4" indent="0" algn="l" defTabSz="914377" rtl="0" eaLnBrk="1" fontAlgn="auto" latinLnBrk="0" hangingPunct="1">
              <a:lnSpc>
                <a:spcPct val="150000"/>
              </a:lnSpc>
              <a:spcBef>
                <a:spcPts val="0"/>
              </a:spcBef>
              <a:spcAft>
                <a:spcPts val="1200"/>
              </a:spcAft>
              <a:buClrTx/>
              <a:buSzTx/>
              <a:buFont typeface="Arial" panose="020B0604020202020204" pitchFamily="34" charset="0"/>
              <a:buNone/>
              <a:tabLst/>
              <a:defRPr/>
            </a:pPr>
            <a:r>
              <a:rPr kumimoji="0" lang="en-GB" sz="1800" b="0" i="0" u="none" strike="noStrike" kern="1200" cap="none" spc="0" normalizeH="0" baseline="0" noProof="0">
                <a:ln>
                  <a:noFill/>
                </a:ln>
                <a:solidFill>
                  <a:srgbClr val="22272B"/>
                </a:solidFill>
                <a:effectLst/>
                <a:uLnTx/>
                <a:uFillTx/>
                <a:latin typeface="Public Sans Light"/>
                <a:ea typeface="+mn-ea"/>
                <a:cs typeface="+mn-cs"/>
              </a:rPr>
              <a:t>Fifth level</a:t>
            </a:r>
            <a:endParaRPr kumimoji="0" lang="en-US" sz="1800" b="0" i="0" u="none" strike="noStrike" kern="1200" cap="none" spc="0" normalizeH="0" baseline="0" noProof="0">
              <a:ln>
                <a:noFill/>
              </a:ln>
              <a:solidFill>
                <a:srgbClr val="22272B"/>
              </a:solidFill>
              <a:effectLst/>
              <a:uLnTx/>
              <a:uFillTx/>
              <a:latin typeface="Public Sans Light"/>
              <a:ea typeface="+mn-ea"/>
              <a:cs typeface="+mn-cs"/>
            </a:endParaRP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818382223"/>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 id="2147483825" r:id="rId17"/>
    <p:sldLayoutId id="2147483826" r:id="rId18"/>
    <p:sldLayoutId id="2147483827" r:id="rId19"/>
    <p:sldLayoutId id="2147483828" r:id="rId20"/>
    <p:sldLayoutId id="2147483829" r:id="rId21"/>
    <p:sldLayoutId id="2147483830" r:id="rId22"/>
    <p:sldLayoutId id="2147483831" r:id="rId23"/>
    <p:sldLayoutId id="2147483832" r:id="rId24"/>
    <p:sldLayoutId id="2147483833" r:id="rId25"/>
    <p:sldLayoutId id="2147483834" r:id="rId26"/>
    <p:sldLayoutId id="2147483835" r:id="rId27"/>
    <p:sldLayoutId id="2147483836" r:id="rId28"/>
    <p:sldLayoutId id="2147483837" r:id="rId29"/>
    <p:sldLayoutId id="214748383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mn-lt"/>
          <a:ea typeface="+mn-ea"/>
          <a:cs typeface="+mn-cs"/>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education.nsw.gov.au/rights-and-accountability/copyright" TargetMode="External"/><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4D4EF-9A6E-1BCE-CBC4-79DC393F1978}"/>
              </a:ext>
            </a:extLst>
          </p:cNvPr>
          <p:cNvSpPr>
            <a:spLocks noGrp="1"/>
          </p:cNvSpPr>
          <p:nvPr>
            <p:ph type="ctrTitle"/>
          </p:nvPr>
        </p:nvSpPr>
        <p:spPr>
          <a:xfrm>
            <a:off x="359998" y="360000"/>
            <a:ext cx="6052389" cy="1105729"/>
          </a:xfrm>
        </p:spPr>
        <p:txBody>
          <a:bodyPr/>
          <a:lstStyle/>
          <a:p>
            <a:r>
              <a:rPr lang="en-AU"/>
              <a:t>Counting in Korean</a:t>
            </a:r>
          </a:p>
        </p:txBody>
      </p:sp>
      <p:pic>
        <p:nvPicPr>
          <p:cNvPr id="1030" name="Picture 6" descr="おつかいのイラスト">
            <a:extLst>
              <a:ext uri="{FF2B5EF4-FFF2-40B4-BE49-F238E27FC236}">
                <a16:creationId xmlns:a16="http://schemas.microsoft.com/office/drawing/2014/main" id="{D7D86C63-87DD-5D7E-BEF2-B542DFA995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2387" y="1286244"/>
            <a:ext cx="1731964" cy="22011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財布にお金がない人のイラスト（女性）">
            <a:extLst>
              <a:ext uri="{FF2B5EF4-FFF2-40B4-BE49-F238E27FC236}">
                <a16:creationId xmlns:a16="http://schemas.microsoft.com/office/drawing/2014/main" id="{5B9B4923-516B-1387-8512-1C7C92F5AF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168188" y="1978962"/>
            <a:ext cx="1611517" cy="19417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フリーマーケット・バザーのイラスト">
            <a:extLst>
              <a:ext uri="{FF2B5EF4-FFF2-40B4-BE49-F238E27FC236}">
                <a16:creationId xmlns:a16="http://schemas.microsoft.com/office/drawing/2014/main" id="{F2EC372B-37C7-FA7E-7D65-102EA4BDE7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56747" y="500841"/>
            <a:ext cx="3592666" cy="3675618"/>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B5B65259-F6C1-2F0E-3D70-A1E53797EE36}"/>
              </a:ext>
            </a:extLst>
          </p:cNvPr>
          <p:cNvSpPr>
            <a:spLocks noGrp="1"/>
          </p:cNvSpPr>
          <p:nvPr>
            <p:ph type="body" sz="quarter" idx="14"/>
          </p:nvPr>
        </p:nvSpPr>
        <p:spPr/>
        <p:txBody>
          <a:bodyPr/>
          <a:lstStyle/>
          <a:p>
            <a:r>
              <a:rPr lang="en-US" dirty="0">
                <a:latin typeface="+mj-lt"/>
              </a:rPr>
              <a:t>Stage 4 – Korean</a:t>
            </a:r>
          </a:p>
        </p:txBody>
      </p:sp>
      <p:sp>
        <p:nvSpPr>
          <p:cNvPr id="7" name="Footer Placeholder 6">
            <a:extLst>
              <a:ext uri="{FF2B5EF4-FFF2-40B4-BE49-F238E27FC236}">
                <a16:creationId xmlns:a16="http://schemas.microsoft.com/office/drawing/2014/main" id="{AFEF0B15-45BB-5BF5-60D2-2E168F9D6FE0}"/>
              </a:ext>
              <a:ext uri="{C183D7F6-B498-43B3-948B-1728B52AA6E4}">
                <adec:decorative xmlns:adec="http://schemas.microsoft.com/office/drawing/2017/decorative" val="1"/>
              </a:ext>
            </a:extLst>
          </p:cNvPr>
          <p:cNvSpPr>
            <a:spLocks noGrp="1"/>
          </p:cNvSpPr>
          <p:nvPr>
            <p:ph type="ftr" sz="quarter" idx="3"/>
          </p:nvPr>
        </p:nvSpPr>
        <p:spPr/>
        <p:txBody>
          <a:bodyPr/>
          <a:lstStyle/>
          <a:p>
            <a:r>
              <a:rPr lang="en-US"/>
              <a:t>NSW Department of Education</a:t>
            </a:r>
            <a:endParaRPr lang="en-AU"/>
          </a:p>
        </p:txBody>
      </p:sp>
    </p:spTree>
    <p:extLst>
      <p:ext uri="{BB962C8B-B14F-4D97-AF65-F5344CB8AC3E}">
        <p14:creationId xmlns:p14="http://schemas.microsoft.com/office/powerpoint/2010/main" val="393807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 uri="{C183D7F6-B498-43B3-948B-1728B52AA6E4}">
                <adec:decorative xmlns:adec="http://schemas.microsoft.com/office/drawing/2017/decorative" val="0"/>
              </a:ext>
            </a:extLst>
          </p:cNvPr>
          <p:cNvSpPr>
            <a:spLocks noGrp="1"/>
          </p:cNvSpPr>
          <p:nvPr>
            <p:ph type="title"/>
          </p:nvPr>
        </p:nvSpPr>
        <p:spPr/>
        <p:txBody>
          <a:bodyPr/>
          <a:lstStyle/>
          <a:p>
            <a:r>
              <a:rPr lang="en-US" altLang="ko-KR"/>
              <a:t>Pure Korean numbers</a:t>
            </a:r>
            <a:endParaRPr lang="ko-KR" altLang="en-US"/>
          </a:p>
        </p:txBody>
      </p:sp>
      <p:sp>
        <p:nvSpPr>
          <p:cNvPr id="18" name="Text Placeholder 17">
            <a:extLst>
              <a:ext uri="{FF2B5EF4-FFF2-40B4-BE49-F238E27FC236}">
                <a16:creationId xmlns:a16="http://schemas.microsoft.com/office/drawing/2014/main" id="{4E9A9E90-5FF2-13E4-95EF-8B3279AED90C}"/>
              </a:ext>
            </a:extLst>
          </p:cNvPr>
          <p:cNvSpPr>
            <a:spLocks noGrp="1"/>
          </p:cNvSpPr>
          <p:nvPr>
            <p:ph type="body" sz="quarter" idx="18"/>
          </p:nvPr>
        </p:nvSpPr>
        <p:spPr/>
        <p:txBody>
          <a:bodyPr/>
          <a:lstStyle/>
          <a:p>
            <a:r>
              <a:rPr lang="en-US" altLang="ko-KR" sz="2000">
                <a:solidFill>
                  <a:schemeClr val="accent2">
                    <a:lumMod val="75000"/>
                  </a:schemeClr>
                </a:solidFill>
              </a:rPr>
              <a:t>Count these items</a:t>
            </a:r>
            <a:r>
              <a:rPr lang="en-US" altLang="ko-KR" sz="2000"/>
              <a:t> </a:t>
            </a:r>
            <a:endParaRPr lang="en-AU" sz="2000"/>
          </a:p>
        </p:txBody>
      </p:sp>
      <p:sp>
        <p:nvSpPr>
          <p:cNvPr id="10" name="내용 개체 틀 9">
            <a:extLst>
              <a:ext uri="{FF2B5EF4-FFF2-40B4-BE49-F238E27FC236}">
                <a16:creationId xmlns:a16="http://schemas.microsoft.com/office/drawing/2014/main" id="{F76C0362-8422-892B-F0E5-CB7F84C1A567}"/>
              </a:ext>
            </a:extLst>
          </p:cNvPr>
          <p:cNvSpPr>
            <a:spLocks noGrp="1"/>
          </p:cNvSpPr>
          <p:nvPr>
            <p:ph idx="1"/>
          </p:nvPr>
        </p:nvSpPr>
        <p:spPr>
          <a:xfrm>
            <a:off x="360000" y="1620000"/>
            <a:ext cx="6683309" cy="446200"/>
          </a:xfrm>
        </p:spPr>
        <p:txBody>
          <a:bodyPr/>
          <a:lstStyle/>
          <a:p>
            <a:r>
              <a:rPr lang="en-US" altLang="ko-KR"/>
              <a:t>Use Pure Korean numbers to count the number of each item. </a:t>
            </a:r>
          </a:p>
        </p:txBody>
      </p:sp>
      <p:sp>
        <p:nvSpPr>
          <p:cNvPr id="17" name="TextBox 16">
            <a:extLst>
              <a:ext uri="{FF2B5EF4-FFF2-40B4-BE49-F238E27FC236}">
                <a16:creationId xmlns:a16="http://schemas.microsoft.com/office/drawing/2014/main" id="{570658AA-C483-A1FC-B1B7-3CF8D0CD6FA2}"/>
              </a:ext>
            </a:extLst>
          </p:cNvPr>
          <p:cNvSpPr txBox="1"/>
          <p:nvPr/>
        </p:nvSpPr>
        <p:spPr>
          <a:xfrm>
            <a:off x="384950" y="2775435"/>
            <a:ext cx="418864" cy="446888"/>
          </a:xfrm>
          <a:prstGeom prst="rect">
            <a:avLst/>
          </a:prstGeom>
          <a:noFill/>
        </p:spPr>
        <p:txBody>
          <a:bodyPr wrap="square" lIns="0" tIns="0" rIns="0" bIns="0" rtlCol="0">
            <a:noAutofit/>
          </a:bodyPr>
          <a:lstStyle/>
          <a:p>
            <a:pPr algn="l"/>
            <a:r>
              <a:rPr lang="en-US" altLang="ko-KR" sz="1800"/>
              <a:t>1.</a:t>
            </a:r>
            <a:endParaRPr lang="ko-KR" altLang="en-US" sz="1800"/>
          </a:p>
        </p:txBody>
      </p:sp>
      <p:grpSp>
        <p:nvGrpSpPr>
          <p:cNvPr id="14" name="Group 13" descr="5 apples.">
            <a:extLst>
              <a:ext uri="{FF2B5EF4-FFF2-40B4-BE49-F238E27FC236}">
                <a16:creationId xmlns:a16="http://schemas.microsoft.com/office/drawing/2014/main" id="{4B05AABC-67D5-37C7-57CF-06DCEB88B1CD}"/>
              </a:ext>
            </a:extLst>
          </p:cNvPr>
          <p:cNvGrpSpPr/>
          <p:nvPr/>
        </p:nvGrpSpPr>
        <p:grpSpPr>
          <a:xfrm>
            <a:off x="713381" y="2499271"/>
            <a:ext cx="3888257" cy="843846"/>
            <a:chOff x="663254" y="4034941"/>
            <a:chExt cx="3888257" cy="843846"/>
          </a:xfrm>
        </p:grpSpPr>
        <p:pic>
          <p:nvPicPr>
            <p:cNvPr id="2" name="Picture 1" descr="Apple.">
              <a:extLst>
                <a:ext uri="{FF2B5EF4-FFF2-40B4-BE49-F238E27FC236}">
                  <a16:creationId xmlns:a16="http://schemas.microsoft.com/office/drawing/2014/main" id="{627921FE-8124-1821-9701-27D64C8C6E98}"/>
                </a:ext>
              </a:extLst>
            </p:cNvPr>
            <p:cNvPicPr>
              <a:picLocks noChangeAspect="1"/>
            </p:cNvPicPr>
            <p:nvPr/>
          </p:nvPicPr>
          <p:blipFill>
            <a:blip r:embed="rId3"/>
            <a:stretch>
              <a:fillRect/>
            </a:stretch>
          </p:blipFill>
          <p:spPr>
            <a:xfrm>
              <a:off x="663254" y="4034941"/>
              <a:ext cx="725969" cy="810726"/>
            </a:xfrm>
            <a:prstGeom prst="rect">
              <a:avLst/>
            </a:prstGeom>
          </p:spPr>
        </p:pic>
        <p:pic>
          <p:nvPicPr>
            <p:cNvPr id="4" name="Picture 3" descr="Apples.">
              <a:extLst>
                <a:ext uri="{FF2B5EF4-FFF2-40B4-BE49-F238E27FC236}">
                  <a16:creationId xmlns:a16="http://schemas.microsoft.com/office/drawing/2014/main" id="{D0D2B8CE-A5A2-C736-9AEA-8C4548FC31EF}"/>
                </a:ext>
              </a:extLst>
            </p:cNvPr>
            <p:cNvPicPr>
              <a:picLocks noChangeAspect="1"/>
            </p:cNvPicPr>
            <p:nvPr/>
          </p:nvPicPr>
          <p:blipFill>
            <a:blip r:embed="rId3"/>
            <a:stretch>
              <a:fillRect/>
            </a:stretch>
          </p:blipFill>
          <p:spPr>
            <a:xfrm>
              <a:off x="3825542" y="4067067"/>
              <a:ext cx="725969" cy="810726"/>
            </a:xfrm>
            <a:prstGeom prst="rect">
              <a:avLst/>
            </a:prstGeom>
          </p:spPr>
        </p:pic>
        <p:pic>
          <p:nvPicPr>
            <p:cNvPr id="7" name="Picture 6" descr="Apple.">
              <a:extLst>
                <a:ext uri="{FF2B5EF4-FFF2-40B4-BE49-F238E27FC236}">
                  <a16:creationId xmlns:a16="http://schemas.microsoft.com/office/drawing/2014/main" id="{B7666910-CDD5-A0AD-54DC-4A867E13887B}"/>
                </a:ext>
              </a:extLst>
            </p:cNvPr>
            <p:cNvPicPr>
              <a:picLocks noChangeAspect="1"/>
            </p:cNvPicPr>
            <p:nvPr/>
          </p:nvPicPr>
          <p:blipFill>
            <a:blip r:embed="rId3"/>
            <a:stretch>
              <a:fillRect/>
            </a:stretch>
          </p:blipFill>
          <p:spPr>
            <a:xfrm>
              <a:off x="1481895" y="4068061"/>
              <a:ext cx="725969" cy="810726"/>
            </a:xfrm>
            <a:prstGeom prst="rect">
              <a:avLst/>
            </a:prstGeom>
          </p:spPr>
        </p:pic>
        <p:pic>
          <p:nvPicPr>
            <p:cNvPr id="12" name="Picture 11" descr="Apple.">
              <a:extLst>
                <a:ext uri="{FF2B5EF4-FFF2-40B4-BE49-F238E27FC236}">
                  <a16:creationId xmlns:a16="http://schemas.microsoft.com/office/drawing/2014/main" id="{8E24B49C-BC24-BADF-BE9D-1CAA69C7115F}"/>
                </a:ext>
              </a:extLst>
            </p:cNvPr>
            <p:cNvPicPr>
              <a:picLocks noChangeAspect="1"/>
            </p:cNvPicPr>
            <p:nvPr/>
          </p:nvPicPr>
          <p:blipFill>
            <a:blip r:embed="rId3"/>
            <a:stretch>
              <a:fillRect/>
            </a:stretch>
          </p:blipFill>
          <p:spPr>
            <a:xfrm>
              <a:off x="2248599" y="4034941"/>
              <a:ext cx="725969" cy="810726"/>
            </a:xfrm>
            <a:prstGeom prst="rect">
              <a:avLst/>
            </a:prstGeom>
          </p:spPr>
        </p:pic>
        <p:pic>
          <p:nvPicPr>
            <p:cNvPr id="13" name="Picture 12" descr="Apple.">
              <a:extLst>
                <a:ext uri="{FF2B5EF4-FFF2-40B4-BE49-F238E27FC236}">
                  <a16:creationId xmlns:a16="http://schemas.microsoft.com/office/drawing/2014/main" id="{715AFD6B-0C1C-6469-2015-BF4F10BB9E42}"/>
                </a:ext>
              </a:extLst>
            </p:cNvPr>
            <p:cNvPicPr>
              <a:picLocks noChangeAspect="1"/>
            </p:cNvPicPr>
            <p:nvPr/>
          </p:nvPicPr>
          <p:blipFill>
            <a:blip r:embed="rId3"/>
            <a:stretch>
              <a:fillRect/>
            </a:stretch>
          </p:blipFill>
          <p:spPr>
            <a:xfrm>
              <a:off x="3066113" y="4064186"/>
              <a:ext cx="725969" cy="810726"/>
            </a:xfrm>
            <a:prstGeom prst="rect">
              <a:avLst/>
            </a:prstGeom>
          </p:spPr>
        </p:pic>
      </p:grpSp>
      <p:sp>
        <p:nvSpPr>
          <p:cNvPr id="15" name="TextBox 14">
            <a:extLst>
              <a:ext uri="{FF2B5EF4-FFF2-40B4-BE49-F238E27FC236}">
                <a16:creationId xmlns:a16="http://schemas.microsoft.com/office/drawing/2014/main" id="{CCB0175E-40E8-2246-AB74-8493AD339F1D}"/>
              </a:ext>
            </a:extLst>
          </p:cNvPr>
          <p:cNvSpPr txBox="1"/>
          <p:nvPr/>
        </p:nvSpPr>
        <p:spPr>
          <a:xfrm>
            <a:off x="6625900" y="2769570"/>
            <a:ext cx="418864" cy="446888"/>
          </a:xfrm>
          <a:prstGeom prst="rect">
            <a:avLst/>
          </a:prstGeom>
          <a:noFill/>
        </p:spPr>
        <p:txBody>
          <a:bodyPr wrap="square" lIns="0" tIns="0" rIns="0" bIns="0" rtlCol="0">
            <a:noAutofit/>
          </a:bodyPr>
          <a:lstStyle/>
          <a:p>
            <a:pPr algn="l"/>
            <a:r>
              <a:rPr lang="en-US" altLang="ko-KR" sz="1800"/>
              <a:t>2.</a:t>
            </a:r>
            <a:endParaRPr lang="ko-KR" altLang="en-US" sz="1800"/>
          </a:p>
        </p:txBody>
      </p:sp>
      <p:grpSp>
        <p:nvGrpSpPr>
          <p:cNvPr id="46" name="Group 45" descr="5 capsicums.">
            <a:extLst>
              <a:ext uri="{FF2B5EF4-FFF2-40B4-BE49-F238E27FC236}">
                <a16:creationId xmlns:a16="http://schemas.microsoft.com/office/drawing/2014/main" id="{8B436D34-4F07-73AB-DE75-FC3A4AD3F752}"/>
              </a:ext>
            </a:extLst>
          </p:cNvPr>
          <p:cNvGrpSpPr/>
          <p:nvPr/>
        </p:nvGrpSpPr>
        <p:grpSpPr>
          <a:xfrm>
            <a:off x="7028928" y="2523954"/>
            <a:ext cx="3334701" cy="760966"/>
            <a:chOff x="1343817" y="5223392"/>
            <a:chExt cx="3334701" cy="760966"/>
          </a:xfrm>
        </p:grpSpPr>
        <p:pic>
          <p:nvPicPr>
            <p:cNvPr id="41" name="Picture 40" descr="Capsicum.">
              <a:extLst>
                <a:ext uri="{FF2B5EF4-FFF2-40B4-BE49-F238E27FC236}">
                  <a16:creationId xmlns:a16="http://schemas.microsoft.com/office/drawing/2014/main" id="{88881109-29AA-2FC1-C351-9425932322C4}"/>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1343817" y="5278983"/>
              <a:ext cx="634583" cy="703991"/>
            </a:xfrm>
            <a:prstGeom prst="rect">
              <a:avLst/>
            </a:prstGeom>
          </p:spPr>
        </p:pic>
        <p:pic>
          <p:nvPicPr>
            <p:cNvPr id="42" name="Picture 41" descr="Capsicum.">
              <a:extLst>
                <a:ext uri="{FF2B5EF4-FFF2-40B4-BE49-F238E27FC236}">
                  <a16:creationId xmlns:a16="http://schemas.microsoft.com/office/drawing/2014/main" id="{7FDE2297-EA17-119C-AB0E-8420E98F3BD9}"/>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052850" y="5280367"/>
              <a:ext cx="634583" cy="703991"/>
            </a:xfrm>
            <a:prstGeom prst="rect">
              <a:avLst/>
            </a:prstGeom>
          </p:spPr>
        </p:pic>
        <p:pic>
          <p:nvPicPr>
            <p:cNvPr id="43" name="Picture 42" descr="Capsicum.">
              <a:extLst>
                <a:ext uri="{FF2B5EF4-FFF2-40B4-BE49-F238E27FC236}">
                  <a16:creationId xmlns:a16="http://schemas.microsoft.com/office/drawing/2014/main" id="{A2C657C9-7EE2-BA35-F2CB-5AF06FBD611F}"/>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2677087" y="5262498"/>
              <a:ext cx="634583" cy="703991"/>
            </a:xfrm>
            <a:prstGeom prst="rect">
              <a:avLst/>
            </a:prstGeom>
          </p:spPr>
        </p:pic>
        <p:pic>
          <p:nvPicPr>
            <p:cNvPr id="44" name="Picture 43" descr="Capsicum.">
              <a:extLst>
                <a:ext uri="{FF2B5EF4-FFF2-40B4-BE49-F238E27FC236}">
                  <a16:creationId xmlns:a16="http://schemas.microsoft.com/office/drawing/2014/main" id="{665544C9-494E-DF4E-F77C-133E8758457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3340067" y="5223392"/>
              <a:ext cx="634583" cy="703991"/>
            </a:xfrm>
            <a:prstGeom prst="rect">
              <a:avLst/>
            </a:prstGeom>
          </p:spPr>
        </p:pic>
        <p:pic>
          <p:nvPicPr>
            <p:cNvPr id="45" name="Picture 44" descr="Capsicum.">
              <a:extLst>
                <a:ext uri="{FF2B5EF4-FFF2-40B4-BE49-F238E27FC236}">
                  <a16:creationId xmlns:a16="http://schemas.microsoft.com/office/drawing/2014/main" id="{7780D41C-84C7-8BDD-8655-C6AC692290FB}"/>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4043935" y="5280014"/>
              <a:ext cx="634583" cy="703991"/>
            </a:xfrm>
            <a:prstGeom prst="rect">
              <a:avLst/>
            </a:prstGeom>
          </p:spPr>
        </p:pic>
      </p:grpSp>
      <p:sp>
        <p:nvSpPr>
          <p:cNvPr id="1024" name="TextBox 1023">
            <a:extLst>
              <a:ext uri="{FF2B5EF4-FFF2-40B4-BE49-F238E27FC236}">
                <a16:creationId xmlns:a16="http://schemas.microsoft.com/office/drawing/2014/main" id="{8C256286-EAE8-5A5F-37A2-630EA88F68CF}"/>
              </a:ext>
            </a:extLst>
          </p:cNvPr>
          <p:cNvSpPr txBox="1"/>
          <p:nvPr/>
        </p:nvSpPr>
        <p:spPr>
          <a:xfrm>
            <a:off x="395051" y="4151976"/>
            <a:ext cx="418864" cy="446888"/>
          </a:xfrm>
          <a:prstGeom prst="rect">
            <a:avLst/>
          </a:prstGeom>
          <a:noFill/>
        </p:spPr>
        <p:txBody>
          <a:bodyPr wrap="square" lIns="0" tIns="0" rIns="0" bIns="0" rtlCol="0">
            <a:noAutofit/>
          </a:bodyPr>
          <a:lstStyle/>
          <a:p>
            <a:pPr algn="l"/>
            <a:r>
              <a:rPr lang="en-US" altLang="ko-KR" sz="1800"/>
              <a:t>3.</a:t>
            </a:r>
            <a:endParaRPr lang="ko-KR" altLang="en-US" sz="1800"/>
          </a:p>
        </p:txBody>
      </p:sp>
      <p:grpSp>
        <p:nvGrpSpPr>
          <p:cNvPr id="39" name="Group 38" descr="8 bananas.">
            <a:extLst>
              <a:ext uri="{FF2B5EF4-FFF2-40B4-BE49-F238E27FC236}">
                <a16:creationId xmlns:a16="http://schemas.microsoft.com/office/drawing/2014/main" id="{6757CD0F-E322-892E-8622-FD42A554DC86}"/>
              </a:ext>
            </a:extLst>
          </p:cNvPr>
          <p:cNvGrpSpPr/>
          <p:nvPr/>
        </p:nvGrpSpPr>
        <p:grpSpPr>
          <a:xfrm>
            <a:off x="752153" y="3969491"/>
            <a:ext cx="6924805" cy="751714"/>
            <a:chOff x="5078906" y="4091930"/>
            <a:chExt cx="6924805" cy="751714"/>
          </a:xfrm>
        </p:grpSpPr>
        <p:pic>
          <p:nvPicPr>
            <p:cNvPr id="16" name="Picture 15">
              <a:extLst>
                <a:ext uri="{FF2B5EF4-FFF2-40B4-BE49-F238E27FC236}">
                  <a16:creationId xmlns:a16="http://schemas.microsoft.com/office/drawing/2014/main" id="{17778EF1-C75F-B406-5EEC-8346CEEDA54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078906" y="4091930"/>
              <a:ext cx="800963" cy="695762"/>
            </a:xfrm>
            <a:prstGeom prst="rect">
              <a:avLst/>
            </a:prstGeom>
          </p:spPr>
        </p:pic>
        <p:pic>
          <p:nvPicPr>
            <p:cNvPr id="32" name="Picture 31">
              <a:extLst>
                <a:ext uri="{FF2B5EF4-FFF2-40B4-BE49-F238E27FC236}">
                  <a16:creationId xmlns:a16="http://schemas.microsoft.com/office/drawing/2014/main" id="{A678A7F1-E62F-D2E4-C715-01CC27CF9A0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951776" y="4121668"/>
              <a:ext cx="800963" cy="695762"/>
            </a:xfrm>
            <a:prstGeom prst="rect">
              <a:avLst/>
            </a:prstGeom>
          </p:spPr>
        </p:pic>
        <p:pic>
          <p:nvPicPr>
            <p:cNvPr id="33" name="Picture 32">
              <a:extLst>
                <a:ext uri="{FF2B5EF4-FFF2-40B4-BE49-F238E27FC236}">
                  <a16:creationId xmlns:a16="http://schemas.microsoft.com/office/drawing/2014/main" id="{C18F4FBE-55EE-9A13-B049-4BAB14AC2B7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861614" y="4105952"/>
              <a:ext cx="800963" cy="695762"/>
            </a:xfrm>
            <a:prstGeom prst="rect">
              <a:avLst/>
            </a:prstGeom>
          </p:spPr>
        </p:pic>
        <p:pic>
          <p:nvPicPr>
            <p:cNvPr id="34" name="Picture 33">
              <a:extLst>
                <a:ext uri="{FF2B5EF4-FFF2-40B4-BE49-F238E27FC236}">
                  <a16:creationId xmlns:a16="http://schemas.microsoft.com/office/drawing/2014/main" id="{F6733AD0-64DF-90CD-96A1-CCD73D0C468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644322" y="4115366"/>
              <a:ext cx="800963" cy="695762"/>
            </a:xfrm>
            <a:prstGeom prst="rect">
              <a:avLst/>
            </a:prstGeom>
          </p:spPr>
        </p:pic>
        <p:pic>
          <p:nvPicPr>
            <p:cNvPr id="35" name="Picture 34">
              <a:extLst>
                <a:ext uri="{FF2B5EF4-FFF2-40B4-BE49-F238E27FC236}">
                  <a16:creationId xmlns:a16="http://schemas.microsoft.com/office/drawing/2014/main" id="{4FAE2094-FF29-71E9-5AF5-3F7653596C69}"/>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721462" y="4115144"/>
              <a:ext cx="800963" cy="695762"/>
            </a:xfrm>
            <a:prstGeom prst="rect">
              <a:avLst/>
            </a:prstGeom>
          </p:spPr>
        </p:pic>
        <p:pic>
          <p:nvPicPr>
            <p:cNvPr id="36" name="Picture 35">
              <a:extLst>
                <a:ext uri="{FF2B5EF4-FFF2-40B4-BE49-F238E27FC236}">
                  <a16:creationId xmlns:a16="http://schemas.microsoft.com/office/drawing/2014/main" id="{0F0E559A-FD14-6CCB-C938-01A58DD109C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86982" y="4115144"/>
              <a:ext cx="800963" cy="695762"/>
            </a:xfrm>
            <a:prstGeom prst="rect">
              <a:avLst/>
            </a:prstGeom>
          </p:spPr>
        </p:pic>
        <p:pic>
          <p:nvPicPr>
            <p:cNvPr id="37" name="Picture 36">
              <a:extLst>
                <a:ext uri="{FF2B5EF4-FFF2-40B4-BE49-F238E27FC236}">
                  <a16:creationId xmlns:a16="http://schemas.microsoft.com/office/drawing/2014/main" id="{994AEC8B-9FC1-0E66-FAB1-8CA68C58C2F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409842" y="4147882"/>
              <a:ext cx="800963" cy="695762"/>
            </a:xfrm>
            <a:prstGeom prst="rect">
              <a:avLst/>
            </a:prstGeom>
          </p:spPr>
        </p:pic>
        <p:pic>
          <p:nvPicPr>
            <p:cNvPr id="38" name="Picture 37">
              <a:extLst>
                <a:ext uri="{FF2B5EF4-FFF2-40B4-BE49-F238E27FC236}">
                  <a16:creationId xmlns:a16="http://schemas.microsoft.com/office/drawing/2014/main" id="{02B224F0-626D-30B0-4191-C16E3021D71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1202748" y="4147882"/>
              <a:ext cx="800963" cy="695762"/>
            </a:xfrm>
            <a:prstGeom prst="rect">
              <a:avLst/>
            </a:prstGeom>
          </p:spPr>
        </p:pic>
      </p:grpSp>
      <p:sp>
        <p:nvSpPr>
          <p:cNvPr id="19" name="TextBox 18">
            <a:extLst>
              <a:ext uri="{FF2B5EF4-FFF2-40B4-BE49-F238E27FC236}">
                <a16:creationId xmlns:a16="http://schemas.microsoft.com/office/drawing/2014/main" id="{75B7F3B2-B32D-B231-7ED5-3BC0D907AC57}"/>
              </a:ext>
            </a:extLst>
          </p:cNvPr>
          <p:cNvSpPr txBox="1"/>
          <p:nvPr/>
        </p:nvSpPr>
        <p:spPr>
          <a:xfrm>
            <a:off x="420396" y="5416285"/>
            <a:ext cx="418864" cy="446888"/>
          </a:xfrm>
          <a:prstGeom prst="rect">
            <a:avLst/>
          </a:prstGeom>
          <a:noFill/>
        </p:spPr>
        <p:txBody>
          <a:bodyPr wrap="square" lIns="0" tIns="0" rIns="0" bIns="0" rtlCol="0">
            <a:noAutofit/>
          </a:bodyPr>
          <a:lstStyle/>
          <a:p>
            <a:pPr algn="l"/>
            <a:r>
              <a:rPr lang="en-US" altLang="ko-KR" sz="1800"/>
              <a:t>4.</a:t>
            </a:r>
            <a:endParaRPr lang="ko-KR" altLang="en-US" sz="1800"/>
          </a:p>
        </p:txBody>
      </p:sp>
      <p:grpSp>
        <p:nvGrpSpPr>
          <p:cNvPr id="11" name="Group 10" descr="10 carrots.">
            <a:extLst>
              <a:ext uri="{FF2B5EF4-FFF2-40B4-BE49-F238E27FC236}">
                <a16:creationId xmlns:a16="http://schemas.microsoft.com/office/drawing/2014/main" id="{4EF096C0-533E-77AE-C0DA-B401CA3AA9FB}"/>
              </a:ext>
            </a:extLst>
          </p:cNvPr>
          <p:cNvGrpSpPr/>
          <p:nvPr/>
        </p:nvGrpSpPr>
        <p:grpSpPr>
          <a:xfrm>
            <a:off x="743127" y="5300196"/>
            <a:ext cx="6942991" cy="736878"/>
            <a:chOff x="5009801" y="5287422"/>
            <a:chExt cx="6942991" cy="736878"/>
          </a:xfrm>
        </p:grpSpPr>
        <p:pic>
          <p:nvPicPr>
            <p:cNvPr id="47" name="Picture 46">
              <a:extLst>
                <a:ext uri="{FF2B5EF4-FFF2-40B4-BE49-F238E27FC236}">
                  <a16:creationId xmlns:a16="http://schemas.microsoft.com/office/drawing/2014/main" id="{FA709FF7-49B1-E888-2F83-141FC6E4283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009801" y="5287422"/>
              <a:ext cx="725490" cy="679067"/>
            </a:xfrm>
            <a:prstGeom prst="rect">
              <a:avLst/>
            </a:prstGeom>
          </p:spPr>
        </p:pic>
        <p:pic>
          <p:nvPicPr>
            <p:cNvPr id="48" name="Picture 47">
              <a:extLst>
                <a:ext uri="{FF2B5EF4-FFF2-40B4-BE49-F238E27FC236}">
                  <a16:creationId xmlns:a16="http://schemas.microsoft.com/office/drawing/2014/main" id="{DBEFBF92-534E-D50D-0338-FCA0908A4B7E}"/>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707628" y="5321063"/>
              <a:ext cx="725490" cy="679067"/>
            </a:xfrm>
            <a:prstGeom prst="rect">
              <a:avLst/>
            </a:prstGeom>
          </p:spPr>
        </p:pic>
        <p:pic>
          <p:nvPicPr>
            <p:cNvPr id="49" name="Picture 48">
              <a:extLst>
                <a:ext uri="{FF2B5EF4-FFF2-40B4-BE49-F238E27FC236}">
                  <a16:creationId xmlns:a16="http://schemas.microsoft.com/office/drawing/2014/main" id="{EEFA05AA-B6B4-EA17-B184-217BB4373C4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6405455" y="5341802"/>
              <a:ext cx="725490" cy="679067"/>
            </a:xfrm>
            <a:prstGeom prst="rect">
              <a:avLst/>
            </a:prstGeom>
          </p:spPr>
        </p:pic>
        <p:pic>
          <p:nvPicPr>
            <p:cNvPr id="50" name="Picture 49">
              <a:extLst>
                <a:ext uri="{FF2B5EF4-FFF2-40B4-BE49-F238E27FC236}">
                  <a16:creationId xmlns:a16="http://schemas.microsoft.com/office/drawing/2014/main" id="{6C6FF7AE-2200-E291-715F-C6D3BE071976}"/>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847480" y="5321063"/>
              <a:ext cx="725490" cy="679067"/>
            </a:xfrm>
            <a:prstGeom prst="rect">
              <a:avLst/>
            </a:prstGeom>
          </p:spPr>
        </p:pic>
        <p:pic>
          <p:nvPicPr>
            <p:cNvPr id="51" name="Picture 50">
              <a:extLst>
                <a:ext uri="{FF2B5EF4-FFF2-40B4-BE49-F238E27FC236}">
                  <a16:creationId xmlns:a16="http://schemas.microsoft.com/office/drawing/2014/main" id="{A59F987F-18C2-46D8-D4E4-3B1BA661029C}"/>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8533827" y="5333043"/>
              <a:ext cx="725490" cy="679067"/>
            </a:xfrm>
            <a:prstGeom prst="rect">
              <a:avLst/>
            </a:prstGeom>
          </p:spPr>
        </p:pic>
        <p:pic>
          <p:nvPicPr>
            <p:cNvPr id="52" name="Picture 51">
              <a:extLst>
                <a:ext uri="{FF2B5EF4-FFF2-40B4-BE49-F238E27FC236}">
                  <a16:creationId xmlns:a16="http://schemas.microsoft.com/office/drawing/2014/main" id="{45D2B9DB-5265-D401-D79A-F74D01FB1D35}"/>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219677" y="5341801"/>
              <a:ext cx="725490" cy="679067"/>
            </a:xfrm>
            <a:prstGeom prst="rect">
              <a:avLst/>
            </a:prstGeom>
          </p:spPr>
        </p:pic>
        <p:pic>
          <p:nvPicPr>
            <p:cNvPr id="53" name="Picture 52">
              <a:extLst>
                <a:ext uri="{FF2B5EF4-FFF2-40B4-BE49-F238E27FC236}">
                  <a16:creationId xmlns:a16="http://schemas.microsoft.com/office/drawing/2014/main" id="{BECF716E-91C3-29BF-7FC9-586DF2E52CA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9875983" y="5341801"/>
              <a:ext cx="725490" cy="679067"/>
            </a:xfrm>
            <a:prstGeom prst="rect">
              <a:avLst/>
            </a:prstGeom>
          </p:spPr>
        </p:pic>
        <p:pic>
          <p:nvPicPr>
            <p:cNvPr id="5" name="Picture 4">
              <a:extLst>
                <a:ext uri="{FF2B5EF4-FFF2-40B4-BE49-F238E27FC236}">
                  <a16:creationId xmlns:a16="http://schemas.microsoft.com/office/drawing/2014/main" id="{6063B03F-E647-D58E-641A-F94C7ECE232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0552731" y="5345233"/>
              <a:ext cx="725490" cy="679067"/>
            </a:xfrm>
            <a:prstGeom prst="rect">
              <a:avLst/>
            </a:prstGeom>
          </p:spPr>
        </p:pic>
        <p:pic>
          <p:nvPicPr>
            <p:cNvPr id="6" name="Picture 5">
              <a:extLst>
                <a:ext uri="{FF2B5EF4-FFF2-40B4-BE49-F238E27FC236}">
                  <a16:creationId xmlns:a16="http://schemas.microsoft.com/office/drawing/2014/main" id="{761D7DAA-05B1-B2DB-28AD-1EE5F2B9C8E2}"/>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1227302" y="5341801"/>
              <a:ext cx="725490" cy="679067"/>
            </a:xfrm>
            <a:prstGeom prst="rect">
              <a:avLst/>
            </a:prstGeom>
          </p:spPr>
        </p:pic>
        <p:pic>
          <p:nvPicPr>
            <p:cNvPr id="8" name="Picture 7">
              <a:extLst>
                <a:ext uri="{FF2B5EF4-FFF2-40B4-BE49-F238E27FC236}">
                  <a16:creationId xmlns:a16="http://schemas.microsoft.com/office/drawing/2014/main" id="{8AC2E99D-5FDD-F415-C7A7-719FBB172B53}"/>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7152101" y="5331632"/>
              <a:ext cx="725490" cy="679067"/>
            </a:xfrm>
            <a:prstGeom prst="rect">
              <a:avLst/>
            </a:prstGeom>
          </p:spPr>
        </p:pic>
      </p:grpSp>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127375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5" grpId="0"/>
      <p:bldP spid="1024"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a:t>Counting things in Korean</a:t>
            </a:r>
            <a:endParaRPr lang="ko-KR" altLang="en-US"/>
          </a:p>
        </p:txBody>
      </p:sp>
      <p:sp>
        <p:nvSpPr>
          <p:cNvPr id="11" name="텍스트 개체 틀 10">
            <a:extLst>
              <a:ext uri="{FF2B5EF4-FFF2-40B4-BE49-F238E27FC236}">
                <a16:creationId xmlns:a16="http://schemas.microsoft.com/office/drawing/2014/main" id="{ABD6FB67-E6AF-B9F8-4C5D-9C0E7CA3BE17}"/>
              </a:ext>
            </a:extLst>
          </p:cNvPr>
          <p:cNvSpPr>
            <a:spLocks noGrp="1"/>
          </p:cNvSpPr>
          <p:nvPr>
            <p:ph type="body" sz="quarter" idx="18"/>
          </p:nvPr>
        </p:nvSpPr>
        <p:spPr/>
        <p:txBody>
          <a:bodyPr/>
          <a:lstStyle/>
          <a:p>
            <a:r>
              <a:rPr lang="en-US" altLang="ko-KR"/>
              <a:t>Counter words in the market</a:t>
            </a:r>
            <a:endParaRPr lang="ko-KR" altLang="en-US"/>
          </a:p>
        </p:txBody>
      </p:sp>
      <p:sp>
        <p:nvSpPr>
          <p:cNvPr id="10" name="내용 개체 틀 9">
            <a:extLst>
              <a:ext uri="{FF2B5EF4-FFF2-40B4-BE49-F238E27FC236}">
                <a16:creationId xmlns:a16="http://schemas.microsoft.com/office/drawing/2014/main" id="{F76C0362-8422-892B-F0E5-CB7F84C1A567}"/>
              </a:ext>
            </a:extLst>
          </p:cNvPr>
          <p:cNvSpPr>
            <a:spLocks noGrp="1"/>
          </p:cNvSpPr>
          <p:nvPr>
            <p:ph idx="1"/>
          </p:nvPr>
        </p:nvSpPr>
        <p:spPr/>
        <p:txBody>
          <a:bodyPr/>
          <a:lstStyle/>
          <a:p>
            <a:pPr>
              <a:spcAft>
                <a:spcPts val="600"/>
              </a:spcAft>
            </a:pPr>
            <a:r>
              <a:rPr lang="en-US" altLang="ko-KR" sz="1800" dirty="0"/>
              <a:t>In Korean,</a:t>
            </a:r>
            <a:r>
              <a:rPr lang="en-AU" sz="1800" dirty="0"/>
              <a:t> items are counted using specific counters according to the item</a:t>
            </a:r>
            <a:r>
              <a:rPr lang="en-US" altLang="ko-KR" sz="1800" dirty="0"/>
              <a:t>.</a:t>
            </a:r>
            <a:r>
              <a:rPr lang="ko-KR" altLang="en-US" sz="1800" dirty="0"/>
              <a:t> </a:t>
            </a:r>
            <a:r>
              <a:rPr lang="en-US" altLang="ko-KR" sz="1800" dirty="0"/>
              <a:t>Here are some examples of different counters you might hear in the Korean market.</a:t>
            </a:r>
          </a:p>
          <a:p>
            <a:pPr marL="285750" indent="-285750">
              <a:spcAft>
                <a:spcPts val="600"/>
              </a:spcAft>
              <a:buFont typeface="Arial" panose="020B0604020202020204" pitchFamily="34" charset="0"/>
              <a:buChar char="•"/>
            </a:pPr>
            <a:r>
              <a:rPr lang="en-US" altLang="ko-KR" sz="1800" dirty="0">
                <a:latin typeface="Malgun Gothic" panose="020B0503020000020004" pitchFamily="34" charset="-127"/>
                <a:ea typeface="Malgun Gothic" panose="020B0503020000020004" pitchFamily="34" charset="-127"/>
              </a:rPr>
              <a:t>~</a:t>
            </a:r>
            <a:r>
              <a:rPr lang="ko-KR" altLang="en-US" sz="1800" dirty="0">
                <a:latin typeface="Malgun Gothic" panose="020B0503020000020004" pitchFamily="34" charset="-127"/>
                <a:ea typeface="Malgun Gothic" panose="020B0503020000020004" pitchFamily="34" charset="-127"/>
              </a:rPr>
              <a:t>개</a:t>
            </a:r>
            <a:r>
              <a:rPr lang="en-US" altLang="ko-KR" sz="1800" dirty="0">
                <a:latin typeface="Malgun Gothic" panose="020B0503020000020004" pitchFamily="34" charset="-127"/>
                <a:ea typeface="Malgun Gothic" panose="020B0503020000020004" pitchFamily="34" charset="-127"/>
              </a:rPr>
              <a:t> </a:t>
            </a:r>
            <a:r>
              <a:rPr lang="en-US" altLang="ko-KR" sz="1800" dirty="0"/>
              <a:t>is used to count things in general.</a:t>
            </a:r>
          </a:p>
          <a:p>
            <a:pPr marL="285750" indent="-285750">
              <a:spcAft>
                <a:spcPts val="600"/>
              </a:spcAft>
              <a:buFont typeface="Arial" panose="020B0604020202020204" pitchFamily="34" charset="0"/>
              <a:buChar char="•"/>
            </a:pPr>
            <a:r>
              <a:rPr lang="en-US" altLang="ko-KR" sz="1800" dirty="0">
                <a:latin typeface="Malgun Gothic" panose="020B0503020000020004" pitchFamily="34" charset="-127"/>
                <a:ea typeface="Malgun Gothic" panose="020B0503020000020004" pitchFamily="34" charset="-127"/>
              </a:rPr>
              <a:t>~</a:t>
            </a:r>
            <a:r>
              <a:rPr lang="ko-KR" altLang="en-US" sz="1800" dirty="0">
                <a:latin typeface="Malgun Gothic" panose="020B0503020000020004" pitchFamily="34" charset="-127"/>
                <a:ea typeface="Malgun Gothic" panose="020B0503020000020004" pitchFamily="34" charset="-127"/>
              </a:rPr>
              <a:t>인분 </a:t>
            </a:r>
            <a:r>
              <a:rPr lang="en-US" altLang="ko-KR" sz="1800" dirty="0"/>
              <a:t>is used to count the number of servings when ordering food.</a:t>
            </a:r>
          </a:p>
          <a:p>
            <a:pPr marL="285750" indent="-285750">
              <a:spcAft>
                <a:spcPts val="600"/>
              </a:spcAft>
              <a:buFont typeface="Arial" panose="020B0604020202020204" pitchFamily="34" charset="0"/>
              <a:buChar char="•"/>
            </a:pPr>
            <a:r>
              <a:rPr lang="en-US" altLang="ko-KR" sz="1800" dirty="0">
                <a:latin typeface="Malgun Gothic" panose="020B0503020000020004" pitchFamily="34" charset="-127"/>
                <a:ea typeface="Malgun Gothic" panose="020B0503020000020004" pitchFamily="34" charset="-127"/>
              </a:rPr>
              <a:t>~</a:t>
            </a:r>
            <a:r>
              <a:rPr lang="ko-KR" altLang="en-US" sz="1800" dirty="0">
                <a:latin typeface="Malgun Gothic" panose="020B0503020000020004" pitchFamily="34" charset="-127"/>
                <a:ea typeface="Malgun Gothic" panose="020B0503020000020004" pitchFamily="34" charset="-127"/>
              </a:rPr>
              <a:t>병</a:t>
            </a:r>
            <a:r>
              <a:rPr lang="ko-KR" altLang="en-US" sz="1800" dirty="0"/>
              <a:t> </a:t>
            </a:r>
            <a:r>
              <a:rPr lang="en-US" altLang="ko-KR" sz="1800" dirty="0"/>
              <a:t>is used to count bottles.</a:t>
            </a:r>
          </a:p>
          <a:p>
            <a:pPr marL="285750" indent="-285750">
              <a:spcAft>
                <a:spcPts val="600"/>
              </a:spcAft>
              <a:buFont typeface="Arial" panose="020B0604020202020204" pitchFamily="34" charset="0"/>
              <a:buChar char="•"/>
            </a:pPr>
            <a:r>
              <a:rPr lang="en-US" altLang="ko-KR" sz="1800" dirty="0">
                <a:latin typeface="Malgun Gothic" panose="020B0503020000020004" pitchFamily="34" charset="-127"/>
                <a:ea typeface="Malgun Gothic" panose="020B0503020000020004" pitchFamily="34" charset="-127"/>
              </a:rPr>
              <a:t>~</a:t>
            </a:r>
            <a:r>
              <a:rPr lang="ko-KR" altLang="en-US" sz="1800" dirty="0">
                <a:latin typeface="Malgun Gothic" panose="020B0503020000020004" pitchFamily="34" charset="-127"/>
                <a:ea typeface="Malgun Gothic" panose="020B0503020000020004" pitchFamily="34" charset="-127"/>
              </a:rPr>
              <a:t>잔 </a:t>
            </a:r>
            <a:r>
              <a:rPr lang="en-US" altLang="ko-KR" sz="1800" dirty="0"/>
              <a:t>is used to count cups (of drinks).</a:t>
            </a:r>
          </a:p>
          <a:p>
            <a:pPr marL="285750" indent="-285750">
              <a:spcAft>
                <a:spcPts val="600"/>
              </a:spcAft>
              <a:buFont typeface="Arial" panose="020B0604020202020204" pitchFamily="34" charset="0"/>
              <a:buChar char="•"/>
            </a:pPr>
            <a:r>
              <a:rPr lang="en-US" altLang="ko-KR" sz="1800" dirty="0">
                <a:latin typeface="Malgun Gothic" panose="020B0503020000020004" pitchFamily="34" charset="-127"/>
                <a:ea typeface="Malgun Gothic" panose="020B0503020000020004" pitchFamily="34" charset="-127"/>
              </a:rPr>
              <a:t>~</a:t>
            </a:r>
            <a:r>
              <a:rPr lang="ko-KR" altLang="en-US" sz="1800" dirty="0">
                <a:latin typeface="Malgun Gothic" panose="020B0503020000020004" pitchFamily="34" charset="-127"/>
                <a:ea typeface="Malgun Gothic" panose="020B0503020000020004" pitchFamily="34" charset="-127"/>
              </a:rPr>
              <a:t>그램</a:t>
            </a:r>
            <a:r>
              <a:rPr lang="en-US" altLang="ko-KR" sz="1800" dirty="0">
                <a:latin typeface="Malgun Gothic" panose="020B0503020000020004" pitchFamily="34" charset="-127"/>
                <a:ea typeface="Malgun Gothic" panose="020B0503020000020004" pitchFamily="34" charset="-127"/>
              </a:rPr>
              <a:t>/</a:t>
            </a:r>
            <a:r>
              <a:rPr lang="ko-KR" altLang="en-US" sz="1800" dirty="0">
                <a:latin typeface="Malgun Gothic" panose="020B0503020000020004" pitchFamily="34" charset="-127"/>
                <a:ea typeface="Malgun Gothic" panose="020B0503020000020004" pitchFamily="34" charset="-127"/>
              </a:rPr>
              <a:t>킬로</a:t>
            </a:r>
            <a:r>
              <a:rPr lang="en-US" altLang="ko-KR" sz="1800" dirty="0">
                <a:latin typeface="Malgun Gothic" panose="020B0503020000020004" pitchFamily="34" charset="-127"/>
                <a:ea typeface="Malgun Gothic" panose="020B0503020000020004" pitchFamily="34" charset="-127"/>
              </a:rPr>
              <a:t> </a:t>
            </a:r>
            <a:r>
              <a:rPr lang="en-US" altLang="ko-KR" sz="1800" dirty="0"/>
              <a:t>is used to measure grams and kilograms.</a:t>
            </a:r>
          </a:p>
          <a:p>
            <a:pPr marL="285750" indent="-285750">
              <a:spcAft>
                <a:spcPts val="600"/>
              </a:spcAft>
              <a:buFont typeface="Arial" panose="020B0604020202020204" pitchFamily="34" charset="0"/>
              <a:buChar char="•"/>
            </a:pPr>
            <a:r>
              <a:rPr lang="en-US" altLang="ko-KR" sz="1800" dirty="0">
                <a:latin typeface="Malgun Gothic" panose="020B0503020000020004" pitchFamily="34" charset="-127"/>
                <a:ea typeface="Malgun Gothic" panose="020B0503020000020004" pitchFamily="34" charset="-127"/>
              </a:rPr>
              <a:t>~</a:t>
            </a:r>
            <a:r>
              <a:rPr lang="ko-KR" altLang="en-US" sz="1800" dirty="0">
                <a:latin typeface="Malgun Gothic" panose="020B0503020000020004" pitchFamily="34" charset="-127"/>
                <a:ea typeface="Malgun Gothic" panose="020B0503020000020004" pitchFamily="34" charset="-127"/>
              </a:rPr>
              <a:t>묶음 </a:t>
            </a:r>
            <a:r>
              <a:rPr lang="en-US" altLang="ko-KR" sz="1800" dirty="0"/>
              <a:t>is used to count bundles. </a:t>
            </a:r>
          </a:p>
        </p:txBody>
      </p:sp>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3</a:t>
            </a:fld>
            <a:endParaRPr lang="en-AU"/>
          </a:p>
        </p:txBody>
      </p:sp>
    </p:spTree>
    <p:extLst>
      <p:ext uri="{BB962C8B-B14F-4D97-AF65-F5344CB8AC3E}">
        <p14:creationId xmlns:p14="http://schemas.microsoft.com/office/powerpoint/2010/main" val="1548822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dirty="0">
                <a:latin typeface="Malgun Gothic" panose="020B0503020000020004" pitchFamily="34" charset="-127"/>
                <a:ea typeface="Malgun Gothic" panose="020B0503020000020004" pitchFamily="34" charset="-127"/>
              </a:rPr>
              <a:t>~</a:t>
            </a:r>
            <a:r>
              <a:rPr lang="ko-KR" altLang="en-US" dirty="0">
                <a:latin typeface="Malgun Gothic" panose="020B0503020000020004" pitchFamily="34" charset="-127"/>
                <a:ea typeface="Malgun Gothic" panose="020B0503020000020004" pitchFamily="34" charset="-127"/>
              </a:rPr>
              <a:t>개</a:t>
            </a:r>
            <a:r>
              <a:rPr lang="en-US" altLang="ko-KR" dirty="0">
                <a:latin typeface="Malgun Gothic" panose="020B0503020000020004" pitchFamily="34" charset="-127"/>
                <a:ea typeface="Malgun Gothic" panose="020B0503020000020004" pitchFamily="34" charset="-127"/>
              </a:rPr>
              <a:t> </a:t>
            </a:r>
            <a:r>
              <a:rPr lang="en-US" altLang="ko-KR" dirty="0"/>
              <a:t>(</a:t>
            </a:r>
            <a:r>
              <a:rPr lang="en-US" altLang="ko-KR" i="1" dirty="0" err="1"/>
              <a:t>gae</a:t>
            </a:r>
            <a:r>
              <a:rPr lang="en-US" altLang="ko-KR" dirty="0"/>
              <a:t>)</a:t>
            </a:r>
          </a:p>
        </p:txBody>
      </p:sp>
      <p:sp>
        <p:nvSpPr>
          <p:cNvPr id="11" name="텍스트 개체 틀 10">
            <a:extLst>
              <a:ext uri="{FF2B5EF4-FFF2-40B4-BE49-F238E27FC236}">
                <a16:creationId xmlns:a16="http://schemas.microsoft.com/office/drawing/2014/main" id="{ABD6FB67-E6AF-B9F8-4C5D-9C0E7CA3BE17}"/>
              </a:ext>
            </a:extLst>
          </p:cNvPr>
          <p:cNvSpPr>
            <a:spLocks noGrp="1"/>
          </p:cNvSpPr>
          <p:nvPr>
            <p:ph type="body" sz="quarter" idx="18"/>
          </p:nvPr>
        </p:nvSpPr>
        <p:spPr/>
        <p:txBody>
          <a:bodyPr/>
          <a:lstStyle/>
          <a:p>
            <a:r>
              <a:rPr lang="en-US" altLang="ko-KR"/>
              <a:t>Counting suffix</a:t>
            </a:r>
            <a:endParaRPr lang="ko-KR" altLang="en-US"/>
          </a:p>
        </p:txBody>
      </p:sp>
      <p:sp>
        <p:nvSpPr>
          <p:cNvPr id="10" name="내용 개체 틀 9">
            <a:extLst>
              <a:ext uri="{FF2B5EF4-FFF2-40B4-BE49-F238E27FC236}">
                <a16:creationId xmlns:a16="http://schemas.microsoft.com/office/drawing/2014/main" id="{F76C0362-8422-892B-F0E5-CB7F84C1A567}"/>
              </a:ext>
            </a:extLst>
          </p:cNvPr>
          <p:cNvSpPr>
            <a:spLocks noGrp="1"/>
          </p:cNvSpPr>
          <p:nvPr>
            <p:ph idx="1"/>
          </p:nvPr>
        </p:nvSpPr>
        <p:spPr/>
        <p:txBody>
          <a:bodyPr/>
          <a:lstStyle/>
          <a:p>
            <a:r>
              <a:rPr lang="en-US" altLang="ko-KR" sz="1800" dirty="0"/>
              <a:t>In this unit, we will be focusing on learning how to count using the suffix: </a:t>
            </a:r>
          </a:p>
          <a:p>
            <a:r>
              <a:rPr lang="en-US" altLang="ko-KR" dirty="0">
                <a:latin typeface="Malgun Gothic" panose="020B0503020000020004" pitchFamily="34" charset="-127"/>
                <a:ea typeface="Malgun Gothic" panose="020B0503020000020004" pitchFamily="34" charset="-127"/>
              </a:rPr>
              <a:t>~</a:t>
            </a:r>
            <a:r>
              <a:rPr lang="ko-KR" altLang="en-US" dirty="0">
                <a:latin typeface="Malgun Gothic" panose="020B0503020000020004" pitchFamily="34" charset="-127"/>
                <a:ea typeface="Malgun Gothic" panose="020B0503020000020004" pitchFamily="34" charset="-127"/>
              </a:rPr>
              <a:t>개</a:t>
            </a:r>
            <a:r>
              <a:rPr lang="en-US" altLang="ko-KR" dirty="0"/>
              <a:t> (</a:t>
            </a:r>
            <a:r>
              <a:rPr lang="en-US" altLang="ko-KR" i="1" dirty="0" err="1"/>
              <a:t>gae</a:t>
            </a:r>
            <a:r>
              <a:rPr lang="en-US" altLang="ko-KR" dirty="0"/>
              <a:t>)</a:t>
            </a:r>
          </a:p>
          <a:p>
            <a:r>
              <a:rPr lang="en-US" altLang="ko-KR" sz="1800" dirty="0"/>
              <a:t>We will also use </a:t>
            </a:r>
            <a:r>
              <a:rPr lang="en-US" altLang="ko-KR" sz="1800" dirty="0">
                <a:latin typeface="Malgun Gothic" panose="020B0503020000020004" pitchFamily="34" charset="-127"/>
                <a:ea typeface="Malgun Gothic" panose="020B0503020000020004" pitchFamily="34" charset="-127"/>
              </a:rPr>
              <a:t>~</a:t>
            </a:r>
            <a:r>
              <a:rPr lang="ko-KR" altLang="en-US" sz="1800" dirty="0">
                <a:latin typeface="Malgun Gothic" panose="020B0503020000020004" pitchFamily="34" charset="-127"/>
                <a:ea typeface="Malgun Gothic" panose="020B0503020000020004" pitchFamily="34" charset="-127"/>
              </a:rPr>
              <a:t>잔 </a:t>
            </a:r>
            <a:r>
              <a:rPr lang="en-AU" altLang="ko-KR" sz="1800" dirty="0"/>
              <a:t>(for counting cups) and </a:t>
            </a:r>
            <a:r>
              <a:rPr lang="en-US" altLang="ko-KR" sz="1800" dirty="0">
                <a:latin typeface="Malgun Gothic" panose="020B0503020000020004" pitchFamily="34" charset="-127"/>
                <a:ea typeface="Malgun Gothic" panose="020B0503020000020004" pitchFamily="34" charset="-127"/>
              </a:rPr>
              <a:t>~</a:t>
            </a:r>
            <a:r>
              <a:rPr lang="ko-KR" altLang="en-US" sz="1800" dirty="0">
                <a:latin typeface="Malgun Gothic" panose="020B0503020000020004" pitchFamily="34" charset="-127"/>
                <a:ea typeface="Malgun Gothic" panose="020B0503020000020004" pitchFamily="34" charset="-127"/>
              </a:rPr>
              <a:t>인분 </a:t>
            </a:r>
            <a:r>
              <a:rPr lang="en-AU" altLang="ko-KR" sz="1800" dirty="0"/>
              <a:t>(for counting servings) later in the unit.</a:t>
            </a:r>
            <a:endParaRPr lang="en-US" altLang="ko-KR" sz="1800" dirty="0"/>
          </a:p>
          <a:p>
            <a:endParaRPr lang="en-US" altLang="ko-KR" dirty="0">
              <a:highlight>
                <a:srgbClr val="FFFF00"/>
              </a:highlight>
            </a:endParaRPr>
          </a:p>
        </p:txBody>
      </p:sp>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90158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dirty="0"/>
              <a:t>How many? </a:t>
            </a:r>
            <a:endParaRPr lang="ko-KR" altLang="en-US" dirty="0"/>
          </a:p>
        </p:txBody>
      </p:sp>
      <p:sp>
        <p:nvSpPr>
          <p:cNvPr id="11" name="텍스트 개체 틀 10">
            <a:extLst>
              <a:ext uri="{FF2B5EF4-FFF2-40B4-BE49-F238E27FC236}">
                <a16:creationId xmlns:a16="http://schemas.microsoft.com/office/drawing/2014/main" id="{ABD6FB67-E6AF-B9F8-4C5D-9C0E7CA3BE17}"/>
              </a:ext>
            </a:extLst>
          </p:cNvPr>
          <p:cNvSpPr>
            <a:spLocks noGrp="1"/>
          </p:cNvSpPr>
          <p:nvPr>
            <p:ph type="body" sz="quarter" idx="18"/>
          </p:nvPr>
        </p:nvSpPr>
        <p:spPr/>
        <p:txBody>
          <a:bodyPr/>
          <a:lstStyle/>
          <a:p>
            <a:r>
              <a:rPr lang="en-US" altLang="ko-KR" dirty="0"/>
              <a:t>Counting using the counter word </a:t>
            </a:r>
            <a:r>
              <a:rPr lang="en-US" altLang="ko-KR" dirty="0">
                <a:latin typeface="Malgun Gothic" panose="020B0503020000020004" pitchFamily="34" charset="-127"/>
                <a:ea typeface="Malgun Gothic" panose="020B0503020000020004" pitchFamily="34" charset="-127"/>
              </a:rPr>
              <a:t>~</a:t>
            </a:r>
            <a:r>
              <a:rPr lang="ko-KR" altLang="en-US" dirty="0">
                <a:latin typeface="Malgun Gothic" panose="020B0503020000020004" pitchFamily="34" charset="-127"/>
                <a:ea typeface="Malgun Gothic" panose="020B0503020000020004" pitchFamily="34" charset="-127"/>
              </a:rPr>
              <a:t>개 </a:t>
            </a:r>
            <a:r>
              <a:rPr lang="en-AU" altLang="ko-KR" dirty="0"/>
              <a:t>(</a:t>
            </a:r>
            <a:r>
              <a:rPr lang="en-AU" altLang="ko-KR" i="1" dirty="0" err="1"/>
              <a:t>gae</a:t>
            </a:r>
            <a:r>
              <a:rPr lang="en-AU" altLang="ko-KR" dirty="0"/>
              <a:t>)</a:t>
            </a:r>
            <a:endParaRPr lang="ko-KR" altLang="en-US" dirty="0"/>
          </a:p>
        </p:txBody>
      </p:sp>
      <p:sp>
        <p:nvSpPr>
          <p:cNvPr id="2" name="Content Placeholder 1">
            <a:extLst>
              <a:ext uri="{FF2B5EF4-FFF2-40B4-BE49-F238E27FC236}">
                <a16:creationId xmlns:a16="http://schemas.microsoft.com/office/drawing/2014/main" id="{FD92445A-53DA-1B33-2AC0-969AFC03639E}"/>
              </a:ext>
            </a:extLst>
          </p:cNvPr>
          <p:cNvSpPr>
            <a:spLocks noGrp="1"/>
          </p:cNvSpPr>
          <p:nvPr>
            <p:ph idx="1"/>
          </p:nvPr>
        </p:nvSpPr>
        <p:spPr>
          <a:xfrm>
            <a:off x="360000" y="1620000"/>
            <a:ext cx="11484000" cy="393999"/>
          </a:xfrm>
        </p:spPr>
        <p:txBody>
          <a:bodyPr/>
          <a:lstStyle/>
          <a:p>
            <a:r>
              <a:rPr lang="en-AU" sz="1800"/>
              <a:t>Count the items using the counter word </a:t>
            </a:r>
            <a:r>
              <a:rPr lang="en-US" altLang="ko-KR" sz="1800">
                <a:latin typeface="Malgun Gothic" panose="020B0503020000020004" pitchFamily="34" charset="-127"/>
                <a:ea typeface="Malgun Gothic" panose="020B0503020000020004" pitchFamily="34" charset="-127"/>
              </a:rPr>
              <a:t>~</a:t>
            </a:r>
            <a:r>
              <a:rPr lang="ko-KR" altLang="en-US" sz="1800">
                <a:latin typeface="Malgun Gothic" panose="020B0503020000020004" pitchFamily="34" charset="-127"/>
                <a:ea typeface="Malgun Gothic" panose="020B0503020000020004" pitchFamily="34" charset="-127"/>
              </a:rPr>
              <a:t>개</a:t>
            </a:r>
            <a:r>
              <a:rPr lang="en-AU" altLang="ko-KR" sz="1800"/>
              <a:t>:</a:t>
            </a:r>
            <a:endParaRPr lang="en-AU" sz="1800"/>
          </a:p>
        </p:txBody>
      </p:sp>
      <p:sp>
        <p:nvSpPr>
          <p:cNvPr id="13" name="TextBox 12">
            <a:extLst>
              <a:ext uri="{FF2B5EF4-FFF2-40B4-BE49-F238E27FC236}">
                <a16:creationId xmlns:a16="http://schemas.microsoft.com/office/drawing/2014/main" id="{81FC859C-4BCE-1905-04D3-2E6EDCB7D9FF}"/>
              </a:ext>
            </a:extLst>
          </p:cNvPr>
          <p:cNvSpPr txBox="1"/>
          <p:nvPr/>
        </p:nvSpPr>
        <p:spPr>
          <a:xfrm>
            <a:off x="380736" y="2565395"/>
            <a:ext cx="243208" cy="289070"/>
          </a:xfrm>
          <a:prstGeom prst="rect">
            <a:avLst/>
          </a:prstGeom>
          <a:noFill/>
        </p:spPr>
        <p:txBody>
          <a:bodyPr wrap="square" lIns="0" tIns="0" rIns="0" bIns="0" rtlCol="0">
            <a:noAutofit/>
          </a:bodyPr>
          <a:lstStyle/>
          <a:p>
            <a:pPr algn="l"/>
            <a:r>
              <a:rPr lang="en-US" altLang="ko-KR" sz="1800"/>
              <a:t>1.</a:t>
            </a:r>
            <a:endParaRPr lang="ko-KR" altLang="en-US" sz="1800"/>
          </a:p>
        </p:txBody>
      </p:sp>
      <p:pic>
        <p:nvPicPr>
          <p:cNvPr id="8" name="Picture 7" descr="Grapes.">
            <a:extLst>
              <a:ext uri="{FF2B5EF4-FFF2-40B4-BE49-F238E27FC236}">
                <a16:creationId xmlns:a16="http://schemas.microsoft.com/office/drawing/2014/main" id="{7E93623B-FD1C-7F65-F1CE-5F98675E3731}"/>
              </a:ext>
            </a:extLst>
          </p:cNvPr>
          <p:cNvPicPr>
            <a:picLocks noChangeAspect="1"/>
          </p:cNvPicPr>
          <p:nvPr/>
        </p:nvPicPr>
        <p:blipFill>
          <a:blip r:embed="rId3"/>
          <a:stretch>
            <a:fillRect/>
          </a:stretch>
        </p:blipFill>
        <p:spPr>
          <a:xfrm>
            <a:off x="817193" y="2168760"/>
            <a:ext cx="880413" cy="820702"/>
          </a:xfrm>
          <a:prstGeom prst="rect">
            <a:avLst/>
          </a:prstGeom>
        </p:spPr>
      </p:pic>
      <p:sp>
        <p:nvSpPr>
          <p:cNvPr id="16" name="TextBox 15">
            <a:extLst>
              <a:ext uri="{FF2B5EF4-FFF2-40B4-BE49-F238E27FC236}">
                <a16:creationId xmlns:a16="http://schemas.microsoft.com/office/drawing/2014/main" id="{207A8FF6-88EB-24A5-B3F4-B480E23ECCCC}"/>
              </a:ext>
            </a:extLst>
          </p:cNvPr>
          <p:cNvSpPr txBox="1"/>
          <p:nvPr/>
        </p:nvSpPr>
        <p:spPr>
          <a:xfrm>
            <a:off x="1964265" y="2457819"/>
            <a:ext cx="1674742" cy="371974"/>
          </a:xfrm>
          <a:prstGeom prst="rect">
            <a:avLst/>
          </a:prstGeom>
          <a:noFill/>
        </p:spPr>
        <p:txBody>
          <a:bodyPr wrap="none" lIns="0" tIns="0" rIns="0" bIns="0" rtlCol="0">
            <a:noAutofit/>
          </a:bodyPr>
          <a:lstStyle/>
          <a:p>
            <a:pPr algn="l"/>
            <a:r>
              <a:rPr lang="ko-KR" altLang="en-US" sz="1800">
                <a:latin typeface="Malgun Gothic" panose="020B0503020000020004" pitchFamily="34" charset="-127"/>
                <a:ea typeface="Malgun Gothic" panose="020B0503020000020004" pitchFamily="34" charset="-127"/>
              </a:rPr>
              <a:t>한 개</a:t>
            </a:r>
          </a:p>
        </p:txBody>
      </p:sp>
      <p:sp>
        <p:nvSpPr>
          <p:cNvPr id="14" name="TextBox 13">
            <a:extLst>
              <a:ext uri="{FF2B5EF4-FFF2-40B4-BE49-F238E27FC236}">
                <a16:creationId xmlns:a16="http://schemas.microsoft.com/office/drawing/2014/main" id="{4AEBB79C-2A9F-C995-4BD0-6A1B25A068A1}"/>
              </a:ext>
            </a:extLst>
          </p:cNvPr>
          <p:cNvSpPr txBox="1"/>
          <p:nvPr/>
        </p:nvSpPr>
        <p:spPr>
          <a:xfrm>
            <a:off x="380736" y="3523172"/>
            <a:ext cx="263669" cy="347635"/>
          </a:xfrm>
          <a:prstGeom prst="rect">
            <a:avLst/>
          </a:prstGeom>
          <a:noFill/>
        </p:spPr>
        <p:txBody>
          <a:bodyPr wrap="square" lIns="0" tIns="0" rIns="0" bIns="0" rtlCol="0">
            <a:noAutofit/>
          </a:bodyPr>
          <a:lstStyle/>
          <a:p>
            <a:pPr algn="l"/>
            <a:r>
              <a:rPr lang="en-US" altLang="ko-KR" sz="1800"/>
              <a:t>2.</a:t>
            </a:r>
            <a:endParaRPr lang="ko-KR" altLang="en-US" sz="1800"/>
          </a:p>
        </p:txBody>
      </p:sp>
      <p:grpSp>
        <p:nvGrpSpPr>
          <p:cNvPr id="29" name="Group 28" descr="2 corn.">
            <a:extLst>
              <a:ext uri="{FF2B5EF4-FFF2-40B4-BE49-F238E27FC236}">
                <a16:creationId xmlns:a16="http://schemas.microsoft.com/office/drawing/2014/main" id="{8884D2EA-8E3B-428A-A67C-1C8259ECA2D9}"/>
              </a:ext>
            </a:extLst>
          </p:cNvPr>
          <p:cNvGrpSpPr/>
          <p:nvPr/>
        </p:nvGrpSpPr>
        <p:grpSpPr>
          <a:xfrm>
            <a:off x="897544" y="3330405"/>
            <a:ext cx="1312950" cy="573313"/>
            <a:chOff x="1366103" y="3128700"/>
            <a:chExt cx="1312950" cy="573313"/>
          </a:xfrm>
        </p:grpSpPr>
        <p:pic>
          <p:nvPicPr>
            <p:cNvPr id="17" name="Picture 16">
              <a:extLst>
                <a:ext uri="{FF2B5EF4-FFF2-40B4-BE49-F238E27FC236}">
                  <a16:creationId xmlns:a16="http://schemas.microsoft.com/office/drawing/2014/main" id="{DDF8F08F-F0F2-36C1-76FB-567E1F0ED2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66103" y="3128700"/>
              <a:ext cx="690992" cy="573313"/>
            </a:xfrm>
            <a:prstGeom prst="rect">
              <a:avLst/>
            </a:prstGeom>
          </p:spPr>
        </p:pic>
        <p:pic>
          <p:nvPicPr>
            <p:cNvPr id="18" name="Picture 17">
              <a:extLst>
                <a:ext uri="{FF2B5EF4-FFF2-40B4-BE49-F238E27FC236}">
                  <a16:creationId xmlns:a16="http://schemas.microsoft.com/office/drawing/2014/main" id="{DEAC2A09-8B6F-5AB3-86E5-E29CF45475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88061" y="3128700"/>
              <a:ext cx="690992" cy="573313"/>
            </a:xfrm>
            <a:prstGeom prst="rect">
              <a:avLst/>
            </a:prstGeom>
          </p:spPr>
        </p:pic>
      </p:grpSp>
      <p:sp>
        <p:nvSpPr>
          <p:cNvPr id="2051" name="TextBox 2050">
            <a:extLst>
              <a:ext uri="{FF2B5EF4-FFF2-40B4-BE49-F238E27FC236}">
                <a16:creationId xmlns:a16="http://schemas.microsoft.com/office/drawing/2014/main" id="{3A189C98-DF8D-B2BF-39BF-D8697A2F3992}"/>
              </a:ext>
            </a:extLst>
          </p:cNvPr>
          <p:cNvSpPr txBox="1"/>
          <p:nvPr/>
        </p:nvSpPr>
        <p:spPr>
          <a:xfrm>
            <a:off x="2383074" y="3548155"/>
            <a:ext cx="1216331" cy="371974"/>
          </a:xfrm>
          <a:prstGeom prst="rect">
            <a:avLst/>
          </a:prstGeom>
          <a:noFill/>
        </p:spPr>
        <p:txBody>
          <a:bodyPr wrap="none" lIns="0" tIns="0" rIns="0" bIns="0" rtlCol="0">
            <a:noAutofit/>
          </a:bodyPr>
          <a:lstStyle/>
          <a:p>
            <a:pPr algn="l"/>
            <a:r>
              <a:rPr lang="ko-KR" altLang="en-US" sz="1800">
                <a:latin typeface="Malgun Gothic" panose="020B0503020000020004" pitchFamily="34" charset="-127"/>
                <a:ea typeface="Malgun Gothic" panose="020B0503020000020004" pitchFamily="34" charset="-127"/>
              </a:rPr>
              <a:t>두 개 </a:t>
            </a:r>
          </a:p>
        </p:txBody>
      </p:sp>
      <p:sp>
        <p:nvSpPr>
          <p:cNvPr id="2052" name="TextBox 2051">
            <a:extLst>
              <a:ext uri="{FF2B5EF4-FFF2-40B4-BE49-F238E27FC236}">
                <a16:creationId xmlns:a16="http://schemas.microsoft.com/office/drawing/2014/main" id="{CC6FEE27-4AE0-CDEB-D3B8-69208BA0471D}"/>
              </a:ext>
            </a:extLst>
          </p:cNvPr>
          <p:cNvSpPr txBox="1"/>
          <p:nvPr/>
        </p:nvSpPr>
        <p:spPr>
          <a:xfrm>
            <a:off x="380736" y="4566906"/>
            <a:ext cx="229746" cy="262448"/>
          </a:xfrm>
          <a:prstGeom prst="rect">
            <a:avLst/>
          </a:prstGeom>
          <a:noFill/>
        </p:spPr>
        <p:txBody>
          <a:bodyPr wrap="square" lIns="0" tIns="0" rIns="0" bIns="0" rtlCol="0">
            <a:noAutofit/>
          </a:bodyPr>
          <a:lstStyle/>
          <a:p>
            <a:pPr algn="l"/>
            <a:r>
              <a:rPr lang="en-US" altLang="ko-KR" sz="1800"/>
              <a:t>3.</a:t>
            </a:r>
            <a:endParaRPr lang="ko-KR" altLang="en-US" sz="1800"/>
          </a:p>
        </p:txBody>
      </p:sp>
      <p:grpSp>
        <p:nvGrpSpPr>
          <p:cNvPr id="27" name="Group 26" descr="3 oranges.">
            <a:extLst>
              <a:ext uri="{FF2B5EF4-FFF2-40B4-BE49-F238E27FC236}">
                <a16:creationId xmlns:a16="http://schemas.microsoft.com/office/drawing/2014/main" id="{21CECAD1-CB6D-4E98-7B24-29D2A91D43A0}"/>
              </a:ext>
            </a:extLst>
          </p:cNvPr>
          <p:cNvGrpSpPr/>
          <p:nvPr/>
        </p:nvGrpSpPr>
        <p:grpSpPr>
          <a:xfrm>
            <a:off x="982663" y="4311054"/>
            <a:ext cx="1849780" cy="606498"/>
            <a:chOff x="1418220" y="3920743"/>
            <a:chExt cx="1849780" cy="606498"/>
          </a:xfrm>
        </p:grpSpPr>
        <p:pic>
          <p:nvPicPr>
            <p:cNvPr id="20" name="Picture 19">
              <a:extLst>
                <a:ext uri="{FF2B5EF4-FFF2-40B4-BE49-F238E27FC236}">
                  <a16:creationId xmlns:a16="http://schemas.microsoft.com/office/drawing/2014/main" id="{30EBB097-076C-E38E-FFFD-0A99480F727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18220" y="3953928"/>
              <a:ext cx="599612" cy="573313"/>
            </a:xfrm>
            <a:prstGeom prst="rect">
              <a:avLst/>
            </a:prstGeom>
          </p:spPr>
        </p:pic>
        <p:pic>
          <p:nvPicPr>
            <p:cNvPr id="21" name="Picture 20">
              <a:extLst>
                <a:ext uri="{FF2B5EF4-FFF2-40B4-BE49-F238E27FC236}">
                  <a16:creationId xmlns:a16="http://schemas.microsoft.com/office/drawing/2014/main" id="{3F0F5068-D454-C9AD-CAF6-4C74D5EC649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13870" y="3953927"/>
              <a:ext cx="599612" cy="573313"/>
            </a:xfrm>
            <a:prstGeom prst="rect">
              <a:avLst/>
            </a:prstGeom>
          </p:spPr>
        </p:pic>
        <p:pic>
          <p:nvPicPr>
            <p:cNvPr id="22" name="Picture 21">
              <a:extLst>
                <a:ext uri="{FF2B5EF4-FFF2-40B4-BE49-F238E27FC236}">
                  <a16:creationId xmlns:a16="http://schemas.microsoft.com/office/drawing/2014/main" id="{AE6535BB-725A-DD99-C695-D48659F4BCB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668388" y="3920743"/>
              <a:ext cx="599612" cy="573313"/>
            </a:xfrm>
            <a:prstGeom prst="rect">
              <a:avLst/>
            </a:prstGeom>
          </p:spPr>
        </p:pic>
      </p:grpSp>
      <p:sp>
        <p:nvSpPr>
          <p:cNvPr id="2057" name="TextBox 2056">
            <a:extLst>
              <a:ext uri="{FF2B5EF4-FFF2-40B4-BE49-F238E27FC236}">
                <a16:creationId xmlns:a16="http://schemas.microsoft.com/office/drawing/2014/main" id="{A7C9392C-1289-1F16-045E-5771507C26DA}"/>
              </a:ext>
            </a:extLst>
          </p:cNvPr>
          <p:cNvSpPr txBox="1"/>
          <p:nvPr/>
        </p:nvSpPr>
        <p:spPr>
          <a:xfrm>
            <a:off x="3084621" y="4472028"/>
            <a:ext cx="1029567" cy="371974"/>
          </a:xfrm>
          <a:prstGeom prst="rect">
            <a:avLst/>
          </a:prstGeom>
          <a:noFill/>
        </p:spPr>
        <p:txBody>
          <a:bodyPr wrap="none" lIns="0" tIns="0" rIns="0" bIns="0" rtlCol="0">
            <a:noAutofit/>
          </a:bodyPr>
          <a:lstStyle/>
          <a:p>
            <a:pPr algn="l"/>
            <a:r>
              <a:rPr lang="ko-KR" altLang="en-US" sz="1800">
                <a:latin typeface="Malgun Gothic" panose="020B0503020000020004" pitchFamily="34" charset="-127"/>
                <a:ea typeface="Malgun Gothic" panose="020B0503020000020004" pitchFamily="34" charset="-127"/>
              </a:rPr>
              <a:t>세 개</a:t>
            </a:r>
          </a:p>
        </p:txBody>
      </p:sp>
      <p:sp>
        <p:nvSpPr>
          <p:cNvPr id="2053" name="TextBox 2052">
            <a:extLst>
              <a:ext uri="{FF2B5EF4-FFF2-40B4-BE49-F238E27FC236}">
                <a16:creationId xmlns:a16="http://schemas.microsoft.com/office/drawing/2014/main" id="{A49B5182-099F-EC09-DEAA-9F95E7694A92}"/>
              </a:ext>
            </a:extLst>
          </p:cNvPr>
          <p:cNvSpPr txBox="1"/>
          <p:nvPr/>
        </p:nvSpPr>
        <p:spPr>
          <a:xfrm>
            <a:off x="380736" y="5549054"/>
            <a:ext cx="231755" cy="327370"/>
          </a:xfrm>
          <a:prstGeom prst="rect">
            <a:avLst/>
          </a:prstGeom>
          <a:noFill/>
        </p:spPr>
        <p:txBody>
          <a:bodyPr wrap="square" lIns="0" tIns="0" rIns="0" bIns="0" rtlCol="0">
            <a:noAutofit/>
          </a:bodyPr>
          <a:lstStyle/>
          <a:p>
            <a:pPr algn="l"/>
            <a:r>
              <a:rPr lang="en-US" altLang="ko-KR" sz="1800"/>
              <a:t>4.</a:t>
            </a:r>
            <a:endParaRPr lang="ko-KR" altLang="en-US" sz="1800"/>
          </a:p>
        </p:txBody>
      </p:sp>
      <p:grpSp>
        <p:nvGrpSpPr>
          <p:cNvPr id="28" name="Group 27" descr="4 onions.">
            <a:extLst>
              <a:ext uri="{FF2B5EF4-FFF2-40B4-BE49-F238E27FC236}">
                <a16:creationId xmlns:a16="http://schemas.microsoft.com/office/drawing/2014/main" id="{5F0E7CB7-C1AA-C96D-00D1-09BC5222210B}"/>
              </a:ext>
            </a:extLst>
          </p:cNvPr>
          <p:cNvGrpSpPr/>
          <p:nvPr/>
        </p:nvGrpSpPr>
        <p:grpSpPr>
          <a:xfrm>
            <a:off x="933517" y="5326928"/>
            <a:ext cx="2705490" cy="694164"/>
            <a:chOff x="1366103" y="4771525"/>
            <a:chExt cx="2705490" cy="694164"/>
          </a:xfrm>
        </p:grpSpPr>
        <p:pic>
          <p:nvPicPr>
            <p:cNvPr id="23" name="Picture 22">
              <a:extLst>
                <a:ext uri="{FF2B5EF4-FFF2-40B4-BE49-F238E27FC236}">
                  <a16:creationId xmlns:a16="http://schemas.microsoft.com/office/drawing/2014/main" id="{46ACE40A-EE9E-914E-004B-E7D6FAB6B7F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366103" y="4771525"/>
              <a:ext cx="647767" cy="607667"/>
            </a:xfrm>
            <a:prstGeom prst="rect">
              <a:avLst/>
            </a:prstGeom>
          </p:spPr>
        </p:pic>
        <p:pic>
          <p:nvPicPr>
            <p:cNvPr id="24" name="Picture 23">
              <a:extLst>
                <a:ext uri="{FF2B5EF4-FFF2-40B4-BE49-F238E27FC236}">
                  <a16:creationId xmlns:a16="http://schemas.microsoft.com/office/drawing/2014/main" id="{BD4EB9BD-C143-4E66-9810-927A008D83A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86302" y="4824406"/>
              <a:ext cx="647767" cy="607667"/>
            </a:xfrm>
            <a:prstGeom prst="rect">
              <a:avLst/>
            </a:prstGeom>
          </p:spPr>
        </p:pic>
        <p:pic>
          <p:nvPicPr>
            <p:cNvPr id="25" name="Picture 24">
              <a:extLst>
                <a:ext uri="{FF2B5EF4-FFF2-40B4-BE49-F238E27FC236}">
                  <a16:creationId xmlns:a16="http://schemas.microsoft.com/office/drawing/2014/main" id="{52A0A752-6239-72FF-968A-75CCB5BDF85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2015" y="4832854"/>
              <a:ext cx="647767" cy="607667"/>
            </a:xfrm>
            <a:prstGeom prst="rect">
              <a:avLst/>
            </a:prstGeom>
          </p:spPr>
        </p:pic>
        <p:pic>
          <p:nvPicPr>
            <p:cNvPr id="26" name="Picture 25">
              <a:extLst>
                <a:ext uri="{FF2B5EF4-FFF2-40B4-BE49-F238E27FC236}">
                  <a16:creationId xmlns:a16="http://schemas.microsoft.com/office/drawing/2014/main" id="{6084CB30-CA5C-88B2-8409-B1F3EF941B5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23826" y="4858022"/>
              <a:ext cx="647767" cy="607667"/>
            </a:xfrm>
            <a:prstGeom prst="rect">
              <a:avLst/>
            </a:prstGeom>
          </p:spPr>
        </p:pic>
      </p:grpSp>
      <p:sp>
        <p:nvSpPr>
          <p:cNvPr id="2062" name="TextBox 2061">
            <a:extLst>
              <a:ext uri="{FF2B5EF4-FFF2-40B4-BE49-F238E27FC236}">
                <a16:creationId xmlns:a16="http://schemas.microsoft.com/office/drawing/2014/main" id="{A97CE678-6E87-EE68-AD15-0265A4EC07BD}"/>
              </a:ext>
            </a:extLst>
          </p:cNvPr>
          <p:cNvSpPr txBox="1"/>
          <p:nvPr/>
        </p:nvSpPr>
        <p:spPr>
          <a:xfrm>
            <a:off x="3934319" y="5594550"/>
            <a:ext cx="1582552" cy="371974"/>
          </a:xfrm>
          <a:prstGeom prst="rect">
            <a:avLst/>
          </a:prstGeom>
          <a:noFill/>
        </p:spPr>
        <p:txBody>
          <a:bodyPr wrap="none" lIns="0" tIns="0" rIns="0" bIns="0" rtlCol="0">
            <a:noAutofit/>
          </a:bodyPr>
          <a:lstStyle/>
          <a:p>
            <a:pPr algn="l"/>
            <a:r>
              <a:rPr lang="ko-KR" altLang="en-US" sz="1800">
                <a:latin typeface="Malgun Gothic" panose="020B0503020000020004" pitchFamily="34" charset="-127"/>
                <a:ea typeface="Malgun Gothic" panose="020B0503020000020004" pitchFamily="34" charset="-127"/>
              </a:rPr>
              <a:t>네 개 </a:t>
            </a:r>
          </a:p>
        </p:txBody>
      </p:sp>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329084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51" grpId="0"/>
      <p:bldP spid="2057" grpId="0"/>
      <p:bldP spid="206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제목 8">
            <a:extLst>
              <a:ext uri="{FF2B5EF4-FFF2-40B4-BE49-F238E27FC236}">
                <a16:creationId xmlns:a16="http://schemas.microsoft.com/office/drawing/2014/main" id="{D2029D94-F05B-F68F-A287-7E13DD1B5C02}"/>
              </a:ext>
            </a:extLst>
          </p:cNvPr>
          <p:cNvSpPr>
            <a:spLocks noGrp="1"/>
          </p:cNvSpPr>
          <p:nvPr>
            <p:ph type="title"/>
          </p:nvPr>
        </p:nvSpPr>
        <p:spPr/>
        <p:txBody>
          <a:bodyPr/>
          <a:lstStyle/>
          <a:p>
            <a:r>
              <a:rPr lang="en-US" altLang="ko-KR"/>
              <a:t>How many [food]?</a:t>
            </a:r>
            <a:endParaRPr lang="ko-KR" altLang="en-US"/>
          </a:p>
        </p:txBody>
      </p:sp>
      <p:sp>
        <p:nvSpPr>
          <p:cNvPr id="5" name="Text Placeholder 4">
            <a:extLst>
              <a:ext uri="{FF2B5EF4-FFF2-40B4-BE49-F238E27FC236}">
                <a16:creationId xmlns:a16="http://schemas.microsoft.com/office/drawing/2014/main" id="{89265FDF-7966-2C8D-BD93-52AB7DF66AF3}"/>
              </a:ext>
            </a:extLst>
          </p:cNvPr>
          <p:cNvSpPr txBox="1">
            <a:spLocks noGrp="1"/>
          </p:cNvSpPr>
          <p:nvPr>
            <p:ph type="body" sz="quarter" idx="18"/>
          </p:nvPr>
        </p:nvSpPr>
        <p:spPr>
          <a:xfrm>
            <a:off x="360000" y="890374"/>
            <a:ext cx="10080000" cy="402161"/>
          </a:xfrm>
          <a:prstGeom prst="rect">
            <a:avLst/>
          </a:prstGeom>
          <a:noFill/>
        </p:spPr>
        <p:txBody>
          <a:bodyPr wrap="square">
            <a:spAutoFit/>
          </a:bodyPr>
          <a:lstStyle/>
          <a:p>
            <a:r>
              <a:rPr lang="en-US" altLang="ko-KR" dirty="0">
                <a:latin typeface="Malgun Gothic" panose="020B0503020000020004" pitchFamily="34" charset="-127"/>
                <a:ea typeface="Malgun Gothic" panose="020B0503020000020004" pitchFamily="34" charset="-127"/>
              </a:rPr>
              <a:t>~</a:t>
            </a:r>
            <a:r>
              <a:rPr lang="ko-KR" altLang="en-US" dirty="0">
                <a:latin typeface="Malgun Gothic" panose="020B0503020000020004" pitchFamily="34" charset="-127"/>
                <a:ea typeface="Malgun Gothic" panose="020B0503020000020004" pitchFamily="34" charset="-127"/>
              </a:rPr>
              <a:t>몇 개 </a:t>
            </a:r>
            <a:r>
              <a:rPr lang="ko-KR" altLang="en-US" dirty="0">
                <a:solidFill>
                  <a:srgbClr val="146CFD"/>
                </a:solidFill>
                <a:latin typeface="Malgun Gothic" panose="020B0503020000020004" pitchFamily="34" charset="-127"/>
                <a:ea typeface="Malgun Gothic" panose="020B0503020000020004" pitchFamily="34" charset="-127"/>
              </a:rPr>
              <a:t>있어요</a:t>
            </a:r>
            <a:r>
              <a:rPr lang="en-US" altLang="ko-KR" dirty="0">
                <a:solidFill>
                  <a:srgbClr val="146CFD"/>
                </a:solidFill>
                <a:latin typeface="Malgun Gothic" panose="020B0503020000020004" pitchFamily="34" charset="-127"/>
                <a:ea typeface="Malgun Gothic" panose="020B0503020000020004" pitchFamily="34" charset="-127"/>
              </a:rPr>
              <a:t>? </a:t>
            </a:r>
            <a:r>
              <a:rPr lang="ko-KR" altLang="en-US" dirty="0">
                <a:latin typeface="Malgun Gothic" panose="020B0503020000020004" pitchFamily="34" charset="-127"/>
                <a:ea typeface="Malgun Gothic" panose="020B0503020000020004" pitchFamily="34" charset="-127"/>
              </a:rPr>
              <a:t> </a:t>
            </a:r>
            <a:endParaRPr kumimoji="0" lang="ko-KR" altLang="en-AU" b="0" i="1" u="none" strike="noStrike" kern="1200" cap="none" spc="0" normalizeH="0" baseline="0" dirty="0">
              <a:ln>
                <a:noFill/>
              </a:ln>
              <a:solidFill>
                <a:srgbClr val="146CFD"/>
              </a:solidFill>
              <a:effectLst/>
              <a:uLnTx/>
              <a:uFillTx/>
              <a:latin typeface="Malgun Gothic" panose="020B0503020000020004" pitchFamily="34" charset="-127"/>
              <a:ea typeface="Malgun Gothic" panose="020B0503020000020004" pitchFamily="34" charset="-127"/>
            </a:endParaRPr>
          </a:p>
        </p:txBody>
      </p:sp>
      <p:sp>
        <p:nvSpPr>
          <p:cNvPr id="30" name="TextBox 29">
            <a:extLst>
              <a:ext uri="{FF2B5EF4-FFF2-40B4-BE49-F238E27FC236}">
                <a16:creationId xmlns:a16="http://schemas.microsoft.com/office/drawing/2014/main" id="{B7F5D734-BA63-5E22-AFCB-57A92F31D946}"/>
              </a:ext>
            </a:extLst>
          </p:cNvPr>
          <p:cNvSpPr txBox="1"/>
          <p:nvPr/>
        </p:nvSpPr>
        <p:spPr>
          <a:xfrm>
            <a:off x="364778" y="1712932"/>
            <a:ext cx="5227640" cy="438718"/>
          </a:xfrm>
          <a:prstGeom prst="rect">
            <a:avLst/>
          </a:prstGeom>
          <a:noFill/>
        </p:spPr>
        <p:txBody>
          <a:bodyPr wrap="none" lIns="0" tIns="0" rIns="0" bIns="0" rtlCol="0" anchor="t">
            <a:noAutofit/>
          </a:bodyPr>
          <a:lstStyle/>
          <a:p>
            <a:r>
              <a:rPr lang="en-US" altLang="ko-KR" sz="1800" dirty="0">
                <a:ea typeface="+mn-lt"/>
                <a:cs typeface="+mn-lt"/>
              </a:rPr>
              <a:t>Count</a:t>
            </a:r>
            <a:r>
              <a:rPr lang="ko-KR" altLang="en-US" sz="1800" dirty="0">
                <a:ea typeface="+mn-lt"/>
                <a:cs typeface="+mn-lt"/>
              </a:rPr>
              <a:t> </a:t>
            </a:r>
            <a:r>
              <a:rPr lang="en-US" altLang="ko-KR" sz="1800" dirty="0">
                <a:ea typeface="+mn-lt"/>
                <a:cs typeface="+mn-lt"/>
              </a:rPr>
              <a:t>the</a:t>
            </a:r>
            <a:r>
              <a:rPr lang="ko-KR" altLang="en-US" sz="1800" dirty="0">
                <a:ea typeface="+mn-lt"/>
                <a:cs typeface="+mn-lt"/>
              </a:rPr>
              <a:t> </a:t>
            </a:r>
            <a:r>
              <a:rPr lang="en-US" altLang="ko-KR" sz="1800" dirty="0">
                <a:ea typeface="+mn-lt"/>
                <a:cs typeface="+mn-lt"/>
              </a:rPr>
              <a:t>items</a:t>
            </a:r>
            <a:r>
              <a:rPr lang="ko-KR" altLang="en-US" sz="1800" dirty="0">
                <a:ea typeface="+mn-lt"/>
                <a:cs typeface="+mn-lt"/>
              </a:rPr>
              <a:t> </a:t>
            </a:r>
            <a:r>
              <a:rPr lang="en-US" altLang="ko-KR" sz="1800" dirty="0">
                <a:ea typeface="+mn-lt"/>
                <a:cs typeface="+mn-lt"/>
              </a:rPr>
              <a:t>using</a:t>
            </a:r>
            <a:r>
              <a:rPr lang="ko-KR" altLang="en-US" sz="1800" dirty="0">
                <a:ea typeface="+mn-lt"/>
                <a:cs typeface="+mn-lt"/>
              </a:rPr>
              <a:t> </a:t>
            </a:r>
            <a:r>
              <a:rPr lang="en-US" altLang="ko-KR" sz="1800" dirty="0">
                <a:ea typeface="+mn-lt"/>
                <a:cs typeface="+mn-lt"/>
              </a:rPr>
              <a:t>the</a:t>
            </a:r>
            <a:r>
              <a:rPr lang="ko-KR" altLang="en-US" sz="1800" dirty="0">
                <a:ea typeface="+mn-lt"/>
                <a:cs typeface="+mn-lt"/>
              </a:rPr>
              <a:t> </a:t>
            </a:r>
            <a:r>
              <a:rPr lang="en-AU" altLang="ko-KR" sz="1800" dirty="0">
                <a:ea typeface="+mn-lt"/>
                <a:cs typeface="+mn-lt"/>
              </a:rPr>
              <a:t>counter word </a:t>
            </a:r>
            <a:r>
              <a:rPr lang="en-US" altLang="ko-KR" sz="1800" dirty="0">
                <a:ea typeface="+mn-lt"/>
                <a:cs typeface="+mn-lt"/>
              </a:rPr>
              <a:t>~</a:t>
            </a:r>
            <a:r>
              <a:rPr lang="ko-KR" sz="1800" dirty="0">
                <a:ea typeface="+mn-lt"/>
                <a:cs typeface="+mn-lt"/>
              </a:rPr>
              <a:t>개:</a:t>
            </a:r>
            <a:endParaRPr lang="en-US" altLang="ko-KR" dirty="0"/>
          </a:p>
        </p:txBody>
      </p:sp>
      <p:sp>
        <p:nvSpPr>
          <p:cNvPr id="13" name="TextBox 12">
            <a:extLst>
              <a:ext uri="{FF2B5EF4-FFF2-40B4-BE49-F238E27FC236}">
                <a16:creationId xmlns:a16="http://schemas.microsoft.com/office/drawing/2014/main" id="{81FC859C-4BCE-1905-04D3-2E6EDCB7D9FF}"/>
              </a:ext>
            </a:extLst>
          </p:cNvPr>
          <p:cNvSpPr txBox="1"/>
          <p:nvPr/>
        </p:nvSpPr>
        <p:spPr>
          <a:xfrm>
            <a:off x="391092" y="2457819"/>
            <a:ext cx="243208" cy="289070"/>
          </a:xfrm>
          <a:prstGeom prst="rect">
            <a:avLst/>
          </a:prstGeom>
          <a:noFill/>
        </p:spPr>
        <p:txBody>
          <a:bodyPr wrap="square" lIns="0" tIns="0" rIns="0" bIns="0" rtlCol="0">
            <a:noAutofit/>
          </a:bodyPr>
          <a:lstStyle/>
          <a:p>
            <a:pPr algn="l"/>
            <a:r>
              <a:rPr lang="en-US" altLang="ko-KR" sz="1800"/>
              <a:t>1.</a:t>
            </a:r>
            <a:endParaRPr lang="ko-KR" altLang="en-US" sz="1800"/>
          </a:p>
        </p:txBody>
      </p:sp>
      <p:pic>
        <p:nvPicPr>
          <p:cNvPr id="8" name="Picture 7" descr="Grapes.">
            <a:extLst>
              <a:ext uri="{FF2B5EF4-FFF2-40B4-BE49-F238E27FC236}">
                <a16:creationId xmlns:a16="http://schemas.microsoft.com/office/drawing/2014/main" id="{7E93623B-FD1C-7F65-F1CE-5F98675E3731}"/>
              </a:ext>
            </a:extLst>
          </p:cNvPr>
          <p:cNvPicPr>
            <a:picLocks noChangeAspect="1"/>
          </p:cNvPicPr>
          <p:nvPr/>
        </p:nvPicPr>
        <p:blipFill>
          <a:blip r:embed="rId3"/>
          <a:stretch>
            <a:fillRect/>
          </a:stretch>
        </p:blipFill>
        <p:spPr>
          <a:xfrm>
            <a:off x="525975" y="2168760"/>
            <a:ext cx="880413" cy="820702"/>
          </a:xfrm>
          <a:prstGeom prst="rect">
            <a:avLst/>
          </a:prstGeom>
        </p:spPr>
      </p:pic>
      <p:sp>
        <p:nvSpPr>
          <p:cNvPr id="16" name="TextBox 15">
            <a:extLst>
              <a:ext uri="{FF2B5EF4-FFF2-40B4-BE49-F238E27FC236}">
                <a16:creationId xmlns:a16="http://schemas.microsoft.com/office/drawing/2014/main" id="{207A8FF6-88EB-24A5-B3F4-B480E23ECCCC}"/>
              </a:ext>
            </a:extLst>
          </p:cNvPr>
          <p:cNvSpPr txBox="1"/>
          <p:nvPr/>
        </p:nvSpPr>
        <p:spPr>
          <a:xfrm>
            <a:off x="1501195" y="2496431"/>
            <a:ext cx="1674742" cy="371974"/>
          </a:xfrm>
          <a:prstGeom prst="rect">
            <a:avLst/>
          </a:prstGeom>
          <a:noFill/>
        </p:spPr>
        <p:txBody>
          <a:bodyPr wrap="none" lIns="0" tIns="0" rIns="0" bIns="0" rtlCol="0">
            <a:noAutofit/>
          </a:bodyPr>
          <a:lstStyle/>
          <a:p>
            <a:pPr algn="l"/>
            <a:r>
              <a:rPr lang="ko-KR" altLang="en-US" sz="1800">
                <a:latin typeface="Malgun Gothic" panose="020B0503020000020004" pitchFamily="34" charset="-127"/>
                <a:ea typeface="Malgun Gothic" panose="020B0503020000020004" pitchFamily="34" charset="-127"/>
              </a:rPr>
              <a:t>한 개</a:t>
            </a:r>
          </a:p>
        </p:txBody>
      </p:sp>
      <p:sp>
        <p:nvSpPr>
          <p:cNvPr id="14" name="TextBox 13">
            <a:extLst>
              <a:ext uri="{FF2B5EF4-FFF2-40B4-BE49-F238E27FC236}">
                <a16:creationId xmlns:a16="http://schemas.microsoft.com/office/drawing/2014/main" id="{4AEBB79C-2A9F-C995-4BD0-6A1B25A068A1}"/>
              </a:ext>
            </a:extLst>
          </p:cNvPr>
          <p:cNvSpPr txBox="1"/>
          <p:nvPr/>
        </p:nvSpPr>
        <p:spPr>
          <a:xfrm>
            <a:off x="360000" y="3411064"/>
            <a:ext cx="263669" cy="347635"/>
          </a:xfrm>
          <a:prstGeom prst="rect">
            <a:avLst/>
          </a:prstGeom>
          <a:noFill/>
        </p:spPr>
        <p:txBody>
          <a:bodyPr wrap="square" lIns="0" tIns="0" rIns="0" bIns="0" rtlCol="0">
            <a:noAutofit/>
          </a:bodyPr>
          <a:lstStyle/>
          <a:p>
            <a:pPr algn="l"/>
            <a:r>
              <a:rPr lang="en-US" altLang="ko-KR" sz="1800"/>
              <a:t>2.</a:t>
            </a:r>
            <a:endParaRPr lang="ko-KR" altLang="en-US" sz="1800"/>
          </a:p>
        </p:txBody>
      </p:sp>
      <p:grpSp>
        <p:nvGrpSpPr>
          <p:cNvPr id="29" name="Group 28" descr="2 corn.">
            <a:extLst>
              <a:ext uri="{FF2B5EF4-FFF2-40B4-BE49-F238E27FC236}">
                <a16:creationId xmlns:a16="http://schemas.microsoft.com/office/drawing/2014/main" id="{8884D2EA-8E3B-428A-A67C-1C8259ECA2D9}"/>
              </a:ext>
            </a:extLst>
          </p:cNvPr>
          <p:cNvGrpSpPr/>
          <p:nvPr/>
        </p:nvGrpSpPr>
        <p:grpSpPr>
          <a:xfrm>
            <a:off x="853428" y="3128700"/>
            <a:ext cx="1312950" cy="573313"/>
            <a:chOff x="1366103" y="3128700"/>
            <a:chExt cx="1312950" cy="573313"/>
          </a:xfrm>
        </p:grpSpPr>
        <p:pic>
          <p:nvPicPr>
            <p:cNvPr id="17" name="Picture 16">
              <a:extLst>
                <a:ext uri="{FF2B5EF4-FFF2-40B4-BE49-F238E27FC236}">
                  <a16:creationId xmlns:a16="http://schemas.microsoft.com/office/drawing/2014/main" id="{DDF8F08F-F0F2-36C1-76FB-567E1F0ED2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66103" y="3128700"/>
              <a:ext cx="690992" cy="573313"/>
            </a:xfrm>
            <a:prstGeom prst="rect">
              <a:avLst/>
            </a:prstGeom>
          </p:spPr>
        </p:pic>
        <p:pic>
          <p:nvPicPr>
            <p:cNvPr id="18" name="Picture 17">
              <a:extLst>
                <a:ext uri="{FF2B5EF4-FFF2-40B4-BE49-F238E27FC236}">
                  <a16:creationId xmlns:a16="http://schemas.microsoft.com/office/drawing/2014/main" id="{DEAC2A09-8B6F-5AB3-86E5-E29CF45475D7}"/>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988061" y="3128700"/>
              <a:ext cx="690992" cy="573313"/>
            </a:xfrm>
            <a:prstGeom prst="rect">
              <a:avLst/>
            </a:prstGeom>
          </p:spPr>
        </p:pic>
      </p:grpSp>
      <p:sp>
        <p:nvSpPr>
          <p:cNvPr id="2051" name="TextBox 2050">
            <a:extLst>
              <a:ext uri="{FF2B5EF4-FFF2-40B4-BE49-F238E27FC236}">
                <a16:creationId xmlns:a16="http://schemas.microsoft.com/office/drawing/2014/main" id="{3A189C98-DF8D-B2BF-39BF-D8697A2F3992}"/>
              </a:ext>
            </a:extLst>
          </p:cNvPr>
          <p:cNvSpPr txBox="1"/>
          <p:nvPr/>
        </p:nvSpPr>
        <p:spPr>
          <a:xfrm>
            <a:off x="2205313" y="3346450"/>
            <a:ext cx="1216331" cy="371974"/>
          </a:xfrm>
          <a:prstGeom prst="rect">
            <a:avLst/>
          </a:prstGeom>
          <a:noFill/>
        </p:spPr>
        <p:txBody>
          <a:bodyPr wrap="none" lIns="0" tIns="0" rIns="0" bIns="0" rtlCol="0">
            <a:noAutofit/>
          </a:bodyPr>
          <a:lstStyle/>
          <a:p>
            <a:pPr algn="l"/>
            <a:r>
              <a:rPr lang="ko-KR" altLang="en-US" sz="1800">
                <a:latin typeface="Malgun Gothic" panose="020B0503020000020004" pitchFamily="34" charset="-127"/>
                <a:ea typeface="Malgun Gothic" panose="020B0503020000020004" pitchFamily="34" charset="-127"/>
              </a:rPr>
              <a:t>두 개</a:t>
            </a:r>
          </a:p>
        </p:txBody>
      </p:sp>
      <p:sp>
        <p:nvSpPr>
          <p:cNvPr id="2052" name="TextBox 2051">
            <a:extLst>
              <a:ext uri="{FF2B5EF4-FFF2-40B4-BE49-F238E27FC236}">
                <a16:creationId xmlns:a16="http://schemas.microsoft.com/office/drawing/2014/main" id="{CC6FEE27-4AE0-CDEB-D3B8-69208BA0471D}"/>
              </a:ext>
            </a:extLst>
          </p:cNvPr>
          <p:cNvSpPr txBox="1"/>
          <p:nvPr/>
        </p:nvSpPr>
        <p:spPr>
          <a:xfrm>
            <a:off x="365158" y="4185315"/>
            <a:ext cx="229746" cy="262448"/>
          </a:xfrm>
          <a:prstGeom prst="rect">
            <a:avLst/>
          </a:prstGeom>
          <a:noFill/>
        </p:spPr>
        <p:txBody>
          <a:bodyPr wrap="square" lIns="0" tIns="0" rIns="0" bIns="0" rtlCol="0">
            <a:noAutofit/>
          </a:bodyPr>
          <a:lstStyle/>
          <a:p>
            <a:pPr algn="l"/>
            <a:r>
              <a:rPr lang="en-US" altLang="ko-KR" sz="1800"/>
              <a:t>3.</a:t>
            </a:r>
            <a:endParaRPr lang="ko-KR" altLang="en-US" sz="1800"/>
          </a:p>
        </p:txBody>
      </p:sp>
      <p:grpSp>
        <p:nvGrpSpPr>
          <p:cNvPr id="27" name="Group 26" descr="3 oranges.">
            <a:extLst>
              <a:ext uri="{FF2B5EF4-FFF2-40B4-BE49-F238E27FC236}">
                <a16:creationId xmlns:a16="http://schemas.microsoft.com/office/drawing/2014/main" id="{21CECAD1-CB6D-4E98-7B24-29D2A91D43A0}"/>
              </a:ext>
            </a:extLst>
          </p:cNvPr>
          <p:cNvGrpSpPr/>
          <p:nvPr/>
        </p:nvGrpSpPr>
        <p:grpSpPr>
          <a:xfrm>
            <a:off x="871194" y="3982926"/>
            <a:ext cx="1849780" cy="606498"/>
            <a:chOff x="1418220" y="3920743"/>
            <a:chExt cx="1849780" cy="606498"/>
          </a:xfrm>
        </p:grpSpPr>
        <p:pic>
          <p:nvPicPr>
            <p:cNvPr id="20" name="Picture 19">
              <a:extLst>
                <a:ext uri="{FF2B5EF4-FFF2-40B4-BE49-F238E27FC236}">
                  <a16:creationId xmlns:a16="http://schemas.microsoft.com/office/drawing/2014/main" id="{30EBB097-076C-E38E-FFFD-0A99480F727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418220" y="3953928"/>
              <a:ext cx="599612" cy="573313"/>
            </a:xfrm>
            <a:prstGeom prst="rect">
              <a:avLst/>
            </a:prstGeom>
          </p:spPr>
        </p:pic>
        <p:pic>
          <p:nvPicPr>
            <p:cNvPr id="21" name="Picture 20">
              <a:extLst>
                <a:ext uri="{FF2B5EF4-FFF2-40B4-BE49-F238E27FC236}">
                  <a16:creationId xmlns:a16="http://schemas.microsoft.com/office/drawing/2014/main" id="{3F0F5068-D454-C9AD-CAF6-4C74D5EC649E}"/>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013870" y="3953927"/>
              <a:ext cx="599612" cy="573313"/>
            </a:xfrm>
            <a:prstGeom prst="rect">
              <a:avLst/>
            </a:prstGeom>
          </p:spPr>
        </p:pic>
        <p:pic>
          <p:nvPicPr>
            <p:cNvPr id="22" name="Picture 21">
              <a:extLst>
                <a:ext uri="{FF2B5EF4-FFF2-40B4-BE49-F238E27FC236}">
                  <a16:creationId xmlns:a16="http://schemas.microsoft.com/office/drawing/2014/main" id="{AE6535BB-725A-DD99-C695-D48659F4BCB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2668388" y="3920743"/>
              <a:ext cx="599612" cy="573313"/>
            </a:xfrm>
            <a:prstGeom prst="rect">
              <a:avLst/>
            </a:prstGeom>
          </p:spPr>
        </p:pic>
      </p:grpSp>
      <p:sp>
        <p:nvSpPr>
          <p:cNvPr id="2057" name="TextBox 2056">
            <a:extLst>
              <a:ext uri="{FF2B5EF4-FFF2-40B4-BE49-F238E27FC236}">
                <a16:creationId xmlns:a16="http://schemas.microsoft.com/office/drawing/2014/main" id="{A7C9392C-1289-1F16-045E-5771507C26DA}"/>
              </a:ext>
            </a:extLst>
          </p:cNvPr>
          <p:cNvSpPr txBox="1"/>
          <p:nvPr/>
        </p:nvSpPr>
        <p:spPr>
          <a:xfrm>
            <a:off x="2817107" y="4164706"/>
            <a:ext cx="1029567" cy="371974"/>
          </a:xfrm>
          <a:prstGeom prst="rect">
            <a:avLst/>
          </a:prstGeom>
          <a:noFill/>
        </p:spPr>
        <p:txBody>
          <a:bodyPr wrap="none" lIns="0" tIns="0" rIns="0" bIns="0" rtlCol="0">
            <a:noAutofit/>
          </a:bodyPr>
          <a:lstStyle/>
          <a:p>
            <a:pPr algn="l"/>
            <a:r>
              <a:rPr lang="ko-KR" altLang="en-US" sz="1800">
                <a:latin typeface="Malgun Gothic" panose="020B0503020000020004" pitchFamily="34" charset="-127"/>
                <a:ea typeface="Malgun Gothic" panose="020B0503020000020004" pitchFamily="34" charset="-127"/>
              </a:rPr>
              <a:t>세 개 </a:t>
            </a:r>
          </a:p>
        </p:txBody>
      </p:sp>
      <p:sp>
        <p:nvSpPr>
          <p:cNvPr id="2053" name="TextBox 2052">
            <a:extLst>
              <a:ext uri="{FF2B5EF4-FFF2-40B4-BE49-F238E27FC236}">
                <a16:creationId xmlns:a16="http://schemas.microsoft.com/office/drawing/2014/main" id="{A49B5182-099F-EC09-DEAA-9F95E7694A92}"/>
              </a:ext>
            </a:extLst>
          </p:cNvPr>
          <p:cNvSpPr txBox="1"/>
          <p:nvPr/>
        </p:nvSpPr>
        <p:spPr>
          <a:xfrm>
            <a:off x="375958" y="5048196"/>
            <a:ext cx="231755" cy="327370"/>
          </a:xfrm>
          <a:prstGeom prst="rect">
            <a:avLst/>
          </a:prstGeom>
          <a:noFill/>
        </p:spPr>
        <p:txBody>
          <a:bodyPr wrap="square" lIns="0" tIns="0" rIns="0" bIns="0" rtlCol="0">
            <a:noAutofit/>
          </a:bodyPr>
          <a:lstStyle/>
          <a:p>
            <a:pPr algn="l"/>
            <a:r>
              <a:rPr lang="en-US" altLang="ko-KR" sz="1800"/>
              <a:t>4.</a:t>
            </a:r>
            <a:endParaRPr lang="ko-KR" altLang="en-US" sz="1800"/>
          </a:p>
        </p:txBody>
      </p:sp>
      <p:grpSp>
        <p:nvGrpSpPr>
          <p:cNvPr id="28" name="Group 27" descr="4 onions.">
            <a:extLst>
              <a:ext uri="{FF2B5EF4-FFF2-40B4-BE49-F238E27FC236}">
                <a16:creationId xmlns:a16="http://schemas.microsoft.com/office/drawing/2014/main" id="{5F0E7CB7-C1AA-C96D-00D1-09BC5222210B}"/>
              </a:ext>
            </a:extLst>
          </p:cNvPr>
          <p:cNvGrpSpPr/>
          <p:nvPr/>
        </p:nvGrpSpPr>
        <p:grpSpPr>
          <a:xfrm>
            <a:off x="853428" y="4771525"/>
            <a:ext cx="2705490" cy="694164"/>
            <a:chOff x="1366103" y="4771525"/>
            <a:chExt cx="2705490" cy="694164"/>
          </a:xfrm>
        </p:grpSpPr>
        <p:pic>
          <p:nvPicPr>
            <p:cNvPr id="23" name="Picture 22">
              <a:extLst>
                <a:ext uri="{FF2B5EF4-FFF2-40B4-BE49-F238E27FC236}">
                  <a16:creationId xmlns:a16="http://schemas.microsoft.com/office/drawing/2014/main" id="{46ACE40A-EE9E-914E-004B-E7D6FAB6B7FF}"/>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366103" y="4771525"/>
              <a:ext cx="647767" cy="607667"/>
            </a:xfrm>
            <a:prstGeom prst="rect">
              <a:avLst/>
            </a:prstGeom>
          </p:spPr>
        </p:pic>
        <p:pic>
          <p:nvPicPr>
            <p:cNvPr id="24" name="Picture 23">
              <a:extLst>
                <a:ext uri="{FF2B5EF4-FFF2-40B4-BE49-F238E27FC236}">
                  <a16:creationId xmlns:a16="http://schemas.microsoft.com/office/drawing/2014/main" id="{BD4EB9BD-C143-4E66-9810-927A008D83A9}"/>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1986302" y="4824406"/>
              <a:ext cx="647767" cy="607667"/>
            </a:xfrm>
            <a:prstGeom prst="rect">
              <a:avLst/>
            </a:prstGeom>
          </p:spPr>
        </p:pic>
        <p:pic>
          <p:nvPicPr>
            <p:cNvPr id="25" name="Picture 24">
              <a:extLst>
                <a:ext uri="{FF2B5EF4-FFF2-40B4-BE49-F238E27FC236}">
                  <a16:creationId xmlns:a16="http://schemas.microsoft.com/office/drawing/2014/main" id="{52A0A752-6239-72FF-968A-75CCB5BDF85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682015" y="4832854"/>
              <a:ext cx="647767" cy="607667"/>
            </a:xfrm>
            <a:prstGeom prst="rect">
              <a:avLst/>
            </a:prstGeom>
          </p:spPr>
        </p:pic>
        <p:pic>
          <p:nvPicPr>
            <p:cNvPr id="26" name="Picture 25">
              <a:extLst>
                <a:ext uri="{FF2B5EF4-FFF2-40B4-BE49-F238E27FC236}">
                  <a16:creationId xmlns:a16="http://schemas.microsoft.com/office/drawing/2014/main" id="{6084CB30-CA5C-88B2-8409-B1F3EF941B54}"/>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3423826" y="4858022"/>
              <a:ext cx="647767" cy="607667"/>
            </a:xfrm>
            <a:prstGeom prst="rect">
              <a:avLst/>
            </a:prstGeom>
          </p:spPr>
        </p:pic>
      </p:grpSp>
      <p:sp>
        <p:nvSpPr>
          <p:cNvPr id="2062" name="TextBox 2061">
            <a:extLst>
              <a:ext uri="{FF2B5EF4-FFF2-40B4-BE49-F238E27FC236}">
                <a16:creationId xmlns:a16="http://schemas.microsoft.com/office/drawing/2014/main" id="{A97CE678-6E87-EE68-AD15-0265A4EC07BD}"/>
              </a:ext>
            </a:extLst>
          </p:cNvPr>
          <p:cNvSpPr txBox="1"/>
          <p:nvPr/>
        </p:nvSpPr>
        <p:spPr>
          <a:xfrm>
            <a:off x="3667620" y="5088786"/>
            <a:ext cx="1582552" cy="371974"/>
          </a:xfrm>
          <a:prstGeom prst="rect">
            <a:avLst/>
          </a:prstGeom>
          <a:noFill/>
        </p:spPr>
        <p:txBody>
          <a:bodyPr wrap="none" lIns="0" tIns="0" rIns="0" bIns="0" rtlCol="0">
            <a:noAutofit/>
          </a:bodyPr>
          <a:lstStyle/>
          <a:p>
            <a:pPr algn="l"/>
            <a:r>
              <a:rPr lang="ko-KR" altLang="en-US" sz="1800">
                <a:latin typeface="Malgun Gothic" panose="020B0503020000020004" pitchFamily="34" charset="-127"/>
                <a:ea typeface="Malgun Gothic" panose="020B0503020000020004" pitchFamily="34" charset="-127"/>
              </a:rPr>
              <a:t>네 개 </a:t>
            </a:r>
          </a:p>
        </p:txBody>
      </p:sp>
      <p:sp>
        <p:nvSpPr>
          <p:cNvPr id="7" name="TextBox 6">
            <a:extLst>
              <a:ext uri="{FF2B5EF4-FFF2-40B4-BE49-F238E27FC236}">
                <a16:creationId xmlns:a16="http://schemas.microsoft.com/office/drawing/2014/main" id="{9CDC52B1-3313-CF6F-C912-B9C4F96F380E}"/>
              </a:ext>
            </a:extLst>
          </p:cNvPr>
          <p:cNvSpPr txBox="1"/>
          <p:nvPr/>
        </p:nvSpPr>
        <p:spPr>
          <a:xfrm>
            <a:off x="5867863" y="1715157"/>
            <a:ext cx="5974367" cy="455404"/>
          </a:xfrm>
          <a:prstGeom prst="rect">
            <a:avLst/>
          </a:prstGeom>
          <a:noFill/>
        </p:spPr>
        <p:txBody>
          <a:bodyPr wrap="none" lIns="0" tIns="0" rIns="0" bIns="0" rtlCol="0" anchor="t">
            <a:noAutofit/>
          </a:bodyPr>
          <a:lstStyle/>
          <a:p>
            <a:r>
              <a:rPr lang="en-US" altLang="ko-KR" sz="1800" dirty="0">
                <a:ea typeface="+mn-lt"/>
                <a:cs typeface="+mn-lt"/>
              </a:rPr>
              <a:t>Add</a:t>
            </a:r>
            <a:r>
              <a:rPr lang="ko-KR" altLang="en-US" sz="1800" dirty="0">
                <a:ea typeface="+mn-lt"/>
                <a:cs typeface="+mn-lt"/>
              </a:rPr>
              <a:t> </a:t>
            </a:r>
            <a:r>
              <a:rPr lang="en-US" altLang="ko-KR" sz="1800" dirty="0">
                <a:ea typeface="+mn-lt"/>
                <a:cs typeface="+mn-lt"/>
              </a:rPr>
              <a:t>the</a:t>
            </a:r>
            <a:r>
              <a:rPr lang="ko-KR" sz="1800" dirty="0">
                <a:ea typeface="+mn-lt"/>
                <a:cs typeface="+mn-lt"/>
              </a:rPr>
              <a:t> </a:t>
            </a:r>
            <a:r>
              <a:rPr lang="en-US" altLang="ko-KR" sz="1800" dirty="0">
                <a:ea typeface="+mn-lt"/>
                <a:cs typeface="+mn-lt"/>
              </a:rPr>
              <a:t>food</a:t>
            </a:r>
            <a:r>
              <a:rPr lang="ko-KR" altLang="en-US" sz="1800" dirty="0">
                <a:ea typeface="+mn-lt"/>
                <a:cs typeface="+mn-lt"/>
              </a:rPr>
              <a:t> </a:t>
            </a:r>
            <a:r>
              <a:rPr lang="en-US" altLang="ko-KR" sz="1800" dirty="0">
                <a:ea typeface="+mn-lt"/>
                <a:cs typeface="+mn-lt"/>
              </a:rPr>
              <a:t>item</a:t>
            </a:r>
            <a:r>
              <a:rPr lang="ko-KR" altLang="en-US" sz="1800" dirty="0">
                <a:ea typeface="+mn-lt"/>
                <a:cs typeface="+mn-lt"/>
              </a:rPr>
              <a:t> </a:t>
            </a:r>
            <a:r>
              <a:rPr lang="en-US" altLang="ko-KR" sz="1800" dirty="0">
                <a:ea typeface="+mn-lt"/>
                <a:cs typeface="+mn-lt"/>
              </a:rPr>
              <a:t>to</a:t>
            </a:r>
            <a:r>
              <a:rPr lang="ko-KR" altLang="en-US" sz="1800" dirty="0">
                <a:ea typeface="+mn-lt"/>
                <a:cs typeface="+mn-lt"/>
              </a:rPr>
              <a:t> </a:t>
            </a:r>
            <a:r>
              <a:rPr lang="en-US" altLang="ko-KR" sz="1800" dirty="0">
                <a:ea typeface="+mn-lt"/>
                <a:cs typeface="+mn-lt"/>
              </a:rPr>
              <a:t>the</a:t>
            </a:r>
            <a:r>
              <a:rPr lang="ko-KR" sz="1800" dirty="0">
                <a:ea typeface="+mn-lt"/>
                <a:cs typeface="+mn-lt"/>
              </a:rPr>
              <a:t> </a:t>
            </a:r>
            <a:r>
              <a:rPr lang="en-US" altLang="ko-KR" sz="1800" dirty="0">
                <a:ea typeface="+mn-lt"/>
                <a:cs typeface="+mn-lt"/>
              </a:rPr>
              <a:t>structure</a:t>
            </a:r>
            <a:r>
              <a:rPr lang="ko-KR" altLang="en-US" sz="1800" dirty="0">
                <a:ea typeface="+mn-lt"/>
                <a:cs typeface="+mn-lt"/>
              </a:rPr>
              <a:t> </a:t>
            </a:r>
            <a:br>
              <a:rPr lang="en-AU" altLang="ko-KR" sz="1800" dirty="0">
                <a:ea typeface="+mn-lt"/>
                <a:cs typeface="+mn-lt"/>
              </a:rPr>
            </a:br>
            <a:r>
              <a:rPr lang="en-US" altLang="ko-KR" sz="1800" i="1" dirty="0">
                <a:ea typeface="+mn-lt"/>
                <a:cs typeface="+mn-lt"/>
              </a:rPr>
              <a:t>[</a:t>
            </a:r>
            <a:r>
              <a:rPr lang="en-US" altLang="ko-KR" sz="1800" dirty="0">
                <a:ea typeface="+mn-lt"/>
                <a:cs typeface="+mn-lt"/>
              </a:rPr>
              <a:t>food</a:t>
            </a:r>
            <a:r>
              <a:rPr lang="en-US" altLang="ko-KR" sz="1800" i="1" dirty="0">
                <a:ea typeface="+mn-lt"/>
                <a:cs typeface="+mn-lt"/>
              </a:rPr>
              <a:t>]</a:t>
            </a:r>
            <a:r>
              <a:rPr lang="ko-KR" altLang="en-US" sz="1800" dirty="0">
                <a:ea typeface="+mn-lt"/>
                <a:cs typeface="+mn-lt"/>
              </a:rPr>
              <a:t> 이</a:t>
            </a:r>
            <a:r>
              <a:rPr lang="en-US" altLang="ko-KR" sz="1800" dirty="0">
                <a:ea typeface="+mn-lt"/>
                <a:cs typeface="+mn-lt"/>
              </a:rPr>
              <a:t>/</a:t>
            </a:r>
            <a:r>
              <a:rPr lang="ko-KR" altLang="en-US" sz="1800" dirty="0">
                <a:ea typeface="+mn-lt"/>
                <a:cs typeface="+mn-lt"/>
              </a:rPr>
              <a:t>가</a:t>
            </a:r>
            <a:r>
              <a:rPr lang="en-US" altLang="ko-KR" sz="1800" i="1" dirty="0">
                <a:ea typeface="+mn-lt"/>
                <a:cs typeface="+mn-lt"/>
              </a:rPr>
              <a:t>[</a:t>
            </a:r>
            <a:r>
              <a:rPr lang="en-AU" altLang="ko-KR" sz="1800" dirty="0">
                <a:ea typeface="+mn-lt"/>
                <a:cs typeface="+mn-lt"/>
              </a:rPr>
              <a:t>number</a:t>
            </a:r>
            <a:r>
              <a:rPr lang="en-US" altLang="ko-KR" sz="1800" i="1" dirty="0">
                <a:ea typeface="+mn-lt"/>
                <a:cs typeface="+mn-lt"/>
              </a:rPr>
              <a:t>]</a:t>
            </a:r>
            <a:r>
              <a:rPr lang="ko-KR" sz="1800" dirty="0">
                <a:ea typeface="+mn-lt"/>
                <a:cs typeface="+mn-lt"/>
              </a:rPr>
              <a:t>개:</a:t>
            </a:r>
            <a:endParaRPr lang="en-US" dirty="0">
              <a:ea typeface="+mn-lt"/>
              <a:cs typeface="+mn-lt"/>
            </a:endParaRPr>
          </a:p>
        </p:txBody>
      </p:sp>
      <p:sp>
        <p:nvSpPr>
          <p:cNvPr id="4" name="TextBox 3">
            <a:extLst>
              <a:ext uri="{FF2B5EF4-FFF2-40B4-BE49-F238E27FC236}">
                <a16:creationId xmlns:a16="http://schemas.microsoft.com/office/drawing/2014/main" id="{675A43C7-35F5-D3AD-8ED1-717EA6A72C43}"/>
              </a:ext>
            </a:extLst>
          </p:cNvPr>
          <p:cNvSpPr txBox="1"/>
          <p:nvPr/>
        </p:nvSpPr>
        <p:spPr>
          <a:xfrm>
            <a:off x="5910113" y="2493681"/>
            <a:ext cx="3378012" cy="371974"/>
          </a:xfrm>
          <a:prstGeom prst="rect">
            <a:avLst/>
          </a:prstGeom>
          <a:noFill/>
        </p:spPr>
        <p:txBody>
          <a:bodyPr wrap="none" lIns="0" tIns="0" rIns="0" bIns="0" rtlCol="0" anchor="t">
            <a:noAutofit/>
          </a:bodyPr>
          <a:lstStyle/>
          <a:p>
            <a:r>
              <a:rPr lang="en-AU" altLang="ko-KR" sz="1800" dirty="0"/>
              <a:t>1. </a:t>
            </a:r>
            <a:r>
              <a:rPr lang="ko-KR" altLang="en-US" sz="1800" dirty="0">
                <a:latin typeface="Malgun Gothic"/>
                <a:ea typeface="Malgun Gothic"/>
              </a:rPr>
              <a:t>가 한 개 있어요</a:t>
            </a:r>
            <a:r>
              <a:rPr lang="en-AU" altLang="ko-KR" sz="1800" dirty="0">
                <a:latin typeface="Malgun Gothic"/>
                <a:ea typeface="Malgun Gothic"/>
              </a:rPr>
              <a:t>.</a:t>
            </a:r>
            <a:r>
              <a:rPr lang="en-US" altLang="ko-KR" sz="1800" dirty="0">
                <a:latin typeface="Malgun Gothic"/>
                <a:ea typeface="Malgun Gothic"/>
              </a:rPr>
              <a:t> </a:t>
            </a:r>
            <a:endParaRPr lang="ko-KR" altLang="en-US" sz="1800" dirty="0">
              <a:latin typeface="Malgun Gothic" panose="020B0503020000020004" pitchFamily="34" charset="-127"/>
              <a:ea typeface="Malgun Gothic" panose="020B0503020000020004" pitchFamily="34" charset="-127"/>
            </a:endParaRPr>
          </a:p>
        </p:txBody>
      </p:sp>
      <p:sp>
        <p:nvSpPr>
          <p:cNvPr id="32" name="TextBox 31">
            <a:extLst>
              <a:ext uri="{FF2B5EF4-FFF2-40B4-BE49-F238E27FC236}">
                <a16:creationId xmlns:a16="http://schemas.microsoft.com/office/drawing/2014/main" id="{E5448EAE-4A63-6808-BDCA-0C2397D51EA9}"/>
              </a:ext>
            </a:extLst>
          </p:cNvPr>
          <p:cNvSpPr txBox="1"/>
          <p:nvPr/>
        </p:nvSpPr>
        <p:spPr>
          <a:xfrm>
            <a:off x="5907888" y="3348011"/>
            <a:ext cx="3378012" cy="371974"/>
          </a:xfrm>
          <a:prstGeom prst="rect">
            <a:avLst/>
          </a:prstGeom>
          <a:noFill/>
        </p:spPr>
        <p:txBody>
          <a:bodyPr wrap="none" lIns="0" tIns="0" rIns="0" bIns="0" rtlCol="0">
            <a:noAutofit/>
          </a:bodyPr>
          <a:lstStyle/>
          <a:p>
            <a:r>
              <a:rPr lang="en-AU" altLang="ko-KR" sz="1800" dirty="0"/>
              <a:t>2. </a:t>
            </a:r>
            <a:r>
              <a:rPr lang="ko-KR" altLang="en-US" sz="1800" dirty="0">
                <a:latin typeface="Malgun Gothic" panose="020B0503020000020004" pitchFamily="34" charset="-127"/>
                <a:ea typeface="Malgun Gothic" panose="020B0503020000020004" pitchFamily="34" charset="-127"/>
              </a:rPr>
              <a:t>옥 수 수</a:t>
            </a:r>
            <a:r>
              <a:rPr lang="ko-KR" altLang="en-US" sz="1800" dirty="0">
                <a:latin typeface="Malgun Gothic" panose="020B0503020000020004" pitchFamily="34" charset="-127"/>
                <a:ea typeface="Malgun Gothic" panose="020B0503020000020004" pitchFamily="34" charset="-127"/>
                <a:cs typeface="Malgun Gothic" panose="020B0503020000020004" pitchFamily="34" charset="-127"/>
              </a:rPr>
              <a:t>가</a:t>
            </a:r>
            <a:r>
              <a:rPr lang="ko-KR" altLang="en-US" sz="1800" dirty="0">
                <a:latin typeface="Malgun Gothic" panose="020B0503020000020004" pitchFamily="34" charset="-127"/>
                <a:ea typeface="Malgun Gothic" panose="020B0503020000020004" pitchFamily="34" charset="-127"/>
              </a:rPr>
              <a:t>  두 개 있어요</a:t>
            </a:r>
            <a:r>
              <a:rPr lang="en-AU" altLang="ko-KR" sz="1800" dirty="0">
                <a:latin typeface="Malgun Gothic" panose="020B0503020000020004" pitchFamily="34" charset="-127"/>
                <a:ea typeface="Malgun Gothic" panose="020B0503020000020004" pitchFamily="34" charset="-127"/>
              </a:rPr>
              <a:t>.</a:t>
            </a:r>
            <a:r>
              <a:rPr lang="en-US" altLang="ko-KR" sz="1800" dirty="0">
                <a:latin typeface="Malgun Gothic" panose="020B0503020000020004" pitchFamily="34" charset="-127"/>
                <a:ea typeface="Malgun Gothic" panose="020B0503020000020004" pitchFamily="34" charset="-127"/>
              </a:rPr>
              <a:t> </a:t>
            </a:r>
            <a:endParaRPr lang="ko-KR" altLang="en-US" sz="1800" dirty="0">
              <a:latin typeface="Malgun Gothic" panose="020B0503020000020004" pitchFamily="34" charset="-127"/>
              <a:ea typeface="Malgun Gothic" panose="020B0503020000020004" pitchFamily="34" charset="-127"/>
            </a:endParaRPr>
          </a:p>
        </p:txBody>
      </p:sp>
      <p:sp>
        <p:nvSpPr>
          <p:cNvPr id="33" name="TextBox 32">
            <a:extLst>
              <a:ext uri="{FF2B5EF4-FFF2-40B4-BE49-F238E27FC236}">
                <a16:creationId xmlns:a16="http://schemas.microsoft.com/office/drawing/2014/main" id="{CC99CA1E-5A69-BCE0-B692-086EF382F15C}"/>
              </a:ext>
            </a:extLst>
          </p:cNvPr>
          <p:cNvSpPr txBox="1"/>
          <p:nvPr/>
        </p:nvSpPr>
        <p:spPr>
          <a:xfrm>
            <a:off x="5924574" y="4205850"/>
            <a:ext cx="3510251" cy="422032"/>
          </a:xfrm>
          <a:prstGeom prst="rect">
            <a:avLst/>
          </a:prstGeom>
          <a:noFill/>
        </p:spPr>
        <p:txBody>
          <a:bodyPr wrap="none" lIns="0" tIns="0" rIns="0" bIns="0" rtlCol="0">
            <a:noAutofit/>
          </a:bodyPr>
          <a:lstStyle/>
          <a:p>
            <a:r>
              <a:rPr lang="en-AU" altLang="ko-KR" sz="1800" dirty="0"/>
              <a:t>3. </a:t>
            </a:r>
            <a:r>
              <a:rPr lang="ko-KR" altLang="en-US" sz="1800" dirty="0">
                <a:latin typeface="Malgun Gothic" panose="020B0503020000020004" pitchFamily="34" charset="-127"/>
                <a:ea typeface="Malgun Gothic" panose="020B0503020000020004" pitchFamily="34" charset="-127"/>
              </a:rPr>
              <a:t>오 렌 지</a:t>
            </a:r>
            <a:r>
              <a:rPr lang="ko-KR" altLang="en-US" sz="1800" dirty="0">
                <a:latin typeface="Malgun Gothic" panose="020B0503020000020004" pitchFamily="34" charset="-127"/>
                <a:ea typeface="Malgun Gothic" panose="020B0503020000020004" pitchFamily="34" charset="-127"/>
                <a:cs typeface="Malgun Gothic" panose="020B0503020000020004" pitchFamily="34" charset="-127"/>
              </a:rPr>
              <a:t>가</a:t>
            </a:r>
            <a:r>
              <a:rPr lang="ko-KR" altLang="en-US" sz="1800" dirty="0">
                <a:latin typeface="Malgun Gothic" panose="020B0503020000020004" pitchFamily="34" charset="-127"/>
                <a:ea typeface="Malgun Gothic" panose="020B0503020000020004" pitchFamily="34" charset="-127"/>
              </a:rPr>
              <a:t> 세 개 있어요</a:t>
            </a:r>
            <a:r>
              <a:rPr lang="en-AU" altLang="ko-KR" sz="1800" dirty="0">
                <a:latin typeface="Malgun Gothic" panose="020B0503020000020004" pitchFamily="34" charset="-127"/>
                <a:ea typeface="Malgun Gothic" panose="020B0503020000020004" pitchFamily="34" charset="-127"/>
              </a:rPr>
              <a:t>.</a:t>
            </a:r>
            <a:r>
              <a:rPr lang="en-US" altLang="ko-KR" sz="1800" dirty="0">
                <a:latin typeface="Malgun Gothic" panose="020B0503020000020004" pitchFamily="34" charset="-127"/>
                <a:ea typeface="Malgun Gothic" panose="020B0503020000020004" pitchFamily="34" charset="-127"/>
              </a:rPr>
              <a:t> </a:t>
            </a:r>
            <a:endParaRPr lang="ko-KR" altLang="en-US" sz="1800" dirty="0">
              <a:latin typeface="Malgun Gothic" panose="020B0503020000020004" pitchFamily="34" charset="-127"/>
              <a:ea typeface="Malgun Gothic" panose="020B0503020000020004" pitchFamily="34" charset="-127"/>
            </a:endParaRPr>
          </a:p>
        </p:txBody>
      </p:sp>
      <p:sp>
        <p:nvSpPr>
          <p:cNvPr id="34" name="TextBox 33">
            <a:extLst>
              <a:ext uri="{FF2B5EF4-FFF2-40B4-BE49-F238E27FC236}">
                <a16:creationId xmlns:a16="http://schemas.microsoft.com/office/drawing/2014/main" id="{30F5086C-911F-1EA1-B516-1C9EBC8DA9DE}"/>
              </a:ext>
            </a:extLst>
          </p:cNvPr>
          <p:cNvSpPr txBox="1"/>
          <p:nvPr/>
        </p:nvSpPr>
        <p:spPr>
          <a:xfrm>
            <a:off x="5946822" y="5097062"/>
            <a:ext cx="3373334" cy="405346"/>
          </a:xfrm>
          <a:prstGeom prst="rect">
            <a:avLst/>
          </a:prstGeom>
          <a:noFill/>
        </p:spPr>
        <p:txBody>
          <a:bodyPr wrap="none" lIns="0" tIns="0" rIns="0" bIns="0" rtlCol="0">
            <a:noAutofit/>
          </a:bodyPr>
          <a:lstStyle/>
          <a:p>
            <a:r>
              <a:rPr lang="en-AU" altLang="ko-KR" sz="1800" dirty="0"/>
              <a:t>4. </a:t>
            </a:r>
            <a:r>
              <a:rPr lang="ko-KR" altLang="en-US" sz="1800" dirty="0">
                <a:latin typeface="Malgun Gothic" panose="020B0503020000020004" pitchFamily="34" charset="-127"/>
                <a:ea typeface="Malgun Gothic" panose="020B0503020000020004" pitchFamily="34" charset="-127"/>
              </a:rPr>
              <a:t>양 파</a:t>
            </a:r>
            <a:r>
              <a:rPr lang="ko-KR" altLang="en-US" sz="1800" dirty="0">
                <a:latin typeface="Malgun Gothic" panose="020B0503020000020004" pitchFamily="34" charset="-127"/>
                <a:ea typeface="Malgun Gothic" panose="020B0503020000020004" pitchFamily="34" charset="-127"/>
                <a:cs typeface="Malgun Gothic" panose="020B0503020000020004" pitchFamily="34" charset="-127"/>
              </a:rPr>
              <a:t>가</a:t>
            </a:r>
            <a:r>
              <a:rPr lang="ko-KR" altLang="en-US" sz="1800" dirty="0">
                <a:latin typeface="Malgun Gothic" panose="020B0503020000020004" pitchFamily="34" charset="-127"/>
                <a:ea typeface="Malgun Gothic" panose="020B0503020000020004" pitchFamily="34" charset="-127"/>
              </a:rPr>
              <a:t> 네 개 있어요</a:t>
            </a:r>
            <a:r>
              <a:rPr lang="en-US" altLang="ko-KR" sz="1800" dirty="0">
                <a:latin typeface="Malgun Gothic" panose="020B0503020000020004" pitchFamily="34" charset="-127"/>
                <a:ea typeface="Malgun Gothic" panose="020B0503020000020004" pitchFamily="34" charset="-127"/>
              </a:rPr>
              <a:t>. </a:t>
            </a:r>
            <a:endParaRPr lang="ko-KR" altLang="en-US" sz="1800" dirty="0">
              <a:latin typeface="Malgun Gothic" panose="020B0503020000020004" pitchFamily="34" charset="-127"/>
              <a:ea typeface="Malgun Gothic" panose="020B0503020000020004" pitchFamily="34" charset="-127"/>
            </a:endParaRPr>
          </a:p>
        </p:txBody>
      </p:sp>
      <p:sp>
        <p:nvSpPr>
          <p:cNvPr id="3" name="슬라이드 번호 개체 틀 2">
            <a:extLst>
              <a:ext uri="{FF2B5EF4-FFF2-40B4-BE49-F238E27FC236}">
                <a16:creationId xmlns:a16="http://schemas.microsoft.com/office/drawing/2014/main" id="{350330F2-F6B8-BA82-AF18-D6654F74375F}"/>
              </a:ext>
              <a:ext uri="{C183D7F6-B498-43B3-948B-1728B52AA6E4}">
                <adec:decorative xmlns:adec="http://schemas.microsoft.com/office/drawing/2017/decorative" val="1"/>
              </a:ext>
            </a:extLst>
          </p:cNvPr>
          <p:cNvSpPr>
            <a:spLocks noGrp="1"/>
          </p:cNvSpPr>
          <p:nvPr>
            <p:ph type="sldNum" sz="quarter" idx="10"/>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636706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32"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3FCC-D5F4-2A9E-D546-4CFD56D3A43D}"/>
              </a:ext>
            </a:extLst>
          </p:cNvPr>
          <p:cNvSpPr>
            <a:spLocks noGrp="1"/>
          </p:cNvSpPr>
          <p:nvPr>
            <p:ph type="title"/>
          </p:nvPr>
        </p:nvSpPr>
        <p:spPr/>
        <p:txBody>
          <a:bodyPr/>
          <a:lstStyle/>
          <a:p>
            <a:r>
              <a:rPr lang="en-AU" dirty="0">
                <a:solidFill>
                  <a:schemeClr val="bg1"/>
                </a:solidFill>
              </a:rPr>
              <a:t>Copyright</a:t>
            </a:r>
          </a:p>
        </p:txBody>
      </p:sp>
      <p:sp>
        <p:nvSpPr>
          <p:cNvPr id="5" name="Text Placeholder 4">
            <a:extLst>
              <a:ext uri="{FF2B5EF4-FFF2-40B4-BE49-F238E27FC236}">
                <a16:creationId xmlns:a16="http://schemas.microsoft.com/office/drawing/2014/main" id="{D474E811-4B36-F17B-4C02-2091063AF943}"/>
              </a:ext>
            </a:extLst>
          </p:cNvPr>
          <p:cNvSpPr>
            <a:spLocks noGrp="1"/>
          </p:cNvSpPr>
          <p:nvPr>
            <p:ph type="body" sz="quarter" idx="18"/>
          </p:nvPr>
        </p:nvSpPr>
        <p:spPr/>
        <p:txBody>
          <a:bodyPr/>
          <a:lstStyle/>
          <a:p>
            <a:r>
              <a:rPr lang="en-AU">
                <a:hlinkClick r:id="rId3">
                  <a:extLst>
                    <a:ext uri="{A12FA001-AC4F-418D-AE19-62706E023703}">
                      <ahyp:hlinkClr xmlns:ahyp="http://schemas.microsoft.com/office/drawing/2018/hyperlinkcolor" val="tx"/>
                    </a:ext>
                  </a:extLst>
                </a:hlinkClick>
              </a:rPr>
              <a:t>© State of New South Wales (Department of Education), 2024 </a:t>
            </a:r>
            <a:endParaRPr lang="en-AU"/>
          </a:p>
        </p:txBody>
      </p:sp>
      <p:sp>
        <p:nvSpPr>
          <p:cNvPr id="4" name="TextBox 3">
            <a:extLst>
              <a:ext uri="{FF2B5EF4-FFF2-40B4-BE49-F238E27FC236}">
                <a16:creationId xmlns:a16="http://schemas.microsoft.com/office/drawing/2014/main" id="{EBC7FD44-55BE-2B2B-E5EA-28F3C600F234}"/>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4">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2024.</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third-party that has been reproduced with permission. You will need to obtain permission from the third-party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mj-lt"/>
              </a:rPr>
              <a:t>If you use the links provided in this document to access a third-party’s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latin typeface="+mj-lt"/>
              </a:rPr>
              <a:t>Copyright Act 1968 </a:t>
            </a:r>
            <a:r>
              <a:rPr lang="en-AU" sz="1200" dirty="0">
                <a:solidFill>
                  <a:schemeClr val="bg1"/>
                </a:solidFill>
                <a:latin typeface="+mj-lt"/>
              </a:rPr>
              <a:t>(</a:t>
            </a:r>
            <a:r>
              <a:rPr lang="en-AU" sz="1200" dirty="0" err="1">
                <a:solidFill>
                  <a:schemeClr val="bg1"/>
                </a:solidFill>
                <a:latin typeface="+mj-lt"/>
              </a:rPr>
              <a:t>Cth</a:t>
            </a:r>
            <a:r>
              <a:rPr lang="en-AU" sz="1200" dirty="0">
                <a:solidFill>
                  <a:schemeClr val="bg1"/>
                </a:solidFill>
                <a:latin typeface="+mj-lt"/>
              </a:rPr>
              <a:t>). The department accepts no responsibility for content on third-party websites. </a:t>
            </a:r>
          </a:p>
        </p:txBody>
      </p:sp>
    </p:spTree>
    <p:extLst>
      <p:ext uri="{BB962C8B-B14F-4D97-AF65-F5344CB8AC3E}">
        <p14:creationId xmlns:p14="http://schemas.microsoft.com/office/powerpoint/2010/main" val="131511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3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urriculum-reform-template-2023" id="{FFE7B814-862F-4F0A-8C67-F76A1D8691FF}" vid="{8C10FAA1-8129-4E43-B462-F460E4186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1c5a270-2cab-4081-bd60-6681928412a9">
      <Terms xmlns="http://schemas.microsoft.com/office/infopath/2007/PartnerControls"/>
    </lcf76f155ced4ddcb4097134ff3c332f>
    <TaxCatchAll xmlns="654a006b-cedf-4f35-a676-59854467968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702864924864458D8A7651D2138959" ma:contentTypeVersion="19" ma:contentTypeDescription="Create a new document." ma:contentTypeScope="" ma:versionID="78fd0f863bded9a6b2f0865810ec5c37">
  <xsd:schema xmlns:xsd="http://www.w3.org/2001/XMLSchema" xmlns:xs="http://www.w3.org/2001/XMLSchema" xmlns:p="http://schemas.microsoft.com/office/2006/metadata/properties" xmlns:ns2="71c5a270-2cab-4081-bd60-6681928412a9" xmlns:ns3="654a006b-cedf-4f35-a676-59854467968c" targetNamespace="http://schemas.microsoft.com/office/2006/metadata/properties" ma:root="true" ma:fieldsID="23b29d0f4755366044abf1659b3e375d" ns2:_="" ns3:_="">
    <xsd:import namespace="71c5a270-2cab-4081-bd60-6681928412a9"/>
    <xsd:import namespace="654a006b-cedf-4f35-a676-59854467968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ObjectDetectorVersions" minOccurs="0"/>
                <xsd:element ref="ns2:lcf76f155ced4ddcb4097134ff3c332f" minOccurs="0"/>
                <xsd:element ref="ns3:TaxCatchAll"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270-2cab-4081-bd60-6681928412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4a006b-cedf-4f35-a676-59854467968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3be3a18-bd3c-4b62-9bca-ad0529fb27e9}" ma:internalName="TaxCatchAll" ma:showField="CatchAllData" ma:web="654a006b-cedf-4f35-a676-5985446796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2.xml><?xml version="1.0" encoding="utf-8"?>
<ds:datastoreItem xmlns:ds="http://schemas.openxmlformats.org/officeDocument/2006/customXml" ds:itemID="{3680DAA2-907E-4CB5-B016-D0DA35A045BF}">
  <ds:schemaRefs>
    <ds:schemaRef ds:uri="http://schemas.microsoft.com/office/2006/documentManagement/types"/>
    <ds:schemaRef ds:uri="71c5a270-2cab-4081-bd60-6681928412a9"/>
    <ds:schemaRef ds:uri="http://purl.org/dc/dcmitype/"/>
    <ds:schemaRef ds:uri="http://www.w3.org/XML/1998/namespace"/>
    <ds:schemaRef ds:uri="http://schemas.openxmlformats.org/package/2006/metadata/core-properties"/>
    <ds:schemaRef ds:uri="http://schemas.microsoft.com/office/2006/metadata/properties"/>
    <ds:schemaRef ds:uri="http://purl.org/dc/terms/"/>
    <ds:schemaRef ds:uri="http://schemas.microsoft.com/office/infopath/2007/PartnerControls"/>
    <ds:schemaRef ds:uri="654a006b-cedf-4f35-a676-59854467968c"/>
    <ds:schemaRef ds:uri="http://purl.org/dc/elements/1.1/"/>
  </ds:schemaRefs>
</ds:datastoreItem>
</file>

<file path=customXml/itemProps3.xml><?xml version="1.0" encoding="utf-8"?>
<ds:datastoreItem xmlns:ds="http://schemas.openxmlformats.org/officeDocument/2006/customXml" ds:itemID="{E4FEDF86-455F-4254-87C1-C2BC39923436}">
  <ds:schemaRefs>
    <ds:schemaRef ds:uri="654a006b-cedf-4f35-a676-59854467968c"/>
    <ds:schemaRef ds:uri="71c5a270-2cab-4081-bd60-6681928412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653</Words>
  <Application>Microsoft Office PowerPoint</Application>
  <PresentationFormat>Widescreen</PresentationFormat>
  <Paragraphs>75</Paragraphs>
  <Slides>7</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Public Sans</vt:lpstr>
      <vt:lpstr>Public Sans Light</vt:lpstr>
      <vt:lpstr>Public Sans SemiBold</vt:lpstr>
      <vt:lpstr>Times New Roman</vt:lpstr>
      <vt:lpstr>Malgun Gothic</vt:lpstr>
      <vt:lpstr>3_NSWG Corporate</vt:lpstr>
      <vt:lpstr>Counting in Korean</vt:lpstr>
      <vt:lpstr>Pure Korean numbers</vt:lpstr>
      <vt:lpstr>Counting things in Korean</vt:lpstr>
      <vt:lpstr>~개 (gae)</vt:lpstr>
      <vt:lpstr>How many? </vt:lpstr>
      <vt:lpstr>How many [food]?</vt:lpstr>
      <vt:lpstr>Copyright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Counting in Korean – Stage 4 Korean</dc:title>
  <dc:subject>Stage 4 – Korean</dc:subject>
  <dc:creator>NSW Department of Education</dc:creator>
  <cp:keywords>counting, Korean, language</cp:keywords>
  <dc:description/>
  <cp:lastModifiedBy/>
  <dcterms:created xsi:type="dcterms:W3CDTF">2022-12-14T10:07:55Z</dcterms:created>
  <dcterms:modified xsi:type="dcterms:W3CDTF">2024-07-31T22:32:43Z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0x0101001B702864924864458D8A7651D2138959</vt:lpwstr>
  </property>
  <property fmtid="{D5CDD505-2E9C-101B-9397-08002B2CF9AE}" pid="4" name="MSIP_Label_b603dfd7-d93a-4381-a340-2995d8282205_Enabled">
    <vt:lpwstr>true</vt:lpwstr>
  </property>
  <property fmtid="{D5CDD505-2E9C-101B-9397-08002B2CF9AE}" pid="5" name="MSIP_Label_b603dfd7-d93a-4381-a340-2995d8282205_SetDate">
    <vt:lpwstr>2023-08-07T02:13:14Z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236309a5-a59a-4b9d-99ec-b93407eaf6be</vt:lpwstr>
  </property>
  <property fmtid="{D5CDD505-2E9C-101B-9397-08002B2CF9AE}" pid="10" name="MSIP_Label_b603dfd7-d93a-4381-a340-2995d8282205_ContentBits">
    <vt:lpwstr>0</vt:lpwstr>
  </property>
</Properties>
</file>