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saveSubsetFonts="1">
  <p:sldMasterIdLst>
    <p:sldMasterId id="2147483808" r:id="rId4"/>
  </p:sldMasterIdLst>
  <p:notesMasterIdLst>
    <p:notesMasterId r:id="rId15"/>
  </p:notesMasterIdLst>
  <p:handoutMasterIdLst>
    <p:handoutMasterId r:id="rId16"/>
  </p:handoutMasterIdLst>
  <p:sldIdLst>
    <p:sldId id="2141411557" r:id="rId5"/>
    <p:sldId id="2141411621" r:id="rId6"/>
    <p:sldId id="2141411622" r:id="rId7"/>
    <p:sldId id="2141411623" r:id="rId8"/>
    <p:sldId id="2141411624" r:id="rId9"/>
    <p:sldId id="2141411625" r:id="rId10"/>
    <p:sldId id="2141411626" r:id="rId11"/>
    <p:sldId id="2141411627" r:id="rId12"/>
    <p:sldId id="2141411628" r:id="rId13"/>
    <p:sldId id="2141411556" r:id="rId14"/>
  </p:sldIdLst>
  <p:sldSz cx="12192000" cy="6858000"/>
  <p:notesSz cx="6858000" cy="9144000"/>
  <p:embeddedFontLst>
    <p:embeddedFont>
      <p:font typeface="Malgun Gothic" panose="020B0503020000020004" pitchFamily="34" charset="-127"/>
      <p:regular r:id="rId17"/>
      <p:bold r:id="rId18"/>
    </p:embeddedFont>
    <p:embeddedFont>
      <p:font typeface="Public Sans" pitchFamily="2" charset="0"/>
      <p:regular r:id="rId19"/>
      <p:bold r:id="rId20"/>
      <p:italic r:id="rId21"/>
      <p:boldItalic r:id="rId22"/>
    </p:embeddedFont>
    <p:embeddedFont>
      <p:font typeface="Public Sans Light" pitchFamily="2" charset="0"/>
      <p:regular r:id="rId23"/>
      <p:italic r:id="rId24"/>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6C"/>
    <a:srgbClr val="CBEDFD"/>
    <a:srgbClr val="CDD3D6"/>
    <a:srgbClr val="EBEBEB"/>
    <a:srgbClr val="146CFD"/>
    <a:srgbClr val="0070C0"/>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F405FE-0B6E-4619-8A87-D0169B36155D}" v="2" dt="2024-07-31T22:23:20.041"/>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26" y="924"/>
      </p:cViewPr>
      <p:guideLst>
        <p:guide orient="horz" pos="2160"/>
        <p:guide pos="3863"/>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2.fntdata"/><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font" Target="fonts/font5.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font" Target="fonts/font4.fntdata"/><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8.fntdata"/><Relationship Id="rId5" Type="http://schemas.openxmlformats.org/officeDocument/2006/relationships/slide" Target="slides/slide1.xml"/><Relationship Id="rId15" Type="http://schemas.openxmlformats.org/officeDocument/2006/relationships/notesMaster" Target="notesMasters/notesMaster1.xml"/><Relationship Id="rId23" Type="http://schemas.openxmlformats.org/officeDocument/2006/relationships/font" Target="fonts/font7.fntdata"/><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6.fntdata"/><Relationship Id="rId27" Type="http://schemas.openxmlformats.org/officeDocument/2006/relationships/theme" Target="theme/theme1.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1/08/2024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1/08/2024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6920286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Slide not shared</a:t>
            </a:r>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a:p>
        </p:txBody>
      </p:sp>
    </p:spTree>
    <p:extLst>
      <p:ext uri="{BB962C8B-B14F-4D97-AF65-F5344CB8AC3E}">
        <p14:creationId xmlns:p14="http://schemas.microsoft.com/office/powerpoint/2010/main" val="4052191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590858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964256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3927773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2850609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29296095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1490002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5"/>
          </p:nvPr>
        </p:nvSpPr>
        <p:spPr/>
        <p:txBody>
          <a:bodyPr/>
          <a:lstStyle/>
          <a:p>
            <a:fld id="{B07158C4-A119-4B78-9DE8-A50001BC31DC}" type="slidenum">
              <a:rPr lang="en-AU" smtClean="0"/>
              <a:pPr/>
              <a:t>8</a:t>
            </a:fld>
            <a:endParaRPr lang="en-AU"/>
          </a:p>
        </p:txBody>
      </p:sp>
    </p:spTree>
    <p:extLst>
      <p:ext uri="{BB962C8B-B14F-4D97-AF65-F5344CB8AC3E}">
        <p14:creationId xmlns:p14="http://schemas.microsoft.com/office/powerpoint/2010/main" val="2435950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a:p>
        </p:txBody>
      </p:sp>
      <p:sp>
        <p:nvSpPr>
          <p:cNvPr id="4" name="슬라이드 번호 개체 틀 3"/>
          <p:cNvSpPr>
            <a:spLocks noGrp="1"/>
          </p:cNvSpPr>
          <p:nvPr>
            <p:ph type="sldNum" sz="quarter" idx="5"/>
          </p:nvPr>
        </p:nvSpPr>
        <p:spPr/>
        <p:txBody>
          <a:bodyPr/>
          <a:lstStyle/>
          <a:p>
            <a:fld id="{B07158C4-A119-4B78-9DE8-A50001BC31DC}" type="slidenum">
              <a:rPr lang="en-AU" smtClean="0"/>
              <a:pPr/>
              <a:t>9</a:t>
            </a:fld>
            <a:endParaRPr lang="en-AU"/>
          </a:p>
        </p:txBody>
      </p:sp>
    </p:spTree>
    <p:extLst>
      <p:ext uri="{BB962C8B-B14F-4D97-AF65-F5344CB8AC3E}">
        <p14:creationId xmlns:p14="http://schemas.microsoft.com/office/powerpoint/2010/main" val="33313502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 presenter title</a:t>
            </a:r>
            <a:endParaRPr lang="en-AU"/>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Tree>
    <p:extLst>
      <p:ext uri="{BB962C8B-B14F-4D97-AF65-F5344CB8AC3E}">
        <p14:creationId xmlns:p14="http://schemas.microsoft.com/office/powerpoint/2010/main" val="3842098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356518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a:t>Meet the [KLA] team</a:t>
            </a:r>
            <a:endParaRPr lang="en-AU"/>
          </a:p>
        </p:txBody>
      </p:sp>
    </p:spTree>
    <p:extLst>
      <p:ext uri="{BB962C8B-B14F-4D97-AF65-F5344CB8AC3E}">
        <p14:creationId xmlns:p14="http://schemas.microsoft.com/office/powerpoint/2010/main" val="275148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a:t>[KLA] Curriculum team</a:t>
            </a:r>
            <a:endParaRPr lang="en-AU"/>
          </a:p>
        </p:txBody>
      </p:sp>
    </p:spTree>
    <p:extLst>
      <p:ext uri="{BB962C8B-B14F-4D97-AF65-F5344CB8AC3E}">
        <p14:creationId xmlns:p14="http://schemas.microsoft.com/office/powerpoint/2010/main" val="4081011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a:t>[KLA] Curriculum team</a:t>
            </a:r>
            <a:endParaRPr lang="en-AU"/>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2850493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528024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a:p>
        </p:txBody>
      </p:sp>
    </p:spTree>
    <p:extLst>
      <p:ext uri="{BB962C8B-B14F-4D97-AF65-F5344CB8AC3E}">
        <p14:creationId xmlns:p14="http://schemas.microsoft.com/office/powerpoint/2010/main" val="2210360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a:t>Document image</a:t>
            </a:r>
          </a:p>
        </p:txBody>
      </p:sp>
    </p:spTree>
    <p:extLst>
      <p:ext uri="{BB962C8B-B14F-4D97-AF65-F5344CB8AC3E}">
        <p14:creationId xmlns:p14="http://schemas.microsoft.com/office/powerpoint/2010/main" val="34637086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45162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a:t>– Author (</a:t>
            </a:r>
            <a:r>
              <a:rPr lang="en-US" err="1"/>
              <a:t>YYYY:page</a:t>
            </a:r>
            <a:r>
              <a:rPr lang="en-US"/>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696549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35386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 presenter title</a:t>
            </a:r>
            <a:endParaRPr lang="en-AU"/>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Tree>
    <p:extLst>
      <p:ext uri="{BB962C8B-B14F-4D97-AF65-F5344CB8AC3E}">
        <p14:creationId xmlns:p14="http://schemas.microsoft.com/office/powerpoint/2010/main" val="4254849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97204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3331972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831864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70724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156940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902630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869869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905183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1152387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3689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title</a:t>
            </a:r>
            <a:endParaRPr lang="en-AU"/>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00 Month YYYY</a:t>
            </a:r>
            <a:endParaRPr lang="en-AU"/>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Subtitle</a:t>
            </a:r>
            <a:endParaRPr lang="en-AU"/>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Presenter name</a:t>
            </a:r>
            <a:endParaRPr lang="en-AU"/>
          </a:p>
        </p:txBody>
      </p:sp>
    </p:spTree>
    <p:extLst>
      <p:ext uri="{BB962C8B-B14F-4D97-AF65-F5344CB8AC3E}">
        <p14:creationId xmlns:p14="http://schemas.microsoft.com/office/powerpoint/2010/main" val="3242671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4273060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1013129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a:t>Presentation </a:t>
            </a:r>
            <a:br>
              <a:rPr lang="en-US"/>
            </a:br>
            <a:r>
              <a:rPr lang="en-US"/>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2946393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427798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spTree>
    <p:extLst>
      <p:ext uri="{BB962C8B-B14F-4D97-AF65-F5344CB8AC3E}">
        <p14:creationId xmlns:p14="http://schemas.microsoft.com/office/powerpoint/2010/main" val="232058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508293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2087014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3243639922"/>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3" r:id="rId15"/>
    <p:sldLayoutId id="2147483824" r:id="rId16"/>
    <p:sldLayoutId id="2147483825" r:id="rId17"/>
    <p:sldLayoutId id="2147483826" r:id="rId18"/>
    <p:sldLayoutId id="2147483827" r:id="rId19"/>
    <p:sldLayoutId id="2147483828" r:id="rId20"/>
    <p:sldLayoutId id="2147483829" r:id="rId21"/>
    <p:sldLayoutId id="2147483830" r:id="rId22"/>
    <p:sldLayoutId id="2147483831" r:id="rId23"/>
    <p:sldLayoutId id="2147483832" r:id="rId24"/>
    <p:sldLayoutId id="2147483833" r:id="rId25"/>
    <p:sldLayoutId id="2147483834" r:id="rId26"/>
    <p:sldLayoutId id="2147483835" r:id="rId27"/>
    <p:sldLayoutId id="2147483836" r:id="rId28"/>
    <p:sldLayoutId id="2147483837" r:id="rId29"/>
    <p:sldLayoutId id="2147483838"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education.nsw.gov.au/rights-and-accountability/copyright" TargetMode="External"/><Relationship Id="rId2" Type="http://schemas.openxmlformats.org/officeDocument/2006/relationships/notesSlide" Target="../notesSlides/notesSlide10.xml"/><Relationship Id="rId1" Type="http://schemas.openxmlformats.org/officeDocument/2006/relationships/slideLayout" Target="../slideLayouts/slideLayout30.xml"/><Relationship Id="rId5" Type="http://schemas.openxmlformats.org/officeDocument/2006/relationships/image" Target="../media/image9.png"/><Relationship Id="rId4" Type="http://schemas.openxmlformats.org/officeDocument/2006/relationships/hyperlink" Target="https://creativecommons.org/licenses/by/4.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7.png"/><Relationship Id="rId7"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image" Target="../media/image15.png"/><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4D4EF-9A6E-1BCE-CBC4-79DC393F1978}"/>
              </a:ext>
            </a:extLst>
          </p:cNvPr>
          <p:cNvSpPr>
            <a:spLocks noGrp="1"/>
          </p:cNvSpPr>
          <p:nvPr>
            <p:ph type="ctrTitle"/>
          </p:nvPr>
        </p:nvSpPr>
        <p:spPr>
          <a:xfrm>
            <a:off x="359998" y="360000"/>
            <a:ext cx="11484001" cy="2224314"/>
          </a:xfrm>
        </p:spPr>
        <p:txBody>
          <a:bodyPr/>
          <a:lstStyle/>
          <a:p>
            <a:pPr>
              <a:lnSpc>
                <a:spcPct val="150000"/>
              </a:lnSpc>
            </a:pPr>
            <a:r>
              <a:rPr lang="en-AU" dirty="0"/>
              <a:t>What is it? – </a:t>
            </a:r>
            <a:r>
              <a:rPr lang="ko-KR" altLang="en-US" sz="4800" dirty="0">
                <a:effectLst/>
                <a:latin typeface="Malgun Gothic" panose="020B0503020000020004" pitchFamily="34" charset="-127"/>
                <a:ea typeface="Malgun Gothic" panose="020B0503020000020004" pitchFamily="34" charset="-127"/>
                <a:cs typeface="Malgun Gothic" panose="020B0503020000020004" pitchFamily="34" charset="-127"/>
              </a:rPr>
              <a:t>뭐</a:t>
            </a:r>
            <a:r>
              <a:rPr lang="ko-KR" altLang="en-US" sz="4800" dirty="0">
                <a:latin typeface="Malgun Gothic" panose="020B0503020000020004" pitchFamily="34" charset="-127"/>
                <a:ea typeface="Malgun Gothic" panose="020B0503020000020004" pitchFamily="34" charset="-127"/>
              </a:rPr>
              <a:t>예</a:t>
            </a:r>
            <a:r>
              <a:rPr lang="ko-KR" altLang="en-US" sz="4800" dirty="0">
                <a:effectLst/>
                <a:latin typeface="Malgun Gothic" panose="020B0503020000020004" pitchFamily="34" charset="-127"/>
                <a:ea typeface="Malgun Gothic" panose="020B0503020000020004" pitchFamily="34" charset="-127"/>
                <a:cs typeface="Malgun Gothic" panose="020B0503020000020004" pitchFamily="34" charset="-127"/>
              </a:rPr>
              <a:t>요</a:t>
            </a:r>
            <a:r>
              <a:rPr lang="en-US" altLang="ko-KR" sz="4800" dirty="0">
                <a:effectLst/>
                <a:latin typeface="Malgun Gothic" panose="020B0503020000020004" pitchFamily="34" charset="-127"/>
                <a:ea typeface="Malgun Gothic" panose="020B0503020000020004" pitchFamily="34" charset="-127"/>
              </a:rPr>
              <a:t>?</a:t>
            </a:r>
            <a:endParaRPr lang="en-AU" dirty="0"/>
          </a:p>
        </p:txBody>
      </p:sp>
      <p:sp>
        <p:nvSpPr>
          <p:cNvPr id="7" name="Footer Placeholder 6">
            <a:extLst>
              <a:ext uri="{FF2B5EF4-FFF2-40B4-BE49-F238E27FC236}">
                <a16:creationId xmlns:a16="http://schemas.microsoft.com/office/drawing/2014/main" id="{AFEF0B15-45BB-5BF5-60D2-2E168F9D6FE0}"/>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a:t>NSW Department of Education</a:t>
            </a:r>
            <a:endParaRPr lang="en-AU"/>
          </a:p>
        </p:txBody>
      </p:sp>
      <p:sp>
        <p:nvSpPr>
          <p:cNvPr id="4" name="Text Placeholder 3">
            <a:extLst>
              <a:ext uri="{FF2B5EF4-FFF2-40B4-BE49-F238E27FC236}">
                <a16:creationId xmlns:a16="http://schemas.microsoft.com/office/drawing/2014/main" id="{E5973891-F25F-7C5B-059F-D4117FDD456A}"/>
              </a:ext>
            </a:extLst>
          </p:cNvPr>
          <p:cNvSpPr>
            <a:spLocks noGrp="1"/>
          </p:cNvSpPr>
          <p:nvPr>
            <p:ph type="body" sz="quarter" idx="14"/>
          </p:nvPr>
        </p:nvSpPr>
        <p:spPr/>
        <p:txBody>
          <a:bodyPr/>
          <a:lstStyle/>
          <a:p>
            <a:r>
              <a:rPr lang="en-AU" dirty="0"/>
              <a:t>Stage 4 – Korean </a:t>
            </a:r>
          </a:p>
        </p:txBody>
      </p:sp>
    </p:spTree>
    <p:extLst>
      <p:ext uri="{BB962C8B-B14F-4D97-AF65-F5344CB8AC3E}">
        <p14:creationId xmlns:p14="http://schemas.microsoft.com/office/powerpoint/2010/main" val="3938070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3FCC-D5F4-2A9E-D546-4CFD56D3A43D}"/>
              </a:ext>
            </a:extLst>
          </p:cNvPr>
          <p:cNvSpPr>
            <a:spLocks noGrp="1"/>
          </p:cNvSpPr>
          <p:nvPr>
            <p:ph type="title"/>
          </p:nvPr>
        </p:nvSpPr>
        <p:spPr/>
        <p:txBody>
          <a:bodyPr/>
          <a:lstStyle/>
          <a:p>
            <a:r>
              <a:rPr lang="en-AU" dirty="0">
                <a:solidFill>
                  <a:schemeClr val="bg1"/>
                </a:solidFill>
              </a:rPr>
              <a:t>Copyright</a:t>
            </a:r>
          </a:p>
        </p:txBody>
      </p:sp>
      <p:sp>
        <p:nvSpPr>
          <p:cNvPr id="5" name="Text Placeholder 4">
            <a:extLst>
              <a:ext uri="{FF2B5EF4-FFF2-40B4-BE49-F238E27FC236}">
                <a16:creationId xmlns:a16="http://schemas.microsoft.com/office/drawing/2014/main" id="{D474E811-4B36-F17B-4C02-2091063AF943}"/>
              </a:ext>
            </a:extLst>
          </p:cNvPr>
          <p:cNvSpPr>
            <a:spLocks noGrp="1"/>
          </p:cNvSpPr>
          <p:nvPr>
            <p:ph type="body" sz="quarter" idx="18"/>
          </p:nvPr>
        </p:nvSpPr>
        <p:spPr/>
        <p:txBody>
          <a:bodyPr/>
          <a:lstStyle/>
          <a:p>
            <a:r>
              <a:rPr lang="en-AU">
                <a:hlinkClick r:id="rId3">
                  <a:extLst>
                    <a:ext uri="{A12FA001-AC4F-418D-AE19-62706E023703}">
                      <ahyp:hlinkClr xmlns:ahyp="http://schemas.microsoft.com/office/drawing/2018/hyperlinkcolor" val="tx"/>
                    </a:ext>
                  </a:extLst>
                </a:hlinkClick>
              </a:rPr>
              <a:t>© State of New South Wales (Department of Education), 2024 </a:t>
            </a:r>
            <a:endParaRPr lang="en-AU"/>
          </a:p>
        </p:txBody>
      </p:sp>
      <p:sp>
        <p:nvSpPr>
          <p:cNvPr id="3" name="Content Placeholder 2">
            <a:extLst>
              <a:ext uri="{FF2B5EF4-FFF2-40B4-BE49-F238E27FC236}">
                <a16:creationId xmlns:a16="http://schemas.microsoft.com/office/drawing/2014/main" id="{7EAA4023-2429-765F-D84F-564DD266806A}"/>
              </a:ext>
            </a:extLst>
          </p:cNvPr>
          <p:cNvSpPr>
            <a:spLocks noGrp="1"/>
          </p:cNvSpPr>
          <p:nvPr>
            <p:ph idx="4294967295"/>
          </p:nvPr>
        </p:nvSpPr>
        <p:spPr>
          <a:xfrm>
            <a:off x="360000" y="1493838"/>
            <a:ext cx="11291495" cy="5180012"/>
          </a:xfrm>
        </p:spPr>
        <p:txBody>
          <a:bodyPr/>
          <a:lstStyle/>
          <a:p>
            <a:pPr>
              <a:lnSpc>
                <a:spcPct val="150000"/>
              </a:lnSpc>
              <a:spcAft>
                <a:spcPts val="600"/>
              </a:spcAft>
            </a:pPr>
            <a:r>
              <a:rPr lang="en-AU" sz="1200" b="0" i="0" dirty="0">
                <a:solidFill>
                  <a:schemeClr val="bg1"/>
                </a:solidFill>
                <a:effectLst/>
              </a:rPr>
              <a:t>The copyright material published in this resource is subject to the </a:t>
            </a:r>
            <a:r>
              <a:rPr lang="en-AU" sz="1200" b="0" i="1" dirty="0">
                <a:solidFill>
                  <a:schemeClr val="bg1"/>
                </a:solidFill>
                <a:effectLst/>
              </a:rPr>
              <a:t>Copyright Act 1968</a:t>
            </a:r>
            <a:r>
              <a:rPr lang="en-AU" sz="1200" b="0" i="0" dirty="0">
                <a:solidFill>
                  <a:schemeClr val="bg1"/>
                </a:solidFill>
                <a:effectLst/>
              </a:rPr>
              <a:t> (</a:t>
            </a:r>
            <a:r>
              <a:rPr lang="en-AU" sz="1200" b="0" i="0" dirty="0" err="1">
                <a:solidFill>
                  <a:schemeClr val="bg1"/>
                </a:solidFill>
                <a:effectLst/>
              </a:rPr>
              <a:t>Cth</a:t>
            </a:r>
            <a:r>
              <a:rPr lang="en-AU" sz="1200" b="0" i="0" dirty="0">
                <a:solidFill>
                  <a:schemeClr val="bg1"/>
                </a:solidFill>
                <a:effectLst/>
              </a:rPr>
              <a:t>) and is owned by the NSW Department of Education or, where indicated, by a party other than the NSW Department of Education (third-party material). </a:t>
            </a:r>
          </a:p>
          <a:p>
            <a:pPr>
              <a:lnSpc>
                <a:spcPct val="150000"/>
              </a:lnSpc>
              <a:spcAft>
                <a:spcPts val="600"/>
              </a:spcAft>
            </a:pPr>
            <a:r>
              <a:rPr lang="en-AU" sz="1200" b="0" i="0" dirty="0">
                <a:solidFill>
                  <a:schemeClr val="bg1"/>
                </a:solidFill>
                <a:effectLst/>
              </a:rPr>
              <a:t>Copyright material available in this resource and owned by the NSW Department of Education is licensed under a </a:t>
            </a:r>
            <a:r>
              <a:rPr lang="en-AU" sz="1200" b="0" i="0" u="sng" strike="noStrike" dirty="0">
                <a:solidFill>
                  <a:schemeClr val="accent4"/>
                </a:solidFill>
                <a:effectLst/>
                <a:hlinkClick r:id="rId4">
                  <a:extLst>
                    <a:ext uri="{A12FA001-AC4F-418D-AE19-62706E023703}">
                      <ahyp:hlinkClr xmlns:ahyp="http://schemas.microsoft.com/office/drawing/2018/hyperlinkcolor" val="tx"/>
                    </a:ext>
                  </a:extLst>
                </a:hlinkClick>
              </a:rPr>
              <a:t>Creative Commons Attribution 4.0 International (CC BY 4.0) license</a:t>
            </a:r>
            <a:r>
              <a:rPr lang="en-AU" sz="1200" b="0" i="0" dirty="0">
                <a:solidFill>
                  <a:schemeClr val="bg1"/>
                </a:solidFill>
                <a:effectLst/>
              </a:rPr>
              <a:t>.</a:t>
            </a:r>
            <a:r>
              <a:rPr lang="en-AU" sz="1200" b="0" i="0" dirty="0">
                <a:solidFill>
                  <a:schemeClr val="accent4"/>
                </a:solidFill>
                <a:effectLst/>
              </a:rPr>
              <a:t> </a:t>
            </a:r>
            <a:endParaRPr lang="en-AU" sz="1200" dirty="0">
              <a:solidFill>
                <a:schemeClr val="accent4"/>
              </a:solidFill>
            </a:endParaRPr>
          </a:p>
          <a:p>
            <a:pPr algn="l" rtl="0" fontAlgn="base">
              <a:lnSpc>
                <a:spcPct val="150000"/>
              </a:lnSpc>
              <a:spcAft>
                <a:spcPts val="600"/>
              </a:spcAft>
            </a:pPr>
            <a:r>
              <a:rPr lang="en-AU" sz="1200" b="0" i="0" dirty="0">
                <a:solidFill>
                  <a:schemeClr val="bg1"/>
                </a:solidFill>
                <a:effectLst/>
              </a:rPr>
              <a:t>This license allows you to share and adapt the material for any purpose, even commercially. </a:t>
            </a:r>
          </a:p>
          <a:p>
            <a:pPr algn="l" rtl="0" fontAlgn="base">
              <a:lnSpc>
                <a:spcPct val="150000"/>
              </a:lnSpc>
              <a:spcAft>
                <a:spcPts val="600"/>
              </a:spcAft>
            </a:pPr>
            <a:r>
              <a:rPr lang="en-AU" sz="1200" b="0" i="0" dirty="0">
                <a:solidFill>
                  <a:schemeClr val="bg1"/>
                </a:solidFill>
                <a:effectLst/>
              </a:rPr>
              <a:t>Attribution should be given to © State of New South Wales (Department of Education), 2024. </a:t>
            </a:r>
          </a:p>
          <a:p>
            <a:pPr algn="l" rtl="0" fontAlgn="base">
              <a:lnSpc>
                <a:spcPct val="150000"/>
              </a:lnSpc>
              <a:spcAft>
                <a:spcPts val="0"/>
              </a:spcAft>
            </a:pPr>
            <a:r>
              <a:rPr lang="en-AU" sz="1200" b="0" i="0" dirty="0">
                <a:solidFill>
                  <a:schemeClr val="bg1"/>
                </a:solidFill>
                <a:effectLst/>
              </a:rPr>
              <a:t>Material in this resource not available under a Creative Commons license: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rPr>
              <a:t>the NSW Department of Education logo, other logos and trademark-protected material </a:t>
            </a:r>
          </a:p>
          <a:p>
            <a:pPr marL="285750" indent="-285750" algn="l" rtl="0" fontAlgn="base">
              <a:lnSpc>
                <a:spcPct val="150000"/>
              </a:lnSpc>
              <a:spcAft>
                <a:spcPts val="0"/>
              </a:spcAft>
              <a:buFont typeface="Arial" panose="020B0604020202020204" pitchFamily="34" charset="0"/>
              <a:buChar char="•"/>
            </a:pPr>
            <a:r>
              <a:rPr lang="en-AU" sz="1200" b="0" i="0" dirty="0">
                <a:solidFill>
                  <a:schemeClr val="bg1"/>
                </a:solidFill>
                <a:effectLst/>
              </a:rPr>
              <a:t>material owned by a third party that has been reproduced with permission. You will need to obtain permission from the third party to reuse its material. </a:t>
            </a:r>
          </a:p>
          <a:p>
            <a:pPr algn="l" rtl="0" fontAlgn="base">
              <a:lnSpc>
                <a:spcPct val="150000"/>
              </a:lnSpc>
              <a:spcBef>
                <a:spcPts val="1200"/>
              </a:spcBef>
              <a:spcAft>
                <a:spcPts val="600"/>
              </a:spcAft>
            </a:pPr>
            <a:r>
              <a:rPr lang="en-AU" sz="1200" b="1" i="0" dirty="0">
                <a:solidFill>
                  <a:schemeClr val="bg1"/>
                </a:solidFill>
                <a:effectLst/>
                <a:latin typeface="+mj-lt"/>
              </a:rPr>
              <a:t>Links to third-party material and websites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 </a:t>
            </a:r>
          </a:p>
          <a:p>
            <a:pPr marL="285750" indent="-285750" algn="l" rtl="0" fontAlgn="base">
              <a:lnSpc>
                <a:spcPct val="150000"/>
              </a:lnSpc>
              <a:spcAft>
                <a:spcPts val="600"/>
              </a:spcAft>
              <a:buFont typeface="Arial" panose="020B0604020202020204" pitchFamily="34" charset="0"/>
              <a:buChar char="•"/>
            </a:pPr>
            <a:r>
              <a:rPr lang="en-AU" sz="1200" b="0" i="0" dirty="0">
                <a:solidFill>
                  <a:schemeClr val="bg1"/>
                </a:solidFill>
                <a:effectLst/>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b="0" i="1" dirty="0">
                <a:solidFill>
                  <a:schemeClr val="bg1"/>
                </a:solidFill>
                <a:effectLst/>
              </a:rPr>
              <a:t>Copyright Act 1968 </a:t>
            </a:r>
            <a:r>
              <a:rPr lang="en-AU" sz="1200" b="0" i="0" dirty="0">
                <a:solidFill>
                  <a:schemeClr val="bg1"/>
                </a:solidFill>
                <a:effectLst/>
              </a:rPr>
              <a:t>(</a:t>
            </a:r>
            <a:r>
              <a:rPr lang="en-AU" sz="1200" b="0" i="0" dirty="0" err="1">
                <a:solidFill>
                  <a:schemeClr val="bg1"/>
                </a:solidFill>
                <a:effectLst/>
              </a:rPr>
              <a:t>Cth</a:t>
            </a:r>
            <a:r>
              <a:rPr lang="en-AU" sz="1200" b="0" i="0" dirty="0">
                <a:solidFill>
                  <a:schemeClr val="bg1"/>
                </a:solidFill>
                <a:effectLst/>
              </a:rPr>
              <a:t>). The department accepts no responsibility for content on third-party websites. </a:t>
            </a:r>
          </a:p>
        </p:txBody>
      </p:sp>
      <p:pic>
        <p:nvPicPr>
          <p:cNvPr id="1036" name="Picture 12" descr="Creative Commons Attribution licence logo">
            <a:extLst>
              <a:ext uri="{FF2B5EF4-FFF2-40B4-BE49-F238E27FC236}">
                <a16:creationId xmlns:a16="http://schemas.microsoft.com/office/drawing/2014/main" id="{05829CEB-4804-F2B2-D767-87B62D988E6E}"/>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10244972" y="3052542"/>
            <a:ext cx="1406523" cy="489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5112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제목 8">
            <a:extLst>
              <a:ext uri="{FF2B5EF4-FFF2-40B4-BE49-F238E27FC236}">
                <a16:creationId xmlns:a16="http://schemas.microsoft.com/office/drawing/2014/main" id="{D2029D94-F05B-F68F-A287-7E13DD1B5C02}"/>
              </a:ext>
            </a:extLst>
          </p:cNvPr>
          <p:cNvSpPr>
            <a:spLocks noGrp="1"/>
          </p:cNvSpPr>
          <p:nvPr>
            <p:ph type="title"/>
          </p:nvPr>
        </p:nvSpPr>
        <p:spPr/>
        <p:txBody>
          <a:bodyPr/>
          <a:lstStyle/>
          <a:p>
            <a:r>
              <a:rPr lang="en-US" altLang="ko-KR"/>
              <a:t>What is it? (1)</a:t>
            </a:r>
            <a:endParaRPr lang="ko-KR" altLang="en-US"/>
          </a:p>
        </p:txBody>
      </p:sp>
      <p:sp>
        <p:nvSpPr>
          <p:cNvPr id="11" name="텍스트 개체 틀 10">
            <a:extLst>
              <a:ext uri="{FF2B5EF4-FFF2-40B4-BE49-F238E27FC236}">
                <a16:creationId xmlns:a16="http://schemas.microsoft.com/office/drawing/2014/main" id="{ABD6FB67-E6AF-B9F8-4C5D-9C0E7CA3BE17}"/>
              </a:ext>
            </a:extLst>
          </p:cNvPr>
          <p:cNvSpPr>
            <a:spLocks noGrp="1"/>
          </p:cNvSpPr>
          <p:nvPr>
            <p:ph type="body" sz="quarter" idx="18"/>
          </p:nvPr>
        </p:nvSpPr>
        <p:spPr/>
        <p:txBody>
          <a:bodyPr/>
          <a:lstStyle/>
          <a:p>
            <a:r>
              <a:rPr lang="en-AU" altLang="ko-KR"/>
              <a:t>It’s a tomato</a:t>
            </a:r>
            <a:endParaRPr lang="ko-KR" altLang="en-US"/>
          </a:p>
        </p:txBody>
      </p:sp>
      <p:pic>
        <p:nvPicPr>
          <p:cNvPr id="2" name="Picture 1" descr="Tomato.">
            <a:extLst>
              <a:ext uri="{FF2B5EF4-FFF2-40B4-BE49-F238E27FC236}">
                <a16:creationId xmlns:a16="http://schemas.microsoft.com/office/drawing/2014/main" id="{E835924A-2066-91D1-A258-40AF34AA4E42}"/>
              </a:ext>
            </a:extLst>
          </p:cNvPr>
          <p:cNvPicPr>
            <a:picLocks noChangeAspect="1"/>
          </p:cNvPicPr>
          <p:nvPr/>
        </p:nvPicPr>
        <p:blipFill>
          <a:blip r:embed="rId3"/>
          <a:stretch>
            <a:fillRect/>
          </a:stretch>
        </p:blipFill>
        <p:spPr>
          <a:xfrm>
            <a:off x="2397493" y="1454874"/>
            <a:ext cx="3916411" cy="3948252"/>
          </a:xfrm>
          <a:prstGeom prst="rect">
            <a:avLst/>
          </a:prstGeom>
        </p:spPr>
      </p:pic>
      <p:sp>
        <p:nvSpPr>
          <p:cNvPr id="5" name="TextBox 4">
            <a:extLst>
              <a:ext uri="{FF2B5EF4-FFF2-40B4-BE49-F238E27FC236}">
                <a16:creationId xmlns:a16="http://schemas.microsoft.com/office/drawing/2014/main" id="{9A678A37-C1C8-F266-A510-B0B7FC09CE62}"/>
              </a:ext>
            </a:extLst>
          </p:cNvPr>
          <p:cNvSpPr txBox="1"/>
          <p:nvPr/>
        </p:nvSpPr>
        <p:spPr>
          <a:xfrm>
            <a:off x="6867139" y="3198168"/>
            <a:ext cx="1915389" cy="461665"/>
          </a:xfrm>
          <a:prstGeom prst="rect">
            <a:avLst/>
          </a:prstGeom>
          <a:noFill/>
        </p:spPr>
        <p:txBody>
          <a:bodyPr wrap="square">
            <a:spAutoFit/>
          </a:bodyPr>
          <a:lstStyle/>
          <a:p>
            <a:r>
              <a:rPr lang="ko-KR" altLang="en-US" sz="2400" dirty="0">
                <a:solidFill>
                  <a:schemeClr val="accent1"/>
                </a:solidFill>
                <a:latin typeface="Malgun Gothic" panose="020B0503020000020004" pitchFamily="34" charset="-127"/>
                <a:ea typeface="Malgun Gothic" panose="020B0503020000020004" pitchFamily="34" charset="-127"/>
              </a:rPr>
              <a:t>토마토</a:t>
            </a:r>
            <a:r>
              <a:rPr lang="ko-KR" altLang="en-US" dirty="0">
                <a:solidFill>
                  <a:schemeClr val="accent1"/>
                </a:solidFill>
                <a:latin typeface="Malgun Gothic" panose="020B0503020000020004" pitchFamily="34" charset="-127"/>
                <a:ea typeface="Malgun Gothic" panose="020B0503020000020004" pitchFamily="34" charset="-127"/>
              </a:rPr>
              <a:t>예</a:t>
            </a:r>
            <a:r>
              <a:rPr lang="ko-KR" altLang="en-US" sz="2400" dirty="0">
                <a:solidFill>
                  <a:schemeClr val="accent1"/>
                </a:solidFill>
                <a:effectLst/>
                <a:latin typeface="Malgun Gothic" panose="020B0503020000020004" pitchFamily="34" charset="-127"/>
                <a:ea typeface="Malgun Gothic" panose="020B0503020000020004" pitchFamily="34" charset="-127"/>
                <a:cs typeface="Arial" panose="020B0604020202020204" pitchFamily="34" charset="0"/>
              </a:rPr>
              <a:t>요</a:t>
            </a:r>
            <a:r>
              <a:rPr lang="en-US" altLang="ko-KR" sz="2400" dirty="0">
                <a:solidFill>
                  <a:schemeClr val="accent1"/>
                </a:solidFill>
                <a:effectLst/>
                <a:latin typeface="Malgun Gothic" panose="020B0503020000020004" pitchFamily="34" charset="-127"/>
                <a:cs typeface="Arial" panose="020B0604020202020204" pitchFamily="34" charset="0"/>
              </a:rPr>
              <a:t>.</a:t>
            </a:r>
            <a:endParaRPr lang="ko-KR" altLang="en-AU" dirty="0">
              <a:solidFill>
                <a:schemeClr val="accent1"/>
              </a:solidFill>
            </a:endParaRPr>
          </a:p>
        </p:txBody>
      </p:sp>
      <p:sp>
        <p:nvSpPr>
          <p:cNvPr id="3" name="슬라이드 번호 개체 틀 2">
            <a:extLst>
              <a:ext uri="{FF2B5EF4-FFF2-40B4-BE49-F238E27FC236}">
                <a16:creationId xmlns:a16="http://schemas.microsoft.com/office/drawing/2014/main" id="{350330F2-F6B8-BA82-AF18-D6654F74375F}"/>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a:t>
            </a:fld>
            <a:endParaRPr lang="en-AU"/>
          </a:p>
        </p:txBody>
      </p:sp>
    </p:spTree>
    <p:extLst>
      <p:ext uri="{BB962C8B-B14F-4D97-AF65-F5344CB8AC3E}">
        <p14:creationId xmlns:p14="http://schemas.microsoft.com/office/powerpoint/2010/main" val="3914169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제목 8">
            <a:extLst>
              <a:ext uri="{FF2B5EF4-FFF2-40B4-BE49-F238E27FC236}">
                <a16:creationId xmlns:a16="http://schemas.microsoft.com/office/drawing/2014/main" id="{D2029D94-F05B-F68F-A287-7E13DD1B5C02}"/>
              </a:ext>
            </a:extLst>
          </p:cNvPr>
          <p:cNvSpPr>
            <a:spLocks noGrp="1"/>
          </p:cNvSpPr>
          <p:nvPr>
            <p:ph type="title"/>
          </p:nvPr>
        </p:nvSpPr>
        <p:spPr/>
        <p:txBody>
          <a:bodyPr/>
          <a:lstStyle/>
          <a:p>
            <a:r>
              <a:rPr lang="en-US" altLang="ko-KR"/>
              <a:t>What is it? (2)</a:t>
            </a:r>
            <a:endParaRPr lang="ko-KR" altLang="en-US"/>
          </a:p>
        </p:txBody>
      </p:sp>
      <p:sp>
        <p:nvSpPr>
          <p:cNvPr id="11" name="텍스트 개체 틀 10">
            <a:extLst>
              <a:ext uri="{FF2B5EF4-FFF2-40B4-BE49-F238E27FC236}">
                <a16:creationId xmlns:a16="http://schemas.microsoft.com/office/drawing/2014/main" id="{ABD6FB67-E6AF-B9F8-4C5D-9C0E7CA3BE17}"/>
              </a:ext>
            </a:extLst>
          </p:cNvPr>
          <p:cNvSpPr>
            <a:spLocks noGrp="1"/>
          </p:cNvSpPr>
          <p:nvPr>
            <p:ph type="body" sz="quarter" idx="18"/>
          </p:nvPr>
        </p:nvSpPr>
        <p:spPr/>
        <p:txBody>
          <a:bodyPr/>
          <a:lstStyle/>
          <a:p>
            <a:r>
              <a:rPr lang="en-AU" altLang="ko-KR"/>
              <a:t>It’s an apple</a:t>
            </a:r>
            <a:endParaRPr lang="ko-KR" altLang="en-US"/>
          </a:p>
        </p:txBody>
      </p:sp>
      <p:pic>
        <p:nvPicPr>
          <p:cNvPr id="4" name="Picture 3" descr="Apple.">
            <a:extLst>
              <a:ext uri="{FF2B5EF4-FFF2-40B4-BE49-F238E27FC236}">
                <a16:creationId xmlns:a16="http://schemas.microsoft.com/office/drawing/2014/main" id="{820F02E0-3A2D-84DF-E471-5CC6B910C4CB}"/>
              </a:ext>
            </a:extLst>
          </p:cNvPr>
          <p:cNvPicPr>
            <a:picLocks noChangeAspect="1"/>
          </p:cNvPicPr>
          <p:nvPr/>
        </p:nvPicPr>
        <p:blipFill>
          <a:blip r:embed="rId3"/>
          <a:stretch>
            <a:fillRect/>
          </a:stretch>
        </p:blipFill>
        <p:spPr>
          <a:xfrm>
            <a:off x="2267863" y="1431176"/>
            <a:ext cx="3921020" cy="4378804"/>
          </a:xfrm>
          <a:prstGeom prst="rect">
            <a:avLst/>
          </a:prstGeom>
        </p:spPr>
      </p:pic>
      <p:sp>
        <p:nvSpPr>
          <p:cNvPr id="5" name="TextBox 4">
            <a:extLst>
              <a:ext uri="{FF2B5EF4-FFF2-40B4-BE49-F238E27FC236}">
                <a16:creationId xmlns:a16="http://schemas.microsoft.com/office/drawing/2014/main" id="{9A678A37-C1C8-F266-A510-B0B7FC09CE62}"/>
              </a:ext>
            </a:extLst>
          </p:cNvPr>
          <p:cNvSpPr txBox="1"/>
          <p:nvPr/>
        </p:nvSpPr>
        <p:spPr>
          <a:xfrm>
            <a:off x="6832956" y="3198168"/>
            <a:ext cx="1915389" cy="461665"/>
          </a:xfrm>
          <a:prstGeom prst="rect">
            <a:avLst/>
          </a:prstGeom>
          <a:noFill/>
        </p:spPr>
        <p:txBody>
          <a:bodyPr wrap="square">
            <a:spAutoFit/>
          </a:bodyPr>
          <a:lstStyle/>
          <a:p>
            <a:r>
              <a:rPr lang="ko-KR" altLang="en-US" sz="2400" dirty="0">
                <a:solidFill>
                  <a:schemeClr val="accent1"/>
                </a:solidFill>
                <a:latin typeface="Malgun Gothic" panose="020B0503020000020004" pitchFamily="34" charset="-127"/>
                <a:ea typeface="Malgun Gothic" panose="020B0503020000020004" pitchFamily="34" charset="-127"/>
              </a:rPr>
              <a:t>사과</a:t>
            </a:r>
            <a:r>
              <a:rPr lang="ko-KR" altLang="en-US" dirty="0">
                <a:solidFill>
                  <a:schemeClr val="accent1"/>
                </a:solidFill>
                <a:latin typeface="Malgun Gothic" panose="020B0503020000020004" pitchFamily="34" charset="-127"/>
                <a:ea typeface="Malgun Gothic" panose="020B0503020000020004" pitchFamily="34" charset="-127"/>
              </a:rPr>
              <a:t>예</a:t>
            </a:r>
            <a:r>
              <a:rPr lang="ko-KR" altLang="en-US" sz="2400" dirty="0">
                <a:solidFill>
                  <a:schemeClr val="accent1"/>
                </a:solidFill>
                <a:effectLst/>
                <a:latin typeface="Malgun Gothic" panose="020B0503020000020004" pitchFamily="34" charset="-127"/>
                <a:ea typeface="Malgun Gothic" panose="020B0503020000020004" pitchFamily="34" charset="-127"/>
                <a:cs typeface="Arial" panose="020B0604020202020204" pitchFamily="34" charset="0"/>
              </a:rPr>
              <a:t>요</a:t>
            </a:r>
            <a:r>
              <a:rPr lang="en-US" altLang="ko-KR" sz="2400" dirty="0">
                <a:solidFill>
                  <a:schemeClr val="accent1"/>
                </a:solidFill>
                <a:effectLst/>
                <a:latin typeface="Malgun Gothic" panose="020B0503020000020004" pitchFamily="34" charset="-127"/>
                <a:ea typeface="Malgun Gothic" panose="020B0503020000020004" pitchFamily="34" charset="-127"/>
                <a:cs typeface="Arial" panose="020B0604020202020204" pitchFamily="34" charset="0"/>
              </a:rPr>
              <a:t>.</a:t>
            </a:r>
            <a:endParaRPr lang="ko-KR" altLang="en-AU" dirty="0">
              <a:solidFill>
                <a:schemeClr val="accent1"/>
              </a:solidFill>
              <a:latin typeface="Malgun Gothic" panose="020B0503020000020004" pitchFamily="34" charset="-127"/>
              <a:ea typeface="Malgun Gothic" panose="020B0503020000020004" pitchFamily="34" charset="-127"/>
            </a:endParaRPr>
          </a:p>
        </p:txBody>
      </p:sp>
      <p:sp>
        <p:nvSpPr>
          <p:cNvPr id="3" name="슬라이드 번호 개체 틀 2">
            <a:extLst>
              <a:ext uri="{FF2B5EF4-FFF2-40B4-BE49-F238E27FC236}">
                <a16:creationId xmlns:a16="http://schemas.microsoft.com/office/drawing/2014/main" id="{350330F2-F6B8-BA82-AF18-D6654F74375F}"/>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3</a:t>
            </a:fld>
            <a:endParaRPr lang="en-AU"/>
          </a:p>
        </p:txBody>
      </p:sp>
    </p:spTree>
    <p:extLst>
      <p:ext uri="{BB962C8B-B14F-4D97-AF65-F5344CB8AC3E}">
        <p14:creationId xmlns:p14="http://schemas.microsoft.com/office/powerpoint/2010/main" val="1535613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제목 8">
            <a:extLst>
              <a:ext uri="{FF2B5EF4-FFF2-40B4-BE49-F238E27FC236}">
                <a16:creationId xmlns:a16="http://schemas.microsoft.com/office/drawing/2014/main" id="{D2029D94-F05B-F68F-A287-7E13DD1B5C02}"/>
              </a:ext>
            </a:extLst>
          </p:cNvPr>
          <p:cNvSpPr>
            <a:spLocks noGrp="1"/>
          </p:cNvSpPr>
          <p:nvPr>
            <p:ph type="title"/>
          </p:nvPr>
        </p:nvSpPr>
        <p:spPr/>
        <p:txBody>
          <a:bodyPr/>
          <a:lstStyle/>
          <a:p>
            <a:r>
              <a:rPr lang="en-US" altLang="ko-KR"/>
              <a:t>What is it? (3)</a:t>
            </a:r>
            <a:endParaRPr lang="ko-KR" altLang="en-US"/>
          </a:p>
        </p:txBody>
      </p:sp>
      <p:sp>
        <p:nvSpPr>
          <p:cNvPr id="11" name="텍스트 개체 틀 10">
            <a:extLst>
              <a:ext uri="{FF2B5EF4-FFF2-40B4-BE49-F238E27FC236}">
                <a16:creationId xmlns:a16="http://schemas.microsoft.com/office/drawing/2014/main" id="{ABD6FB67-E6AF-B9F8-4C5D-9C0E7CA3BE17}"/>
              </a:ext>
            </a:extLst>
          </p:cNvPr>
          <p:cNvSpPr>
            <a:spLocks noGrp="1"/>
          </p:cNvSpPr>
          <p:nvPr>
            <p:ph type="body" sz="quarter" idx="18"/>
          </p:nvPr>
        </p:nvSpPr>
        <p:spPr/>
        <p:txBody>
          <a:bodyPr/>
          <a:lstStyle/>
          <a:p>
            <a:r>
              <a:rPr lang="en-AU" altLang="ko-KR"/>
              <a:t>It’s a watermelon</a:t>
            </a:r>
            <a:endParaRPr lang="ko-KR" altLang="en-US"/>
          </a:p>
        </p:txBody>
      </p:sp>
      <p:pic>
        <p:nvPicPr>
          <p:cNvPr id="2" name="Picture 1" descr="Watermelon.">
            <a:extLst>
              <a:ext uri="{FF2B5EF4-FFF2-40B4-BE49-F238E27FC236}">
                <a16:creationId xmlns:a16="http://schemas.microsoft.com/office/drawing/2014/main" id="{2B60EF3C-CB90-60D9-3800-226E3B184467}"/>
              </a:ext>
            </a:extLst>
          </p:cNvPr>
          <p:cNvPicPr>
            <a:picLocks noChangeAspect="1"/>
          </p:cNvPicPr>
          <p:nvPr/>
        </p:nvPicPr>
        <p:blipFill>
          <a:blip r:embed="rId3"/>
          <a:stretch>
            <a:fillRect/>
          </a:stretch>
        </p:blipFill>
        <p:spPr>
          <a:xfrm>
            <a:off x="1346447" y="2070880"/>
            <a:ext cx="4879624" cy="3177906"/>
          </a:xfrm>
          <a:prstGeom prst="rect">
            <a:avLst/>
          </a:prstGeom>
        </p:spPr>
      </p:pic>
      <p:sp>
        <p:nvSpPr>
          <p:cNvPr id="5" name="TextBox 4">
            <a:extLst>
              <a:ext uri="{FF2B5EF4-FFF2-40B4-BE49-F238E27FC236}">
                <a16:creationId xmlns:a16="http://schemas.microsoft.com/office/drawing/2014/main" id="{9A678A37-C1C8-F266-A510-B0B7FC09CE62}"/>
              </a:ext>
            </a:extLst>
          </p:cNvPr>
          <p:cNvSpPr txBox="1"/>
          <p:nvPr/>
        </p:nvSpPr>
        <p:spPr>
          <a:xfrm>
            <a:off x="6844245" y="3198168"/>
            <a:ext cx="1915389" cy="461665"/>
          </a:xfrm>
          <a:prstGeom prst="rect">
            <a:avLst/>
          </a:prstGeom>
          <a:noFill/>
        </p:spPr>
        <p:txBody>
          <a:bodyPr wrap="square">
            <a:spAutoFit/>
          </a:bodyPr>
          <a:lstStyle/>
          <a:p>
            <a:r>
              <a:rPr lang="ko-KR" altLang="en-US" sz="2400">
                <a:solidFill>
                  <a:schemeClr val="accent1"/>
                </a:solidFill>
                <a:latin typeface="Malgun Gothic" panose="020B0503020000020004" pitchFamily="34" charset="-127"/>
                <a:ea typeface="Malgun Gothic" panose="020B0503020000020004" pitchFamily="34" charset="-127"/>
              </a:rPr>
              <a:t>수박이에요</a:t>
            </a:r>
            <a:r>
              <a:rPr lang="en-AU" altLang="ko-KR" sz="2400">
                <a:solidFill>
                  <a:schemeClr val="accent1"/>
                </a:solidFill>
                <a:latin typeface="Malgun Gothic" panose="020B0503020000020004" pitchFamily="34" charset="-127"/>
                <a:ea typeface="Malgun Gothic" panose="020B0503020000020004" pitchFamily="34" charset="-127"/>
              </a:rPr>
              <a:t>.</a:t>
            </a:r>
          </a:p>
        </p:txBody>
      </p:sp>
      <p:sp>
        <p:nvSpPr>
          <p:cNvPr id="3" name="슬라이드 번호 개체 틀 2">
            <a:extLst>
              <a:ext uri="{FF2B5EF4-FFF2-40B4-BE49-F238E27FC236}">
                <a16:creationId xmlns:a16="http://schemas.microsoft.com/office/drawing/2014/main" id="{350330F2-F6B8-BA82-AF18-D6654F74375F}"/>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4</a:t>
            </a:fld>
            <a:endParaRPr lang="en-AU"/>
          </a:p>
        </p:txBody>
      </p:sp>
    </p:spTree>
    <p:extLst>
      <p:ext uri="{BB962C8B-B14F-4D97-AF65-F5344CB8AC3E}">
        <p14:creationId xmlns:p14="http://schemas.microsoft.com/office/powerpoint/2010/main" val="2810582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제목 8">
            <a:extLst>
              <a:ext uri="{FF2B5EF4-FFF2-40B4-BE49-F238E27FC236}">
                <a16:creationId xmlns:a16="http://schemas.microsoft.com/office/drawing/2014/main" id="{D2029D94-F05B-F68F-A287-7E13DD1B5C02}"/>
              </a:ext>
            </a:extLst>
          </p:cNvPr>
          <p:cNvSpPr>
            <a:spLocks noGrp="1"/>
          </p:cNvSpPr>
          <p:nvPr>
            <p:ph type="title"/>
          </p:nvPr>
        </p:nvSpPr>
        <p:spPr/>
        <p:txBody>
          <a:bodyPr/>
          <a:lstStyle/>
          <a:p>
            <a:r>
              <a:rPr lang="en-US" altLang="ko-KR"/>
              <a:t>What is it? (4)</a:t>
            </a:r>
            <a:endParaRPr lang="ko-KR" altLang="en-US"/>
          </a:p>
        </p:txBody>
      </p:sp>
      <p:sp>
        <p:nvSpPr>
          <p:cNvPr id="11" name="텍스트 개체 틀 10">
            <a:extLst>
              <a:ext uri="{FF2B5EF4-FFF2-40B4-BE49-F238E27FC236}">
                <a16:creationId xmlns:a16="http://schemas.microsoft.com/office/drawing/2014/main" id="{ABD6FB67-E6AF-B9F8-4C5D-9C0E7CA3BE17}"/>
              </a:ext>
            </a:extLst>
          </p:cNvPr>
          <p:cNvSpPr>
            <a:spLocks noGrp="1"/>
          </p:cNvSpPr>
          <p:nvPr>
            <p:ph type="body" sz="quarter" idx="18"/>
          </p:nvPr>
        </p:nvSpPr>
        <p:spPr/>
        <p:txBody>
          <a:bodyPr/>
          <a:lstStyle/>
          <a:p>
            <a:r>
              <a:rPr lang="en-AU" altLang="ko-KR"/>
              <a:t>It’s corn</a:t>
            </a:r>
            <a:endParaRPr lang="ko-KR" altLang="en-US"/>
          </a:p>
        </p:txBody>
      </p:sp>
      <p:pic>
        <p:nvPicPr>
          <p:cNvPr id="4" name="Picture 3" descr="Corn.">
            <a:extLst>
              <a:ext uri="{FF2B5EF4-FFF2-40B4-BE49-F238E27FC236}">
                <a16:creationId xmlns:a16="http://schemas.microsoft.com/office/drawing/2014/main" id="{6410B53F-BA53-739B-6B1E-E0F0516CF7AA}"/>
              </a:ext>
            </a:extLst>
          </p:cNvPr>
          <p:cNvPicPr>
            <a:picLocks noChangeAspect="1"/>
          </p:cNvPicPr>
          <p:nvPr/>
        </p:nvPicPr>
        <p:blipFill>
          <a:blip r:embed="rId3"/>
          <a:stretch>
            <a:fillRect/>
          </a:stretch>
        </p:blipFill>
        <p:spPr>
          <a:xfrm>
            <a:off x="2041658" y="1745520"/>
            <a:ext cx="4614500" cy="3828625"/>
          </a:xfrm>
          <a:prstGeom prst="rect">
            <a:avLst/>
          </a:prstGeom>
        </p:spPr>
      </p:pic>
      <p:sp>
        <p:nvSpPr>
          <p:cNvPr id="5" name="TextBox 4">
            <a:extLst>
              <a:ext uri="{FF2B5EF4-FFF2-40B4-BE49-F238E27FC236}">
                <a16:creationId xmlns:a16="http://schemas.microsoft.com/office/drawing/2014/main" id="{9A678A37-C1C8-F266-A510-B0B7FC09CE62}"/>
              </a:ext>
            </a:extLst>
          </p:cNvPr>
          <p:cNvSpPr txBox="1"/>
          <p:nvPr/>
        </p:nvSpPr>
        <p:spPr>
          <a:xfrm>
            <a:off x="6832956" y="3198168"/>
            <a:ext cx="2293459" cy="461665"/>
          </a:xfrm>
          <a:prstGeom prst="rect">
            <a:avLst/>
          </a:prstGeom>
          <a:noFill/>
        </p:spPr>
        <p:txBody>
          <a:bodyPr wrap="square">
            <a:spAutoFit/>
          </a:bodyPr>
          <a:lstStyle/>
          <a:p>
            <a:r>
              <a:rPr lang="ko-KR" altLang="en-US" sz="2400">
                <a:solidFill>
                  <a:schemeClr val="accent1"/>
                </a:solidFill>
                <a:latin typeface="Malgun Gothic" panose="020B0503020000020004" pitchFamily="34" charset="-127"/>
                <a:ea typeface="Malgun Gothic" panose="020B0503020000020004" pitchFamily="34" charset="-127"/>
              </a:rPr>
              <a:t>옥수수</a:t>
            </a:r>
            <a:r>
              <a:rPr lang="en-US">
                <a:solidFill>
                  <a:schemeClr val="accent1"/>
                </a:solidFill>
                <a:latin typeface="Malgun Gothic" panose="020B0503020000020004" pitchFamily="34" charset="-127"/>
                <a:ea typeface="Malgun Gothic" panose="020B0503020000020004" pitchFamily="34" charset="-127"/>
              </a:rPr>
              <a:t>예</a:t>
            </a:r>
            <a:r>
              <a:rPr lang="ko-KR" altLang="en-US" sz="2400">
                <a:solidFill>
                  <a:schemeClr val="accent1"/>
                </a:solidFill>
                <a:latin typeface="Malgun Gothic" panose="020B0503020000020004" pitchFamily="34" charset="-127"/>
                <a:ea typeface="Malgun Gothic" panose="020B0503020000020004" pitchFamily="34" charset="-127"/>
              </a:rPr>
              <a:t>요</a:t>
            </a:r>
            <a:r>
              <a:rPr lang="en-AU" altLang="ko-KR" sz="2400">
                <a:solidFill>
                  <a:schemeClr val="accent1"/>
                </a:solidFill>
                <a:latin typeface="Malgun Gothic" panose="020B0503020000020004" pitchFamily="34" charset="-127"/>
                <a:ea typeface="Malgun Gothic" panose="020B0503020000020004" pitchFamily="34" charset="-127"/>
              </a:rPr>
              <a:t>.</a:t>
            </a:r>
          </a:p>
        </p:txBody>
      </p:sp>
      <p:sp>
        <p:nvSpPr>
          <p:cNvPr id="3" name="슬라이드 번호 개체 틀 2">
            <a:extLst>
              <a:ext uri="{FF2B5EF4-FFF2-40B4-BE49-F238E27FC236}">
                <a16:creationId xmlns:a16="http://schemas.microsoft.com/office/drawing/2014/main" id="{350330F2-F6B8-BA82-AF18-D6654F74375F}"/>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5</a:t>
            </a:fld>
            <a:endParaRPr lang="en-AU"/>
          </a:p>
        </p:txBody>
      </p:sp>
    </p:spTree>
    <p:extLst>
      <p:ext uri="{BB962C8B-B14F-4D97-AF65-F5344CB8AC3E}">
        <p14:creationId xmlns:p14="http://schemas.microsoft.com/office/powerpoint/2010/main" val="305056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제목 8">
            <a:extLst>
              <a:ext uri="{FF2B5EF4-FFF2-40B4-BE49-F238E27FC236}">
                <a16:creationId xmlns:a16="http://schemas.microsoft.com/office/drawing/2014/main" id="{D2029D94-F05B-F68F-A287-7E13DD1B5C02}"/>
              </a:ext>
            </a:extLst>
          </p:cNvPr>
          <p:cNvSpPr>
            <a:spLocks noGrp="1"/>
          </p:cNvSpPr>
          <p:nvPr>
            <p:ph type="title"/>
          </p:nvPr>
        </p:nvSpPr>
        <p:spPr/>
        <p:txBody>
          <a:bodyPr/>
          <a:lstStyle/>
          <a:p>
            <a:r>
              <a:rPr lang="en-US" altLang="ko-KR"/>
              <a:t>What is it? (5)</a:t>
            </a:r>
            <a:endParaRPr lang="ko-KR" altLang="en-US"/>
          </a:p>
        </p:txBody>
      </p:sp>
      <p:sp>
        <p:nvSpPr>
          <p:cNvPr id="11" name="텍스트 개체 틀 10">
            <a:extLst>
              <a:ext uri="{FF2B5EF4-FFF2-40B4-BE49-F238E27FC236}">
                <a16:creationId xmlns:a16="http://schemas.microsoft.com/office/drawing/2014/main" id="{ABD6FB67-E6AF-B9F8-4C5D-9C0E7CA3BE17}"/>
              </a:ext>
            </a:extLst>
          </p:cNvPr>
          <p:cNvSpPr>
            <a:spLocks noGrp="1"/>
          </p:cNvSpPr>
          <p:nvPr>
            <p:ph type="body" sz="quarter" idx="18"/>
          </p:nvPr>
        </p:nvSpPr>
        <p:spPr>
          <a:xfrm>
            <a:off x="360000" y="982520"/>
            <a:ext cx="4257156" cy="310015"/>
          </a:xfrm>
        </p:spPr>
        <p:txBody>
          <a:bodyPr/>
          <a:lstStyle/>
          <a:p>
            <a:r>
              <a:rPr lang="en-AU" altLang="ko-KR"/>
              <a:t>It’s a potato</a:t>
            </a:r>
            <a:endParaRPr lang="ko-KR" altLang="en-US"/>
          </a:p>
        </p:txBody>
      </p:sp>
      <p:pic>
        <p:nvPicPr>
          <p:cNvPr id="2" name="Picture 1" descr="Potato.">
            <a:extLst>
              <a:ext uri="{FF2B5EF4-FFF2-40B4-BE49-F238E27FC236}">
                <a16:creationId xmlns:a16="http://schemas.microsoft.com/office/drawing/2014/main" id="{884FAC80-63AF-A76E-ECFB-D64A5E15AD2A}"/>
              </a:ext>
            </a:extLst>
          </p:cNvPr>
          <p:cNvPicPr>
            <a:picLocks noChangeAspect="1"/>
          </p:cNvPicPr>
          <p:nvPr/>
        </p:nvPicPr>
        <p:blipFill>
          <a:blip r:embed="rId3"/>
          <a:stretch>
            <a:fillRect/>
          </a:stretch>
        </p:blipFill>
        <p:spPr>
          <a:xfrm>
            <a:off x="2369555" y="2415822"/>
            <a:ext cx="4110203" cy="2648415"/>
          </a:xfrm>
          <a:prstGeom prst="rect">
            <a:avLst/>
          </a:prstGeom>
        </p:spPr>
      </p:pic>
      <p:sp>
        <p:nvSpPr>
          <p:cNvPr id="5" name="TextBox 4">
            <a:extLst>
              <a:ext uri="{FF2B5EF4-FFF2-40B4-BE49-F238E27FC236}">
                <a16:creationId xmlns:a16="http://schemas.microsoft.com/office/drawing/2014/main" id="{9A678A37-C1C8-F266-A510-B0B7FC09CE62}"/>
              </a:ext>
            </a:extLst>
          </p:cNvPr>
          <p:cNvSpPr txBox="1"/>
          <p:nvPr/>
        </p:nvSpPr>
        <p:spPr>
          <a:xfrm>
            <a:off x="6832956" y="3198168"/>
            <a:ext cx="2293459" cy="461665"/>
          </a:xfrm>
          <a:prstGeom prst="rect">
            <a:avLst/>
          </a:prstGeom>
          <a:noFill/>
        </p:spPr>
        <p:txBody>
          <a:bodyPr wrap="square">
            <a:spAutoFit/>
          </a:bodyPr>
          <a:lstStyle/>
          <a:p>
            <a:r>
              <a:rPr lang="ko-KR" altLang="en-US" sz="2400">
                <a:solidFill>
                  <a:schemeClr val="accent1"/>
                </a:solidFill>
                <a:latin typeface="Malgun Gothic" panose="020B0503020000020004" pitchFamily="34" charset="-127"/>
                <a:ea typeface="Malgun Gothic" panose="020B0503020000020004" pitchFamily="34" charset="-127"/>
              </a:rPr>
              <a:t>감자</a:t>
            </a:r>
            <a:r>
              <a:rPr lang="en-US">
                <a:solidFill>
                  <a:schemeClr val="accent1"/>
                </a:solidFill>
                <a:latin typeface="Malgun Gothic" panose="020B0503020000020004" pitchFamily="34" charset="-127"/>
                <a:ea typeface="Malgun Gothic" panose="020B0503020000020004" pitchFamily="34" charset="-127"/>
              </a:rPr>
              <a:t>예</a:t>
            </a:r>
            <a:r>
              <a:rPr lang="ko-KR" altLang="en-US" sz="2400">
                <a:solidFill>
                  <a:schemeClr val="accent1"/>
                </a:solidFill>
                <a:latin typeface="Malgun Gothic" panose="020B0503020000020004" pitchFamily="34" charset="-127"/>
                <a:ea typeface="Malgun Gothic" panose="020B0503020000020004" pitchFamily="34" charset="-127"/>
              </a:rPr>
              <a:t>요</a:t>
            </a:r>
            <a:r>
              <a:rPr lang="en-AU" altLang="ko-KR" sz="2400">
                <a:solidFill>
                  <a:schemeClr val="accent1"/>
                </a:solidFill>
                <a:latin typeface="Malgun Gothic" panose="020B0503020000020004" pitchFamily="34" charset="-127"/>
                <a:ea typeface="Malgun Gothic" panose="020B0503020000020004" pitchFamily="34" charset="-127"/>
              </a:rPr>
              <a:t>.</a:t>
            </a:r>
          </a:p>
        </p:txBody>
      </p:sp>
      <p:sp>
        <p:nvSpPr>
          <p:cNvPr id="3" name="슬라이드 번호 개체 틀 2">
            <a:extLst>
              <a:ext uri="{FF2B5EF4-FFF2-40B4-BE49-F238E27FC236}">
                <a16:creationId xmlns:a16="http://schemas.microsoft.com/office/drawing/2014/main" id="{350330F2-F6B8-BA82-AF18-D6654F74375F}"/>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6</a:t>
            </a:fld>
            <a:endParaRPr lang="en-AU"/>
          </a:p>
        </p:txBody>
      </p:sp>
    </p:spTree>
    <p:extLst>
      <p:ext uri="{BB962C8B-B14F-4D97-AF65-F5344CB8AC3E}">
        <p14:creationId xmlns:p14="http://schemas.microsoft.com/office/powerpoint/2010/main" val="3850797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제목 8">
            <a:extLst>
              <a:ext uri="{FF2B5EF4-FFF2-40B4-BE49-F238E27FC236}">
                <a16:creationId xmlns:a16="http://schemas.microsoft.com/office/drawing/2014/main" id="{D2029D94-F05B-F68F-A287-7E13DD1B5C02}"/>
              </a:ext>
            </a:extLst>
          </p:cNvPr>
          <p:cNvSpPr>
            <a:spLocks noGrp="1"/>
          </p:cNvSpPr>
          <p:nvPr>
            <p:ph type="title"/>
          </p:nvPr>
        </p:nvSpPr>
        <p:spPr/>
        <p:txBody>
          <a:bodyPr/>
          <a:lstStyle/>
          <a:p>
            <a:r>
              <a:rPr lang="en-US" altLang="ko-KR"/>
              <a:t>What is it? (6)</a:t>
            </a:r>
            <a:endParaRPr lang="ko-KR" altLang="en-US"/>
          </a:p>
        </p:txBody>
      </p:sp>
      <p:sp>
        <p:nvSpPr>
          <p:cNvPr id="11" name="텍스트 개체 틀 10">
            <a:extLst>
              <a:ext uri="{FF2B5EF4-FFF2-40B4-BE49-F238E27FC236}">
                <a16:creationId xmlns:a16="http://schemas.microsoft.com/office/drawing/2014/main" id="{ABD6FB67-E6AF-B9F8-4C5D-9C0E7CA3BE17}"/>
              </a:ext>
            </a:extLst>
          </p:cNvPr>
          <p:cNvSpPr>
            <a:spLocks noGrp="1"/>
          </p:cNvSpPr>
          <p:nvPr>
            <p:ph type="body" sz="quarter" idx="18"/>
          </p:nvPr>
        </p:nvSpPr>
        <p:spPr/>
        <p:txBody>
          <a:bodyPr/>
          <a:lstStyle/>
          <a:p>
            <a:r>
              <a:rPr lang="en-AU" altLang="ko-KR"/>
              <a:t>It’s a capsicum</a:t>
            </a:r>
            <a:endParaRPr lang="ko-KR" altLang="en-US"/>
          </a:p>
        </p:txBody>
      </p:sp>
      <p:pic>
        <p:nvPicPr>
          <p:cNvPr id="4" name="Picture 3" descr="Capsicum.">
            <a:extLst>
              <a:ext uri="{FF2B5EF4-FFF2-40B4-BE49-F238E27FC236}">
                <a16:creationId xmlns:a16="http://schemas.microsoft.com/office/drawing/2014/main" id="{99BF6F4E-2745-6D3A-DA44-4AE841642C99}"/>
              </a:ext>
            </a:extLst>
          </p:cNvPr>
          <p:cNvPicPr>
            <a:picLocks noChangeAspect="1"/>
          </p:cNvPicPr>
          <p:nvPr/>
        </p:nvPicPr>
        <p:blipFill>
          <a:blip r:embed="rId3"/>
          <a:stretch>
            <a:fillRect/>
          </a:stretch>
        </p:blipFill>
        <p:spPr>
          <a:xfrm>
            <a:off x="2524374" y="1593853"/>
            <a:ext cx="3657155" cy="4057156"/>
          </a:xfrm>
          <a:prstGeom prst="rect">
            <a:avLst/>
          </a:prstGeom>
        </p:spPr>
      </p:pic>
      <p:sp>
        <p:nvSpPr>
          <p:cNvPr id="5" name="TextBox 4">
            <a:extLst>
              <a:ext uri="{FF2B5EF4-FFF2-40B4-BE49-F238E27FC236}">
                <a16:creationId xmlns:a16="http://schemas.microsoft.com/office/drawing/2014/main" id="{9A678A37-C1C8-F266-A510-B0B7FC09CE62}"/>
              </a:ext>
            </a:extLst>
          </p:cNvPr>
          <p:cNvSpPr txBox="1"/>
          <p:nvPr/>
        </p:nvSpPr>
        <p:spPr>
          <a:xfrm>
            <a:off x="6832956" y="3198168"/>
            <a:ext cx="2662736" cy="461665"/>
          </a:xfrm>
          <a:prstGeom prst="rect">
            <a:avLst/>
          </a:prstGeom>
          <a:noFill/>
        </p:spPr>
        <p:txBody>
          <a:bodyPr wrap="square">
            <a:spAutoFit/>
          </a:bodyPr>
          <a:lstStyle/>
          <a:p>
            <a:r>
              <a:rPr lang="ko-KR" altLang="en-US" sz="2400">
                <a:solidFill>
                  <a:schemeClr val="accent1"/>
                </a:solidFill>
                <a:latin typeface="Malgun Gothic" panose="020B0503020000020004" pitchFamily="34" charset="-127"/>
                <a:ea typeface="Malgun Gothic" panose="020B0503020000020004" pitchFamily="34" charset="-127"/>
              </a:rPr>
              <a:t>피망이에요</a:t>
            </a:r>
            <a:r>
              <a:rPr lang="en-AU" altLang="ko-KR" sz="2400">
                <a:solidFill>
                  <a:schemeClr val="accent1"/>
                </a:solidFill>
                <a:latin typeface="Malgun Gothic" panose="020B0503020000020004" pitchFamily="34" charset="-127"/>
                <a:ea typeface="Malgun Gothic" panose="020B0503020000020004" pitchFamily="34" charset="-127"/>
              </a:rPr>
              <a:t>.</a:t>
            </a:r>
          </a:p>
        </p:txBody>
      </p:sp>
      <p:sp>
        <p:nvSpPr>
          <p:cNvPr id="3" name="슬라이드 번호 개체 틀 2">
            <a:extLst>
              <a:ext uri="{FF2B5EF4-FFF2-40B4-BE49-F238E27FC236}">
                <a16:creationId xmlns:a16="http://schemas.microsoft.com/office/drawing/2014/main" id="{350330F2-F6B8-BA82-AF18-D6654F74375F}"/>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7</a:t>
            </a:fld>
            <a:endParaRPr lang="en-AU"/>
          </a:p>
        </p:txBody>
      </p:sp>
    </p:spTree>
    <p:extLst>
      <p:ext uri="{BB962C8B-B14F-4D97-AF65-F5344CB8AC3E}">
        <p14:creationId xmlns:p14="http://schemas.microsoft.com/office/powerpoint/2010/main" val="2915054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제목 8">
            <a:extLst>
              <a:ext uri="{FF2B5EF4-FFF2-40B4-BE49-F238E27FC236}">
                <a16:creationId xmlns:a16="http://schemas.microsoft.com/office/drawing/2014/main" id="{D2029D94-F05B-F68F-A287-7E13DD1B5C02}"/>
              </a:ext>
            </a:extLst>
          </p:cNvPr>
          <p:cNvSpPr>
            <a:spLocks noGrp="1"/>
          </p:cNvSpPr>
          <p:nvPr>
            <p:ph type="title"/>
          </p:nvPr>
        </p:nvSpPr>
        <p:spPr/>
        <p:txBody>
          <a:bodyPr/>
          <a:lstStyle/>
          <a:p>
            <a:r>
              <a:rPr lang="en-US" altLang="ko-KR"/>
              <a:t>What is it? (7)</a:t>
            </a:r>
            <a:endParaRPr lang="ko-KR" altLang="en-US"/>
          </a:p>
        </p:txBody>
      </p:sp>
      <p:sp>
        <p:nvSpPr>
          <p:cNvPr id="11" name="텍스트 개체 틀 10">
            <a:extLst>
              <a:ext uri="{FF2B5EF4-FFF2-40B4-BE49-F238E27FC236}">
                <a16:creationId xmlns:a16="http://schemas.microsoft.com/office/drawing/2014/main" id="{ABD6FB67-E6AF-B9F8-4C5D-9C0E7CA3BE17}"/>
              </a:ext>
            </a:extLst>
          </p:cNvPr>
          <p:cNvSpPr>
            <a:spLocks noGrp="1"/>
          </p:cNvSpPr>
          <p:nvPr>
            <p:ph type="body" sz="quarter" idx="18"/>
          </p:nvPr>
        </p:nvSpPr>
        <p:spPr/>
        <p:txBody>
          <a:bodyPr/>
          <a:lstStyle/>
          <a:p>
            <a:r>
              <a:rPr lang="en-AU" altLang="ko-KR"/>
              <a:t>It’s a carrot</a:t>
            </a:r>
            <a:endParaRPr lang="ko-KR" altLang="en-US"/>
          </a:p>
        </p:txBody>
      </p:sp>
      <p:pic>
        <p:nvPicPr>
          <p:cNvPr id="6" name="Picture 5" descr="Carrot.">
            <a:extLst>
              <a:ext uri="{FF2B5EF4-FFF2-40B4-BE49-F238E27FC236}">
                <a16:creationId xmlns:a16="http://schemas.microsoft.com/office/drawing/2014/main" id="{3BA9064D-BFDD-2D23-0690-36A46254E2A3}"/>
              </a:ext>
            </a:extLst>
          </p:cNvPr>
          <p:cNvPicPr>
            <a:picLocks noChangeAspect="1"/>
          </p:cNvPicPr>
          <p:nvPr/>
        </p:nvPicPr>
        <p:blipFill>
          <a:blip r:embed="rId3"/>
          <a:stretch>
            <a:fillRect/>
          </a:stretch>
        </p:blipFill>
        <p:spPr>
          <a:xfrm>
            <a:off x="2346771" y="1627724"/>
            <a:ext cx="4195439" cy="3989413"/>
          </a:xfrm>
          <a:prstGeom prst="rect">
            <a:avLst/>
          </a:prstGeom>
        </p:spPr>
      </p:pic>
      <p:sp>
        <p:nvSpPr>
          <p:cNvPr id="5" name="TextBox 4">
            <a:extLst>
              <a:ext uri="{FF2B5EF4-FFF2-40B4-BE49-F238E27FC236}">
                <a16:creationId xmlns:a16="http://schemas.microsoft.com/office/drawing/2014/main" id="{9A678A37-C1C8-F266-A510-B0B7FC09CE62}"/>
              </a:ext>
            </a:extLst>
          </p:cNvPr>
          <p:cNvSpPr txBox="1"/>
          <p:nvPr/>
        </p:nvSpPr>
        <p:spPr>
          <a:xfrm>
            <a:off x="6832955" y="3198168"/>
            <a:ext cx="1959353" cy="461665"/>
          </a:xfrm>
          <a:prstGeom prst="rect">
            <a:avLst/>
          </a:prstGeom>
          <a:noFill/>
        </p:spPr>
        <p:txBody>
          <a:bodyPr wrap="square">
            <a:spAutoFit/>
          </a:bodyPr>
          <a:lstStyle/>
          <a:p>
            <a:r>
              <a:rPr lang="ko-KR" altLang="en-US" sz="2400">
                <a:solidFill>
                  <a:schemeClr val="accent1"/>
                </a:solidFill>
                <a:latin typeface="Malgun Gothic" panose="020B0503020000020004" pitchFamily="34" charset="-127"/>
                <a:ea typeface="Malgun Gothic" panose="020B0503020000020004" pitchFamily="34" charset="-127"/>
              </a:rPr>
              <a:t>당근이에요</a:t>
            </a:r>
            <a:r>
              <a:rPr lang="en-AU" altLang="ko-KR" sz="2400">
                <a:solidFill>
                  <a:schemeClr val="accent1"/>
                </a:solidFill>
                <a:latin typeface="Malgun Gothic" panose="020B0503020000020004" pitchFamily="34" charset="-127"/>
                <a:ea typeface="Malgun Gothic" panose="020B0503020000020004" pitchFamily="34" charset="-127"/>
              </a:rPr>
              <a:t>.</a:t>
            </a:r>
          </a:p>
        </p:txBody>
      </p:sp>
      <p:sp>
        <p:nvSpPr>
          <p:cNvPr id="3" name="슬라이드 번호 개체 틀 2">
            <a:extLst>
              <a:ext uri="{FF2B5EF4-FFF2-40B4-BE49-F238E27FC236}">
                <a16:creationId xmlns:a16="http://schemas.microsoft.com/office/drawing/2014/main" id="{350330F2-F6B8-BA82-AF18-D6654F74375F}"/>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8</a:t>
            </a:fld>
            <a:endParaRPr lang="en-AU"/>
          </a:p>
        </p:txBody>
      </p:sp>
    </p:spTree>
    <p:extLst>
      <p:ext uri="{BB962C8B-B14F-4D97-AF65-F5344CB8AC3E}">
        <p14:creationId xmlns:p14="http://schemas.microsoft.com/office/powerpoint/2010/main" val="1781071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제목 8">
            <a:extLst>
              <a:ext uri="{FF2B5EF4-FFF2-40B4-BE49-F238E27FC236}">
                <a16:creationId xmlns:a16="http://schemas.microsoft.com/office/drawing/2014/main" id="{D2029D94-F05B-F68F-A287-7E13DD1B5C02}"/>
              </a:ext>
            </a:extLst>
          </p:cNvPr>
          <p:cNvSpPr>
            <a:spLocks noGrp="1"/>
          </p:cNvSpPr>
          <p:nvPr>
            <p:ph type="title"/>
          </p:nvPr>
        </p:nvSpPr>
        <p:spPr/>
        <p:txBody>
          <a:bodyPr/>
          <a:lstStyle/>
          <a:p>
            <a:r>
              <a:rPr lang="en-US" altLang="ko-KR"/>
              <a:t>Identify these items</a:t>
            </a:r>
            <a:endParaRPr lang="ko-KR" altLang="en-US"/>
          </a:p>
        </p:txBody>
      </p:sp>
      <p:sp>
        <p:nvSpPr>
          <p:cNvPr id="11" name="텍스트 개체 틀 10">
            <a:extLst>
              <a:ext uri="{FF2B5EF4-FFF2-40B4-BE49-F238E27FC236}">
                <a16:creationId xmlns:a16="http://schemas.microsoft.com/office/drawing/2014/main" id="{ABD6FB67-E6AF-B9F8-4C5D-9C0E7CA3BE17}"/>
              </a:ext>
            </a:extLst>
          </p:cNvPr>
          <p:cNvSpPr>
            <a:spLocks noGrp="1"/>
          </p:cNvSpPr>
          <p:nvPr>
            <p:ph type="body" sz="quarter" idx="18"/>
          </p:nvPr>
        </p:nvSpPr>
        <p:spPr/>
        <p:txBody>
          <a:bodyPr/>
          <a:lstStyle/>
          <a:p>
            <a:r>
              <a:rPr lang="en-US" dirty="0">
                <a:effectLst/>
                <a:latin typeface="Malgun Gothic" panose="020B0503020000020004" pitchFamily="34" charset="-127"/>
                <a:ea typeface="Malgun Gothic" panose="020B0503020000020004" pitchFamily="34" charset="-127"/>
                <a:cs typeface="Arial" panose="020B0604020202020204" pitchFamily="34" charset="0"/>
              </a:rPr>
              <a:t>~</a:t>
            </a:r>
            <a:r>
              <a:rPr lang="ko-KR" altLang="en-US" dirty="0">
                <a:latin typeface="Malgun Gothic" panose="020B0503020000020004" pitchFamily="34" charset="-127"/>
                <a:ea typeface="Malgun Gothic" panose="020B0503020000020004" pitchFamily="34" charset="-127"/>
              </a:rPr>
              <a:t>예</a:t>
            </a:r>
            <a:r>
              <a:rPr lang="en-US" dirty="0">
                <a:effectLst/>
                <a:latin typeface="Malgun Gothic" panose="020B0503020000020004" pitchFamily="34" charset="-127"/>
                <a:ea typeface="Malgun Gothic" panose="020B0503020000020004" pitchFamily="34" charset="-127"/>
                <a:cs typeface="Malgun Gothic" panose="020B0503020000020004" pitchFamily="34" charset="-127"/>
              </a:rPr>
              <a:t>요</a:t>
            </a:r>
            <a:r>
              <a:rPr lang="en-AU" dirty="0">
                <a:effectLst/>
                <a:latin typeface="Malgun Gothic" panose="020B0503020000020004" pitchFamily="34" charset="-127"/>
                <a:ea typeface="Malgun Gothic" panose="020B0503020000020004" pitchFamily="34" charset="-127"/>
                <a:cs typeface="Malgun Gothic" panose="020B0503020000020004" pitchFamily="34" charset="-127"/>
              </a:rPr>
              <a:t> </a:t>
            </a:r>
            <a:r>
              <a:rPr lang="en-AU" dirty="0">
                <a:effectLst/>
                <a:latin typeface="Malgun Gothic" panose="020B0503020000020004" pitchFamily="34" charset="-127"/>
                <a:ea typeface="Malgun Gothic" panose="020B0503020000020004" pitchFamily="34" charset="-127"/>
                <a:cs typeface="Arial" panose="020B0604020202020204" pitchFamily="34" charset="0"/>
              </a:rPr>
              <a:t>or </a:t>
            </a:r>
            <a:r>
              <a:rPr lang="en-AU" altLang="ko-KR" dirty="0">
                <a:effectLst/>
                <a:latin typeface="Malgun Gothic" panose="020B0503020000020004" pitchFamily="34" charset="-127"/>
                <a:ea typeface="Malgun Gothic" panose="020B0503020000020004" pitchFamily="34" charset="-127"/>
                <a:cs typeface="Arial" panose="020B0604020202020204" pitchFamily="34" charset="0"/>
              </a:rPr>
              <a:t>~</a:t>
            </a:r>
            <a:r>
              <a:rPr lang="ko-KR" altLang="en-US" dirty="0">
                <a:effectLst/>
                <a:latin typeface="Malgun Gothic" panose="020B0503020000020004" pitchFamily="34" charset="-127"/>
                <a:ea typeface="Malgun Gothic" panose="020B0503020000020004" pitchFamily="34" charset="-127"/>
                <a:cs typeface="Malgun Gothic" panose="020B0503020000020004" pitchFamily="34" charset="-127"/>
              </a:rPr>
              <a:t>이에요</a:t>
            </a:r>
            <a:endParaRPr lang="ko-KR" altLang="en-US" dirty="0">
              <a:latin typeface="Malgun Gothic" panose="020B0503020000020004" pitchFamily="34" charset="-127"/>
              <a:ea typeface="Malgun Gothic" panose="020B0503020000020004" pitchFamily="34" charset="-127"/>
            </a:endParaRPr>
          </a:p>
        </p:txBody>
      </p:sp>
      <p:pic>
        <p:nvPicPr>
          <p:cNvPr id="2" name="Picture 1" descr="Orange.">
            <a:extLst>
              <a:ext uri="{FF2B5EF4-FFF2-40B4-BE49-F238E27FC236}">
                <a16:creationId xmlns:a16="http://schemas.microsoft.com/office/drawing/2014/main" id="{03F59ACD-5A93-390B-7AEA-1F96EE4225F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1546" y="1770797"/>
            <a:ext cx="1217904" cy="1164487"/>
          </a:xfrm>
          <a:prstGeom prst="rect">
            <a:avLst/>
          </a:prstGeom>
        </p:spPr>
      </p:pic>
      <p:sp>
        <p:nvSpPr>
          <p:cNvPr id="14" name="TextBox 13">
            <a:extLst>
              <a:ext uri="{FF2B5EF4-FFF2-40B4-BE49-F238E27FC236}">
                <a16:creationId xmlns:a16="http://schemas.microsoft.com/office/drawing/2014/main" id="{E5A5F52F-A5D2-82B4-4CB1-3EDC03837E99}"/>
              </a:ext>
            </a:extLst>
          </p:cNvPr>
          <p:cNvSpPr txBox="1"/>
          <p:nvPr/>
        </p:nvSpPr>
        <p:spPr>
          <a:xfrm>
            <a:off x="2525464" y="2122207"/>
            <a:ext cx="1821181" cy="461665"/>
          </a:xfrm>
          <a:prstGeom prst="rect">
            <a:avLst/>
          </a:prstGeom>
          <a:noFill/>
        </p:spPr>
        <p:txBody>
          <a:bodyPr wrap="square">
            <a:spAutoFit/>
          </a:bodyPr>
          <a:lstStyle/>
          <a:p>
            <a:r>
              <a:rPr lang="ko-KR" altLang="en-US" sz="2400">
                <a:solidFill>
                  <a:schemeClr val="accent1"/>
                </a:solidFill>
                <a:latin typeface="Malgun Gothic" panose="020B0503020000020004" pitchFamily="34" charset="-127"/>
                <a:ea typeface="Malgun Gothic" panose="020B0503020000020004" pitchFamily="34" charset="-127"/>
              </a:rPr>
              <a:t>오렌지예요</a:t>
            </a:r>
            <a:r>
              <a:rPr lang="en-AU" altLang="ko-KR" sz="2400">
                <a:solidFill>
                  <a:schemeClr val="accent1"/>
                </a:solidFill>
                <a:latin typeface="Malgun Gothic" panose="020B0503020000020004" pitchFamily="34" charset="-127"/>
                <a:ea typeface="Malgun Gothic" panose="020B0503020000020004" pitchFamily="34" charset="-127"/>
              </a:rPr>
              <a:t>.</a:t>
            </a:r>
            <a:r>
              <a:rPr lang="ko-KR" altLang="en-US" sz="2400">
                <a:solidFill>
                  <a:schemeClr val="accent1"/>
                </a:solidFill>
                <a:latin typeface="Malgun Gothic" panose="020B0503020000020004" pitchFamily="34" charset="-127"/>
                <a:ea typeface="Malgun Gothic" panose="020B0503020000020004" pitchFamily="34" charset="-127"/>
              </a:rPr>
              <a:t> </a:t>
            </a:r>
            <a:endParaRPr lang="en-AU" altLang="ko-KR" sz="2400">
              <a:solidFill>
                <a:schemeClr val="accent1"/>
              </a:solidFill>
              <a:latin typeface="Malgun Gothic" panose="020B0503020000020004" pitchFamily="34" charset="-127"/>
              <a:ea typeface="Malgun Gothic" panose="020B0503020000020004" pitchFamily="34" charset="-127"/>
            </a:endParaRPr>
          </a:p>
        </p:txBody>
      </p:sp>
      <p:pic>
        <p:nvPicPr>
          <p:cNvPr id="4" name="Picture 3" descr="Melon.">
            <a:extLst>
              <a:ext uri="{FF2B5EF4-FFF2-40B4-BE49-F238E27FC236}">
                <a16:creationId xmlns:a16="http://schemas.microsoft.com/office/drawing/2014/main" id="{1EF5E0D5-B9BC-8110-D1AD-1DD2132436CD}"/>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70721" y="3062022"/>
            <a:ext cx="1022729" cy="1439126"/>
          </a:xfrm>
          <a:prstGeom prst="rect">
            <a:avLst/>
          </a:prstGeom>
        </p:spPr>
      </p:pic>
      <p:sp>
        <p:nvSpPr>
          <p:cNvPr id="16" name="TextBox 15">
            <a:extLst>
              <a:ext uri="{FF2B5EF4-FFF2-40B4-BE49-F238E27FC236}">
                <a16:creationId xmlns:a16="http://schemas.microsoft.com/office/drawing/2014/main" id="{7C705906-F72B-D639-E311-BDB1AC721A70}"/>
              </a:ext>
            </a:extLst>
          </p:cNvPr>
          <p:cNvSpPr txBox="1"/>
          <p:nvPr/>
        </p:nvSpPr>
        <p:spPr>
          <a:xfrm>
            <a:off x="2423716" y="3603076"/>
            <a:ext cx="1614620" cy="461665"/>
          </a:xfrm>
          <a:prstGeom prst="rect">
            <a:avLst/>
          </a:prstGeom>
          <a:noFill/>
        </p:spPr>
        <p:txBody>
          <a:bodyPr wrap="square">
            <a:spAutoFit/>
          </a:bodyPr>
          <a:lstStyle/>
          <a:p>
            <a:r>
              <a:rPr lang="ko-KR" altLang="en-US" sz="2400" b="0" i="0">
                <a:solidFill>
                  <a:schemeClr val="accent1"/>
                </a:solidFill>
                <a:effectLst/>
                <a:latin typeface="Malgun Gothic" panose="020B0503020000020004" pitchFamily="34" charset="-127"/>
                <a:ea typeface="Malgun Gothic" panose="020B0503020000020004" pitchFamily="34" charset="-127"/>
              </a:rPr>
              <a:t>참외</a:t>
            </a:r>
            <a:r>
              <a:rPr lang="ko-KR" altLang="en-US" sz="2400">
                <a:solidFill>
                  <a:schemeClr val="accent1"/>
                </a:solidFill>
                <a:latin typeface="Malgun Gothic" panose="020B0503020000020004" pitchFamily="34" charset="-127"/>
                <a:ea typeface="Malgun Gothic" panose="020B0503020000020004" pitchFamily="34" charset="-127"/>
              </a:rPr>
              <a:t>예요</a:t>
            </a:r>
            <a:r>
              <a:rPr lang="en-AU" altLang="ko-KR" sz="2400">
                <a:solidFill>
                  <a:schemeClr val="accent1"/>
                </a:solidFill>
                <a:latin typeface="Malgun Gothic" panose="020B0503020000020004" pitchFamily="34" charset="-127"/>
                <a:ea typeface="Malgun Gothic" panose="020B0503020000020004" pitchFamily="34" charset="-127"/>
              </a:rPr>
              <a:t>.</a:t>
            </a:r>
            <a:endParaRPr lang="en-AU" altLang="ko-KR" sz="2400" b="0" i="0">
              <a:solidFill>
                <a:schemeClr val="accent1"/>
              </a:solidFill>
              <a:effectLst/>
              <a:latin typeface="Malgun Gothic" panose="020B0503020000020004" pitchFamily="34" charset="-127"/>
              <a:ea typeface="Malgun Gothic" panose="020B0503020000020004" pitchFamily="34" charset="-127"/>
            </a:endParaRPr>
          </a:p>
        </p:txBody>
      </p:sp>
      <p:pic>
        <p:nvPicPr>
          <p:cNvPr id="7" name="Picture 6" descr="Cucumber.">
            <a:extLst>
              <a:ext uri="{FF2B5EF4-FFF2-40B4-BE49-F238E27FC236}">
                <a16:creationId xmlns:a16="http://schemas.microsoft.com/office/drawing/2014/main" id="{BB230830-502B-4A80-D31C-243B2886769C}"/>
              </a:ext>
            </a:extLst>
          </p:cNvPr>
          <p:cNvPicPr>
            <a:picLocks noChangeAspect="1"/>
          </p:cNvPicPr>
          <p:nvPr/>
        </p:nvPicPr>
        <p:blipFill>
          <a:blip r:embed="rId5"/>
          <a:stretch>
            <a:fillRect/>
          </a:stretch>
        </p:blipFill>
        <p:spPr>
          <a:xfrm>
            <a:off x="360000" y="4809057"/>
            <a:ext cx="2092819" cy="1164487"/>
          </a:xfrm>
          <a:prstGeom prst="rect">
            <a:avLst/>
          </a:prstGeom>
        </p:spPr>
      </p:pic>
      <p:sp>
        <p:nvSpPr>
          <p:cNvPr id="18" name="TextBox 17">
            <a:extLst>
              <a:ext uri="{FF2B5EF4-FFF2-40B4-BE49-F238E27FC236}">
                <a16:creationId xmlns:a16="http://schemas.microsoft.com/office/drawing/2014/main" id="{4FB8742B-B4B7-DECE-2269-A0C5CE8BE1B8}"/>
              </a:ext>
            </a:extLst>
          </p:cNvPr>
          <p:cNvSpPr txBox="1"/>
          <p:nvPr/>
        </p:nvSpPr>
        <p:spPr>
          <a:xfrm>
            <a:off x="2423716" y="5175293"/>
            <a:ext cx="1677133" cy="461665"/>
          </a:xfrm>
          <a:prstGeom prst="rect">
            <a:avLst/>
          </a:prstGeom>
          <a:noFill/>
        </p:spPr>
        <p:txBody>
          <a:bodyPr wrap="square">
            <a:spAutoFit/>
          </a:bodyPr>
          <a:lstStyle/>
          <a:p>
            <a:r>
              <a:rPr lang="ko-KR" altLang="en-US" sz="2400">
                <a:solidFill>
                  <a:schemeClr val="accent1"/>
                </a:solidFill>
                <a:latin typeface="Malgun Gothic" panose="020B0503020000020004" pitchFamily="34" charset="-127"/>
                <a:ea typeface="Malgun Gothic" panose="020B0503020000020004" pitchFamily="34" charset="-127"/>
              </a:rPr>
              <a:t>오이예요</a:t>
            </a:r>
            <a:r>
              <a:rPr lang="en-AU" altLang="ko-KR" sz="2400">
                <a:solidFill>
                  <a:schemeClr val="accent1"/>
                </a:solidFill>
                <a:latin typeface="Malgun Gothic" panose="020B0503020000020004" pitchFamily="34" charset="-127"/>
                <a:ea typeface="Malgun Gothic" panose="020B0503020000020004" pitchFamily="34" charset="-127"/>
              </a:rPr>
              <a:t>.</a:t>
            </a:r>
          </a:p>
        </p:txBody>
      </p:sp>
      <p:pic>
        <p:nvPicPr>
          <p:cNvPr id="5" name="Picture 4" descr="Capsicum.">
            <a:extLst>
              <a:ext uri="{FF2B5EF4-FFF2-40B4-BE49-F238E27FC236}">
                <a16:creationId xmlns:a16="http://schemas.microsoft.com/office/drawing/2014/main" id="{095A817E-26D3-A58C-7D44-D2430AF03D79}"/>
              </a:ext>
            </a:extLst>
          </p:cNvPr>
          <p:cNvPicPr>
            <a:picLocks noChangeAspect="1"/>
          </p:cNvPicPr>
          <p:nvPr/>
        </p:nvPicPr>
        <p:blipFill>
          <a:blip r:embed="rId6"/>
          <a:stretch>
            <a:fillRect/>
          </a:stretch>
        </p:blipFill>
        <p:spPr>
          <a:xfrm>
            <a:off x="5682225" y="1488809"/>
            <a:ext cx="1370400" cy="1520287"/>
          </a:xfrm>
          <a:prstGeom prst="rect">
            <a:avLst/>
          </a:prstGeom>
        </p:spPr>
      </p:pic>
      <p:sp>
        <p:nvSpPr>
          <p:cNvPr id="20" name="TextBox 19">
            <a:extLst>
              <a:ext uri="{FF2B5EF4-FFF2-40B4-BE49-F238E27FC236}">
                <a16:creationId xmlns:a16="http://schemas.microsoft.com/office/drawing/2014/main" id="{48CDCEF2-5B27-0A7C-22E0-B6BA4D54CB7A}"/>
              </a:ext>
            </a:extLst>
          </p:cNvPr>
          <p:cNvSpPr txBox="1"/>
          <p:nvPr/>
        </p:nvSpPr>
        <p:spPr>
          <a:xfrm>
            <a:off x="7181552" y="2122207"/>
            <a:ext cx="2134848" cy="461665"/>
          </a:xfrm>
          <a:prstGeom prst="rect">
            <a:avLst/>
          </a:prstGeom>
          <a:noFill/>
        </p:spPr>
        <p:txBody>
          <a:bodyPr wrap="square">
            <a:spAutoFit/>
          </a:bodyPr>
          <a:lstStyle/>
          <a:p>
            <a:r>
              <a:rPr lang="ko-KR" altLang="en-US" dirty="0">
                <a:solidFill>
                  <a:schemeClr val="accent1"/>
                </a:solidFill>
                <a:latin typeface="Malgun Gothic" panose="020B0503020000020004" pitchFamily="34" charset="-127"/>
                <a:ea typeface="Malgun Gothic" panose="020B0503020000020004" pitchFamily="34" charset="-127"/>
              </a:rPr>
              <a:t>피망이</a:t>
            </a:r>
            <a:r>
              <a:rPr lang="ko-KR" altLang="en-US" sz="2400" dirty="0">
                <a:solidFill>
                  <a:schemeClr val="accent1"/>
                </a:solidFill>
                <a:latin typeface="Malgun Gothic" panose="020B0503020000020004" pitchFamily="34" charset="-127"/>
                <a:ea typeface="Malgun Gothic" panose="020B0503020000020004" pitchFamily="34" charset="-127"/>
              </a:rPr>
              <a:t>예요</a:t>
            </a:r>
            <a:r>
              <a:rPr lang="en-AU" altLang="ko-KR" sz="2400" dirty="0">
                <a:solidFill>
                  <a:schemeClr val="accent1"/>
                </a:solidFill>
                <a:latin typeface="Malgun Gothic" panose="020B0503020000020004" pitchFamily="34" charset="-127"/>
                <a:ea typeface="Malgun Gothic" panose="020B0503020000020004" pitchFamily="34" charset="-127"/>
              </a:rPr>
              <a:t>.</a:t>
            </a:r>
          </a:p>
        </p:txBody>
      </p:sp>
      <p:pic>
        <p:nvPicPr>
          <p:cNvPr id="10" name="Picture 9" descr="Tangerine.">
            <a:extLst>
              <a:ext uri="{FF2B5EF4-FFF2-40B4-BE49-F238E27FC236}">
                <a16:creationId xmlns:a16="http://schemas.microsoft.com/office/drawing/2014/main" id="{B2B9C090-3942-AC89-2F63-AA2045AA04B3}"/>
              </a:ext>
            </a:extLst>
          </p:cNvPr>
          <p:cNvPicPr>
            <a:picLocks noChangeAspect="1"/>
          </p:cNvPicPr>
          <p:nvPr/>
        </p:nvPicPr>
        <p:blipFill>
          <a:blip r:embed="rId7"/>
          <a:stretch>
            <a:fillRect/>
          </a:stretch>
        </p:blipFill>
        <p:spPr>
          <a:xfrm>
            <a:off x="5542352" y="3131407"/>
            <a:ext cx="1614620" cy="1285238"/>
          </a:xfrm>
          <a:prstGeom prst="rect">
            <a:avLst/>
          </a:prstGeom>
        </p:spPr>
      </p:pic>
      <p:sp>
        <p:nvSpPr>
          <p:cNvPr id="22" name="TextBox 21">
            <a:extLst>
              <a:ext uri="{FF2B5EF4-FFF2-40B4-BE49-F238E27FC236}">
                <a16:creationId xmlns:a16="http://schemas.microsoft.com/office/drawing/2014/main" id="{7A791A88-827E-3BF9-8397-AAEEBF50CCDD}"/>
              </a:ext>
            </a:extLst>
          </p:cNvPr>
          <p:cNvSpPr txBox="1"/>
          <p:nvPr/>
        </p:nvSpPr>
        <p:spPr>
          <a:xfrm>
            <a:off x="7181552" y="3603077"/>
            <a:ext cx="2582740" cy="461665"/>
          </a:xfrm>
          <a:prstGeom prst="rect">
            <a:avLst/>
          </a:prstGeom>
          <a:noFill/>
        </p:spPr>
        <p:txBody>
          <a:bodyPr wrap="square">
            <a:spAutoFit/>
          </a:bodyPr>
          <a:lstStyle/>
          <a:p>
            <a:r>
              <a:rPr lang="ko-KR" altLang="en-US" sz="2400">
                <a:solidFill>
                  <a:schemeClr val="accent1"/>
                </a:solidFill>
                <a:latin typeface="Malgun Gothic" panose="020B0503020000020004" pitchFamily="34" charset="-127"/>
                <a:ea typeface="Malgun Gothic" panose="020B0503020000020004" pitchFamily="34" charset="-127"/>
              </a:rPr>
              <a:t>귤이</a:t>
            </a:r>
            <a:r>
              <a:rPr lang="ko-KR" altLang="en-US">
                <a:solidFill>
                  <a:schemeClr val="accent1"/>
                </a:solidFill>
                <a:latin typeface="Malgun Gothic" panose="020B0503020000020004" pitchFamily="34" charset="-127"/>
                <a:ea typeface="Malgun Gothic" panose="020B0503020000020004" pitchFamily="34" charset="-127"/>
              </a:rPr>
              <a:t>에</a:t>
            </a:r>
            <a:r>
              <a:rPr lang="ko-KR" altLang="en-US" sz="2400">
                <a:solidFill>
                  <a:schemeClr val="accent1"/>
                </a:solidFill>
                <a:latin typeface="Malgun Gothic" panose="020B0503020000020004" pitchFamily="34" charset="-127"/>
                <a:ea typeface="Malgun Gothic" panose="020B0503020000020004" pitchFamily="34" charset="-127"/>
              </a:rPr>
              <a:t>요</a:t>
            </a:r>
            <a:r>
              <a:rPr lang="en-AU" altLang="ko-KR" sz="2400">
                <a:solidFill>
                  <a:schemeClr val="accent1"/>
                </a:solidFill>
                <a:latin typeface="Malgun Gothic" panose="020B0503020000020004" pitchFamily="34" charset="-127"/>
                <a:ea typeface="Malgun Gothic" panose="020B0503020000020004" pitchFamily="34" charset="-127"/>
              </a:rPr>
              <a:t>.</a:t>
            </a:r>
          </a:p>
        </p:txBody>
      </p:sp>
      <p:pic>
        <p:nvPicPr>
          <p:cNvPr id="12" name="Picture 11" descr="Lettuce.">
            <a:extLst>
              <a:ext uri="{FF2B5EF4-FFF2-40B4-BE49-F238E27FC236}">
                <a16:creationId xmlns:a16="http://schemas.microsoft.com/office/drawing/2014/main" id="{0EC1B834-77C9-7CAF-0499-4745507CC9F4}"/>
              </a:ext>
            </a:extLst>
          </p:cNvPr>
          <p:cNvPicPr>
            <a:picLocks noChangeAspect="1"/>
          </p:cNvPicPr>
          <p:nvPr/>
        </p:nvPicPr>
        <p:blipFill>
          <a:blip r:embed="rId8"/>
          <a:stretch>
            <a:fillRect/>
          </a:stretch>
        </p:blipFill>
        <p:spPr>
          <a:xfrm>
            <a:off x="5765436" y="4661266"/>
            <a:ext cx="1225577" cy="1327104"/>
          </a:xfrm>
          <a:prstGeom prst="rect">
            <a:avLst/>
          </a:prstGeom>
        </p:spPr>
      </p:pic>
      <p:sp>
        <p:nvSpPr>
          <p:cNvPr id="24" name="TextBox 23">
            <a:extLst>
              <a:ext uri="{FF2B5EF4-FFF2-40B4-BE49-F238E27FC236}">
                <a16:creationId xmlns:a16="http://schemas.microsoft.com/office/drawing/2014/main" id="{1B055132-301F-DDE9-7616-A2DEA0B5E16A}"/>
              </a:ext>
            </a:extLst>
          </p:cNvPr>
          <p:cNvSpPr txBox="1"/>
          <p:nvPr/>
        </p:nvSpPr>
        <p:spPr>
          <a:xfrm>
            <a:off x="7181552" y="5175293"/>
            <a:ext cx="2442738" cy="461665"/>
          </a:xfrm>
          <a:prstGeom prst="rect">
            <a:avLst/>
          </a:prstGeom>
          <a:noFill/>
        </p:spPr>
        <p:txBody>
          <a:bodyPr wrap="square">
            <a:spAutoFit/>
          </a:bodyPr>
          <a:lstStyle/>
          <a:p>
            <a:r>
              <a:rPr lang="ko-KR" altLang="en-US" sz="2400">
                <a:solidFill>
                  <a:schemeClr val="accent1"/>
                </a:solidFill>
                <a:latin typeface="Malgun Gothic" panose="020B0503020000020004" pitchFamily="34" charset="-127"/>
                <a:ea typeface="Malgun Gothic" panose="020B0503020000020004" pitchFamily="34" charset="-127"/>
              </a:rPr>
              <a:t>상추예요</a:t>
            </a:r>
            <a:r>
              <a:rPr lang="en-AU" altLang="ko-KR" sz="2400">
                <a:solidFill>
                  <a:schemeClr val="accent1"/>
                </a:solidFill>
                <a:latin typeface="Malgun Gothic" panose="020B0503020000020004" pitchFamily="34" charset="-127"/>
                <a:ea typeface="Malgun Gothic" panose="020B0503020000020004" pitchFamily="34" charset="-127"/>
              </a:rPr>
              <a:t>.</a:t>
            </a:r>
          </a:p>
        </p:txBody>
      </p:sp>
      <p:sp>
        <p:nvSpPr>
          <p:cNvPr id="3" name="슬라이드 번호 개체 틀 2">
            <a:extLst>
              <a:ext uri="{FF2B5EF4-FFF2-40B4-BE49-F238E27FC236}">
                <a16:creationId xmlns:a16="http://schemas.microsoft.com/office/drawing/2014/main" id="{350330F2-F6B8-BA82-AF18-D6654F74375F}"/>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9</a:t>
            </a:fld>
            <a:endParaRPr lang="en-AU"/>
          </a:p>
        </p:txBody>
      </p:sp>
    </p:spTree>
    <p:extLst>
      <p:ext uri="{BB962C8B-B14F-4D97-AF65-F5344CB8AC3E}">
        <p14:creationId xmlns:p14="http://schemas.microsoft.com/office/powerpoint/2010/main" val="773125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18" grpId="0"/>
      <p:bldP spid="20" grpId="0"/>
      <p:bldP spid="22" grpId="0"/>
      <p:bldP spid="24" grpId="0"/>
    </p:bldLst>
  </p:timing>
</p:sld>
</file>

<file path=ppt/theme/theme1.xml><?xml version="1.0" encoding="utf-8"?>
<a:theme xmlns:a="http://schemas.openxmlformats.org/drawingml/2006/main" name="3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1c5a270-2cab-4081-bd60-6681928412a9">
      <Terms xmlns="http://schemas.microsoft.com/office/infopath/2007/PartnerControls"/>
    </lcf76f155ced4ddcb4097134ff3c332f>
    <TaxCatchAll xmlns="654a006b-cedf-4f35-a676-59854467968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B702864924864458D8A7651D2138959" ma:contentTypeVersion="19" ma:contentTypeDescription="Create a new document." ma:contentTypeScope="" ma:versionID="78fd0f863bded9a6b2f0865810ec5c37">
  <xsd:schema xmlns:xsd="http://www.w3.org/2001/XMLSchema" xmlns:xs="http://www.w3.org/2001/XMLSchema" xmlns:p="http://schemas.microsoft.com/office/2006/metadata/properties" xmlns:ns2="71c5a270-2cab-4081-bd60-6681928412a9" xmlns:ns3="654a006b-cedf-4f35-a676-59854467968c" targetNamespace="http://schemas.microsoft.com/office/2006/metadata/properties" ma:root="true" ma:fieldsID="23b29d0f4755366044abf1659b3e375d" ns2:_="" ns3:_="">
    <xsd:import namespace="71c5a270-2cab-4081-bd60-6681928412a9"/>
    <xsd:import namespace="654a006b-cedf-4f35-a676-59854467968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ObjectDetectorVersions" minOccurs="0"/>
                <xsd:element ref="ns2:lcf76f155ced4ddcb4097134ff3c332f" minOccurs="0"/>
                <xsd:element ref="ns3:TaxCatchAll"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270-2cab-4081-bd60-6681928412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54a006b-cedf-4f35-a676-59854467968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63be3a18-bd3c-4b62-9bca-ad0529fb27e9}" ma:internalName="TaxCatchAll" ma:showField="CatchAllData" ma:web="654a006b-cedf-4f35-a676-59854467968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80DAA2-907E-4CB5-B016-D0DA35A045BF}">
  <ds:schemaRefs>
    <ds:schemaRef ds:uri="http://schemas.microsoft.com/office/2006/metadata/properties"/>
    <ds:schemaRef ds:uri="http://schemas.microsoft.com/office/2006/documentManagement/types"/>
    <ds:schemaRef ds:uri="http://schemas.microsoft.com/office/infopath/2007/PartnerControls"/>
    <ds:schemaRef ds:uri="http://purl.org/dc/elements/1.1/"/>
    <ds:schemaRef ds:uri="http://purl.org/dc/terms/"/>
    <ds:schemaRef ds:uri="http://schemas.openxmlformats.org/package/2006/metadata/core-properties"/>
    <ds:schemaRef ds:uri="http://purl.org/dc/dcmitype/"/>
    <ds:schemaRef ds:uri="654a006b-cedf-4f35-a676-59854467968c"/>
    <ds:schemaRef ds:uri="71c5a270-2cab-4081-bd60-6681928412a9"/>
    <ds:schemaRef ds:uri="http://www.w3.org/XML/1998/namespace"/>
  </ds:schemaRefs>
</ds:datastoreItem>
</file>

<file path=customXml/itemProps2.xml><?xml version="1.0" encoding="utf-8"?>
<ds:datastoreItem xmlns:ds="http://schemas.openxmlformats.org/officeDocument/2006/customXml" ds:itemID="{3529EC61-8433-4465-B5BF-F9D5B2C0BDE3}">
  <ds:schemaRefs>
    <ds:schemaRef ds:uri="http://schemas.microsoft.com/sharepoint/v3/contenttype/forms"/>
  </ds:schemaRefs>
</ds:datastoreItem>
</file>

<file path=customXml/itemProps3.xml><?xml version="1.0" encoding="utf-8"?>
<ds:datastoreItem xmlns:ds="http://schemas.openxmlformats.org/officeDocument/2006/customXml" ds:itemID="{7322D3B5-7A41-480B-8FD0-34FC3A2546F8}">
  <ds:schemaRefs>
    <ds:schemaRef ds:uri="654a006b-cedf-4f35-a676-59854467968c"/>
    <ds:schemaRef ds:uri="71c5a270-2cab-4081-bd60-6681928412a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467</Words>
  <Application>Microsoft Office PowerPoint</Application>
  <PresentationFormat>Widescreen</PresentationFormat>
  <Paragraphs>63</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Public Sans Light</vt:lpstr>
      <vt:lpstr>Public Sans</vt:lpstr>
      <vt:lpstr>Times New Roman</vt:lpstr>
      <vt:lpstr>Malgun Gothic</vt:lpstr>
      <vt:lpstr>3_NSWG Corporate</vt:lpstr>
      <vt:lpstr>What is it? – 뭐예요?</vt:lpstr>
      <vt:lpstr>What is it? (1)</vt:lpstr>
      <vt:lpstr>What is it? (2)</vt:lpstr>
      <vt:lpstr>What is it? (3)</vt:lpstr>
      <vt:lpstr>What is it? (4)</vt:lpstr>
      <vt:lpstr>What is it? (5)</vt:lpstr>
      <vt:lpstr>What is it? (6)</vt:lpstr>
      <vt:lpstr>What is it? (7)</vt:lpstr>
      <vt:lpstr>Identify these items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it? – Stage 4 Korean</dc:title>
  <dc:creator>NSW Department of Education</dc:creator>
  <cp:lastModifiedBy/>
  <dcterms:created xsi:type="dcterms:W3CDTF">2022-12-14T10:07:55Z</dcterms:created>
  <dcterms:modified xsi:type="dcterms:W3CDTF">2024-07-31T22:23:21Z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0x0101001B702864924864458D8A7651D2138959</vt:lpwstr>
  </property>
  <property fmtid="{D5CDD505-2E9C-101B-9397-08002B2CF9AE}" pid="4" name="MSIP_Label_b603dfd7-d93a-4381-a340-2995d8282205_Enabled">
    <vt:lpwstr>true</vt:lpwstr>
  </property>
  <property fmtid="{D5CDD505-2E9C-101B-9397-08002B2CF9AE}" pid="5" name="MSIP_Label_b603dfd7-d93a-4381-a340-2995d8282205_SetDate">
    <vt:lpwstr>2023-08-07T02:13:14Z</vt:lpwstr>
  </property>
  <property fmtid="{D5CDD505-2E9C-101B-9397-08002B2CF9AE}" pid="6" name="MSIP_Label_b603dfd7-d93a-4381-a340-2995d8282205_Method">
    <vt:lpwstr>Standard</vt:lpwstr>
  </property>
  <property fmtid="{D5CDD505-2E9C-101B-9397-08002B2CF9AE}" pid="7" name="MSIP_Label_b603dfd7-d93a-4381-a340-2995d8282205_Name">
    <vt:lpwstr>OFFICIAL</vt:lpwstr>
  </property>
  <property fmtid="{D5CDD505-2E9C-101B-9397-08002B2CF9AE}" pid="8" name="MSIP_Label_b603dfd7-d93a-4381-a340-2995d8282205_SiteId">
    <vt:lpwstr>05a0e69a-418a-47c1-9c25-9387261bf991</vt:lpwstr>
  </property>
  <property fmtid="{D5CDD505-2E9C-101B-9397-08002B2CF9AE}" pid="9" name="MSIP_Label_b603dfd7-d93a-4381-a340-2995d8282205_ActionId">
    <vt:lpwstr>236309a5-a59a-4b9d-99ec-b93407eaf6be</vt:lpwstr>
  </property>
  <property fmtid="{D5CDD505-2E9C-101B-9397-08002B2CF9AE}" pid="10" name="MSIP_Label_b603dfd7-d93a-4381-a340-2995d8282205_ContentBits">
    <vt:lpwstr>0</vt:lpwstr>
  </property>
</Properties>
</file>