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9" r:id="rId4"/>
  </p:sldMasterIdLst>
  <p:notesMasterIdLst>
    <p:notesMasterId r:id="rId47"/>
  </p:notesMasterIdLst>
  <p:handoutMasterIdLst>
    <p:handoutMasterId r:id="rId48"/>
  </p:handoutMasterIdLst>
  <p:sldIdLst>
    <p:sldId id="2141411557" r:id="rId5"/>
    <p:sldId id="2141411564" r:id="rId6"/>
    <p:sldId id="2141411568" r:id="rId7"/>
    <p:sldId id="2141411569" r:id="rId8"/>
    <p:sldId id="2141411570" r:id="rId9"/>
    <p:sldId id="2141411571" r:id="rId10"/>
    <p:sldId id="2141411572" r:id="rId11"/>
    <p:sldId id="2141411573" r:id="rId12"/>
    <p:sldId id="2141411574" r:id="rId13"/>
    <p:sldId id="2141411575" r:id="rId14"/>
    <p:sldId id="2141411576" r:id="rId15"/>
    <p:sldId id="2141411577" r:id="rId16"/>
    <p:sldId id="2141411565" r:id="rId17"/>
    <p:sldId id="2141411578" r:id="rId18"/>
    <p:sldId id="2141411579" r:id="rId19"/>
    <p:sldId id="2141411580" r:id="rId20"/>
    <p:sldId id="2141411581" r:id="rId21"/>
    <p:sldId id="2141411582" r:id="rId22"/>
    <p:sldId id="2141411583" r:id="rId23"/>
    <p:sldId id="2141411584" r:id="rId24"/>
    <p:sldId id="2141411585" r:id="rId25"/>
    <p:sldId id="2141411621" r:id="rId26"/>
    <p:sldId id="2141411603" r:id="rId27"/>
    <p:sldId id="2141411609" r:id="rId28"/>
    <p:sldId id="2141411611" r:id="rId29"/>
    <p:sldId id="2141411613" r:id="rId30"/>
    <p:sldId id="2141411614" r:id="rId31"/>
    <p:sldId id="2141411618" r:id="rId32"/>
    <p:sldId id="2141411605" r:id="rId33"/>
    <p:sldId id="2141411612" r:id="rId34"/>
    <p:sldId id="2141411606" r:id="rId35"/>
    <p:sldId id="2141411604" r:id="rId36"/>
    <p:sldId id="2141411607" r:id="rId37"/>
    <p:sldId id="2141411615" r:id="rId38"/>
    <p:sldId id="2141411616" r:id="rId39"/>
    <p:sldId id="2141411617" r:id="rId40"/>
    <p:sldId id="2141411620" r:id="rId41"/>
    <p:sldId id="2141411608" r:id="rId42"/>
    <p:sldId id="2141411610" r:id="rId43"/>
    <p:sldId id="2141411619" r:id="rId44"/>
    <p:sldId id="2141411601" r:id="rId45"/>
    <p:sldId id="2141411556" r:id="rId46"/>
  </p:sldIdLst>
  <p:sldSz cx="12192000" cy="6858000"/>
  <p:notesSz cx="6858000" cy="9144000"/>
  <p:embeddedFontLst>
    <p:embeddedFont>
      <p:font typeface="Malgun Gothic" panose="020B0503020000020004" pitchFamily="34" charset="-127"/>
      <p:regular r:id="rId49"/>
      <p:bold r:id="rId50"/>
    </p:embeddedFont>
    <p:embeddedFont>
      <p:font typeface="Public Sans" pitchFamily="2" charset="0"/>
      <p:regular r:id="rId51"/>
      <p:bold r:id="rId52"/>
      <p:italic r:id="rId53"/>
      <p:boldItalic r:id="rId54"/>
    </p:embeddedFont>
    <p:embeddedFont>
      <p:font typeface="Public Sans Light" pitchFamily="2" charset="0"/>
      <p:regular r:id="rId55"/>
      <p:italic r:id="rId5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D3C3C79F-0297-4EC3-AE6B-98DA82E56DE6}">
          <p14:sldIdLst>
            <p14:sldId id="2141411557"/>
          </p14:sldIdLst>
        </p14:section>
        <p14:section name="Content slides" id="{0658E4C2-B403-4E63-8B01-C99EC0D64257}">
          <p14:sldIdLst>
            <p14:sldId id="2141411564"/>
            <p14:sldId id="2141411568"/>
            <p14:sldId id="2141411569"/>
            <p14:sldId id="2141411570"/>
            <p14:sldId id="2141411571"/>
            <p14:sldId id="2141411572"/>
            <p14:sldId id="2141411573"/>
            <p14:sldId id="2141411574"/>
            <p14:sldId id="2141411575"/>
            <p14:sldId id="2141411576"/>
            <p14:sldId id="2141411577"/>
            <p14:sldId id="2141411565"/>
            <p14:sldId id="2141411578"/>
            <p14:sldId id="2141411579"/>
            <p14:sldId id="2141411580"/>
            <p14:sldId id="2141411581"/>
            <p14:sldId id="2141411582"/>
            <p14:sldId id="2141411583"/>
            <p14:sldId id="2141411584"/>
            <p14:sldId id="2141411585"/>
            <p14:sldId id="2141411621"/>
            <p14:sldId id="2141411603"/>
            <p14:sldId id="2141411609"/>
            <p14:sldId id="2141411611"/>
            <p14:sldId id="2141411613"/>
            <p14:sldId id="2141411614"/>
            <p14:sldId id="2141411618"/>
            <p14:sldId id="2141411605"/>
            <p14:sldId id="2141411612"/>
            <p14:sldId id="2141411606"/>
            <p14:sldId id="2141411604"/>
            <p14:sldId id="2141411607"/>
            <p14:sldId id="2141411615"/>
            <p14:sldId id="2141411616"/>
            <p14:sldId id="2141411617"/>
            <p14:sldId id="2141411620"/>
            <p14:sldId id="2141411608"/>
            <p14:sldId id="2141411610"/>
            <p14:sldId id="2141411619"/>
            <p14:sldId id="2141411601"/>
          </p14:sldIdLst>
        </p14:section>
        <p14:section name="Copyright &amp; Referencing" id="{AADF0A9D-2732-4BD2-863E-4D527F1C2E30}">
          <p14:sldIdLst>
            <p14:sldId id="2141411556"/>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E900F56-96F0-A2C5-2EC5-4A5CA6B1A37B}" name="Nadine Cannings" initials="NC" userId="S::Nadine.Cannings@det.nsw.edu.au::edc68fe4-7015-48b6-a6c0-a33df6c27bb6" providerId="AD"/>
  <p188:author id="{BBC097E6-1CE6-562D-5185-EF6FD495D885}" name="Nadine Cannings" initials="NC" userId="S::nadine.cannings@det.nsw.edu.au::edc68fe4-7015-48b6-a6c0-a33df6c27b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BEDFD"/>
    <a:srgbClr val="CDD3D6"/>
    <a:srgbClr val="EBEBEB"/>
    <a:srgbClr val="146CFD"/>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39" autoAdjust="0"/>
  </p:normalViewPr>
  <p:slideViewPr>
    <p:cSldViewPr snapToGrid="0">
      <p:cViewPr varScale="1">
        <p:scale>
          <a:sx n="77" d="100"/>
          <a:sy n="77" d="100"/>
        </p:scale>
        <p:origin x="1794" y="7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viewProps" Target="viewProp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30/07/2024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30/07/2024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3817756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31</a:t>
            </a:fld>
            <a:endParaRPr lang="en-AU"/>
          </a:p>
        </p:txBody>
      </p:sp>
    </p:spTree>
    <p:extLst>
      <p:ext uri="{BB962C8B-B14F-4D97-AF65-F5344CB8AC3E}">
        <p14:creationId xmlns:p14="http://schemas.microsoft.com/office/powerpoint/2010/main" val="458797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32</a:t>
            </a:fld>
            <a:endParaRPr lang="en-AU"/>
          </a:p>
        </p:txBody>
      </p:sp>
    </p:spTree>
    <p:extLst>
      <p:ext uri="{BB962C8B-B14F-4D97-AF65-F5344CB8AC3E}">
        <p14:creationId xmlns:p14="http://schemas.microsoft.com/office/powerpoint/2010/main" val="2264014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33</a:t>
            </a:fld>
            <a:endParaRPr lang="en-AU"/>
          </a:p>
        </p:txBody>
      </p:sp>
    </p:spTree>
    <p:extLst>
      <p:ext uri="{BB962C8B-B14F-4D97-AF65-F5344CB8AC3E}">
        <p14:creationId xmlns:p14="http://schemas.microsoft.com/office/powerpoint/2010/main" val="28873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34</a:t>
            </a:fld>
            <a:endParaRPr lang="en-AU"/>
          </a:p>
        </p:txBody>
      </p:sp>
    </p:spTree>
    <p:extLst>
      <p:ext uri="{BB962C8B-B14F-4D97-AF65-F5344CB8AC3E}">
        <p14:creationId xmlns:p14="http://schemas.microsoft.com/office/powerpoint/2010/main" val="1953726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35</a:t>
            </a:fld>
            <a:endParaRPr lang="en-AU"/>
          </a:p>
        </p:txBody>
      </p:sp>
    </p:spTree>
    <p:extLst>
      <p:ext uri="{BB962C8B-B14F-4D97-AF65-F5344CB8AC3E}">
        <p14:creationId xmlns:p14="http://schemas.microsoft.com/office/powerpoint/2010/main" val="114816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36</a:t>
            </a:fld>
            <a:endParaRPr lang="en-AU"/>
          </a:p>
        </p:txBody>
      </p:sp>
    </p:spTree>
    <p:extLst>
      <p:ext uri="{BB962C8B-B14F-4D97-AF65-F5344CB8AC3E}">
        <p14:creationId xmlns:p14="http://schemas.microsoft.com/office/powerpoint/2010/main" val="1752187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37</a:t>
            </a:fld>
            <a:endParaRPr lang="en-AU"/>
          </a:p>
        </p:txBody>
      </p:sp>
    </p:spTree>
    <p:extLst>
      <p:ext uri="{BB962C8B-B14F-4D97-AF65-F5344CB8AC3E}">
        <p14:creationId xmlns:p14="http://schemas.microsoft.com/office/powerpoint/2010/main" val="732006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38</a:t>
            </a:fld>
            <a:endParaRPr lang="en-AU"/>
          </a:p>
        </p:txBody>
      </p:sp>
    </p:spTree>
    <p:extLst>
      <p:ext uri="{BB962C8B-B14F-4D97-AF65-F5344CB8AC3E}">
        <p14:creationId xmlns:p14="http://schemas.microsoft.com/office/powerpoint/2010/main" val="3108772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39</a:t>
            </a:fld>
            <a:endParaRPr lang="en-AU"/>
          </a:p>
        </p:txBody>
      </p:sp>
    </p:spTree>
    <p:extLst>
      <p:ext uri="{BB962C8B-B14F-4D97-AF65-F5344CB8AC3E}">
        <p14:creationId xmlns:p14="http://schemas.microsoft.com/office/powerpoint/2010/main" val="425890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40</a:t>
            </a:fld>
            <a:endParaRPr lang="en-AU"/>
          </a:p>
        </p:txBody>
      </p:sp>
    </p:spTree>
    <p:extLst>
      <p:ext uri="{BB962C8B-B14F-4D97-AF65-F5344CB8AC3E}">
        <p14:creationId xmlns:p14="http://schemas.microsoft.com/office/powerpoint/2010/main" val="4211033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9600" b="0" i="0" dirty="0">
                <a:effectLst/>
                <a:latin typeface="Malgun Gothic" panose="020B0503020000020004" pitchFamily="34" charset="-127"/>
                <a:ea typeface="Malgun Gothic" panose="020B0503020000020004" pitchFamily="34" charset="-127"/>
              </a:rPr>
              <a:t>과일이에요</a:t>
            </a:r>
            <a:r>
              <a:rPr lang="en-US" altLang="ko-KR" sz="9600" b="0" i="0" dirty="0">
                <a:effectLst/>
                <a:latin typeface="Malgun Gothic" panose="020B0503020000020004" pitchFamily="34" charset="-127"/>
                <a:ea typeface="Malgun Gothic" panose="020B0503020000020004" pitchFamily="34" charset="-127"/>
              </a:rPr>
              <a:t>? </a:t>
            </a:r>
            <a:r>
              <a:rPr lang="ko-KR" altLang="en-US" sz="9600" b="0" i="0" dirty="0">
                <a:effectLst/>
                <a:latin typeface="Malgun Gothic" panose="020B0503020000020004" pitchFamily="34" charset="-127"/>
                <a:ea typeface="Malgun Gothic" panose="020B0503020000020004" pitchFamily="34" charset="-127"/>
              </a:rPr>
              <a:t>야채예요</a:t>
            </a:r>
            <a:r>
              <a:rPr lang="en-AU" altLang="ko-KR" sz="9600" b="0" i="0" dirty="0">
                <a:effectLst/>
                <a:latin typeface="Malgun Gothic" panose="020B0503020000020004" pitchFamily="34" charset="-127"/>
                <a:ea typeface="Malgun Gothic" panose="020B0503020000020004" pitchFamily="34" charset="-127"/>
              </a:rPr>
              <a:t>? (</a:t>
            </a:r>
            <a:r>
              <a:rPr lang="en-AU" altLang="ko-KR" sz="9600" b="0" i="1" dirty="0" err="1">
                <a:effectLst/>
                <a:latin typeface="Malgun Gothic" panose="020B0503020000020004" pitchFamily="34" charset="-127"/>
                <a:ea typeface="Malgun Gothic" panose="020B0503020000020004" pitchFamily="34" charset="-127"/>
              </a:rPr>
              <a:t>gwa</a:t>
            </a:r>
            <a:r>
              <a:rPr lang="en-AU" altLang="ko-KR" sz="9600" b="0" i="1" dirty="0">
                <a:effectLst/>
                <a:latin typeface="Malgun Gothic" panose="020B0503020000020004" pitchFamily="34" charset="-127"/>
                <a:ea typeface="Malgun Gothic" panose="020B0503020000020004" pitchFamily="34" charset="-127"/>
              </a:rPr>
              <a:t>-il </a:t>
            </a:r>
            <a:r>
              <a:rPr lang="en-AU" altLang="ko-KR" sz="9600" b="0" i="1" dirty="0" err="1">
                <a:effectLst/>
                <a:latin typeface="Malgun Gothic" panose="020B0503020000020004" pitchFamily="34" charset="-127"/>
                <a:ea typeface="Malgun Gothic" panose="020B0503020000020004" pitchFamily="34" charset="-127"/>
              </a:rPr>
              <a:t>ieyo</a:t>
            </a:r>
            <a:r>
              <a:rPr lang="en-AU" altLang="ko-KR" sz="9600" b="0" i="1" dirty="0">
                <a:effectLst/>
                <a:latin typeface="Malgun Gothic" panose="020B0503020000020004" pitchFamily="34" charset="-127"/>
                <a:ea typeface="Malgun Gothic" panose="020B0503020000020004" pitchFamily="34" charset="-127"/>
              </a:rPr>
              <a:t>? </a:t>
            </a:r>
            <a:r>
              <a:rPr lang="en-AU" altLang="ko-KR" sz="9600" b="0" i="1" dirty="0" err="1">
                <a:effectLst/>
                <a:latin typeface="Malgun Gothic" panose="020B0503020000020004" pitchFamily="34" charset="-127"/>
                <a:ea typeface="Malgun Gothic" panose="020B0503020000020004" pitchFamily="34" charset="-127"/>
              </a:rPr>
              <a:t>ya-chae</a:t>
            </a:r>
            <a:r>
              <a:rPr lang="en-AU" altLang="ko-KR" sz="9600" b="0" i="1" dirty="0">
                <a:effectLst/>
                <a:latin typeface="Malgun Gothic" panose="020B0503020000020004" pitchFamily="34" charset="-127"/>
                <a:ea typeface="Malgun Gothic" panose="020B0503020000020004" pitchFamily="34" charset="-127"/>
              </a:rPr>
              <a:t> </a:t>
            </a:r>
            <a:r>
              <a:rPr lang="en-AU" altLang="ko-KR" sz="9600" b="0" i="1" dirty="0" err="1">
                <a:effectLst/>
                <a:latin typeface="Malgun Gothic" panose="020B0503020000020004" pitchFamily="34" charset="-127"/>
                <a:ea typeface="Malgun Gothic" panose="020B0503020000020004" pitchFamily="34" charset="-127"/>
              </a:rPr>
              <a:t>yeyo</a:t>
            </a:r>
            <a:r>
              <a:rPr lang="en-AU" altLang="ko-KR" sz="9600" b="0" i="1" dirty="0">
                <a:effectLst/>
                <a:latin typeface="Malgun Gothic" panose="020B0503020000020004" pitchFamily="34" charset="-127"/>
                <a:ea typeface="Malgun Gothic" panose="020B0503020000020004" pitchFamily="34" charset="-127"/>
              </a:rPr>
              <a:t>?</a:t>
            </a:r>
            <a:r>
              <a:rPr lang="en-AU" altLang="ko-KR" sz="9600" b="0" i="0"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9600" b="0" i="0" dirty="0">
                <a:solidFill>
                  <a:srgbClr val="0D0D0D"/>
                </a:solidFill>
                <a:effectLst/>
              </a:rPr>
              <a:t>뭐예요</a:t>
            </a:r>
            <a:r>
              <a:rPr lang="en-US" altLang="ko-KR" sz="9600" b="0" i="0" dirty="0">
                <a:solidFill>
                  <a:srgbClr val="0D0D0D"/>
                </a:solidFill>
                <a:effectLst/>
              </a:rPr>
              <a:t>? (</a:t>
            </a:r>
            <a:r>
              <a:rPr lang="en-US" altLang="ko-KR" sz="9600" b="0" i="1" dirty="0" err="1">
                <a:solidFill>
                  <a:srgbClr val="0D0D0D"/>
                </a:solidFill>
                <a:effectLst/>
              </a:rPr>
              <a:t>mwoyeyo</a:t>
            </a:r>
            <a:r>
              <a:rPr lang="en-US" altLang="ko-KR" sz="9600" b="0" i="0" dirty="0">
                <a:solidFill>
                  <a:srgbClr val="0D0D0D"/>
                </a:solidFill>
                <a:effectLst/>
              </a:rPr>
              <a:t>?)</a:t>
            </a:r>
            <a:endParaRPr lang="en-AU" sz="9600" dirty="0">
              <a:latin typeface="Malgun Gothic" panose="020B0503020000020004" pitchFamily="34" charset="-127"/>
              <a:ea typeface="Malgun Gothic" panose="020B0503020000020004" pitchFamily="34" charset="-127"/>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81737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41</a:t>
            </a:fld>
            <a:endParaRPr lang="en-AU"/>
          </a:p>
        </p:txBody>
      </p:sp>
    </p:spTree>
    <p:extLst>
      <p:ext uri="{BB962C8B-B14F-4D97-AF65-F5344CB8AC3E}">
        <p14:creationId xmlns:p14="http://schemas.microsoft.com/office/powerpoint/2010/main" val="3041973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42</a:t>
            </a:fld>
            <a:endParaRPr lang="en-AU"/>
          </a:p>
        </p:txBody>
      </p:sp>
    </p:spTree>
    <p:extLst>
      <p:ext uri="{BB962C8B-B14F-4D97-AF65-F5344CB8AC3E}">
        <p14:creationId xmlns:p14="http://schemas.microsoft.com/office/powerpoint/2010/main" val="4052191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256290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endParaRPr lang="en-AU" altLang="ko-KR" sz="1600" dirty="0">
              <a:latin typeface="Malgun Gothic" panose="020B0503020000020004" pitchFamily="34" charset="-127"/>
              <a:ea typeface="Malgun Gothic" panose="020B0503020000020004" pitchFamily="34" charset="-127"/>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662308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26</a:t>
            </a:fld>
            <a:endParaRPr lang="en-AU"/>
          </a:p>
        </p:txBody>
      </p:sp>
    </p:spTree>
    <p:extLst>
      <p:ext uri="{BB962C8B-B14F-4D97-AF65-F5344CB8AC3E}">
        <p14:creationId xmlns:p14="http://schemas.microsoft.com/office/powerpoint/2010/main" val="1435674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r>
              <a:rPr lang="en-AU" altLang="ko-KR" sz="1600" b="0" i="0"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89010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77955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p>
        </p:txBody>
      </p:sp>
      <p:sp>
        <p:nvSpPr>
          <p:cNvPr id="4" name="Slide Number Placeholder 3"/>
          <p:cNvSpPr>
            <a:spLocks noGrp="1"/>
          </p:cNvSpPr>
          <p:nvPr>
            <p:ph type="sldNum" sz="quarter" idx="5"/>
          </p:nvPr>
        </p:nvSpPr>
        <p:spPr/>
        <p:txBody>
          <a:bodyPr/>
          <a:lstStyle/>
          <a:p>
            <a:fld id="{B07158C4-A119-4B78-9DE8-A50001BC31DC}" type="slidenum">
              <a:rPr lang="en-AU" smtClean="0"/>
              <a:pPr/>
              <a:t>29</a:t>
            </a:fld>
            <a:endParaRPr lang="en-AU"/>
          </a:p>
        </p:txBody>
      </p:sp>
    </p:spTree>
    <p:extLst>
      <p:ext uri="{BB962C8B-B14F-4D97-AF65-F5344CB8AC3E}">
        <p14:creationId xmlns:p14="http://schemas.microsoft.com/office/powerpoint/2010/main" val="295459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effectLst/>
                <a:latin typeface="Malgun Gothic" panose="020B0503020000020004" pitchFamily="34" charset="-127"/>
                <a:ea typeface="Malgun Gothic" panose="020B0503020000020004" pitchFamily="34" charset="-127"/>
              </a:rPr>
              <a:t>과일이에요</a:t>
            </a:r>
            <a:r>
              <a:rPr lang="en-US" altLang="ko-KR" sz="1600" b="0" i="0" dirty="0">
                <a:effectLst/>
                <a:latin typeface="Malgun Gothic" panose="020B0503020000020004" pitchFamily="34" charset="-127"/>
                <a:ea typeface="Malgun Gothic" panose="020B0503020000020004" pitchFamily="34" charset="-127"/>
              </a:rPr>
              <a:t>? </a:t>
            </a:r>
            <a:r>
              <a:rPr lang="ko-KR" altLang="en-US" sz="1600" b="0" i="0" dirty="0">
                <a:effectLst/>
                <a:latin typeface="Malgun Gothic" panose="020B0503020000020004" pitchFamily="34" charset="-127"/>
                <a:ea typeface="Malgun Gothic" panose="020B0503020000020004" pitchFamily="34" charset="-127"/>
              </a:rPr>
              <a:t>야채예요</a:t>
            </a:r>
            <a:r>
              <a:rPr lang="en-AU" altLang="ko-KR" sz="1600" b="0" i="0"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gwa</a:t>
            </a:r>
            <a:r>
              <a:rPr lang="en-AU" altLang="ko-KR" sz="1600" b="0" i="1" dirty="0">
                <a:effectLst/>
                <a:latin typeface="Malgun Gothic" panose="020B0503020000020004" pitchFamily="34" charset="-127"/>
                <a:ea typeface="Malgun Gothic" panose="020B0503020000020004" pitchFamily="34" charset="-127"/>
              </a:rPr>
              <a:t>-il </a:t>
            </a:r>
            <a:r>
              <a:rPr lang="en-AU" altLang="ko-KR" sz="1600" b="0" i="1" dirty="0" err="1">
                <a:effectLst/>
                <a:latin typeface="Malgun Gothic" panose="020B0503020000020004" pitchFamily="34" charset="-127"/>
                <a:ea typeface="Malgun Gothic" panose="020B0503020000020004" pitchFamily="34" charset="-127"/>
              </a:rPr>
              <a:t>ieyo</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ya-chae</a:t>
            </a:r>
            <a:r>
              <a:rPr lang="en-AU" altLang="ko-KR" sz="1600" b="0" i="1" dirty="0">
                <a:effectLst/>
                <a:latin typeface="Malgun Gothic" panose="020B0503020000020004" pitchFamily="34" charset="-127"/>
                <a:ea typeface="Malgun Gothic" panose="020B0503020000020004" pitchFamily="34" charset="-127"/>
              </a:rPr>
              <a:t> </a:t>
            </a:r>
            <a:r>
              <a:rPr lang="en-AU" altLang="ko-KR" sz="1600" b="0" i="1" dirty="0" err="1">
                <a:effectLst/>
                <a:latin typeface="Malgun Gothic" panose="020B0503020000020004" pitchFamily="34" charset="-127"/>
                <a:ea typeface="Malgun Gothic" panose="020B0503020000020004" pitchFamily="34" charset="-127"/>
              </a:rPr>
              <a:t>yeyo</a:t>
            </a:r>
            <a:r>
              <a:rPr lang="en-AU" altLang="ko-KR" sz="1600" b="0" i="1" dirty="0">
                <a:effectLst/>
                <a:latin typeface="Malgun Gothic" panose="020B0503020000020004" pitchFamily="34" charset="-127"/>
                <a:ea typeface="Malgun Gothic" panose="020B0503020000020004" pitchFamily="34" charset="-127"/>
              </a:rPr>
              <a:t>?)</a:t>
            </a:r>
          </a:p>
          <a:p>
            <a:pPr marL="0" marR="0" lvl="0" indent="0" algn="l" defTabSz="1219170" rtl="0" eaLnBrk="1" fontAlgn="auto" latinLnBrk="0" hangingPunct="1">
              <a:lnSpc>
                <a:spcPct val="100000"/>
              </a:lnSpc>
              <a:spcBef>
                <a:spcPts val="0"/>
              </a:spcBef>
              <a:spcAft>
                <a:spcPts val="0"/>
              </a:spcAft>
              <a:buClrTx/>
              <a:buSzTx/>
              <a:buFontTx/>
              <a:buNone/>
              <a:tabLst/>
              <a:defRPr/>
            </a:pPr>
            <a:r>
              <a:rPr lang="ko-KR" altLang="en-US" sz="1600" b="0" i="0" dirty="0">
                <a:solidFill>
                  <a:srgbClr val="0D0D0D"/>
                </a:solidFill>
                <a:effectLst/>
              </a:rPr>
              <a:t>뭐예요</a:t>
            </a:r>
            <a:r>
              <a:rPr lang="en-US" altLang="ko-KR" sz="1600" b="0" i="0" dirty="0">
                <a:solidFill>
                  <a:srgbClr val="0D0D0D"/>
                </a:solidFill>
                <a:effectLst/>
              </a:rPr>
              <a:t>? (</a:t>
            </a:r>
            <a:r>
              <a:rPr lang="en-US" altLang="ko-KR" sz="1600" b="0" i="1" dirty="0" err="1">
                <a:solidFill>
                  <a:srgbClr val="0D0D0D"/>
                </a:solidFill>
                <a:effectLst/>
              </a:rPr>
              <a:t>mwoyeyo</a:t>
            </a:r>
            <a:r>
              <a:rPr lang="en-US" altLang="ko-KR" sz="1600" b="0" i="0" dirty="0">
                <a:solidFill>
                  <a:srgbClr val="0D0D0D"/>
                </a:solidFill>
                <a:effectLst/>
              </a:rPr>
              <a:t>?) </a:t>
            </a:r>
            <a:endParaRPr lang="en-AU" altLang="ko-KR" sz="1600" dirty="0">
              <a:latin typeface="Malgun Gothic" panose="020B0503020000020004" pitchFamily="34" charset="-127"/>
              <a:ea typeface="Malgun Gothic" panose="020B0503020000020004" pitchFamily="34" charset="-127"/>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30</a:t>
            </a:fld>
            <a:endParaRPr lang="en-AU"/>
          </a:p>
        </p:txBody>
      </p:sp>
    </p:spTree>
    <p:extLst>
      <p:ext uri="{BB962C8B-B14F-4D97-AF65-F5344CB8AC3E}">
        <p14:creationId xmlns:p14="http://schemas.microsoft.com/office/powerpoint/2010/main" val="3143627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01413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04709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48006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951572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85079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99890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a:t>Click icon to add picture</a:t>
            </a:r>
            <a:endParaRPr lang="en-AU"/>
          </a:p>
        </p:txBody>
      </p:sp>
    </p:spTree>
    <p:extLst>
      <p:ext uri="{BB962C8B-B14F-4D97-AF65-F5344CB8AC3E}">
        <p14:creationId xmlns:p14="http://schemas.microsoft.com/office/powerpoint/2010/main" val="3234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4163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77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376365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527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414614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236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82660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09211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29720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a:t>Click icon to add picture</a:t>
            </a:r>
            <a:endParaRPr lang="en-AU"/>
          </a:p>
        </p:txBody>
      </p:sp>
    </p:spTree>
    <p:extLst>
      <p:ext uri="{BB962C8B-B14F-4D97-AF65-F5344CB8AC3E}">
        <p14:creationId xmlns:p14="http://schemas.microsoft.com/office/powerpoint/2010/main" val="164880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3465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5729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93410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39703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254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mn-lt"/>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2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2270373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11854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n-lt"/>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54400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46814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24017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9999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2629846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mn-lt"/>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64832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8816724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 id="2147483827" r:id="rId18"/>
    <p:sldLayoutId id="2147483828" r:id="rId19"/>
    <p:sldLayoutId id="2147483829" r:id="rId20"/>
    <p:sldLayoutId id="2147483830" r:id="rId21"/>
    <p:sldLayoutId id="2147483831" r:id="rId22"/>
    <p:sldLayoutId id="2147483832" r:id="rId23"/>
    <p:sldLayoutId id="2147483833" r:id="rId24"/>
    <p:sldLayoutId id="2147483834" r:id="rId25"/>
    <p:sldLayoutId id="2147483835" r:id="rId26"/>
    <p:sldLayoutId id="2147483836" r:id="rId27"/>
    <p:sldLayoutId id="2147483837" r:id="rId28"/>
    <p:sldLayoutId id="2147483838" r:id="rId29"/>
    <p:sldLayoutId id="2147483839"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2.png"/><Relationship Id="rId7" Type="http://schemas.openxmlformats.org/officeDocument/2006/relationships/image" Target="../media/image18.png"/><Relationship Id="rId12"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25.png"/><Relationship Id="rId9"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D4EF-9A6E-1BCE-CBC4-79DC393F1978}"/>
              </a:ext>
            </a:extLst>
          </p:cNvPr>
          <p:cNvSpPr>
            <a:spLocks noGrp="1"/>
          </p:cNvSpPr>
          <p:nvPr>
            <p:ph type="ctrTitle"/>
          </p:nvPr>
        </p:nvSpPr>
        <p:spPr/>
        <p:txBody>
          <a:bodyPr/>
          <a:lstStyle/>
          <a:p>
            <a:r>
              <a:rPr lang="en-AU" dirty="0"/>
              <a:t>Fruits and vegetables – </a:t>
            </a:r>
            <a:r>
              <a:rPr lang="ko-KR" altLang="en-US" dirty="0"/>
              <a:t>과일</a:t>
            </a:r>
            <a:r>
              <a:rPr lang="en-AU" altLang="ko-KR" dirty="0"/>
              <a:t>, </a:t>
            </a:r>
            <a:r>
              <a:rPr lang="ko-KR" altLang="en-US" dirty="0"/>
              <a:t>야채</a:t>
            </a:r>
            <a:endParaRPr lang="en-AU" dirty="0"/>
          </a:p>
        </p:txBody>
      </p:sp>
      <p:sp>
        <p:nvSpPr>
          <p:cNvPr id="7" name="Footer Placeholder 6">
            <a:extLst>
              <a:ext uri="{FF2B5EF4-FFF2-40B4-BE49-F238E27FC236}">
                <a16:creationId xmlns:a16="http://schemas.microsoft.com/office/drawing/2014/main" id="{AFEF0B15-45BB-5BF5-60D2-2E168F9D6FE0}"/>
              </a:ext>
              <a:ext uri="{C183D7F6-B498-43B3-948B-1728B52AA6E4}">
                <adec:decorative xmlns:adec="http://schemas.microsoft.com/office/drawing/2017/decorative" val="0"/>
              </a:ext>
            </a:extLst>
          </p:cNvPr>
          <p:cNvSpPr>
            <a:spLocks noGrp="1"/>
          </p:cNvSpPr>
          <p:nvPr>
            <p:ph type="ftr" sz="quarter" idx="3"/>
          </p:nvPr>
        </p:nvSpPr>
        <p:spPr/>
        <p:txBody>
          <a:bodyPr/>
          <a:lstStyle/>
          <a:p>
            <a:r>
              <a:rPr lang="en-US"/>
              <a:t>NSW Department of Education</a:t>
            </a:r>
            <a:endParaRPr lang="en-AU"/>
          </a:p>
        </p:txBody>
      </p:sp>
      <p:sp>
        <p:nvSpPr>
          <p:cNvPr id="4" name="Text Placeholder 3">
            <a:extLst>
              <a:ext uri="{FF2B5EF4-FFF2-40B4-BE49-F238E27FC236}">
                <a16:creationId xmlns:a16="http://schemas.microsoft.com/office/drawing/2014/main" id="{6B085060-361E-C117-562B-041D1079AE47}"/>
              </a:ext>
            </a:extLst>
          </p:cNvPr>
          <p:cNvSpPr txBox="1">
            <a:spLocks/>
          </p:cNvSpPr>
          <p:nvPr/>
        </p:nvSpPr>
        <p:spPr>
          <a:xfrm>
            <a:off x="359998" y="4273686"/>
            <a:ext cx="8532000" cy="42449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4"/>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t>Stage 4 – Korean </a:t>
            </a:r>
            <a:endParaRPr lang="en-AU" dirty="0"/>
          </a:p>
        </p:txBody>
      </p:sp>
    </p:spTree>
    <p:extLst>
      <p:ext uri="{BB962C8B-B14F-4D97-AF65-F5344CB8AC3E}">
        <p14:creationId xmlns:p14="http://schemas.microsoft.com/office/powerpoint/2010/main" val="39380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7FA7E-8D5D-6580-F997-EA1EC645B860}"/>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Tangerine</a:t>
            </a:r>
          </a:p>
        </p:txBody>
      </p:sp>
      <p:pic>
        <p:nvPicPr>
          <p:cNvPr id="6" name="Picture 5" descr="Tangerines.">
            <a:extLst>
              <a:ext uri="{FF2B5EF4-FFF2-40B4-BE49-F238E27FC236}">
                <a16:creationId xmlns:a16="http://schemas.microsoft.com/office/drawing/2014/main" id="{64DD24CF-90A5-E2AD-8F46-A9FF9E2F949A}"/>
              </a:ext>
            </a:extLst>
          </p:cNvPr>
          <p:cNvPicPr>
            <a:picLocks noChangeAspect="1"/>
          </p:cNvPicPr>
          <p:nvPr/>
        </p:nvPicPr>
        <p:blipFill>
          <a:blip r:embed="rId2"/>
          <a:stretch>
            <a:fillRect/>
          </a:stretch>
        </p:blipFill>
        <p:spPr>
          <a:xfrm>
            <a:off x="3447353" y="119769"/>
            <a:ext cx="5297294" cy="4216647"/>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5108944" y="4538949"/>
            <a:ext cx="1974112" cy="1834307"/>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귤</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err="1"/>
              <a:t>gyul</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41768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824565-4273-F4D5-4ABC-F729D24F97BD}"/>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melon</a:t>
            </a:r>
          </a:p>
        </p:txBody>
      </p:sp>
      <p:pic>
        <p:nvPicPr>
          <p:cNvPr id="6" name="Picture 5" descr="Melon.">
            <a:extLst>
              <a:ext uri="{FF2B5EF4-FFF2-40B4-BE49-F238E27FC236}">
                <a16:creationId xmlns:a16="http://schemas.microsoft.com/office/drawing/2014/main" id="{A21F79A2-7F0A-FA29-25EC-BD16CE6A9A5E}"/>
              </a:ext>
            </a:extLst>
          </p:cNvPr>
          <p:cNvPicPr>
            <a:picLocks noChangeAspect="1"/>
          </p:cNvPicPr>
          <p:nvPr/>
        </p:nvPicPr>
        <p:blipFill>
          <a:blip r:embed="rId2"/>
          <a:stretch>
            <a:fillRect/>
          </a:stretch>
        </p:blipFill>
        <p:spPr>
          <a:xfrm>
            <a:off x="4657060" y="211240"/>
            <a:ext cx="2995873" cy="4215621"/>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716057" y="4538949"/>
            <a:ext cx="2877879" cy="1761781"/>
          </a:xfrm>
          <a:prstGeom prst="rect">
            <a:avLst/>
          </a:prstGeom>
          <a:noFill/>
        </p:spPr>
        <p:txBody>
          <a:bodyPr wrap="none" lIns="0" tIns="0" rIns="0" bIns="0" rtlCol="0">
            <a:noAutofit/>
          </a:bodyPr>
          <a:lstStyle/>
          <a:p>
            <a:pPr algn="ctr"/>
            <a:r>
              <a:rPr lang="ko-KR" altLang="en-US" sz="4800" b="0" dirty="0">
                <a:solidFill>
                  <a:srgbClr val="0D0D0D"/>
                </a:solidFill>
                <a:effectLst/>
                <a:latin typeface="Malgun Gothic" panose="020B0503020000020004" pitchFamily="34" charset="-127"/>
                <a:ea typeface="Malgun Gothic" panose="020B0503020000020004" pitchFamily="34" charset="-127"/>
              </a:rPr>
              <a:t>참외</a:t>
            </a:r>
            <a:endParaRPr lang="en-AU" altLang="ko-KR" sz="4800" b="0" dirty="0">
              <a:solidFill>
                <a:srgbClr val="0D0D0D"/>
              </a:solidFill>
              <a:effectLst/>
              <a:latin typeface="Malgun Gothic" panose="020B0503020000020004" pitchFamily="34" charset="-127"/>
              <a:ea typeface="Malgun Gothic" panose="020B0503020000020004" pitchFamily="34" charset="-127"/>
            </a:endParaRPr>
          </a:p>
          <a:p>
            <a:pPr algn="ctr"/>
            <a:r>
              <a:rPr lang="en-AU" sz="4800" dirty="0"/>
              <a:t>(</a:t>
            </a:r>
            <a:r>
              <a:rPr lang="en-AU" sz="4800" i="1" dirty="0"/>
              <a:t>cham-</a:t>
            </a:r>
            <a:r>
              <a:rPr lang="en-AU" sz="4800" i="1" dirty="0" err="1"/>
              <a:t>oe</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124838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3E400-980C-7ECD-A271-D200F07E26BF}"/>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Persimmon</a:t>
            </a:r>
          </a:p>
        </p:txBody>
      </p:sp>
      <p:pic>
        <p:nvPicPr>
          <p:cNvPr id="6" name="Picture 5" descr="Persimmon.">
            <a:extLst>
              <a:ext uri="{FF2B5EF4-FFF2-40B4-BE49-F238E27FC236}">
                <a16:creationId xmlns:a16="http://schemas.microsoft.com/office/drawing/2014/main" id="{9ECB89BA-E0E8-ACA1-0298-F72AEF26CF1E}"/>
              </a:ext>
            </a:extLst>
          </p:cNvPr>
          <p:cNvPicPr>
            <a:picLocks noChangeAspect="1"/>
          </p:cNvPicPr>
          <p:nvPr/>
        </p:nvPicPr>
        <p:blipFill>
          <a:blip r:embed="rId2"/>
          <a:stretch>
            <a:fillRect/>
          </a:stretch>
        </p:blipFill>
        <p:spPr>
          <a:xfrm>
            <a:off x="3080084" y="608074"/>
            <a:ext cx="5303519" cy="4317632"/>
          </a:xfrm>
          <a:prstGeom prst="rect">
            <a:avLst/>
          </a:prstGeom>
        </p:spPr>
      </p:pic>
      <p:sp>
        <p:nvSpPr>
          <p:cNvPr id="4" name="TextBox 3" descr="Persimmon">
            <a:extLst>
              <a:ext uri="{FF2B5EF4-FFF2-40B4-BE49-F238E27FC236}">
                <a16:creationId xmlns:a16="http://schemas.microsoft.com/office/drawing/2014/main" id="{A46D07F4-91B2-195C-8644-A524650E984B}"/>
              </a:ext>
            </a:extLst>
          </p:cNvPr>
          <p:cNvSpPr txBox="1"/>
          <p:nvPr/>
        </p:nvSpPr>
        <p:spPr>
          <a:xfrm>
            <a:off x="4368588" y="4925706"/>
            <a:ext cx="2726510" cy="1468446"/>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감</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gam</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40736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18F64D-168D-0E80-B5FC-3782EEC6A7DE}"/>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
        <p:nvSpPr>
          <p:cNvPr id="3" name="Title 2">
            <a:extLst>
              <a:ext uri="{FF2B5EF4-FFF2-40B4-BE49-F238E27FC236}">
                <a16:creationId xmlns:a16="http://schemas.microsoft.com/office/drawing/2014/main" id="{0AFFE32B-4CC2-A117-4DF2-6898A9B38679}"/>
              </a:ext>
            </a:extLst>
          </p:cNvPr>
          <p:cNvSpPr>
            <a:spLocks noGrp="1"/>
          </p:cNvSpPr>
          <p:nvPr>
            <p:ph type="ctrTitle"/>
          </p:nvPr>
        </p:nvSpPr>
        <p:spPr/>
        <p:txBody>
          <a:bodyPr/>
          <a:lstStyle/>
          <a:p>
            <a:r>
              <a:rPr lang="en-AU"/>
              <a:t>Vegetables (</a:t>
            </a:r>
            <a:r>
              <a:rPr lang="en-AU" i="1" err="1"/>
              <a:t>ya-chae</a:t>
            </a:r>
            <a:r>
              <a:rPr lang="en-AU"/>
              <a:t>)</a:t>
            </a:r>
          </a:p>
        </p:txBody>
      </p:sp>
      <p:sp>
        <p:nvSpPr>
          <p:cNvPr id="4" name="Text Placeholder 3">
            <a:extLst>
              <a:ext uri="{FF2B5EF4-FFF2-40B4-BE49-F238E27FC236}">
                <a16:creationId xmlns:a16="http://schemas.microsoft.com/office/drawing/2014/main" id="{350E80C2-410C-60BA-89AA-51F98F9A6F6D}"/>
              </a:ext>
            </a:extLst>
          </p:cNvPr>
          <p:cNvSpPr>
            <a:spLocks noGrp="1"/>
          </p:cNvSpPr>
          <p:nvPr>
            <p:ph type="body" sz="quarter" idx="11"/>
          </p:nvPr>
        </p:nvSpPr>
        <p:spPr>
          <a:xfrm>
            <a:off x="539999" y="2162845"/>
            <a:ext cx="3888781" cy="1638301"/>
          </a:xfrm>
        </p:spPr>
        <p:txBody>
          <a:bodyPr/>
          <a:lstStyle/>
          <a:p>
            <a:r>
              <a:rPr lang="ko-KR" altLang="en-US" dirty="0">
                <a:latin typeface="Malgun Gothic" panose="020B0503020000020004" pitchFamily="34" charset="-127"/>
                <a:ea typeface="Malgun Gothic" panose="020B0503020000020004" pitchFamily="34" charset="-127"/>
              </a:rPr>
              <a:t>야채</a:t>
            </a:r>
            <a:endParaRPr lang="en-AU"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85163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23A5C1-BC96-EBA5-DCE4-77DFA3EAA960}"/>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Corn</a:t>
            </a:r>
          </a:p>
        </p:txBody>
      </p:sp>
      <p:pic>
        <p:nvPicPr>
          <p:cNvPr id="6" name="Picture 5" descr="Corn.">
            <a:extLst>
              <a:ext uri="{FF2B5EF4-FFF2-40B4-BE49-F238E27FC236}">
                <a16:creationId xmlns:a16="http://schemas.microsoft.com/office/drawing/2014/main" id="{9F7B0CDB-8035-C2AF-22F8-8952E2B6E82A}"/>
              </a:ext>
            </a:extLst>
          </p:cNvPr>
          <p:cNvPicPr>
            <a:picLocks noChangeAspect="1"/>
          </p:cNvPicPr>
          <p:nvPr/>
        </p:nvPicPr>
        <p:blipFill>
          <a:blip r:embed="rId2"/>
          <a:stretch>
            <a:fillRect/>
          </a:stretch>
        </p:blipFill>
        <p:spPr>
          <a:xfrm>
            <a:off x="3865357" y="406284"/>
            <a:ext cx="4614500" cy="3828625"/>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850626" y="4537403"/>
            <a:ext cx="2643963" cy="1828407"/>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옥수수</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ok-su-su</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419046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07A889-2667-6A2A-D6DD-859F1279EE3C}"/>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Lettuce</a:t>
            </a:r>
          </a:p>
        </p:txBody>
      </p:sp>
      <p:sp>
        <p:nvSpPr>
          <p:cNvPr id="4" name="TextBox 3" descr="Lettuce">
            <a:extLst>
              <a:ext uri="{FF2B5EF4-FFF2-40B4-BE49-F238E27FC236}">
                <a16:creationId xmlns:a16="http://schemas.microsoft.com/office/drawing/2014/main" id="{A46D07F4-91B2-195C-8644-A524650E984B}"/>
              </a:ext>
            </a:extLst>
          </p:cNvPr>
          <p:cNvSpPr txBox="1"/>
          <p:nvPr/>
        </p:nvSpPr>
        <p:spPr>
          <a:xfrm>
            <a:off x="4455055" y="4403358"/>
            <a:ext cx="3133060" cy="1977051"/>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상추</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sang-chu</a:t>
            </a:r>
            <a:r>
              <a:rPr lang="en-AU" sz="4800" dirty="0"/>
              <a:t>)</a:t>
            </a:r>
          </a:p>
        </p:txBody>
      </p:sp>
      <p:pic>
        <p:nvPicPr>
          <p:cNvPr id="5" name="그림 3" descr="Lettuce.">
            <a:extLst>
              <a:ext uri="{FF2B5EF4-FFF2-40B4-BE49-F238E27FC236}">
                <a16:creationId xmlns:a16="http://schemas.microsoft.com/office/drawing/2014/main" id="{8C06338E-5914-0DA1-8055-60638F70980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1309" y="477591"/>
            <a:ext cx="3780553" cy="3780553"/>
          </a:xfrm>
          <a:prstGeom prst="rect">
            <a:avLst/>
          </a:prstGeom>
          <a:noFill/>
          <a:ln>
            <a:noFill/>
          </a:ln>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324627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1203ED-6685-4E30-0040-9D1E16B026F2}"/>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Capsicum</a:t>
            </a:r>
          </a:p>
        </p:txBody>
      </p:sp>
      <p:pic>
        <p:nvPicPr>
          <p:cNvPr id="6" name="Picture 5" descr="Capsicum.">
            <a:extLst>
              <a:ext uri="{FF2B5EF4-FFF2-40B4-BE49-F238E27FC236}">
                <a16:creationId xmlns:a16="http://schemas.microsoft.com/office/drawing/2014/main" id="{98821148-14B7-087C-8E31-13DC362E1DE3}"/>
              </a:ext>
            </a:extLst>
          </p:cNvPr>
          <p:cNvPicPr>
            <a:picLocks noChangeAspect="1"/>
          </p:cNvPicPr>
          <p:nvPr/>
        </p:nvPicPr>
        <p:blipFill>
          <a:blip r:embed="rId2"/>
          <a:stretch>
            <a:fillRect/>
          </a:stretch>
        </p:blipFill>
        <p:spPr>
          <a:xfrm>
            <a:off x="4267423" y="81749"/>
            <a:ext cx="3657155" cy="4057156"/>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822115" y="4506676"/>
            <a:ext cx="2547771" cy="1592910"/>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피망</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pi-</a:t>
            </a:r>
            <a:r>
              <a:rPr lang="en-AU" sz="4800" i="1" dirty="0" err="1"/>
              <a:t>mang</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53182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9342FB-D2CF-F3DA-A254-716D5D9B12AF}"/>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Garlic</a:t>
            </a:r>
          </a:p>
        </p:txBody>
      </p:sp>
      <p:pic>
        <p:nvPicPr>
          <p:cNvPr id="6" name="Picture 5" descr="Garlic.">
            <a:extLst>
              <a:ext uri="{FF2B5EF4-FFF2-40B4-BE49-F238E27FC236}">
                <a16:creationId xmlns:a16="http://schemas.microsoft.com/office/drawing/2014/main" id="{367B924E-E695-E95B-0705-F04D8D140433}"/>
              </a:ext>
            </a:extLst>
          </p:cNvPr>
          <p:cNvPicPr>
            <a:picLocks noChangeAspect="1"/>
          </p:cNvPicPr>
          <p:nvPr/>
        </p:nvPicPr>
        <p:blipFill>
          <a:blip r:embed="rId2"/>
          <a:stretch>
            <a:fillRect/>
          </a:stretch>
        </p:blipFill>
        <p:spPr>
          <a:xfrm>
            <a:off x="3877669" y="745957"/>
            <a:ext cx="4436663" cy="3440677"/>
          </a:xfrm>
          <a:prstGeom prst="rect">
            <a:avLst/>
          </a:prstGeom>
        </p:spPr>
      </p:pic>
      <p:sp>
        <p:nvSpPr>
          <p:cNvPr id="4" name="TextBox 3" descr="Garlic">
            <a:extLst>
              <a:ext uri="{FF2B5EF4-FFF2-40B4-BE49-F238E27FC236}">
                <a16:creationId xmlns:a16="http://schemas.microsoft.com/office/drawing/2014/main" id="{A46D07F4-91B2-195C-8644-A524650E984B}"/>
              </a:ext>
            </a:extLst>
          </p:cNvPr>
          <p:cNvSpPr txBox="1"/>
          <p:nvPr/>
        </p:nvSpPr>
        <p:spPr>
          <a:xfrm>
            <a:off x="4582633" y="4391704"/>
            <a:ext cx="3026735" cy="1755525"/>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마늘</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ma-</a:t>
            </a:r>
            <a:r>
              <a:rPr lang="en-AU" sz="4800" i="1" dirty="0" err="1"/>
              <a:t>neul</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3602889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C098D1-5FD4-0AC0-7374-F682F5DA5047}"/>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Cucumber</a:t>
            </a:r>
          </a:p>
        </p:txBody>
      </p:sp>
      <p:pic>
        <p:nvPicPr>
          <p:cNvPr id="6" name="Picture 5" descr="Cucumber.">
            <a:extLst>
              <a:ext uri="{FF2B5EF4-FFF2-40B4-BE49-F238E27FC236}">
                <a16:creationId xmlns:a16="http://schemas.microsoft.com/office/drawing/2014/main" id="{6A6E46D9-2229-EBD8-AFF2-5EED40986475}"/>
              </a:ext>
            </a:extLst>
          </p:cNvPr>
          <p:cNvPicPr>
            <a:picLocks noChangeAspect="1"/>
          </p:cNvPicPr>
          <p:nvPr/>
        </p:nvPicPr>
        <p:blipFill>
          <a:blip r:embed="rId2"/>
          <a:stretch>
            <a:fillRect/>
          </a:stretch>
        </p:blipFill>
        <p:spPr>
          <a:xfrm>
            <a:off x="2843887" y="509509"/>
            <a:ext cx="6504227" cy="3619084"/>
          </a:xfrm>
          <a:prstGeom prst="rect">
            <a:avLst/>
          </a:prstGeom>
        </p:spPr>
      </p:pic>
      <p:sp>
        <p:nvSpPr>
          <p:cNvPr id="4" name="TextBox 3" descr="Cucumber">
            <a:extLst>
              <a:ext uri="{FF2B5EF4-FFF2-40B4-BE49-F238E27FC236}">
                <a16:creationId xmlns:a16="http://schemas.microsoft.com/office/drawing/2014/main" id="{A46D07F4-91B2-195C-8644-A524650E984B}"/>
              </a:ext>
            </a:extLst>
          </p:cNvPr>
          <p:cNvSpPr txBox="1"/>
          <p:nvPr/>
        </p:nvSpPr>
        <p:spPr>
          <a:xfrm>
            <a:off x="5215270" y="4538949"/>
            <a:ext cx="1761460" cy="1716256"/>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오이</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o-</a:t>
            </a:r>
            <a:r>
              <a:rPr lang="en-AU" sz="4800" i="1" dirty="0" err="1"/>
              <a:t>i</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8804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72FC0A-4279-335A-EF82-55438DDC0D1C}"/>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Onion</a:t>
            </a:r>
          </a:p>
        </p:txBody>
      </p:sp>
      <p:pic>
        <p:nvPicPr>
          <p:cNvPr id="6" name="Picture 5" descr="Onion.">
            <a:extLst>
              <a:ext uri="{FF2B5EF4-FFF2-40B4-BE49-F238E27FC236}">
                <a16:creationId xmlns:a16="http://schemas.microsoft.com/office/drawing/2014/main" id="{92291A57-173F-22B0-C512-81D31CCB2950}"/>
              </a:ext>
            </a:extLst>
          </p:cNvPr>
          <p:cNvPicPr>
            <a:picLocks noChangeAspect="1"/>
          </p:cNvPicPr>
          <p:nvPr/>
        </p:nvPicPr>
        <p:blipFill>
          <a:blip r:embed="rId2"/>
          <a:stretch>
            <a:fillRect/>
          </a:stretch>
        </p:blipFill>
        <p:spPr>
          <a:xfrm>
            <a:off x="3992672" y="325817"/>
            <a:ext cx="4206656" cy="3946244"/>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859079" y="4559061"/>
            <a:ext cx="2473842" cy="2157051"/>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양파</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yang-pa</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230581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18F64D-168D-0E80-B5FC-3782EEC6A7DE}"/>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
        <p:nvSpPr>
          <p:cNvPr id="3" name="Title 2">
            <a:extLst>
              <a:ext uri="{FF2B5EF4-FFF2-40B4-BE49-F238E27FC236}">
                <a16:creationId xmlns:a16="http://schemas.microsoft.com/office/drawing/2014/main" id="{0AFFE32B-4CC2-A117-4DF2-6898A9B38679}"/>
              </a:ext>
            </a:extLst>
          </p:cNvPr>
          <p:cNvSpPr>
            <a:spLocks noGrp="1"/>
          </p:cNvSpPr>
          <p:nvPr>
            <p:ph type="ctrTitle"/>
          </p:nvPr>
        </p:nvSpPr>
        <p:spPr/>
        <p:txBody>
          <a:bodyPr/>
          <a:lstStyle/>
          <a:p>
            <a:r>
              <a:rPr lang="en-AU"/>
              <a:t>Fruits (</a:t>
            </a:r>
            <a:r>
              <a:rPr lang="en-AU" i="1" err="1"/>
              <a:t>gwa</a:t>
            </a:r>
            <a:r>
              <a:rPr lang="en-AU" i="1"/>
              <a:t>-il</a:t>
            </a:r>
            <a:r>
              <a:rPr lang="en-AU"/>
              <a:t>)</a:t>
            </a:r>
          </a:p>
        </p:txBody>
      </p:sp>
      <p:sp>
        <p:nvSpPr>
          <p:cNvPr id="4" name="Text Placeholder 3">
            <a:extLst>
              <a:ext uri="{FF2B5EF4-FFF2-40B4-BE49-F238E27FC236}">
                <a16:creationId xmlns:a16="http://schemas.microsoft.com/office/drawing/2014/main" id="{350E80C2-410C-60BA-89AA-51F98F9A6F6D}"/>
              </a:ext>
            </a:extLst>
          </p:cNvPr>
          <p:cNvSpPr>
            <a:spLocks noGrp="1"/>
          </p:cNvSpPr>
          <p:nvPr>
            <p:ph type="body" sz="quarter" idx="11"/>
          </p:nvPr>
        </p:nvSpPr>
        <p:spPr>
          <a:xfrm>
            <a:off x="539999" y="2162845"/>
            <a:ext cx="4175219" cy="1638301"/>
          </a:xfrm>
        </p:spPr>
        <p:txBody>
          <a:bodyPr/>
          <a:lstStyle/>
          <a:p>
            <a:r>
              <a:rPr lang="ko-KR" altLang="en-US" dirty="0">
                <a:latin typeface="Malgun Gothic" panose="020B0503020000020004" pitchFamily="34" charset="-127"/>
                <a:ea typeface="Malgun Gothic" panose="020B0503020000020004" pitchFamily="34" charset="-127"/>
                <a:cs typeface="Malgun Gothic Semilight" panose="020B0502040204020203" pitchFamily="34" charset="-128"/>
              </a:rPr>
              <a:t>과일</a:t>
            </a:r>
            <a:endParaRPr lang="en-AU" dirty="0">
              <a:latin typeface="Malgun Gothic" panose="020B0503020000020004" pitchFamily="34" charset="-127"/>
              <a:ea typeface="Malgun Gothic" panose="020B0503020000020004" pitchFamily="34" charset="-127"/>
              <a:cs typeface="Malgun Gothic Semilight" panose="020B0502040204020203" pitchFamily="34" charset="-128"/>
            </a:endParaRPr>
          </a:p>
        </p:txBody>
      </p:sp>
    </p:spTree>
    <p:extLst>
      <p:ext uri="{BB962C8B-B14F-4D97-AF65-F5344CB8AC3E}">
        <p14:creationId xmlns:p14="http://schemas.microsoft.com/office/powerpoint/2010/main" val="7826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5FE9C-39AC-21E5-3EB5-C64DE9B61F0D}"/>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Potato</a:t>
            </a:r>
          </a:p>
        </p:txBody>
      </p:sp>
      <p:pic>
        <p:nvPicPr>
          <p:cNvPr id="6" name="Picture 5" descr="Potato.">
            <a:extLst>
              <a:ext uri="{FF2B5EF4-FFF2-40B4-BE49-F238E27FC236}">
                <a16:creationId xmlns:a16="http://schemas.microsoft.com/office/drawing/2014/main" id="{14556072-C8DB-680A-BC68-E5043B9C9C9E}"/>
              </a:ext>
            </a:extLst>
          </p:cNvPr>
          <p:cNvPicPr>
            <a:picLocks noChangeAspect="1"/>
          </p:cNvPicPr>
          <p:nvPr/>
        </p:nvPicPr>
        <p:blipFill>
          <a:blip r:embed="rId2"/>
          <a:stretch>
            <a:fillRect/>
          </a:stretch>
        </p:blipFill>
        <p:spPr>
          <a:xfrm>
            <a:off x="3578962" y="779646"/>
            <a:ext cx="5034076" cy="3243714"/>
          </a:xfrm>
          <a:prstGeom prst="rect">
            <a:avLst/>
          </a:prstGeom>
        </p:spPr>
      </p:pic>
      <p:sp>
        <p:nvSpPr>
          <p:cNvPr id="4" name="TextBox 3" descr="Potato">
            <a:extLst>
              <a:ext uri="{FF2B5EF4-FFF2-40B4-BE49-F238E27FC236}">
                <a16:creationId xmlns:a16="http://schemas.microsoft.com/office/drawing/2014/main" id="{A46D07F4-91B2-195C-8644-A524650E984B}"/>
              </a:ext>
            </a:extLst>
          </p:cNvPr>
          <p:cNvSpPr txBox="1"/>
          <p:nvPr/>
        </p:nvSpPr>
        <p:spPr>
          <a:xfrm>
            <a:off x="4960089" y="4538949"/>
            <a:ext cx="2271823" cy="1718747"/>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감자</a:t>
            </a:r>
            <a:endParaRPr lang="en-AU" altLang="ko-KR" sz="4800" dirty="0">
              <a:latin typeface="Malgun Gothic" panose="020B0503020000020004" pitchFamily="34" charset="-127"/>
              <a:ea typeface="Malgun Gothic" panose="020B0503020000020004" pitchFamily="34" charset="-127"/>
            </a:endParaRPr>
          </a:p>
          <a:p>
            <a:pPr algn="ctr"/>
            <a:r>
              <a:rPr lang="en-AU" sz="4800" i="1" dirty="0"/>
              <a:t>(gam-</a:t>
            </a:r>
            <a:r>
              <a:rPr lang="en-AU" sz="4800" i="1" dirty="0" err="1"/>
              <a:t>ja</a:t>
            </a:r>
            <a:r>
              <a:rPr lang="en-AU" sz="4800" i="1"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20</a:t>
            </a:fld>
            <a:endParaRPr lang="en-AU"/>
          </a:p>
        </p:txBody>
      </p:sp>
    </p:spTree>
    <p:extLst>
      <p:ext uri="{BB962C8B-B14F-4D97-AF65-F5344CB8AC3E}">
        <p14:creationId xmlns:p14="http://schemas.microsoft.com/office/powerpoint/2010/main" val="301502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F2963F-973C-E71B-1751-F44AFAAD825B}"/>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Carrot</a:t>
            </a:r>
          </a:p>
        </p:txBody>
      </p:sp>
      <p:pic>
        <p:nvPicPr>
          <p:cNvPr id="6" name="Picture 5" descr="Carrot.">
            <a:extLst>
              <a:ext uri="{FF2B5EF4-FFF2-40B4-BE49-F238E27FC236}">
                <a16:creationId xmlns:a16="http://schemas.microsoft.com/office/drawing/2014/main" id="{F3305880-1E99-ECB6-C5FA-082AA9B3CDA8}"/>
              </a:ext>
            </a:extLst>
          </p:cNvPr>
          <p:cNvPicPr>
            <a:picLocks noChangeAspect="1"/>
          </p:cNvPicPr>
          <p:nvPr/>
        </p:nvPicPr>
        <p:blipFill>
          <a:blip r:embed="rId2"/>
          <a:stretch>
            <a:fillRect/>
          </a:stretch>
        </p:blipFill>
        <p:spPr>
          <a:xfrm>
            <a:off x="3998281" y="303453"/>
            <a:ext cx="4195439" cy="3989413"/>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683642" y="4517682"/>
            <a:ext cx="2824716" cy="1479079"/>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당근</a:t>
            </a:r>
            <a:endParaRPr lang="en-AU" altLang="ko-KR" sz="4800" dirty="0">
              <a:latin typeface="Malgun Gothic" panose="020B0503020000020004" pitchFamily="34" charset="-127"/>
              <a:ea typeface="Malgun Gothic" panose="020B0503020000020004" pitchFamily="34" charset="-127"/>
            </a:endParaRPr>
          </a:p>
          <a:p>
            <a:pPr algn="ctr"/>
            <a:r>
              <a:rPr lang="en-AU" altLang="ko-KR" sz="4800" dirty="0"/>
              <a:t>(</a:t>
            </a:r>
            <a:r>
              <a:rPr lang="en-AU" altLang="ko-KR" sz="4800" i="1" dirty="0"/>
              <a:t>dang-</a:t>
            </a:r>
            <a:r>
              <a:rPr lang="en-AU" altLang="ko-KR" sz="4800" i="1" dirty="0" err="1"/>
              <a:t>geun</a:t>
            </a:r>
            <a:r>
              <a:rPr lang="en-AU" altLang="ko-KR"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831735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18F64D-168D-0E80-B5FC-3782EEC6A7DE}"/>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latin typeface="Arial" panose="020B0604020202020204" pitchFamily="34" charset="0"/>
                <a:cs typeface="Arial" panose="020B0604020202020204" pitchFamily="34" charset="0"/>
              </a:rPr>
              <a:t>NSW Department of Education</a:t>
            </a:r>
            <a:endParaRPr lang="en-AU">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0AFFE32B-4CC2-A117-4DF2-6898A9B38679}"/>
              </a:ext>
            </a:extLst>
          </p:cNvPr>
          <p:cNvSpPr>
            <a:spLocks noGrp="1"/>
          </p:cNvSpPr>
          <p:nvPr>
            <p:ph type="ctrTitle"/>
          </p:nvPr>
        </p:nvSpPr>
        <p:spPr>
          <a:xfrm>
            <a:off x="540000" y="4067881"/>
            <a:ext cx="11291998" cy="1914278"/>
          </a:xfrm>
        </p:spPr>
        <p:txBody>
          <a:bodyPr/>
          <a:lstStyle/>
          <a:p>
            <a:pPr>
              <a:spcAft>
                <a:spcPts val="1200"/>
              </a:spcAft>
            </a:pPr>
            <a:r>
              <a:rPr lang="en-US" sz="3600" dirty="0">
                <a:solidFill>
                  <a:schemeClr val="tx1"/>
                </a:solidFill>
                <a:ea typeface="Malgun Gothic" panose="020B0503020000020004" pitchFamily="34" charset="-127"/>
                <a:cs typeface="Arial" panose="020B0604020202020204" pitchFamily="34" charset="0"/>
              </a:rPr>
              <a:t>Is</a:t>
            </a:r>
            <a:r>
              <a:rPr lang="ko-KR" altLang="en-US" sz="3600" dirty="0">
                <a:solidFill>
                  <a:schemeClr val="tx1"/>
                </a:solidFill>
                <a:ea typeface="Malgun Gothic" panose="020B0503020000020004" pitchFamily="34" charset="-127"/>
                <a:cs typeface="Arial" panose="020B0604020202020204" pitchFamily="34" charset="0"/>
              </a:rPr>
              <a:t> </a:t>
            </a:r>
            <a:r>
              <a:rPr lang="en-US" altLang="ko-KR" sz="3600" dirty="0">
                <a:solidFill>
                  <a:schemeClr val="tx1"/>
                </a:solidFill>
                <a:ea typeface="Malgun Gothic" panose="020B0503020000020004" pitchFamily="34" charset="-127"/>
                <a:cs typeface="Arial" panose="020B0604020202020204" pitchFamily="34" charset="0"/>
              </a:rPr>
              <a:t>this</a:t>
            </a:r>
            <a:r>
              <a:rPr lang="ko-KR" altLang="en-US" sz="3600" dirty="0">
                <a:solidFill>
                  <a:schemeClr val="tx1"/>
                </a:solidFill>
                <a:ea typeface="Malgun Gothic" panose="020B0503020000020004" pitchFamily="34" charset="-127"/>
                <a:cs typeface="Arial" panose="020B0604020202020204" pitchFamily="34" charset="0"/>
              </a:rPr>
              <a:t> </a:t>
            </a:r>
            <a:r>
              <a:rPr lang="en-US" altLang="ko-KR" sz="3600" dirty="0">
                <a:solidFill>
                  <a:schemeClr val="tx1"/>
                </a:solidFill>
                <a:ea typeface="Malgun Gothic" panose="020B0503020000020004" pitchFamily="34" charset="-127"/>
                <a:cs typeface="Arial" panose="020B0604020202020204" pitchFamily="34" charset="0"/>
              </a:rPr>
              <a:t>a</a:t>
            </a:r>
            <a:r>
              <a:rPr lang="ko-KR" altLang="en-US" sz="3600" dirty="0">
                <a:solidFill>
                  <a:schemeClr val="tx1"/>
                </a:solidFill>
                <a:ea typeface="Malgun Gothic" panose="020B0503020000020004" pitchFamily="34" charset="-127"/>
                <a:cs typeface="Arial" panose="020B0604020202020204" pitchFamily="34" charset="0"/>
              </a:rPr>
              <a:t> </a:t>
            </a:r>
            <a:r>
              <a:rPr lang="en-AU" altLang="ko-KR" sz="3600" dirty="0">
                <a:solidFill>
                  <a:schemeClr val="accent2"/>
                </a:solidFill>
                <a:ea typeface="Malgun Gothic" panose="020B0503020000020004" pitchFamily="34" charset="-127"/>
                <a:cs typeface="Arial" panose="020B0604020202020204" pitchFamily="34" charset="0"/>
              </a:rPr>
              <a:t>f</a:t>
            </a:r>
            <a:r>
              <a:rPr lang="en-AU" sz="3600" dirty="0">
                <a:solidFill>
                  <a:schemeClr val="accent2"/>
                </a:solidFill>
                <a:ea typeface="Malgun Gothic" panose="020B0503020000020004" pitchFamily="34" charset="-127"/>
                <a:cs typeface="Arial" panose="020B0604020202020204" pitchFamily="34" charset="0"/>
              </a:rPr>
              <a:t>ruit?</a:t>
            </a:r>
            <a:br>
              <a:rPr lang="en-AU" sz="3600" dirty="0">
                <a:solidFill>
                  <a:schemeClr val="accent2"/>
                </a:solidFill>
                <a:ea typeface="Malgun Gothic" panose="020B0503020000020004" pitchFamily="34" charset="-127"/>
                <a:cs typeface="Arial" panose="020B0604020202020204" pitchFamily="34" charset="0"/>
              </a:rPr>
            </a:br>
            <a:r>
              <a:rPr lang="en-AU" sz="3600" dirty="0">
                <a:solidFill>
                  <a:schemeClr val="tx1"/>
                </a:solidFill>
                <a:ea typeface="Malgun Gothic" panose="020B0503020000020004" pitchFamily="34" charset="-127"/>
                <a:cs typeface="Arial" panose="020B0604020202020204" pitchFamily="34" charset="0"/>
              </a:rPr>
              <a:t>Is this a</a:t>
            </a:r>
            <a:r>
              <a:rPr lang="en-AU" sz="3600" dirty="0">
                <a:solidFill>
                  <a:schemeClr val="tx1"/>
                </a:solidFill>
                <a:cs typeface="Arial" panose="020B0604020202020204" pitchFamily="34" charset="0"/>
              </a:rPr>
              <a:t> </a:t>
            </a:r>
            <a:r>
              <a:rPr lang="en-AU" sz="3600" dirty="0">
                <a:solidFill>
                  <a:schemeClr val="accent2"/>
                </a:solidFill>
                <a:ea typeface="Malgun Gothic" panose="020B0503020000020004" pitchFamily="34" charset="-127"/>
                <a:cs typeface="Arial" panose="020B0604020202020204" pitchFamily="34" charset="0"/>
              </a:rPr>
              <a:t>vegetable? </a:t>
            </a:r>
            <a:br>
              <a:rPr lang="en-AU" sz="3600" dirty="0">
                <a:solidFill>
                  <a:schemeClr val="accent2"/>
                </a:solidFill>
                <a:ea typeface="Malgun Gothic" panose="020B0503020000020004" pitchFamily="34" charset="-127"/>
                <a:cs typeface="Arial" panose="020B0604020202020204" pitchFamily="34" charset="0"/>
              </a:rPr>
            </a:br>
            <a:r>
              <a:rPr lang="en-AU" sz="3600" dirty="0">
                <a:cs typeface="Arial" panose="020B0604020202020204" pitchFamily="34" charset="0"/>
              </a:rPr>
              <a:t>(</a:t>
            </a:r>
            <a:r>
              <a:rPr lang="en-AU" sz="3600" i="1" dirty="0" err="1">
                <a:solidFill>
                  <a:schemeClr val="accent2"/>
                </a:solidFill>
                <a:ea typeface="Malgun Gothic" panose="020B0503020000020004" pitchFamily="34" charset="-127"/>
                <a:cs typeface="Arial" panose="020B0604020202020204" pitchFamily="34" charset="0"/>
              </a:rPr>
              <a:t>gwa</a:t>
            </a:r>
            <a:r>
              <a:rPr lang="en-AU" sz="3600" i="1" dirty="0">
                <a:solidFill>
                  <a:schemeClr val="accent2"/>
                </a:solidFill>
                <a:ea typeface="Malgun Gothic" panose="020B0503020000020004" pitchFamily="34" charset="-127"/>
                <a:cs typeface="Arial" panose="020B0604020202020204" pitchFamily="34" charset="0"/>
              </a:rPr>
              <a:t>-il</a:t>
            </a:r>
            <a:r>
              <a:rPr lang="en-AU" sz="3600" i="1" dirty="0">
                <a:cs typeface="Arial" panose="020B0604020202020204" pitchFamily="34" charset="0"/>
              </a:rPr>
              <a:t>-</a:t>
            </a:r>
            <a:r>
              <a:rPr lang="en-AU" sz="3600" i="1" dirty="0" err="1">
                <a:cs typeface="Arial" panose="020B0604020202020204" pitchFamily="34" charset="0"/>
              </a:rPr>
              <a:t>ieyo</a:t>
            </a:r>
            <a:r>
              <a:rPr lang="en-AU" sz="3600" i="1" dirty="0">
                <a:cs typeface="Arial" panose="020B0604020202020204" pitchFamily="34" charset="0"/>
              </a:rPr>
              <a:t>? </a:t>
            </a:r>
            <a:r>
              <a:rPr lang="en-AU" sz="3600" i="1" dirty="0" err="1">
                <a:solidFill>
                  <a:schemeClr val="accent2"/>
                </a:solidFill>
                <a:ea typeface="Malgun Gothic" panose="020B0503020000020004" pitchFamily="34" charset="-127"/>
                <a:cs typeface="Arial" panose="020B0604020202020204" pitchFamily="34" charset="0"/>
              </a:rPr>
              <a:t>ya-chae</a:t>
            </a:r>
            <a:r>
              <a:rPr lang="en-AU" sz="3600" i="1" dirty="0" err="1">
                <a:cs typeface="Arial" panose="020B0604020202020204" pitchFamily="34" charset="0"/>
              </a:rPr>
              <a:t>-</a:t>
            </a:r>
            <a:r>
              <a:rPr lang="en-AU" altLang="ko-KR" sz="3600" i="1" dirty="0" err="1">
                <a:cs typeface="Arial" panose="020B0604020202020204" pitchFamily="34" charset="0"/>
              </a:rPr>
              <a:t>yeyo</a:t>
            </a:r>
            <a:r>
              <a:rPr lang="en-AU" altLang="ko-KR" sz="3600" i="1" dirty="0">
                <a:cs typeface="Arial" panose="020B0604020202020204" pitchFamily="34" charset="0"/>
              </a:rPr>
              <a:t>? </a:t>
            </a:r>
            <a:r>
              <a:rPr lang="en-AU" sz="3600" dirty="0">
                <a:cs typeface="Arial" panose="020B0604020202020204" pitchFamily="34" charset="0"/>
              </a:rPr>
              <a:t>)</a:t>
            </a:r>
          </a:p>
        </p:txBody>
      </p:sp>
      <p:sp>
        <p:nvSpPr>
          <p:cNvPr id="4" name="Text Placeholder 3">
            <a:extLst>
              <a:ext uri="{FF2B5EF4-FFF2-40B4-BE49-F238E27FC236}">
                <a16:creationId xmlns:a16="http://schemas.microsoft.com/office/drawing/2014/main" id="{350E80C2-410C-60BA-89AA-51F98F9A6F6D}"/>
              </a:ext>
            </a:extLst>
          </p:cNvPr>
          <p:cNvSpPr>
            <a:spLocks noGrp="1"/>
          </p:cNvSpPr>
          <p:nvPr>
            <p:ph type="body" sz="quarter" idx="11"/>
          </p:nvPr>
        </p:nvSpPr>
        <p:spPr>
          <a:xfrm>
            <a:off x="540000" y="1044000"/>
            <a:ext cx="9705687" cy="1638301"/>
          </a:xfrm>
        </p:spPr>
        <p:txBody>
          <a:bodyPr/>
          <a:lstStyle/>
          <a:p>
            <a:r>
              <a:rPr lang="ko-KR" altLang="en-US" sz="6800" b="0" dirty="0">
                <a:effectLst/>
                <a:ea typeface="Malgun Gothic" panose="020B0503020000020004" pitchFamily="34" charset="-127"/>
              </a:rPr>
              <a:t>과일</a:t>
            </a:r>
            <a:r>
              <a:rPr lang="ko-KR" altLang="en-US" sz="6800" b="0" dirty="0">
                <a:solidFill>
                  <a:schemeClr val="tx1"/>
                </a:solidFill>
                <a:effectLst/>
                <a:ea typeface="Malgun Gothic" panose="020B0503020000020004" pitchFamily="34" charset="-127"/>
              </a:rPr>
              <a:t>이에요</a:t>
            </a:r>
            <a:r>
              <a:rPr lang="en-US" altLang="ko-KR" sz="6800" b="0" dirty="0">
                <a:solidFill>
                  <a:schemeClr val="tx1"/>
                </a:solidFill>
                <a:effectLst/>
                <a:ea typeface="Malgun Gothic" panose="020B0503020000020004" pitchFamily="34" charset="-127"/>
              </a:rPr>
              <a:t>?</a:t>
            </a:r>
          </a:p>
          <a:p>
            <a:r>
              <a:rPr lang="ko-KR" altLang="en-US" sz="6800" b="0" dirty="0">
                <a:effectLst/>
                <a:ea typeface="Malgun Gothic" panose="020B0503020000020004" pitchFamily="34" charset="-127"/>
              </a:rPr>
              <a:t>야채</a:t>
            </a:r>
            <a:r>
              <a:rPr lang="ko-KR" altLang="en-US" sz="6800" dirty="0">
                <a:solidFill>
                  <a:schemeClr val="tx1"/>
                </a:solidFill>
                <a:ea typeface="Malgun Gothic" panose="020B0503020000020004" pitchFamily="34" charset="-127"/>
              </a:rPr>
              <a:t>예요</a:t>
            </a:r>
            <a:r>
              <a:rPr lang="en-US" altLang="ko-KR" sz="6800" dirty="0">
                <a:solidFill>
                  <a:schemeClr val="tx1"/>
                </a:solidFill>
                <a:ea typeface="Malgun Gothic" panose="020B0503020000020004" pitchFamily="34" charset="-127"/>
              </a:rPr>
              <a:t>?</a:t>
            </a:r>
            <a:r>
              <a:rPr lang="ko-KR" altLang="en-US" sz="6800" b="0" dirty="0">
                <a:solidFill>
                  <a:schemeClr val="tx1"/>
                </a:solidFill>
                <a:effectLst/>
                <a:ea typeface="Malgun Gothic" panose="020B0503020000020004" pitchFamily="34" charset="-127"/>
              </a:rPr>
              <a:t> </a:t>
            </a:r>
            <a:endParaRPr lang="en-AU" sz="6800" dirty="0">
              <a:solidFill>
                <a:schemeClr val="tx1"/>
              </a:solidFill>
              <a:ea typeface="Malgun Gothic" panose="020B0503020000020004" pitchFamily="34" charset="-127"/>
            </a:endParaRPr>
          </a:p>
        </p:txBody>
      </p:sp>
    </p:spTree>
    <p:extLst>
      <p:ext uri="{BB962C8B-B14F-4D97-AF65-F5344CB8AC3E}">
        <p14:creationId xmlns:p14="http://schemas.microsoft.com/office/powerpoint/2010/main" val="81427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FBD2D1-1ADB-4E73-45C3-17E44E3263CB}"/>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tomato</a:t>
            </a:r>
          </a:p>
        </p:txBody>
      </p:sp>
      <p:pic>
        <p:nvPicPr>
          <p:cNvPr id="5" name="Picture 4" descr="Tomato.">
            <a:extLst>
              <a:ext uri="{FF2B5EF4-FFF2-40B4-BE49-F238E27FC236}">
                <a16:creationId xmlns:a16="http://schemas.microsoft.com/office/drawing/2014/main" id="{E7D082AE-665C-AC40-6189-40BE4A218D89}"/>
              </a:ext>
            </a:extLst>
          </p:cNvPr>
          <p:cNvPicPr>
            <a:picLocks noChangeAspect="1"/>
          </p:cNvPicPr>
          <p:nvPr/>
        </p:nvPicPr>
        <p:blipFill>
          <a:blip r:embed="rId3"/>
          <a:stretch>
            <a:fillRect/>
          </a:stretch>
        </p:blipFill>
        <p:spPr>
          <a:xfrm>
            <a:off x="3660809" y="874444"/>
            <a:ext cx="4870383" cy="4909980"/>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23</a:t>
            </a:fld>
            <a:endParaRPr lang="en-AU"/>
          </a:p>
        </p:txBody>
      </p:sp>
    </p:spTree>
    <p:extLst>
      <p:ext uri="{BB962C8B-B14F-4D97-AF65-F5344CB8AC3E}">
        <p14:creationId xmlns:p14="http://schemas.microsoft.com/office/powerpoint/2010/main" val="20356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C16A71-C949-2E13-4A05-6021E6C55659}"/>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garlic</a:t>
            </a:r>
          </a:p>
        </p:txBody>
      </p:sp>
      <p:pic>
        <p:nvPicPr>
          <p:cNvPr id="3" name="Picture 2" descr="Garlic.">
            <a:extLst>
              <a:ext uri="{FF2B5EF4-FFF2-40B4-BE49-F238E27FC236}">
                <a16:creationId xmlns:a16="http://schemas.microsoft.com/office/drawing/2014/main" id="{900EFF83-1BDB-C735-134A-75805A9FADC0}"/>
              </a:ext>
            </a:extLst>
          </p:cNvPr>
          <p:cNvPicPr>
            <a:picLocks noChangeAspect="1"/>
          </p:cNvPicPr>
          <p:nvPr/>
        </p:nvPicPr>
        <p:blipFill>
          <a:blip r:embed="rId3"/>
          <a:stretch>
            <a:fillRect/>
          </a:stretch>
        </p:blipFill>
        <p:spPr>
          <a:xfrm>
            <a:off x="3876864" y="1706730"/>
            <a:ext cx="4438273" cy="3444539"/>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24</a:t>
            </a:fld>
            <a:endParaRPr lang="en-AU"/>
          </a:p>
        </p:txBody>
      </p:sp>
    </p:spTree>
    <p:extLst>
      <p:ext uri="{BB962C8B-B14F-4D97-AF65-F5344CB8AC3E}">
        <p14:creationId xmlns:p14="http://schemas.microsoft.com/office/powerpoint/2010/main" val="56215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8435D4-0BA8-3A9E-8F88-FB05C0DD8333}"/>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apple</a:t>
            </a:r>
          </a:p>
        </p:txBody>
      </p:sp>
      <p:pic>
        <p:nvPicPr>
          <p:cNvPr id="4" name="Picture 3" descr="Apple.">
            <a:extLst>
              <a:ext uri="{FF2B5EF4-FFF2-40B4-BE49-F238E27FC236}">
                <a16:creationId xmlns:a16="http://schemas.microsoft.com/office/drawing/2014/main" id="{3B28893E-56D7-1CAE-7BDB-79B3DEE5D52E}"/>
              </a:ext>
            </a:extLst>
          </p:cNvPr>
          <p:cNvPicPr>
            <a:picLocks noChangeAspect="1"/>
          </p:cNvPicPr>
          <p:nvPr/>
        </p:nvPicPr>
        <p:blipFill>
          <a:blip r:embed="rId3"/>
          <a:stretch>
            <a:fillRect/>
          </a:stretch>
        </p:blipFill>
        <p:spPr>
          <a:xfrm>
            <a:off x="4135966" y="1237298"/>
            <a:ext cx="3920068" cy="4383404"/>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294958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4E6989-DB00-A52F-B679-B43EC74A5FE4}"/>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orange</a:t>
            </a:r>
          </a:p>
        </p:txBody>
      </p:sp>
      <p:pic>
        <p:nvPicPr>
          <p:cNvPr id="5" name="Picture 4" descr="Orange.">
            <a:extLst>
              <a:ext uri="{FF2B5EF4-FFF2-40B4-BE49-F238E27FC236}">
                <a16:creationId xmlns:a16="http://schemas.microsoft.com/office/drawing/2014/main" id="{AD6E1877-3955-CA83-E013-B97A72596415}"/>
              </a:ext>
            </a:extLst>
          </p:cNvPr>
          <p:cNvPicPr>
            <a:picLocks noChangeAspect="1"/>
          </p:cNvPicPr>
          <p:nvPr/>
        </p:nvPicPr>
        <p:blipFill>
          <a:blip r:embed="rId3"/>
          <a:stretch>
            <a:fillRect/>
          </a:stretch>
        </p:blipFill>
        <p:spPr>
          <a:xfrm>
            <a:off x="3662962" y="911691"/>
            <a:ext cx="4866076" cy="4651712"/>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26</a:t>
            </a:fld>
            <a:endParaRPr lang="en-AU"/>
          </a:p>
        </p:txBody>
      </p:sp>
    </p:spTree>
    <p:extLst>
      <p:ext uri="{BB962C8B-B14F-4D97-AF65-F5344CB8AC3E}">
        <p14:creationId xmlns:p14="http://schemas.microsoft.com/office/powerpoint/2010/main" val="300737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956EFB-708E-7EEE-FF6D-9373D704A935}"/>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watermelon</a:t>
            </a:r>
          </a:p>
        </p:txBody>
      </p:sp>
      <p:pic>
        <p:nvPicPr>
          <p:cNvPr id="4" name="Picture 3" descr="Watermelon.">
            <a:extLst>
              <a:ext uri="{FF2B5EF4-FFF2-40B4-BE49-F238E27FC236}">
                <a16:creationId xmlns:a16="http://schemas.microsoft.com/office/drawing/2014/main" id="{19EB3B5C-D18D-8126-8B26-1150C50F5357}"/>
              </a:ext>
            </a:extLst>
          </p:cNvPr>
          <p:cNvPicPr>
            <a:picLocks noChangeAspect="1"/>
          </p:cNvPicPr>
          <p:nvPr/>
        </p:nvPicPr>
        <p:blipFill>
          <a:blip r:embed="rId3"/>
          <a:stretch>
            <a:fillRect/>
          </a:stretch>
        </p:blipFill>
        <p:spPr>
          <a:xfrm>
            <a:off x="2736784" y="879787"/>
            <a:ext cx="6718433" cy="4375451"/>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27</a:t>
            </a:fld>
            <a:endParaRPr lang="en-AU"/>
          </a:p>
        </p:txBody>
      </p:sp>
    </p:spTree>
    <p:extLst>
      <p:ext uri="{BB962C8B-B14F-4D97-AF65-F5344CB8AC3E}">
        <p14:creationId xmlns:p14="http://schemas.microsoft.com/office/powerpoint/2010/main" val="224699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82639-4D1D-7EA9-6D72-C23ED2F1D155}"/>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persimmon</a:t>
            </a:r>
          </a:p>
        </p:txBody>
      </p:sp>
      <p:pic>
        <p:nvPicPr>
          <p:cNvPr id="3" name="Picture 2" descr="Persimmon.">
            <a:extLst>
              <a:ext uri="{FF2B5EF4-FFF2-40B4-BE49-F238E27FC236}">
                <a16:creationId xmlns:a16="http://schemas.microsoft.com/office/drawing/2014/main" id="{D66E8164-0BE0-DAFB-3CF9-8972FEB8088C}"/>
              </a:ext>
            </a:extLst>
          </p:cNvPr>
          <p:cNvPicPr>
            <a:picLocks noChangeAspect="1"/>
          </p:cNvPicPr>
          <p:nvPr/>
        </p:nvPicPr>
        <p:blipFill>
          <a:blip r:embed="rId3"/>
          <a:stretch>
            <a:fillRect/>
          </a:stretch>
        </p:blipFill>
        <p:spPr>
          <a:xfrm>
            <a:off x="3444010" y="1270829"/>
            <a:ext cx="5303980" cy="4316342"/>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28</a:t>
            </a:fld>
            <a:endParaRPr lang="en-AU"/>
          </a:p>
        </p:txBody>
      </p:sp>
    </p:spTree>
    <p:extLst>
      <p:ext uri="{BB962C8B-B14F-4D97-AF65-F5344CB8AC3E}">
        <p14:creationId xmlns:p14="http://schemas.microsoft.com/office/powerpoint/2010/main" val="237786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C588B7-D0B5-1D34-09B9-1E598B341E33}"/>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onion</a:t>
            </a:r>
          </a:p>
        </p:txBody>
      </p:sp>
      <p:pic>
        <p:nvPicPr>
          <p:cNvPr id="4" name="Picture 3" descr="Onion.">
            <a:extLst>
              <a:ext uri="{FF2B5EF4-FFF2-40B4-BE49-F238E27FC236}">
                <a16:creationId xmlns:a16="http://schemas.microsoft.com/office/drawing/2014/main" id="{84D7FF1A-5AE0-5258-C9C0-F34C073FB91F}"/>
              </a:ext>
            </a:extLst>
          </p:cNvPr>
          <p:cNvPicPr>
            <a:picLocks noChangeAspect="1"/>
          </p:cNvPicPr>
          <p:nvPr/>
        </p:nvPicPr>
        <p:blipFill>
          <a:blip r:embed="rId3"/>
          <a:stretch>
            <a:fillRect/>
          </a:stretch>
        </p:blipFill>
        <p:spPr>
          <a:xfrm>
            <a:off x="3600401" y="842682"/>
            <a:ext cx="4991198" cy="4682219"/>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29</a:t>
            </a:fld>
            <a:endParaRPr lang="en-AU"/>
          </a:p>
        </p:txBody>
      </p:sp>
    </p:spTree>
    <p:extLst>
      <p:ext uri="{BB962C8B-B14F-4D97-AF65-F5344CB8AC3E}">
        <p14:creationId xmlns:p14="http://schemas.microsoft.com/office/powerpoint/2010/main" val="115133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88B053-C1D2-6EAF-93E8-FF9DD5F4FE85}"/>
              </a:ext>
              <a:ext uri="{C183D7F6-B498-43B3-948B-1728B52AA6E4}">
                <adec:decorative xmlns:adec="http://schemas.microsoft.com/office/drawing/2017/decorative" val="0"/>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Tomato</a:t>
            </a:r>
          </a:p>
        </p:txBody>
      </p:sp>
      <p:pic>
        <p:nvPicPr>
          <p:cNvPr id="6" name="Picture 5" descr="Tomato.">
            <a:extLst>
              <a:ext uri="{FF2B5EF4-FFF2-40B4-BE49-F238E27FC236}">
                <a16:creationId xmlns:a16="http://schemas.microsoft.com/office/drawing/2014/main" id="{9E2ED321-B65B-4C19-9605-CCBD94EC01C8}"/>
              </a:ext>
            </a:extLst>
          </p:cNvPr>
          <p:cNvPicPr>
            <a:picLocks noChangeAspect="1"/>
          </p:cNvPicPr>
          <p:nvPr/>
        </p:nvPicPr>
        <p:blipFill>
          <a:blip r:embed="rId2"/>
          <a:stretch>
            <a:fillRect/>
          </a:stretch>
        </p:blipFill>
        <p:spPr>
          <a:xfrm>
            <a:off x="4137794" y="665748"/>
            <a:ext cx="3916411" cy="3948252"/>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598581" y="4750177"/>
            <a:ext cx="2994837" cy="1618561"/>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토마토 </a:t>
            </a:r>
            <a:endParaRPr lang="en-AU" altLang="ko-KR" sz="4800" dirty="0">
              <a:latin typeface="Malgun Gothic" panose="020B0503020000020004" pitchFamily="34" charset="-127"/>
              <a:ea typeface="Malgun Gothic" panose="020B0503020000020004" pitchFamily="34" charset="-127"/>
            </a:endParaRPr>
          </a:p>
          <a:p>
            <a:pPr algn="ctr"/>
            <a:r>
              <a:rPr lang="en-AU" altLang="ko-KR" sz="4800" dirty="0"/>
              <a:t>(</a:t>
            </a:r>
            <a:r>
              <a:rPr lang="en-AU" altLang="ko-KR" sz="4800" i="1" dirty="0"/>
              <a:t>to-ma-to</a:t>
            </a:r>
            <a:r>
              <a:rPr lang="en-AU" altLang="ko-KR" sz="4800" dirty="0"/>
              <a:t>)</a:t>
            </a:r>
            <a:endParaRPr lang="en-AU" sz="4800" dirty="0"/>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302796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7817E7-07B6-34A4-6FD7-3A633B8DD1A7}"/>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grapes</a:t>
            </a:r>
          </a:p>
        </p:txBody>
      </p:sp>
      <p:pic>
        <p:nvPicPr>
          <p:cNvPr id="3" name="Picture 2" descr="Grapes.">
            <a:extLst>
              <a:ext uri="{FF2B5EF4-FFF2-40B4-BE49-F238E27FC236}">
                <a16:creationId xmlns:a16="http://schemas.microsoft.com/office/drawing/2014/main" id="{9F500562-9C41-340E-B59E-3A0951387C5B}"/>
              </a:ext>
            </a:extLst>
          </p:cNvPr>
          <p:cNvPicPr>
            <a:picLocks noChangeAspect="1"/>
          </p:cNvPicPr>
          <p:nvPr/>
        </p:nvPicPr>
        <p:blipFill>
          <a:blip r:embed="rId3"/>
          <a:stretch>
            <a:fillRect/>
          </a:stretch>
        </p:blipFill>
        <p:spPr>
          <a:xfrm>
            <a:off x="3361773" y="560483"/>
            <a:ext cx="5468455" cy="5097578"/>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30</a:t>
            </a:fld>
            <a:endParaRPr lang="en-AU"/>
          </a:p>
        </p:txBody>
      </p:sp>
    </p:spTree>
    <p:extLst>
      <p:ext uri="{BB962C8B-B14F-4D97-AF65-F5344CB8AC3E}">
        <p14:creationId xmlns:p14="http://schemas.microsoft.com/office/powerpoint/2010/main" val="207765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A1F476-5B30-AA7D-AB67-AFA792B92FDF}"/>
              </a:ext>
              <a:ext uri="{C183D7F6-B498-43B3-948B-1728B52AA6E4}">
                <adec:decorative xmlns:adec="http://schemas.microsoft.com/office/drawing/2017/decorative" val="0"/>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potato</a:t>
            </a:r>
          </a:p>
        </p:txBody>
      </p:sp>
      <p:pic>
        <p:nvPicPr>
          <p:cNvPr id="5" name="Picture 4" descr="Potato.">
            <a:extLst>
              <a:ext uri="{FF2B5EF4-FFF2-40B4-BE49-F238E27FC236}">
                <a16:creationId xmlns:a16="http://schemas.microsoft.com/office/drawing/2014/main" id="{5FEA1E3E-DF54-5622-2076-9313AAFD47D1}"/>
              </a:ext>
            </a:extLst>
          </p:cNvPr>
          <p:cNvPicPr>
            <a:picLocks noChangeAspect="1"/>
          </p:cNvPicPr>
          <p:nvPr/>
        </p:nvPicPr>
        <p:blipFill>
          <a:blip r:embed="rId3"/>
          <a:stretch>
            <a:fillRect/>
          </a:stretch>
        </p:blipFill>
        <p:spPr>
          <a:xfrm>
            <a:off x="2687545" y="939910"/>
            <a:ext cx="6816910" cy="4392486"/>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31</a:t>
            </a:fld>
            <a:endParaRPr lang="en-AU"/>
          </a:p>
        </p:txBody>
      </p:sp>
    </p:spTree>
    <p:extLst>
      <p:ext uri="{BB962C8B-B14F-4D97-AF65-F5344CB8AC3E}">
        <p14:creationId xmlns:p14="http://schemas.microsoft.com/office/powerpoint/2010/main" val="16311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82C57B-A994-504A-ED31-BD00B2DC1D47}"/>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banana</a:t>
            </a:r>
          </a:p>
        </p:txBody>
      </p:sp>
      <p:pic>
        <p:nvPicPr>
          <p:cNvPr id="4" name="Picture 3" descr="Bananas.">
            <a:extLst>
              <a:ext uri="{FF2B5EF4-FFF2-40B4-BE49-F238E27FC236}">
                <a16:creationId xmlns:a16="http://schemas.microsoft.com/office/drawing/2014/main" id="{2BCB9A29-7110-6363-FF3F-279FB58DB91A}"/>
              </a:ext>
            </a:extLst>
          </p:cNvPr>
          <p:cNvPicPr>
            <a:picLocks noChangeAspect="1"/>
          </p:cNvPicPr>
          <p:nvPr/>
        </p:nvPicPr>
        <p:blipFill>
          <a:blip r:embed="rId3"/>
          <a:stretch>
            <a:fillRect/>
          </a:stretch>
        </p:blipFill>
        <p:spPr>
          <a:xfrm>
            <a:off x="3491197" y="1018537"/>
            <a:ext cx="5209606" cy="4381300"/>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32</a:t>
            </a:fld>
            <a:endParaRPr lang="en-AU"/>
          </a:p>
        </p:txBody>
      </p:sp>
    </p:spTree>
    <p:extLst>
      <p:ext uri="{BB962C8B-B14F-4D97-AF65-F5344CB8AC3E}">
        <p14:creationId xmlns:p14="http://schemas.microsoft.com/office/powerpoint/2010/main" val="368749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919AC7-D878-79CB-90F7-616C448579AA}"/>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carrot</a:t>
            </a:r>
          </a:p>
        </p:txBody>
      </p:sp>
      <p:pic>
        <p:nvPicPr>
          <p:cNvPr id="4" name="Picture 3" descr="Carrot.">
            <a:extLst>
              <a:ext uri="{FF2B5EF4-FFF2-40B4-BE49-F238E27FC236}">
                <a16:creationId xmlns:a16="http://schemas.microsoft.com/office/drawing/2014/main" id="{0068E3DC-1228-4502-F914-6A81E445016A}"/>
              </a:ext>
            </a:extLst>
          </p:cNvPr>
          <p:cNvPicPr>
            <a:picLocks noChangeAspect="1"/>
          </p:cNvPicPr>
          <p:nvPr/>
        </p:nvPicPr>
        <p:blipFill>
          <a:blip r:embed="rId3"/>
          <a:stretch>
            <a:fillRect/>
          </a:stretch>
        </p:blipFill>
        <p:spPr>
          <a:xfrm>
            <a:off x="3285423" y="533730"/>
            <a:ext cx="5621154" cy="5345114"/>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33</a:t>
            </a:fld>
            <a:endParaRPr lang="en-AU"/>
          </a:p>
        </p:txBody>
      </p:sp>
    </p:spTree>
    <p:extLst>
      <p:ext uri="{BB962C8B-B14F-4D97-AF65-F5344CB8AC3E}">
        <p14:creationId xmlns:p14="http://schemas.microsoft.com/office/powerpoint/2010/main" val="206513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B18EC4-69DA-5A39-A9F1-88CA40965064}"/>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strawberry</a:t>
            </a:r>
          </a:p>
        </p:txBody>
      </p:sp>
      <p:pic>
        <p:nvPicPr>
          <p:cNvPr id="5" name="Picture 4" descr="Strawberry.">
            <a:extLst>
              <a:ext uri="{FF2B5EF4-FFF2-40B4-BE49-F238E27FC236}">
                <a16:creationId xmlns:a16="http://schemas.microsoft.com/office/drawing/2014/main" id="{5BCE0380-E5BA-85B9-4DE8-BC13A6A366CF}"/>
              </a:ext>
            </a:extLst>
          </p:cNvPr>
          <p:cNvPicPr>
            <a:picLocks noChangeAspect="1"/>
          </p:cNvPicPr>
          <p:nvPr/>
        </p:nvPicPr>
        <p:blipFill>
          <a:blip r:embed="rId3"/>
          <a:stretch>
            <a:fillRect/>
          </a:stretch>
        </p:blipFill>
        <p:spPr>
          <a:xfrm>
            <a:off x="4079507" y="684599"/>
            <a:ext cx="4032986" cy="4865602"/>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34</a:t>
            </a:fld>
            <a:endParaRPr lang="en-AU"/>
          </a:p>
        </p:txBody>
      </p:sp>
    </p:spTree>
    <p:extLst>
      <p:ext uri="{BB962C8B-B14F-4D97-AF65-F5344CB8AC3E}">
        <p14:creationId xmlns:p14="http://schemas.microsoft.com/office/powerpoint/2010/main" val="45694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1E95D-9EC8-FE50-1EC2-1D51299ED983}"/>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tangerine</a:t>
            </a:r>
          </a:p>
        </p:txBody>
      </p:sp>
      <p:pic>
        <p:nvPicPr>
          <p:cNvPr id="3" name="Picture 2" descr="Tangerines.">
            <a:extLst>
              <a:ext uri="{FF2B5EF4-FFF2-40B4-BE49-F238E27FC236}">
                <a16:creationId xmlns:a16="http://schemas.microsoft.com/office/drawing/2014/main" id="{5CE265D0-5336-52D8-B208-E083D50554BD}"/>
              </a:ext>
            </a:extLst>
          </p:cNvPr>
          <p:cNvPicPr>
            <a:picLocks noChangeAspect="1"/>
          </p:cNvPicPr>
          <p:nvPr/>
        </p:nvPicPr>
        <p:blipFill>
          <a:blip r:embed="rId3"/>
          <a:stretch>
            <a:fillRect/>
          </a:stretch>
        </p:blipFill>
        <p:spPr>
          <a:xfrm>
            <a:off x="3450107" y="1322649"/>
            <a:ext cx="5291787" cy="4212701"/>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35</a:t>
            </a:fld>
            <a:endParaRPr lang="en-AU"/>
          </a:p>
        </p:txBody>
      </p:sp>
    </p:spTree>
    <p:extLst>
      <p:ext uri="{BB962C8B-B14F-4D97-AF65-F5344CB8AC3E}">
        <p14:creationId xmlns:p14="http://schemas.microsoft.com/office/powerpoint/2010/main" val="5358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84EB88-C141-30B9-6671-6423DB0CDA47}"/>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melon</a:t>
            </a:r>
          </a:p>
        </p:txBody>
      </p:sp>
      <p:pic>
        <p:nvPicPr>
          <p:cNvPr id="5" name="Picture 4" descr="Melon.">
            <a:extLst>
              <a:ext uri="{FF2B5EF4-FFF2-40B4-BE49-F238E27FC236}">
                <a16:creationId xmlns:a16="http://schemas.microsoft.com/office/drawing/2014/main" id="{5BDE9605-E17B-AF2E-4601-AEDBCFA57C29}"/>
              </a:ext>
            </a:extLst>
          </p:cNvPr>
          <p:cNvPicPr>
            <a:picLocks noChangeAspect="1"/>
          </p:cNvPicPr>
          <p:nvPr/>
        </p:nvPicPr>
        <p:blipFill>
          <a:blip r:embed="rId3"/>
          <a:stretch>
            <a:fillRect/>
          </a:stretch>
        </p:blipFill>
        <p:spPr>
          <a:xfrm>
            <a:off x="4036195" y="423009"/>
            <a:ext cx="4119611" cy="5796881"/>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36</a:t>
            </a:fld>
            <a:endParaRPr lang="en-AU"/>
          </a:p>
        </p:txBody>
      </p:sp>
    </p:spTree>
    <p:extLst>
      <p:ext uri="{BB962C8B-B14F-4D97-AF65-F5344CB8AC3E}">
        <p14:creationId xmlns:p14="http://schemas.microsoft.com/office/powerpoint/2010/main" val="267136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09B2E5-ECFA-E3C7-3A40-C72B14403471}"/>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lettuce</a:t>
            </a:r>
          </a:p>
        </p:txBody>
      </p:sp>
      <p:pic>
        <p:nvPicPr>
          <p:cNvPr id="5" name="그림 3" descr="Lettuce.">
            <a:extLst>
              <a:ext uri="{FF2B5EF4-FFF2-40B4-BE49-F238E27FC236}">
                <a16:creationId xmlns:a16="http://schemas.microsoft.com/office/drawing/2014/main" id="{62E3FC7B-F648-43C9-0F68-EB7C1704770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7519" y="882444"/>
            <a:ext cx="5396962" cy="5396962"/>
          </a:xfrm>
          <a:prstGeom prst="rect">
            <a:avLst/>
          </a:prstGeom>
          <a:noFill/>
          <a:ln>
            <a:noFill/>
          </a:ln>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37</a:t>
            </a:fld>
            <a:endParaRPr lang="en-AU"/>
          </a:p>
        </p:txBody>
      </p:sp>
    </p:spTree>
    <p:extLst>
      <p:ext uri="{BB962C8B-B14F-4D97-AF65-F5344CB8AC3E}">
        <p14:creationId xmlns:p14="http://schemas.microsoft.com/office/powerpoint/2010/main" val="28053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62F249-F7C5-FC39-0689-2193C6B7635B}"/>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capsicum</a:t>
            </a:r>
          </a:p>
        </p:txBody>
      </p:sp>
      <p:pic>
        <p:nvPicPr>
          <p:cNvPr id="5" name="Picture 4" descr="Capsicum.">
            <a:extLst>
              <a:ext uri="{FF2B5EF4-FFF2-40B4-BE49-F238E27FC236}">
                <a16:creationId xmlns:a16="http://schemas.microsoft.com/office/drawing/2014/main" id="{849454D1-3957-1844-D789-EDA265D1A9A5}"/>
              </a:ext>
            </a:extLst>
          </p:cNvPr>
          <p:cNvPicPr>
            <a:picLocks noChangeAspect="1"/>
          </p:cNvPicPr>
          <p:nvPr/>
        </p:nvPicPr>
        <p:blipFill>
          <a:blip r:embed="rId3"/>
          <a:stretch>
            <a:fillRect/>
          </a:stretch>
        </p:blipFill>
        <p:spPr>
          <a:xfrm>
            <a:off x="3602076" y="662303"/>
            <a:ext cx="4987849" cy="5533394"/>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38</a:t>
            </a:fld>
            <a:endParaRPr lang="en-AU"/>
          </a:p>
        </p:txBody>
      </p:sp>
    </p:spTree>
    <p:extLst>
      <p:ext uri="{BB962C8B-B14F-4D97-AF65-F5344CB8AC3E}">
        <p14:creationId xmlns:p14="http://schemas.microsoft.com/office/powerpoint/2010/main" val="416633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8D631-F32F-CC93-6630-8752407DD8E3}"/>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cucumber</a:t>
            </a:r>
          </a:p>
        </p:txBody>
      </p:sp>
      <p:pic>
        <p:nvPicPr>
          <p:cNvPr id="5" name="Picture 4" descr="Cucumber.">
            <a:extLst>
              <a:ext uri="{FF2B5EF4-FFF2-40B4-BE49-F238E27FC236}">
                <a16:creationId xmlns:a16="http://schemas.microsoft.com/office/drawing/2014/main" id="{F0AFD793-0A7B-9FA7-D5E2-0DCC7D528CB0}"/>
              </a:ext>
            </a:extLst>
          </p:cNvPr>
          <p:cNvPicPr>
            <a:picLocks noChangeAspect="1"/>
          </p:cNvPicPr>
          <p:nvPr/>
        </p:nvPicPr>
        <p:blipFill>
          <a:blip r:embed="rId3"/>
          <a:stretch>
            <a:fillRect/>
          </a:stretch>
        </p:blipFill>
        <p:spPr>
          <a:xfrm>
            <a:off x="2262791" y="1296125"/>
            <a:ext cx="7666418" cy="4265750"/>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39</a:t>
            </a:fld>
            <a:endParaRPr lang="en-AU"/>
          </a:p>
        </p:txBody>
      </p:sp>
    </p:spTree>
    <p:extLst>
      <p:ext uri="{BB962C8B-B14F-4D97-AF65-F5344CB8AC3E}">
        <p14:creationId xmlns:p14="http://schemas.microsoft.com/office/powerpoint/2010/main" val="186786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D1DBBB-5E54-CCDC-7218-3092BA9A71FD}"/>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Banana</a:t>
            </a:r>
          </a:p>
        </p:txBody>
      </p:sp>
      <p:pic>
        <p:nvPicPr>
          <p:cNvPr id="6" name="Picture 5" descr="Bananas.">
            <a:extLst>
              <a:ext uri="{FF2B5EF4-FFF2-40B4-BE49-F238E27FC236}">
                <a16:creationId xmlns:a16="http://schemas.microsoft.com/office/drawing/2014/main" id="{9CC6D32D-94AD-CF81-873F-6893F9633E79}"/>
              </a:ext>
            </a:extLst>
          </p:cNvPr>
          <p:cNvPicPr>
            <a:picLocks noChangeAspect="1"/>
          </p:cNvPicPr>
          <p:nvPr/>
        </p:nvPicPr>
        <p:blipFill>
          <a:blip r:embed="rId2"/>
          <a:stretch>
            <a:fillRect/>
          </a:stretch>
        </p:blipFill>
        <p:spPr>
          <a:xfrm>
            <a:off x="3676850" y="585823"/>
            <a:ext cx="4494997" cy="3780312"/>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437562" y="4507051"/>
            <a:ext cx="2973572" cy="1585404"/>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바나나</a:t>
            </a:r>
            <a:r>
              <a:rPr lang="ko-KR" altLang="en-US" sz="4800" dirty="0"/>
              <a:t> </a:t>
            </a:r>
            <a:endParaRPr lang="en-AU" altLang="ko-KR" sz="4800" dirty="0"/>
          </a:p>
          <a:p>
            <a:pPr algn="ctr"/>
            <a:r>
              <a:rPr lang="en-AU" altLang="ko-KR" sz="4800" dirty="0"/>
              <a:t>(</a:t>
            </a:r>
            <a:r>
              <a:rPr lang="en-AU" altLang="ko-KR" sz="4800" i="1" dirty="0" err="1"/>
              <a:t>ba-na-na</a:t>
            </a:r>
            <a:r>
              <a:rPr lang="en-AU" altLang="ko-KR" sz="4800" dirty="0"/>
              <a:t>)</a:t>
            </a:r>
            <a:endParaRPr lang="en-AU" sz="4800" dirty="0"/>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257126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80A548-8883-18A9-683D-15657A0DFA09}"/>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Fruit or vegetable? corn</a:t>
            </a:r>
          </a:p>
        </p:txBody>
      </p:sp>
      <p:pic>
        <p:nvPicPr>
          <p:cNvPr id="4" name="Picture 3" descr="Corn.">
            <a:extLst>
              <a:ext uri="{FF2B5EF4-FFF2-40B4-BE49-F238E27FC236}">
                <a16:creationId xmlns:a16="http://schemas.microsoft.com/office/drawing/2014/main" id="{7590F416-0B40-1DED-BD21-5AD339A29CCB}"/>
              </a:ext>
            </a:extLst>
          </p:cNvPr>
          <p:cNvPicPr>
            <a:picLocks noChangeAspect="1"/>
          </p:cNvPicPr>
          <p:nvPr/>
        </p:nvPicPr>
        <p:blipFill>
          <a:blip r:embed="rId3"/>
          <a:stretch>
            <a:fillRect/>
          </a:stretch>
        </p:blipFill>
        <p:spPr>
          <a:xfrm>
            <a:off x="3099238" y="942915"/>
            <a:ext cx="5993524" cy="4972171"/>
          </a:xfrm>
          <a:prstGeom prst="rect">
            <a:avLst/>
          </a:prstGeom>
        </p:spPr>
      </p:pic>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40</a:t>
            </a:fld>
            <a:endParaRPr lang="en-AU"/>
          </a:p>
        </p:txBody>
      </p:sp>
    </p:spTree>
    <p:extLst>
      <p:ext uri="{BB962C8B-B14F-4D97-AF65-F5344CB8AC3E}">
        <p14:creationId xmlns:p14="http://schemas.microsoft.com/office/powerpoint/2010/main" val="137481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9620E-2759-77E3-AC40-6C62045B358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2E7685B-539A-16AB-410C-CA63664B593C}"/>
              </a:ext>
            </a:extLst>
          </p:cNvPr>
          <p:cNvSpPr>
            <a:spLocks noGrp="1"/>
          </p:cNvSpPr>
          <p:nvPr>
            <p:ph type="title"/>
          </p:nvPr>
        </p:nvSpPr>
        <p:spPr/>
        <p:txBody>
          <a:bodyPr/>
          <a:lstStyle/>
          <a:p>
            <a:r>
              <a:rPr lang="ko-KR" altLang="en-US" dirty="0">
                <a:latin typeface="Malgun Gothic" panose="020B0503020000020004" pitchFamily="34" charset="-127"/>
                <a:ea typeface="Malgun Gothic" panose="020B0503020000020004" pitchFamily="34" charset="-127"/>
              </a:rPr>
              <a:t>뭐가 있어요</a:t>
            </a:r>
            <a:r>
              <a:rPr lang="en-AU" altLang="ko-KR" dirty="0">
                <a:latin typeface="Malgun Gothic" panose="020B0503020000020004" pitchFamily="34" charset="-127"/>
                <a:ea typeface="Malgun Gothic" panose="020B0503020000020004" pitchFamily="34" charset="-127"/>
              </a:rPr>
              <a:t>?</a:t>
            </a:r>
            <a:endParaRPr lang="en-AU" dirty="0">
              <a:latin typeface="Malgun Gothic" panose="020B0503020000020004" pitchFamily="34" charset="-127"/>
              <a:ea typeface="Malgun Gothic" panose="020B0503020000020004" pitchFamily="34" charset="-127"/>
            </a:endParaRPr>
          </a:p>
        </p:txBody>
      </p:sp>
      <p:sp>
        <p:nvSpPr>
          <p:cNvPr id="4" name="Text Placeholder 3">
            <a:extLst>
              <a:ext uri="{FF2B5EF4-FFF2-40B4-BE49-F238E27FC236}">
                <a16:creationId xmlns:a16="http://schemas.microsoft.com/office/drawing/2014/main" id="{5B00FBCC-B9EB-73DC-7633-85C76AA3698C}"/>
              </a:ext>
            </a:extLst>
          </p:cNvPr>
          <p:cNvSpPr>
            <a:spLocks noGrp="1"/>
          </p:cNvSpPr>
          <p:nvPr>
            <p:ph type="body" sz="quarter" idx="18"/>
          </p:nvPr>
        </p:nvSpPr>
        <p:spPr/>
        <p:txBody>
          <a:bodyPr/>
          <a:lstStyle/>
          <a:p>
            <a:r>
              <a:rPr lang="en-AU"/>
              <a:t>What is there?</a:t>
            </a:r>
          </a:p>
        </p:txBody>
      </p:sp>
      <p:pic>
        <p:nvPicPr>
          <p:cNvPr id="25" name="Picture 24" descr="Capsicum.">
            <a:extLst>
              <a:ext uri="{FF2B5EF4-FFF2-40B4-BE49-F238E27FC236}">
                <a16:creationId xmlns:a16="http://schemas.microsoft.com/office/drawing/2014/main" id="{063C1E59-02EF-CDE0-365F-BF00434ED763}"/>
              </a:ext>
            </a:extLst>
          </p:cNvPr>
          <p:cNvPicPr>
            <a:picLocks noChangeAspect="1"/>
          </p:cNvPicPr>
          <p:nvPr/>
        </p:nvPicPr>
        <p:blipFill>
          <a:blip r:embed="rId3"/>
          <a:stretch>
            <a:fillRect/>
          </a:stretch>
        </p:blipFill>
        <p:spPr>
          <a:xfrm>
            <a:off x="3011479" y="676608"/>
            <a:ext cx="1691693" cy="1876722"/>
          </a:xfrm>
          <a:prstGeom prst="rect">
            <a:avLst/>
          </a:prstGeom>
        </p:spPr>
      </p:pic>
      <p:pic>
        <p:nvPicPr>
          <p:cNvPr id="29" name="Picture 28" descr="Onion.">
            <a:extLst>
              <a:ext uri="{FF2B5EF4-FFF2-40B4-BE49-F238E27FC236}">
                <a16:creationId xmlns:a16="http://schemas.microsoft.com/office/drawing/2014/main" id="{E2EDA079-4748-5A3A-40BB-14B3B9962E3C}"/>
              </a:ext>
            </a:extLst>
          </p:cNvPr>
          <p:cNvPicPr>
            <a:picLocks noChangeAspect="1"/>
          </p:cNvPicPr>
          <p:nvPr/>
        </p:nvPicPr>
        <p:blipFill>
          <a:blip r:embed="rId4"/>
          <a:stretch>
            <a:fillRect/>
          </a:stretch>
        </p:blipFill>
        <p:spPr>
          <a:xfrm>
            <a:off x="973912" y="2227359"/>
            <a:ext cx="2398933" cy="2250428"/>
          </a:xfrm>
          <a:prstGeom prst="rect">
            <a:avLst/>
          </a:prstGeom>
        </p:spPr>
      </p:pic>
      <p:pic>
        <p:nvPicPr>
          <p:cNvPr id="13" name="Picture 12" descr="Bananas.">
            <a:extLst>
              <a:ext uri="{FF2B5EF4-FFF2-40B4-BE49-F238E27FC236}">
                <a16:creationId xmlns:a16="http://schemas.microsoft.com/office/drawing/2014/main" id="{92979BE5-E72F-3170-463E-21327F3A12C3}"/>
              </a:ext>
            </a:extLst>
          </p:cNvPr>
          <p:cNvPicPr>
            <a:picLocks noChangeAspect="1"/>
          </p:cNvPicPr>
          <p:nvPr/>
        </p:nvPicPr>
        <p:blipFill>
          <a:blip r:embed="rId5"/>
          <a:stretch>
            <a:fillRect/>
          </a:stretch>
        </p:blipFill>
        <p:spPr>
          <a:xfrm>
            <a:off x="993413" y="5197774"/>
            <a:ext cx="1300877" cy="1094043"/>
          </a:xfrm>
          <a:prstGeom prst="rect">
            <a:avLst/>
          </a:prstGeom>
        </p:spPr>
      </p:pic>
      <p:pic>
        <p:nvPicPr>
          <p:cNvPr id="27" name="Picture 26" descr="Cucumber.">
            <a:extLst>
              <a:ext uri="{FF2B5EF4-FFF2-40B4-BE49-F238E27FC236}">
                <a16:creationId xmlns:a16="http://schemas.microsoft.com/office/drawing/2014/main" id="{287F0024-C05A-E4BC-F909-72D4834A6C3C}"/>
              </a:ext>
            </a:extLst>
          </p:cNvPr>
          <p:cNvPicPr>
            <a:picLocks noChangeAspect="1"/>
          </p:cNvPicPr>
          <p:nvPr/>
        </p:nvPicPr>
        <p:blipFill>
          <a:blip r:embed="rId6"/>
          <a:stretch>
            <a:fillRect/>
          </a:stretch>
        </p:blipFill>
        <p:spPr>
          <a:xfrm>
            <a:off x="4854028" y="1397520"/>
            <a:ext cx="2248218" cy="1250954"/>
          </a:xfrm>
          <a:prstGeom prst="rect">
            <a:avLst/>
          </a:prstGeom>
        </p:spPr>
      </p:pic>
      <p:pic>
        <p:nvPicPr>
          <p:cNvPr id="22" name="Picture 21" descr="Melon.">
            <a:extLst>
              <a:ext uri="{FF2B5EF4-FFF2-40B4-BE49-F238E27FC236}">
                <a16:creationId xmlns:a16="http://schemas.microsoft.com/office/drawing/2014/main" id="{1E03585D-E10E-A0E2-6D24-C3C5DC452D62}"/>
              </a:ext>
            </a:extLst>
          </p:cNvPr>
          <p:cNvPicPr>
            <a:picLocks noChangeAspect="1"/>
          </p:cNvPicPr>
          <p:nvPr/>
        </p:nvPicPr>
        <p:blipFill>
          <a:blip r:embed="rId7"/>
          <a:stretch>
            <a:fillRect/>
          </a:stretch>
        </p:blipFill>
        <p:spPr>
          <a:xfrm rot="1512212">
            <a:off x="3972080" y="3805045"/>
            <a:ext cx="1464015" cy="2060078"/>
          </a:xfrm>
          <a:prstGeom prst="rect">
            <a:avLst/>
          </a:prstGeom>
        </p:spPr>
      </p:pic>
      <p:pic>
        <p:nvPicPr>
          <p:cNvPr id="6" name="Picture 5" descr="Tomato.">
            <a:extLst>
              <a:ext uri="{FF2B5EF4-FFF2-40B4-BE49-F238E27FC236}">
                <a16:creationId xmlns:a16="http://schemas.microsoft.com/office/drawing/2014/main" id="{013B82CB-3285-EA81-F174-38796F2A7D20}"/>
              </a:ext>
            </a:extLst>
          </p:cNvPr>
          <p:cNvPicPr>
            <a:picLocks noChangeAspect="1"/>
          </p:cNvPicPr>
          <p:nvPr/>
        </p:nvPicPr>
        <p:blipFill>
          <a:blip r:embed="rId8"/>
          <a:stretch>
            <a:fillRect/>
          </a:stretch>
        </p:blipFill>
        <p:spPr>
          <a:xfrm>
            <a:off x="7354650" y="566183"/>
            <a:ext cx="1338978" cy="1349864"/>
          </a:xfrm>
          <a:prstGeom prst="rect">
            <a:avLst/>
          </a:prstGeom>
        </p:spPr>
      </p:pic>
      <p:pic>
        <p:nvPicPr>
          <p:cNvPr id="23" name="Picture 22" descr="Persimmon.">
            <a:extLst>
              <a:ext uri="{FF2B5EF4-FFF2-40B4-BE49-F238E27FC236}">
                <a16:creationId xmlns:a16="http://schemas.microsoft.com/office/drawing/2014/main" id="{2C06BF4B-8DA2-7622-C660-C280D9BA6BCC}"/>
              </a:ext>
            </a:extLst>
          </p:cNvPr>
          <p:cNvPicPr>
            <a:picLocks noChangeAspect="1"/>
          </p:cNvPicPr>
          <p:nvPr/>
        </p:nvPicPr>
        <p:blipFill>
          <a:blip r:embed="rId9"/>
          <a:stretch>
            <a:fillRect/>
          </a:stretch>
        </p:blipFill>
        <p:spPr>
          <a:xfrm>
            <a:off x="6213864" y="2612324"/>
            <a:ext cx="2287833" cy="1861823"/>
          </a:xfrm>
          <a:prstGeom prst="rect">
            <a:avLst/>
          </a:prstGeom>
        </p:spPr>
      </p:pic>
      <p:pic>
        <p:nvPicPr>
          <p:cNvPr id="15" name="Picture 14" descr="Strawberry.">
            <a:extLst>
              <a:ext uri="{FF2B5EF4-FFF2-40B4-BE49-F238E27FC236}">
                <a16:creationId xmlns:a16="http://schemas.microsoft.com/office/drawing/2014/main" id="{EC9665C0-C8CD-8484-B529-437F10F7611E}"/>
              </a:ext>
            </a:extLst>
          </p:cNvPr>
          <p:cNvPicPr>
            <a:picLocks noChangeAspect="1"/>
          </p:cNvPicPr>
          <p:nvPr/>
        </p:nvPicPr>
        <p:blipFill>
          <a:blip r:embed="rId10"/>
          <a:stretch>
            <a:fillRect/>
          </a:stretch>
        </p:blipFill>
        <p:spPr>
          <a:xfrm>
            <a:off x="6910118" y="4659910"/>
            <a:ext cx="1502252" cy="1812394"/>
          </a:xfrm>
          <a:prstGeom prst="rect">
            <a:avLst/>
          </a:prstGeom>
        </p:spPr>
      </p:pic>
      <p:pic>
        <p:nvPicPr>
          <p:cNvPr id="33" name="Picture 32" descr="Carrot.">
            <a:extLst>
              <a:ext uri="{FF2B5EF4-FFF2-40B4-BE49-F238E27FC236}">
                <a16:creationId xmlns:a16="http://schemas.microsoft.com/office/drawing/2014/main" id="{A8EC7C08-05D2-CE51-353A-A4039C093F08}"/>
              </a:ext>
            </a:extLst>
          </p:cNvPr>
          <p:cNvPicPr>
            <a:picLocks noChangeAspect="1"/>
          </p:cNvPicPr>
          <p:nvPr/>
        </p:nvPicPr>
        <p:blipFill>
          <a:blip r:embed="rId11"/>
          <a:stretch>
            <a:fillRect/>
          </a:stretch>
        </p:blipFill>
        <p:spPr>
          <a:xfrm>
            <a:off x="9220767" y="1212673"/>
            <a:ext cx="1704345" cy="1620649"/>
          </a:xfrm>
          <a:prstGeom prst="rect">
            <a:avLst/>
          </a:prstGeom>
        </p:spPr>
      </p:pic>
      <p:pic>
        <p:nvPicPr>
          <p:cNvPr id="31" name="Picture 30" descr="Potato.">
            <a:extLst>
              <a:ext uri="{FF2B5EF4-FFF2-40B4-BE49-F238E27FC236}">
                <a16:creationId xmlns:a16="http://schemas.microsoft.com/office/drawing/2014/main" id="{FCC9FDC5-4FCD-ECF8-CF96-213160F30CF4}"/>
              </a:ext>
            </a:extLst>
          </p:cNvPr>
          <p:cNvPicPr>
            <a:picLocks noChangeAspect="1"/>
          </p:cNvPicPr>
          <p:nvPr/>
        </p:nvPicPr>
        <p:blipFill>
          <a:blip r:embed="rId12"/>
          <a:stretch>
            <a:fillRect/>
          </a:stretch>
        </p:blipFill>
        <p:spPr>
          <a:xfrm>
            <a:off x="8836228" y="3457226"/>
            <a:ext cx="2647772" cy="1706096"/>
          </a:xfrm>
          <a:prstGeom prst="rect">
            <a:avLst/>
          </a:prstGeom>
        </p:spPr>
      </p:pic>
      <p:sp>
        <p:nvSpPr>
          <p:cNvPr id="2" name="Slide Number Placeholder 1">
            <a:extLst>
              <a:ext uri="{FF2B5EF4-FFF2-40B4-BE49-F238E27FC236}">
                <a16:creationId xmlns:a16="http://schemas.microsoft.com/office/drawing/2014/main" id="{D26E999B-55B8-3B14-38EB-2C4A6EF82F1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41</a:t>
            </a:fld>
            <a:endParaRPr lang="en-AU"/>
          </a:p>
        </p:txBody>
      </p:sp>
    </p:spTree>
    <p:extLst>
      <p:ext uri="{BB962C8B-B14F-4D97-AF65-F5344CB8AC3E}">
        <p14:creationId xmlns:p14="http://schemas.microsoft.com/office/powerpoint/2010/main" val="380111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 </a:t>
            </a:r>
            <a:endParaRPr lang="en-AU"/>
          </a:p>
        </p:txBody>
      </p:sp>
      <p:sp>
        <p:nvSpPr>
          <p:cNvPr id="3" name="Content Placeholder 2">
            <a:extLst>
              <a:ext uri="{FF2B5EF4-FFF2-40B4-BE49-F238E27FC236}">
                <a16:creationId xmlns:a16="http://schemas.microsoft.com/office/drawing/2014/main" id="{7EAA4023-2429-765F-D84F-564DD266806A}"/>
              </a:ext>
            </a:extLst>
          </p:cNvPr>
          <p:cNvSpPr>
            <a:spLocks noGrp="1"/>
          </p:cNvSpPr>
          <p:nvPr>
            <p:ph idx="4294967295"/>
          </p:nvPr>
        </p:nvSpPr>
        <p:spPr>
          <a:xfrm>
            <a:off x="359568" y="1526111"/>
            <a:ext cx="11472863" cy="5180012"/>
          </a:xfrm>
        </p:spPr>
        <p:txBody>
          <a:bodyPr/>
          <a:lstStyle/>
          <a:p>
            <a:pPr>
              <a:lnSpc>
                <a:spcPct val="150000"/>
              </a:lnSpc>
              <a:spcAft>
                <a:spcPts val="600"/>
              </a:spcAft>
            </a:pPr>
            <a:r>
              <a:rPr lang="en-AU" sz="1200" b="0" i="0" dirty="0">
                <a:solidFill>
                  <a:schemeClr val="bg1"/>
                </a:solidFill>
                <a:effectLst/>
              </a:rPr>
              <a:t>The copyright material published in this resource is subject to the </a:t>
            </a:r>
            <a:r>
              <a:rPr lang="en-AU" sz="1200" b="0" i="1" dirty="0">
                <a:solidFill>
                  <a:schemeClr val="bg1"/>
                </a:solidFill>
                <a:effectLst/>
              </a:rPr>
              <a:t>Copyright Act 1968</a:t>
            </a:r>
            <a:r>
              <a:rPr lang="en-AU" sz="1200" b="0" i="0" dirty="0">
                <a:solidFill>
                  <a:schemeClr val="bg1"/>
                </a:solidFill>
                <a:effectLst/>
              </a:rPr>
              <a:t> (</a:t>
            </a:r>
            <a:r>
              <a:rPr lang="en-AU" sz="1200" b="0" i="0" dirty="0" err="1">
                <a:solidFill>
                  <a:schemeClr val="bg1"/>
                </a:solidFill>
                <a:effectLst/>
              </a:rPr>
              <a:t>Cth</a:t>
            </a:r>
            <a:r>
              <a:rPr lang="en-AU" sz="1200" b="0" i="0" dirty="0">
                <a:solidFill>
                  <a:schemeClr val="bg1"/>
                </a:solidFill>
                <a:effectLst/>
              </a:rPr>
              <a:t>) and is owned by the NSW Department of Education or, where indicated, by a party other than the NSW Department of Education (third-party material). </a:t>
            </a:r>
          </a:p>
          <a:p>
            <a:pPr>
              <a:lnSpc>
                <a:spcPct val="150000"/>
              </a:lnSpc>
              <a:spcAft>
                <a:spcPts val="600"/>
              </a:spcAft>
            </a:pPr>
            <a:r>
              <a:rPr lang="en-AU" sz="1200" b="0" i="0" dirty="0">
                <a:solidFill>
                  <a:schemeClr val="bg1"/>
                </a:solidFill>
                <a:effectLst/>
              </a:rPr>
              <a:t>Copyright material available in this resource and owned by the NSW Department of Education is licensed under a </a:t>
            </a:r>
            <a:r>
              <a:rPr lang="en-AU" sz="1200" b="0" i="0" u="sng" strike="noStrike" dirty="0">
                <a:solidFill>
                  <a:schemeClr val="accent4"/>
                </a:solidFill>
                <a:effectLst/>
                <a:hlinkClick r:id="rId4">
                  <a:extLst>
                    <a:ext uri="{A12FA001-AC4F-418D-AE19-62706E023703}">
                      <ahyp:hlinkClr xmlns:ahyp="http://schemas.microsoft.com/office/drawing/2018/hyperlinkcolor" val="tx"/>
                    </a:ext>
                  </a:extLst>
                </a:hlinkClick>
              </a:rPr>
              <a:t>Creative Commons Attribution 4.0 International (CC BY 4.0) license</a:t>
            </a:r>
            <a:r>
              <a:rPr lang="en-AU" sz="1200" b="0" i="0" dirty="0">
                <a:solidFill>
                  <a:schemeClr val="bg1"/>
                </a:solidFill>
                <a:effectLst/>
              </a:rPr>
              <a:t>.</a:t>
            </a:r>
            <a:r>
              <a:rPr lang="en-AU" sz="1200" b="0" i="0" dirty="0">
                <a:solidFill>
                  <a:schemeClr val="accent4"/>
                </a:solidFill>
                <a:effectLst/>
              </a:rPr>
              <a:t> </a:t>
            </a:r>
            <a:endParaRPr lang="en-AU" sz="1200" dirty="0">
              <a:solidFill>
                <a:schemeClr val="accent4"/>
              </a:solidFill>
            </a:endParaRPr>
          </a:p>
          <a:p>
            <a:pPr algn="l" rtl="0" fontAlgn="base">
              <a:lnSpc>
                <a:spcPct val="150000"/>
              </a:lnSpc>
              <a:spcAft>
                <a:spcPts val="600"/>
              </a:spcAft>
            </a:pPr>
            <a:r>
              <a:rPr lang="en-AU" sz="1200" b="0" i="0" dirty="0">
                <a:solidFill>
                  <a:schemeClr val="bg1"/>
                </a:solidFill>
                <a:effectLst/>
              </a:rPr>
              <a:t>This license allows you to share and adapt the material for any purpose, even commercially. </a:t>
            </a:r>
          </a:p>
          <a:p>
            <a:pPr algn="l" rtl="0" fontAlgn="base">
              <a:lnSpc>
                <a:spcPct val="150000"/>
              </a:lnSpc>
              <a:spcAft>
                <a:spcPts val="600"/>
              </a:spcAft>
            </a:pPr>
            <a:r>
              <a:rPr lang="en-AU" sz="1200" b="0" i="0" dirty="0">
                <a:solidFill>
                  <a:schemeClr val="bg1"/>
                </a:solidFill>
                <a:effectLst/>
              </a:rPr>
              <a:t>Attribution should be given to © State of New South Wales (Department of Education), 2024. </a:t>
            </a:r>
          </a:p>
          <a:p>
            <a:pPr algn="l" rtl="0" fontAlgn="base">
              <a:lnSpc>
                <a:spcPct val="150000"/>
              </a:lnSpc>
              <a:spcAft>
                <a:spcPts val="0"/>
              </a:spcAft>
            </a:pPr>
            <a:r>
              <a:rPr lang="en-AU" sz="1200" b="0" i="0" dirty="0">
                <a:solidFill>
                  <a:schemeClr val="bg1"/>
                </a:solidFill>
                <a:effectLst/>
              </a:rPr>
              <a:t>Material in this resource not available under a Creative Commons license: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the NSW Department of Education logo, other logos and trademark-protected material </a:t>
            </a:r>
          </a:p>
          <a:p>
            <a:pPr marL="285750" indent="-285750" algn="l" rtl="0" fontAlgn="base">
              <a:lnSpc>
                <a:spcPct val="150000"/>
              </a:lnSpc>
              <a:spcAft>
                <a:spcPts val="0"/>
              </a:spcAft>
              <a:buFont typeface="Arial" panose="020B0604020202020204" pitchFamily="34" charset="0"/>
              <a:buChar char="•"/>
            </a:pPr>
            <a:r>
              <a:rPr lang="en-AU" sz="1200" b="0" i="0" dirty="0">
                <a:solidFill>
                  <a:schemeClr val="bg1"/>
                </a:solidFill>
                <a:effectLst/>
              </a:rPr>
              <a:t>material owned by a third party that has been reproduced with permission. You will need to obtain permission from the third party to reuse its material. </a:t>
            </a:r>
          </a:p>
          <a:p>
            <a:pPr algn="l" rtl="0" fontAlgn="base">
              <a:lnSpc>
                <a:spcPct val="150000"/>
              </a:lnSpc>
              <a:spcBef>
                <a:spcPts val="1200"/>
              </a:spcBef>
              <a:spcAft>
                <a:spcPts val="600"/>
              </a:spcAft>
            </a:pPr>
            <a:r>
              <a:rPr lang="en-AU" sz="1200" b="1" i="0" dirty="0">
                <a:solidFill>
                  <a:schemeClr val="bg1"/>
                </a:solidFill>
                <a:effectLst/>
                <a:latin typeface="+mj-lt"/>
              </a:rPr>
              <a:t>Links to third-party material and websites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 </a:t>
            </a:r>
          </a:p>
          <a:p>
            <a:pPr marL="285750" indent="-285750" algn="l" rtl="0" fontAlgn="base">
              <a:lnSpc>
                <a:spcPct val="150000"/>
              </a:lnSpc>
              <a:spcAft>
                <a:spcPts val="600"/>
              </a:spcAft>
              <a:buFont typeface="Arial" panose="020B0604020202020204" pitchFamily="34" charset="0"/>
              <a:buChar char="•"/>
            </a:pPr>
            <a:r>
              <a:rPr lang="en-AU" sz="1200" b="0" i="0" dirty="0">
                <a:solidFill>
                  <a:schemeClr val="bg1"/>
                </a:solidFill>
                <a:effectLs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b="0" i="1" dirty="0">
                <a:solidFill>
                  <a:schemeClr val="bg1"/>
                </a:solidFill>
                <a:effectLst/>
              </a:rPr>
              <a:t>Copyright Act 1968 </a:t>
            </a:r>
            <a:r>
              <a:rPr lang="en-AU" sz="1200" b="0" i="0" dirty="0">
                <a:solidFill>
                  <a:schemeClr val="bg1"/>
                </a:solidFill>
                <a:effectLst/>
              </a:rPr>
              <a:t>(</a:t>
            </a:r>
            <a:r>
              <a:rPr lang="en-AU" sz="1200" b="0" i="0" dirty="0" err="1">
                <a:solidFill>
                  <a:schemeClr val="bg1"/>
                </a:solidFill>
                <a:effectLst/>
              </a:rPr>
              <a:t>Cth</a:t>
            </a:r>
            <a:r>
              <a:rPr lang="en-AU" sz="1200" b="0" i="0" dirty="0">
                <a:solidFill>
                  <a:schemeClr val="bg1"/>
                </a:solidFill>
                <a:effectLs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1E080A-5F07-7727-BDDF-7177D96C62FE}"/>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Apple</a:t>
            </a:r>
          </a:p>
        </p:txBody>
      </p:sp>
      <p:pic>
        <p:nvPicPr>
          <p:cNvPr id="6" name="Picture 5" descr="Apple.">
            <a:extLst>
              <a:ext uri="{FF2B5EF4-FFF2-40B4-BE49-F238E27FC236}">
                <a16:creationId xmlns:a16="http://schemas.microsoft.com/office/drawing/2014/main" id="{5515B567-E83F-DA20-26D6-FBF93C9FF752}"/>
              </a:ext>
            </a:extLst>
          </p:cNvPr>
          <p:cNvPicPr>
            <a:picLocks noChangeAspect="1"/>
          </p:cNvPicPr>
          <p:nvPr/>
        </p:nvPicPr>
        <p:blipFill>
          <a:blip r:embed="rId2"/>
          <a:stretch>
            <a:fillRect/>
          </a:stretch>
        </p:blipFill>
        <p:spPr>
          <a:xfrm>
            <a:off x="3918474" y="353783"/>
            <a:ext cx="3921020" cy="4378804"/>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670129" y="4732586"/>
            <a:ext cx="2417710" cy="1603667"/>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사과</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err="1"/>
              <a:t>sa-gwa</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271315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C0AF4B-5CD3-748C-9171-7B35372B313C}"/>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Grape</a:t>
            </a:r>
          </a:p>
        </p:txBody>
      </p:sp>
      <p:pic>
        <p:nvPicPr>
          <p:cNvPr id="6" name="Picture 5" descr="Grapes.">
            <a:extLst>
              <a:ext uri="{FF2B5EF4-FFF2-40B4-BE49-F238E27FC236}">
                <a16:creationId xmlns:a16="http://schemas.microsoft.com/office/drawing/2014/main" id="{E3ADC48F-E49A-91FD-438F-F56727183416}"/>
              </a:ext>
            </a:extLst>
          </p:cNvPr>
          <p:cNvPicPr>
            <a:picLocks noChangeAspect="1"/>
          </p:cNvPicPr>
          <p:nvPr/>
        </p:nvPicPr>
        <p:blipFill>
          <a:blip r:embed="rId2"/>
          <a:stretch>
            <a:fillRect/>
          </a:stretch>
        </p:blipFill>
        <p:spPr>
          <a:xfrm>
            <a:off x="4187373" y="399486"/>
            <a:ext cx="4225106" cy="3941065"/>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5078954" y="4487981"/>
            <a:ext cx="2441944" cy="1723628"/>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포도</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po-do</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98545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02CF59-7300-4909-7772-DF1A68705070}"/>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Orange</a:t>
            </a:r>
          </a:p>
        </p:txBody>
      </p:sp>
      <p:pic>
        <p:nvPicPr>
          <p:cNvPr id="5" name="Picture 4" descr="Orange.">
            <a:extLst>
              <a:ext uri="{FF2B5EF4-FFF2-40B4-BE49-F238E27FC236}">
                <a16:creationId xmlns:a16="http://schemas.microsoft.com/office/drawing/2014/main" id="{3B69B60F-DE2D-D455-0799-C9CEDE0E474D}"/>
              </a:ext>
            </a:extLst>
          </p:cNvPr>
          <p:cNvPicPr>
            <a:picLocks noChangeAspect="1"/>
          </p:cNvPicPr>
          <p:nvPr/>
        </p:nvPicPr>
        <p:blipFill>
          <a:blip r:embed="rId2"/>
          <a:stretch>
            <a:fillRect/>
          </a:stretch>
        </p:blipFill>
        <p:spPr>
          <a:xfrm>
            <a:off x="4644547" y="736793"/>
            <a:ext cx="3680591" cy="3519161"/>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5242605" y="4488159"/>
            <a:ext cx="2484474" cy="1672838"/>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오렌지</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o-ren-ji</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37070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949E57-4208-6A17-E5EF-1D545FC95739}"/>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Watermelon</a:t>
            </a:r>
          </a:p>
        </p:txBody>
      </p:sp>
      <p:pic>
        <p:nvPicPr>
          <p:cNvPr id="6" name="Picture 5" descr="Watermelon.">
            <a:extLst>
              <a:ext uri="{FF2B5EF4-FFF2-40B4-BE49-F238E27FC236}">
                <a16:creationId xmlns:a16="http://schemas.microsoft.com/office/drawing/2014/main" id="{C63C8540-FD47-E3A1-D84F-6483540A92E1}"/>
              </a:ext>
            </a:extLst>
          </p:cNvPr>
          <p:cNvPicPr>
            <a:picLocks noChangeAspect="1"/>
          </p:cNvPicPr>
          <p:nvPr/>
        </p:nvPicPr>
        <p:blipFill>
          <a:blip r:embed="rId2"/>
          <a:stretch>
            <a:fillRect/>
          </a:stretch>
        </p:blipFill>
        <p:spPr>
          <a:xfrm>
            <a:off x="3282599" y="1067562"/>
            <a:ext cx="4879624" cy="3177906"/>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453593" y="4538949"/>
            <a:ext cx="2537637" cy="1468446"/>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수박</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a:t>su-</a:t>
            </a:r>
            <a:r>
              <a:rPr lang="en-AU" sz="4800" i="1" dirty="0" err="1"/>
              <a:t>bak</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21568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1EC52F-8171-D228-B0DF-D43C2AF89E0B}"/>
              </a:ext>
            </a:extLst>
          </p:cNvPr>
          <p:cNvSpPr>
            <a:spLocks noGrp="1"/>
          </p:cNvSpPr>
          <p:nvPr>
            <p:ph type="title" idx="4294967295"/>
          </p:nvPr>
        </p:nvSpPr>
        <p:spPr>
          <a:xfrm>
            <a:off x="0" y="-1008063"/>
            <a:ext cx="10079038" cy="1008063"/>
          </a:xfrm>
        </p:spPr>
        <p:txBody>
          <a:bodyPr vert="horz" lIns="0" tIns="0" rIns="0" bIns="0" rtlCol="0" anchor="b">
            <a:noAutofit/>
          </a:bodyPr>
          <a:lstStyle/>
          <a:p>
            <a:r>
              <a:rPr lang="en-AU"/>
              <a:t>Strawberry</a:t>
            </a:r>
          </a:p>
        </p:txBody>
      </p:sp>
      <p:pic>
        <p:nvPicPr>
          <p:cNvPr id="6" name="Picture 5" descr="Strawberry.">
            <a:extLst>
              <a:ext uri="{FF2B5EF4-FFF2-40B4-BE49-F238E27FC236}">
                <a16:creationId xmlns:a16="http://schemas.microsoft.com/office/drawing/2014/main" id="{BA2D6C2C-145C-46A0-4B53-689272BCB099}"/>
              </a:ext>
            </a:extLst>
          </p:cNvPr>
          <p:cNvPicPr>
            <a:picLocks noChangeAspect="1"/>
          </p:cNvPicPr>
          <p:nvPr/>
        </p:nvPicPr>
        <p:blipFill>
          <a:blip r:embed="rId2"/>
          <a:stretch>
            <a:fillRect/>
          </a:stretch>
        </p:blipFill>
        <p:spPr>
          <a:xfrm>
            <a:off x="4471009" y="492632"/>
            <a:ext cx="2911568" cy="3512666"/>
          </a:xfrm>
          <a:prstGeom prst="rect">
            <a:avLst/>
          </a:prstGeom>
        </p:spPr>
      </p:pic>
      <p:sp>
        <p:nvSpPr>
          <p:cNvPr id="4" name="TextBox 3">
            <a:extLst>
              <a:ext uri="{FF2B5EF4-FFF2-40B4-BE49-F238E27FC236}">
                <a16:creationId xmlns:a16="http://schemas.microsoft.com/office/drawing/2014/main" id="{A46D07F4-91B2-195C-8644-A524650E984B}"/>
              </a:ext>
            </a:extLst>
          </p:cNvPr>
          <p:cNvSpPr txBox="1"/>
          <p:nvPr/>
        </p:nvSpPr>
        <p:spPr>
          <a:xfrm>
            <a:off x="4737719" y="4342597"/>
            <a:ext cx="2378149" cy="1510977"/>
          </a:xfrm>
          <a:prstGeom prst="rect">
            <a:avLst/>
          </a:prstGeom>
          <a:noFill/>
        </p:spPr>
        <p:txBody>
          <a:bodyPr wrap="none" lIns="0" tIns="0" rIns="0" bIns="0" rtlCol="0">
            <a:noAutofit/>
          </a:bodyPr>
          <a:lstStyle/>
          <a:p>
            <a:pPr algn="ctr"/>
            <a:r>
              <a:rPr lang="ko-KR" altLang="en-US" sz="4800" dirty="0">
                <a:latin typeface="Malgun Gothic" panose="020B0503020000020004" pitchFamily="34" charset="-127"/>
                <a:ea typeface="Malgun Gothic" panose="020B0503020000020004" pitchFamily="34" charset="-127"/>
              </a:rPr>
              <a:t>딸기</a:t>
            </a:r>
            <a:endParaRPr lang="en-AU" altLang="ko-KR" sz="4800" dirty="0">
              <a:latin typeface="Malgun Gothic" panose="020B0503020000020004" pitchFamily="34" charset="-127"/>
              <a:ea typeface="Malgun Gothic" panose="020B0503020000020004" pitchFamily="34" charset="-127"/>
            </a:endParaRPr>
          </a:p>
          <a:p>
            <a:pPr algn="ctr"/>
            <a:r>
              <a:rPr lang="en-AU" sz="4800" dirty="0"/>
              <a:t>(</a:t>
            </a:r>
            <a:r>
              <a:rPr lang="en-AU" sz="4800" i="1" dirty="0" err="1"/>
              <a:t>ddal-gi</a:t>
            </a:r>
            <a:r>
              <a:rPr lang="en-AU" sz="4800" dirty="0"/>
              <a:t>)</a:t>
            </a:r>
          </a:p>
        </p:txBody>
      </p:sp>
      <p:sp>
        <p:nvSpPr>
          <p:cNvPr id="2" name="Slide Number Placeholder 1">
            <a:extLst>
              <a:ext uri="{FF2B5EF4-FFF2-40B4-BE49-F238E27FC236}">
                <a16:creationId xmlns:a16="http://schemas.microsoft.com/office/drawing/2014/main" id="{37803624-238E-E01F-7F3B-B069C7F30CA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255738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1c5a270-2cab-4081-bd60-6681928412a9">
      <Terms xmlns="http://schemas.microsoft.com/office/infopath/2007/PartnerControls"/>
    </lcf76f155ced4ddcb4097134ff3c332f>
    <TaxCatchAll xmlns="654a006b-cedf-4f35-a676-5985446796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2AD4F2-9E6C-420F-BAE0-6564E4D0D0D3}">
  <ds:schemaRefs>
    <ds:schemaRef ds:uri="http://schemas.microsoft.com/office/2006/metadata/properties"/>
    <ds:schemaRef ds:uri="http://schemas.microsoft.com/office/infopath/2007/PartnerControls"/>
    <ds:schemaRef ds:uri="71c5a270-2cab-4081-bd60-6681928412a9"/>
    <ds:schemaRef ds:uri="654a006b-cedf-4f35-a676-59854467968c"/>
  </ds:schemaRefs>
</ds:datastoreItem>
</file>

<file path=customXml/itemProps2.xml><?xml version="1.0" encoding="utf-8"?>
<ds:datastoreItem xmlns:ds="http://schemas.openxmlformats.org/officeDocument/2006/customXml" ds:itemID="{F7CEA936-53C2-4214-92F3-7A8148503B54}">
  <ds:schemaRefs>
    <ds:schemaRef ds:uri="http://schemas.microsoft.com/sharepoint/v3/contenttype/forms"/>
  </ds:schemaRefs>
</ds:datastoreItem>
</file>

<file path=customXml/itemProps3.xml><?xml version="1.0" encoding="utf-8"?>
<ds:datastoreItem xmlns:ds="http://schemas.openxmlformats.org/officeDocument/2006/customXml" ds:itemID="{0F525744-EF91-4636-8187-C3DFB242B16F}">
  <ds:schemaRefs>
    <ds:schemaRef ds:uri="654a006b-cedf-4f35-a676-59854467968c"/>
    <ds:schemaRef ds:uri="71c5a270-2cab-4081-bd60-668192841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TotalTime>
  <Words>918</Words>
  <Application>Microsoft Office PowerPoint</Application>
  <PresentationFormat>Widescreen</PresentationFormat>
  <Paragraphs>194</Paragraphs>
  <Slides>42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Public Sans Light</vt:lpstr>
      <vt:lpstr>Times New Roman</vt:lpstr>
      <vt:lpstr>Public Sans</vt:lpstr>
      <vt:lpstr>Malgun Gothic</vt:lpstr>
      <vt:lpstr>Arial</vt:lpstr>
      <vt:lpstr>3_NSWG Corporate</vt:lpstr>
      <vt:lpstr>Fruits and vegetables – 과일, 야채</vt:lpstr>
      <vt:lpstr>Fruits (gwa-il)</vt:lpstr>
      <vt:lpstr>Tomato</vt:lpstr>
      <vt:lpstr>Banana</vt:lpstr>
      <vt:lpstr>Apple</vt:lpstr>
      <vt:lpstr>Grape</vt:lpstr>
      <vt:lpstr>Orange</vt:lpstr>
      <vt:lpstr>Watermelon</vt:lpstr>
      <vt:lpstr>Strawberry</vt:lpstr>
      <vt:lpstr>Tangerine</vt:lpstr>
      <vt:lpstr>melon</vt:lpstr>
      <vt:lpstr>Persimmon</vt:lpstr>
      <vt:lpstr>Vegetables (ya-chae)</vt:lpstr>
      <vt:lpstr>Corn</vt:lpstr>
      <vt:lpstr>Lettuce</vt:lpstr>
      <vt:lpstr>Capsicum</vt:lpstr>
      <vt:lpstr>Garlic</vt:lpstr>
      <vt:lpstr>Cucumber</vt:lpstr>
      <vt:lpstr>Onion</vt:lpstr>
      <vt:lpstr>Potato</vt:lpstr>
      <vt:lpstr>Carrot</vt:lpstr>
      <vt:lpstr>Is this a fruit? Is this a vegetable?  (gwa-il-ieyo? ya-chae-yeyo? )</vt:lpstr>
      <vt:lpstr>Fruit or vegetable? tomato</vt:lpstr>
      <vt:lpstr>Fruit or vegetable? garlic</vt:lpstr>
      <vt:lpstr>Fruit or vegetable? apple</vt:lpstr>
      <vt:lpstr>Fruit or vegetable? orange</vt:lpstr>
      <vt:lpstr>Fruit or vegetable? watermelon</vt:lpstr>
      <vt:lpstr>Fruit or vegetable? persimmon</vt:lpstr>
      <vt:lpstr>Fruit or vegetable? onion</vt:lpstr>
      <vt:lpstr>Fruit or vegetable? grapes</vt:lpstr>
      <vt:lpstr>Fruit or vegetable? potato</vt:lpstr>
      <vt:lpstr>Fruit or vegetable? banana</vt:lpstr>
      <vt:lpstr>Fruit or vegetable? carrot</vt:lpstr>
      <vt:lpstr>Fruit or vegetable? strawberry</vt:lpstr>
      <vt:lpstr>Fruit or vegetable? tangerine</vt:lpstr>
      <vt:lpstr>Fruit or vegetable? melon</vt:lpstr>
      <vt:lpstr>Fruit or vegetable? lettuce</vt:lpstr>
      <vt:lpstr>Fruit or vegetable? capsicum</vt:lpstr>
      <vt:lpstr>Fruit or vegetable? cucumber</vt:lpstr>
      <vt:lpstr>Fruit or vegetable? corn</vt:lpstr>
      <vt:lpstr>뭐가 있어요?</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Fruits and vegetables – Stage 4 Korean</dc:title>
  <dc:creator>NSW Department of Education</dc:creator>
  <dcterms:created xsi:type="dcterms:W3CDTF">2024-07-25T03:56:51Z</dcterms:created>
  <dcterms:modified xsi:type="dcterms:W3CDTF">2024-07-30T01:24:47Z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2024-07-25T03:57:06Z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9077ae0c-6f43-4711-9a4f-09aea921aee2</vt:lpwstr>
  </property>
  <property fmtid="{D5CDD505-2E9C-101B-9397-08002B2CF9AE}" pid="8" name="MSIP_Label_b603dfd7-d93a-4381-a340-2995d8282205_ContentBits">
    <vt:lpwstr>0</vt:lpwstr>
  </property>
  <property fmtid="{D5CDD505-2E9C-101B-9397-08002B2CF9AE}" pid="9" name="MediaServiceImageTags">
    <vt:lpwstr/>
  </property>
  <property fmtid="{D5CDD505-2E9C-101B-9397-08002B2CF9AE}" pid="10" name="ContentTypeId">
    <vt:lpwstr>0x0101001B702864924864458D8A7651D2138959</vt:lpwstr>
  </property>
</Properties>
</file>