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26"/>
  </p:notesMasterIdLst>
  <p:handoutMasterIdLst>
    <p:handoutMasterId r:id="rId27"/>
  </p:handoutMasterIdLst>
  <p:sldIdLst>
    <p:sldId id="286" r:id="rId5"/>
    <p:sldId id="417" r:id="rId6"/>
    <p:sldId id="418" r:id="rId7"/>
    <p:sldId id="401" r:id="rId8"/>
    <p:sldId id="402" r:id="rId9"/>
    <p:sldId id="403" r:id="rId10"/>
    <p:sldId id="404" r:id="rId11"/>
    <p:sldId id="405" r:id="rId12"/>
    <p:sldId id="406" r:id="rId13"/>
    <p:sldId id="407" r:id="rId14"/>
    <p:sldId id="408" r:id="rId15"/>
    <p:sldId id="409" r:id="rId16"/>
    <p:sldId id="410" r:id="rId17"/>
    <p:sldId id="411" r:id="rId18"/>
    <p:sldId id="412" r:id="rId19"/>
    <p:sldId id="415" r:id="rId20"/>
    <p:sldId id="413" r:id="rId21"/>
    <p:sldId id="419" r:id="rId22"/>
    <p:sldId id="414" r:id="rId23"/>
    <p:sldId id="416" r:id="rId24"/>
    <p:sldId id="361" r:id="rId25"/>
  </p:sldIdLst>
  <p:sldSz cx="12192000" cy="6858000"/>
  <p:notesSz cx="6858000" cy="9144000"/>
  <p:embeddedFontLst>
    <p:embeddedFont>
      <p:font typeface="Public Sans" pitchFamily="2" charset="0"/>
      <p:regular r:id="rId28"/>
      <p:bold r:id="rId29"/>
      <p:italic r:id="rId30"/>
      <p:boldItalic r:id="rId31"/>
    </p:embeddedFont>
    <p:embeddedFont>
      <p:font typeface="Public Sans Light" pitchFamily="2" charset="0"/>
      <p:regular r:id="rId32"/>
      <p:italic r:id="rId33"/>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9102D73B-8542-41AF-8673-BCEF68A5FE73}">
          <p14:sldIdLst/>
        </p14:section>
        <p14:section name="Covers" id="{F30C5FBC-47C2-4ED1-B1FA-B8D562828AEC}">
          <p14:sldIdLst>
            <p14:sldId id="286"/>
          </p14:sldIdLst>
        </p14:section>
        <p14:section name="Main Section" id="{9962DA83-E248-478E-9F5E-043EFB431FA0}">
          <p14:sldIdLst>
            <p14:sldId id="417"/>
            <p14:sldId id="418"/>
            <p14:sldId id="401"/>
            <p14:sldId id="402"/>
            <p14:sldId id="403"/>
            <p14:sldId id="404"/>
            <p14:sldId id="405"/>
            <p14:sldId id="406"/>
            <p14:sldId id="407"/>
            <p14:sldId id="408"/>
            <p14:sldId id="409"/>
            <p14:sldId id="410"/>
            <p14:sldId id="411"/>
            <p14:sldId id="412"/>
            <p14:sldId id="415"/>
            <p14:sldId id="413"/>
            <p14:sldId id="419"/>
            <p14:sldId id="414"/>
            <p14:sldId id="416"/>
            <p14:sldId id="361"/>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00296C"/>
    <a:srgbClr val="EBEBEB"/>
    <a:srgbClr val="146CFD"/>
    <a:srgbClr val="0070C0"/>
    <a:srgbClr val="CBEDFD"/>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22" autoAdjust="0"/>
    <p:restoredTop sz="86420" autoAdjust="0"/>
  </p:normalViewPr>
  <p:slideViewPr>
    <p:cSldViewPr snapToGrid="0">
      <p:cViewPr varScale="1">
        <p:scale>
          <a:sx n="105" d="100"/>
          <a:sy n="105" d="100"/>
        </p:scale>
        <p:origin x="414" y="96"/>
      </p:cViewPr>
      <p:guideLst>
        <p:guide orient="horz" pos="2160"/>
        <p:guide pos="3840"/>
      </p:guideLst>
    </p:cSldViewPr>
  </p:slideViewPr>
  <p:outlineViewPr>
    <p:cViewPr>
      <p:scale>
        <a:sx n="33" d="100"/>
        <a:sy n="33" d="100"/>
      </p:scale>
      <p:origin x="0" y="-1071"/>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31/03/2025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31/03/2025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this resource to practise the structures:</a:t>
            </a:r>
          </a:p>
          <a:p>
            <a:pPr marL="342900" indent="-342900">
              <a:buFont typeface="+mj-lt"/>
              <a:buAutoNum type="arabicPeriod"/>
            </a:pPr>
            <a:r>
              <a:rPr lang="fr-FR" sz="1600" i="1" noProof="0" dirty="0">
                <a:effectLst/>
                <a:latin typeface="Arial" panose="020B0604020202020204" pitchFamily="34" charset="0"/>
                <a:ea typeface="Calibri" panose="020F0502020204030204" pitchFamily="34" charset="0"/>
              </a:rPr>
              <a:t>Qu’est-ce que c’est ? C’est la porte.</a:t>
            </a:r>
          </a:p>
          <a:p>
            <a:pPr marL="342900" indent="-342900">
              <a:buFont typeface="+mj-lt"/>
              <a:buAutoNum type="arabicPeriod"/>
            </a:pPr>
            <a:r>
              <a:rPr lang="fr-FR" i="1" noProof="0" dirty="0"/>
              <a:t>Il y a…chez toi? </a:t>
            </a:r>
            <a:r>
              <a:rPr lang="fr-FR" sz="1800" i="1" noProof="0" dirty="0">
                <a:effectLst/>
                <a:latin typeface="Arial" panose="020B0604020202020204" pitchFamily="34" charset="0"/>
                <a:ea typeface="Calibri" panose="020F0502020204030204" pitchFamily="34" charset="0"/>
              </a:rPr>
              <a:t>Oui, il y en a</a:t>
            </a:r>
            <a:r>
              <a:rPr lang="fr-FR" sz="1800" noProof="0" dirty="0">
                <a:effectLst/>
                <a:latin typeface="Arial" panose="020B0604020202020204" pitchFamily="34" charset="0"/>
                <a:ea typeface="Calibri" panose="020F0502020204030204" pitchFamily="34" charset="0"/>
              </a:rPr>
              <a:t> </a:t>
            </a:r>
            <a:r>
              <a:rPr lang="fr-FR" sz="1800" i="1" noProof="0" dirty="0">
                <a:effectLst/>
                <a:latin typeface="Arial" panose="020B0604020202020204" pitchFamily="34" charset="0"/>
                <a:ea typeface="Calibri" panose="020F0502020204030204" pitchFamily="34" charset="0"/>
              </a:rPr>
              <a:t>chez moi </a:t>
            </a:r>
            <a:r>
              <a:rPr lang="fr-FR" sz="1800" noProof="0" dirty="0">
                <a:effectLst/>
                <a:latin typeface="Arial" panose="020B0604020202020204" pitchFamily="34" charset="0"/>
                <a:ea typeface="Calibri" panose="020F0502020204030204" pitchFamily="34" charset="0"/>
              </a:rPr>
              <a:t>or </a:t>
            </a:r>
            <a:r>
              <a:rPr lang="fr-FR" sz="1800" i="1" noProof="0" dirty="0">
                <a:effectLst/>
                <a:latin typeface="Arial" panose="020B0604020202020204" pitchFamily="34" charset="0"/>
                <a:ea typeface="Calibri" panose="020F0502020204030204" pitchFamily="34" charset="0"/>
              </a:rPr>
              <a:t>Non, il n’y en a pas chez moi</a:t>
            </a:r>
            <a:r>
              <a:rPr lang="fr-FR" sz="1800" noProof="0" dirty="0">
                <a:effectLst/>
                <a:latin typeface="Arial" panose="020B0604020202020204" pitchFamily="34" charset="0"/>
                <a:ea typeface="Calibri" panose="020F0502020204030204" pitchFamily="34" charset="0"/>
              </a:rPr>
              <a:t>. </a:t>
            </a:r>
            <a:endParaRPr lang="fr-FR" noProof="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911013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la salle de jeux</a:t>
            </a:r>
            <a:r>
              <a:rPr lang="en-AU" i="0" dirty="0"/>
              <a:t>: the games room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24516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i="1" noProof="0" dirty="0"/>
              <a:t>le</a:t>
            </a:r>
            <a:r>
              <a:rPr lang="en-AU" i="1" dirty="0"/>
              <a:t> </a:t>
            </a:r>
            <a:r>
              <a:rPr lang="fr-FR" i="1" noProof="0" dirty="0"/>
              <a:t>grenier</a:t>
            </a:r>
            <a:r>
              <a:rPr lang="en-AU" i="0" dirty="0"/>
              <a:t>: the attic</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64195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sous-sol</a:t>
            </a:r>
            <a:r>
              <a:rPr lang="en-AU" i="0" dirty="0"/>
              <a:t>: the basement/cellar</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406878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la terrasse</a:t>
            </a:r>
            <a:r>
              <a:rPr lang="en-AU" i="0" dirty="0"/>
              <a:t>: the patio</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786385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noProof="0" dirty="0"/>
              <a:t>le balcon</a:t>
            </a:r>
            <a:r>
              <a:rPr lang="en-AU" i="0" dirty="0"/>
              <a:t>: the balcony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02364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i="1" noProof="0" dirty="0"/>
              <a:t>le jardin</a:t>
            </a:r>
            <a:r>
              <a:rPr lang="en-AU" i="0" dirty="0"/>
              <a:t>: the garden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999021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la piscine: </a:t>
            </a:r>
            <a:r>
              <a:rPr lang="en-AU" i="0" dirty="0"/>
              <a:t>the pool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609462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garage</a:t>
            </a:r>
            <a:r>
              <a:rPr lang="en-AU" i="0" dirty="0"/>
              <a:t>: the garage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417779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une maison à deux étages: </a:t>
            </a:r>
            <a:r>
              <a:rPr lang="fr-FR" i="0" dirty="0"/>
              <a:t>a 2-storey house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premier étage: </a:t>
            </a:r>
            <a:r>
              <a:rPr lang="en-AU" i="0" dirty="0"/>
              <a:t>first floor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rez de chaussée: </a:t>
            </a:r>
            <a:r>
              <a:rPr lang="en-AU" i="0" dirty="0"/>
              <a:t>ground floor</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740890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la cuisine</a:t>
            </a:r>
            <a:r>
              <a:rPr lang="en-AU" i="0" dirty="0"/>
              <a:t>: the kitchen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837398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noProof="0" dirty="0"/>
              <a:t>la salle de bains</a:t>
            </a:r>
            <a:r>
              <a:rPr lang="en-AU" i="0" dirty="0"/>
              <a:t>: the bathroom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18529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salon</a:t>
            </a:r>
            <a:r>
              <a:rPr lang="en-AU" i="0" dirty="0"/>
              <a:t>: the loungeroom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10593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la chambre</a:t>
            </a:r>
            <a:r>
              <a:rPr lang="en-AU" i="0" dirty="0"/>
              <a:t>: the bedroom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3304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noProof="0" dirty="0"/>
              <a:t>l’escalier</a:t>
            </a:r>
            <a:r>
              <a:rPr lang="en-AU" i="0" dirty="0"/>
              <a:t>: the stairs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79678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bureau</a:t>
            </a:r>
            <a:r>
              <a:rPr lang="en-AU" i="0" dirty="0"/>
              <a:t>: the office/study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08032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la salle à manger</a:t>
            </a:r>
            <a:r>
              <a:rPr lang="en-AU" i="0" dirty="0"/>
              <a:t>: the dining room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670205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i="1" noProof="0" dirty="0"/>
              <a:t>la buanderie</a:t>
            </a:r>
            <a:r>
              <a:rPr lang="en-AU" i="0" dirty="0"/>
              <a:t>: the laundry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0851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438495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10232408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vider 2_Image">
    <p:bg>
      <p:bgPr>
        <a:solidFill>
          <a:srgbClr val="00266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bg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lvl1pPr>
              <a:defRPr>
                <a:solidFill>
                  <a:schemeClr val="bg1"/>
                </a:solidFill>
              </a:defRPr>
            </a:lvl1pPr>
          </a:lstStyle>
          <a:p>
            <a:r>
              <a:rPr lang="en-US"/>
              <a:t>Click icon to add picture</a:t>
            </a:r>
            <a:endParaRPr lang="en-AU"/>
          </a:p>
        </p:txBody>
      </p:sp>
      <p:pic>
        <p:nvPicPr>
          <p:cNvPr id="6" name="Picture 5">
            <a:extLst>
              <a:ext uri="{FF2B5EF4-FFF2-40B4-BE49-F238E27FC236}">
                <a16:creationId xmlns:a16="http://schemas.microsoft.com/office/drawing/2014/main" id="{1A97EB2D-0002-4493-AE06-E07C299221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2350" y="360000"/>
            <a:ext cx="678225" cy="715199"/>
          </a:xfrm>
          <a:prstGeom prst="rect">
            <a:avLst/>
          </a:prstGeom>
        </p:spPr>
      </p:pic>
    </p:spTree>
    <p:extLst>
      <p:ext uri="{BB962C8B-B14F-4D97-AF65-F5344CB8AC3E}">
        <p14:creationId xmlns:p14="http://schemas.microsoft.com/office/powerpoint/2010/main" val="9402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1" name="Text Placeholder 10">
            <a:extLst>
              <a:ext uri="{FF2B5EF4-FFF2-40B4-BE49-F238E27FC236}">
                <a16:creationId xmlns:a16="http://schemas.microsoft.com/office/drawing/2014/main" id="{9A3EA2A1-9A76-4DF1-8B35-8460D1ED5121}"/>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396D79FC-4511-46DC-8B32-AE6BB47494DD}"/>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4DABD93-F5E5-4624-A12D-1CB78E87878C}"/>
              </a:ext>
            </a:extLst>
          </p:cNvPr>
          <p:cNvSpPr>
            <a:spLocks noGrp="1"/>
          </p:cNvSpPr>
          <p:nvPr>
            <p:ph type="body" sz="quarter" idx="21"/>
          </p:nvPr>
        </p:nvSpPr>
        <p:spPr>
          <a:xfrm>
            <a:off x="6227764" y="42480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DF5F6401-A683-4E5C-B19F-60C8A58C2D35}"/>
              </a:ext>
            </a:extLst>
          </p:cNvPr>
          <p:cNvSpPr>
            <a:spLocks noGrp="1"/>
          </p:cNvSpPr>
          <p:nvPr>
            <p:ph type="body" sz="quarter" idx="22"/>
          </p:nvPr>
        </p:nvSpPr>
        <p:spPr>
          <a:xfrm>
            <a:off x="347663" y="42579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51723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3"/>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C2D0BD54-7D0B-4891-A21E-B22F9DA5CCA4}"/>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1" name="Text Placeholder 10">
            <a:extLst>
              <a:ext uri="{FF2B5EF4-FFF2-40B4-BE49-F238E27FC236}">
                <a16:creationId xmlns:a16="http://schemas.microsoft.com/office/drawing/2014/main" id="{10FE7487-16E1-4608-9554-0EFBC927D0F7}"/>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52C16B6B-1D72-4FE8-B3CC-6616A1E2AF10}"/>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5EB5E74-9FC4-4E25-B983-367B78B1663A}"/>
              </a:ext>
            </a:extLst>
          </p:cNvPr>
          <p:cNvSpPr>
            <a:spLocks noGrp="1"/>
          </p:cNvSpPr>
          <p:nvPr>
            <p:ph type="body" sz="quarter" idx="21"/>
          </p:nvPr>
        </p:nvSpPr>
        <p:spPr>
          <a:xfrm>
            <a:off x="6227764"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E54B5F10-5A3E-4704-87D5-2CB8D15F46B2}"/>
              </a:ext>
            </a:extLst>
          </p:cNvPr>
          <p:cNvSpPr>
            <a:spLocks noGrp="1"/>
          </p:cNvSpPr>
          <p:nvPr>
            <p:ph type="body" sz="quarter" idx="22"/>
          </p:nvPr>
        </p:nvSpPr>
        <p:spPr>
          <a:xfrm>
            <a:off x="347663"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79446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28C0AB9A-5EB0-4C01-AB6A-268E21FF2C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8" name="Text Placeholder 10">
            <a:extLst>
              <a:ext uri="{FF2B5EF4-FFF2-40B4-BE49-F238E27FC236}">
                <a16:creationId xmlns:a16="http://schemas.microsoft.com/office/drawing/2014/main" id="{57511D4D-B7CF-4565-A769-9BC0C0A0A228}"/>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620000"/>
            <a:ext cx="11484000" cy="4536000"/>
          </a:xfrm>
        </p:spPr>
        <p:txBody>
          <a:bodyPr/>
          <a:lstStyle>
            <a:lvl1pPr>
              <a:lnSpc>
                <a:spcPct val="150000"/>
              </a:lnSpc>
              <a:defRPr>
                <a:latin typeface="+mn-lt"/>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2683" userDrawn="1">
          <p15:clr>
            <a:srgbClr val="FBAE40"/>
          </p15:clr>
        </p15:guide>
        <p15:guide id="3" pos="2729" userDrawn="1">
          <p15:clr>
            <a:srgbClr val="FBAE40"/>
          </p15:clr>
        </p15:guide>
        <p15:guide id="4" pos="5178" userDrawn="1">
          <p15:clr>
            <a:srgbClr val="FBAE40"/>
          </p15:clr>
        </p15:guide>
        <p15:guide id="5" pos="5223" userDrawn="1">
          <p15:clr>
            <a:srgbClr val="FBAE40"/>
          </p15:clr>
        </p15:guide>
        <p15:guide id="7" pos="3840" userDrawn="1">
          <p15:clr>
            <a:srgbClr val="C35EA4"/>
          </p15:clr>
        </p15:guide>
        <p15:guide id="12" orient="horz" pos="1026" userDrawn="1">
          <p15:clr>
            <a:srgbClr val="FBAE40"/>
          </p15:clr>
        </p15:guide>
        <p15:guide id="13" orient="horz" pos="397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77CB3A0F-511B-451A-8458-A90B8C25FB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8" name="Text Placeholder 10">
            <a:extLst>
              <a:ext uri="{FF2B5EF4-FFF2-40B4-BE49-F238E27FC236}">
                <a16:creationId xmlns:a16="http://schemas.microsoft.com/office/drawing/2014/main" id="{B0454035-2B61-4AA5-B92D-AE7B4F8DA6A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971192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5223" userDrawn="1">
          <p15:clr>
            <a:srgbClr val="FBAE40"/>
          </p15:clr>
        </p15:guide>
        <p15:guide id="4" pos="2683" userDrawn="1">
          <p15:clr>
            <a:srgbClr val="FBAE40"/>
          </p15:clr>
        </p15:guide>
        <p15:guide id="5" pos="2729" userDrawn="1">
          <p15:clr>
            <a:srgbClr val="FBAE40"/>
          </p15:clr>
        </p15:guide>
        <p15:guide id="7" pos="5178" userDrawn="1">
          <p15:clr>
            <a:srgbClr val="FBAE40"/>
          </p15:clr>
        </p15:guide>
        <p15:guide id="14" orient="horz" pos="2160" userDrawn="1">
          <p15:clr>
            <a:srgbClr val="C35EA4"/>
          </p15:clr>
        </p15:guide>
        <p15:guide id="15" pos="3840" userDrawn="1">
          <p15:clr>
            <a:srgbClr val="C35E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p:nvPr>
        </p:nvSpPr>
        <p:spPr>
          <a:xfrm>
            <a:off x="360000" y="360000"/>
            <a:ext cx="10080000" cy="618075"/>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2E4530E4-39F1-41F1-B2DC-30ACB1CA595C}"/>
              </a:ext>
            </a:extLst>
          </p:cNvPr>
          <p:cNvSpPr>
            <a:spLocks noGrp="1"/>
          </p:cNvSpPr>
          <p:nvPr>
            <p:ph type="body" sz="quarter" idx="18" hasCustomPrompt="1"/>
          </p:nvPr>
        </p:nvSpPr>
        <p:spPr>
          <a:xfrm>
            <a:off x="360000" y="11021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2729" userDrawn="1">
          <p15:clr>
            <a:srgbClr val="FBAE40"/>
          </p15:clr>
        </p15:guide>
        <p15:guide id="3" pos="2683" userDrawn="1">
          <p15:clr>
            <a:srgbClr val="FBAE40"/>
          </p15:clr>
        </p15:guide>
        <p15:guide id="4" pos="5223" userDrawn="1">
          <p15:clr>
            <a:srgbClr val="FBAE40"/>
          </p15:clr>
        </p15:guide>
        <p15:guide id="5" pos="517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03CD5AEC-C258-42AE-85FE-5BEE6B15C14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8" name="Text Placeholder 10">
            <a:extLst>
              <a:ext uri="{FF2B5EF4-FFF2-40B4-BE49-F238E27FC236}">
                <a16:creationId xmlns:a16="http://schemas.microsoft.com/office/drawing/2014/main" id="{16A8778F-1369-47FD-AB66-0F42629BE00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2397259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01839718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F677D244-6A00-4BD3-ACE8-5EC2A13CC5A8}"/>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0B01DC35-DB3A-4874-A68A-863609323324}"/>
              </a:ext>
            </a:extLst>
          </p:cNvPr>
          <p:cNvSpPr>
            <a:spLocks noGrp="1"/>
          </p:cNvSpPr>
          <p:nvPr>
            <p:ph type="body" sz="quarter" idx="18" hasCustomPrompt="1"/>
          </p:nvPr>
        </p:nvSpPr>
        <p:spPr>
          <a:xfrm>
            <a:off x="360000" y="158072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699944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800225"/>
            <a:ext cx="4680000" cy="4499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1800225"/>
            <a:ext cx="6624000" cy="4499774"/>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5A0FCAAA-70E2-4960-89F7-E534C412DC9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2916A36C-ED56-48CD-A0DE-B0EE6F84BBF3}"/>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108675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rgbClr val="146CFD"/>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8893420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5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pullout text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E143F9-7EC0-4AAA-8FBE-0E958CF620A6}"/>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dirty="0"/>
          </a:p>
        </p:txBody>
      </p:sp>
      <p:sp>
        <p:nvSpPr>
          <p:cNvPr id="8" name="Title 1">
            <a:extLst>
              <a:ext uri="{FF2B5EF4-FFF2-40B4-BE49-F238E27FC236}">
                <a16:creationId xmlns:a16="http://schemas.microsoft.com/office/drawing/2014/main" id="{8B6F15D0-AE99-5E95-E10F-E8416680942A}"/>
              </a:ext>
            </a:extLst>
          </p:cNvPr>
          <p:cNvSpPr>
            <a:spLocks noGrp="1"/>
          </p:cNvSpPr>
          <p:nvPr>
            <p:ph type="title" hasCustomPrompt="1"/>
          </p:nvPr>
        </p:nvSpPr>
        <p:spPr>
          <a:xfrm>
            <a:off x="5400000" y="360000"/>
            <a:ext cx="5400000" cy="575865"/>
          </a:xfrm>
        </p:spPr>
        <p:txBody>
          <a:bodyPr/>
          <a:lstStyle>
            <a:lvl1pPr>
              <a:defRPr>
                <a:solidFill>
                  <a:schemeClr val="accent1"/>
                </a:solidFill>
              </a:defRPr>
            </a:lvl1pPr>
          </a:lstStyle>
          <a:p>
            <a:r>
              <a:rPr lang="en-US" dirty="0"/>
              <a:t>Slide title</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4" name="Text Placeholder 3">
            <a:extLst>
              <a:ext uri="{FF2B5EF4-FFF2-40B4-BE49-F238E27FC236}">
                <a16:creationId xmlns:a16="http://schemas.microsoft.com/office/drawing/2014/main" id="{186DFE73-8EDC-49F9-98CE-69EE49E53679}"/>
              </a:ext>
            </a:extLst>
          </p:cNvPr>
          <p:cNvSpPr>
            <a:spLocks noGrp="1"/>
          </p:cNvSpPr>
          <p:nvPr>
            <p:ph type="body" sz="quarter" idx="17"/>
          </p:nvPr>
        </p:nvSpPr>
        <p:spPr>
          <a:xfrm>
            <a:off x="5400675" y="1800000"/>
            <a:ext cx="640715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10">
            <a:extLst>
              <a:ext uri="{FF2B5EF4-FFF2-40B4-BE49-F238E27FC236}">
                <a16:creationId xmlns:a16="http://schemas.microsoft.com/office/drawing/2014/main" id="{19A3BC8B-9059-7172-8136-61C41690D79A}"/>
              </a:ext>
            </a:extLst>
          </p:cNvPr>
          <p:cNvSpPr>
            <a:spLocks noGrp="1"/>
          </p:cNvSpPr>
          <p:nvPr>
            <p:ph type="body" sz="quarter" idx="18" hasCustomPrompt="1"/>
          </p:nvPr>
        </p:nvSpPr>
        <p:spPr>
          <a:xfrm>
            <a:off x="5400001" y="982800"/>
            <a:ext cx="540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56743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5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15E2CE7-BAAF-4A0F-BCDC-D1B8B984B089}"/>
              </a:ext>
            </a:extLst>
          </p:cNvPr>
          <p:cNvSpPr>
            <a:spLocks noGrp="1"/>
          </p:cNvSpPr>
          <p:nvPr>
            <p:ph type="body" sz="quarter" idx="17"/>
          </p:nvPr>
        </p:nvSpPr>
        <p:spPr>
          <a:xfrm>
            <a:off x="360363" y="1800001"/>
            <a:ext cx="6588125" cy="4535712"/>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itle 3">
            <a:extLst>
              <a:ext uri="{FF2B5EF4-FFF2-40B4-BE49-F238E27FC236}">
                <a16:creationId xmlns:a16="http://schemas.microsoft.com/office/drawing/2014/main" id="{6E72A7D1-A5EB-4D09-AD47-B0A275B76352}"/>
              </a:ext>
            </a:extLst>
          </p:cNvPr>
          <p:cNvSpPr>
            <a:spLocks noGrp="1"/>
          </p:cNvSpPr>
          <p:nvPr>
            <p:ph type="title"/>
          </p:nvPr>
        </p:nvSpPr>
        <p:spPr>
          <a:xfrm>
            <a:off x="360000" y="360000"/>
            <a:ext cx="6588488" cy="545601"/>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B7B9D695-CA75-41BE-8E93-58026D8541AA}"/>
              </a:ext>
            </a:extLst>
          </p:cNvPr>
          <p:cNvSpPr>
            <a:spLocks noGrp="1"/>
          </p:cNvSpPr>
          <p:nvPr>
            <p:ph type="body" sz="quarter" idx="18" hasCustomPrompt="1"/>
          </p:nvPr>
        </p:nvSpPr>
        <p:spPr>
          <a:xfrm>
            <a:off x="360000" y="982800"/>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864663402"/>
      </p:ext>
    </p:extLst>
  </p:cSld>
  <p:clrMapOvr>
    <a:masterClrMapping/>
  </p:clrMapOvr>
  <p:extLst>
    <p:ext uri="{DCECCB84-F9BA-43D5-87BE-67443E8EF086}">
      <p15:sldGuideLst xmlns:p15="http://schemas.microsoft.com/office/powerpoint/2012/main">
        <p15:guide id="8" pos="6108" userDrawn="1">
          <p15:clr>
            <a:srgbClr val="FBAE40"/>
          </p15:clr>
        </p15:guide>
        <p15:guide id="9" orient="horz" pos="2160" userDrawn="1">
          <p15:clr>
            <a:srgbClr val="C35EA4"/>
          </p15:clr>
        </p15:guide>
        <p15:guide id="10" pos="3840" userDrawn="1">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0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3">
            <a:extLst>
              <a:ext uri="{FF2B5EF4-FFF2-40B4-BE49-F238E27FC236}">
                <a16:creationId xmlns:a16="http://schemas.microsoft.com/office/drawing/2014/main" id="{288B2F92-9E9A-44B6-B1AC-D5D3E091E305}"/>
              </a:ext>
            </a:extLst>
          </p:cNvPr>
          <p:cNvSpPr>
            <a:spLocks noGrp="1"/>
          </p:cNvSpPr>
          <p:nvPr>
            <p:ph type="title"/>
          </p:nvPr>
        </p:nvSpPr>
        <p:spPr>
          <a:xfrm>
            <a:off x="360000" y="360000"/>
            <a:ext cx="6587995" cy="545601"/>
          </a:xfrm>
        </p:spPr>
        <p:txBody>
          <a:bodyPr/>
          <a:lstStyle>
            <a:lvl1pPr>
              <a:defRPr>
                <a:solidFill>
                  <a:schemeClr val="accent1"/>
                </a:solidFill>
              </a:defRPr>
            </a:lvl1pPr>
          </a:lstStyle>
          <a:p>
            <a:r>
              <a:rPr lang="en-US"/>
              <a:t>Click to edit Master title style</a:t>
            </a:r>
            <a:endParaRPr lang="en-AU" dirty="0"/>
          </a:p>
        </p:txBody>
      </p:sp>
      <p:sp>
        <p:nvSpPr>
          <p:cNvPr id="10" name="Text Placeholder 10">
            <a:extLst>
              <a:ext uri="{FF2B5EF4-FFF2-40B4-BE49-F238E27FC236}">
                <a16:creationId xmlns:a16="http://schemas.microsoft.com/office/drawing/2014/main" id="{EC2837A2-1CBF-4261-8400-72B50306E678}"/>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39195784"/>
      </p:ext>
    </p:extLst>
  </p:cSld>
  <p:clrMapOvr>
    <a:masterClrMapping/>
  </p:clrMapOvr>
  <p:extLst>
    <p:ext uri="{DCECCB84-F9BA-43D5-87BE-67443E8EF086}">
      <p15:sldGuideLst xmlns:p15="http://schemas.microsoft.com/office/powerpoint/2012/main">
        <p15:guide id="2" pos="6108" userDrawn="1">
          <p15:clr>
            <a:srgbClr val="FBAE40"/>
          </p15:clr>
        </p15:guide>
        <p15:guide id="3" pos="3840" userDrawn="1">
          <p15:clr>
            <a:srgbClr val="C35EA4"/>
          </p15:clr>
        </p15:guide>
        <p15:guide id="4" orient="horz" pos="2160" userDrawn="1">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7413180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cknowledgement of Country">
    <p:bg>
      <p:bgPr>
        <a:solidFill>
          <a:schemeClr val="accent4"/>
        </a:solidFill>
        <a:effectLst/>
      </p:bgPr>
    </p:bg>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212292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Acknowledgement of Country">
    <p:bg>
      <p:bgPr>
        <a:solidFill>
          <a:srgbClr val="002664"/>
        </a:solidFill>
        <a:effectLst/>
      </p:bgPr>
    </p:bg>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bg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solidFill>
                  <a:schemeClr val="bg1"/>
                </a:solidFill>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lvl1pPr>
              <a:defRPr>
                <a:solidFill>
                  <a:schemeClr val="bg1"/>
                </a:solidFill>
              </a:defRPr>
            </a:lvl1pPr>
          </a:lstStyle>
          <a:p>
            <a:fld id="{10A01DC5-1685-4615-8240-15192985C6A2}" type="slidenum">
              <a:rPr lang="en-AU" smtClean="0"/>
              <a:pPr/>
              <a:t>‹#›</a:t>
            </a:fld>
            <a:endParaRPr lang="en-AU"/>
          </a:p>
        </p:txBody>
      </p:sp>
      <p:pic>
        <p:nvPicPr>
          <p:cNvPr id="3" name="Picture 2">
            <a:extLst>
              <a:ext uri="{FF2B5EF4-FFF2-40B4-BE49-F238E27FC236}">
                <a16:creationId xmlns:a16="http://schemas.microsoft.com/office/drawing/2014/main" id="{CBCAB367-DE01-40E9-A368-655F816DA3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0327" y="348916"/>
            <a:ext cx="653673" cy="689309"/>
          </a:xfrm>
          <a:prstGeom prst="rect">
            <a:avLst/>
          </a:prstGeom>
        </p:spPr>
      </p:pic>
    </p:spTree>
    <p:extLst>
      <p:ext uri="{BB962C8B-B14F-4D97-AF65-F5344CB8AC3E}">
        <p14:creationId xmlns:p14="http://schemas.microsoft.com/office/powerpoint/2010/main" val="672192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2" name="Title 3">
            <a:extLst>
              <a:ext uri="{FF2B5EF4-FFF2-40B4-BE49-F238E27FC236}">
                <a16:creationId xmlns:a16="http://schemas.microsoft.com/office/drawing/2014/main" id="{CB7A21B1-08A4-421B-AA52-B0854A5F5781}"/>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188840D4-8AFA-479E-9A68-568C2F149974}"/>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16379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Tree>
    <p:extLst>
      <p:ext uri="{BB962C8B-B14F-4D97-AF65-F5344CB8AC3E}">
        <p14:creationId xmlns:p14="http://schemas.microsoft.com/office/powerpoint/2010/main" val="178705547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E70140A7-B494-4ADF-8485-E52C7306BAA8}"/>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9" name="Text Placeholder 10">
            <a:extLst>
              <a:ext uri="{FF2B5EF4-FFF2-40B4-BE49-F238E27FC236}">
                <a16:creationId xmlns:a16="http://schemas.microsoft.com/office/drawing/2014/main" id="{C94CF964-0D7A-4F66-8FE1-E2E50D870BE0}"/>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969581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E86C865E-A068-4FBE-B21E-C9D861952ED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12" name="Text Placeholder 10">
            <a:extLst>
              <a:ext uri="{FF2B5EF4-FFF2-40B4-BE49-F238E27FC236}">
                <a16:creationId xmlns:a16="http://schemas.microsoft.com/office/drawing/2014/main" id="{BE794027-C1B1-4CB9-8AFE-582EC29DB3F4}"/>
              </a:ext>
            </a:extLst>
          </p:cNvPr>
          <p:cNvSpPr>
            <a:spLocks noGrp="1"/>
          </p:cNvSpPr>
          <p:nvPr>
            <p:ph type="body" sz="quarter" idx="18" hasCustomPrompt="1"/>
          </p:nvPr>
        </p:nvSpPr>
        <p:spPr>
          <a:xfrm>
            <a:off x="360000" y="1623457"/>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16276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7753531B-D8A9-4B37-924D-FCDE48E22787}"/>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9" name="Text Placeholder 10">
            <a:extLst>
              <a:ext uri="{FF2B5EF4-FFF2-40B4-BE49-F238E27FC236}">
                <a16:creationId xmlns:a16="http://schemas.microsoft.com/office/drawing/2014/main" id="{4EE53A05-3D7E-4414-B822-57F7C3CD674C}"/>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1862383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14599791-EF19-4673-AA81-5D6FF85F2016}"/>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12" name="Text Placeholder 10">
            <a:extLst>
              <a:ext uri="{FF2B5EF4-FFF2-40B4-BE49-F238E27FC236}">
                <a16:creationId xmlns:a16="http://schemas.microsoft.com/office/drawing/2014/main" id="{DE07C0E9-CC6F-48B9-A5AB-2914FBDFD3B0}"/>
              </a:ext>
            </a:extLst>
          </p:cNvPr>
          <p:cNvSpPr>
            <a:spLocks noGrp="1"/>
          </p:cNvSpPr>
          <p:nvPr>
            <p:ph type="body" sz="quarter" idx="18" hasCustomPrompt="1"/>
          </p:nvPr>
        </p:nvSpPr>
        <p:spPr>
          <a:xfrm>
            <a:off x="360000" y="158927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8878998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9FF4BC1C-28FA-438D-B02E-F022AA594BC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9" name="Text Placeholder 10">
            <a:extLst>
              <a:ext uri="{FF2B5EF4-FFF2-40B4-BE49-F238E27FC236}">
                <a16:creationId xmlns:a16="http://schemas.microsoft.com/office/drawing/2014/main" id="{60FD63DB-4575-4B45-9A01-C99009246C7B}"/>
              </a:ext>
            </a:extLst>
          </p:cNvPr>
          <p:cNvSpPr>
            <a:spLocks noGrp="1"/>
          </p:cNvSpPr>
          <p:nvPr>
            <p:ph type="body" sz="quarter" idx="18" hasCustomPrompt="1"/>
          </p:nvPr>
        </p:nvSpPr>
        <p:spPr>
          <a:xfrm>
            <a:off x="360000" y="154654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6735954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EFC25D5C-75DB-4279-AC00-2D320745128E}"/>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4" name="Text Placeholder 10">
            <a:extLst>
              <a:ext uri="{FF2B5EF4-FFF2-40B4-BE49-F238E27FC236}">
                <a16:creationId xmlns:a16="http://schemas.microsoft.com/office/drawing/2014/main" id="{D9046FC8-7C55-4C92-84EC-77EF486F475B}"/>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225097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187384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512198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2 column text above graph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9" name="Title 3">
            <a:extLst>
              <a:ext uri="{FF2B5EF4-FFF2-40B4-BE49-F238E27FC236}">
                <a16:creationId xmlns:a16="http://schemas.microsoft.com/office/drawing/2014/main" id="{05BC5410-7E55-4593-BA28-5E8E6B37DC5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CCAC8508-E60B-446A-8E8E-4CDD0947B710}"/>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321364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79691CFB-7E44-4ABC-B663-13EAB9E121E0}"/>
              </a:ext>
            </a:extLst>
          </p:cNvPr>
          <p:cNvSpPr>
            <a:spLocks noGrp="1"/>
          </p:cNvSpPr>
          <p:nvPr>
            <p:ph type="title"/>
          </p:nvPr>
        </p:nvSpPr>
        <p:spPr>
          <a:xfrm>
            <a:off x="539748" y="360000"/>
            <a:ext cx="9900251" cy="545601"/>
          </a:xfrm>
        </p:spPr>
        <p:txBody>
          <a:bodyPr/>
          <a:lstStyle>
            <a:lvl1pPr>
              <a:defRPr>
                <a:solidFill>
                  <a:schemeClr val="accent1"/>
                </a:solidFill>
              </a:defRPr>
            </a:lvl1pPr>
          </a:lstStyle>
          <a:p>
            <a:r>
              <a:rPr lang="en-US"/>
              <a:t>Click to edit Master title style</a:t>
            </a:r>
            <a:endParaRPr lang="en-AU" dirty="0"/>
          </a:p>
        </p:txBody>
      </p:sp>
      <p:sp>
        <p:nvSpPr>
          <p:cNvPr id="13" name="Text Placeholder 10">
            <a:extLst>
              <a:ext uri="{FF2B5EF4-FFF2-40B4-BE49-F238E27FC236}">
                <a16:creationId xmlns:a16="http://schemas.microsoft.com/office/drawing/2014/main" id="{91B4D21B-6662-499E-B4B3-F33ABC0C0C36}"/>
              </a:ext>
            </a:extLst>
          </p:cNvPr>
          <p:cNvSpPr>
            <a:spLocks noGrp="1"/>
          </p:cNvSpPr>
          <p:nvPr>
            <p:ph type="body" sz="quarter" idx="18" hasCustomPrompt="1"/>
          </p:nvPr>
        </p:nvSpPr>
        <p:spPr>
          <a:xfrm>
            <a:off x="539748" y="1016704"/>
            <a:ext cx="9900252"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56369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498626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10741BC9-5810-4402-AD5B-2DD451F81539}"/>
              </a:ext>
            </a:extLst>
          </p:cNvPr>
          <p:cNvSpPr>
            <a:spLocks noGrp="1"/>
          </p:cNvSpPr>
          <p:nvPr>
            <p:ph type="title"/>
          </p:nvPr>
        </p:nvSpPr>
        <p:spPr>
          <a:xfrm>
            <a:off x="539750" y="360000"/>
            <a:ext cx="9900250" cy="545601"/>
          </a:xfrm>
        </p:spPr>
        <p:txBody>
          <a:bodyPr/>
          <a:lstStyle>
            <a:lvl1pPr>
              <a:defRPr>
                <a:solidFill>
                  <a:schemeClr val="accent1"/>
                </a:solidFill>
              </a:defRPr>
            </a:lvl1pPr>
          </a:lstStyle>
          <a:p>
            <a:r>
              <a:rPr lang="en-US"/>
              <a:t>Click to edit Master title style</a:t>
            </a:r>
            <a:endParaRPr lang="en-AU" dirty="0"/>
          </a:p>
        </p:txBody>
      </p:sp>
      <p:sp>
        <p:nvSpPr>
          <p:cNvPr id="14" name="Text Placeholder 10">
            <a:extLst>
              <a:ext uri="{FF2B5EF4-FFF2-40B4-BE49-F238E27FC236}">
                <a16:creationId xmlns:a16="http://schemas.microsoft.com/office/drawing/2014/main" id="{26173B19-BDA0-4232-B1D7-D85D6B594E60}"/>
              </a:ext>
            </a:extLst>
          </p:cNvPr>
          <p:cNvSpPr>
            <a:spLocks noGrp="1"/>
          </p:cNvSpPr>
          <p:nvPr>
            <p:ph type="body" sz="quarter" idx="20" hasCustomPrompt="1"/>
          </p:nvPr>
        </p:nvSpPr>
        <p:spPr>
          <a:xfrm>
            <a:off x="539750" y="1016704"/>
            <a:ext cx="990025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125962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F2CB1FCA-D1E5-416B-B1F2-710F1C82DC16}"/>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4" name="Text Placeholder 10">
            <a:extLst>
              <a:ext uri="{FF2B5EF4-FFF2-40B4-BE49-F238E27FC236}">
                <a16:creationId xmlns:a16="http://schemas.microsoft.com/office/drawing/2014/main" id="{04324E8E-03E6-4838-9622-D9823630F780}"/>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659563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66851249"/>
      </p:ext>
    </p:extLst>
  </p:cSld>
  <p:clrMapOvr>
    <a:masterClrMapping/>
  </p:clrMapOvr>
  <p:extLst>
    <p:ext uri="{DCECCB84-F9BA-43D5-87BE-67443E8EF086}">
      <p15:sldGuideLst xmlns:p15="http://schemas.microsoft.com/office/powerpoint/2012/main">
        <p15:guide id="3" pos="2683" userDrawn="1">
          <p15:clr>
            <a:srgbClr val="FBAE40"/>
          </p15:clr>
        </p15:guide>
        <p15:guide id="4" pos="2729" userDrawn="1">
          <p15:clr>
            <a:srgbClr val="FBAE40"/>
          </p15:clr>
        </p15:guide>
        <p15:guide id="5" pos="5178" userDrawn="1">
          <p15:clr>
            <a:srgbClr val="FBAE40"/>
          </p15:clr>
        </p15:guide>
        <p15:guide id="6" pos="522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2729" userDrawn="1">
          <p15:clr>
            <a:srgbClr val="FBAE40"/>
          </p15:clr>
        </p15:guide>
        <p15:guide id="3" pos="2683" userDrawn="1">
          <p15:clr>
            <a:srgbClr val="FBAE40"/>
          </p15:clr>
        </p15:guide>
        <p15:guide id="4" pos="5178" userDrawn="1">
          <p15:clr>
            <a:srgbClr val="FBAE40"/>
          </p15:clr>
        </p15:guide>
        <p15:guide id="5" pos="5223" userDrawn="1">
          <p15:clr>
            <a:srgbClr val="FBAE40"/>
          </p15:clr>
        </p15:guide>
        <p15:guide id="6" orient="horz" pos="411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49879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5879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4581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419941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1329444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2828737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47">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688" r:id="rId4"/>
    <p:sldLayoutId id="2147483705" r:id="rId5"/>
    <p:sldLayoutId id="2147483668" r:id="rId6"/>
    <p:sldLayoutId id="2147483671" r:id="rId7"/>
    <p:sldLayoutId id="2147483706" r:id="rId8"/>
    <p:sldLayoutId id="2147483673" r:id="rId9"/>
    <p:sldLayoutId id="2147483674" r:id="rId10"/>
    <p:sldLayoutId id="2147483707" r:id="rId11"/>
    <p:sldLayoutId id="2147483711" r:id="rId12"/>
    <p:sldLayoutId id="2147483675" r:id="rId13"/>
    <p:sldLayoutId id="2147483712" r:id="rId14"/>
    <p:sldLayoutId id="2147483676" r:id="rId15"/>
    <p:sldLayoutId id="2147483662" r:id="rId16"/>
    <p:sldLayoutId id="2147483690" r:id="rId17"/>
    <p:sldLayoutId id="2147483672" r:id="rId18"/>
    <p:sldLayoutId id="2147483691" r:id="rId19"/>
    <p:sldLayoutId id="2147483677" r:id="rId20"/>
    <p:sldLayoutId id="2147483692" r:id="rId21"/>
    <p:sldLayoutId id="2147483678" r:id="rId22"/>
    <p:sldLayoutId id="2147483710" r:id="rId23"/>
    <p:sldLayoutId id="2147483698" r:id="rId24"/>
    <p:sldLayoutId id="2147483699" r:id="rId25"/>
    <p:sldLayoutId id="2147483689" r:id="rId26"/>
    <p:sldLayoutId id="2147483713" r:id="rId27"/>
    <p:sldLayoutId id="2147483714" r:id="rId28"/>
    <p:sldLayoutId id="2147483664" r:id="rId29"/>
    <p:sldLayoutId id="2147483693" r:id="rId30"/>
    <p:sldLayoutId id="2147483684" r:id="rId31"/>
    <p:sldLayoutId id="2147483694" r:id="rId32"/>
    <p:sldLayoutId id="2147483687" r:id="rId33"/>
    <p:sldLayoutId id="2147483696" r:id="rId34"/>
    <p:sldLayoutId id="2147483680" r:id="rId35"/>
    <p:sldLayoutId id="2147483681" r:id="rId36"/>
    <p:sldLayoutId id="2147483697" r:id="rId37"/>
    <p:sldLayoutId id="2147483709" r:id="rId38"/>
    <p:sldLayoutId id="2147483685" r:id="rId39"/>
    <p:sldLayoutId id="2147483686" r:id="rId40"/>
    <p:sldLayoutId id="2147483665" r:id="rId41"/>
    <p:sldLayoutId id="2147483666" r:id="rId42"/>
    <p:sldLayoutId id="2147483667" r:id="rId43"/>
    <p:sldLayoutId id="2147483761" r:id="rId44"/>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OPTtVaI8H2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5cpBWEl6y6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oIMdKfFqUx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Lu_jS_TM8X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M9LFUeTpe3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OKp-rhSWE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jbvHYp5mnKQ"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A1lfZgKxGF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vy_cVJCAVG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3AbwSH1y9dc"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IYfp2Ixe9n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TRCJ-87Yoh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g51F6-WYzy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WgkA3CSFrj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CbZ4EDP__VQ"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qY86VoxDqO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UUsQk_9bdR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01A3D8-256A-412E-DD35-C6434CD3124D}"/>
              </a:ext>
            </a:extLst>
          </p:cNvPr>
          <p:cNvSpPr>
            <a:spLocks noGrp="1"/>
          </p:cNvSpPr>
          <p:nvPr>
            <p:ph type="ctrTitle"/>
          </p:nvPr>
        </p:nvSpPr>
        <p:spPr/>
        <p:txBody>
          <a:bodyPr/>
          <a:lstStyle/>
          <a:p>
            <a:r>
              <a:rPr lang="fr-FR" i="1" dirty="0"/>
              <a:t>Dans ma maison il y a… </a:t>
            </a:r>
            <a:r>
              <a:rPr lang="fr-FR" dirty="0"/>
              <a:t>– In </a:t>
            </a:r>
            <a:r>
              <a:rPr lang="fr-FR" dirty="0" err="1"/>
              <a:t>my</a:t>
            </a:r>
            <a:r>
              <a:rPr lang="fr-FR" dirty="0"/>
              <a:t> house </a:t>
            </a:r>
            <a:r>
              <a:rPr lang="fr-FR" dirty="0" err="1"/>
              <a:t>there</a:t>
            </a:r>
            <a:r>
              <a:rPr lang="fr-FR" dirty="0"/>
              <a:t> </a:t>
            </a:r>
            <a:r>
              <a:rPr lang="fr-FR" dirty="0" err="1"/>
              <a:t>is</a:t>
            </a:r>
            <a:r>
              <a:rPr lang="fr-FR" dirty="0"/>
              <a:t> …</a:t>
            </a:r>
          </a:p>
        </p:txBody>
      </p:sp>
      <p:sp>
        <p:nvSpPr>
          <p:cNvPr id="9" name="Text Placeholder 8">
            <a:extLst>
              <a:ext uri="{FF2B5EF4-FFF2-40B4-BE49-F238E27FC236}">
                <a16:creationId xmlns:a16="http://schemas.microsoft.com/office/drawing/2014/main" id="{C6C51917-BC1D-BCEF-45B4-A1777D4CCFBC}"/>
              </a:ext>
            </a:extLst>
          </p:cNvPr>
          <p:cNvSpPr>
            <a:spLocks noGrp="1"/>
          </p:cNvSpPr>
          <p:nvPr>
            <p:ph type="body" sz="quarter" idx="10"/>
          </p:nvPr>
        </p:nvSpPr>
        <p:spPr>
          <a:xfrm>
            <a:off x="360000" y="4284000"/>
            <a:ext cx="6563314" cy="1080000"/>
          </a:xfrm>
        </p:spPr>
        <p:txBody>
          <a:bodyPr/>
          <a:lstStyle/>
          <a:p>
            <a:r>
              <a:rPr lang="fr-FR" i="1" dirty="0"/>
              <a:t>Les pièces de la maison </a:t>
            </a:r>
            <a:r>
              <a:rPr lang="fr-FR" dirty="0"/>
              <a:t>– The </a:t>
            </a:r>
            <a:r>
              <a:rPr lang="fr-FR" dirty="0" err="1"/>
              <a:t>rooms</a:t>
            </a:r>
            <a:r>
              <a:rPr lang="fr-FR" dirty="0"/>
              <a:t> of the house</a:t>
            </a:r>
          </a:p>
        </p:txBody>
      </p:sp>
      <p:sp>
        <p:nvSpPr>
          <p:cNvPr id="2" name="Footer Placeholder 1">
            <a:extLst>
              <a:ext uri="{FF2B5EF4-FFF2-40B4-BE49-F238E27FC236}">
                <a16:creationId xmlns:a16="http://schemas.microsoft.com/office/drawing/2014/main" id="{F36A034E-2A68-119E-D212-75483682785A}"/>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latin typeface="Public Sans" pitchFamily="2" charset="0"/>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20530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99276-06A9-E4A1-05BC-52E82C24C0AE}"/>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dining room</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pic>
        <p:nvPicPr>
          <p:cNvPr id="7" name="Picture 6" descr="A dinner table decorated with indoor plants and vases, surrounded by 6 chairs. There is a large window and a glass door on the left to a balcony looking out over a cityscape. There is abstract art on the wall.">
            <a:extLst>
              <a:ext uri="{FF2B5EF4-FFF2-40B4-BE49-F238E27FC236}">
                <a16:creationId xmlns:a16="http://schemas.microsoft.com/office/drawing/2014/main" id="{1B52591F-DBF5-523C-DA94-A885F25271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6088" y="303172"/>
            <a:ext cx="9359823" cy="6251656"/>
          </a:xfrm>
          <a:prstGeom prst="rect">
            <a:avLst/>
          </a:prstGeom>
        </p:spPr>
      </p:pic>
      <p:sp>
        <p:nvSpPr>
          <p:cNvPr id="3" name="TextBox 2">
            <a:extLst>
              <a:ext uri="{FF2B5EF4-FFF2-40B4-BE49-F238E27FC236}">
                <a16:creationId xmlns:a16="http://schemas.microsoft.com/office/drawing/2014/main" id="{450DA9CD-0197-A342-96FE-1424C09238C9}"/>
              </a:ext>
            </a:extLst>
          </p:cNvPr>
          <p:cNvSpPr txBox="1"/>
          <p:nvPr/>
        </p:nvSpPr>
        <p:spPr>
          <a:xfrm>
            <a:off x="7696899" y="6293218"/>
            <a:ext cx="3079012" cy="261610"/>
          </a:xfrm>
          <a:prstGeom prst="rect">
            <a:avLst/>
          </a:prstGeom>
          <a:solidFill>
            <a:schemeClr val="tx1">
              <a:alpha val="31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230844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963521-1EC9-EB9E-5735-8BBBD7AF4B1A}"/>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laundry</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pic>
        <p:nvPicPr>
          <p:cNvPr id="4" name="Picture 3" descr="A washing machine in between two sets of shelves containing toilet rolls, towels and wicker baskets. There is a bag of laundry to the right of the image.">
            <a:extLst>
              <a:ext uri="{FF2B5EF4-FFF2-40B4-BE49-F238E27FC236}">
                <a16:creationId xmlns:a16="http://schemas.microsoft.com/office/drawing/2014/main" id="{E9212633-9715-6FDA-2FE4-8C55E25F1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0774" y="232463"/>
            <a:ext cx="9590451" cy="6393074"/>
          </a:xfrm>
          <a:prstGeom prst="rect">
            <a:avLst/>
          </a:prstGeom>
        </p:spPr>
      </p:pic>
      <p:sp>
        <p:nvSpPr>
          <p:cNvPr id="5" name="TextBox 4">
            <a:extLst>
              <a:ext uri="{FF2B5EF4-FFF2-40B4-BE49-F238E27FC236}">
                <a16:creationId xmlns:a16="http://schemas.microsoft.com/office/drawing/2014/main" id="{EB2DD54F-7B29-FDD6-53C2-25BDFB2CC670}"/>
              </a:ext>
            </a:extLst>
          </p:cNvPr>
          <p:cNvSpPr txBox="1"/>
          <p:nvPr/>
        </p:nvSpPr>
        <p:spPr>
          <a:xfrm>
            <a:off x="7812213" y="6363927"/>
            <a:ext cx="3079012" cy="261610"/>
          </a:xfrm>
          <a:prstGeom prst="rect">
            <a:avLst/>
          </a:prstGeom>
          <a:solidFill>
            <a:schemeClr val="bg1">
              <a:alpha val="25000"/>
            </a:schemeClr>
          </a:solidFill>
        </p:spPr>
        <p:txBody>
          <a:bodyPr wrap="square">
            <a:spAutoFit/>
          </a:bodyPr>
          <a:lstStyle/>
          <a:p>
            <a:pPr algn="r"/>
            <a:r>
              <a:rPr lang="en-AU" sz="1100" b="0" i="0" dirty="0">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effectLst/>
                <a:latin typeface="Arial" panose="020B0604020202020204" pitchFamily="34" charset="0"/>
              </a:rPr>
              <a:t> licensed under </a:t>
            </a:r>
            <a:r>
              <a:rPr lang="en-AU" sz="1100" b="0" i="0" u="sng" strike="noStrike" dirty="0" err="1">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effectLst/>
                <a:latin typeface="Arial" panose="020B0604020202020204" pitchFamily="34" charset="0"/>
              </a:rPr>
              <a:t>. </a:t>
            </a:r>
            <a:endParaRPr lang="en-AU" sz="800" dirty="0"/>
          </a:p>
        </p:txBody>
      </p:sp>
    </p:spTree>
    <p:extLst>
      <p:ext uri="{BB962C8B-B14F-4D97-AF65-F5344CB8AC3E}">
        <p14:creationId xmlns:p14="http://schemas.microsoft.com/office/powerpoint/2010/main" val="3591838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D58B6D-B01B-8D1D-0568-53C4AA5EFF77}"/>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games room</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pic>
        <p:nvPicPr>
          <p:cNvPr id="4" name="Picture 3" descr="A room with a pool table, the balls are in a triangle and the cue leans against the edge of the table on the left. To the right of the frame there is a foosball table. In the background there are 2 lounge chairs, and a TV is mounted in the centre of the rear wall.">
            <a:extLst>
              <a:ext uri="{FF2B5EF4-FFF2-40B4-BE49-F238E27FC236}">
                <a16:creationId xmlns:a16="http://schemas.microsoft.com/office/drawing/2014/main" id="{23723D12-D04F-1998-4959-B9AD1DE69D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7606" y="284809"/>
            <a:ext cx="9616787" cy="6411191"/>
          </a:xfrm>
          <a:prstGeom prst="rect">
            <a:avLst/>
          </a:prstGeom>
        </p:spPr>
      </p:pic>
      <p:sp>
        <p:nvSpPr>
          <p:cNvPr id="5" name="TextBox 4">
            <a:extLst>
              <a:ext uri="{FF2B5EF4-FFF2-40B4-BE49-F238E27FC236}">
                <a16:creationId xmlns:a16="http://schemas.microsoft.com/office/drawing/2014/main" id="{977C910E-06EA-A01C-AA32-9AAB0BC158A0}"/>
              </a:ext>
            </a:extLst>
          </p:cNvPr>
          <p:cNvSpPr txBox="1"/>
          <p:nvPr/>
        </p:nvSpPr>
        <p:spPr>
          <a:xfrm>
            <a:off x="7825381" y="6434390"/>
            <a:ext cx="3079012" cy="261610"/>
          </a:xfrm>
          <a:prstGeom prst="rect">
            <a:avLst/>
          </a:prstGeom>
          <a:solidFill>
            <a:schemeClr val="tx1">
              <a:alpha val="49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200231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914C8C-C86D-2392-2E49-36B2175CD959}"/>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attic</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pic>
        <p:nvPicPr>
          <p:cNvPr id="7" name="Picture 6" descr="A dusty, dark, wooden attic with a single antique rocking chair in the centre of the frame, lit up by the attic window. There is an old wooden cart to the right of the frame. ">
            <a:extLst>
              <a:ext uri="{FF2B5EF4-FFF2-40B4-BE49-F238E27FC236}">
                <a16:creationId xmlns:a16="http://schemas.microsoft.com/office/drawing/2014/main" id="{6B1E1FB5-DABC-8A9C-089E-43340B471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0338" y="312671"/>
            <a:ext cx="9351323" cy="6232658"/>
          </a:xfrm>
          <a:prstGeom prst="rect">
            <a:avLst/>
          </a:prstGeom>
        </p:spPr>
      </p:pic>
      <p:sp>
        <p:nvSpPr>
          <p:cNvPr id="5" name="TextBox 4">
            <a:extLst>
              <a:ext uri="{FF2B5EF4-FFF2-40B4-BE49-F238E27FC236}">
                <a16:creationId xmlns:a16="http://schemas.microsoft.com/office/drawing/2014/main" id="{BC26246F-2C40-A3E7-3935-67DE6602537B}"/>
              </a:ext>
            </a:extLst>
          </p:cNvPr>
          <p:cNvSpPr txBox="1"/>
          <p:nvPr/>
        </p:nvSpPr>
        <p:spPr>
          <a:xfrm>
            <a:off x="7692649" y="6254390"/>
            <a:ext cx="3079012" cy="261610"/>
          </a:xfrm>
          <a:prstGeom prst="rect">
            <a:avLst/>
          </a:prstGeom>
          <a:solidFill>
            <a:schemeClr val="tx1">
              <a:alpha val="32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093474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1BC7F-CA1B-1223-9237-527114B9F5A0}"/>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basement</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pic>
        <p:nvPicPr>
          <p:cNvPr id="4" name="Picture 3" descr="A dark, grey-walled room with various items in disarray, such as rusty metal tubs, a wicker basket, a tarp etc. The room is dimly lit by a single window with two slightly ajar glass doors in the centre of the image. An old door lies on its side against the wall on the right.">
            <a:extLst>
              <a:ext uri="{FF2B5EF4-FFF2-40B4-BE49-F238E27FC236}">
                <a16:creationId xmlns:a16="http://schemas.microsoft.com/office/drawing/2014/main" id="{907A5BC9-6B34-14FF-67F2-6EA2918FC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2410" y="193040"/>
            <a:ext cx="9727180" cy="6471920"/>
          </a:xfrm>
          <a:prstGeom prst="rect">
            <a:avLst/>
          </a:prstGeom>
        </p:spPr>
      </p:pic>
      <p:sp>
        <p:nvSpPr>
          <p:cNvPr id="6" name="TextBox 5">
            <a:extLst>
              <a:ext uri="{FF2B5EF4-FFF2-40B4-BE49-F238E27FC236}">
                <a16:creationId xmlns:a16="http://schemas.microsoft.com/office/drawing/2014/main" id="{D43C62E4-6B41-7F0C-07AC-4EACED74A310}"/>
              </a:ext>
            </a:extLst>
          </p:cNvPr>
          <p:cNvSpPr txBox="1"/>
          <p:nvPr/>
        </p:nvSpPr>
        <p:spPr>
          <a:xfrm>
            <a:off x="7880578" y="6379691"/>
            <a:ext cx="3079012" cy="261610"/>
          </a:xfrm>
          <a:prstGeom prst="rect">
            <a:avLst/>
          </a:prstGeom>
          <a:solidFill>
            <a:schemeClr val="tx1">
              <a:alpha val="32000"/>
            </a:schemeClr>
          </a:solidFill>
        </p:spPr>
        <p:txBody>
          <a:bodyPr wrap="square">
            <a:spAutoFit/>
          </a:bodyPr>
          <a:lstStyle>
            <a:defPPr>
              <a:defRPr lang="en-US"/>
            </a:defPPr>
            <a:lvl1pPr algn="r">
              <a:defRPr sz="1100" b="0" i="0">
                <a:solidFill>
                  <a:schemeClr val="bg1"/>
                </a:solidFill>
                <a:effectLst/>
                <a:latin typeface="Arial" panose="020B0604020202020204" pitchFamily="34" charset="0"/>
              </a:defRPr>
            </a:lvl1pPr>
          </a:lstStyle>
          <a:p>
            <a:r>
              <a:rPr lang="en-AU" dirty="0">
                <a:hlinkClick r:id="rId4">
                  <a:extLst>
                    <a:ext uri="{A12FA001-AC4F-418D-AE19-62706E023703}">
                      <ahyp:hlinkClr xmlns:ahyp="http://schemas.microsoft.com/office/drawing/2018/hyperlinkcolor" val="tx"/>
                    </a:ext>
                  </a:extLst>
                </a:hlinkClick>
              </a:rPr>
              <a:t>Image</a:t>
            </a:r>
            <a:r>
              <a:rPr lang="en-AU" dirty="0"/>
              <a:t> licensed under </a:t>
            </a:r>
            <a:r>
              <a:rPr lang="en-AU" dirty="0" err="1">
                <a:hlinkClick r:id="rId5">
                  <a:extLst>
                    <a:ext uri="{A12FA001-AC4F-418D-AE19-62706E023703}">
                      <ahyp:hlinkClr xmlns:ahyp="http://schemas.microsoft.com/office/drawing/2018/hyperlinkcolor" val="tx"/>
                    </a:ext>
                  </a:extLst>
                </a:hlinkClick>
              </a:rPr>
              <a:t>Unsplash</a:t>
            </a:r>
            <a:r>
              <a:rPr lang="en-AU" dirty="0">
                <a:hlinkClick r:id="rId5">
                  <a:extLst>
                    <a:ext uri="{A12FA001-AC4F-418D-AE19-62706E023703}">
                      <ahyp:hlinkClr xmlns:ahyp="http://schemas.microsoft.com/office/drawing/2018/hyperlinkcolor" val="tx"/>
                    </a:ext>
                  </a:extLst>
                </a:hlinkClick>
              </a:rPr>
              <a:t> License</a:t>
            </a:r>
            <a:r>
              <a:rPr lang="en-AU" dirty="0"/>
              <a:t>. </a:t>
            </a:r>
          </a:p>
        </p:txBody>
      </p:sp>
    </p:spTree>
    <p:extLst>
      <p:ext uri="{BB962C8B-B14F-4D97-AF65-F5344CB8AC3E}">
        <p14:creationId xmlns:p14="http://schemas.microsoft.com/office/powerpoint/2010/main" val="369426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6A0FBA-076E-FB74-0C7D-3EC99026D13D}"/>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patio</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pic>
        <p:nvPicPr>
          <p:cNvPr id="6" name="Picture 5" descr="A tiled patio with tables and chairs, a bbq to the left, and a fire pit in the rear of the image.">
            <a:extLst>
              <a:ext uri="{FF2B5EF4-FFF2-40B4-BE49-F238E27FC236}">
                <a16:creationId xmlns:a16="http://schemas.microsoft.com/office/drawing/2014/main" id="{76586B2D-15F9-CA20-3F99-937602B351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690" y="166793"/>
            <a:ext cx="9786620" cy="6524413"/>
          </a:xfrm>
          <a:prstGeom prst="rect">
            <a:avLst/>
          </a:prstGeom>
        </p:spPr>
      </p:pic>
      <p:sp>
        <p:nvSpPr>
          <p:cNvPr id="3" name="TextBox 2">
            <a:extLst>
              <a:ext uri="{FF2B5EF4-FFF2-40B4-BE49-F238E27FC236}">
                <a16:creationId xmlns:a16="http://schemas.microsoft.com/office/drawing/2014/main" id="{B2B201F1-0887-3269-2E58-1AC0CD68C479}"/>
              </a:ext>
            </a:extLst>
          </p:cNvPr>
          <p:cNvSpPr txBox="1"/>
          <p:nvPr/>
        </p:nvSpPr>
        <p:spPr>
          <a:xfrm>
            <a:off x="7910298" y="6385195"/>
            <a:ext cx="3079012" cy="261610"/>
          </a:xfrm>
          <a:prstGeom prst="rect">
            <a:avLst/>
          </a:prstGeom>
          <a:no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678594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DA3D39-0D3E-EB2E-76E5-967C0E9E0B69}"/>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balcony</a:t>
            </a:r>
          </a:p>
        </p:txBody>
      </p:sp>
      <p:sp>
        <p:nvSpPr>
          <p:cNvPr id="2" name="Slide Number Placeholder 1">
            <a:extLst>
              <a:ext uri="{FF2B5EF4-FFF2-40B4-BE49-F238E27FC236}">
                <a16:creationId xmlns:a16="http://schemas.microsoft.com/office/drawing/2014/main" id="{7DE11919-8BEA-E02F-18A6-1A870E9D7DA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pic>
        <p:nvPicPr>
          <p:cNvPr id="4" name="Picture 3" descr="A table and chairs on a balcony overlooking a forest. There is a bottle and two glasses of red wine on the table.">
            <a:extLst>
              <a:ext uri="{FF2B5EF4-FFF2-40B4-BE49-F238E27FC236}">
                <a16:creationId xmlns:a16="http://schemas.microsoft.com/office/drawing/2014/main" id="{760C0273-AB2F-8B7C-49DB-FBCF0E9FF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805" y="0"/>
            <a:ext cx="4572389" cy="6858000"/>
          </a:xfrm>
          <a:prstGeom prst="rect">
            <a:avLst/>
          </a:prstGeom>
        </p:spPr>
      </p:pic>
      <p:sp>
        <p:nvSpPr>
          <p:cNvPr id="3" name="TextBox 2">
            <a:extLst>
              <a:ext uri="{FF2B5EF4-FFF2-40B4-BE49-F238E27FC236}">
                <a16:creationId xmlns:a16="http://schemas.microsoft.com/office/drawing/2014/main" id="{B2B201F1-0887-3269-2E58-1AC0CD68C479}"/>
              </a:ext>
            </a:extLst>
          </p:cNvPr>
          <p:cNvSpPr txBox="1"/>
          <p:nvPr/>
        </p:nvSpPr>
        <p:spPr>
          <a:xfrm>
            <a:off x="5633884" y="6606000"/>
            <a:ext cx="2748310" cy="261610"/>
          </a:xfrm>
          <a:prstGeom prst="rect">
            <a:avLst/>
          </a:prstGeom>
          <a:solidFill>
            <a:schemeClr val="tx1">
              <a:alpha val="53000"/>
            </a:schemeClr>
          </a:solid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768616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CFA566-227C-81BF-53DE-E0AEC45B3EB2}"/>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garden</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pic>
        <p:nvPicPr>
          <p:cNvPr id="3" name="Picture 2" descr="A house with trees and bushes in front of it. There is green lawn in the foreground.">
            <a:extLst>
              <a:ext uri="{FF2B5EF4-FFF2-40B4-BE49-F238E27FC236}">
                <a16:creationId xmlns:a16="http://schemas.microsoft.com/office/drawing/2014/main" id="{8A363798-ADB0-7EB9-4397-DEE8F69094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600" y="228729"/>
            <a:ext cx="8534799" cy="6400541"/>
          </a:xfrm>
          <a:prstGeom prst="rect">
            <a:avLst/>
          </a:prstGeom>
        </p:spPr>
      </p:pic>
      <p:sp>
        <p:nvSpPr>
          <p:cNvPr id="5" name="TextBox 4">
            <a:extLst>
              <a:ext uri="{FF2B5EF4-FFF2-40B4-BE49-F238E27FC236}">
                <a16:creationId xmlns:a16="http://schemas.microsoft.com/office/drawing/2014/main" id="{9FC39AED-F44C-0E08-A747-F7F2675AB620}"/>
              </a:ext>
            </a:extLst>
          </p:cNvPr>
          <p:cNvSpPr txBox="1"/>
          <p:nvPr/>
        </p:nvSpPr>
        <p:spPr>
          <a:xfrm>
            <a:off x="7284387" y="6361070"/>
            <a:ext cx="3079012" cy="261610"/>
          </a:xfrm>
          <a:prstGeom prst="rect">
            <a:avLst/>
          </a:prstGeom>
          <a:solidFill>
            <a:schemeClr val="tx1">
              <a:alpha val="39000"/>
            </a:schemeClr>
          </a:solid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292577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4DF0A8-DB6C-DAE2-A4FB-2B9F33DDB571}"/>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pool</a:t>
            </a:r>
          </a:p>
        </p:txBody>
      </p:sp>
      <p:sp>
        <p:nvSpPr>
          <p:cNvPr id="2" name="Slide Number Placeholder 1">
            <a:extLst>
              <a:ext uri="{FF2B5EF4-FFF2-40B4-BE49-F238E27FC236}">
                <a16:creationId xmlns:a16="http://schemas.microsoft.com/office/drawing/2014/main" id="{B3A95D9F-1323-C36D-52DA-B4073B5D8C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pic>
        <p:nvPicPr>
          <p:cNvPr id="3" name="Picture 2" descr="2 silver railings lead into a bright blue pool.">
            <a:extLst>
              <a:ext uri="{FF2B5EF4-FFF2-40B4-BE49-F238E27FC236}">
                <a16:creationId xmlns:a16="http://schemas.microsoft.com/office/drawing/2014/main" id="{2504EC49-A9B5-A238-3EEE-D7C3C5C06D34}"/>
              </a:ext>
            </a:extLst>
          </p:cNvPr>
          <p:cNvPicPr>
            <a:picLocks noChangeAspect="1"/>
          </p:cNvPicPr>
          <p:nvPr/>
        </p:nvPicPr>
        <p:blipFill>
          <a:blip r:embed="rId3"/>
          <a:stretch>
            <a:fillRect/>
          </a:stretch>
        </p:blipFill>
        <p:spPr>
          <a:xfrm>
            <a:off x="3807782" y="0"/>
            <a:ext cx="4576435" cy="6858000"/>
          </a:xfrm>
          <a:prstGeom prst="rect">
            <a:avLst/>
          </a:prstGeom>
        </p:spPr>
      </p:pic>
      <p:sp>
        <p:nvSpPr>
          <p:cNvPr id="4" name="TextBox 3">
            <a:extLst>
              <a:ext uri="{FF2B5EF4-FFF2-40B4-BE49-F238E27FC236}">
                <a16:creationId xmlns:a16="http://schemas.microsoft.com/office/drawing/2014/main" id="{3526AB82-DD22-AA30-36C1-1E7671A82D16}"/>
              </a:ext>
            </a:extLst>
          </p:cNvPr>
          <p:cNvSpPr txBox="1"/>
          <p:nvPr/>
        </p:nvSpPr>
        <p:spPr>
          <a:xfrm>
            <a:off x="5597853" y="6606000"/>
            <a:ext cx="2786364" cy="261610"/>
          </a:xfrm>
          <a:prstGeom prst="rect">
            <a:avLst/>
          </a:prstGeom>
          <a:solidFill>
            <a:schemeClr val="tx1">
              <a:alpha val="33000"/>
            </a:schemeClr>
          </a:solid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418072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4B1CF-93E9-E592-E891-22BD5892C58A}"/>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garage</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pic>
        <p:nvPicPr>
          <p:cNvPr id="5" name="Picture 4" descr="A bicycle parked in front of a garage door. Concrete steps to the left lead to the front door of the house.">
            <a:extLst>
              <a:ext uri="{FF2B5EF4-FFF2-40B4-BE49-F238E27FC236}">
                <a16:creationId xmlns:a16="http://schemas.microsoft.com/office/drawing/2014/main" id="{DEAE6CE7-D5B3-E591-6353-4D73197C18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1455" y="218239"/>
            <a:ext cx="9636440" cy="6421522"/>
          </a:xfrm>
          <a:prstGeom prst="rect">
            <a:avLst/>
          </a:prstGeom>
        </p:spPr>
      </p:pic>
      <p:sp>
        <p:nvSpPr>
          <p:cNvPr id="3" name="TextBox 2">
            <a:extLst>
              <a:ext uri="{FF2B5EF4-FFF2-40B4-BE49-F238E27FC236}">
                <a16:creationId xmlns:a16="http://schemas.microsoft.com/office/drawing/2014/main" id="{31892C8A-EB47-7DD2-23F3-9CBF51B00727}"/>
              </a:ext>
            </a:extLst>
          </p:cNvPr>
          <p:cNvSpPr txBox="1"/>
          <p:nvPr/>
        </p:nvSpPr>
        <p:spPr>
          <a:xfrm>
            <a:off x="7728883" y="6388512"/>
            <a:ext cx="3079012" cy="261610"/>
          </a:xfrm>
          <a:prstGeom prst="rect">
            <a:avLst/>
          </a:prstGeom>
          <a:solidFill>
            <a:schemeClr val="tx1">
              <a:alpha val="32000"/>
            </a:schemeClr>
          </a:solid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21663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5D16C7-F477-A54E-C7D3-97FED729CDFD}"/>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House vocabulary</a:t>
            </a:r>
          </a:p>
        </p:txBody>
      </p:sp>
      <p:pic>
        <p:nvPicPr>
          <p:cNvPr id="10" name="Picture 9" descr="A house with a garage next to it. &#10;Arrows point to areas of the house and garage with labels of the French words for these areas or objects.&#10;&quot;la porte&quot;, door to the front of the house.&#10;&quot;la terrasse&quot;, a table and chairs at the rear of the house.&#10;&quot;la fenêtre&quot;, the window.&#10;&quot;les volets&quot;, the window shutters.&#10;&quot;la porte-fenêtre&quot;, the glass door to the balcony.&#10;&quot;le balcon&quot;, the balcony.&#10;&quot;le garage&quot;, the garage, a yellow car is parked within.&#10;">
            <a:extLst>
              <a:ext uri="{FF2B5EF4-FFF2-40B4-BE49-F238E27FC236}">
                <a16:creationId xmlns:a16="http://schemas.microsoft.com/office/drawing/2014/main" id="{089E75A1-F8B0-F710-F2A4-73B6794F42EF}"/>
              </a:ext>
            </a:extLst>
          </p:cNvPr>
          <p:cNvPicPr>
            <a:picLocks noChangeAspect="1"/>
          </p:cNvPicPr>
          <p:nvPr/>
        </p:nvPicPr>
        <p:blipFill>
          <a:blip r:embed="rId2"/>
          <a:stretch>
            <a:fillRect/>
          </a:stretch>
        </p:blipFill>
        <p:spPr>
          <a:xfrm>
            <a:off x="1858081" y="199240"/>
            <a:ext cx="9213261" cy="6268260"/>
          </a:xfrm>
          <a:prstGeom prst="rect">
            <a:avLst/>
          </a:prstGeom>
        </p:spPr>
      </p:pic>
      <p:sp>
        <p:nvSpPr>
          <p:cNvPr id="2" name="Slide Number Placeholder 1">
            <a:extLst>
              <a:ext uri="{FF2B5EF4-FFF2-40B4-BE49-F238E27FC236}">
                <a16:creationId xmlns:a16="http://schemas.microsoft.com/office/drawing/2014/main" id="{0B19F8B7-C1B2-7430-EDE1-AD339CA402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2298043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44B5FD-157D-D676-D196-25B375B4C56E}"/>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A two-storey house</a:t>
            </a:r>
          </a:p>
        </p:txBody>
      </p:sp>
      <p:sp>
        <p:nvSpPr>
          <p:cNvPr id="2" name="Slide Number Placeholder 1">
            <a:extLst>
              <a:ext uri="{FF2B5EF4-FFF2-40B4-BE49-F238E27FC236}">
                <a16:creationId xmlns:a16="http://schemas.microsoft.com/office/drawing/2014/main" id="{7BBCBB72-8FBE-EA79-C544-F21656F5A2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grpSp>
        <p:nvGrpSpPr>
          <p:cNvPr id="5" name="Group 4" descr="A white, two-storeyed house, with a brown roof and chimney in front of trees. An arrow points from the right of the image to the upper storey of the house. The label is &quot;le premier étage&quot;.&#10;Another arrow points to the bottom floor, &quot;le rez de chaussée&quot;.">
            <a:extLst>
              <a:ext uri="{FF2B5EF4-FFF2-40B4-BE49-F238E27FC236}">
                <a16:creationId xmlns:a16="http://schemas.microsoft.com/office/drawing/2014/main" id="{6EE39E43-071B-E39F-AEB9-9441699F31AD}"/>
              </a:ext>
            </a:extLst>
          </p:cNvPr>
          <p:cNvGrpSpPr/>
          <p:nvPr/>
        </p:nvGrpSpPr>
        <p:grpSpPr>
          <a:xfrm>
            <a:off x="572277" y="691880"/>
            <a:ext cx="11442245" cy="5474239"/>
            <a:chOff x="572277" y="691880"/>
            <a:chExt cx="11442245" cy="5474239"/>
          </a:xfrm>
        </p:grpSpPr>
        <p:pic>
          <p:nvPicPr>
            <p:cNvPr id="4" name="Picture 3" descr="A white, two-storeyed house, with a brown roof and chimney in front of trees. An arrow points from the right of the image to the upper storey of the house. The label is &quot;le premier étage&quot;.&#10;Another arrow points to the bottom floor, &quot;le rez de chaussée&quot;.">
              <a:extLst>
                <a:ext uri="{FF2B5EF4-FFF2-40B4-BE49-F238E27FC236}">
                  <a16:creationId xmlns:a16="http://schemas.microsoft.com/office/drawing/2014/main" id="{4C164AB2-18DF-B8A0-AAB5-EB0B58651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77" y="691880"/>
              <a:ext cx="8205008" cy="5474239"/>
            </a:xfrm>
            <a:prstGeom prst="rect">
              <a:avLst/>
            </a:prstGeom>
          </p:spPr>
        </p:pic>
        <p:sp>
          <p:nvSpPr>
            <p:cNvPr id="11" name="TextBox 10">
              <a:extLst>
                <a:ext uri="{FF2B5EF4-FFF2-40B4-BE49-F238E27FC236}">
                  <a16:creationId xmlns:a16="http://schemas.microsoft.com/office/drawing/2014/main" id="{5739D110-47EF-8864-2489-E8118DF30486}"/>
                </a:ext>
              </a:extLst>
            </p:cNvPr>
            <p:cNvSpPr txBox="1"/>
            <p:nvPr/>
          </p:nvSpPr>
          <p:spPr>
            <a:xfrm>
              <a:off x="8928847" y="2489316"/>
              <a:ext cx="3085675" cy="461665"/>
            </a:xfrm>
            <a:prstGeom prst="rect">
              <a:avLst/>
            </a:prstGeom>
            <a:noFill/>
          </p:spPr>
          <p:txBody>
            <a:bodyPr wrap="square">
              <a:spAutoFit/>
            </a:bodyPr>
            <a:lstStyle/>
            <a:p>
              <a:r>
                <a:rPr lang="en-AU" i="1" dirty="0"/>
                <a:t>le premier étage</a:t>
              </a:r>
            </a:p>
          </p:txBody>
        </p:sp>
        <p:sp>
          <p:nvSpPr>
            <p:cNvPr id="13" name="TextBox 12">
              <a:extLst>
                <a:ext uri="{FF2B5EF4-FFF2-40B4-BE49-F238E27FC236}">
                  <a16:creationId xmlns:a16="http://schemas.microsoft.com/office/drawing/2014/main" id="{6CAE7506-7382-1A99-FC02-C81EB932FF75}"/>
                </a:ext>
              </a:extLst>
            </p:cNvPr>
            <p:cNvSpPr txBox="1"/>
            <p:nvPr/>
          </p:nvSpPr>
          <p:spPr>
            <a:xfrm>
              <a:off x="8928847" y="4416080"/>
              <a:ext cx="2915153" cy="461665"/>
            </a:xfrm>
            <a:prstGeom prst="rect">
              <a:avLst/>
            </a:prstGeom>
            <a:noFill/>
          </p:spPr>
          <p:txBody>
            <a:bodyPr wrap="square">
              <a:spAutoFit/>
            </a:bodyPr>
            <a:lstStyle/>
            <a:p>
              <a:r>
                <a:rPr lang="en-AU" i="1" dirty="0"/>
                <a:t>le rez de chaussée</a:t>
              </a:r>
            </a:p>
          </p:txBody>
        </p:sp>
        <p:sp>
          <p:nvSpPr>
            <p:cNvPr id="14" name="Arrow: Right 13">
              <a:extLst>
                <a:ext uri="{FF2B5EF4-FFF2-40B4-BE49-F238E27FC236}">
                  <a16:creationId xmlns:a16="http://schemas.microsoft.com/office/drawing/2014/main" id="{C91C0FCD-9C5E-949A-A71F-08D390924960}"/>
                </a:ext>
              </a:extLst>
            </p:cNvPr>
            <p:cNvSpPr/>
            <p:nvPr/>
          </p:nvSpPr>
          <p:spPr>
            <a:xfrm rot="10800000">
              <a:off x="6742852" y="2489316"/>
              <a:ext cx="2034433" cy="461665"/>
            </a:xfrm>
            <a:prstGeom prst="rightArrow">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5" name="Arrow: Right 14">
              <a:extLst>
                <a:ext uri="{FF2B5EF4-FFF2-40B4-BE49-F238E27FC236}">
                  <a16:creationId xmlns:a16="http://schemas.microsoft.com/office/drawing/2014/main" id="{28BE036E-50D7-BDC2-D60A-141E7A9FD492}"/>
                </a:ext>
              </a:extLst>
            </p:cNvPr>
            <p:cNvSpPr/>
            <p:nvPr/>
          </p:nvSpPr>
          <p:spPr>
            <a:xfrm rot="10800000">
              <a:off x="7477040" y="4416080"/>
              <a:ext cx="1300243" cy="461665"/>
            </a:xfrm>
            <a:prstGeom prst="rightArrow">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grpSp>
      <p:sp>
        <p:nvSpPr>
          <p:cNvPr id="3" name="TextBox 2">
            <a:extLst>
              <a:ext uri="{FF2B5EF4-FFF2-40B4-BE49-F238E27FC236}">
                <a16:creationId xmlns:a16="http://schemas.microsoft.com/office/drawing/2014/main" id="{9C162332-B15B-D5A5-3EA2-D4F6EEA34BA2}"/>
              </a:ext>
            </a:extLst>
          </p:cNvPr>
          <p:cNvSpPr txBox="1"/>
          <p:nvPr/>
        </p:nvSpPr>
        <p:spPr>
          <a:xfrm>
            <a:off x="5698271" y="5904509"/>
            <a:ext cx="3079012" cy="261610"/>
          </a:xfrm>
          <a:prstGeom prst="rect">
            <a:avLst/>
          </a:prstGeom>
          <a:solidFill>
            <a:schemeClr val="tx1">
              <a:alpha val="32000"/>
            </a:schemeClr>
          </a:solidFill>
        </p:spPr>
        <p:txBody>
          <a:bodyPr wrap="square">
            <a:spAutoFit/>
          </a:bodyPr>
          <a:lstStyle>
            <a:defPPr>
              <a:defRPr lang="en-US"/>
            </a:defPPr>
            <a:lvl1pPr algn="r">
              <a:defRPr sz="1100" b="0" i="0">
                <a:solidFill>
                  <a:schemeClr val="bg1"/>
                </a:solidFill>
                <a:effectLst/>
                <a:latin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dirty="0">
                <a:hlinkClick r:id="rId4">
                  <a:extLst>
                    <a:ext uri="{A12FA001-AC4F-418D-AE19-62706E023703}">
                      <ahyp:hlinkClr xmlns:ahyp="http://schemas.microsoft.com/office/drawing/2018/hyperlinkcolor" val="tx"/>
                    </a:ext>
                  </a:extLst>
                </a:hlinkClick>
              </a:rPr>
              <a:t>Image</a:t>
            </a:r>
            <a:r>
              <a:rPr lang="en-AU" dirty="0"/>
              <a:t> licensed under </a:t>
            </a:r>
            <a:r>
              <a:rPr lang="en-AU" dirty="0" err="1">
                <a:hlinkClick r:id="rId5">
                  <a:extLst>
                    <a:ext uri="{A12FA001-AC4F-418D-AE19-62706E023703}">
                      <ahyp:hlinkClr xmlns:ahyp="http://schemas.microsoft.com/office/drawing/2018/hyperlinkcolor" val="tx"/>
                    </a:ext>
                  </a:extLst>
                </a:hlinkClick>
              </a:rPr>
              <a:t>Unsplash</a:t>
            </a:r>
            <a:r>
              <a:rPr lang="en-AU" dirty="0">
                <a:hlinkClick r:id="rId5">
                  <a:extLst>
                    <a:ext uri="{A12FA001-AC4F-418D-AE19-62706E023703}">
                      <ahyp:hlinkClr xmlns:ahyp="http://schemas.microsoft.com/office/drawing/2018/hyperlinkcolor" val="tx"/>
                    </a:ext>
                  </a:extLst>
                </a:hlinkClick>
              </a:rPr>
              <a:t> License</a:t>
            </a:r>
            <a:r>
              <a:rPr lang="en-AU" dirty="0"/>
              <a:t>. </a:t>
            </a:r>
          </a:p>
        </p:txBody>
      </p:sp>
    </p:spTree>
    <p:extLst>
      <p:ext uri="{BB962C8B-B14F-4D97-AF65-F5344CB8AC3E}">
        <p14:creationId xmlns:p14="http://schemas.microsoft.com/office/powerpoint/2010/main" val="3939022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2023.</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9DAD1-FFD6-6B71-2D4E-268CB7EC0581}"/>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house</a:t>
            </a:r>
          </a:p>
        </p:txBody>
      </p:sp>
      <p:pic>
        <p:nvPicPr>
          <p:cNvPr id="4" name="Picture 3" descr="A two-storey house with a green shutters on the windows. There are potted plants on the window sills and the 2nd floor balcony. There is a garage to the right, and to the rear of the house. The garage has a yellow car parked within. There is a tree, 2 outdoor chairs and a table to the left of the house.">
            <a:extLst>
              <a:ext uri="{FF2B5EF4-FFF2-40B4-BE49-F238E27FC236}">
                <a16:creationId xmlns:a16="http://schemas.microsoft.com/office/drawing/2014/main" id="{2AE04AA4-2FD1-DE84-6143-C17920499AB4}"/>
              </a:ext>
            </a:extLst>
          </p:cNvPr>
          <p:cNvPicPr>
            <a:picLocks noChangeAspect="1"/>
          </p:cNvPicPr>
          <p:nvPr/>
        </p:nvPicPr>
        <p:blipFill>
          <a:blip r:embed="rId2"/>
          <a:stretch>
            <a:fillRect/>
          </a:stretch>
        </p:blipFill>
        <p:spPr>
          <a:xfrm>
            <a:off x="2066518" y="214255"/>
            <a:ext cx="8221196" cy="6481745"/>
          </a:xfrm>
          <a:prstGeom prst="rect">
            <a:avLst/>
          </a:prstGeom>
        </p:spPr>
      </p:pic>
      <p:sp>
        <p:nvSpPr>
          <p:cNvPr id="2" name="Slide Number Placeholder 1">
            <a:extLst>
              <a:ext uri="{FF2B5EF4-FFF2-40B4-BE49-F238E27FC236}">
                <a16:creationId xmlns:a16="http://schemas.microsoft.com/office/drawing/2014/main" id="{AEF77612-297D-A158-96F2-0ED724E540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3902141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249EE-632C-1DFD-6635-B439BD0EE615}"/>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kitchen</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pic>
        <p:nvPicPr>
          <p:cNvPr id="6" name="Picture 5" descr="A modern, white kitchen with wooden stools and floor and cupboards. The sink is to the right of the image and the bench is decorated with a leafy plant.">
            <a:extLst>
              <a:ext uri="{FF2B5EF4-FFF2-40B4-BE49-F238E27FC236}">
                <a16:creationId xmlns:a16="http://schemas.microsoft.com/office/drawing/2014/main" id="{F42A8060-0F3E-C02C-CA51-F0A5282DC0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8942" y="570962"/>
            <a:ext cx="8574116" cy="5716077"/>
          </a:xfrm>
          <a:prstGeom prst="rect">
            <a:avLst/>
          </a:prstGeom>
        </p:spPr>
      </p:pic>
      <p:sp>
        <p:nvSpPr>
          <p:cNvPr id="3" name="TextBox 2">
            <a:extLst>
              <a:ext uri="{FF2B5EF4-FFF2-40B4-BE49-F238E27FC236}">
                <a16:creationId xmlns:a16="http://schemas.microsoft.com/office/drawing/2014/main" id="{932F83E2-1D2D-6FEE-42D2-C34970EF5373}"/>
              </a:ext>
            </a:extLst>
          </p:cNvPr>
          <p:cNvSpPr txBox="1"/>
          <p:nvPr/>
        </p:nvSpPr>
        <p:spPr>
          <a:xfrm>
            <a:off x="7311426" y="6018405"/>
            <a:ext cx="3079012" cy="261610"/>
          </a:xfrm>
          <a:prstGeom prst="rect">
            <a:avLst/>
          </a:prstGeom>
          <a:no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2908257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F59529-69F5-1018-F38C-F981AFB72C21}"/>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bathroom</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pic>
        <p:nvPicPr>
          <p:cNvPr id="10" name="Picture 9" descr="A white bathroom. The shower is to the left of the image with a bath just out of frame. Towels hang from a rail at the rear of the room to the left of a toilet. A large mirror extends along the wall to the right above 2 sinks and a decorative plant.">
            <a:extLst>
              <a:ext uri="{FF2B5EF4-FFF2-40B4-BE49-F238E27FC236}">
                <a16:creationId xmlns:a16="http://schemas.microsoft.com/office/drawing/2014/main" id="{C9979926-144A-F7DD-0DFF-A6CD93E4B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6306" y="315611"/>
            <a:ext cx="9339387" cy="6226778"/>
          </a:xfrm>
          <a:prstGeom prst="rect">
            <a:avLst/>
          </a:prstGeom>
        </p:spPr>
      </p:pic>
      <p:sp>
        <p:nvSpPr>
          <p:cNvPr id="3" name="TextBox 2">
            <a:extLst>
              <a:ext uri="{FF2B5EF4-FFF2-40B4-BE49-F238E27FC236}">
                <a16:creationId xmlns:a16="http://schemas.microsoft.com/office/drawing/2014/main" id="{74CEC620-DC8A-52D9-0AFF-004F102A495A}"/>
              </a:ext>
            </a:extLst>
          </p:cNvPr>
          <p:cNvSpPr txBox="1"/>
          <p:nvPr/>
        </p:nvSpPr>
        <p:spPr>
          <a:xfrm>
            <a:off x="7970409" y="6254390"/>
            <a:ext cx="2795284" cy="261610"/>
          </a:xfrm>
          <a:prstGeom prst="rect">
            <a:avLst/>
          </a:prstGeom>
          <a:solidFill>
            <a:schemeClr val="tx1">
              <a:alpha val="38000"/>
            </a:schemeClr>
          </a:solidFill>
        </p:spPr>
        <p:txBody>
          <a:bodyPr wrap="square">
            <a:spAutoFit/>
          </a:bodyPr>
          <a:lstStyle/>
          <a:p>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777950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1CEFEB-110B-5BA5-BB5C-271AA2B9FACF}"/>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loungeroom</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pic>
        <p:nvPicPr>
          <p:cNvPr id="9" name="Picture 8" descr="A white lounge setting in a white-walled room. There is a TV inset into the wall at the rear of the room.">
            <a:extLst>
              <a:ext uri="{FF2B5EF4-FFF2-40B4-BE49-F238E27FC236}">
                <a16:creationId xmlns:a16="http://schemas.microsoft.com/office/drawing/2014/main" id="{23E0D5A0-3749-FA55-108B-D43C23DD4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0964" y="318976"/>
            <a:ext cx="9330071" cy="6220047"/>
          </a:xfrm>
          <a:prstGeom prst="rect">
            <a:avLst/>
          </a:prstGeom>
        </p:spPr>
      </p:pic>
      <p:sp>
        <p:nvSpPr>
          <p:cNvPr id="5" name="TextBox 4">
            <a:extLst>
              <a:ext uri="{FF2B5EF4-FFF2-40B4-BE49-F238E27FC236}">
                <a16:creationId xmlns:a16="http://schemas.microsoft.com/office/drawing/2014/main" id="{8D7971DA-4F9B-FCD3-6DB5-5FA55806524F}"/>
              </a:ext>
            </a:extLst>
          </p:cNvPr>
          <p:cNvSpPr txBox="1"/>
          <p:nvPr/>
        </p:nvSpPr>
        <p:spPr>
          <a:xfrm>
            <a:off x="7668992" y="6254390"/>
            <a:ext cx="3079012" cy="261610"/>
          </a:xfrm>
          <a:prstGeom prst="rect">
            <a:avLst/>
          </a:prstGeom>
          <a:solidFill>
            <a:schemeClr val="tx1">
              <a:alpha val="18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83255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8273E1-BF18-5EF1-409C-723D0125AF2B}"/>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bedroom</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pic>
        <p:nvPicPr>
          <p:cNvPr id="10" name="Picture 9" descr="A bedroom with a large window.">
            <a:extLst>
              <a:ext uri="{FF2B5EF4-FFF2-40B4-BE49-F238E27FC236}">
                <a16:creationId xmlns:a16="http://schemas.microsoft.com/office/drawing/2014/main" id="{48D0D65B-453E-34A3-7674-2B9C63B99D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6219" y="395812"/>
            <a:ext cx="9099561" cy="6066375"/>
          </a:xfrm>
          <a:prstGeom prst="rect">
            <a:avLst/>
          </a:prstGeom>
        </p:spPr>
      </p:pic>
      <p:sp>
        <p:nvSpPr>
          <p:cNvPr id="5" name="TextBox 4">
            <a:extLst>
              <a:ext uri="{FF2B5EF4-FFF2-40B4-BE49-F238E27FC236}">
                <a16:creationId xmlns:a16="http://schemas.microsoft.com/office/drawing/2014/main" id="{CCF57D25-B531-B9EF-1C42-8B08DA71A40E}"/>
              </a:ext>
            </a:extLst>
          </p:cNvPr>
          <p:cNvSpPr txBox="1"/>
          <p:nvPr/>
        </p:nvSpPr>
        <p:spPr>
          <a:xfrm>
            <a:off x="7566768" y="6200577"/>
            <a:ext cx="3079012" cy="261610"/>
          </a:xfrm>
          <a:prstGeom prst="rect">
            <a:avLst/>
          </a:prstGeom>
          <a:solidFill>
            <a:schemeClr val="tx1">
              <a:alpha val="22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175229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BACAD5-A922-A65A-915A-7DDB54E8B098}"/>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stairs</a:t>
            </a:r>
          </a:p>
        </p:txBody>
      </p:sp>
      <p:pic>
        <p:nvPicPr>
          <p:cNvPr id="5" name="Picture 4" descr="An interior set of stairs leading from a grey tiled floor, to the left of the front door of a house.">
            <a:extLst>
              <a:ext uri="{FF2B5EF4-FFF2-40B4-BE49-F238E27FC236}">
                <a16:creationId xmlns:a16="http://schemas.microsoft.com/office/drawing/2014/main" id="{3109B6DA-C94B-DBE2-72E4-54A099A0C0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7589" y="503392"/>
            <a:ext cx="8776822" cy="5851215"/>
          </a:xfrm>
          <a:prstGeom prst="rect">
            <a:avLst/>
          </a:prstGeom>
        </p:spPr>
      </p:pic>
      <p:sp>
        <p:nvSpPr>
          <p:cNvPr id="3" name="TextBox 2">
            <a:extLst>
              <a:ext uri="{FF2B5EF4-FFF2-40B4-BE49-F238E27FC236}">
                <a16:creationId xmlns:a16="http://schemas.microsoft.com/office/drawing/2014/main" id="{23C0ADF5-537F-BD9C-D2BE-59F9B03EF22B}"/>
              </a:ext>
            </a:extLst>
          </p:cNvPr>
          <p:cNvSpPr txBox="1"/>
          <p:nvPr/>
        </p:nvSpPr>
        <p:spPr>
          <a:xfrm>
            <a:off x="7405399" y="6092997"/>
            <a:ext cx="3079012" cy="261610"/>
          </a:xfrm>
          <a:prstGeom prst="rect">
            <a:avLst/>
          </a:prstGeom>
          <a:solidFill>
            <a:schemeClr val="tx1">
              <a:alpha val="18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845209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0E50D-48E8-AA8C-E80E-1DC51C43EE2F}"/>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study</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pic>
        <p:nvPicPr>
          <p:cNvPr id="7" name="Picture 6" descr="A home office with art on the wall, wooden floors, and a large window with 2 white curtains. The room contains a large monitor, an office chair and table, and 2  white lounging chairs.">
            <a:extLst>
              <a:ext uri="{FF2B5EF4-FFF2-40B4-BE49-F238E27FC236}">
                <a16:creationId xmlns:a16="http://schemas.microsoft.com/office/drawing/2014/main" id="{43552CA2-8F4F-C313-6F47-86B945A7D5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3481" y="277111"/>
            <a:ext cx="8405037" cy="6303778"/>
          </a:xfrm>
          <a:prstGeom prst="rect">
            <a:avLst/>
          </a:prstGeom>
        </p:spPr>
      </p:pic>
      <p:sp>
        <p:nvSpPr>
          <p:cNvPr id="3" name="TextBox 2">
            <a:extLst>
              <a:ext uri="{FF2B5EF4-FFF2-40B4-BE49-F238E27FC236}">
                <a16:creationId xmlns:a16="http://schemas.microsoft.com/office/drawing/2014/main" id="{766866E3-602E-E740-FD06-AE2766DCFBF7}"/>
              </a:ext>
            </a:extLst>
          </p:cNvPr>
          <p:cNvSpPr txBox="1"/>
          <p:nvPr/>
        </p:nvSpPr>
        <p:spPr>
          <a:xfrm>
            <a:off x="7219506" y="6319279"/>
            <a:ext cx="3079012" cy="261610"/>
          </a:xfrm>
          <a:prstGeom prst="rect">
            <a:avLst/>
          </a:prstGeom>
          <a:solidFill>
            <a:schemeClr val="tx1">
              <a:alpha val="20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527457648"/>
      </p:ext>
    </p:extLst>
  </p:cSld>
  <p:clrMapOvr>
    <a:masterClrMapping/>
  </p:clrMapOvr>
</p:sld>
</file>

<file path=ppt/theme/theme1.xml><?xml version="1.0" encoding="utf-8"?>
<a:theme xmlns:a="http://schemas.openxmlformats.org/drawingml/2006/main" name="NSWG Corporate">
  <a:themeElements>
    <a:clrScheme name="Custom 3">
      <a:dk1>
        <a:srgbClr val="000000"/>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3" id="{9C3D8011-7492-480F-8960-3275B2682C0A}" vid="{60C16B45-DD04-4EB5-BBF5-4C58019E82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702864924864458D8A7651D2138959" ma:contentTypeVersion="19" ma:contentTypeDescription="Create a new document." ma:contentTypeScope="" ma:versionID="78fd0f863bded9a6b2f0865810ec5c37">
  <xsd:schema xmlns:xsd="http://www.w3.org/2001/XMLSchema" xmlns:xs="http://www.w3.org/2001/XMLSchema" xmlns:p="http://schemas.microsoft.com/office/2006/metadata/properties" xmlns:ns2="71c5a270-2cab-4081-bd60-6681928412a9" xmlns:ns3="654a006b-cedf-4f35-a676-59854467968c" targetNamespace="http://schemas.microsoft.com/office/2006/metadata/properties" ma:root="true" ma:fieldsID="23b29d0f4755366044abf1659b3e375d" ns2:_="" ns3:_="">
    <xsd:import namespace="71c5a270-2cab-4081-bd60-6681928412a9"/>
    <xsd:import namespace="654a006b-cedf-4f35-a676-59854467968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ObjectDetectorVersions" minOccurs="0"/>
                <xsd:element ref="ns2:lcf76f155ced4ddcb4097134ff3c332f" minOccurs="0"/>
                <xsd:element ref="ns3:TaxCatchAll"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c5a270-2cab-4081-bd60-668192841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a006b-cedf-4f35-a676-59854467968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be3a18-bd3c-4b62-9bca-ad0529fb27e9}" ma:internalName="TaxCatchAll" ma:showField="CatchAllData" ma:web="654a006b-cedf-4f35-a676-59854467968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54a006b-cedf-4f35-a676-59854467968c" xsi:nil="true"/>
    <lcf76f155ced4ddcb4097134ff3c332f xmlns="71c5a270-2cab-4081-bd60-6681928412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207D0BA-2D1B-4248-BDA6-D335F3F4DE7F}">
  <ds:schemaRefs>
    <ds:schemaRef ds:uri="http://schemas.microsoft.com/sharepoint/v3/contenttype/forms"/>
  </ds:schemaRefs>
</ds:datastoreItem>
</file>

<file path=customXml/itemProps2.xml><?xml version="1.0" encoding="utf-8"?>
<ds:datastoreItem xmlns:ds="http://schemas.openxmlformats.org/officeDocument/2006/customXml" ds:itemID="{C54AC0B0-E06D-4E8F-8DDE-995529F8D1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c5a270-2cab-4081-bd60-6681928412a9"/>
    <ds:schemaRef ds:uri="654a006b-cedf-4f35-a676-5985446796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3A63E6-ADB8-4554-80A3-252C675401E0}">
  <ds:schemaRefs>
    <ds:schemaRef ds:uri="http://schemas.microsoft.com/office/2006/metadata/properties"/>
    <ds:schemaRef ds:uri="http://schemas.microsoft.com/office/infopath/2007/PartnerControls"/>
    <ds:schemaRef ds:uri="654a006b-cedf-4f35-a676-59854467968c"/>
    <ds:schemaRef ds:uri="71c5a270-2cab-4081-bd60-6681928412a9"/>
  </ds:schemaRefs>
</ds:datastoreItem>
</file>

<file path=docProps/app.xml><?xml version="1.0" encoding="utf-8"?>
<Properties xmlns="http://schemas.openxmlformats.org/officeDocument/2006/extended-properties" xmlns:vt="http://schemas.openxmlformats.org/officeDocument/2006/docPropsVTypes">
  <Template>Template-V2</Template>
  <TotalTime>1</TotalTime>
  <Words>696</Words>
  <Application>Microsoft Office PowerPoint</Application>
  <PresentationFormat>Widescreen</PresentationFormat>
  <Paragraphs>113</Paragraphs>
  <Slides>21</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Public Sans</vt:lpstr>
      <vt:lpstr>Times New Roman</vt:lpstr>
      <vt:lpstr>Public Sans Light</vt:lpstr>
      <vt:lpstr>Arial</vt:lpstr>
      <vt:lpstr>NSWG Corporate</vt:lpstr>
      <vt:lpstr>Dans ma maison il y a… – In my house there is …</vt:lpstr>
      <vt:lpstr>House vocabulary</vt:lpstr>
      <vt:lpstr>The house</vt:lpstr>
      <vt:lpstr>The kitchen</vt:lpstr>
      <vt:lpstr>The bathroom</vt:lpstr>
      <vt:lpstr>The loungeroom</vt:lpstr>
      <vt:lpstr>The bedroom</vt:lpstr>
      <vt:lpstr>The stairs</vt:lpstr>
      <vt:lpstr>The study</vt:lpstr>
      <vt:lpstr>The dining room</vt:lpstr>
      <vt:lpstr>The laundry</vt:lpstr>
      <vt:lpstr>The games room</vt:lpstr>
      <vt:lpstr>The attic</vt:lpstr>
      <vt:lpstr>The basement</vt:lpstr>
      <vt:lpstr>The patio</vt:lpstr>
      <vt:lpstr>The balcony</vt:lpstr>
      <vt:lpstr>The garden</vt:lpstr>
      <vt:lpstr>The pool</vt:lpstr>
      <vt:lpstr>The garage</vt:lpstr>
      <vt:lpstr>A two-storey house</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my house there is ... – slide deck – French, Stage 4</dc:title>
  <dc:creator>NSW Department of Education</dc:creator>
  <dcterms:created xsi:type="dcterms:W3CDTF">2024-01-23T00:00:56Z</dcterms:created>
  <dcterms:modified xsi:type="dcterms:W3CDTF">2025-03-31T01:36:38Z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2024-01-23T00:01:11Z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11a2a3ea-cc61-4682-a537-b4a8ff3edb63</vt:lpwstr>
  </property>
  <property fmtid="{D5CDD505-2E9C-101B-9397-08002B2CF9AE}" pid="8" name="MSIP_Label_b603dfd7-d93a-4381-a340-2995d8282205_ContentBits">
    <vt:lpwstr>0</vt:lpwstr>
  </property>
  <property fmtid="{D5CDD505-2E9C-101B-9397-08002B2CF9AE}" pid="9" name="ContentTypeId">
    <vt:lpwstr>0x0101001B702864924864458D8A7651D2138959</vt:lpwstr>
  </property>
  <property fmtid="{D5CDD505-2E9C-101B-9397-08002B2CF9AE}" pid="10" name="MediaServiceImageTags">
    <vt:lpwstr/>
  </property>
</Properties>
</file>