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71" r:id="rId2"/>
    <p:sldId id="26375" r:id="rId3"/>
    <p:sldId id="26400" r:id="rId4"/>
    <p:sldId id="26399" r:id="rId5"/>
    <p:sldId id="26411" r:id="rId6"/>
    <p:sldId id="26415" r:id="rId7"/>
    <p:sldId id="26417" r:id="rId8"/>
    <p:sldId id="26418" r:id="rId9"/>
    <p:sldId id="26419" r:id="rId10"/>
    <p:sldId id="26420" r:id="rId11"/>
    <p:sldId id="26421" r:id="rId12"/>
    <p:sldId id="26422" r:id="rId13"/>
    <p:sldId id="361" r:id="rId14"/>
  </p:sldIdLst>
  <p:sldSz cx="12192000" cy="6858000"/>
  <p:notesSz cx="6858000" cy="9144000"/>
  <p:embeddedFontLst>
    <p:embeddedFont>
      <p:font typeface="Public Sans" pitchFamily="2" charset="77"/>
      <p:regular r:id="rId17"/>
      <p:bold r:id="rId18"/>
      <p:italic r:id="rId19"/>
      <p:boldItalic r:id="rId20"/>
    </p:embeddedFont>
    <p:embeddedFont>
      <p:font typeface="Roboto"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71"/>
            <p14:sldId id="26375"/>
            <p14:sldId id="26400"/>
            <p14:sldId id="26399"/>
            <p14:sldId id="26411"/>
            <p14:sldId id="26415"/>
            <p14:sldId id="26417"/>
            <p14:sldId id="26418"/>
            <p14:sldId id="26419"/>
            <p14:sldId id="26420"/>
            <p14:sldId id="26421"/>
            <p14:sldId id="26422"/>
          </p14:sldIdLst>
        </p14:section>
        <p14:section name="Assets" id="{ACCADEBA-79DB-4F18-8F19-E4DF86159DFB}">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6463" autoAdjust="0"/>
  </p:normalViewPr>
  <p:slideViewPr>
    <p:cSldViewPr snapToGrid="0">
      <p:cViewPr varScale="1">
        <p:scale>
          <a:sx n="105" d="100"/>
          <a:sy n="105" d="100"/>
        </p:scale>
        <p:origin x="1328" y="19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9DC51-2F94-C548-DEAA-D2FC1DF73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A70B1-0FF9-21A0-CE5B-0C6497DAB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812F9-78CF-09F7-60C2-65C1E1364A34}"/>
              </a:ext>
            </a:extLst>
          </p:cNvPr>
          <p:cNvSpPr>
            <a:spLocks noGrp="1"/>
          </p:cNvSpPr>
          <p:nvPr>
            <p:ph type="body" idx="1"/>
          </p:nvPr>
        </p:nvSpPr>
        <p:spPr/>
        <p:txBody>
          <a:bodyPr/>
          <a:lstStyle/>
          <a:p>
            <a:r>
              <a:rPr lang="en-AU" dirty="0"/>
              <a:t>Possible answers could be:</a:t>
            </a:r>
          </a:p>
          <a:p>
            <a:r>
              <a:rPr lang="en-AU" dirty="0"/>
              <a:t>It is too/very far.</a:t>
            </a:r>
          </a:p>
          <a:p>
            <a:r>
              <a:rPr lang="en-AU" dirty="0"/>
              <a:t>It is very quiet.</a:t>
            </a:r>
          </a:p>
        </p:txBody>
      </p:sp>
      <p:sp>
        <p:nvSpPr>
          <p:cNvPr id="4" name="Slide Number Placeholder 3">
            <a:extLst>
              <a:ext uri="{FF2B5EF4-FFF2-40B4-BE49-F238E27FC236}">
                <a16:creationId xmlns:a16="http://schemas.microsoft.com/office/drawing/2014/main" id="{2EAC2832-D202-40B5-C4BE-73B17D44E627}"/>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233592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3D096-FF64-F261-9B70-606DF20C8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98816-C715-8C56-0544-234F8F9CF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2325E-85E9-5007-FC50-6E5DD72DB844}"/>
              </a:ext>
            </a:extLst>
          </p:cNvPr>
          <p:cNvSpPr>
            <a:spLocks noGrp="1"/>
          </p:cNvSpPr>
          <p:nvPr>
            <p:ph type="body" idx="1"/>
          </p:nvPr>
        </p:nvSpPr>
        <p:spPr/>
        <p:txBody>
          <a:bodyPr/>
          <a:lstStyle/>
          <a:p>
            <a:r>
              <a:rPr lang="en-AU" dirty="0"/>
              <a:t>Possible answers could be:</a:t>
            </a:r>
          </a:p>
          <a:p>
            <a:r>
              <a:rPr lang="en-AU" dirty="0"/>
              <a:t>It is very/too close.</a:t>
            </a:r>
          </a:p>
          <a:p>
            <a:endParaRPr lang="en-AU" dirty="0"/>
          </a:p>
        </p:txBody>
      </p:sp>
      <p:sp>
        <p:nvSpPr>
          <p:cNvPr id="4" name="Slide Number Placeholder 3">
            <a:extLst>
              <a:ext uri="{FF2B5EF4-FFF2-40B4-BE49-F238E27FC236}">
                <a16:creationId xmlns:a16="http://schemas.microsoft.com/office/drawing/2014/main" id="{16DC7C7A-164C-84B3-79FB-788E155A73F3}"/>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50405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A95E8-F668-9B21-BE75-C8A9ECD99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C26C2-F829-C156-F6D4-919C5DD23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59250-B44F-2E40-5380-412E9069E831}"/>
              </a:ext>
            </a:extLst>
          </p:cNvPr>
          <p:cNvSpPr>
            <a:spLocks noGrp="1"/>
          </p:cNvSpPr>
          <p:nvPr>
            <p:ph type="body" idx="1"/>
          </p:nvPr>
        </p:nvSpPr>
        <p:spPr/>
        <p:txBody>
          <a:bodyPr/>
          <a:lstStyle/>
          <a:p>
            <a:r>
              <a:rPr lang="en-AU" dirty="0"/>
              <a:t>Possible answers could be:</a:t>
            </a:r>
          </a:p>
          <a:p>
            <a:r>
              <a:rPr lang="en-AU" dirty="0"/>
              <a:t>It is very/too crowded.</a:t>
            </a:r>
          </a:p>
        </p:txBody>
      </p:sp>
      <p:sp>
        <p:nvSpPr>
          <p:cNvPr id="4" name="Slide Number Placeholder 3">
            <a:extLst>
              <a:ext uri="{FF2B5EF4-FFF2-40B4-BE49-F238E27FC236}">
                <a16:creationId xmlns:a16="http://schemas.microsoft.com/office/drawing/2014/main" id="{E5CF1179-6401-C721-D632-4E7583D23862}"/>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6000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00A98-866B-4505-5DC7-95616D685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53A8-0F64-8169-9DF8-BFDF73A7A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58CE2-13E5-A61E-B460-83AF4658384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A8F411B-1027-A249-F6A9-4C43D915C7BB}"/>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66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6BB3-3511-48DA-D107-F7BAD9C48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260F4-2F59-3CA0-7059-08C4180EC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91C72-ABB8-42A3-9C3D-8C7DB90A6C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78BCE09-4236-06F8-E80C-DB603CDECD92}"/>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78424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ECB3B-E3CC-6622-8FC2-33E07CA5E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FC3CD-D5D0-6C55-464E-B5FF57C9C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A42FB-6447-8708-2D0C-C5CA0D9474D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A14D1D5-02F2-7ABE-EFAD-D9219E054D5C}"/>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54316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D72B-1B76-D903-F278-2C8F7844B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454A6-DE96-FCC2-A6DD-B9FE1ECDE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778CC-3AC9-BE58-250E-4FA665EFD59E}"/>
              </a:ext>
            </a:extLst>
          </p:cNvPr>
          <p:cNvSpPr>
            <a:spLocks noGrp="1"/>
          </p:cNvSpPr>
          <p:nvPr>
            <p:ph type="body" idx="1"/>
          </p:nvPr>
        </p:nvSpPr>
        <p:spPr/>
        <p:txBody>
          <a:bodyPr/>
          <a:lstStyle/>
          <a:p>
            <a:r>
              <a:rPr lang="en-AU" dirty="0"/>
              <a:t>Possible answers could be:</a:t>
            </a:r>
          </a:p>
          <a:p>
            <a:r>
              <a:rPr lang="en-AU" dirty="0"/>
              <a:t>It is very/quite quiet, it is very/quite far.</a:t>
            </a:r>
          </a:p>
        </p:txBody>
      </p:sp>
      <p:sp>
        <p:nvSpPr>
          <p:cNvPr id="4" name="Slide Number Placeholder 3">
            <a:extLst>
              <a:ext uri="{FF2B5EF4-FFF2-40B4-BE49-F238E27FC236}">
                <a16:creationId xmlns:a16="http://schemas.microsoft.com/office/drawing/2014/main" id="{C10547CE-1C8F-3756-B3BF-65D6FD9A59D6}"/>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28690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6B11C-60EF-978F-7702-3A1EFDDC1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D0E07-F0E4-1968-A306-4C94D373C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59606-624B-7DD3-0CD1-F9F58E252694}"/>
              </a:ext>
            </a:extLst>
          </p:cNvPr>
          <p:cNvSpPr>
            <a:spLocks noGrp="1"/>
          </p:cNvSpPr>
          <p:nvPr>
            <p:ph type="body" idx="1"/>
          </p:nvPr>
        </p:nvSpPr>
        <p:spPr/>
        <p:txBody>
          <a:bodyPr/>
          <a:lstStyle/>
          <a:p>
            <a:r>
              <a:rPr lang="en-AU" dirty="0"/>
              <a:t>Possible answers could be: </a:t>
            </a:r>
          </a:p>
          <a:p>
            <a:r>
              <a:rPr lang="en-AU" dirty="0"/>
              <a:t>It is too/very close.</a:t>
            </a:r>
          </a:p>
        </p:txBody>
      </p:sp>
      <p:sp>
        <p:nvSpPr>
          <p:cNvPr id="4" name="Slide Number Placeholder 3">
            <a:extLst>
              <a:ext uri="{FF2B5EF4-FFF2-40B4-BE49-F238E27FC236}">
                <a16:creationId xmlns:a16="http://schemas.microsoft.com/office/drawing/2014/main" id="{5C580AE8-C23C-7B84-7C41-D57D48D9513A}"/>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21750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E115-4716-248F-F2AE-5915D83BE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DFACE-0B6F-45E3-7E9F-E926E08F41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4C5FE-997C-78DF-A07C-135E22794707}"/>
              </a:ext>
            </a:extLst>
          </p:cNvPr>
          <p:cNvSpPr>
            <a:spLocks noGrp="1"/>
          </p:cNvSpPr>
          <p:nvPr>
            <p:ph type="body" idx="1"/>
          </p:nvPr>
        </p:nvSpPr>
        <p:spPr/>
        <p:txBody>
          <a:bodyPr/>
          <a:lstStyle/>
          <a:p>
            <a:r>
              <a:rPr lang="en-AU" dirty="0"/>
              <a:t>Possible answers could be:</a:t>
            </a:r>
          </a:p>
          <a:p>
            <a:r>
              <a:rPr lang="en-AU" dirty="0"/>
              <a:t>It is very/too crowded.</a:t>
            </a:r>
          </a:p>
        </p:txBody>
      </p:sp>
      <p:sp>
        <p:nvSpPr>
          <p:cNvPr id="4" name="Slide Number Placeholder 3">
            <a:extLst>
              <a:ext uri="{FF2B5EF4-FFF2-40B4-BE49-F238E27FC236}">
                <a16:creationId xmlns:a16="http://schemas.microsoft.com/office/drawing/2014/main" id="{D8F0C181-D20C-A895-4E91-6900C2A1EE43}"/>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37593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5547C-761E-3B34-B7D5-76497B4B4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FC37A-2A76-044E-393A-5236C206D3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702C4-6A9B-60EB-5A46-01002E7F84D1}"/>
              </a:ext>
            </a:extLst>
          </p:cNvPr>
          <p:cNvSpPr>
            <a:spLocks noGrp="1"/>
          </p:cNvSpPr>
          <p:nvPr>
            <p:ph type="body" idx="1"/>
          </p:nvPr>
        </p:nvSpPr>
        <p:spPr/>
        <p:txBody>
          <a:bodyPr/>
          <a:lstStyle/>
          <a:p>
            <a:r>
              <a:rPr lang="en-AU" dirty="0"/>
              <a:t>Possible answers could be:</a:t>
            </a:r>
          </a:p>
          <a:p>
            <a:r>
              <a:rPr lang="en-AU" dirty="0"/>
              <a:t>It is very/quite quiet.</a:t>
            </a:r>
          </a:p>
        </p:txBody>
      </p:sp>
      <p:sp>
        <p:nvSpPr>
          <p:cNvPr id="4" name="Slide Number Placeholder 3">
            <a:extLst>
              <a:ext uri="{FF2B5EF4-FFF2-40B4-BE49-F238E27FC236}">
                <a16:creationId xmlns:a16="http://schemas.microsoft.com/office/drawing/2014/main" id="{8CFBDE4A-4740-A7BC-7C99-69BC2500BC99}"/>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136436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450001" y="3866161"/>
            <a:ext cx="11291998" cy="800681"/>
          </a:xfrm>
        </p:spPr>
        <p:txBody>
          <a:bodyPr/>
          <a:lstStyle/>
          <a:p>
            <a:r>
              <a:rPr lang="en-AU" dirty="0">
                <a:effectLst/>
                <a:ea typeface="Calibri" panose="020F0502020204030204" pitchFamily="34" charset="0"/>
              </a:rPr>
              <a:t>Additiona</a:t>
            </a:r>
            <a:r>
              <a:rPr lang="en-AU" dirty="0">
                <a:ea typeface="Calibri" panose="020F0502020204030204" pitchFamily="34" charset="0"/>
              </a:rPr>
              <a:t>l adjectives to describe places</a:t>
            </a: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BF7C-A156-801E-48F1-6C228D34056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D689E9A-6A23-3C57-DCDC-8EE4FAABD12A}"/>
              </a:ext>
            </a:extLst>
          </p:cNvPr>
          <p:cNvSpPr>
            <a:spLocks noGrp="1"/>
          </p:cNvSpPr>
          <p:nvPr>
            <p:ph type="title"/>
          </p:nvPr>
        </p:nvSpPr>
        <p:spPr>
          <a:xfrm>
            <a:off x="359999" y="-674980"/>
            <a:ext cx="11483999" cy="545601"/>
          </a:xfrm>
        </p:spPr>
        <p:txBody>
          <a:bodyPr/>
          <a:lstStyle/>
          <a:p>
            <a:r>
              <a:rPr lang="en-AU" dirty="0">
                <a:latin typeface="+mj-lt"/>
              </a:rPr>
              <a:t>It’s far</a:t>
            </a:r>
          </a:p>
        </p:txBody>
      </p:sp>
      <p:sp>
        <p:nvSpPr>
          <p:cNvPr id="13" name="Text Placeholder 12">
            <a:extLst>
              <a:ext uri="{FF2B5EF4-FFF2-40B4-BE49-F238E27FC236}">
                <a16:creationId xmlns:a16="http://schemas.microsoft.com/office/drawing/2014/main" id="{43D9AC5F-BD0D-026B-B832-1E101584CF53}"/>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3" name="Slide Number Placeholder 2">
            <a:extLst>
              <a:ext uri="{FF2B5EF4-FFF2-40B4-BE49-F238E27FC236}">
                <a16:creationId xmlns:a16="http://schemas.microsoft.com/office/drawing/2014/main" id="{C81212D6-19DE-E683-A426-607479F984C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pic>
        <p:nvPicPr>
          <p:cNvPr id="5" name="Picture 4" descr="A long, empty road.">
            <a:extLst>
              <a:ext uri="{FF2B5EF4-FFF2-40B4-BE49-F238E27FC236}">
                <a16:creationId xmlns:a16="http://schemas.microsoft.com/office/drawing/2014/main" id="{D24148ED-8D14-B0E4-69CC-1E6134C9DD89}"/>
              </a:ext>
            </a:extLst>
          </p:cNvPr>
          <p:cNvPicPr>
            <a:picLocks noChangeAspect="1"/>
          </p:cNvPicPr>
          <p:nvPr/>
        </p:nvPicPr>
        <p:blipFill>
          <a:blip r:embed="rId3"/>
          <a:stretch>
            <a:fillRect/>
          </a:stretch>
        </p:blipFill>
        <p:spPr>
          <a:xfrm>
            <a:off x="1899649" y="1573010"/>
            <a:ext cx="8392701" cy="4576581"/>
          </a:xfrm>
          <a:prstGeom prst="rect">
            <a:avLst/>
          </a:prstGeom>
        </p:spPr>
      </p:pic>
    </p:spTree>
    <p:extLst>
      <p:ext uri="{BB962C8B-B14F-4D97-AF65-F5344CB8AC3E}">
        <p14:creationId xmlns:p14="http://schemas.microsoft.com/office/powerpoint/2010/main" val="55791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861B7-834A-23D8-86D4-F69DB978396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EA1C5D2-0B6E-297A-85CA-A84303F46E0F}"/>
              </a:ext>
            </a:extLst>
          </p:cNvPr>
          <p:cNvSpPr>
            <a:spLocks noGrp="1"/>
          </p:cNvSpPr>
          <p:nvPr>
            <p:ph type="title"/>
          </p:nvPr>
        </p:nvSpPr>
        <p:spPr>
          <a:xfrm>
            <a:off x="354000" y="-545601"/>
            <a:ext cx="11483999" cy="545601"/>
          </a:xfrm>
        </p:spPr>
        <p:txBody>
          <a:bodyPr/>
          <a:lstStyle/>
          <a:p>
            <a:r>
              <a:rPr lang="en-AU" dirty="0">
                <a:latin typeface="+mj-lt"/>
              </a:rPr>
              <a:t>It’s close</a:t>
            </a:r>
          </a:p>
        </p:txBody>
      </p:sp>
      <p:sp>
        <p:nvSpPr>
          <p:cNvPr id="13" name="Text Placeholder 12">
            <a:extLst>
              <a:ext uri="{FF2B5EF4-FFF2-40B4-BE49-F238E27FC236}">
                <a16:creationId xmlns:a16="http://schemas.microsoft.com/office/drawing/2014/main" id="{51B65466-9C5A-5F2F-19C1-2239AD509C48}"/>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3" name="Slide Number Placeholder 2">
            <a:extLst>
              <a:ext uri="{FF2B5EF4-FFF2-40B4-BE49-F238E27FC236}">
                <a16:creationId xmlns:a16="http://schemas.microsoft.com/office/drawing/2014/main" id="{2E051FA0-6AD2-CA0B-5CFE-6D25A1D86F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pic>
        <p:nvPicPr>
          <p:cNvPr id="4" name="Picture 3" descr="A truck travelling close to a car.">
            <a:extLst>
              <a:ext uri="{FF2B5EF4-FFF2-40B4-BE49-F238E27FC236}">
                <a16:creationId xmlns:a16="http://schemas.microsoft.com/office/drawing/2014/main" id="{52AB5658-6F57-5AC2-22EB-8A267AC7AD5F}"/>
              </a:ext>
            </a:extLst>
          </p:cNvPr>
          <p:cNvPicPr>
            <a:picLocks noChangeAspect="1"/>
          </p:cNvPicPr>
          <p:nvPr/>
        </p:nvPicPr>
        <p:blipFill>
          <a:blip r:embed="rId3"/>
          <a:stretch>
            <a:fillRect/>
          </a:stretch>
        </p:blipFill>
        <p:spPr>
          <a:xfrm>
            <a:off x="2496254" y="1591213"/>
            <a:ext cx="7199492" cy="4828749"/>
          </a:xfrm>
          <a:prstGeom prst="rect">
            <a:avLst/>
          </a:prstGeom>
        </p:spPr>
      </p:pic>
    </p:spTree>
    <p:extLst>
      <p:ext uri="{BB962C8B-B14F-4D97-AF65-F5344CB8AC3E}">
        <p14:creationId xmlns:p14="http://schemas.microsoft.com/office/powerpoint/2010/main" val="198474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0EB37-2F17-A06B-D2FB-D2ADEE9F65F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8936097-8E7F-3FCA-F7AC-FBD6EE863F6E}"/>
              </a:ext>
            </a:extLst>
          </p:cNvPr>
          <p:cNvSpPr>
            <a:spLocks noGrp="1"/>
          </p:cNvSpPr>
          <p:nvPr>
            <p:ph type="title"/>
          </p:nvPr>
        </p:nvSpPr>
        <p:spPr>
          <a:xfrm>
            <a:off x="249467" y="-545601"/>
            <a:ext cx="11483999" cy="545601"/>
          </a:xfrm>
        </p:spPr>
        <p:txBody>
          <a:bodyPr/>
          <a:lstStyle/>
          <a:p>
            <a:r>
              <a:rPr lang="en-AU">
                <a:latin typeface="+mj-lt"/>
              </a:rPr>
              <a:t>It’s very crowded</a:t>
            </a:r>
            <a:endParaRPr lang="en-AU" dirty="0">
              <a:latin typeface="+mj-lt"/>
            </a:endParaRPr>
          </a:p>
        </p:txBody>
      </p:sp>
      <p:sp>
        <p:nvSpPr>
          <p:cNvPr id="13" name="Text Placeholder 12">
            <a:extLst>
              <a:ext uri="{FF2B5EF4-FFF2-40B4-BE49-F238E27FC236}">
                <a16:creationId xmlns:a16="http://schemas.microsoft.com/office/drawing/2014/main" id="{8B333E43-FE83-716D-F31A-7A52D0BBEEF4}"/>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3" name="Slide Number Placeholder 2">
            <a:extLst>
              <a:ext uri="{FF2B5EF4-FFF2-40B4-BE49-F238E27FC236}">
                <a16:creationId xmlns:a16="http://schemas.microsoft.com/office/drawing/2014/main" id="{F748FE14-65A4-81A6-6641-050F4D9876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pic>
        <p:nvPicPr>
          <p:cNvPr id="7" name="Picture 6" descr="A crowded public place.">
            <a:extLst>
              <a:ext uri="{FF2B5EF4-FFF2-40B4-BE49-F238E27FC236}">
                <a16:creationId xmlns:a16="http://schemas.microsoft.com/office/drawing/2014/main" id="{4F81DD9F-1471-F4EA-9454-56B332329DB6}"/>
              </a:ext>
            </a:extLst>
          </p:cNvPr>
          <p:cNvPicPr>
            <a:picLocks noChangeAspect="1"/>
          </p:cNvPicPr>
          <p:nvPr/>
        </p:nvPicPr>
        <p:blipFill>
          <a:blip r:embed="rId3"/>
          <a:stretch>
            <a:fillRect/>
          </a:stretch>
        </p:blipFill>
        <p:spPr>
          <a:xfrm>
            <a:off x="2895685" y="1588112"/>
            <a:ext cx="6400629" cy="4752398"/>
          </a:xfrm>
          <a:prstGeom prst="rect">
            <a:avLst/>
          </a:prstGeom>
        </p:spPr>
      </p:pic>
    </p:spTree>
    <p:extLst>
      <p:ext uri="{BB962C8B-B14F-4D97-AF65-F5344CB8AC3E}">
        <p14:creationId xmlns:p14="http://schemas.microsoft.com/office/powerpoint/2010/main" val="184618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a:t>
            </a:r>
            <a:r>
              <a:rPr lang="en-AU">
                <a:latin typeface="+mj-lt"/>
              </a:rPr>
              <a:t>), 2025</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pPr algn="r"/>
            <a:r>
              <a:rPr lang="ar-EG" b="0" i="0" dirty="0">
                <a:effectLst/>
                <a:latin typeface="Roboto" panose="02000000000000000000" pitchFamily="2" charset="0"/>
              </a:rPr>
              <a:t>إنه قريب</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latin typeface="+mj-lt"/>
              </a:rPr>
              <a:t>It’s near</a:t>
            </a:r>
          </a:p>
        </p:txBody>
      </p:sp>
      <p:pic>
        <p:nvPicPr>
          <p:cNvPr id="5" name="Picture 4" descr="An image depicting 'near'">
            <a:extLst>
              <a:ext uri="{FF2B5EF4-FFF2-40B4-BE49-F238E27FC236}">
                <a16:creationId xmlns:a16="http://schemas.microsoft.com/office/drawing/2014/main" id="{F0420E9A-E76B-FD0D-3115-7A3CDC877322}"/>
              </a:ext>
            </a:extLst>
          </p:cNvPr>
          <p:cNvPicPr>
            <a:picLocks noChangeAspect="1"/>
          </p:cNvPicPr>
          <p:nvPr/>
        </p:nvPicPr>
        <p:blipFill>
          <a:blip r:embed="rId3"/>
          <a:stretch>
            <a:fillRect/>
          </a:stretch>
        </p:blipFill>
        <p:spPr>
          <a:xfrm>
            <a:off x="3857368" y="1513245"/>
            <a:ext cx="4477263" cy="4362235"/>
          </a:xfrm>
          <a:prstGeom prst="rect">
            <a:avLst/>
          </a:prstGeom>
        </p:spPr>
      </p:pic>
      <p:sp>
        <p:nvSpPr>
          <p:cNvPr id="7" name="Title 5">
            <a:extLst>
              <a:ext uri="{FF2B5EF4-FFF2-40B4-BE49-F238E27FC236}">
                <a16:creationId xmlns:a16="http://schemas.microsoft.com/office/drawing/2014/main" id="{EEE496CF-D960-90A8-6308-AC65F7CCA481}"/>
              </a:ext>
            </a:extLst>
          </p:cNvPr>
          <p:cNvSpPr txBox="1">
            <a:spLocks/>
          </p:cNvSpPr>
          <p:nvPr/>
        </p:nvSpPr>
        <p:spPr>
          <a:xfrm>
            <a:off x="348002" y="1338943"/>
            <a:ext cx="11483998"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ar-EG" dirty="0">
                <a:latin typeface="+mj-lt"/>
              </a:rPr>
              <a:t>إنها قريبة</a:t>
            </a:r>
            <a:endParaRPr lang="en-AU" dirty="0">
              <a:latin typeface="+mj-lt"/>
            </a:endParaRPr>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FAC90-A64C-4965-F6BD-26B4F20C99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C1E64B-0C0A-7C3A-3020-9C0854A887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
        <p:nvSpPr>
          <p:cNvPr id="6" name="Title 5">
            <a:extLst>
              <a:ext uri="{FF2B5EF4-FFF2-40B4-BE49-F238E27FC236}">
                <a16:creationId xmlns:a16="http://schemas.microsoft.com/office/drawing/2014/main" id="{6B28C485-CB22-3AE4-CBC9-4BC4121E8D19}"/>
              </a:ext>
            </a:extLst>
          </p:cNvPr>
          <p:cNvSpPr>
            <a:spLocks noGrp="1"/>
          </p:cNvSpPr>
          <p:nvPr>
            <p:ph type="title"/>
          </p:nvPr>
        </p:nvSpPr>
        <p:spPr/>
        <p:txBody>
          <a:bodyPr/>
          <a:lstStyle/>
          <a:p>
            <a:pPr algn="r"/>
            <a:r>
              <a:rPr lang="en-AU" dirty="0">
                <a:ea typeface="Calibri" panose="020F0502020204030204" pitchFamily="34" charset="0"/>
              </a:rPr>
              <a:t> </a:t>
            </a:r>
            <a:r>
              <a:rPr lang="ar-EG" dirty="0">
                <a:ea typeface="Calibri" panose="020F0502020204030204" pitchFamily="34" charset="0"/>
              </a:rPr>
              <a:t>إنّه بعيد</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A8B1FD9C-1166-C3E7-53B0-27E064315041}"/>
              </a:ext>
            </a:extLst>
          </p:cNvPr>
          <p:cNvSpPr>
            <a:spLocks noGrp="1"/>
          </p:cNvSpPr>
          <p:nvPr>
            <p:ph type="body" sz="quarter" idx="18"/>
          </p:nvPr>
        </p:nvSpPr>
        <p:spPr/>
        <p:txBody>
          <a:bodyPr/>
          <a:lstStyle/>
          <a:p>
            <a:r>
              <a:rPr lang="en-AU" dirty="0">
                <a:latin typeface="+mj-lt"/>
              </a:rPr>
              <a:t>It’s far</a:t>
            </a:r>
          </a:p>
        </p:txBody>
      </p:sp>
      <p:pic>
        <p:nvPicPr>
          <p:cNvPr id="5" name="Picture 4" descr="An image depicting 'far'">
            <a:extLst>
              <a:ext uri="{FF2B5EF4-FFF2-40B4-BE49-F238E27FC236}">
                <a16:creationId xmlns:a16="http://schemas.microsoft.com/office/drawing/2014/main" id="{21495ACF-592A-4AE1-EDA1-EA1BD7685B94}"/>
              </a:ext>
            </a:extLst>
          </p:cNvPr>
          <p:cNvPicPr>
            <a:picLocks noChangeAspect="1"/>
          </p:cNvPicPr>
          <p:nvPr/>
        </p:nvPicPr>
        <p:blipFill>
          <a:blip r:embed="rId3"/>
          <a:stretch>
            <a:fillRect/>
          </a:stretch>
        </p:blipFill>
        <p:spPr>
          <a:xfrm>
            <a:off x="3815450" y="1199943"/>
            <a:ext cx="4561100" cy="4675537"/>
          </a:xfrm>
          <a:prstGeom prst="rect">
            <a:avLst/>
          </a:prstGeom>
        </p:spPr>
      </p:pic>
      <p:sp>
        <p:nvSpPr>
          <p:cNvPr id="7" name="Title 5">
            <a:extLst>
              <a:ext uri="{FF2B5EF4-FFF2-40B4-BE49-F238E27FC236}">
                <a16:creationId xmlns:a16="http://schemas.microsoft.com/office/drawing/2014/main" id="{B7D0E24C-1D9A-D517-1722-3B96E65B3512}"/>
              </a:ext>
            </a:extLst>
          </p:cNvPr>
          <p:cNvSpPr txBox="1">
            <a:spLocks/>
          </p:cNvSpPr>
          <p:nvPr/>
        </p:nvSpPr>
        <p:spPr>
          <a:xfrm>
            <a:off x="360000" y="1223882"/>
            <a:ext cx="11483998"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ar-EG" dirty="0">
                <a:ea typeface="Calibri" panose="020F0502020204030204" pitchFamily="34" charset="0"/>
              </a:rPr>
              <a:t>إنها بعيدة</a:t>
            </a:r>
            <a:endParaRPr lang="en-AU" dirty="0">
              <a:ea typeface="Calibri" panose="020F0502020204030204" pitchFamily="34" charset="0"/>
            </a:endParaRPr>
          </a:p>
        </p:txBody>
      </p:sp>
    </p:spTree>
    <p:extLst>
      <p:ext uri="{BB962C8B-B14F-4D97-AF65-F5344CB8AC3E}">
        <p14:creationId xmlns:p14="http://schemas.microsoft.com/office/powerpoint/2010/main" val="33232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2C94-F6D7-5B35-22DB-B518194C3C0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B530D5-D0E7-A667-FBDA-F055986D49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
        <p:nvSpPr>
          <p:cNvPr id="11" name="Title 10">
            <a:extLst>
              <a:ext uri="{FF2B5EF4-FFF2-40B4-BE49-F238E27FC236}">
                <a16:creationId xmlns:a16="http://schemas.microsoft.com/office/drawing/2014/main" id="{9FE15F45-5890-51ED-3873-198FC7452F3E}"/>
              </a:ext>
            </a:extLst>
          </p:cNvPr>
          <p:cNvSpPr>
            <a:spLocks noGrp="1"/>
          </p:cNvSpPr>
          <p:nvPr>
            <p:ph type="title"/>
          </p:nvPr>
        </p:nvSpPr>
        <p:spPr/>
        <p:txBody>
          <a:bodyPr/>
          <a:lstStyle/>
          <a:p>
            <a:pPr algn="r"/>
            <a:r>
              <a:rPr lang="ar-EG" dirty="0">
                <a:latin typeface="+mj-lt"/>
              </a:rPr>
              <a:t>إنه هادئ</a:t>
            </a:r>
            <a:endParaRPr lang="en-AU" dirty="0">
              <a:latin typeface="+mj-lt"/>
            </a:endParaRPr>
          </a:p>
        </p:txBody>
      </p:sp>
      <p:sp>
        <p:nvSpPr>
          <p:cNvPr id="13" name="Text Placeholder 12">
            <a:extLst>
              <a:ext uri="{FF2B5EF4-FFF2-40B4-BE49-F238E27FC236}">
                <a16:creationId xmlns:a16="http://schemas.microsoft.com/office/drawing/2014/main" id="{AB7D3C79-B89E-DFCB-C11A-43A200ACF9EA}"/>
              </a:ext>
            </a:extLst>
          </p:cNvPr>
          <p:cNvSpPr>
            <a:spLocks noGrp="1"/>
          </p:cNvSpPr>
          <p:nvPr>
            <p:ph type="body" sz="quarter" idx="18"/>
          </p:nvPr>
        </p:nvSpPr>
        <p:spPr/>
        <p:txBody>
          <a:bodyPr/>
          <a:lstStyle/>
          <a:p>
            <a:r>
              <a:rPr lang="en-AU" dirty="0">
                <a:latin typeface="+mj-lt"/>
              </a:rPr>
              <a:t>It’s quiet</a:t>
            </a:r>
          </a:p>
        </p:txBody>
      </p:sp>
      <p:pic>
        <p:nvPicPr>
          <p:cNvPr id="4" name="Picture 3" descr="An image depicting 'quiet'">
            <a:extLst>
              <a:ext uri="{FF2B5EF4-FFF2-40B4-BE49-F238E27FC236}">
                <a16:creationId xmlns:a16="http://schemas.microsoft.com/office/drawing/2014/main" id="{17A7E27C-14E5-12E9-7EED-58D6ACC7C87C}"/>
              </a:ext>
            </a:extLst>
          </p:cNvPr>
          <p:cNvPicPr>
            <a:picLocks noChangeAspect="1"/>
          </p:cNvPicPr>
          <p:nvPr/>
        </p:nvPicPr>
        <p:blipFill>
          <a:blip r:embed="rId3"/>
          <a:stretch>
            <a:fillRect/>
          </a:stretch>
        </p:blipFill>
        <p:spPr>
          <a:xfrm>
            <a:off x="2630161" y="1451202"/>
            <a:ext cx="7074948" cy="4628822"/>
          </a:xfrm>
          <a:prstGeom prst="rect">
            <a:avLst/>
          </a:prstGeom>
        </p:spPr>
      </p:pic>
      <p:sp>
        <p:nvSpPr>
          <p:cNvPr id="5" name="Title 10">
            <a:extLst>
              <a:ext uri="{FF2B5EF4-FFF2-40B4-BE49-F238E27FC236}">
                <a16:creationId xmlns:a16="http://schemas.microsoft.com/office/drawing/2014/main" id="{9105FB5B-7E70-1A8C-DFE3-5DD30FEFF040}"/>
              </a:ext>
            </a:extLst>
          </p:cNvPr>
          <p:cNvSpPr txBox="1">
            <a:spLocks/>
          </p:cNvSpPr>
          <p:nvPr/>
        </p:nvSpPr>
        <p:spPr>
          <a:xfrm>
            <a:off x="359999" y="1094779"/>
            <a:ext cx="11483999"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ar-EG" b="0" i="0" dirty="0">
                <a:effectLst/>
                <a:latin typeface="Roboto" panose="02000000000000000000" pitchFamily="2" charset="0"/>
              </a:rPr>
              <a:t>إنها هادئة</a:t>
            </a:r>
            <a:endParaRPr lang="en-AU" dirty="0">
              <a:latin typeface="+mj-lt"/>
            </a:endParaRPr>
          </a:p>
        </p:txBody>
      </p:sp>
    </p:spTree>
    <p:extLst>
      <p:ext uri="{BB962C8B-B14F-4D97-AF65-F5344CB8AC3E}">
        <p14:creationId xmlns:p14="http://schemas.microsoft.com/office/powerpoint/2010/main" val="19609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0BC6B-666B-1366-800E-6B2617EDEBA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7D0BE2-150A-F05B-3C93-6D0E7A2B71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
        <p:nvSpPr>
          <p:cNvPr id="11" name="Title 10">
            <a:extLst>
              <a:ext uri="{FF2B5EF4-FFF2-40B4-BE49-F238E27FC236}">
                <a16:creationId xmlns:a16="http://schemas.microsoft.com/office/drawing/2014/main" id="{CE1F3B99-6F15-CA0B-77D3-1CBA0D9363DC}"/>
              </a:ext>
            </a:extLst>
          </p:cNvPr>
          <p:cNvSpPr>
            <a:spLocks noGrp="1"/>
          </p:cNvSpPr>
          <p:nvPr>
            <p:ph type="title"/>
          </p:nvPr>
        </p:nvSpPr>
        <p:spPr/>
        <p:txBody>
          <a:bodyPr/>
          <a:lstStyle/>
          <a:p>
            <a:pPr algn="r"/>
            <a:r>
              <a:rPr lang="en-AU" dirty="0">
                <a:latin typeface="+mj-lt"/>
              </a:rPr>
              <a:t> </a:t>
            </a:r>
            <a:r>
              <a:rPr lang="ar-EG" dirty="0">
                <a:latin typeface="+mj-lt"/>
              </a:rPr>
              <a:t>إنّه مزدحم</a:t>
            </a:r>
            <a:endParaRPr lang="en-AU" dirty="0">
              <a:latin typeface="+mj-lt"/>
            </a:endParaRPr>
          </a:p>
        </p:txBody>
      </p:sp>
      <p:sp>
        <p:nvSpPr>
          <p:cNvPr id="13" name="Text Placeholder 12">
            <a:extLst>
              <a:ext uri="{FF2B5EF4-FFF2-40B4-BE49-F238E27FC236}">
                <a16:creationId xmlns:a16="http://schemas.microsoft.com/office/drawing/2014/main" id="{1AA28542-A16A-B274-65AE-C741E334BF5E}"/>
              </a:ext>
            </a:extLst>
          </p:cNvPr>
          <p:cNvSpPr>
            <a:spLocks noGrp="1"/>
          </p:cNvSpPr>
          <p:nvPr>
            <p:ph type="body" sz="quarter" idx="18"/>
          </p:nvPr>
        </p:nvSpPr>
        <p:spPr/>
        <p:txBody>
          <a:bodyPr/>
          <a:lstStyle/>
          <a:p>
            <a:r>
              <a:rPr lang="en-AU" dirty="0">
                <a:latin typeface="+mj-lt"/>
              </a:rPr>
              <a:t>It’s crowded</a:t>
            </a:r>
          </a:p>
        </p:txBody>
      </p:sp>
      <p:sp>
        <p:nvSpPr>
          <p:cNvPr id="6" name="Title 10">
            <a:extLst>
              <a:ext uri="{FF2B5EF4-FFF2-40B4-BE49-F238E27FC236}">
                <a16:creationId xmlns:a16="http://schemas.microsoft.com/office/drawing/2014/main" id="{B030E268-E301-2241-7965-79FF5C6C7427}"/>
              </a:ext>
            </a:extLst>
          </p:cNvPr>
          <p:cNvSpPr txBox="1">
            <a:spLocks/>
          </p:cNvSpPr>
          <p:nvPr/>
        </p:nvSpPr>
        <p:spPr>
          <a:xfrm>
            <a:off x="348001" y="1202542"/>
            <a:ext cx="11483999" cy="54560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algn="r"/>
            <a:r>
              <a:rPr lang="en-AU" dirty="0">
                <a:latin typeface="+mj-lt"/>
              </a:rPr>
              <a:t> </a:t>
            </a:r>
            <a:r>
              <a:rPr lang="ar-EG" dirty="0">
                <a:latin typeface="+mj-lt"/>
              </a:rPr>
              <a:t>إنها مزدحمة</a:t>
            </a:r>
            <a:endParaRPr lang="en-AU" dirty="0">
              <a:latin typeface="+mj-lt"/>
            </a:endParaRPr>
          </a:p>
        </p:txBody>
      </p:sp>
      <p:pic>
        <p:nvPicPr>
          <p:cNvPr id="8" name="Picture 7" descr="An image depicting 'crowded'">
            <a:extLst>
              <a:ext uri="{FF2B5EF4-FFF2-40B4-BE49-F238E27FC236}">
                <a16:creationId xmlns:a16="http://schemas.microsoft.com/office/drawing/2014/main" id="{D91988D0-9B07-7581-D90D-D55115AD3172}"/>
              </a:ext>
            </a:extLst>
          </p:cNvPr>
          <p:cNvPicPr>
            <a:picLocks noChangeAspect="1"/>
          </p:cNvPicPr>
          <p:nvPr/>
        </p:nvPicPr>
        <p:blipFill>
          <a:blip r:embed="rId3"/>
          <a:stretch>
            <a:fillRect/>
          </a:stretch>
        </p:blipFill>
        <p:spPr>
          <a:xfrm>
            <a:off x="2516205" y="1611743"/>
            <a:ext cx="7159587" cy="4738516"/>
          </a:xfrm>
          <a:prstGeom prst="rect">
            <a:avLst/>
          </a:prstGeom>
        </p:spPr>
      </p:pic>
    </p:spTree>
    <p:extLst>
      <p:ext uri="{BB962C8B-B14F-4D97-AF65-F5344CB8AC3E}">
        <p14:creationId xmlns:p14="http://schemas.microsoft.com/office/powerpoint/2010/main" val="10276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476F-833A-43D5-CD82-CF004192E28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CE4A149-6E91-D240-5D1C-E2A6980794A6}"/>
              </a:ext>
            </a:extLst>
          </p:cNvPr>
          <p:cNvSpPr>
            <a:spLocks noGrp="1"/>
          </p:cNvSpPr>
          <p:nvPr>
            <p:ph type="title"/>
          </p:nvPr>
        </p:nvSpPr>
        <p:spPr>
          <a:xfrm>
            <a:off x="199225" y="-644835"/>
            <a:ext cx="11483999" cy="545601"/>
          </a:xfrm>
        </p:spPr>
        <p:txBody>
          <a:bodyPr/>
          <a:lstStyle/>
          <a:p>
            <a:r>
              <a:rPr lang="en-AU" dirty="0">
                <a:latin typeface="+mj-lt"/>
              </a:rPr>
              <a:t>It’s quite far</a:t>
            </a:r>
          </a:p>
        </p:txBody>
      </p:sp>
      <p:sp>
        <p:nvSpPr>
          <p:cNvPr id="13" name="Text Placeholder 12">
            <a:extLst>
              <a:ext uri="{FF2B5EF4-FFF2-40B4-BE49-F238E27FC236}">
                <a16:creationId xmlns:a16="http://schemas.microsoft.com/office/drawing/2014/main" id="{67B9A109-74C9-4F58-BDFD-7FD644E5BEA9}"/>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3" name="Slide Number Placeholder 2">
            <a:extLst>
              <a:ext uri="{FF2B5EF4-FFF2-40B4-BE49-F238E27FC236}">
                <a16:creationId xmlns:a16="http://schemas.microsoft.com/office/drawing/2014/main" id="{AEB8E420-2397-84CD-EA37-3F0E0425D5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pic>
        <p:nvPicPr>
          <p:cNvPr id="4" name="Picture 3" descr="A person looking at a view of nature and a mountain far away.">
            <a:extLst>
              <a:ext uri="{FF2B5EF4-FFF2-40B4-BE49-F238E27FC236}">
                <a16:creationId xmlns:a16="http://schemas.microsoft.com/office/drawing/2014/main" id="{AB4143FD-6856-726E-63B9-6E34D5340138}"/>
              </a:ext>
            </a:extLst>
          </p:cNvPr>
          <p:cNvPicPr>
            <a:picLocks noChangeAspect="1"/>
          </p:cNvPicPr>
          <p:nvPr/>
        </p:nvPicPr>
        <p:blipFill>
          <a:blip r:embed="rId3"/>
          <a:stretch>
            <a:fillRect/>
          </a:stretch>
        </p:blipFill>
        <p:spPr>
          <a:xfrm>
            <a:off x="2424073" y="1611735"/>
            <a:ext cx="7343854" cy="4886265"/>
          </a:xfrm>
          <a:prstGeom prst="rect">
            <a:avLst/>
          </a:prstGeom>
        </p:spPr>
      </p:pic>
    </p:spTree>
    <p:extLst>
      <p:ext uri="{BB962C8B-B14F-4D97-AF65-F5344CB8AC3E}">
        <p14:creationId xmlns:p14="http://schemas.microsoft.com/office/powerpoint/2010/main" val="87530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581F1-319D-A715-F3FE-DF1799FDD89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90146EA-85CD-DB58-D096-00D4BFFF5B09}"/>
              </a:ext>
            </a:extLst>
          </p:cNvPr>
          <p:cNvSpPr>
            <a:spLocks noGrp="1"/>
          </p:cNvSpPr>
          <p:nvPr>
            <p:ph type="title"/>
          </p:nvPr>
        </p:nvSpPr>
        <p:spPr>
          <a:xfrm>
            <a:off x="269564" y="-534303"/>
            <a:ext cx="11483999" cy="545601"/>
          </a:xfrm>
        </p:spPr>
        <p:txBody>
          <a:bodyPr/>
          <a:lstStyle/>
          <a:p>
            <a:r>
              <a:rPr lang="en-AU" dirty="0">
                <a:latin typeface="+mj-lt"/>
              </a:rPr>
              <a:t>It’s near</a:t>
            </a:r>
          </a:p>
        </p:txBody>
      </p:sp>
      <p:sp>
        <p:nvSpPr>
          <p:cNvPr id="13" name="Text Placeholder 12">
            <a:extLst>
              <a:ext uri="{FF2B5EF4-FFF2-40B4-BE49-F238E27FC236}">
                <a16:creationId xmlns:a16="http://schemas.microsoft.com/office/drawing/2014/main" id="{7B0E17A8-53D1-9BFF-F6AA-71D59BF8282F}"/>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3" name="Slide Number Placeholder 2">
            <a:extLst>
              <a:ext uri="{FF2B5EF4-FFF2-40B4-BE49-F238E27FC236}">
                <a16:creationId xmlns:a16="http://schemas.microsoft.com/office/drawing/2014/main" id="{C76C2774-0015-0E9F-7523-F70BE75FAD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pic>
        <p:nvPicPr>
          <p:cNvPr id="4" name="Picture 3" descr="A close-up shot of a cow's face.">
            <a:extLst>
              <a:ext uri="{FF2B5EF4-FFF2-40B4-BE49-F238E27FC236}">
                <a16:creationId xmlns:a16="http://schemas.microsoft.com/office/drawing/2014/main" id="{0ED74513-ED22-24AB-C84C-5708BAFB921F}"/>
              </a:ext>
            </a:extLst>
          </p:cNvPr>
          <p:cNvPicPr>
            <a:picLocks noChangeAspect="1"/>
          </p:cNvPicPr>
          <p:nvPr/>
        </p:nvPicPr>
        <p:blipFill>
          <a:blip r:embed="rId3"/>
          <a:stretch>
            <a:fillRect/>
          </a:stretch>
        </p:blipFill>
        <p:spPr>
          <a:xfrm>
            <a:off x="2413299" y="1415862"/>
            <a:ext cx="7365401" cy="4942444"/>
          </a:xfrm>
          <a:prstGeom prst="rect">
            <a:avLst/>
          </a:prstGeom>
        </p:spPr>
      </p:pic>
    </p:spTree>
    <p:extLst>
      <p:ext uri="{BB962C8B-B14F-4D97-AF65-F5344CB8AC3E}">
        <p14:creationId xmlns:p14="http://schemas.microsoft.com/office/powerpoint/2010/main" val="267832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F2B0F-55D2-5F58-7407-65C2438D4C4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59A7711-F6EF-F011-BB7D-A172B9BCD4D5}"/>
              </a:ext>
            </a:extLst>
          </p:cNvPr>
          <p:cNvSpPr>
            <a:spLocks noGrp="1"/>
          </p:cNvSpPr>
          <p:nvPr>
            <p:ph type="title"/>
          </p:nvPr>
        </p:nvSpPr>
        <p:spPr>
          <a:xfrm>
            <a:off x="450434" y="-545601"/>
            <a:ext cx="11483999" cy="545601"/>
          </a:xfrm>
        </p:spPr>
        <p:txBody>
          <a:bodyPr/>
          <a:lstStyle/>
          <a:p>
            <a:r>
              <a:rPr lang="en-AU" dirty="0">
                <a:latin typeface="+mj-lt"/>
              </a:rPr>
              <a:t>It’s crowded</a:t>
            </a:r>
          </a:p>
        </p:txBody>
      </p:sp>
      <p:sp>
        <p:nvSpPr>
          <p:cNvPr id="13" name="Text Placeholder 12">
            <a:extLst>
              <a:ext uri="{FF2B5EF4-FFF2-40B4-BE49-F238E27FC236}">
                <a16:creationId xmlns:a16="http://schemas.microsoft.com/office/drawing/2014/main" id="{56402036-39C2-EB6F-D267-410F05693C24}"/>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3" name="Slide Number Placeholder 2">
            <a:extLst>
              <a:ext uri="{FF2B5EF4-FFF2-40B4-BE49-F238E27FC236}">
                <a16:creationId xmlns:a16="http://schemas.microsoft.com/office/drawing/2014/main" id="{28D82539-98EF-5337-FF24-470DE9DF4D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pic>
        <p:nvPicPr>
          <p:cNvPr id="5" name="Picture 4" descr="A large crowd at an event.">
            <a:extLst>
              <a:ext uri="{FF2B5EF4-FFF2-40B4-BE49-F238E27FC236}">
                <a16:creationId xmlns:a16="http://schemas.microsoft.com/office/drawing/2014/main" id="{F7E10BEE-77E0-9458-C0D5-90AF08905E41}"/>
              </a:ext>
            </a:extLst>
          </p:cNvPr>
          <p:cNvPicPr>
            <a:picLocks noChangeAspect="1"/>
          </p:cNvPicPr>
          <p:nvPr/>
        </p:nvPicPr>
        <p:blipFill>
          <a:blip r:embed="rId3"/>
          <a:stretch>
            <a:fillRect/>
          </a:stretch>
        </p:blipFill>
        <p:spPr>
          <a:xfrm>
            <a:off x="1979706" y="1607694"/>
            <a:ext cx="8232588" cy="4622284"/>
          </a:xfrm>
          <a:prstGeom prst="rect">
            <a:avLst/>
          </a:prstGeom>
        </p:spPr>
      </p:pic>
    </p:spTree>
    <p:extLst>
      <p:ext uri="{BB962C8B-B14F-4D97-AF65-F5344CB8AC3E}">
        <p14:creationId xmlns:p14="http://schemas.microsoft.com/office/powerpoint/2010/main" val="53070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15288-4BB2-892A-EA13-37437CBFB9B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0817813-BD5E-9671-6F3A-51F8279F2058}"/>
              </a:ext>
            </a:extLst>
          </p:cNvPr>
          <p:cNvSpPr>
            <a:spLocks noGrp="1"/>
          </p:cNvSpPr>
          <p:nvPr>
            <p:ph type="title"/>
          </p:nvPr>
        </p:nvSpPr>
        <p:spPr>
          <a:xfrm>
            <a:off x="353999" y="-545601"/>
            <a:ext cx="11483999" cy="545601"/>
          </a:xfrm>
        </p:spPr>
        <p:txBody>
          <a:bodyPr/>
          <a:lstStyle/>
          <a:p>
            <a:r>
              <a:rPr lang="en-AU" dirty="0">
                <a:latin typeface="+mj-lt"/>
              </a:rPr>
              <a:t>It’s quiet</a:t>
            </a:r>
          </a:p>
        </p:txBody>
      </p:sp>
      <p:sp>
        <p:nvSpPr>
          <p:cNvPr id="13" name="Text Placeholder 12">
            <a:extLst>
              <a:ext uri="{FF2B5EF4-FFF2-40B4-BE49-F238E27FC236}">
                <a16:creationId xmlns:a16="http://schemas.microsoft.com/office/drawing/2014/main" id="{D07705E8-7353-EAA0-E485-2B9FAD6F857B}"/>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3" name="Slide Number Placeholder 2">
            <a:extLst>
              <a:ext uri="{FF2B5EF4-FFF2-40B4-BE49-F238E27FC236}">
                <a16:creationId xmlns:a16="http://schemas.microsoft.com/office/drawing/2014/main" id="{4D3C76EC-F1B3-01FC-607C-2B2D5628CB1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pic>
        <p:nvPicPr>
          <p:cNvPr id="4" name="Picture 3" descr="A person alone, sitting next to a lake.">
            <a:extLst>
              <a:ext uri="{FF2B5EF4-FFF2-40B4-BE49-F238E27FC236}">
                <a16:creationId xmlns:a16="http://schemas.microsoft.com/office/drawing/2014/main" id="{98EF9513-9ECD-CB39-4895-1A6485EC33FD}"/>
              </a:ext>
            </a:extLst>
          </p:cNvPr>
          <p:cNvPicPr>
            <a:picLocks noChangeAspect="1"/>
          </p:cNvPicPr>
          <p:nvPr/>
        </p:nvPicPr>
        <p:blipFill>
          <a:blip r:embed="rId3"/>
          <a:stretch>
            <a:fillRect/>
          </a:stretch>
        </p:blipFill>
        <p:spPr>
          <a:xfrm>
            <a:off x="2137294" y="1591214"/>
            <a:ext cx="7917411" cy="4477990"/>
          </a:xfrm>
          <a:prstGeom prst="rect">
            <a:avLst/>
          </a:prstGeom>
        </p:spPr>
      </p:pic>
    </p:spTree>
    <p:extLst>
      <p:ext uri="{BB962C8B-B14F-4D97-AF65-F5344CB8AC3E}">
        <p14:creationId xmlns:p14="http://schemas.microsoft.com/office/powerpoint/2010/main" val="17673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student-facing-secondary-template-v1.6</Template>
  <TotalTime>16920</TotalTime>
  <Words>493</Words>
  <Application>Microsoft Macintosh PowerPoint</Application>
  <PresentationFormat>Widescreen</PresentationFormat>
  <Paragraphs>73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Times New Roman</vt:lpstr>
      <vt:lpstr>Calibri</vt:lpstr>
      <vt:lpstr>Roboto</vt:lpstr>
      <vt:lpstr>Public Sans</vt:lpstr>
      <vt:lpstr>NSWG Corporate</vt:lpstr>
      <vt:lpstr>Additional adjectives to describe places</vt:lpstr>
      <vt:lpstr>إنه قريب</vt:lpstr>
      <vt:lpstr> إنّه بعيد</vt:lpstr>
      <vt:lpstr>إنه هادئ</vt:lpstr>
      <vt:lpstr> إنّه مزدحم</vt:lpstr>
      <vt:lpstr>It’s quite far</vt:lpstr>
      <vt:lpstr>It’s near</vt:lpstr>
      <vt:lpstr>It’s crowded</vt:lpstr>
      <vt:lpstr>It’s quiet</vt:lpstr>
      <vt:lpstr>It’s far</vt:lpstr>
      <vt:lpstr>It’s close</vt:lpstr>
      <vt:lpstr>It’s very crowded</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adjectives to describe places – Arabic, Stage 4</dc:title>
  <dc:subject/>
  <dc:creator>NSW Department of Education</dc:creator>
  <cp:keywords/>
  <dc:description/>
  <dcterms:created xsi:type="dcterms:W3CDTF">2024-12-09T00:52:44Z</dcterms:created>
  <dcterms:modified xsi:type="dcterms:W3CDTF">2025-06-25T23:59:51Z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ies>
</file>