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71" r:id="rId2"/>
    <p:sldId id="26375" r:id="rId3"/>
    <p:sldId id="26376" r:id="rId4"/>
    <p:sldId id="26377" r:id="rId5"/>
    <p:sldId id="26378" r:id="rId6"/>
    <p:sldId id="26379" r:id="rId7"/>
    <p:sldId id="26380" r:id="rId8"/>
    <p:sldId id="26381" r:id="rId9"/>
    <p:sldId id="26382" r:id="rId10"/>
    <p:sldId id="26383" r:id="rId11"/>
    <p:sldId id="26384" r:id="rId12"/>
    <p:sldId id="361" r:id="rId13"/>
  </p:sldIdLst>
  <p:sldSz cx="12192000" cy="6858000"/>
  <p:notesSz cx="6858000" cy="9144000"/>
  <p:embeddedFontLst>
    <p:embeddedFont>
      <p:font typeface="Public Sans" pitchFamily="2" charset="77"/>
      <p:regular r:id="rId16"/>
      <p:bold r:id="rId17"/>
      <p:italic r:id="rId18"/>
      <p:boldItalic r:id="rId19"/>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templates" id="{D5A8010D-981F-43AA-A0D6-182EC53CAA84}">
          <p14:sldIdLst>
            <p14:sldId id="271"/>
            <p14:sldId id="26375"/>
            <p14:sldId id="26376"/>
            <p14:sldId id="26377"/>
            <p14:sldId id="26378"/>
            <p14:sldId id="26379"/>
            <p14:sldId id="26380"/>
            <p14:sldId id="26381"/>
            <p14:sldId id="26382"/>
            <p14:sldId id="26383"/>
            <p14:sldId id="26384"/>
          </p14:sldIdLst>
        </p14:section>
        <p14:section name="Assets" id="{ACCADEBA-79DB-4F18-8F19-E4DF86159DFB}">
          <p14:sldIdLst/>
        </p14:section>
        <p14:section name="References &amp; copyright" id="{DBC31484-F5F8-4CB1-8DB4-A562A9780899}">
          <p14:sldIdLst>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458"/>
    <a:srgbClr val="00ACC2"/>
    <a:srgbClr val="64BB47"/>
    <a:srgbClr val="E5F7FC"/>
    <a:srgbClr val="FBDBE7"/>
    <a:srgbClr val="FFFFFF"/>
    <a:srgbClr val="EDF9E0"/>
    <a:srgbClr val="63E2EF"/>
    <a:srgbClr val="00296C"/>
    <a:srgbClr val="146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F579D2-3116-4FB8-9AB0-0343FF4C94DA}" v="9" dt="2025-05-22T05:51:38.484"/>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86463" autoAdjust="0"/>
  </p:normalViewPr>
  <p:slideViewPr>
    <p:cSldViewPr snapToGrid="0">
      <p:cViewPr varScale="1">
        <p:scale>
          <a:sx n="105" d="100"/>
          <a:sy n="105" d="100"/>
        </p:scale>
        <p:origin x="1328" y="192"/>
      </p:cViewPr>
      <p:guideLst>
        <p:guide orient="horz" pos="2160"/>
        <p:guide pos="3863"/>
      </p:guideLst>
    </p:cSldViewPr>
  </p:slideViewPr>
  <p:outlineViewPr>
    <p:cViewPr>
      <p:scale>
        <a:sx n="33" d="100"/>
        <a:sy n="33" d="100"/>
      </p:scale>
      <p:origin x="0" y="-19602"/>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5082" y="16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26/6/2025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26/6/2025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3480285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2181643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6BF38-E285-2D11-01B7-44AE3D490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AB822-6887-31EF-9537-9E1CD2015F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C6A660-51A5-2901-A98E-9BCB7CDDC61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DB53D75-1CDB-5C8A-467F-9CA0B36EF060}"/>
              </a:ext>
            </a:extLst>
          </p:cNvPr>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3332390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0721F-C37C-0245-59CA-2B33EC29D5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CA1C8-5C6E-6C51-8CE3-E60B37AAA4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8726D1-498C-CEA2-26A8-96F2F1E534B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0F93870-3B84-DF49-9757-A1D3443D94B8}"/>
              </a:ext>
            </a:extLst>
          </p:cNvPr>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996799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ADD04-B1B4-4EE5-A06D-907FC480F7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288381-F5BD-AD62-5F47-7679F0C391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4875BC-ABFC-6B93-95C0-6B1C6AC859A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132EC26-E887-56A0-2301-8A7E181B0BFF}"/>
              </a:ext>
            </a:extLst>
          </p:cNvPr>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51443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53345-E909-2FE8-53CC-A40E8E555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DC9E28-ED28-9411-3D1D-F5CB18CE91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57AC0B-21DC-FDFF-8AD5-F4D1D380F56D}"/>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615921A8-9AD3-018F-8648-17A08B9E748C}"/>
              </a:ext>
            </a:extLst>
          </p:cNvPr>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3973484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F84EC-9E28-FCA4-F8CB-25385E6FEE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BF60FF-02AA-8AB7-79AA-8C2B274782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ED7AE0-0FB7-4AA4-CC39-11E27326CC6D}"/>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7F147852-7486-9477-AD23-0C4338ADAF97}"/>
              </a:ext>
            </a:extLst>
          </p:cNvPr>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980296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18105351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dirty="0"/>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24" r:id="rId3"/>
    <p:sldLayoutId id="2147483762" r:id="rId4"/>
    <p:sldLayoutId id="2147483723" r:id="rId5"/>
    <p:sldLayoutId id="2147483764" r:id="rId6"/>
    <p:sldLayoutId id="2147483746" r:id="rId7"/>
    <p:sldLayoutId id="2147483725" r:id="rId8"/>
    <p:sldLayoutId id="2147483744"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450001" y="3866161"/>
            <a:ext cx="11291998" cy="800681"/>
          </a:xfrm>
        </p:spPr>
        <p:txBody>
          <a:bodyPr/>
          <a:lstStyle/>
          <a:p>
            <a:r>
              <a:rPr lang="en-AU" dirty="0">
                <a:effectLst/>
                <a:ea typeface="Calibri" panose="020F0502020204030204" pitchFamily="34" charset="0"/>
              </a:rPr>
              <a:t>Student profiles</a:t>
            </a:r>
            <a:endParaRPr lang="en-AU" dirty="0">
              <a:latin typeface="+mj-lt"/>
            </a:endParaRPr>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1</a:t>
            </a:fld>
            <a:endParaRPr lang="en-AU"/>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433FA-8D78-E822-4A1C-E703CCC7D3FD}"/>
              </a:ext>
            </a:extLst>
          </p:cNvPr>
          <p:cNvSpPr txBox="1">
            <a:spLocks noGrp="1"/>
          </p:cNvSpPr>
          <p:nvPr>
            <p:ph type="title" idx="4294967295"/>
          </p:nvPr>
        </p:nvSpPr>
        <p:spPr>
          <a:xfrm>
            <a:off x="210759" y="-545601"/>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English profiles 5</a:t>
            </a:r>
            <a:endParaRPr kumimoji="0" lang="en-AU" sz="36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pic>
        <p:nvPicPr>
          <p:cNvPr id="6" name="Picture 5" descr="A profile of a boy in English.">
            <a:extLst>
              <a:ext uri="{FF2B5EF4-FFF2-40B4-BE49-F238E27FC236}">
                <a16:creationId xmlns:a16="http://schemas.microsoft.com/office/drawing/2014/main" id="{960655C9-2754-A822-BC7D-1073A30EB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62" y="729000"/>
            <a:ext cx="3817800" cy="5400000"/>
          </a:xfrm>
          <a:prstGeom prst="rect">
            <a:avLst/>
          </a:prstGeom>
        </p:spPr>
      </p:pic>
      <p:pic>
        <p:nvPicPr>
          <p:cNvPr id="10" name="Picture 9" descr="A profile of a boy in English.">
            <a:extLst>
              <a:ext uri="{FF2B5EF4-FFF2-40B4-BE49-F238E27FC236}">
                <a16:creationId xmlns:a16="http://schemas.microsoft.com/office/drawing/2014/main" id="{09CA1584-ABD7-279D-0BA6-2546F7B79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180" y="729001"/>
            <a:ext cx="3817800" cy="5399999"/>
          </a:xfrm>
          <a:prstGeom prst="rect">
            <a:avLst/>
          </a:prstGeom>
        </p:spPr>
      </p:pic>
      <p:sp>
        <p:nvSpPr>
          <p:cNvPr id="2" name="Slide Number Placeholder 1">
            <a:extLst>
              <a:ext uri="{FF2B5EF4-FFF2-40B4-BE49-F238E27FC236}">
                <a16:creationId xmlns:a16="http://schemas.microsoft.com/office/drawing/2014/main" id="{5E53214F-AC7F-0345-A212-F7E1CB3C4CF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163749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C877FC-27EE-92C6-59D2-773A8DB90C47}"/>
              </a:ext>
            </a:extLst>
          </p:cNvPr>
          <p:cNvSpPr txBox="1">
            <a:spLocks noGrp="1"/>
          </p:cNvSpPr>
          <p:nvPr>
            <p:ph type="title" idx="4294967295"/>
          </p:nvPr>
        </p:nvSpPr>
        <p:spPr>
          <a:xfrm>
            <a:off x="210759" y="-545601"/>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Arabic profiles 5</a:t>
            </a:r>
            <a:endParaRPr kumimoji="0" lang="en-AU" sz="36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pic>
        <p:nvPicPr>
          <p:cNvPr id="6" name="Picture 5" descr="A profile of a boy in Arabic.">
            <a:extLst>
              <a:ext uri="{FF2B5EF4-FFF2-40B4-BE49-F238E27FC236}">
                <a16:creationId xmlns:a16="http://schemas.microsoft.com/office/drawing/2014/main" id="{A682A3CD-2621-CE54-86E1-54467B087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70" y="727869"/>
            <a:ext cx="3816318" cy="5397904"/>
          </a:xfrm>
          <a:prstGeom prst="rect">
            <a:avLst/>
          </a:prstGeom>
        </p:spPr>
      </p:pic>
      <p:pic>
        <p:nvPicPr>
          <p:cNvPr id="10" name="Picture 9" descr="A profile of a boy in Arabic.">
            <a:extLst>
              <a:ext uri="{FF2B5EF4-FFF2-40B4-BE49-F238E27FC236}">
                <a16:creationId xmlns:a16="http://schemas.microsoft.com/office/drawing/2014/main" id="{40995832-9E75-BCDB-DA88-1D4210FC24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473" y="727869"/>
            <a:ext cx="3817800" cy="5400000"/>
          </a:xfrm>
          <a:prstGeom prst="rect">
            <a:avLst/>
          </a:prstGeom>
        </p:spPr>
      </p:pic>
      <p:sp>
        <p:nvSpPr>
          <p:cNvPr id="2" name="Slide Number Placeholder 1">
            <a:extLst>
              <a:ext uri="{FF2B5EF4-FFF2-40B4-BE49-F238E27FC236}">
                <a16:creationId xmlns:a16="http://schemas.microsoft.com/office/drawing/2014/main" id="{94BDDE2A-3693-5D36-D55E-89E25E57EAB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338078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
        <p:nvSpPr>
          <p:cNvPr id="2" name="Slide Number Placeholder 1">
            <a:extLst>
              <a:ext uri="{FF2B5EF4-FFF2-40B4-BE49-F238E27FC236}">
                <a16:creationId xmlns:a16="http://schemas.microsoft.com/office/drawing/2014/main" id="{0303DFE7-8ED6-8289-3C7A-37260EDA32B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12</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70ABB2-0EB8-2FBF-39FD-5B4C40202F61}"/>
              </a:ext>
            </a:extLst>
          </p:cNvPr>
          <p:cNvSpPr>
            <a:spLocks noGrp="1"/>
          </p:cNvSpPr>
          <p:nvPr>
            <p:ph type="title"/>
          </p:nvPr>
        </p:nvSpPr>
        <p:spPr>
          <a:xfrm>
            <a:off x="210759" y="-545601"/>
            <a:ext cx="11484000" cy="545601"/>
          </a:xfrm>
        </p:spPr>
        <p:txBody>
          <a:bodyPr/>
          <a:lstStyle/>
          <a:p>
            <a:r>
              <a:rPr lang="en-US" dirty="0"/>
              <a:t>English profiles 1</a:t>
            </a:r>
            <a:endParaRPr lang="en-AU" dirty="0"/>
          </a:p>
        </p:txBody>
      </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a:t>
            </a:fld>
            <a:endParaRPr lang="en-AU"/>
          </a:p>
        </p:txBody>
      </p:sp>
      <p:pic>
        <p:nvPicPr>
          <p:cNvPr id="6" name="Picture 5" descr="A profile of a boy in English.">
            <a:extLst>
              <a:ext uri="{FF2B5EF4-FFF2-40B4-BE49-F238E27FC236}">
                <a16:creationId xmlns:a16="http://schemas.microsoft.com/office/drawing/2014/main" id="{3AD9F482-FEBA-C32F-9970-DF0C0B139E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59" y="729000"/>
            <a:ext cx="3817801" cy="5400001"/>
          </a:xfrm>
          <a:prstGeom prst="rect">
            <a:avLst/>
          </a:prstGeom>
        </p:spPr>
      </p:pic>
      <p:pic>
        <p:nvPicPr>
          <p:cNvPr id="7" name="Picture 6" descr="A profile of a boy in English.">
            <a:extLst>
              <a:ext uri="{FF2B5EF4-FFF2-40B4-BE49-F238E27FC236}">
                <a16:creationId xmlns:a16="http://schemas.microsoft.com/office/drawing/2014/main" id="{F7A7079D-7D82-C458-1CDB-015496237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0921" y="728997"/>
            <a:ext cx="3817801" cy="5400001"/>
          </a:xfrm>
          <a:prstGeom prst="rect">
            <a:avLst/>
          </a:prstGeom>
        </p:spPr>
      </p:pic>
      <p:pic>
        <p:nvPicPr>
          <p:cNvPr id="10" name="Picture 9" descr="A profile of a boy in English.">
            <a:extLst>
              <a:ext uri="{FF2B5EF4-FFF2-40B4-BE49-F238E27FC236}">
                <a16:creationId xmlns:a16="http://schemas.microsoft.com/office/drawing/2014/main" id="{D10FC44D-A0D2-8794-3D47-F796499ED6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1084" y="728998"/>
            <a:ext cx="3817801" cy="5400001"/>
          </a:xfrm>
          <a:prstGeom prst="rect">
            <a:avLst/>
          </a:prstGeom>
        </p:spPr>
      </p:pic>
    </p:spTree>
    <p:extLst>
      <p:ext uri="{BB962C8B-B14F-4D97-AF65-F5344CB8AC3E}">
        <p14:creationId xmlns:p14="http://schemas.microsoft.com/office/powerpoint/2010/main" val="70740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6790C-E5C6-3CA8-9154-E774189E52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E0AC751-D64C-54E7-1F7C-31800E06E5AE}"/>
              </a:ext>
            </a:extLst>
          </p:cNvPr>
          <p:cNvSpPr>
            <a:spLocks noGrp="1"/>
          </p:cNvSpPr>
          <p:nvPr>
            <p:ph type="title"/>
          </p:nvPr>
        </p:nvSpPr>
        <p:spPr>
          <a:xfrm>
            <a:off x="210759" y="-545601"/>
            <a:ext cx="11484000" cy="545601"/>
          </a:xfrm>
        </p:spPr>
        <p:txBody>
          <a:bodyPr/>
          <a:lstStyle/>
          <a:p>
            <a:r>
              <a:rPr lang="en-US" dirty="0"/>
              <a:t>Arabic profiles 1</a:t>
            </a:r>
            <a:endParaRPr lang="en-AU" dirty="0"/>
          </a:p>
        </p:txBody>
      </p:sp>
      <p:sp>
        <p:nvSpPr>
          <p:cNvPr id="2" name="Slide Number Placeholder 1">
            <a:extLst>
              <a:ext uri="{FF2B5EF4-FFF2-40B4-BE49-F238E27FC236}">
                <a16:creationId xmlns:a16="http://schemas.microsoft.com/office/drawing/2014/main" id="{39547882-F5F3-8A89-72FC-14428E3E1D5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a:p>
        </p:txBody>
      </p:sp>
      <p:pic>
        <p:nvPicPr>
          <p:cNvPr id="6" name="Picture 5" descr="A profile of a boy in Arabic.">
            <a:extLst>
              <a:ext uri="{FF2B5EF4-FFF2-40B4-BE49-F238E27FC236}">
                <a16:creationId xmlns:a16="http://schemas.microsoft.com/office/drawing/2014/main" id="{1527C089-7D21-128D-0A6F-DE7741FD7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370" y="729000"/>
            <a:ext cx="3817800" cy="5400000"/>
          </a:xfrm>
          <a:prstGeom prst="rect">
            <a:avLst/>
          </a:prstGeom>
        </p:spPr>
      </p:pic>
      <p:pic>
        <p:nvPicPr>
          <p:cNvPr id="9" name="Picture 8" descr="A profile of a boy in Arabic.">
            <a:extLst>
              <a:ext uri="{FF2B5EF4-FFF2-40B4-BE49-F238E27FC236}">
                <a16:creationId xmlns:a16="http://schemas.microsoft.com/office/drawing/2014/main" id="{92A2E8AA-B3B4-0D42-AEA9-6A38B2D80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1071" y="729000"/>
            <a:ext cx="3817800" cy="5400000"/>
          </a:xfrm>
          <a:prstGeom prst="rect">
            <a:avLst/>
          </a:prstGeom>
        </p:spPr>
      </p:pic>
      <p:pic>
        <p:nvPicPr>
          <p:cNvPr id="11" name="Picture 10" descr="A profile of a boy in Arabic.">
            <a:extLst>
              <a:ext uri="{FF2B5EF4-FFF2-40B4-BE49-F238E27FC236}">
                <a16:creationId xmlns:a16="http://schemas.microsoft.com/office/drawing/2014/main" id="{51498837-8AA9-E171-D62D-2119F034D1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7772" y="729000"/>
            <a:ext cx="3817800" cy="5400000"/>
          </a:xfrm>
          <a:prstGeom prst="rect">
            <a:avLst/>
          </a:prstGeom>
        </p:spPr>
      </p:pic>
    </p:spTree>
    <p:extLst>
      <p:ext uri="{BB962C8B-B14F-4D97-AF65-F5344CB8AC3E}">
        <p14:creationId xmlns:p14="http://schemas.microsoft.com/office/powerpoint/2010/main" val="366251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32CD9-CC2A-0D70-A0F5-CFCF01C753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1FC74BA-2415-B931-AC91-1C395DA651BF}"/>
              </a:ext>
            </a:extLst>
          </p:cNvPr>
          <p:cNvSpPr>
            <a:spLocks noGrp="1"/>
          </p:cNvSpPr>
          <p:nvPr>
            <p:ph type="title"/>
          </p:nvPr>
        </p:nvSpPr>
        <p:spPr>
          <a:xfrm>
            <a:off x="210759" y="-545601"/>
            <a:ext cx="11484000" cy="545601"/>
          </a:xfrm>
        </p:spPr>
        <p:txBody>
          <a:bodyPr/>
          <a:lstStyle/>
          <a:p>
            <a:r>
              <a:rPr lang="en-US" dirty="0"/>
              <a:t>English profiles 2</a:t>
            </a:r>
            <a:endParaRPr lang="en-AU" dirty="0"/>
          </a:p>
        </p:txBody>
      </p:sp>
      <p:sp>
        <p:nvSpPr>
          <p:cNvPr id="2" name="Slide Number Placeholder 1">
            <a:extLst>
              <a:ext uri="{FF2B5EF4-FFF2-40B4-BE49-F238E27FC236}">
                <a16:creationId xmlns:a16="http://schemas.microsoft.com/office/drawing/2014/main" id="{CDCF2900-4D9F-ABE5-2489-FF0E15D59C4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a:t>
            </a:fld>
            <a:endParaRPr lang="en-AU"/>
          </a:p>
        </p:txBody>
      </p:sp>
      <p:pic>
        <p:nvPicPr>
          <p:cNvPr id="5" name="Picture 4" descr="A profile of a girl in English.">
            <a:extLst>
              <a:ext uri="{FF2B5EF4-FFF2-40B4-BE49-F238E27FC236}">
                <a16:creationId xmlns:a16="http://schemas.microsoft.com/office/drawing/2014/main" id="{0C427979-9DB0-B301-4780-A600138F3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04" y="728998"/>
            <a:ext cx="3817799" cy="5399999"/>
          </a:xfrm>
          <a:prstGeom prst="rect">
            <a:avLst/>
          </a:prstGeom>
        </p:spPr>
      </p:pic>
      <p:pic>
        <p:nvPicPr>
          <p:cNvPr id="7" name="Picture 6" descr="A profile of a girl in English.">
            <a:extLst>
              <a:ext uri="{FF2B5EF4-FFF2-40B4-BE49-F238E27FC236}">
                <a16:creationId xmlns:a16="http://schemas.microsoft.com/office/drawing/2014/main" id="{320C5B3B-C8E8-FFA8-4342-9901D01FB6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0586" y="728997"/>
            <a:ext cx="3817799" cy="5399999"/>
          </a:xfrm>
          <a:prstGeom prst="rect">
            <a:avLst/>
          </a:prstGeom>
        </p:spPr>
      </p:pic>
      <p:pic>
        <p:nvPicPr>
          <p:cNvPr id="11" name="Picture 10" descr="A profile of a girl in English.">
            <a:extLst>
              <a:ext uri="{FF2B5EF4-FFF2-40B4-BE49-F238E27FC236}">
                <a16:creationId xmlns:a16="http://schemas.microsoft.com/office/drawing/2014/main" id="{A53CCE99-757F-7912-FC5E-316A074FE4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6201" y="728997"/>
            <a:ext cx="3817799" cy="5399998"/>
          </a:xfrm>
          <a:prstGeom prst="rect">
            <a:avLst/>
          </a:prstGeom>
        </p:spPr>
      </p:pic>
    </p:spTree>
    <p:extLst>
      <p:ext uri="{BB962C8B-B14F-4D97-AF65-F5344CB8AC3E}">
        <p14:creationId xmlns:p14="http://schemas.microsoft.com/office/powerpoint/2010/main" val="354228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E8C60-FE7E-A7F1-0CB7-F0AEB5E86AC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B7BE6C4-405A-869E-6053-7F1C080F8D82}"/>
              </a:ext>
            </a:extLst>
          </p:cNvPr>
          <p:cNvSpPr>
            <a:spLocks noGrp="1"/>
          </p:cNvSpPr>
          <p:nvPr>
            <p:ph type="title"/>
          </p:nvPr>
        </p:nvSpPr>
        <p:spPr>
          <a:xfrm>
            <a:off x="210759" y="-545601"/>
            <a:ext cx="11484000" cy="545601"/>
          </a:xfrm>
        </p:spPr>
        <p:txBody>
          <a:bodyPr/>
          <a:lstStyle/>
          <a:p>
            <a:r>
              <a:rPr lang="en-US" dirty="0"/>
              <a:t>Arabic profiles 2</a:t>
            </a:r>
            <a:endParaRPr lang="en-AU" dirty="0"/>
          </a:p>
        </p:txBody>
      </p:sp>
      <p:sp>
        <p:nvSpPr>
          <p:cNvPr id="2" name="Slide Number Placeholder 1">
            <a:extLst>
              <a:ext uri="{FF2B5EF4-FFF2-40B4-BE49-F238E27FC236}">
                <a16:creationId xmlns:a16="http://schemas.microsoft.com/office/drawing/2014/main" id="{FE515C68-4A61-8ED4-ED53-D342916C6A5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a:t>
            </a:fld>
            <a:endParaRPr lang="en-AU"/>
          </a:p>
        </p:txBody>
      </p:sp>
      <p:pic>
        <p:nvPicPr>
          <p:cNvPr id="5" name="Picture 4" descr="A profile of a girl in Arabic.">
            <a:extLst>
              <a:ext uri="{FF2B5EF4-FFF2-40B4-BE49-F238E27FC236}">
                <a16:creationId xmlns:a16="http://schemas.microsoft.com/office/drawing/2014/main" id="{72281BC2-4B95-3134-3923-D2A8A972B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96" y="739391"/>
            <a:ext cx="3817800" cy="5400000"/>
          </a:xfrm>
          <a:prstGeom prst="rect">
            <a:avLst/>
          </a:prstGeom>
        </p:spPr>
      </p:pic>
      <p:pic>
        <p:nvPicPr>
          <p:cNvPr id="9" name="Picture 8" descr="A profile of a girl in Arabic.">
            <a:extLst>
              <a:ext uri="{FF2B5EF4-FFF2-40B4-BE49-F238E27FC236}">
                <a16:creationId xmlns:a16="http://schemas.microsoft.com/office/drawing/2014/main" id="{0DB2A194-CBDF-11DC-71CC-4F8798DA80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0560" y="729000"/>
            <a:ext cx="3817799" cy="5399999"/>
          </a:xfrm>
          <a:prstGeom prst="rect">
            <a:avLst/>
          </a:prstGeom>
        </p:spPr>
      </p:pic>
      <p:pic>
        <p:nvPicPr>
          <p:cNvPr id="12" name="Picture 11" descr="A profile of a girl in Arabic.">
            <a:extLst>
              <a:ext uri="{FF2B5EF4-FFF2-40B4-BE49-F238E27FC236}">
                <a16:creationId xmlns:a16="http://schemas.microsoft.com/office/drawing/2014/main" id="{13751E21-5DCE-2CBC-B24D-E7CAF837A0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7922" y="729000"/>
            <a:ext cx="3817799" cy="5399999"/>
          </a:xfrm>
          <a:prstGeom prst="rect">
            <a:avLst/>
          </a:prstGeom>
        </p:spPr>
      </p:pic>
    </p:spTree>
    <p:extLst>
      <p:ext uri="{BB962C8B-B14F-4D97-AF65-F5344CB8AC3E}">
        <p14:creationId xmlns:p14="http://schemas.microsoft.com/office/powerpoint/2010/main" val="70854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65975-C1B8-ABDC-4E49-60543BE1E63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4ADD45E-6F1E-D8B5-046B-DB700E22CB8A}"/>
              </a:ext>
            </a:extLst>
          </p:cNvPr>
          <p:cNvSpPr>
            <a:spLocks noGrp="1"/>
          </p:cNvSpPr>
          <p:nvPr>
            <p:ph type="title"/>
          </p:nvPr>
        </p:nvSpPr>
        <p:spPr>
          <a:xfrm>
            <a:off x="210759" y="-545601"/>
            <a:ext cx="11484000" cy="545601"/>
          </a:xfrm>
        </p:spPr>
        <p:txBody>
          <a:bodyPr/>
          <a:lstStyle/>
          <a:p>
            <a:r>
              <a:rPr lang="en-US" dirty="0"/>
              <a:t>English profiles 3</a:t>
            </a:r>
            <a:endParaRPr lang="en-AU" dirty="0"/>
          </a:p>
        </p:txBody>
      </p:sp>
      <p:sp>
        <p:nvSpPr>
          <p:cNvPr id="2" name="Slide Number Placeholder 1">
            <a:extLst>
              <a:ext uri="{FF2B5EF4-FFF2-40B4-BE49-F238E27FC236}">
                <a16:creationId xmlns:a16="http://schemas.microsoft.com/office/drawing/2014/main" id="{E0D2DCB5-EEDC-5113-01E4-CC66D4BF41B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pic>
        <p:nvPicPr>
          <p:cNvPr id="6" name="Picture 5" descr="A profile of a boy in English.">
            <a:extLst>
              <a:ext uri="{FF2B5EF4-FFF2-40B4-BE49-F238E27FC236}">
                <a16:creationId xmlns:a16="http://schemas.microsoft.com/office/drawing/2014/main" id="{4F112B9F-42AE-D486-E154-6ECB23FE7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77" y="729000"/>
            <a:ext cx="3830701" cy="5418248"/>
          </a:xfrm>
          <a:prstGeom prst="rect">
            <a:avLst/>
          </a:prstGeom>
        </p:spPr>
      </p:pic>
      <p:pic>
        <p:nvPicPr>
          <p:cNvPr id="8" name="Picture 7" descr="A profile of a boy in English.">
            <a:extLst>
              <a:ext uri="{FF2B5EF4-FFF2-40B4-BE49-F238E27FC236}">
                <a16:creationId xmlns:a16="http://schemas.microsoft.com/office/drawing/2014/main" id="{87724F29-B986-0E28-DD93-B399E573E6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649" y="729000"/>
            <a:ext cx="3830701" cy="5418248"/>
          </a:xfrm>
          <a:prstGeom prst="rect">
            <a:avLst/>
          </a:prstGeom>
        </p:spPr>
      </p:pic>
      <p:pic>
        <p:nvPicPr>
          <p:cNvPr id="5" name="Picture 4" descr="A profile of a boy in English.">
            <a:extLst>
              <a:ext uri="{FF2B5EF4-FFF2-40B4-BE49-F238E27FC236}">
                <a16:creationId xmlns:a16="http://schemas.microsoft.com/office/drawing/2014/main" id="{1F0BDEDB-3F46-0DC4-8385-E4E36A534F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6121" y="728999"/>
            <a:ext cx="3830700" cy="5418245"/>
          </a:xfrm>
          <a:prstGeom prst="rect">
            <a:avLst/>
          </a:prstGeom>
        </p:spPr>
      </p:pic>
    </p:spTree>
    <p:extLst>
      <p:ext uri="{BB962C8B-B14F-4D97-AF65-F5344CB8AC3E}">
        <p14:creationId xmlns:p14="http://schemas.microsoft.com/office/powerpoint/2010/main" val="241241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6283A-C654-552C-270C-09021FCFCB3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37E8080-B79D-9D7F-F12C-465D7180D955}"/>
              </a:ext>
            </a:extLst>
          </p:cNvPr>
          <p:cNvSpPr>
            <a:spLocks noGrp="1"/>
          </p:cNvSpPr>
          <p:nvPr>
            <p:ph type="title"/>
          </p:nvPr>
        </p:nvSpPr>
        <p:spPr>
          <a:xfrm>
            <a:off x="210759" y="-545601"/>
            <a:ext cx="11484000" cy="545601"/>
          </a:xfrm>
        </p:spPr>
        <p:txBody>
          <a:bodyPr/>
          <a:lstStyle/>
          <a:p>
            <a:r>
              <a:rPr lang="en-US" dirty="0"/>
              <a:t>Arabic profiles 3</a:t>
            </a:r>
            <a:endParaRPr lang="en-AU" dirty="0"/>
          </a:p>
        </p:txBody>
      </p:sp>
      <p:sp>
        <p:nvSpPr>
          <p:cNvPr id="2" name="Slide Number Placeholder 1">
            <a:extLst>
              <a:ext uri="{FF2B5EF4-FFF2-40B4-BE49-F238E27FC236}">
                <a16:creationId xmlns:a16="http://schemas.microsoft.com/office/drawing/2014/main" id="{65557E55-B1D8-0DA2-8BA8-404F687E845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pic>
        <p:nvPicPr>
          <p:cNvPr id="6" name="Picture 5" descr="A profile of a boy in Arabic.">
            <a:extLst>
              <a:ext uri="{FF2B5EF4-FFF2-40B4-BE49-F238E27FC236}">
                <a16:creationId xmlns:a16="http://schemas.microsoft.com/office/drawing/2014/main" id="{A58C4891-26C4-FE42-9DC8-7D3BABA86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13" y="729000"/>
            <a:ext cx="3817801" cy="5400001"/>
          </a:xfrm>
          <a:prstGeom prst="rect">
            <a:avLst/>
          </a:prstGeom>
        </p:spPr>
      </p:pic>
      <p:pic>
        <p:nvPicPr>
          <p:cNvPr id="9" name="Picture 8" descr="A profile of a boy in Arabic.">
            <a:extLst>
              <a:ext uri="{FF2B5EF4-FFF2-40B4-BE49-F238E27FC236}">
                <a16:creationId xmlns:a16="http://schemas.microsoft.com/office/drawing/2014/main" id="{8E55A07E-8581-BB17-9196-7A2736243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018" y="729001"/>
            <a:ext cx="3817801" cy="5400002"/>
          </a:xfrm>
          <a:prstGeom prst="rect">
            <a:avLst/>
          </a:prstGeom>
        </p:spPr>
      </p:pic>
      <p:pic>
        <p:nvPicPr>
          <p:cNvPr id="11" name="Picture 10" descr="A profile of a boy in Arabic.">
            <a:extLst>
              <a:ext uri="{FF2B5EF4-FFF2-40B4-BE49-F238E27FC236}">
                <a16:creationId xmlns:a16="http://schemas.microsoft.com/office/drawing/2014/main" id="{A95FDBD8-BCC7-1194-EA79-B18043614F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7624" y="729000"/>
            <a:ext cx="3817800" cy="5400001"/>
          </a:xfrm>
          <a:prstGeom prst="rect">
            <a:avLst/>
          </a:prstGeom>
        </p:spPr>
      </p:pic>
    </p:spTree>
    <p:extLst>
      <p:ext uri="{BB962C8B-B14F-4D97-AF65-F5344CB8AC3E}">
        <p14:creationId xmlns:p14="http://schemas.microsoft.com/office/powerpoint/2010/main" val="172914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EE2B34-537F-7B6E-5B52-9353D1439CBD}"/>
              </a:ext>
            </a:extLst>
          </p:cNvPr>
          <p:cNvSpPr txBox="1">
            <a:spLocks noGrp="1"/>
          </p:cNvSpPr>
          <p:nvPr>
            <p:ph type="title" idx="4294967295"/>
          </p:nvPr>
        </p:nvSpPr>
        <p:spPr>
          <a:xfrm>
            <a:off x="210759" y="-545601"/>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English profiles 4</a:t>
            </a:r>
            <a:endParaRPr kumimoji="0" lang="en-AU" sz="36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
        <p:nvSpPr>
          <p:cNvPr id="2" name="Slide Number Placeholder 1">
            <a:extLst>
              <a:ext uri="{FF2B5EF4-FFF2-40B4-BE49-F238E27FC236}">
                <a16:creationId xmlns:a16="http://schemas.microsoft.com/office/drawing/2014/main" id="{C26B83A0-8922-FAE6-446C-5384E645875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pic>
        <p:nvPicPr>
          <p:cNvPr id="5" name="Picture 4" descr="A profile of a girl in English.">
            <a:extLst>
              <a:ext uri="{FF2B5EF4-FFF2-40B4-BE49-F238E27FC236}">
                <a16:creationId xmlns:a16="http://schemas.microsoft.com/office/drawing/2014/main" id="{38626B82-E883-7C9C-9688-A0186C4769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512" y="729000"/>
            <a:ext cx="3817800" cy="5400000"/>
          </a:xfrm>
          <a:prstGeom prst="rect">
            <a:avLst/>
          </a:prstGeom>
        </p:spPr>
      </p:pic>
      <p:pic>
        <p:nvPicPr>
          <p:cNvPr id="10" name="Picture 9" descr="A profile of a girl in English.">
            <a:extLst>
              <a:ext uri="{FF2B5EF4-FFF2-40B4-BE49-F238E27FC236}">
                <a16:creationId xmlns:a16="http://schemas.microsoft.com/office/drawing/2014/main" id="{DE27F190-7390-FC30-F9DB-FB57851F2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356" y="729000"/>
            <a:ext cx="3817800" cy="5400000"/>
          </a:xfrm>
          <a:prstGeom prst="rect">
            <a:avLst/>
          </a:prstGeom>
        </p:spPr>
      </p:pic>
      <p:pic>
        <p:nvPicPr>
          <p:cNvPr id="6" name="Picture 5" descr="A profile of a girl in English.">
            <a:extLst>
              <a:ext uri="{FF2B5EF4-FFF2-40B4-BE49-F238E27FC236}">
                <a16:creationId xmlns:a16="http://schemas.microsoft.com/office/drawing/2014/main" id="{F5705FA6-B4DC-4F13-39AD-2DB9C8D5C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6200" y="729000"/>
            <a:ext cx="3817800" cy="5400001"/>
          </a:xfrm>
          <a:prstGeom prst="rect">
            <a:avLst/>
          </a:prstGeom>
        </p:spPr>
      </p:pic>
    </p:spTree>
    <p:extLst>
      <p:ext uri="{BB962C8B-B14F-4D97-AF65-F5344CB8AC3E}">
        <p14:creationId xmlns:p14="http://schemas.microsoft.com/office/powerpoint/2010/main" val="297104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1339A1-CE22-EB55-4392-C5091AD674B3}"/>
              </a:ext>
            </a:extLst>
          </p:cNvPr>
          <p:cNvSpPr txBox="1">
            <a:spLocks noGrp="1"/>
          </p:cNvSpPr>
          <p:nvPr>
            <p:ph type="title" idx="4294967295"/>
          </p:nvPr>
        </p:nvSpPr>
        <p:spPr>
          <a:xfrm>
            <a:off x="210759" y="-545601"/>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Arabic profiles 4</a:t>
            </a:r>
            <a:endParaRPr kumimoji="0" lang="en-AU" sz="36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
        <p:nvSpPr>
          <p:cNvPr id="2" name="Slide Number Placeholder 1">
            <a:extLst>
              <a:ext uri="{FF2B5EF4-FFF2-40B4-BE49-F238E27FC236}">
                <a16:creationId xmlns:a16="http://schemas.microsoft.com/office/drawing/2014/main" id="{3E3A7A34-C9BD-DFA3-5342-585E6B3B3F6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pic>
        <p:nvPicPr>
          <p:cNvPr id="5" name="Picture 4" descr="A profile of a girl in Arabic.">
            <a:extLst>
              <a:ext uri="{FF2B5EF4-FFF2-40B4-BE49-F238E27FC236}">
                <a16:creationId xmlns:a16="http://schemas.microsoft.com/office/drawing/2014/main" id="{E1034211-523E-D0D7-6A65-650698E62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11" y="729000"/>
            <a:ext cx="3817800" cy="5400000"/>
          </a:xfrm>
          <a:prstGeom prst="rect">
            <a:avLst/>
          </a:prstGeom>
        </p:spPr>
      </p:pic>
      <p:pic>
        <p:nvPicPr>
          <p:cNvPr id="10" name="Picture 9" descr="A profile of a girl in Arabic.">
            <a:extLst>
              <a:ext uri="{FF2B5EF4-FFF2-40B4-BE49-F238E27FC236}">
                <a16:creationId xmlns:a16="http://schemas.microsoft.com/office/drawing/2014/main" id="{DF40BB7C-28DF-2729-01B2-AB693F84B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0172" y="728999"/>
            <a:ext cx="3817800" cy="5400001"/>
          </a:xfrm>
          <a:prstGeom prst="rect">
            <a:avLst/>
          </a:prstGeom>
        </p:spPr>
      </p:pic>
      <p:pic>
        <p:nvPicPr>
          <p:cNvPr id="12" name="Picture 11" descr="A profile of a girl in Arabic.">
            <a:extLst>
              <a:ext uri="{FF2B5EF4-FFF2-40B4-BE49-F238E27FC236}">
                <a16:creationId xmlns:a16="http://schemas.microsoft.com/office/drawing/2014/main" id="{FAE19F10-C0E2-8849-2B4B-D247C979EC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3771" y="728999"/>
            <a:ext cx="3817801" cy="5400001"/>
          </a:xfrm>
          <a:prstGeom prst="rect">
            <a:avLst/>
          </a:prstGeom>
        </p:spPr>
      </p:pic>
    </p:spTree>
    <p:extLst>
      <p:ext uri="{BB962C8B-B14F-4D97-AF65-F5344CB8AC3E}">
        <p14:creationId xmlns:p14="http://schemas.microsoft.com/office/powerpoint/2010/main" val="24586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3" id="{E22DFA77-4F18-4DF5-907B-EF129DF1DDB5}" vid="{FBDA971C-7543-4111-8368-31EDFC13B1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student-facing-secondary-template-v1.6</Template>
  <TotalTime>14176</TotalTime>
  <Words>375</Words>
  <Application>Microsoft Macintosh PowerPoint</Application>
  <PresentationFormat>Widescreen</PresentationFormat>
  <Paragraphs>43</Paragraphs>
  <Slides>12</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Times New Roman</vt:lpstr>
      <vt:lpstr>Calibri</vt:lpstr>
      <vt:lpstr>Public Sans</vt:lpstr>
      <vt:lpstr>NSWG Corporate</vt:lpstr>
      <vt:lpstr>Student profiles</vt:lpstr>
      <vt:lpstr>English profiles 1</vt:lpstr>
      <vt:lpstr>Arabic profiles 1</vt:lpstr>
      <vt:lpstr>English profiles 2</vt:lpstr>
      <vt:lpstr>Arabic profiles 2</vt:lpstr>
      <vt:lpstr>English profiles 3</vt:lpstr>
      <vt:lpstr>Arabic profiles 3</vt:lpstr>
      <vt:lpstr>English profiles 4</vt:lpstr>
      <vt:lpstr>Arabic profiles 4</vt:lpstr>
      <vt:lpstr>English profiles 5</vt:lpstr>
      <vt:lpstr>Arabic profiles 5</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profiles – Arabic, Stage 4</dc:title>
  <dc:subject/>
  <dc:creator>NSW Department of Education</dc:creator>
  <cp:keywords/>
  <dc:description/>
  <dcterms:created xsi:type="dcterms:W3CDTF">2024-12-09T00:52:44Z</dcterms:created>
  <dcterms:modified xsi:type="dcterms:W3CDTF">2025-06-26T00:04:23Z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2024-07-31T04:44:31Z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86cc9e70-6da9-4653-95a8-be9aa2ad5056</vt:lpwstr>
  </property>
  <property fmtid="{D5CDD505-2E9C-101B-9397-08002B2CF9AE}" pid="8" name="MSIP_Label_b603dfd7-d93a-4381-a340-2995d8282205_ContentBits">
    <vt:lpwstr>0</vt:lpwstr>
  </property>
</Properties>
</file>