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1" r:id="rId2"/>
    <p:sldId id="26375" r:id="rId3"/>
    <p:sldId id="26400" r:id="rId4"/>
    <p:sldId id="26409" r:id="rId5"/>
    <p:sldId id="26399" r:id="rId6"/>
    <p:sldId id="26411" r:id="rId7"/>
    <p:sldId id="26416" r:id="rId8"/>
    <p:sldId id="26414" r:id="rId9"/>
    <p:sldId id="26415" r:id="rId10"/>
    <p:sldId id="361" r:id="rId11"/>
  </p:sldIdLst>
  <p:sldSz cx="12192000" cy="6858000"/>
  <p:notesSz cx="6858000" cy="9144000"/>
  <p:embeddedFontLst>
    <p:embeddedFont>
      <p:font typeface="Public Sans" pitchFamily="2" charset="77"/>
      <p:regular r:id="rId14"/>
      <p:bold r:id="rId15"/>
      <p:italic r:id="rId16"/>
      <p:boldItalic r:id="rId17"/>
    </p:embeddedFont>
    <p:embeddedFont>
      <p:font typeface="Roboto" pitchFamily="2" charset="0"/>
      <p:regular r:id="rId18"/>
      <p:bold r:id="rId19"/>
      <p:italic r:id="rId20"/>
      <p:bold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D5A8010D-981F-43AA-A0D6-182EC53CAA84}">
          <p14:sldIdLst>
            <p14:sldId id="271"/>
            <p14:sldId id="26375"/>
            <p14:sldId id="26400"/>
            <p14:sldId id="26409"/>
            <p14:sldId id="26399"/>
            <p14:sldId id="26411"/>
            <p14:sldId id="26416"/>
            <p14:sldId id="26414"/>
            <p14:sldId id="26415"/>
          </p14:sldIdLst>
        </p14:section>
        <p14:section name="Assets" id="{ACCADEBA-79DB-4F18-8F19-E4DF86159DFB}">
          <p14:sldIdLst/>
        </p14:section>
        <p14:section name="References &amp; copyright" id="{DBC31484-F5F8-4CB1-8DB4-A562A978089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C51E306-C864-BE52-4810-54E32EA62899}" name="Elisabeth Robertson" initials="ER" userId="S::ELISABETH.ROBERTSON@det.nsw.edu.au::934283df-babb-43cb-92a9-0704b938bf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6463" autoAdjust="0"/>
  </p:normalViewPr>
  <p:slideViewPr>
    <p:cSldViewPr snapToGrid="0">
      <p:cViewPr varScale="1">
        <p:scale>
          <a:sx n="105" d="100"/>
          <a:sy n="105" d="100"/>
        </p:scale>
        <p:origin x="1328" y="192"/>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00A98-866B-4505-5DC7-95616D685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653A8-0F64-8169-9DF8-BFDF73A7A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58CE2-13E5-A61E-B460-83AF4658384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A8F411B-1027-A249-F6A9-4C43D915C7BB}"/>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99766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E00F9-D679-25F2-6FD7-42B212AEF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890E2-C180-5225-167E-3DF9097CEA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1CA94-BF91-9309-6181-EDF42B9C135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03A494C-A8EE-C8B0-3ED1-33C4DEC39F42}"/>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462857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A6BB3-3511-48DA-D107-F7BAD9C48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260F4-2F59-3CA0-7059-08C4180EC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91C72-ABB8-42A3-9C3D-8C7DB90A6C3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78BCE09-4236-06F8-E80C-DB603CDECD92}"/>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78424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ECB3B-E3CC-6622-8FC2-33E07CA5E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FC3CD-D5D0-6C55-464E-B5FF57C9C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3A42FB-6447-8708-2D0C-C5CA0D9474D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A14D1D5-02F2-7ABE-EFAD-D9219E054D5C}"/>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543161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C21A-EC0E-C8EF-FA71-645CF25F8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305B7-8C51-5104-FD1C-87BFEFE81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5C889-717B-4B76-B2EB-ADE97536272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658560D-9C10-4B54-5D60-A51A7D6E46C8}"/>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504811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D0B30-651C-41C0-286D-B540B4FE5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79362-A1F2-F7FF-5A02-1D7C9038C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3D464-83C8-A134-0FA0-5195887AB5D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43CF655-F236-5DBB-487C-06ECD920428A}"/>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10452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9D72B-1B76-D903-F278-2C8F7844B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454A6-DE96-FCC2-A6DD-B9FE1ECDE9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778CC-3AC9-BE58-250E-4FA665EFD59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10547CE-1C8F-3756-B3BF-65D6FD9A59D6}"/>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286906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64" r:id="rId6"/>
    <p:sldLayoutId id="2147483746" r:id="rId7"/>
    <p:sldLayoutId id="2147483725" r:id="rId8"/>
    <p:sldLayoutId id="21474837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450001" y="3866161"/>
            <a:ext cx="11291998" cy="800681"/>
          </a:xfrm>
        </p:spPr>
        <p:txBody>
          <a:bodyPr/>
          <a:lstStyle/>
          <a:p>
            <a:r>
              <a:rPr lang="en-AU" dirty="0">
                <a:effectLst/>
                <a:ea typeface="Calibri" panose="020F0502020204030204" pitchFamily="34" charset="0"/>
              </a:rPr>
              <a:t>Activities at home</a:t>
            </a:r>
            <a:endParaRPr lang="en-AU" dirty="0">
              <a:latin typeface="+mj-lt"/>
            </a:endParaRPr>
          </a:p>
        </p:txBody>
      </p:sp>
      <p:sp>
        <p:nvSpPr>
          <p:cNvPr id="2" name="Title 6">
            <a:extLst>
              <a:ext uri="{FF2B5EF4-FFF2-40B4-BE49-F238E27FC236}">
                <a16:creationId xmlns:a16="http://schemas.microsoft.com/office/drawing/2014/main" id="{FFF2CBC0-3C44-B85B-2101-4DB96852790F}"/>
              </a:ext>
            </a:extLst>
          </p:cNvPr>
          <p:cNvSpPr txBox="1">
            <a:spLocks/>
          </p:cNvSpPr>
          <p:nvPr/>
        </p:nvSpPr>
        <p:spPr>
          <a:xfrm>
            <a:off x="539639" y="4749670"/>
            <a:ext cx="11291998" cy="1767018"/>
          </a:xfrm>
          <a:prstGeom prst="rect">
            <a:avLst/>
          </a:prstGeom>
          <a:ln>
            <a:noFill/>
          </a:ln>
        </p:spPr>
        <p:txBody>
          <a:bodyPr vert="horz" lIns="0" tIns="0" rIns="0" bIns="0" rtlCol="0" anchor="t">
            <a:noAutofit/>
          </a:bodyPr>
          <a:lstStyle>
            <a:lvl1pPr algn="l" defTabSz="914377" rtl="0" eaLnBrk="1" latinLnBrk="0" hangingPunct="1">
              <a:lnSpc>
                <a:spcPct val="110000"/>
              </a:lnSpc>
              <a:spcBef>
                <a:spcPct val="0"/>
              </a:spcBef>
              <a:buNone/>
              <a:defRPr sz="4800" kern="1200">
                <a:solidFill>
                  <a:schemeClr val="bg1"/>
                </a:solidFill>
                <a:latin typeface="Arial" panose="020B0604020202020204" pitchFamily="34" charset="0"/>
                <a:ea typeface="+mj-ea"/>
                <a:cs typeface="Arial" panose="020B0604020202020204" pitchFamily="34" charset="0"/>
              </a:defRPr>
            </a:lvl1pPr>
          </a:lstStyle>
          <a:p>
            <a:pPr algn="r"/>
            <a:r>
              <a:rPr lang="ar-SA" dirty="0">
                <a:effectLst/>
                <a:ea typeface="Calibri" panose="020F0502020204030204" pitchFamily="34" charset="0"/>
                <a:cs typeface="Arial" panose="020B0604020202020204" pitchFamily="34" charset="0"/>
              </a:rPr>
              <a:t>ماذا تفعل</a:t>
            </a:r>
            <a:r>
              <a:rPr lang="ar-EG" b="0" i="0" dirty="0">
                <a:solidFill>
                  <a:srgbClr val="000000"/>
                </a:solidFill>
                <a:effectLst/>
                <a:latin typeface="Roboto" panose="02000000000000000000" pitchFamily="2" charset="0"/>
              </a:rPr>
              <a:t> </a:t>
            </a:r>
            <a:r>
              <a:rPr lang="ar-EG" dirty="0">
                <a:ea typeface="Calibri" panose="020F0502020204030204" pitchFamily="34" charset="0"/>
              </a:rPr>
              <a:t>في</a:t>
            </a:r>
            <a:r>
              <a:rPr lang="ar-EG" b="0" i="0" dirty="0">
                <a:solidFill>
                  <a:srgbClr val="000000"/>
                </a:solidFill>
                <a:effectLst/>
                <a:latin typeface="Roboto" panose="02000000000000000000" pitchFamily="2" charset="0"/>
              </a:rPr>
              <a:t> </a:t>
            </a:r>
            <a:r>
              <a:rPr lang="ar-EG" dirty="0">
                <a:ea typeface="Calibri" panose="020F0502020204030204" pitchFamily="34" charset="0"/>
              </a:rPr>
              <a:t>المنزل</a:t>
            </a:r>
            <a:r>
              <a:rPr lang="ar-SA" dirty="0">
                <a:effectLst/>
                <a:ea typeface="Calibri" panose="020F0502020204030204" pitchFamily="34" charset="0"/>
                <a:cs typeface="Arial" panose="020B0604020202020204" pitchFamily="34" charset="0"/>
              </a:rPr>
              <a:t>؟</a:t>
            </a:r>
            <a:r>
              <a:rPr lang="en-AU" dirty="0">
                <a:effectLst/>
                <a:latin typeface="Arial" panose="020B0604020202020204" pitchFamily="34" charset="0"/>
                <a:ea typeface="Calibri" panose="020F0502020204030204" pitchFamily="34" charset="0"/>
              </a:rPr>
              <a:t> (m)</a:t>
            </a:r>
          </a:p>
          <a:p>
            <a:pPr algn="r"/>
            <a:r>
              <a:rPr lang="en-AU" dirty="0">
                <a:effectLst/>
                <a:latin typeface="Arial" panose="020B0604020202020204" pitchFamily="34" charset="0"/>
                <a:ea typeface="Calibri" panose="020F0502020204030204" pitchFamily="34" charset="0"/>
              </a:rPr>
              <a:t> </a:t>
            </a:r>
            <a:r>
              <a:rPr lang="ar-SA" dirty="0">
                <a:effectLst/>
                <a:latin typeface="Arial" panose="020B0604020202020204" pitchFamily="34" charset="0"/>
                <a:ea typeface="Calibri" panose="020F0502020204030204" pitchFamily="34" charset="0"/>
              </a:rPr>
              <a:t>ماذا تفعلين</a:t>
            </a:r>
            <a:r>
              <a:rPr lang="ar-EG" dirty="0">
                <a:ea typeface="Calibri" panose="020F0502020204030204" pitchFamily="34" charset="0"/>
              </a:rPr>
              <a:t> في</a:t>
            </a:r>
            <a:r>
              <a:rPr lang="ar-EG" b="0" i="0" dirty="0">
                <a:solidFill>
                  <a:srgbClr val="000000"/>
                </a:solidFill>
                <a:effectLst/>
                <a:latin typeface="Roboto" panose="02000000000000000000" pitchFamily="2" charset="0"/>
              </a:rPr>
              <a:t> </a:t>
            </a:r>
            <a:r>
              <a:rPr lang="ar-EG" dirty="0">
                <a:ea typeface="Calibri" panose="020F0502020204030204" pitchFamily="34" charset="0"/>
              </a:rPr>
              <a:t>المنزل</a:t>
            </a:r>
            <a:r>
              <a:rPr lang="ar-SA" dirty="0">
                <a:effectLst/>
                <a:latin typeface="Arial" panose="020B0604020202020204" pitchFamily="34" charset="0"/>
                <a:ea typeface="Calibri" panose="020F0502020204030204" pitchFamily="34" charset="0"/>
              </a:rPr>
              <a:t>؟</a:t>
            </a:r>
            <a:r>
              <a:rPr lang="en-AU" dirty="0">
                <a:effectLst/>
                <a:latin typeface="Arial" panose="020B0604020202020204" pitchFamily="34" charset="0"/>
                <a:ea typeface="Calibri" panose="020F0502020204030204" pitchFamily="34" charset="0"/>
              </a:rPr>
              <a:t> (f)</a:t>
            </a:r>
          </a:p>
          <a:p>
            <a:pPr algn="r"/>
            <a:endParaRPr lang="en-AU" dirty="0">
              <a:effectLst/>
              <a:latin typeface="Arial" panose="020B0604020202020204" pitchFamily="34" charset="0"/>
              <a:ea typeface="Calibri" panose="020F0502020204030204" pitchFamily="34" charset="0"/>
            </a:endParaRPr>
          </a:p>
          <a:p>
            <a:pPr algn="r"/>
            <a:endParaRPr lang="en-AU" dirty="0">
              <a:latin typeface="+mj-lt"/>
            </a:endParaRP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pPr algn="r"/>
            <a:r>
              <a:rPr lang="ar-EG" sz="3600" dirty="0">
                <a:effectLst/>
                <a:latin typeface="Arial" panose="020B0604020202020204" pitchFamily="34" charset="0"/>
                <a:ea typeface="Calibri" panose="020F0502020204030204" pitchFamily="34" charset="0"/>
              </a:rPr>
              <a:t>أقرأ</a:t>
            </a:r>
            <a:endParaRPr lang="en-AU" dirty="0">
              <a:latin typeface="+mj-lt"/>
            </a:endParaRP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latin typeface="+mj-lt"/>
              </a:rPr>
              <a:t>I read</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pic>
        <p:nvPicPr>
          <p:cNvPr id="7" name="Picture 6" descr="I read">
            <a:extLst>
              <a:ext uri="{FF2B5EF4-FFF2-40B4-BE49-F238E27FC236}">
                <a16:creationId xmlns:a16="http://schemas.microsoft.com/office/drawing/2014/main" id="{4C24DF64-A494-02BB-4D03-5039A689B565}"/>
              </a:ext>
            </a:extLst>
          </p:cNvPr>
          <p:cNvPicPr>
            <a:picLocks noChangeAspect="1"/>
          </p:cNvPicPr>
          <p:nvPr/>
        </p:nvPicPr>
        <p:blipFill>
          <a:blip r:embed="rId3"/>
          <a:stretch>
            <a:fillRect/>
          </a:stretch>
        </p:blipFill>
        <p:spPr>
          <a:xfrm>
            <a:off x="3171926" y="1942665"/>
            <a:ext cx="4410265" cy="4240640"/>
          </a:xfrm>
          <a:prstGeom prst="rect">
            <a:avLst/>
          </a:prstGeom>
        </p:spPr>
      </p:pic>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FAC90-A64C-4965-F6BD-26B4F20C999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B28C485-CB22-3AE4-CBC9-4BC4121E8D19}"/>
              </a:ext>
            </a:extLst>
          </p:cNvPr>
          <p:cNvSpPr>
            <a:spLocks noGrp="1"/>
          </p:cNvSpPr>
          <p:nvPr>
            <p:ph type="title"/>
          </p:nvPr>
        </p:nvSpPr>
        <p:spPr>
          <a:xfrm>
            <a:off x="360000" y="360000"/>
            <a:ext cx="11483998" cy="545601"/>
          </a:xfrm>
        </p:spPr>
        <p:txBody>
          <a:bodyPr/>
          <a:lstStyle/>
          <a:p>
            <a:pPr algn="r"/>
            <a:r>
              <a:rPr lang="ar-EG" sz="3600" dirty="0">
                <a:effectLst/>
                <a:latin typeface="Arial" panose="020B0604020202020204" pitchFamily="34" charset="0"/>
                <a:ea typeface="Calibri" panose="020F0502020204030204" pitchFamily="34" charset="0"/>
              </a:rPr>
              <a:t>أستريح</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A8B1FD9C-1166-C3E7-53B0-27E064315041}"/>
              </a:ext>
            </a:extLst>
          </p:cNvPr>
          <p:cNvSpPr>
            <a:spLocks noGrp="1"/>
          </p:cNvSpPr>
          <p:nvPr>
            <p:ph type="body" sz="quarter" idx="18"/>
          </p:nvPr>
        </p:nvSpPr>
        <p:spPr>
          <a:xfrm>
            <a:off x="360000" y="982520"/>
            <a:ext cx="11483998" cy="356423"/>
          </a:xfrm>
        </p:spPr>
        <p:txBody>
          <a:bodyPr/>
          <a:lstStyle/>
          <a:p>
            <a:r>
              <a:rPr lang="en-AU" dirty="0">
                <a:latin typeface="+mj-lt"/>
              </a:rPr>
              <a:t>I relax</a:t>
            </a:r>
          </a:p>
        </p:txBody>
      </p:sp>
      <p:sp>
        <p:nvSpPr>
          <p:cNvPr id="2" name="Slide Number Placeholder 1">
            <a:extLst>
              <a:ext uri="{FF2B5EF4-FFF2-40B4-BE49-F238E27FC236}">
                <a16:creationId xmlns:a16="http://schemas.microsoft.com/office/drawing/2014/main" id="{4BC1E64B-0C0A-7C3A-3020-9C0854A887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pic>
        <p:nvPicPr>
          <p:cNvPr id="5" name="Picture 4" descr="A person relaxing">
            <a:extLst>
              <a:ext uri="{FF2B5EF4-FFF2-40B4-BE49-F238E27FC236}">
                <a16:creationId xmlns:a16="http://schemas.microsoft.com/office/drawing/2014/main" id="{20EF42C0-1D9C-C0A9-DC35-89D865464838}"/>
              </a:ext>
            </a:extLst>
          </p:cNvPr>
          <p:cNvPicPr>
            <a:picLocks noChangeAspect="1"/>
          </p:cNvPicPr>
          <p:nvPr/>
        </p:nvPicPr>
        <p:blipFill>
          <a:blip r:embed="rId3"/>
          <a:stretch>
            <a:fillRect/>
          </a:stretch>
        </p:blipFill>
        <p:spPr>
          <a:xfrm>
            <a:off x="2716237" y="895130"/>
            <a:ext cx="6759526" cy="5067739"/>
          </a:xfrm>
          <a:prstGeom prst="rect">
            <a:avLst/>
          </a:prstGeom>
        </p:spPr>
      </p:pic>
    </p:spTree>
    <p:extLst>
      <p:ext uri="{BB962C8B-B14F-4D97-AF65-F5344CB8AC3E}">
        <p14:creationId xmlns:p14="http://schemas.microsoft.com/office/powerpoint/2010/main" val="332328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765F0-C4E8-A68D-2F6D-EDADB869A50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73E9011-4695-1F89-3EF1-4EBF758DBE80}"/>
              </a:ext>
            </a:extLst>
          </p:cNvPr>
          <p:cNvSpPr>
            <a:spLocks noGrp="1"/>
          </p:cNvSpPr>
          <p:nvPr>
            <p:ph type="title"/>
          </p:nvPr>
        </p:nvSpPr>
        <p:spPr>
          <a:xfrm>
            <a:off x="360000" y="402285"/>
            <a:ext cx="11483998" cy="545601"/>
          </a:xfrm>
        </p:spPr>
        <p:txBody>
          <a:bodyPr/>
          <a:lstStyle/>
          <a:p>
            <a:pPr algn="r"/>
            <a:r>
              <a:rPr lang="ar-SA" sz="3600" dirty="0">
                <a:effectLst/>
                <a:ea typeface="Calibri" panose="020F0502020204030204" pitchFamily="34" charset="0"/>
                <a:cs typeface="Arial" panose="020B0604020202020204" pitchFamily="34" charset="0"/>
              </a:rPr>
              <a:t>أطبخ</a:t>
            </a:r>
            <a:endParaRPr lang="en-AU" dirty="0">
              <a:ea typeface="Calibri" panose="020F0502020204030204" pitchFamily="34" charset="0"/>
            </a:endParaRPr>
          </a:p>
        </p:txBody>
      </p:sp>
      <p:sp>
        <p:nvSpPr>
          <p:cNvPr id="3" name="Text Placeholder 12">
            <a:extLst>
              <a:ext uri="{FF2B5EF4-FFF2-40B4-BE49-F238E27FC236}">
                <a16:creationId xmlns:a16="http://schemas.microsoft.com/office/drawing/2014/main" id="{973D0CC9-875E-0FAF-0373-A074E9D56C30}"/>
              </a:ext>
            </a:extLst>
          </p:cNvPr>
          <p:cNvSpPr>
            <a:spLocks noGrp="1"/>
          </p:cNvSpPr>
          <p:nvPr>
            <p:ph type="body" sz="quarter" idx="18"/>
          </p:nvPr>
        </p:nvSpPr>
        <p:spPr>
          <a:xfrm>
            <a:off x="360000" y="982520"/>
            <a:ext cx="11483998" cy="356423"/>
          </a:xfrm>
        </p:spPr>
        <p:txBody>
          <a:bodyPr/>
          <a:lstStyle/>
          <a:p>
            <a:r>
              <a:rPr lang="en-AU" dirty="0">
                <a:latin typeface="+mj-lt"/>
              </a:rPr>
              <a:t>I cook</a:t>
            </a:r>
          </a:p>
        </p:txBody>
      </p:sp>
      <p:sp>
        <p:nvSpPr>
          <p:cNvPr id="2" name="Slide Number Placeholder 1">
            <a:extLst>
              <a:ext uri="{FF2B5EF4-FFF2-40B4-BE49-F238E27FC236}">
                <a16:creationId xmlns:a16="http://schemas.microsoft.com/office/drawing/2014/main" id="{FC64E027-386C-7B12-C884-29D2B1009F3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pic>
        <p:nvPicPr>
          <p:cNvPr id="5" name="Picture 4" descr="A person cooking">
            <a:extLst>
              <a:ext uri="{FF2B5EF4-FFF2-40B4-BE49-F238E27FC236}">
                <a16:creationId xmlns:a16="http://schemas.microsoft.com/office/drawing/2014/main" id="{46331376-BC08-EA57-AFFF-A899A81D0EC8}"/>
              </a:ext>
            </a:extLst>
          </p:cNvPr>
          <p:cNvPicPr>
            <a:picLocks noChangeAspect="1"/>
          </p:cNvPicPr>
          <p:nvPr/>
        </p:nvPicPr>
        <p:blipFill>
          <a:blip r:embed="rId3"/>
          <a:stretch>
            <a:fillRect/>
          </a:stretch>
        </p:blipFill>
        <p:spPr>
          <a:xfrm>
            <a:off x="3745026" y="1078026"/>
            <a:ext cx="4701947" cy="4701947"/>
          </a:xfrm>
          <a:prstGeom prst="rect">
            <a:avLst/>
          </a:prstGeom>
        </p:spPr>
      </p:pic>
    </p:spTree>
    <p:extLst>
      <p:ext uri="{BB962C8B-B14F-4D97-AF65-F5344CB8AC3E}">
        <p14:creationId xmlns:p14="http://schemas.microsoft.com/office/powerpoint/2010/main" val="352456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32C94-F6D7-5B35-22DB-B518194C3C0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FE15F45-5890-51ED-3873-198FC7452F3E}"/>
              </a:ext>
            </a:extLst>
          </p:cNvPr>
          <p:cNvSpPr>
            <a:spLocks noGrp="1"/>
          </p:cNvSpPr>
          <p:nvPr>
            <p:ph type="title"/>
          </p:nvPr>
        </p:nvSpPr>
        <p:spPr>
          <a:xfrm>
            <a:off x="359999" y="360000"/>
            <a:ext cx="11483999" cy="545601"/>
          </a:xfrm>
        </p:spPr>
        <p:txBody>
          <a:bodyPr/>
          <a:lstStyle/>
          <a:p>
            <a:pPr algn="r"/>
            <a:r>
              <a:rPr lang="ar-EG" dirty="0">
                <a:effectLst/>
                <a:ea typeface="Calibri" panose="020F0502020204030204" pitchFamily="34" charset="0"/>
              </a:rPr>
              <a:t>أستمع إلى الموسيقى</a:t>
            </a:r>
            <a:endParaRPr lang="en-AU" dirty="0">
              <a:latin typeface="+mj-lt"/>
            </a:endParaRPr>
          </a:p>
        </p:txBody>
      </p:sp>
      <p:sp>
        <p:nvSpPr>
          <p:cNvPr id="13" name="Text Placeholder 12">
            <a:extLst>
              <a:ext uri="{FF2B5EF4-FFF2-40B4-BE49-F238E27FC236}">
                <a16:creationId xmlns:a16="http://schemas.microsoft.com/office/drawing/2014/main" id="{AB7D3C79-B89E-DFCB-C11A-43A200ACF9EA}"/>
              </a:ext>
            </a:extLst>
          </p:cNvPr>
          <p:cNvSpPr>
            <a:spLocks noGrp="1"/>
          </p:cNvSpPr>
          <p:nvPr>
            <p:ph type="body" sz="quarter" idx="18"/>
          </p:nvPr>
        </p:nvSpPr>
        <p:spPr>
          <a:xfrm>
            <a:off x="360000" y="982520"/>
            <a:ext cx="11483998" cy="356423"/>
          </a:xfrm>
        </p:spPr>
        <p:txBody>
          <a:bodyPr/>
          <a:lstStyle/>
          <a:p>
            <a:r>
              <a:rPr lang="en-AU" dirty="0">
                <a:latin typeface="+mj-lt"/>
              </a:rPr>
              <a:t>I listen to music</a:t>
            </a:r>
          </a:p>
        </p:txBody>
      </p:sp>
      <p:sp>
        <p:nvSpPr>
          <p:cNvPr id="3" name="Slide Number Placeholder 2">
            <a:extLst>
              <a:ext uri="{FF2B5EF4-FFF2-40B4-BE49-F238E27FC236}">
                <a16:creationId xmlns:a16="http://schemas.microsoft.com/office/drawing/2014/main" id="{38B530D5-D0E7-A667-FBDA-F055986D49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pic>
        <p:nvPicPr>
          <p:cNvPr id="4" name="Picture 3" descr="A person listening to music">
            <a:extLst>
              <a:ext uri="{FF2B5EF4-FFF2-40B4-BE49-F238E27FC236}">
                <a16:creationId xmlns:a16="http://schemas.microsoft.com/office/drawing/2014/main" id="{049B2E2A-F4B0-200A-FA6A-BB73A3E7D143}"/>
              </a:ext>
            </a:extLst>
          </p:cNvPr>
          <p:cNvPicPr>
            <a:picLocks noChangeAspect="1"/>
          </p:cNvPicPr>
          <p:nvPr/>
        </p:nvPicPr>
        <p:blipFill>
          <a:blip r:embed="rId3"/>
          <a:stretch>
            <a:fillRect/>
          </a:stretch>
        </p:blipFill>
        <p:spPr>
          <a:xfrm>
            <a:off x="3924112" y="1219008"/>
            <a:ext cx="4343776" cy="4419983"/>
          </a:xfrm>
          <a:prstGeom prst="rect">
            <a:avLst/>
          </a:prstGeom>
        </p:spPr>
      </p:pic>
    </p:spTree>
    <p:extLst>
      <p:ext uri="{BB962C8B-B14F-4D97-AF65-F5344CB8AC3E}">
        <p14:creationId xmlns:p14="http://schemas.microsoft.com/office/powerpoint/2010/main" val="196091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0BC6B-666B-1366-800E-6B2617EDEBA5}"/>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E1F3B99-6F15-CA0B-77D3-1CBA0D9363DC}"/>
              </a:ext>
            </a:extLst>
          </p:cNvPr>
          <p:cNvSpPr>
            <a:spLocks noGrp="1"/>
          </p:cNvSpPr>
          <p:nvPr>
            <p:ph type="title"/>
          </p:nvPr>
        </p:nvSpPr>
        <p:spPr>
          <a:xfrm>
            <a:off x="359999" y="360000"/>
            <a:ext cx="11483999" cy="545601"/>
          </a:xfrm>
        </p:spPr>
        <p:txBody>
          <a:bodyPr/>
          <a:lstStyle/>
          <a:p>
            <a:pPr algn="r"/>
            <a:r>
              <a:rPr lang="ar-AE" dirty="0"/>
              <a:t>أكمل وظائفي المدرسية</a:t>
            </a:r>
            <a:endParaRPr lang="en-AU" dirty="0">
              <a:latin typeface="+mj-lt"/>
            </a:endParaRPr>
          </a:p>
        </p:txBody>
      </p:sp>
      <p:sp>
        <p:nvSpPr>
          <p:cNvPr id="13" name="Text Placeholder 12">
            <a:extLst>
              <a:ext uri="{FF2B5EF4-FFF2-40B4-BE49-F238E27FC236}">
                <a16:creationId xmlns:a16="http://schemas.microsoft.com/office/drawing/2014/main" id="{1AA28542-A16A-B274-65AE-C741E334BF5E}"/>
              </a:ext>
            </a:extLst>
          </p:cNvPr>
          <p:cNvSpPr>
            <a:spLocks noGrp="1"/>
          </p:cNvSpPr>
          <p:nvPr>
            <p:ph type="body" sz="quarter" idx="18"/>
          </p:nvPr>
        </p:nvSpPr>
        <p:spPr>
          <a:xfrm>
            <a:off x="360000" y="982520"/>
            <a:ext cx="11483998" cy="356423"/>
          </a:xfrm>
        </p:spPr>
        <p:txBody>
          <a:bodyPr/>
          <a:lstStyle/>
          <a:p>
            <a:r>
              <a:rPr lang="en-AU" dirty="0">
                <a:latin typeface="+mj-lt"/>
              </a:rPr>
              <a:t>I do my homework</a:t>
            </a:r>
          </a:p>
        </p:txBody>
      </p:sp>
      <p:sp>
        <p:nvSpPr>
          <p:cNvPr id="3" name="Slide Number Placeholder 2">
            <a:extLst>
              <a:ext uri="{FF2B5EF4-FFF2-40B4-BE49-F238E27FC236}">
                <a16:creationId xmlns:a16="http://schemas.microsoft.com/office/drawing/2014/main" id="{3B7D0BE2-150A-F05B-3C93-6D0E7A2B71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pic>
        <p:nvPicPr>
          <p:cNvPr id="5" name="Picture 4" descr="A person doing homework">
            <a:extLst>
              <a:ext uri="{FF2B5EF4-FFF2-40B4-BE49-F238E27FC236}">
                <a16:creationId xmlns:a16="http://schemas.microsoft.com/office/drawing/2014/main" id="{AAF40EED-55A4-5941-7C52-448028C20967}"/>
              </a:ext>
            </a:extLst>
          </p:cNvPr>
          <p:cNvPicPr>
            <a:picLocks noChangeAspect="1"/>
          </p:cNvPicPr>
          <p:nvPr/>
        </p:nvPicPr>
        <p:blipFill>
          <a:blip r:embed="rId3"/>
          <a:stretch>
            <a:fillRect/>
          </a:stretch>
        </p:blipFill>
        <p:spPr>
          <a:xfrm>
            <a:off x="3810037" y="1448473"/>
            <a:ext cx="4571925" cy="5067527"/>
          </a:xfrm>
          <a:prstGeom prst="rect">
            <a:avLst/>
          </a:prstGeom>
        </p:spPr>
      </p:pic>
    </p:spTree>
    <p:extLst>
      <p:ext uri="{BB962C8B-B14F-4D97-AF65-F5344CB8AC3E}">
        <p14:creationId xmlns:p14="http://schemas.microsoft.com/office/powerpoint/2010/main" val="102765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62F41-A593-A087-9F66-6D51F01EB85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0B04877-C81E-C996-5ECB-B138767AF0FA}"/>
              </a:ext>
            </a:extLst>
          </p:cNvPr>
          <p:cNvSpPr>
            <a:spLocks noGrp="1"/>
          </p:cNvSpPr>
          <p:nvPr>
            <p:ph type="title"/>
          </p:nvPr>
        </p:nvSpPr>
        <p:spPr>
          <a:xfrm>
            <a:off x="359999" y="360000"/>
            <a:ext cx="11483999" cy="545601"/>
          </a:xfrm>
        </p:spPr>
        <p:txBody>
          <a:bodyPr/>
          <a:lstStyle/>
          <a:p>
            <a:pPr algn="r"/>
            <a:r>
              <a:rPr lang="ar-AE"/>
              <a:t>أقضي وقتًا مع عائلتي / أصدقائي</a:t>
            </a:r>
            <a:endParaRPr lang="en-AU" dirty="0">
              <a:latin typeface="+mj-lt"/>
            </a:endParaRPr>
          </a:p>
        </p:txBody>
      </p:sp>
      <p:sp>
        <p:nvSpPr>
          <p:cNvPr id="13" name="Text Placeholder 12">
            <a:extLst>
              <a:ext uri="{FF2B5EF4-FFF2-40B4-BE49-F238E27FC236}">
                <a16:creationId xmlns:a16="http://schemas.microsoft.com/office/drawing/2014/main" id="{0202CDD9-AE5B-7F61-355A-6AB205F1E210}"/>
              </a:ext>
            </a:extLst>
          </p:cNvPr>
          <p:cNvSpPr>
            <a:spLocks noGrp="1"/>
          </p:cNvSpPr>
          <p:nvPr>
            <p:ph type="body" sz="quarter" idx="18"/>
          </p:nvPr>
        </p:nvSpPr>
        <p:spPr>
          <a:xfrm>
            <a:off x="360000" y="982520"/>
            <a:ext cx="11483998" cy="356423"/>
          </a:xfrm>
        </p:spPr>
        <p:txBody>
          <a:bodyPr/>
          <a:lstStyle/>
          <a:p>
            <a:r>
              <a:rPr lang="en-AU" dirty="0">
                <a:latin typeface="+mj-lt"/>
              </a:rPr>
              <a:t>I spend time with my family/friends</a:t>
            </a:r>
          </a:p>
        </p:txBody>
      </p:sp>
      <p:sp>
        <p:nvSpPr>
          <p:cNvPr id="3" name="Slide Number Placeholder 2">
            <a:extLst>
              <a:ext uri="{FF2B5EF4-FFF2-40B4-BE49-F238E27FC236}">
                <a16:creationId xmlns:a16="http://schemas.microsoft.com/office/drawing/2014/main" id="{66197772-105B-9CE0-8CF1-DF60585EC1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pic>
        <p:nvPicPr>
          <p:cNvPr id="4" name="Picture 3" descr="A family spending time together">
            <a:extLst>
              <a:ext uri="{FF2B5EF4-FFF2-40B4-BE49-F238E27FC236}">
                <a16:creationId xmlns:a16="http://schemas.microsoft.com/office/drawing/2014/main" id="{E1BD88A9-A64D-C83B-8D70-EFC363B814CA}"/>
              </a:ext>
            </a:extLst>
          </p:cNvPr>
          <p:cNvPicPr>
            <a:picLocks noChangeAspect="1"/>
          </p:cNvPicPr>
          <p:nvPr/>
        </p:nvPicPr>
        <p:blipFill>
          <a:blip r:embed="rId3"/>
          <a:stretch>
            <a:fillRect/>
          </a:stretch>
        </p:blipFill>
        <p:spPr>
          <a:xfrm>
            <a:off x="2953837" y="1415862"/>
            <a:ext cx="6530906" cy="4816257"/>
          </a:xfrm>
          <a:prstGeom prst="rect">
            <a:avLst/>
          </a:prstGeom>
        </p:spPr>
      </p:pic>
    </p:spTree>
    <p:extLst>
      <p:ext uri="{BB962C8B-B14F-4D97-AF65-F5344CB8AC3E}">
        <p14:creationId xmlns:p14="http://schemas.microsoft.com/office/powerpoint/2010/main" val="85630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D5174-04B3-F7D5-4C03-70F1E20D2894}"/>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2AF32613-E5FA-6937-FCF3-4AF2AA50CE9D}"/>
              </a:ext>
            </a:extLst>
          </p:cNvPr>
          <p:cNvSpPr>
            <a:spLocks noGrp="1"/>
          </p:cNvSpPr>
          <p:nvPr>
            <p:ph type="title"/>
          </p:nvPr>
        </p:nvSpPr>
        <p:spPr>
          <a:xfrm>
            <a:off x="359999" y="360000"/>
            <a:ext cx="11483999" cy="545601"/>
          </a:xfrm>
        </p:spPr>
        <p:txBody>
          <a:bodyPr/>
          <a:lstStyle/>
          <a:p>
            <a:pPr algn="r"/>
            <a:r>
              <a:rPr lang="ar-EG" dirty="0">
                <a:effectLst/>
                <a:ea typeface="Calibri" panose="020F0502020204030204" pitchFamily="34" charset="0"/>
              </a:rPr>
              <a:t>أشاهد التلفاز</a:t>
            </a:r>
            <a:endParaRPr lang="en-AU" dirty="0">
              <a:latin typeface="+mj-lt"/>
            </a:endParaRPr>
          </a:p>
        </p:txBody>
      </p:sp>
      <p:sp>
        <p:nvSpPr>
          <p:cNvPr id="13" name="Text Placeholder 12">
            <a:extLst>
              <a:ext uri="{FF2B5EF4-FFF2-40B4-BE49-F238E27FC236}">
                <a16:creationId xmlns:a16="http://schemas.microsoft.com/office/drawing/2014/main" id="{53C7774E-9DF4-074A-0C96-D0439811CF43}"/>
              </a:ext>
            </a:extLst>
          </p:cNvPr>
          <p:cNvSpPr>
            <a:spLocks noGrp="1"/>
          </p:cNvSpPr>
          <p:nvPr>
            <p:ph type="body" sz="quarter" idx="18"/>
          </p:nvPr>
        </p:nvSpPr>
        <p:spPr>
          <a:xfrm>
            <a:off x="360000" y="982520"/>
            <a:ext cx="11483998" cy="356423"/>
          </a:xfrm>
        </p:spPr>
        <p:txBody>
          <a:bodyPr/>
          <a:lstStyle/>
          <a:p>
            <a:r>
              <a:rPr lang="en-AU" dirty="0">
                <a:latin typeface="+mj-lt"/>
              </a:rPr>
              <a:t>I watch TV</a:t>
            </a:r>
          </a:p>
        </p:txBody>
      </p:sp>
      <p:sp>
        <p:nvSpPr>
          <p:cNvPr id="3" name="Slide Number Placeholder 2">
            <a:extLst>
              <a:ext uri="{FF2B5EF4-FFF2-40B4-BE49-F238E27FC236}">
                <a16:creationId xmlns:a16="http://schemas.microsoft.com/office/drawing/2014/main" id="{824C1306-76AD-99F1-05AB-35CA8E4CE30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pic>
        <p:nvPicPr>
          <p:cNvPr id="5" name="Picture 4" descr="I watch TV">
            <a:extLst>
              <a:ext uri="{FF2B5EF4-FFF2-40B4-BE49-F238E27FC236}">
                <a16:creationId xmlns:a16="http://schemas.microsoft.com/office/drawing/2014/main" id="{94D2795E-182D-3C1D-3F2C-54C5AFC038F2}"/>
              </a:ext>
            </a:extLst>
          </p:cNvPr>
          <p:cNvPicPr>
            <a:picLocks noChangeAspect="1"/>
          </p:cNvPicPr>
          <p:nvPr/>
        </p:nvPicPr>
        <p:blipFill>
          <a:blip r:embed="rId3"/>
          <a:stretch>
            <a:fillRect/>
          </a:stretch>
        </p:blipFill>
        <p:spPr>
          <a:xfrm>
            <a:off x="2759429" y="1628687"/>
            <a:ext cx="6673142" cy="4568352"/>
          </a:xfrm>
          <a:prstGeom prst="rect">
            <a:avLst/>
          </a:prstGeom>
        </p:spPr>
      </p:pic>
    </p:spTree>
    <p:extLst>
      <p:ext uri="{BB962C8B-B14F-4D97-AF65-F5344CB8AC3E}">
        <p14:creationId xmlns:p14="http://schemas.microsoft.com/office/powerpoint/2010/main" val="223355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6476F-833A-43D5-CD82-CF004192E28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CE4A149-6E91-D240-5D1C-E2A6980794A6}"/>
              </a:ext>
            </a:extLst>
          </p:cNvPr>
          <p:cNvSpPr>
            <a:spLocks noGrp="1"/>
          </p:cNvSpPr>
          <p:nvPr>
            <p:ph type="title"/>
          </p:nvPr>
        </p:nvSpPr>
        <p:spPr>
          <a:xfrm>
            <a:off x="359999" y="360000"/>
            <a:ext cx="11483999" cy="545601"/>
          </a:xfrm>
        </p:spPr>
        <p:txBody>
          <a:bodyPr/>
          <a:lstStyle/>
          <a:p>
            <a:pPr algn="r"/>
            <a:r>
              <a:rPr lang="ar-EG" dirty="0">
                <a:effectLst/>
                <a:ea typeface="Calibri" panose="020F0502020204030204" pitchFamily="34" charset="0"/>
              </a:rPr>
              <a:t>ألعب ألعاب الفيديو</a:t>
            </a:r>
            <a:endParaRPr lang="en-AU" dirty="0">
              <a:latin typeface="+mj-lt"/>
            </a:endParaRPr>
          </a:p>
        </p:txBody>
      </p:sp>
      <p:sp>
        <p:nvSpPr>
          <p:cNvPr id="13" name="Text Placeholder 12">
            <a:extLst>
              <a:ext uri="{FF2B5EF4-FFF2-40B4-BE49-F238E27FC236}">
                <a16:creationId xmlns:a16="http://schemas.microsoft.com/office/drawing/2014/main" id="{67B9A109-74C9-4F58-BDFD-7FD644E5BEA9}"/>
              </a:ext>
            </a:extLst>
          </p:cNvPr>
          <p:cNvSpPr>
            <a:spLocks noGrp="1"/>
          </p:cNvSpPr>
          <p:nvPr>
            <p:ph type="body" sz="quarter" idx="18"/>
          </p:nvPr>
        </p:nvSpPr>
        <p:spPr>
          <a:xfrm>
            <a:off x="360000" y="982520"/>
            <a:ext cx="11483998" cy="356423"/>
          </a:xfrm>
        </p:spPr>
        <p:txBody>
          <a:bodyPr/>
          <a:lstStyle/>
          <a:p>
            <a:r>
              <a:rPr lang="en-AU" dirty="0">
                <a:latin typeface="+mj-lt"/>
              </a:rPr>
              <a:t>I play video games</a:t>
            </a:r>
          </a:p>
        </p:txBody>
      </p:sp>
      <p:sp>
        <p:nvSpPr>
          <p:cNvPr id="3" name="Slide Number Placeholder 2">
            <a:extLst>
              <a:ext uri="{FF2B5EF4-FFF2-40B4-BE49-F238E27FC236}">
                <a16:creationId xmlns:a16="http://schemas.microsoft.com/office/drawing/2014/main" id="{AEB8E420-2397-84CD-EA37-3F0E0425D58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pic>
        <p:nvPicPr>
          <p:cNvPr id="5" name="Picture 4" descr="I play  video games">
            <a:extLst>
              <a:ext uri="{FF2B5EF4-FFF2-40B4-BE49-F238E27FC236}">
                <a16:creationId xmlns:a16="http://schemas.microsoft.com/office/drawing/2014/main" id="{09F003B6-2112-E129-A680-F59D8D031B7A}"/>
              </a:ext>
            </a:extLst>
          </p:cNvPr>
          <p:cNvPicPr>
            <a:picLocks noChangeAspect="1"/>
          </p:cNvPicPr>
          <p:nvPr/>
        </p:nvPicPr>
        <p:blipFill>
          <a:blip r:embed="rId3"/>
          <a:stretch>
            <a:fillRect/>
          </a:stretch>
        </p:blipFill>
        <p:spPr>
          <a:xfrm>
            <a:off x="3804834" y="1610870"/>
            <a:ext cx="5682539" cy="4509318"/>
          </a:xfrm>
          <a:prstGeom prst="rect">
            <a:avLst/>
          </a:prstGeom>
        </p:spPr>
      </p:pic>
    </p:spTree>
    <p:extLst>
      <p:ext uri="{BB962C8B-B14F-4D97-AF65-F5344CB8AC3E}">
        <p14:creationId xmlns:p14="http://schemas.microsoft.com/office/powerpoint/2010/main" val="87530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student-facing-secondary-template-v1.6</Template>
  <TotalTime>15155</TotalTime>
  <Words>412</Words>
  <Application>Microsoft Macintosh PowerPoint</Application>
  <PresentationFormat>Widescreen</PresentationFormat>
  <Paragraphs>51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Times New Roman</vt:lpstr>
      <vt:lpstr>Calibri</vt:lpstr>
      <vt:lpstr>Roboto</vt:lpstr>
      <vt:lpstr>Public Sans</vt:lpstr>
      <vt:lpstr>NSWG Corporate</vt:lpstr>
      <vt:lpstr>Activities at home</vt:lpstr>
      <vt:lpstr>أقرأ</vt:lpstr>
      <vt:lpstr>أستريح</vt:lpstr>
      <vt:lpstr>أطبخ</vt:lpstr>
      <vt:lpstr>أستمع إلى الموسيقى</vt:lpstr>
      <vt:lpstr>أكمل وظائفي المدرسية</vt:lpstr>
      <vt:lpstr>أقضي وقتًا مع عائلتي / أصدقائي</vt:lpstr>
      <vt:lpstr>أشاهد التلفاز</vt:lpstr>
      <vt:lpstr>ألعب ألعاب الفيديو</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at home – Arabic, Stage 4</dc:title>
  <dc:subject/>
  <dc:creator>NSW Department of Education</dc:creator>
  <cp:keywords/>
  <dc:description/>
  <dcterms:created xsi:type="dcterms:W3CDTF">2024-12-09T00:52:44Z</dcterms:created>
  <dcterms:modified xsi:type="dcterms:W3CDTF">2025-06-26T00:04:55Z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ies>
</file>