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71" r:id="rId2"/>
    <p:sldId id="26399" r:id="rId3"/>
    <p:sldId id="26375" r:id="rId4"/>
    <p:sldId id="26400" r:id="rId5"/>
    <p:sldId id="26409" r:id="rId6"/>
    <p:sldId id="26410" r:id="rId7"/>
    <p:sldId id="26417" r:id="rId8"/>
    <p:sldId id="26418" r:id="rId9"/>
    <p:sldId id="26412" r:id="rId10"/>
    <p:sldId id="26413" r:id="rId11"/>
    <p:sldId id="26414" r:id="rId12"/>
    <p:sldId id="26415" r:id="rId13"/>
    <p:sldId id="26416" r:id="rId14"/>
    <p:sldId id="26411" r:id="rId15"/>
    <p:sldId id="26419" r:id="rId16"/>
    <p:sldId id="361" r:id="rId17"/>
  </p:sldIdLst>
  <p:sldSz cx="12192000" cy="6858000"/>
  <p:notesSz cx="6858000" cy="9144000"/>
  <p:embeddedFontLst>
    <p:embeddedFont>
      <p:font typeface="Public Sans" pitchFamily="2" charset="77"/>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71"/>
            <p14:sldId id="26399"/>
            <p14:sldId id="26375"/>
            <p14:sldId id="26400"/>
            <p14:sldId id="26409"/>
            <p14:sldId id="26410"/>
            <p14:sldId id="26417"/>
            <p14:sldId id="26418"/>
            <p14:sldId id="26412"/>
            <p14:sldId id="26413"/>
            <p14:sldId id="26414"/>
            <p14:sldId id="26415"/>
            <p14:sldId id="26416"/>
            <p14:sldId id="26411"/>
            <p14:sldId id="26419"/>
          </p14:sldIdLst>
        </p14:section>
        <p14:section name="Assets" id="{ACCADEBA-79DB-4F18-8F19-E4DF86159DFB}">
          <p14:sldIdLst/>
        </p14:section>
        <p14:section name="References &amp; 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C51E306-C864-BE52-4810-54E32EA62899}" name="Elisabeth Robertson" initials="ER" userId="S::ELISABETH.ROBERTSON@det.nsw.edu.au::934283df-babb-43cb-92a9-0704b938bf61" providerId="AD"/>
  <p188:author id="{10163A52-CD23-3212-79EA-6FC2A4DD2839}" name="Lauren Dwyer" initials="LD" userId="S::Lauren.Dwyer6@det.nsw.edu.au::ce58b4cc-d638-4503-976c-82158804f6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B5D12-626E-46FC-A930-EA4CA73F2AD3}" v="9" dt="2025-05-22T02:56:20.76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86463" autoAdjust="0"/>
  </p:normalViewPr>
  <p:slideViewPr>
    <p:cSldViewPr snapToGrid="0">
      <p:cViewPr varScale="1">
        <p:scale>
          <a:sx n="105" d="100"/>
          <a:sy n="105" d="100"/>
        </p:scale>
        <p:origin x="1552" y="192"/>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Slides 2 to 8 indicate the masculine form of the adjective. Slides 9 to 15 also indicate the feminine form.</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61388-C444-E262-DA1D-20CC4C976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C33F8-DBA1-2A7C-599C-29EB57635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4D424-2FE6-0BD9-2FDC-FF31E4DD3F1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 </a:t>
            </a:r>
            <a:r>
              <a:rPr lang="en-AU" b="1" dirty="0"/>
              <a:t>to reveal the feminine form of the adjective.</a:t>
            </a:r>
          </a:p>
          <a:p>
            <a:endParaRPr lang="en-AU" dirty="0"/>
          </a:p>
        </p:txBody>
      </p:sp>
      <p:sp>
        <p:nvSpPr>
          <p:cNvPr id="4" name="Slide Number Placeholder 3">
            <a:extLst>
              <a:ext uri="{FF2B5EF4-FFF2-40B4-BE49-F238E27FC236}">
                <a16:creationId xmlns:a16="http://schemas.microsoft.com/office/drawing/2014/main" id="{463E650A-0D17-88DA-C928-9DA5C62DAABC}"/>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63748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5A1FE-12C6-D8AA-97DC-C2E64CDC6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43EBA-3CF7-0F0D-0C37-1477AE584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B5C9F-8851-4E05-6F5F-A645D1824FA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 </a:t>
            </a:r>
            <a:r>
              <a:rPr lang="en-AU" b="1" dirty="0"/>
              <a:t>to reveal the feminine form of the adjective.</a:t>
            </a:r>
          </a:p>
          <a:p>
            <a:endParaRPr lang="en-AU" dirty="0"/>
          </a:p>
        </p:txBody>
      </p:sp>
      <p:sp>
        <p:nvSpPr>
          <p:cNvPr id="4" name="Slide Number Placeholder 3">
            <a:extLst>
              <a:ext uri="{FF2B5EF4-FFF2-40B4-BE49-F238E27FC236}">
                <a16:creationId xmlns:a16="http://schemas.microsoft.com/office/drawing/2014/main" id="{B5A1E66E-1C6A-B019-D782-B23678BC04B8}"/>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575891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EE58E-1DA8-6085-54F7-5FE44F0B4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B0305-DE6B-176E-20C5-87BFE9734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86296-3ECB-5248-BC73-5B9E60E7CA9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 </a:t>
            </a:r>
            <a:r>
              <a:rPr lang="en-AU" b="1" dirty="0"/>
              <a:t>to reveal the feminine form of the adjective.</a:t>
            </a:r>
          </a:p>
          <a:p>
            <a:endParaRPr lang="en-AU" dirty="0"/>
          </a:p>
        </p:txBody>
      </p:sp>
      <p:sp>
        <p:nvSpPr>
          <p:cNvPr id="4" name="Slide Number Placeholder 3">
            <a:extLst>
              <a:ext uri="{FF2B5EF4-FFF2-40B4-BE49-F238E27FC236}">
                <a16:creationId xmlns:a16="http://schemas.microsoft.com/office/drawing/2014/main" id="{87FCE4CD-AE6D-C0A7-DD48-F487DA167767}"/>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314411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2DD2D-9CAE-96EF-2242-5252432B3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E125A-CFFB-60FB-1955-97C955201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B933D-3B94-1D77-D2CE-C8C6434C593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 </a:t>
            </a:r>
            <a:r>
              <a:rPr lang="en-AU" b="1" dirty="0"/>
              <a:t>to reveal the feminine form of the adjective.</a:t>
            </a:r>
          </a:p>
          <a:p>
            <a:endParaRPr lang="en-AU" dirty="0"/>
          </a:p>
        </p:txBody>
      </p:sp>
      <p:sp>
        <p:nvSpPr>
          <p:cNvPr id="4" name="Slide Number Placeholder 3">
            <a:extLst>
              <a:ext uri="{FF2B5EF4-FFF2-40B4-BE49-F238E27FC236}">
                <a16:creationId xmlns:a16="http://schemas.microsoft.com/office/drawing/2014/main" id="{C4E18771-D3E9-5818-A32D-218AC621E449}"/>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371796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85F63-60CB-D050-89E7-835B51DDC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FAA65-8F3B-B1D0-EF27-803AE6DC7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D5389-F8B4-13F5-7DA4-30358E4C3FB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 </a:t>
            </a:r>
            <a:r>
              <a:rPr lang="en-AU" b="1" dirty="0"/>
              <a:t>to reveal the feminine form of the adjective.</a:t>
            </a:r>
          </a:p>
          <a:p>
            <a:endParaRPr lang="en-AU" dirty="0"/>
          </a:p>
        </p:txBody>
      </p:sp>
      <p:sp>
        <p:nvSpPr>
          <p:cNvPr id="4" name="Slide Number Placeholder 3">
            <a:extLst>
              <a:ext uri="{FF2B5EF4-FFF2-40B4-BE49-F238E27FC236}">
                <a16:creationId xmlns:a16="http://schemas.microsoft.com/office/drawing/2014/main" id="{3036F8F5-F196-8C43-36AF-5D9E89D021A1}"/>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001384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AAFEE-3C84-F8AD-7E27-239B7E228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24AA5-7D02-B058-D185-E84A04B9B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98430-53E5-818A-C0E3-7E5F81AA8D7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 </a:t>
            </a:r>
            <a:r>
              <a:rPr lang="en-AU" b="1" dirty="0"/>
              <a:t>to reveal the feminine form of the adjective.</a:t>
            </a:r>
          </a:p>
          <a:p>
            <a:endParaRPr lang="en-AU" b="1" dirty="0"/>
          </a:p>
        </p:txBody>
      </p:sp>
      <p:sp>
        <p:nvSpPr>
          <p:cNvPr id="4" name="Slide Number Placeholder 3">
            <a:extLst>
              <a:ext uri="{FF2B5EF4-FFF2-40B4-BE49-F238E27FC236}">
                <a16:creationId xmlns:a16="http://schemas.microsoft.com/office/drawing/2014/main" id="{AEBDF0D0-89A2-39C7-8BE2-5B90D44801D0}"/>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152647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6BB3-3511-48DA-D107-F7BAD9C48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260F4-2F59-3CA0-7059-08C4180EC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91C72-ABB8-42A3-9C3D-8C7DB90A6C3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78BCE09-4236-06F8-E80C-DB603CDECD92}"/>
              </a:ext>
            </a:extLst>
          </p:cNvPr>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78424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00A98-866B-4505-5DC7-95616D685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53A8-0F64-8169-9DF8-BFDF73A7A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58CE2-13E5-A61E-B460-83AF4658384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A8F411B-1027-A249-F6A9-4C43D915C7BB}"/>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99766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00F9-D679-25F2-6FD7-42B212AEF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890E2-C180-5225-167E-3DF9097CE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1CA94-BF91-9309-6181-EDF42B9C135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03A494C-A8EE-C8B0-3ED1-33C4DEC39F42}"/>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46285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6873C-E567-29AF-4DDD-1037F342F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9889E-3194-1E1E-29BC-B1EC66E13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E8E40-DE60-29B3-FBCC-6C6A51EBC34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630B9D2-DD0A-4D7F-222A-203AB7BFA8AE}"/>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1345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CEE8-B83E-5D38-701B-70D51082E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3D0E5-AE47-4AC6-151B-FF86B3846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B7792-5239-81F5-CE79-08B197405269}"/>
              </a:ext>
            </a:extLst>
          </p:cNvPr>
          <p:cNvSpPr>
            <a:spLocks noGrp="1"/>
          </p:cNvSpPr>
          <p:nvPr>
            <p:ph type="body" idx="1"/>
          </p:nvPr>
        </p:nvSpPr>
        <p:spPr/>
        <p:txBody>
          <a:bodyPr/>
          <a:lstStyle/>
          <a:p>
            <a:endParaRPr lang="en-AU" b="1" dirty="0"/>
          </a:p>
        </p:txBody>
      </p:sp>
      <p:sp>
        <p:nvSpPr>
          <p:cNvPr id="4" name="Slide Number Placeholder 3">
            <a:extLst>
              <a:ext uri="{FF2B5EF4-FFF2-40B4-BE49-F238E27FC236}">
                <a16:creationId xmlns:a16="http://schemas.microsoft.com/office/drawing/2014/main" id="{F4ED328B-857E-BD3E-1357-3548FE8DDBD4}"/>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14757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D7269-7127-7463-B7C6-71D7676A7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50154-2F95-57EA-1242-DDC496E7A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B2DED-C358-433C-90C1-64A00F30E500}"/>
              </a:ext>
            </a:extLst>
          </p:cNvPr>
          <p:cNvSpPr>
            <a:spLocks noGrp="1"/>
          </p:cNvSpPr>
          <p:nvPr>
            <p:ph type="body" idx="1"/>
          </p:nvPr>
        </p:nvSpPr>
        <p:spPr/>
        <p:txBody>
          <a:bodyPr/>
          <a:lstStyle/>
          <a:p>
            <a:endParaRPr lang="en-AU" b="1" dirty="0"/>
          </a:p>
        </p:txBody>
      </p:sp>
      <p:sp>
        <p:nvSpPr>
          <p:cNvPr id="4" name="Slide Number Placeholder 3">
            <a:extLst>
              <a:ext uri="{FF2B5EF4-FFF2-40B4-BE49-F238E27FC236}">
                <a16:creationId xmlns:a16="http://schemas.microsoft.com/office/drawing/2014/main" id="{FDED0EB2-4AB5-882C-B7A4-4E22BA0ABFF3}"/>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90851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BD99D-72D1-6036-0E84-4A6A3C4CC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41A8C-1A94-B34C-A92C-C820F17C7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C4F2E-14E7-B0EE-E89D-3FB049831AE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 </a:t>
            </a:r>
            <a:r>
              <a:rPr lang="en-AU" b="1" dirty="0"/>
              <a:t>to reveal the feminine form of the adjective.</a:t>
            </a:r>
          </a:p>
          <a:p>
            <a:endParaRPr lang="en-AU" dirty="0"/>
          </a:p>
        </p:txBody>
      </p:sp>
      <p:sp>
        <p:nvSpPr>
          <p:cNvPr id="4" name="Slide Number Placeholder 3">
            <a:extLst>
              <a:ext uri="{FF2B5EF4-FFF2-40B4-BE49-F238E27FC236}">
                <a16:creationId xmlns:a16="http://schemas.microsoft.com/office/drawing/2014/main" id="{E7788346-C4FA-8E18-2D0B-D486AC49C7D8}"/>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891749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450001" y="3866161"/>
            <a:ext cx="11291998" cy="800681"/>
          </a:xfrm>
        </p:spPr>
        <p:txBody>
          <a:bodyPr/>
          <a:lstStyle/>
          <a:p>
            <a:r>
              <a:rPr lang="en-AU" dirty="0">
                <a:effectLst/>
                <a:ea typeface="Calibri" panose="020F0502020204030204" pitchFamily="34" charset="0"/>
              </a:rPr>
              <a:t>Adjectives to describe where you live</a:t>
            </a:r>
            <a:endParaRPr lang="en-AU" dirty="0">
              <a:latin typeface="+mj-lt"/>
            </a:endParaRPr>
          </a:p>
        </p:txBody>
      </p:sp>
      <p:sp>
        <p:nvSpPr>
          <p:cNvPr id="2" name="Title 6">
            <a:extLst>
              <a:ext uri="{FF2B5EF4-FFF2-40B4-BE49-F238E27FC236}">
                <a16:creationId xmlns:a16="http://schemas.microsoft.com/office/drawing/2014/main" id="{FFF2CBC0-3C44-B85B-2101-4DB96852790F}"/>
              </a:ext>
            </a:extLst>
          </p:cNvPr>
          <p:cNvSpPr txBox="1">
            <a:spLocks/>
          </p:cNvSpPr>
          <p:nvPr/>
        </p:nvSpPr>
        <p:spPr>
          <a:xfrm>
            <a:off x="539639" y="4749670"/>
            <a:ext cx="11291998" cy="800681"/>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gn="r"/>
            <a:r>
              <a:rPr lang="en-AU" dirty="0">
                <a:effectLst/>
                <a:latin typeface="Arial" panose="020B0604020202020204" pitchFamily="34" charset="0"/>
                <a:ea typeface="Calibri" panose="020F0502020204030204" pitchFamily="34" charset="0"/>
              </a:rPr>
              <a:t> </a:t>
            </a:r>
            <a:r>
              <a:rPr lang="en-AU" dirty="0" err="1">
                <a:effectLst/>
                <a:latin typeface="Arial" panose="020B0604020202020204" pitchFamily="34" charset="0"/>
                <a:ea typeface="Calibri" panose="020F0502020204030204" pitchFamily="34" charset="0"/>
              </a:rPr>
              <a:t>إنه</a:t>
            </a:r>
            <a:r>
              <a:rPr lang="en-AU" dirty="0">
                <a:effectLst/>
                <a:latin typeface="Arial" panose="020B0604020202020204" pitchFamily="34" charset="0"/>
                <a:ea typeface="Calibri" panose="020F0502020204030204" pitchFamily="34" charset="0"/>
              </a:rPr>
              <a:t> / </a:t>
            </a:r>
            <a:r>
              <a:rPr lang="en-AU" dirty="0" err="1">
                <a:effectLst/>
                <a:latin typeface="Arial" panose="020B0604020202020204" pitchFamily="34" charset="0"/>
                <a:ea typeface="Calibri" panose="020F0502020204030204" pitchFamily="34" charset="0"/>
              </a:rPr>
              <a:t>إنها</a:t>
            </a: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88996-753D-ADEA-7644-7B546EE48F3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A851E79-42DC-FE81-EB2E-956B29BE9EDE}"/>
              </a:ext>
            </a:extLst>
          </p:cNvPr>
          <p:cNvSpPr>
            <a:spLocks noGrp="1"/>
          </p:cNvSpPr>
          <p:nvPr>
            <p:ph type="title"/>
          </p:nvPr>
        </p:nvSpPr>
        <p:spPr>
          <a:xfrm>
            <a:off x="10833314" y="360000"/>
            <a:ext cx="1010683" cy="545601"/>
          </a:xfrm>
        </p:spPr>
        <p:txBody>
          <a:bodyPr/>
          <a:lstStyle/>
          <a:p>
            <a:pPr algn="r"/>
            <a:r>
              <a:rPr lang="en-AU" sz="3600" dirty="0" err="1">
                <a:effectLst/>
                <a:latin typeface="Arial" panose="020B0604020202020204" pitchFamily="34" charset="0"/>
                <a:ea typeface="Calibri" panose="020F0502020204030204" pitchFamily="34" charset="0"/>
              </a:rPr>
              <a:t>كبير</a:t>
            </a:r>
            <a:r>
              <a:rPr lang="en-AU" sz="3600" dirty="0">
                <a:effectLst/>
                <a:latin typeface="Arial" panose="020B0604020202020204" pitchFamily="34" charset="0"/>
                <a:ea typeface="Calibri" panose="020F0502020204030204" pitchFamily="34" charset="0"/>
              </a:rPr>
              <a:t>      </a:t>
            </a:r>
            <a:endParaRPr lang="en-AU" dirty="0">
              <a:latin typeface="+mj-lt"/>
            </a:endParaRPr>
          </a:p>
        </p:txBody>
      </p:sp>
      <p:sp>
        <p:nvSpPr>
          <p:cNvPr id="3" name="Text Placeholder 12">
            <a:extLst>
              <a:ext uri="{FF2B5EF4-FFF2-40B4-BE49-F238E27FC236}">
                <a16:creationId xmlns:a16="http://schemas.microsoft.com/office/drawing/2014/main" id="{244EE67B-C23F-788D-5095-F764DB6223C8}"/>
              </a:ext>
            </a:extLst>
          </p:cNvPr>
          <p:cNvSpPr>
            <a:spLocks noGrp="1"/>
          </p:cNvSpPr>
          <p:nvPr>
            <p:ph type="body" sz="quarter" idx="18"/>
          </p:nvPr>
        </p:nvSpPr>
        <p:spPr>
          <a:xfrm>
            <a:off x="360000" y="982520"/>
            <a:ext cx="11483998" cy="356423"/>
          </a:xfrm>
        </p:spPr>
        <p:txBody>
          <a:bodyPr/>
          <a:lstStyle/>
          <a:p>
            <a:r>
              <a:rPr lang="en-AU" dirty="0">
                <a:latin typeface="+mj-lt"/>
              </a:rPr>
              <a:t>big</a:t>
            </a:r>
          </a:p>
        </p:txBody>
      </p:sp>
      <p:sp>
        <p:nvSpPr>
          <p:cNvPr id="2" name="Slide Number Placeholder 1">
            <a:extLst>
              <a:ext uri="{FF2B5EF4-FFF2-40B4-BE49-F238E27FC236}">
                <a16:creationId xmlns:a16="http://schemas.microsoft.com/office/drawing/2014/main" id="{C3A00456-B186-A7F7-FCF8-C7FD338EB8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pic>
        <p:nvPicPr>
          <p:cNvPr id="8" name="Picture 7" descr="A big house">
            <a:extLst>
              <a:ext uri="{FF2B5EF4-FFF2-40B4-BE49-F238E27FC236}">
                <a16:creationId xmlns:a16="http://schemas.microsoft.com/office/drawing/2014/main" id="{480591B9-1187-024F-2709-7E1FEBFF5444}"/>
              </a:ext>
            </a:extLst>
          </p:cNvPr>
          <p:cNvPicPr>
            <a:picLocks noChangeAspect="1"/>
          </p:cNvPicPr>
          <p:nvPr/>
        </p:nvPicPr>
        <p:blipFill>
          <a:blip r:embed="rId3"/>
          <a:stretch>
            <a:fillRect/>
          </a:stretch>
        </p:blipFill>
        <p:spPr>
          <a:xfrm>
            <a:off x="3032789" y="1415862"/>
            <a:ext cx="6296904" cy="4829849"/>
          </a:xfrm>
          <a:prstGeom prst="rect">
            <a:avLst/>
          </a:prstGeom>
        </p:spPr>
      </p:pic>
      <p:sp>
        <p:nvSpPr>
          <p:cNvPr id="7" name="Title 5">
            <a:extLst>
              <a:ext uri="{FF2B5EF4-FFF2-40B4-BE49-F238E27FC236}">
                <a16:creationId xmlns:a16="http://schemas.microsoft.com/office/drawing/2014/main" id="{E1747216-16F1-3F5B-A543-E80216C782AD}"/>
              </a:ext>
            </a:extLst>
          </p:cNvPr>
          <p:cNvSpPr txBox="1">
            <a:spLocks/>
          </p:cNvSpPr>
          <p:nvPr/>
        </p:nvSpPr>
        <p:spPr>
          <a:xfrm>
            <a:off x="1825263" y="343931"/>
            <a:ext cx="9116540" cy="54560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algn="r"/>
            <a:r>
              <a:rPr lang="en-AU" dirty="0">
                <a:ea typeface="Calibri" panose="020F0502020204030204" pitchFamily="34" charset="0"/>
              </a:rPr>
              <a:t>   </a:t>
            </a:r>
            <a:r>
              <a:rPr lang="en-AU" dirty="0" err="1">
                <a:ea typeface="Calibri" panose="020F0502020204030204" pitchFamily="34" charset="0"/>
              </a:rPr>
              <a:t>كبيرة</a:t>
            </a:r>
            <a:endParaRPr lang="en-AU" dirty="0">
              <a:latin typeface="+mj-lt"/>
            </a:endParaRPr>
          </a:p>
        </p:txBody>
      </p:sp>
    </p:spTree>
    <p:extLst>
      <p:ext uri="{BB962C8B-B14F-4D97-AF65-F5344CB8AC3E}">
        <p14:creationId xmlns:p14="http://schemas.microsoft.com/office/powerpoint/2010/main" val="67490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8EB24-CD2E-1542-984D-2EA3AD5A61E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AA6909E-4C51-961E-A364-D4DF59493CD2}"/>
              </a:ext>
            </a:extLst>
          </p:cNvPr>
          <p:cNvSpPr>
            <a:spLocks noGrp="1"/>
          </p:cNvSpPr>
          <p:nvPr>
            <p:ph type="title"/>
          </p:nvPr>
        </p:nvSpPr>
        <p:spPr>
          <a:xfrm>
            <a:off x="10763573" y="360000"/>
            <a:ext cx="1080424" cy="545601"/>
          </a:xfrm>
        </p:spPr>
        <p:txBody>
          <a:bodyPr/>
          <a:lstStyle/>
          <a:p>
            <a:pPr algn="r"/>
            <a:r>
              <a:rPr lang="en-AU" sz="3600" dirty="0" err="1">
                <a:effectLst/>
                <a:latin typeface="Arial" panose="020B0604020202020204" pitchFamily="34" charset="0"/>
                <a:ea typeface="Calibri" panose="020F0502020204030204" pitchFamily="34" charset="0"/>
              </a:rPr>
              <a:t>جميل</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3A09A199-ECEC-551A-8DBA-EAA0F46EF9E3}"/>
              </a:ext>
            </a:extLst>
          </p:cNvPr>
          <p:cNvSpPr>
            <a:spLocks noGrp="1"/>
          </p:cNvSpPr>
          <p:nvPr>
            <p:ph type="body" sz="quarter" idx="18"/>
          </p:nvPr>
        </p:nvSpPr>
        <p:spPr>
          <a:xfrm>
            <a:off x="360000" y="982520"/>
            <a:ext cx="11483998" cy="356423"/>
          </a:xfrm>
        </p:spPr>
        <p:txBody>
          <a:bodyPr/>
          <a:lstStyle/>
          <a:p>
            <a:r>
              <a:rPr lang="en-AU" dirty="0">
                <a:latin typeface="+mj-lt"/>
              </a:rPr>
              <a:t>beautiful</a:t>
            </a:r>
          </a:p>
        </p:txBody>
      </p:sp>
      <p:sp>
        <p:nvSpPr>
          <p:cNvPr id="2" name="Slide Number Placeholder 1">
            <a:extLst>
              <a:ext uri="{FF2B5EF4-FFF2-40B4-BE49-F238E27FC236}">
                <a16:creationId xmlns:a16="http://schemas.microsoft.com/office/drawing/2014/main" id="{6E9927C0-1984-2AC2-F22C-B8E1FD50C0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pic>
        <p:nvPicPr>
          <p:cNvPr id="7" name="Picture 6" descr="A beautiful house">
            <a:extLst>
              <a:ext uri="{FF2B5EF4-FFF2-40B4-BE49-F238E27FC236}">
                <a16:creationId xmlns:a16="http://schemas.microsoft.com/office/drawing/2014/main" id="{D07F3451-15D4-BACF-74BC-6F40DE389A9B}"/>
              </a:ext>
            </a:extLst>
          </p:cNvPr>
          <p:cNvPicPr>
            <a:picLocks noChangeAspect="1"/>
          </p:cNvPicPr>
          <p:nvPr/>
        </p:nvPicPr>
        <p:blipFill>
          <a:blip r:embed="rId3"/>
          <a:stretch>
            <a:fillRect/>
          </a:stretch>
        </p:blipFill>
        <p:spPr>
          <a:xfrm>
            <a:off x="1556704" y="1442984"/>
            <a:ext cx="9078592" cy="4582164"/>
          </a:xfrm>
          <a:prstGeom prst="rect">
            <a:avLst/>
          </a:prstGeom>
        </p:spPr>
      </p:pic>
      <p:sp>
        <p:nvSpPr>
          <p:cNvPr id="4" name="Title 5">
            <a:extLst>
              <a:ext uri="{FF2B5EF4-FFF2-40B4-BE49-F238E27FC236}">
                <a16:creationId xmlns:a16="http://schemas.microsoft.com/office/drawing/2014/main" id="{0EE7EF85-AFF3-8835-7371-D212246580EC}"/>
              </a:ext>
            </a:extLst>
          </p:cNvPr>
          <p:cNvSpPr txBox="1">
            <a:spLocks/>
          </p:cNvSpPr>
          <p:nvPr/>
        </p:nvSpPr>
        <p:spPr>
          <a:xfrm>
            <a:off x="9097505" y="398459"/>
            <a:ext cx="1294818" cy="54560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algn="r"/>
            <a:r>
              <a:rPr lang="en-AU" dirty="0" err="1">
                <a:ea typeface="Calibri" panose="020F0502020204030204" pitchFamily="34" charset="0"/>
              </a:rPr>
              <a:t>جميلة</a:t>
            </a:r>
            <a:r>
              <a:rPr lang="en-AU" dirty="0">
                <a:ea typeface="Calibri" panose="020F0502020204030204" pitchFamily="34" charset="0"/>
              </a:rPr>
              <a:t> </a:t>
            </a:r>
          </a:p>
        </p:txBody>
      </p:sp>
    </p:spTree>
    <p:extLst>
      <p:ext uri="{BB962C8B-B14F-4D97-AF65-F5344CB8AC3E}">
        <p14:creationId xmlns:p14="http://schemas.microsoft.com/office/powerpoint/2010/main" val="2959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90464-3A5B-C0BC-AB4B-C4673C0EC6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2DF5135-0FDB-E2D2-E5DA-A368D643D5E2}"/>
              </a:ext>
            </a:extLst>
          </p:cNvPr>
          <p:cNvSpPr>
            <a:spLocks noGrp="1"/>
          </p:cNvSpPr>
          <p:nvPr>
            <p:ph type="title"/>
          </p:nvPr>
        </p:nvSpPr>
        <p:spPr>
          <a:xfrm>
            <a:off x="10298624" y="360000"/>
            <a:ext cx="1545374" cy="545601"/>
          </a:xfrm>
        </p:spPr>
        <p:txBody>
          <a:bodyPr/>
          <a:lstStyle/>
          <a:p>
            <a:pPr algn="r"/>
            <a:r>
              <a:rPr lang="it-IT" sz="3600" dirty="0">
                <a:effectLst/>
                <a:latin typeface="Arial" panose="020B0604020202020204" pitchFamily="34" charset="0"/>
                <a:ea typeface="Calibri" panose="020F0502020204030204" pitchFamily="34" charset="0"/>
              </a:rPr>
              <a:t>  نظيف</a:t>
            </a:r>
            <a:r>
              <a:rPr lang="en-AU" sz="3600" dirty="0">
                <a:effectLst/>
                <a:latin typeface="Arial" panose="020B0604020202020204" pitchFamily="34" charset="0"/>
                <a:ea typeface="Calibri" panose="020F0502020204030204" pitchFamily="34" charset="0"/>
              </a:rPr>
              <a:t> </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7ECED61D-25FD-68FE-5C22-4D46C84B0A90}"/>
              </a:ext>
            </a:extLst>
          </p:cNvPr>
          <p:cNvSpPr>
            <a:spLocks noGrp="1"/>
          </p:cNvSpPr>
          <p:nvPr>
            <p:ph type="body" sz="quarter" idx="18"/>
          </p:nvPr>
        </p:nvSpPr>
        <p:spPr>
          <a:xfrm>
            <a:off x="360000" y="982520"/>
            <a:ext cx="11483998" cy="356423"/>
          </a:xfrm>
        </p:spPr>
        <p:txBody>
          <a:bodyPr/>
          <a:lstStyle/>
          <a:p>
            <a:r>
              <a:rPr lang="en-AU" dirty="0">
                <a:latin typeface="+mj-lt"/>
              </a:rPr>
              <a:t>clean</a:t>
            </a:r>
          </a:p>
        </p:txBody>
      </p:sp>
      <p:sp>
        <p:nvSpPr>
          <p:cNvPr id="2" name="Slide Number Placeholder 1">
            <a:extLst>
              <a:ext uri="{FF2B5EF4-FFF2-40B4-BE49-F238E27FC236}">
                <a16:creationId xmlns:a16="http://schemas.microsoft.com/office/drawing/2014/main" id="{761738AE-9754-A2E9-5520-6C95A8A18C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pic>
        <p:nvPicPr>
          <p:cNvPr id="8" name="Picture 7" descr="A clean house">
            <a:extLst>
              <a:ext uri="{FF2B5EF4-FFF2-40B4-BE49-F238E27FC236}">
                <a16:creationId xmlns:a16="http://schemas.microsoft.com/office/drawing/2014/main" id="{BB196A3F-09CA-6CD9-5DB4-9DAE776EB0EF}"/>
              </a:ext>
            </a:extLst>
          </p:cNvPr>
          <p:cNvPicPr>
            <a:picLocks noChangeAspect="1"/>
          </p:cNvPicPr>
          <p:nvPr/>
        </p:nvPicPr>
        <p:blipFill>
          <a:blip r:embed="rId3"/>
          <a:stretch>
            <a:fillRect/>
          </a:stretch>
        </p:blipFill>
        <p:spPr>
          <a:xfrm>
            <a:off x="2676088" y="1185267"/>
            <a:ext cx="7292159" cy="5204233"/>
          </a:xfrm>
          <a:prstGeom prst="rect">
            <a:avLst/>
          </a:prstGeom>
        </p:spPr>
      </p:pic>
      <p:sp>
        <p:nvSpPr>
          <p:cNvPr id="4" name="Title 5">
            <a:extLst>
              <a:ext uri="{FF2B5EF4-FFF2-40B4-BE49-F238E27FC236}">
                <a16:creationId xmlns:a16="http://schemas.microsoft.com/office/drawing/2014/main" id="{3B9215E8-5F8A-D9BF-9821-F48EDF405592}"/>
              </a:ext>
            </a:extLst>
          </p:cNvPr>
          <p:cNvSpPr txBox="1">
            <a:spLocks/>
          </p:cNvSpPr>
          <p:nvPr/>
        </p:nvSpPr>
        <p:spPr>
          <a:xfrm>
            <a:off x="8927023" y="366699"/>
            <a:ext cx="1269905" cy="54560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algn="r"/>
            <a:r>
              <a:rPr lang="en-AU" dirty="0" err="1">
                <a:ea typeface="Calibri" panose="020F0502020204030204" pitchFamily="34" charset="0"/>
              </a:rPr>
              <a:t>نظيفة</a:t>
            </a:r>
            <a:r>
              <a:rPr lang="en-AU" dirty="0">
                <a:ea typeface="Calibri" panose="020F0502020204030204" pitchFamily="34" charset="0"/>
              </a:rPr>
              <a:t> </a:t>
            </a:r>
          </a:p>
        </p:txBody>
      </p:sp>
    </p:spTree>
    <p:extLst>
      <p:ext uri="{BB962C8B-B14F-4D97-AF65-F5344CB8AC3E}">
        <p14:creationId xmlns:p14="http://schemas.microsoft.com/office/powerpoint/2010/main" val="213569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5A3EB-CD06-5731-076C-4EB3D625478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C8AD026-5665-CF63-532A-53433EC98F93}"/>
              </a:ext>
            </a:extLst>
          </p:cNvPr>
          <p:cNvSpPr>
            <a:spLocks noGrp="1"/>
          </p:cNvSpPr>
          <p:nvPr>
            <p:ph type="title"/>
          </p:nvPr>
        </p:nvSpPr>
        <p:spPr>
          <a:xfrm>
            <a:off x="-660398" y="369471"/>
            <a:ext cx="11483998" cy="545601"/>
          </a:xfrm>
        </p:spPr>
        <p:txBody>
          <a:bodyPr/>
          <a:lstStyle/>
          <a:p>
            <a:pPr algn="r"/>
            <a:r>
              <a:rPr lang="it-IT" dirty="0">
                <a:ea typeface="Calibri" panose="020F0502020204030204" pitchFamily="34" charset="0"/>
              </a:rPr>
              <a:t>واسعة </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C2C76B9D-0213-4597-0B85-4A209BB3478F}"/>
              </a:ext>
            </a:extLst>
          </p:cNvPr>
          <p:cNvSpPr>
            <a:spLocks noGrp="1"/>
          </p:cNvSpPr>
          <p:nvPr>
            <p:ph type="body" sz="quarter" idx="18"/>
          </p:nvPr>
        </p:nvSpPr>
        <p:spPr>
          <a:xfrm>
            <a:off x="360000" y="982520"/>
            <a:ext cx="11483998" cy="356423"/>
          </a:xfrm>
        </p:spPr>
        <p:txBody>
          <a:bodyPr/>
          <a:lstStyle/>
          <a:p>
            <a:r>
              <a:rPr lang="en-AU" dirty="0">
                <a:latin typeface="+mj-lt"/>
              </a:rPr>
              <a:t>spacious</a:t>
            </a:r>
          </a:p>
        </p:txBody>
      </p:sp>
      <p:pic>
        <p:nvPicPr>
          <p:cNvPr id="5" name="Picture 4" descr="A spacious house">
            <a:extLst>
              <a:ext uri="{FF2B5EF4-FFF2-40B4-BE49-F238E27FC236}">
                <a16:creationId xmlns:a16="http://schemas.microsoft.com/office/drawing/2014/main" id="{F9E7B6B4-40AD-CCE1-6814-5CBCA1883106}"/>
              </a:ext>
            </a:extLst>
          </p:cNvPr>
          <p:cNvPicPr>
            <a:picLocks noChangeAspect="1"/>
          </p:cNvPicPr>
          <p:nvPr/>
        </p:nvPicPr>
        <p:blipFill>
          <a:blip r:embed="rId3"/>
          <a:stretch>
            <a:fillRect/>
          </a:stretch>
        </p:blipFill>
        <p:spPr>
          <a:xfrm>
            <a:off x="1528125" y="1252310"/>
            <a:ext cx="9135750" cy="5125165"/>
          </a:xfrm>
          <a:prstGeom prst="rect">
            <a:avLst/>
          </a:prstGeom>
        </p:spPr>
      </p:pic>
      <p:sp>
        <p:nvSpPr>
          <p:cNvPr id="4" name="Title 5">
            <a:extLst>
              <a:ext uri="{FF2B5EF4-FFF2-40B4-BE49-F238E27FC236}">
                <a16:creationId xmlns:a16="http://schemas.microsoft.com/office/drawing/2014/main" id="{3A4B7581-FAD2-8E7D-C1F9-1D4D91233286}"/>
              </a:ext>
            </a:extLst>
          </p:cNvPr>
          <p:cNvSpPr txBox="1">
            <a:spLocks/>
          </p:cNvSpPr>
          <p:nvPr/>
        </p:nvSpPr>
        <p:spPr>
          <a:xfrm>
            <a:off x="10743213" y="369471"/>
            <a:ext cx="1180123" cy="54560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algn="r"/>
            <a:r>
              <a:rPr lang="it-IT" dirty="0">
                <a:ea typeface="Calibri" panose="020F0502020204030204" pitchFamily="34" charset="0"/>
              </a:rPr>
              <a:t>واسع </a:t>
            </a:r>
            <a:endParaRPr lang="en-AU" dirty="0">
              <a:ea typeface="Calibri" panose="020F0502020204030204" pitchFamily="34" charset="0"/>
            </a:endParaRPr>
          </a:p>
        </p:txBody>
      </p:sp>
      <p:sp>
        <p:nvSpPr>
          <p:cNvPr id="2" name="Slide Number Placeholder 1">
            <a:extLst>
              <a:ext uri="{FF2B5EF4-FFF2-40B4-BE49-F238E27FC236}">
                <a16:creationId xmlns:a16="http://schemas.microsoft.com/office/drawing/2014/main" id="{76CB9CBF-3B49-1470-57EC-FB236771ACC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89233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E58E2-84B9-FC34-4C63-B40FD7CAECB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F67E909-4A8E-C03C-0BDF-09F2E020CDE4}"/>
              </a:ext>
            </a:extLst>
          </p:cNvPr>
          <p:cNvSpPr>
            <a:spLocks noGrp="1"/>
          </p:cNvSpPr>
          <p:nvPr>
            <p:ph type="title"/>
          </p:nvPr>
        </p:nvSpPr>
        <p:spPr>
          <a:xfrm>
            <a:off x="-775464" y="378449"/>
            <a:ext cx="11483998" cy="545601"/>
          </a:xfrm>
        </p:spPr>
        <p:txBody>
          <a:bodyPr/>
          <a:lstStyle/>
          <a:p>
            <a:pPr algn="r"/>
            <a:r>
              <a:rPr lang="it-IT" dirty="0" err="1">
                <a:ea typeface="Calibri" panose="020F0502020204030204" pitchFamily="34" charset="0"/>
              </a:rPr>
              <a:t>مريحة</a:t>
            </a:r>
            <a:r>
              <a:rPr lang="it-IT" dirty="0">
                <a:ea typeface="Calibri" panose="020F0502020204030204" pitchFamily="34" charset="0"/>
              </a:rPr>
              <a:t> </a:t>
            </a:r>
            <a:r>
              <a:rPr lang="en-AU" dirty="0">
                <a:ea typeface="Calibri" panose="020F0502020204030204" pitchFamily="34" charset="0"/>
              </a:rPr>
              <a:t> </a:t>
            </a:r>
          </a:p>
        </p:txBody>
      </p:sp>
      <p:sp>
        <p:nvSpPr>
          <p:cNvPr id="3" name="Text Placeholder 12">
            <a:extLst>
              <a:ext uri="{FF2B5EF4-FFF2-40B4-BE49-F238E27FC236}">
                <a16:creationId xmlns:a16="http://schemas.microsoft.com/office/drawing/2014/main" id="{A26054CF-D782-8C95-E2D8-9D68ECCB7065}"/>
              </a:ext>
            </a:extLst>
          </p:cNvPr>
          <p:cNvSpPr>
            <a:spLocks noGrp="1"/>
          </p:cNvSpPr>
          <p:nvPr>
            <p:ph type="body" sz="quarter" idx="18"/>
          </p:nvPr>
        </p:nvSpPr>
        <p:spPr>
          <a:xfrm>
            <a:off x="360000" y="982520"/>
            <a:ext cx="11483998" cy="356423"/>
          </a:xfrm>
        </p:spPr>
        <p:txBody>
          <a:bodyPr/>
          <a:lstStyle/>
          <a:p>
            <a:r>
              <a:rPr lang="en-AU" dirty="0">
                <a:latin typeface="+mj-lt"/>
              </a:rPr>
              <a:t>comfortable</a:t>
            </a:r>
          </a:p>
        </p:txBody>
      </p:sp>
      <p:sp>
        <p:nvSpPr>
          <p:cNvPr id="2" name="Slide Number Placeholder 1">
            <a:extLst>
              <a:ext uri="{FF2B5EF4-FFF2-40B4-BE49-F238E27FC236}">
                <a16:creationId xmlns:a16="http://schemas.microsoft.com/office/drawing/2014/main" id="{8CC61BB7-9074-5C60-D4DF-FD63C489CB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
        <p:nvSpPr>
          <p:cNvPr id="4" name="Title 5">
            <a:extLst>
              <a:ext uri="{FF2B5EF4-FFF2-40B4-BE49-F238E27FC236}">
                <a16:creationId xmlns:a16="http://schemas.microsoft.com/office/drawing/2014/main" id="{6D587924-6CEE-04D3-FB08-8AC384E06C9C}"/>
              </a:ext>
            </a:extLst>
          </p:cNvPr>
          <p:cNvSpPr txBox="1">
            <a:spLocks/>
          </p:cNvSpPr>
          <p:nvPr/>
        </p:nvSpPr>
        <p:spPr>
          <a:xfrm>
            <a:off x="10492353" y="344916"/>
            <a:ext cx="1351645" cy="54560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algn="r"/>
            <a:r>
              <a:rPr lang="it-IT" dirty="0">
                <a:ea typeface="Calibri" panose="020F0502020204030204" pitchFamily="34" charset="0"/>
              </a:rPr>
              <a:t>مريح </a:t>
            </a:r>
            <a:r>
              <a:rPr lang="en-AU" dirty="0">
                <a:ea typeface="Calibri" panose="020F0502020204030204" pitchFamily="34" charset="0"/>
              </a:rPr>
              <a:t> </a:t>
            </a:r>
          </a:p>
        </p:txBody>
      </p:sp>
      <p:pic>
        <p:nvPicPr>
          <p:cNvPr id="7" name="Picture 6" descr="A person looking comfortable">
            <a:extLst>
              <a:ext uri="{FF2B5EF4-FFF2-40B4-BE49-F238E27FC236}">
                <a16:creationId xmlns:a16="http://schemas.microsoft.com/office/drawing/2014/main" id="{CAE4F244-69BE-34DC-87F7-F9339B4A858E}"/>
              </a:ext>
            </a:extLst>
          </p:cNvPr>
          <p:cNvPicPr>
            <a:picLocks noChangeAspect="1"/>
          </p:cNvPicPr>
          <p:nvPr/>
        </p:nvPicPr>
        <p:blipFill>
          <a:blip r:embed="rId3"/>
          <a:stretch>
            <a:fillRect/>
          </a:stretch>
        </p:blipFill>
        <p:spPr>
          <a:xfrm>
            <a:off x="3763402" y="1099460"/>
            <a:ext cx="4944165" cy="5077534"/>
          </a:xfrm>
          <a:prstGeom prst="rect">
            <a:avLst/>
          </a:prstGeom>
        </p:spPr>
      </p:pic>
    </p:spTree>
    <p:extLst>
      <p:ext uri="{BB962C8B-B14F-4D97-AF65-F5344CB8AC3E}">
        <p14:creationId xmlns:p14="http://schemas.microsoft.com/office/powerpoint/2010/main" val="31263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FCC7E-B2C0-6145-94D1-6B19DE135EA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FA8CF17-B64C-60CE-E96E-876E88A5E4B6}"/>
              </a:ext>
            </a:extLst>
          </p:cNvPr>
          <p:cNvSpPr>
            <a:spLocks noGrp="1"/>
          </p:cNvSpPr>
          <p:nvPr>
            <p:ph type="title"/>
          </p:nvPr>
        </p:nvSpPr>
        <p:spPr>
          <a:xfrm>
            <a:off x="10708534" y="360000"/>
            <a:ext cx="1135464" cy="545601"/>
          </a:xfrm>
        </p:spPr>
        <p:txBody>
          <a:bodyPr/>
          <a:lstStyle/>
          <a:p>
            <a:pPr algn="r"/>
            <a:r>
              <a:rPr lang="it-IT" dirty="0" err="1">
                <a:effectLst/>
                <a:latin typeface="Arial" panose="020B0604020202020204" pitchFamily="34" charset="0"/>
                <a:ea typeface="Calibri" panose="020F0502020204030204" pitchFamily="34" charset="0"/>
              </a:rPr>
              <a:t>حديث</a:t>
            </a:r>
            <a:r>
              <a:rPr lang="it-IT" dirty="0">
                <a:effectLst/>
                <a:latin typeface="Arial" panose="020B0604020202020204" pitchFamily="34" charset="0"/>
                <a:ea typeface="Calibri" panose="020F0502020204030204" pitchFamily="34" charset="0"/>
              </a:rPr>
              <a:t> </a:t>
            </a:r>
            <a:r>
              <a:rPr lang="it-IT" dirty="0">
                <a:solidFill>
                  <a:schemeClr val="bg1"/>
                </a:solidFill>
                <a:effectLst/>
                <a:ea typeface="Calibri" panose="020F0502020204030204" pitchFamily="34" charset="0"/>
              </a:rPr>
              <a:t>2</a:t>
            </a:r>
            <a:endParaRPr lang="en-AU" dirty="0">
              <a:solidFill>
                <a:schemeClr val="bg1"/>
              </a:solidFill>
              <a:ea typeface="Calibri" panose="020F0502020204030204" pitchFamily="34" charset="0"/>
            </a:endParaRPr>
          </a:p>
        </p:txBody>
      </p:sp>
      <p:sp>
        <p:nvSpPr>
          <p:cNvPr id="4" name="Title 5">
            <a:extLst>
              <a:ext uri="{FF2B5EF4-FFF2-40B4-BE49-F238E27FC236}">
                <a16:creationId xmlns:a16="http://schemas.microsoft.com/office/drawing/2014/main" id="{E79E0661-1602-1F0D-53C8-4965CCFA866B}"/>
              </a:ext>
            </a:extLst>
          </p:cNvPr>
          <p:cNvSpPr txBox="1">
            <a:spLocks/>
          </p:cNvSpPr>
          <p:nvPr/>
        </p:nvSpPr>
        <p:spPr>
          <a:xfrm>
            <a:off x="-775464" y="378449"/>
            <a:ext cx="11483998" cy="54560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algn="r"/>
            <a:r>
              <a:rPr lang="en-AU" dirty="0"/>
              <a:t> </a:t>
            </a:r>
            <a:r>
              <a:rPr lang="it-IT" dirty="0"/>
              <a:t>حديثة </a:t>
            </a:r>
            <a:r>
              <a:rPr lang="it-IT" dirty="0">
                <a:ea typeface="Calibri" panose="020F0502020204030204" pitchFamily="34" charset="0"/>
              </a:rPr>
              <a:t> </a:t>
            </a:r>
            <a:r>
              <a:rPr lang="en-AU" dirty="0">
                <a:ea typeface="Calibri" panose="020F0502020204030204" pitchFamily="34" charset="0"/>
              </a:rPr>
              <a:t> </a:t>
            </a:r>
            <a:br>
              <a:rPr lang="en-AU" dirty="0">
                <a:ea typeface="Calibri" panose="020F0502020204030204" pitchFamily="34" charset="0"/>
              </a:rPr>
            </a:br>
            <a:r>
              <a:rPr lang="it-IT" dirty="0">
                <a:ea typeface="Calibri" panose="020F0502020204030204" pitchFamily="34" charset="0"/>
              </a:rPr>
              <a:t> </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6A16E1BA-AD36-45AD-ABF6-CB7F1D71C44B}"/>
              </a:ext>
            </a:extLst>
          </p:cNvPr>
          <p:cNvSpPr>
            <a:spLocks noGrp="1"/>
          </p:cNvSpPr>
          <p:nvPr>
            <p:ph type="body" sz="quarter" idx="18"/>
          </p:nvPr>
        </p:nvSpPr>
        <p:spPr>
          <a:xfrm>
            <a:off x="360000" y="982520"/>
            <a:ext cx="11483998" cy="356423"/>
          </a:xfrm>
        </p:spPr>
        <p:txBody>
          <a:bodyPr/>
          <a:lstStyle/>
          <a:p>
            <a:r>
              <a:rPr lang="en-AU" dirty="0">
                <a:latin typeface="+mj-lt"/>
              </a:rPr>
              <a:t>Modern</a:t>
            </a:r>
          </a:p>
        </p:txBody>
      </p:sp>
      <p:pic>
        <p:nvPicPr>
          <p:cNvPr id="7" name="Picture 6" descr="A modern apartment">
            <a:extLst>
              <a:ext uri="{FF2B5EF4-FFF2-40B4-BE49-F238E27FC236}">
                <a16:creationId xmlns:a16="http://schemas.microsoft.com/office/drawing/2014/main" id="{EC9DAC1E-7A34-145F-7A03-3DBA83BE8F18}"/>
              </a:ext>
            </a:extLst>
          </p:cNvPr>
          <p:cNvPicPr>
            <a:picLocks noChangeAspect="1"/>
          </p:cNvPicPr>
          <p:nvPr/>
        </p:nvPicPr>
        <p:blipFill>
          <a:blip r:embed="rId3"/>
          <a:stretch>
            <a:fillRect/>
          </a:stretch>
        </p:blipFill>
        <p:spPr>
          <a:xfrm>
            <a:off x="3334177" y="982520"/>
            <a:ext cx="5523646" cy="5369600"/>
          </a:xfrm>
          <a:prstGeom prst="rect">
            <a:avLst/>
          </a:prstGeom>
        </p:spPr>
      </p:pic>
      <p:sp>
        <p:nvSpPr>
          <p:cNvPr id="2" name="Slide Number Placeholder 1">
            <a:extLst>
              <a:ext uri="{FF2B5EF4-FFF2-40B4-BE49-F238E27FC236}">
                <a16:creationId xmlns:a16="http://schemas.microsoft.com/office/drawing/2014/main" id="{A914C8E2-947E-CE68-43D7-4C9A1E1C103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58889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a:t>
            </a:r>
            <a:r>
              <a:rPr lang="en-AU">
                <a:latin typeface="+mj-lt"/>
              </a:rPr>
              <a:t>), 2025</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2C94-F6D7-5B35-22DB-B518194C3C0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FE15F45-5890-51ED-3873-198FC7452F3E}"/>
              </a:ext>
            </a:extLst>
          </p:cNvPr>
          <p:cNvSpPr>
            <a:spLocks noGrp="1"/>
          </p:cNvSpPr>
          <p:nvPr>
            <p:ph type="title"/>
          </p:nvPr>
        </p:nvSpPr>
        <p:spPr>
          <a:xfrm>
            <a:off x="359999" y="360000"/>
            <a:ext cx="11483999" cy="545601"/>
          </a:xfrm>
        </p:spPr>
        <p:txBody>
          <a:bodyPr/>
          <a:lstStyle/>
          <a:p>
            <a:pPr algn="r"/>
            <a:r>
              <a:rPr lang="en-AU" sz="3600" dirty="0" err="1">
                <a:effectLst/>
                <a:latin typeface="Arial" panose="020B0604020202020204" pitchFamily="34" charset="0"/>
                <a:ea typeface="Calibri" panose="020F0502020204030204" pitchFamily="34" charset="0"/>
              </a:rPr>
              <a:t>صغير</a:t>
            </a:r>
            <a:r>
              <a:rPr lang="en-AU" sz="3600" dirty="0">
                <a:effectLst/>
                <a:latin typeface="Arial" panose="020B0604020202020204" pitchFamily="34" charset="0"/>
                <a:ea typeface="Calibri" panose="020F0502020204030204" pitchFamily="34" charset="0"/>
              </a:rPr>
              <a:t> </a:t>
            </a:r>
            <a:endParaRPr lang="en-AU" dirty="0">
              <a:latin typeface="+mj-lt"/>
            </a:endParaRPr>
          </a:p>
        </p:txBody>
      </p:sp>
      <p:sp>
        <p:nvSpPr>
          <p:cNvPr id="13" name="Text Placeholder 12">
            <a:extLst>
              <a:ext uri="{FF2B5EF4-FFF2-40B4-BE49-F238E27FC236}">
                <a16:creationId xmlns:a16="http://schemas.microsoft.com/office/drawing/2014/main" id="{AB7D3C79-B89E-DFCB-C11A-43A200ACF9EA}"/>
              </a:ext>
            </a:extLst>
          </p:cNvPr>
          <p:cNvSpPr>
            <a:spLocks noGrp="1"/>
          </p:cNvSpPr>
          <p:nvPr>
            <p:ph type="body" sz="quarter" idx="18"/>
          </p:nvPr>
        </p:nvSpPr>
        <p:spPr>
          <a:xfrm>
            <a:off x="360000" y="982520"/>
            <a:ext cx="11483998" cy="356423"/>
          </a:xfrm>
        </p:spPr>
        <p:txBody>
          <a:bodyPr/>
          <a:lstStyle/>
          <a:p>
            <a:r>
              <a:rPr lang="en-AU" dirty="0">
                <a:latin typeface="+mj-lt"/>
              </a:rPr>
              <a:t>small</a:t>
            </a:r>
          </a:p>
        </p:txBody>
      </p:sp>
      <p:sp>
        <p:nvSpPr>
          <p:cNvPr id="3" name="Slide Number Placeholder 2">
            <a:extLst>
              <a:ext uri="{FF2B5EF4-FFF2-40B4-BE49-F238E27FC236}">
                <a16:creationId xmlns:a16="http://schemas.microsoft.com/office/drawing/2014/main" id="{38B530D5-D0E7-A667-FBDA-F055986D49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pic>
        <p:nvPicPr>
          <p:cNvPr id="4" name="Picture 3" descr="A small house">
            <a:extLst>
              <a:ext uri="{FF2B5EF4-FFF2-40B4-BE49-F238E27FC236}">
                <a16:creationId xmlns:a16="http://schemas.microsoft.com/office/drawing/2014/main" id="{B7A83366-695A-944A-710A-041715AFDC20}"/>
              </a:ext>
            </a:extLst>
          </p:cNvPr>
          <p:cNvPicPr>
            <a:picLocks noChangeAspect="1"/>
          </p:cNvPicPr>
          <p:nvPr/>
        </p:nvPicPr>
        <p:blipFill>
          <a:blip r:embed="rId3"/>
          <a:stretch>
            <a:fillRect/>
          </a:stretch>
        </p:blipFill>
        <p:spPr>
          <a:xfrm>
            <a:off x="2857263" y="1160731"/>
            <a:ext cx="6849431" cy="5172797"/>
          </a:xfrm>
          <a:prstGeom prst="rect">
            <a:avLst/>
          </a:prstGeom>
        </p:spPr>
      </p:pic>
    </p:spTree>
    <p:extLst>
      <p:ext uri="{BB962C8B-B14F-4D97-AF65-F5344CB8AC3E}">
        <p14:creationId xmlns:p14="http://schemas.microsoft.com/office/powerpoint/2010/main" val="19609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pPr algn="r"/>
            <a:r>
              <a:rPr lang="en-AU" sz="3600" dirty="0" err="1">
                <a:effectLst/>
                <a:latin typeface="Arial" panose="020B0604020202020204" pitchFamily="34" charset="0"/>
                <a:ea typeface="Calibri" panose="020F0502020204030204" pitchFamily="34" charset="0"/>
              </a:rPr>
              <a:t>كبير</a:t>
            </a:r>
            <a:r>
              <a:rPr lang="en-AU" sz="3600" dirty="0">
                <a:effectLst/>
                <a:latin typeface="Arial" panose="020B0604020202020204" pitchFamily="34" charset="0"/>
                <a:ea typeface="Calibri" panose="020F0502020204030204" pitchFamily="34" charset="0"/>
              </a:rPr>
              <a:t> </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big</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pic>
        <p:nvPicPr>
          <p:cNvPr id="8" name="Picture 7" descr="A big house">
            <a:extLst>
              <a:ext uri="{FF2B5EF4-FFF2-40B4-BE49-F238E27FC236}">
                <a16:creationId xmlns:a16="http://schemas.microsoft.com/office/drawing/2014/main" id="{CC53657E-0920-3F15-3F8F-C2A3D92D1101}"/>
              </a:ext>
            </a:extLst>
          </p:cNvPr>
          <p:cNvPicPr>
            <a:picLocks noChangeAspect="1"/>
          </p:cNvPicPr>
          <p:nvPr/>
        </p:nvPicPr>
        <p:blipFill>
          <a:blip r:embed="rId3"/>
          <a:stretch>
            <a:fillRect/>
          </a:stretch>
        </p:blipFill>
        <p:spPr>
          <a:xfrm>
            <a:off x="3032789" y="1415862"/>
            <a:ext cx="6296904" cy="4829849"/>
          </a:xfrm>
          <a:prstGeom prst="rect">
            <a:avLst/>
          </a:prstGeom>
        </p:spPr>
      </p:pic>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FAC90-A64C-4965-F6BD-26B4F20C999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B28C485-CB22-3AE4-CBC9-4BC4121E8D19}"/>
              </a:ext>
            </a:extLst>
          </p:cNvPr>
          <p:cNvSpPr>
            <a:spLocks noGrp="1"/>
          </p:cNvSpPr>
          <p:nvPr>
            <p:ph type="title"/>
          </p:nvPr>
        </p:nvSpPr>
        <p:spPr>
          <a:xfrm>
            <a:off x="360000" y="360000"/>
            <a:ext cx="11483998" cy="545601"/>
          </a:xfrm>
        </p:spPr>
        <p:txBody>
          <a:bodyPr/>
          <a:lstStyle/>
          <a:p>
            <a:pPr algn="r"/>
            <a:r>
              <a:rPr lang="en-AU" sz="3600" dirty="0" err="1">
                <a:effectLst/>
                <a:latin typeface="Arial" panose="020B0604020202020204" pitchFamily="34" charset="0"/>
                <a:ea typeface="Calibri" panose="020F0502020204030204" pitchFamily="34" charset="0"/>
              </a:rPr>
              <a:t>جميل</a:t>
            </a:r>
            <a:r>
              <a:rPr lang="en-AU" sz="3600" dirty="0">
                <a:effectLst/>
                <a:latin typeface="Arial" panose="020B0604020202020204" pitchFamily="34" charset="0"/>
                <a:ea typeface="Calibri" panose="020F0502020204030204" pitchFamily="34" charset="0"/>
              </a:rPr>
              <a:t> </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A8B1FD9C-1166-C3E7-53B0-27E064315041}"/>
              </a:ext>
            </a:extLst>
          </p:cNvPr>
          <p:cNvSpPr>
            <a:spLocks noGrp="1"/>
          </p:cNvSpPr>
          <p:nvPr>
            <p:ph type="body" sz="quarter" idx="18"/>
          </p:nvPr>
        </p:nvSpPr>
        <p:spPr>
          <a:xfrm>
            <a:off x="360000" y="982520"/>
            <a:ext cx="11483998" cy="356423"/>
          </a:xfrm>
        </p:spPr>
        <p:txBody>
          <a:bodyPr/>
          <a:lstStyle/>
          <a:p>
            <a:r>
              <a:rPr lang="en-AU" dirty="0">
                <a:latin typeface="+mj-lt"/>
              </a:rPr>
              <a:t>beautiful</a:t>
            </a:r>
          </a:p>
        </p:txBody>
      </p:sp>
      <p:sp>
        <p:nvSpPr>
          <p:cNvPr id="2" name="Slide Number Placeholder 1">
            <a:extLst>
              <a:ext uri="{FF2B5EF4-FFF2-40B4-BE49-F238E27FC236}">
                <a16:creationId xmlns:a16="http://schemas.microsoft.com/office/drawing/2014/main" id="{4BC1E64B-0C0A-7C3A-3020-9C0854A887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pic>
        <p:nvPicPr>
          <p:cNvPr id="7" name="Picture 6" descr="A beautiful house">
            <a:extLst>
              <a:ext uri="{FF2B5EF4-FFF2-40B4-BE49-F238E27FC236}">
                <a16:creationId xmlns:a16="http://schemas.microsoft.com/office/drawing/2014/main" id="{DBD28E65-F3B5-8642-5812-42EE76BE1C4B}"/>
              </a:ext>
            </a:extLst>
          </p:cNvPr>
          <p:cNvPicPr>
            <a:picLocks noChangeAspect="1"/>
          </p:cNvPicPr>
          <p:nvPr/>
        </p:nvPicPr>
        <p:blipFill>
          <a:blip r:embed="rId3"/>
          <a:stretch>
            <a:fillRect/>
          </a:stretch>
        </p:blipFill>
        <p:spPr>
          <a:xfrm>
            <a:off x="1556704" y="1442984"/>
            <a:ext cx="9078592" cy="4582164"/>
          </a:xfrm>
          <a:prstGeom prst="rect">
            <a:avLst/>
          </a:prstGeom>
        </p:spPr>
      </p:pic>
    </p:spTree>
    <p:extLst>
      <p:ext uri="{BB962C8B-B14F-4D97-AF65-F5344CB8AC3E}">
        <p14:creationId xmlns:p14="http://schemas.microsoft.com/office/powerpoint/2010/main" val="332328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65F0-C4E8-A68D-2F6D-EDADB869A50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73E9011-4695-1F89-3EF1-4EBF758DBE80}"/>
              </a:ext>
            </a:extLst>
          </p:cNvPr>
          <p:cNvSpPr>
            <a:spLocks noGrp="1"/>
          </p:cNvSpPr>
          <p:nvPr>
            <p:ph type="title"/>
          </p:nvPr>
        </p:nvSpPr>
        <p:spPr>
          <a:xfrm>
            <a:off x="360000" y="360000"/>
            <a:ext cx="11483998" cy="545601"/>
          </a:xfrm>
        </p:spPr>
        <p:txBody>
          <a:bodyPr/>
          <a:lstStyle/>
          <a:p>
            <a:pPr algn="r"/>
            <a:r>
              <a:rPr lang="ar-AE" dirty="0"/>
              <a:t>نظيف</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973D0CC9-875E-0FAF-0373-A074E9D56C30}"/>
              </a:ext>
            </a:extLst>
          </p:cNvPr>
          <p:cNvSpPr>
            <a:spLocks noGrp="1"/>
          </p:cNvSpPr>
          <p:nvPr>
            <p:ph type="body" sz="quarter" idx="18"/>
          </p:nvPr>
        </p:nvSpPr>
        <p:spPr>
          <a:xfrm>
            <a:off x="360000" y="982520"/>
            <a:ext cx="11483998" cy="356423"/>
          </a:xfrm>
        </p:spPr>
        <p:txBody>
          <a:bodyPr/>
          <a:lstStyle/>
          <a:p>
            <a:r>
              <a:rPr lang="en-AU" dirty="0">
                <a:latin typeface="+mj-lt"/>
              </a:rPr>
              <a:t>clean</a:t>
            </a:r>
          </a:p>
        </p:txBody>
      </p:sp>
      <p:sp>
        <p:nvSpPr>
          <p:cNvPr id="2" name="Slide Number Placeholder 1">
            <a:extLst>
              <a:ext uri="{FF2B5EF4-FFF2-40B4-BE49-F238E27FC236}">
                <a16:creationId xmlns:a16="http://schemas.microsoft.com/office/drawing/2014/main" id="{FC64E027-386C-7B12-C884-29D2B1009F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pic>
        <p:nvPicPr>
          <p:cNvPr id="8" name="Picture 7" descr="A clean house">
            <a:extLst>
              <a:ext uri="{FF2B5EF4-FFF2-40B4-BE49-F238E27FC236}">
                <a16:creationId xmlns:a16="http://schemas.microsoft.com/office/drawing/2014/main" id="{353DE0E3-4333-16B5-B136-94AAFD24906C}"/>
              </a:ext>
            </a:extLst>
          </p:cNvPr>
          <p:cNvPicPr>
            <a:picLocks noChangeAspect="1"/>
          </p:cNvPicPr>
          <p:nvPr/>
        </p:nvPicPr>
        <p:blipFill>
          <a:blip r:embed="rId3"/>
          <a:stretch>
            <a:fillRect/>
          </a:stretch>
        </p:blipFill>
        <p:spPr>
          <a:xfrm>
            <a:off x="2676088" y="1185267"/>
            <a:ext cx="7292159" cy="5204233"/>
          </a:xfrm>
          <a:prstGeom prst="rect">
            <a:avLst/>
          </a:prstGeom>
        </p:spPr>
      </p:pic>
    </p:spTree>
    <p:extLst>
      <p:ext uri="{BB962C8B-B14F-4D97-AF65-F5344CB8AC3E}">
        <p14:creationId xmlns:p14="http://schemas.microsoft.com/office/powerpoint/2010/main" val="352456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6714B-D4FD-3D87-4ACB-41BA88FD938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6580787-989C-6067-6248-965CFD55705F}"/>
              </a:ext>
            </a:extLst>
          </p:cNvPr>
          <p:cNvSpPr>
            <a:spLocks noGrp="1"/>
          </p:cNvSpPr>
          <p:nvPr>
            <p:ph type="title"/>
          </p:nvPr>
        </p:nvSpPr>
        <p:spPr>
          <a:xfrm>
            <a:off x="360000" y="360000"/>
            <a:ext cx="11483998" cy="545601"/>
          </a:xfrm>
        </p:spPr>
        <p:txBody>
          <a:bodyPr/>
          <a:lstStyle/>
          <a:p>
            <a:pPr algn="r"/>
            <a:r>
              <a:rPr lang="it-IT" sz="3600" dirty="0">
                <a:effectLst/>
                <a:latin typeface="Arial" panose="020B0604020202020204" pitchFamily="34" charset="0"/>
                <a:ea typeface="Calibri" panose="020F0502020204030204" pitchFamily="34" charset="0"/>
              </a:rPr>
              <a:t>واسع </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5DC1F990-EAF3-A76B-7EC7-9F6E3261DD82}"/>
              </a:ext>
            </a:extLst>
          </p:cNvPr>
          <p:cNvSpPr>
            <a:spLocks noGrp="1"/>
          </p:cNvSpPr>
          <p:nvPr>
            <p:ph type="body" sz="quarter" idx="18"/>
          </p:nvPr>
        </p:nvSpPr>
        <p:spPr>
          <a:xfrm>
            <a:off x="360000" y="982520"/>
            <a:ext cx="11483998" cy="356423"/>
          </a:xfrm>
        </p:spPr>
        <p:txBody>
          <a:bodyPr/>
          <a:lstStyle/>
          <a:p>
            <a:r>
              <a:rPr lang="en-AU" dirty="0">
                <a:latin typeface="+mj-lt"/>
              </a:rPr>
              <a:t>spacious</a:t>
            </a:r>
          </a:p>
        </p:txBody>
      </p:sp>
      <p:sp>
        <p:nvSpPr>
          <p:cNvPr id="2" name="Slide Number Placeholder 1">
            <a:extLst>
              <a:ext uri="{FF2B5EF4-FFF2-40B4-BE49-F238E27FC236}">
                <a16:creationId xmlns:a16="http://schemas.microsoft.com/office/drawing/2014/main" id="{F1E2F084-BB90-B18A-7B9B-2D59985986F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pic>
        <p:nvPicPr>
          <p:cNvPr id="5" name="Picture 4" descr="A spacious house">
            <a:extLst>
              <a:ext uri="{FF2B5EF4-FFF2-40B4-BE49-F238E27FC236}">
                <a16:creationId xmlns:a16="http://schemas.microsoft.com/office/drawing/2014/main" id="{8751C7A6-B8B1-9842-4A5C-CFB5FF87378A}"/>
              </a:ext>
            </a:extLst>
          </p:cNvPr>
          <p:cNvPicPr>
            <a:picLocks noChangeAspect="1"/>
          </p:cNvPicPr>
          <p:nvPr/>
        </p:nvPicPr>
        <p:blipFill>
          <a:blip r:embed="rId3"/>
          <a:stretch>
            <a:fillRect/>
          </a:stretch>
        </p:blipFill>
        <p:spPr>
          <a:xfrm>
            <a:off x="1528125" y="1252310"/>
            <a:ext cx="9135750" cy="5125165"/>
          </a:xfrm>
          <a:prstGeom prst="rect">
            <a:avLst/>
          </a:prstGeom>
        </p:spPr>
      </p:pic>
    </p:spTree>
    <p:extLst>
      <p:ext uri="{BB962C8B-B14F-4D97-AF65-F5344CB8AC3E}">
        <p14:creationId xmlns:p14="http://schemas.microsoft.com/office/powerpoint/2010/main" val="420892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DF8CE-9B0F-00F9-4639-1D1FEBAAAF5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33CAAFD-6C00-E587-F00C-190A3068D9B5}"/>
              </a:ext>
            </a:extLst>
          </p:cNvPr>
          <p:cNvSpPr>
            <a:spLocks noGrp="1"/>
          </p:cNvSpPr>
          <p:nvPr>
            <p:ph type="title"/>
          </p:nvPr>
        </p:nvSpPr>
        <p:spPr>
          <a:xfrm>
            <a:off x="360000" y="360000"/>
            <a:ext cx="11483998" cy="545601"/>
          </a:xfrm>
        </p:spPr>
        <p:txBody>
          <a:bodyPr/>
          <a:lstStyle/>
          <a:p>
            <a:pPr algn="r"/>
            <a:r>
              <a:rPr lang="it-IT" sz="3600" dirty="0">
                <a:effectLst/>
                <a:latin typeface="Arial" panose="020B0604020202020204" pitchFamily="34" charset="0"/>
                <a:ea typeface="Calibri" panose="020F0502020204030204" pitchFamily="34" charset="0"/>
              </a:rPr>
              <a:t>مريح </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E9B5B9B9-2C7E-9CE1-1E75-F09DE947B057}"/>
              </a:ext>
            </a:extLst>
          </p:cNvPr>
          <p:cNvSpPr>
            <a:spLocks noGrp="1"/>
          </p:cNvSpPr>
          <p:nvPr>
            <p:ph type="body" sz="quarter" idx="18"/>
          </p:nvPr>
        </p:nvSpPr>
        <p:spPr>
          <a:xfrm>
            <a:off x="360000" y="982520"/>
            <a:ext cx="11483998" cy="356423"/>
          </a:xfrm>
        </p:spPr>
        <p:txBody>
          <a:bodyPr/>
          <a:lstStyle/>
          <a:p>
            <a:r>
              <a:rPr lang="en-AU" dirty="0">
                <a:latin typeface="+mj-lt"/>
              </a:rPr>
              <a:t>comfortable</a:t>
            </a:r>
          </a:p>
        </p:txBody>
      </p:sp>
      <p:sp>
        <p:nvSpPr>
          <p:cNvPr id="2" name="Slide Number Placeholder 1">
            <a:extLst>
              <a:ext uri="{FF2B5EF4-FFF2-40B4-BE49-F238E27FC236}">
                <a16:creationId xmlns:a16="http://schemas.microsoft.com/office/drawing/2014/main" id="{CB99DEB6-FE00-121A-1A77-F461A3250A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pic>
        <p:nvPicPr>
          <p:cNvPr id="5" name="Picture 4" descr="A person looking comfortable">
            <a:extLst>
              <a:ext uri="{FF2B5EF4-FFF2-40B4-BE49-F238E27FC236}">
                <a16:creationId xmlns:a16="http://schemas.microsoft.com/office/drawing/2014/main" id="{9E14BA20-AB95-C6D8-DCA3-CE1D6CE817DD}"/>
              </a:ext>
            </a:extLst>
          </p:cNvPr>
          <p:cNvPicPr>
            <a:picLocks noChangeAspect="1"/>
          </p:cNvPicPr>
          <p:nvPr/>
        </p:nvPicPr>
        <p:blipFill>
          <a:blip r:embed="rId3"/>
          <a:stretch>
            <a:fillRect/>
          </a:stretch>
        </p:blipFill>
        <p:spPr>
          <a:xfrm>
            <a:off x="3716196" y="1276127"/>
            <a:ext cx="4944165" cy="5077534"/>
          </a:xfrm>
          <a:prstGeom prst="rect">
            <a:avLst/>
          </a:prstGeom>
        </p:spPr>
      </p:pic>
    </p:spTree>
    <p:extLst>
      <p:ext uri="{BB962C8B-B14F-4D97-AF65-F5344CB8AC3E}">
        <p14:creationId xmlns:p14="http://schemas.microsoft.com/office/powerpoint/2010/main" val="392536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5344C-5C04-1E12-7275-EF9681F3763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F4FEF32-7635-6F99-97DC-8C7121CBBE5C}"/>
              </a:ext>
            </a:extLst>
          </p:cNvPr>
          <p:cNvSpPr>
            <a:spLocks noGrp="1"/>
          </p:cNvSpPr>
          <p:nvPr>
            <p:ph type="title"/>
          </p:nvPr>
        </p:nvSpPr>
        <p:spPr>
          <a:xfrm>
            <a:off x="360000" y="360000"/>
            <a:ext cx="11483998" cy="545601"/>
          </a:xfrm>
        </p:spPr>
        <p:txBody>
          <a:bodyPr/>
          <a:lstStyle/>
          <a:p>
            <a:pPr algn="r"/>
            <a:r>
              <a:rPr lang="it-IT" dirty="0">
                <a:effectLst/>
                <a:latin typeface="Arial" panose="020B0604020202020204" pitchFamily="34" charset="0"/>
                <a:ea typeface="Calibri" panose="020F0502020204030204" pitchFamily="34" charset="0"/>
              </a:rPr>
              <a:t>حديث</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ED50EA12-F612-DF78-04D0-59D6E63F4A91}"/>
              </a:ext>
            </a:extLst>
          </p:cNvPr>
          <p:cNvSpPr>
            <a:spLocks noGrp="1"/>
          </p:cNvSpPr>
          <p:nvPr>
            <p:ph type="body" sz="quarter" idx="18"/>
          </p:nvPr>
        </p:nvSpPr>
        <p:spPr>
          <a:xfrm>
            <a:off x="360000" y="982520"/>
            <a:ext cx="11483998" cy="356423"/>
          </a:xfrm>
        </p:spPr>
        <p:txBody>
          <a:bodyPr/>
          <a:lstStyle/>
          <a:p>
            <a:r>
              <a:rPr lang="en-AU" dirty="0">
                <a:latin typeface="+mj-lt"/>
              </a:rPr>
              <a:t>Modern</a:t>
            </a:r>
          </a:p>
        </p:txBody>
      </p:sp>
      <p:sp>
        <p:nvSpPr>
          <p:cNvPr id="2" name="Slide Number Placeholder 1">
            <a:extLst>
              <a:ext uri="{FF2B5EF4-FFF2-40B4-BE49-F238E27FC236}">
                <a16:creationId xmlns:a16="http://schemas.microsoft.com/office/drawing/2014/main" id="{ADE18CBF-7B0B-1270-1D0D-F7117E56F6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pic>
        <p:nvPicPr>
          <p:cNvPr id="7" name="Picture 6" descr="A modern apartment">
            <a:extLst>
              <a:ext uri="{FF2B5EF4-FFF2-40B4-BE49-F238E27FC236}">
                <a16:creationId xmlns:a16="http://schemas.microsoft.com/office/drawing/2014/main" id="{3C24FBA0-0EB4-9E17-FA11-A3B6C82C6EAA}"/>
              </a:ext>
            </a:extLst>
          </p:cNvPr>
          <p:cNvPicPr>
            <a:picLocks noChangeAspect="1"/>
          </p:cNvPicPr>
          <p:nvPr/>
        </p:nvPicPr>
        <p:blipFill>
          <a:blip r:embed="rId3"/>
          <a:stretch>
            <a:fillRect/>
          </a:stretch>
        </p:blipFill>
        <p:spPr>
          <a:xfrm>
            <a:off x="3334177" y="982520"/>
            <a:ext cx="5523646" cy="5369600"/>
          </a:xfrm>
          <a:prstGeom prst="rect">
            <a:avLst/>
          </a:prstGeom>
        </p:spPr>
      </p:pic>
    </p:spTree>
    <p:extLst>
      <p:ext uri="{BB962C8B-B14F-4D97-AF65-F5344CB8AC3E}">
        <p14:creationId xmlns:p14="http://schemas.microsoft.com/office/powerpoint/2010/main" val="427233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DD1CA-2285-F832-7311-1EC5A3EDD28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CCBBD05-BF42-8EEB-970B-774AB08BE7EC}"/>
              </a:ext>
            </a:extLst>
          </p:cNvPr>
          <p:cNvSpPr>
            <a:spLocks noGrp="1"/>
          </p:cNvSpPr>
          <p:nvPr>
            <p:ph type="title"/>
          </p:nvPr>
        </p:nvSpPr>
        <p:spPr>
          <a:xfrm>
            <a:off x="9645138" y="347813"/>
            <a:ext cx="1033930" cy="545601"/>
          </a:xfrm>
        </p:spPr>
        <p:txBody>
          <a:bodyPr/>
          <a:lstStyle/>
          <a:p>
            <a:pPr algn="r"/>
            <a:r>
              <a:rPr lang="en-AU" sz="3600" dirty="0" err="1">
                <a:effectLst/>
                <a:latin typeface="Arial" panose="020B0604020202020204" pitchFamily="34" charset="0"/>
                <a:ea typeface="Calibri" panose="020F0502020204030204" pitchFamily="34" charset="0"/>
              </a:rPr>
              <a:t>صغيرة</a:t>
            </a:r>
            <a:endParaRPr lang="en-AU" dirty="0">
              <a:latin typeface="+mj-lt"/>
            </a:endParaRPr>
          </a:p>
        </p:txBody>
      </p:sp>
      <p:sp>
        <p:nvSpPr>
          <p:cNvPr id="2" name="Title 10">
            <a:extLst>
              <a:ext uri="{FF2B5EF4-FFF2-40B4-BE49-F238E27FC236}">
                <a16:creationId xmlns:a16="http://schemas.microsoft.com/office/drawing/2014/main" id="{B4C8A6C6-6A61-4F7A-7BE8-D0BE1BCD7A1E}"/>
              </a:ext>
            </a:extLst>
          </p:cNvPr>
          <p:cNvSpPr txBox="1">
            <a:spLocks/>
          </p:cNvSpPr>
          <p:nvPr/>
        </p:nvSpPr>
        <p:spPr>
          <a:xfrm>
            <a:off x="10810068" y="347813"/>
            <a:ext cx="1033930" cy="54560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algn="r"/>
            <a:r>
              <a:rPr lang="en-AU" dirty="0" err="1">
                <a:ea typeface="Calibri" panose="020F0502020204030204" pitchFamily="34" charset="0"/>
              </a:rPr>
              <a:t>صغير</a:t>
            </a:r>
            <a:r>
              <a:rPr lang="en-AU" dirty="0">
                <a:ea typeface="Calibri" panose="020F0502020204030204" pitchFamily="34" charset="0"/>
              </a:rPr>
              <a:t> </a:t>
            </a:r>
            <a:endParaRPr lang="en-AU" dirty="0">
              <a:latin typeface="+mj-lt"/>
            </a:endParaRPr>
          </a:p>
        </p:txBody>
      </p:sp>
      <p:sp>
        <p:nvSpPr>
          <p:cNvPr id="13" name="Text Placeholder 12">
            <a:extLst>
              <a:ext uri="{FF2B5EF4-FFF2-40B4-BE49-F238E27FC236}">
                <a16:creationId xmlns:a16="http://schemas.microsoft.com/office/drawing/2014/main" id="{9E7E0BDB-1BB6-CFBD-0CCA-CBB416CDCC3A}"/>
              </a:ext>
            </a:extLst>
          </p:cNvPr>
          <p:cNvSpPr>
            <a:spLocks noGrp="1"/>
          </p:cNvSpPr>
          <p:nvPr>
            <p:ph type="body" sz="quarter" idx="18"/>
          </p:nvPr>
        </p:nvSpPr>
        <p:spPr>
          <a:xfrm>
            <a:off x="360000" y="982520"/>
            <a:ext cx="11483998" cy="356423"/>
          </a:xfrm>
        </p:spPr>
        <p:txBody>
          <a:bodyPr/>
          <a:lstStyle/>
          <a:p>
            <a:r>
              <a:rPr lang="en-AU" dirty="0">
                <a:latin typeface="+mj-lt"/>
              </a:rPr>
              <a:t>small</a:t>
            </a:r>
          </a:p>
        </p:txBody>
      </p:sp>
      <p:sp>
        <p:nvSpPr>
          <p:cNvPr id="3" name="Slide Number Placeholder 2">
            <a:extLst>
              <a:ext uri="{FF2B5EF4-FFF2-40B4-BE49-F238E27FC236}">
                <a16:creationId xmlns:a16="http://schemas.microsoft.com/office/drawing/2014/main" id="{35574A03-7DA2-CB62-D08E-1801A6507C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pic>
        <p:nvPicPr>
          <p:cNvPr id="4" name="Picture 3" descr="A small house">
            <a:extLst>
              <a:ext uri="{FF2B5EF4-FFF2-40B4-BE49-F238E27FC236}">
                <a16:creationId xmlns:a16="http://schemas.microsoft.com/office/drawing/2014/main" id="{16998803-E5DE-F18F-634B-4D2FCA988D26}"/>
              </a:ext>
            </a:extLst>
          </p:cNvPr>
          <p:cNvPicPr>
            <a:picLocks noChangeAspect="1"/>
          </p:cNvPicPr>
          <p:nvPr/>
        </p:nvPicPr>
        <p:blipFill>
          <a:blip r:embed="rId3"/>
          <a:stretch>
            <a:fillRect/>
          </a:stretch>
        </p:blipFill>
        <p:spPr>
          <a:xfrm>
            <a:off x="2857263" y="1160731"/>
            <a:ext cx="6849431" cy="5172797"/>
          </a:xfrm>
          <a:prstGeom prst="rect">
            <a:avLst/>
          </a:prstGeom>
        </p:spPr>
      </p:pic>
    </p:spTree>
    <p:extLst>
      <p:ext uri="{BB962C8B-B14F-4D97-AF65-F5344CB8AC3E}">
        <p14:creationId xmlns:p14="http://schemas.microsoft.com/office/powerpoint/2010/main" val="286627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student-facing-secondary-template-v1.6</Template>
  <TotalTime>13470</TotalTime>
  <Words>498</Words>
  <Application>Microsoft Macintosh PowerPoint</Application>
  <PresentationFormat>Widescreen</PresentationFormat>
  <Paragraphs>89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Times New Roman</vt:lpstr>
      <vt:lpstr>Calibri</vt:lpstr>
      <vt:lpstr>Public Sans</vt:lpstr>
      <vt:lpstr>NSWG Corporate</vt:lpstr>
      <vt:lpstr>Adjectives to describe where you live</vt:lpstr>
      <vt:lpstr>صغير </vt:lpstr>
      <vt:lpstr>كبير </vt:lpstr>
      <vt:lpstr>جميل </vt:lpstr>
      <vt:lpstr>نظيف</vt:lpstr>
      <vt:lpstr>واسع </vt:lpstr>
      <vt:lpstr>مريح </vt:lpstr>
      <vt:lpstr>حديث</vt:lpstr>
      <vt:lpstr>صغيرة</vt:lpstr>
      <vt:lpstr>كبير      </vt:lpstr>
      <vt:lpstr>جميل</vt:lpstr>
      <vt:lpstr>  نظيف </vt:lpstr>
      <vt:lpstr>واسعة </vt:lpstr>
      <vt:lpstr>مريحة  </vt:lpstr>
      <vt:lpstr>حديث 2</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Adjectives to describe where you live – Arabic, Stage 4</dc:title>
  <dc:subject/>
  <dc:creator>NSW Department of Education</dc:creator>
  <cp:keywords/>
  <dc:description/>
  <dcterms:created xsi:type="dcterms:W3CDTF">2024-12-09T00:52:44Z</dcterms:created>
  <dcterms:modified xsi:type="dcterms:W3CDTF">2025-06-26T00:06:09Z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ies>
</file>