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9"/>
  </p:notesMasterIdLst>
  <p:handoutMasterIdLst>
    <p:handoutMasterId r:id="rId30"/>
  </p:handoutMasterIdLst>
  <p:sldIdLst>
    <p:sldId id="271" r:id="rId2"/>
    <p:sldId id="26399" r:id="rId3"/>
    <p:sldId id="26375" r:id="rId4"/>
    <p:sldId id="26400" r:id="rId5"/>
    <p:sldId id="26409" r:id="rId6"/>
    <p:sldId id="26414" r:id="rId7"/>
    <p:sldId id="26410" r:id="rId8"/>
    <p:sldId id="26411" r:id="rId9"/>
    <p:sldId id="26412" r:id="rId10"/>
    <p:sldId id="26413" r:id="rId11"/>
    <p:sldId id="26415" r:id="rId12"/>
    <p:sldId id="26416" r:id="rId13"/>
    <p:sldId id="26417" r:id="rId14"/>
    <p:sldId id="26418" r:id="rId15"/>
    <p:sldId id="26419" r:id="rId16"/>
    <p:sldId id="26420" r:id="rId17"/>
    <p:sldId id="26421" r:id="rId18"/>
    <p:sldId id="26422" r:id="rId19"/>
    <p:sldId id="26427" r:id="rId20"/>
    <p:sldId id="26428" r:id="rId21"/>
    <p:sldId id="26429" r:id="rId22"/>
    <p:sldId id="26430" r:id="rId23"/>
    <p:sldId id="26423" r:id="rId24"/>
    <p:sldId id="26424" r:id="rId25"/>
    <p:sldId id="26425" r:id="rId26"/>
    <p:sldId id="26426" r:id="rId27"/>
    <p:sldId id="361" r:id="rId28"/>
  </p:sldIdLst>
  <p:sldSz cx="12192000" cy="6858000"/>
  <p:notesSz cx="6858000" cy="9144000"/>
  <p:embeddedFontLst>
    <p:embeddedFont>
      <p:font typeface="Public Sans" pitchFamily="2" charset="77"/>
      <p:regular r:id="rId31"/>
      <p:bold r:id="rId32"/>
      <p:italic r:id="rId33"/>
      <p:boldItalic r:id="rId34"/>
    </p:embeddedFont>
    <p:embeddedFont>
      <p:font typeface="Segoe UI" panose="020B0502040204020203" pitchFamily="34" charset="0"/>
      <p:regular r:id="rId35"/>
      <p:bold r:id="rId36"/>
      <p:italic r:id="rId37"/>
      <p:boldItalic r:id="rId3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D5A8010D-981F-43AA-A0D6-182EC53CAA84}">
          <p14:sldIdLst>
            <p14:sldId id="271"/>
            <p14:sldId id="26399"/>
            <p14:sldId id="26375"/>
            <p14:sldId id="26400"/>
            <p14:sldId id="26409"/>
            <p14:sldId id="26414"/>
            <p14:sldId id="26410"/>
            <p14:sldId id="26411"/>
            <p14:sldId id="26412"/>
            <p14:sldId id="26413"/>
            <p14:sldId id="26415"/>
            <p14:sldId id="26416"/>
            <p14:sldId id="26417"/>
            <p14:sldId id="26418"/>
            <p14:sldId id="26419"/>
            <p14:sldId id="26420"/>
            <p14:sldId id="26421"/>
            <p14:sldId id="26422"/>
            <p14:sldId id="26427"/>
            <p14:sldId id="26428"/>
            <p14:sldId id="26429"/>
            <p14:sldId id="26430"/>
            <p14:sldId id="26423"/>
            <p14:sldId id="26424"/>
            <p14:sldId id="26425"/>
            <p14:sldId id="26426"/>
          </p14:sldIdLst>
        </p14:section>
        <p14:section name="References &amp; copyright" id="{DBC31484-F5F8-4CB1-8DB4-A562A978089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6463" autoAdjust="0"/>
  </p:normalViewPr>
  <p:slideViewPr>
    <p:cSldViewPr snapToGrid="0">
      <p:cViewPr varScale="1">
        <p:scale>
          <a:sx n="105" d="100"/>
          <a:sy n="105" d="100"/>
        </p:scale>
        <p:origin x="1328" y="192"/>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C25E1-8E62-8A2A-6D65-708497F30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B4418-D234-6D7A-EBE4-4D0052E5F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DC348F-2AB2-8CB9-B40C-091290B62808}"/>
              </a:ext>
            </a:extLst>
          </p:cNvPr>
          <p:cNvSpPr>
            <a:spLocks noGrp="1"/>
          </p:cNvSpPr>
          <p:nvPr>
            <p:ph type="body" idx="1"/>
          </p:nvPr>
        </p:nvSpPr>
        <p:spPr/>
        <p:txBody>
          <a:bodyPr/>
          <a:lstStyle/>
          <a:p>
            <a:r>
              <a:rPr lang="en-AU" dirty="0"/>
              <a:t>Ask students: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تعيشين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(f) /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(m) (What kind of home do you live in?) </a:t>
            </a:r>
            <a:endParaRPr lang="en-AU" dirty="0"/>
          </a:p>
        </p:txBody>
      </p:sp>
      <p:sp>
        <p:nvSpPr>
          <p:cNvPr id="4" name="Slide Number Placeholder 3">
            <a:extLst>
              <a:ext uri="{FF2B5EF4-FFF2-40B4-BE49-F238E27FC236}">
                <a16:creationId xmlns:a16="http://schemas.microsoft.com/office/drawing/2014/main" id="{162F5843-F97A-7AFC-B591-19EBEC5026FD}"/>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81954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CE267-E2D6-C4D5-F10A-DA88774C3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F7BA88-45AC-54D9-E98A-12A2D855F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F3061-1B96-D825-5E2D-0F126E1F334E}"/>
              </a:ext>
            </a:extLst>
          </p:cNvPr>
          <p:cNvSpPr>
            <a:spLocks noGrp="1"/>
          </p:cNvSpPr>
          <p:nvPr>
            <p:ph type="body" idx="1"/>
          </p:nvPr>
        </p:nvSpPr>
        <p:spPr/>
        <p:txBody>
          <a:bodyPr/>
          <a:lstStyle/>
          <a:p>
            <a:r>
              <a:rPr lang="en-AU" dirty="0"/>
              <a:t>Ask students: </a:t>
            </a:r>
            <a:r>
              <a:rPr lang="en-AU" sz="1800" dirty="0" err="1">
                <a:effectLst/>
                <a:latin typeface="Arial" panose="020B0604020202020204" pitchFamily="34" charset="0"/>
                <a:ea typeface="Calibri" panose="020F0502020204030204" pitchFamily="34" charset="0"/>
              </a:rPr>
              <a:t>ما</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نوع</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المسكن</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الذي</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تعيشين</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فيه</a:t>
            </a:r>
            <a:r>
              <a:rPr lang="en-AU" sz="1800" dirty="0">
                <a:effectLst/>
                <a:latin typeface="Arial" panose="020B0604020202020204" pitchFamily="34" charset="0"/>
                <a:ea typeface="Calibri" panose="020F0502020204030204" pitchFamily="34" charset="0"/>
              </a:rPr>
              <a:t>؟ (f) / </a:t>
            </a:r>
            <a:r>
              <a:rPr lang="en-AU" sz="1800" dirty="0" err="1">
                <a:effectLst/>
                <a:latin typeface="Arial" panose="020B0604020202020204" pitchFamily="34" charset="0"/>
                <a:ea typeface="Calibri" panose="020F0502020204030204" pitchFamily="34" charset="0"/>
              </a:rPr>
              <a:t>ما</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نوع</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المسكن</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الذي</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تعيش</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فيه</a:t>
            </a:r>
            <a:r>
              <a:rPr lang="en-AU" sz="1800" dirty="0">
                <a:effectLst/>
                <a:latin typeface="Arial" panose="020B0604020202020204" pitchFamily="34" charset="0"/>
                <a:ea typeface="Calibri" panose="020F0502020204030204" pitchFamily="34" charset="0"/>
              </a:rPr>
              <a:t>؟ (m) (What kind of home do you live in?) </a:t>
            </a:r>
            <a:endParaRPr lang="en-AU" dirty="0"/>
          </a:p>
        </p:txBody>
      </p:sp>
      <p:sp>
        <p:nvSpPr>
          <p:cNvPr id="4" name="Slide Number Placeholder 3">
            <a:extLst>
              <a:ext uri="{FF2B5EF4-FFF2-40B4-BE49-F238E27FC236}">
                <a16:creationId xmlns:a16="http://schemas.microsoft.com/office/drawing/2014/main" id="{427B576A-592A-3E7E-2BA9-5D6D584165B9}"/>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702701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D805F-38F9-0B81-AAFA-480F0E0F3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2CD37-070D-05F7-9E44-FF9CCFEA3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A26F57-E498-B71F-2D0B-EA4F57B6DE7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Ask students: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تعيشين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(f) /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(m) (What kind of home do you live in?) </a:t>
            </a:r>
            <a:endParaRPr lang="en-AU" dirty="0"/>
          </a:p>
        </p:txBody>
      </p:sp>
      <p:sp>
        <p:nvSpPr>
          <p:cNvPr id="4" name="Slide Number Placeholder 3">
            <a:extLst>
              <a:ext uri="{FF2B5EF4-FFF2-40B4-BE49-F238E27FC236}">
                <a16:creationId xmlns:a16="http://schemas.microsoft.com/office/drawing/2014/main" id="{65BB09EB-D0D3-2DC7-E1AD-728CDE161440}"/>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816796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F5CC5-C575-3A76-F73F-6CBB40101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90AE41-4890-3335-E8EF-B514AFD31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0CA8A4-AEF5-67B0-605B-A2AA0E2E8F7E}"/>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Ask students: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تعيشين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(f) /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(m) (What kind of home do you live in?) </a:t>
            </a:r>
            <a:endParaRPr lang="en-AU" dirty="0"/>
          </a:p>
          <a:p>
            <a:endParaRPr lang="en-AU" dirty="0"/>
          </a:p>
        </p:txBody>
      </p:sp>
      <p:sp>
        <p:nvSpPr>
          <p:cNvPr id="4" name="Slide Number Placeholder 3">
            <a:extLst>
              <a:ext uri="{FF2B5EF4-FFF2-40B4-BE49-F238E27FC236}">
                <a16:creationId xmlns:a16="http://schemas.microsoft.com/office/drawing/2014/main" id="{8FD120EA-CB4B-ABF2-AC82-037ECD0B354A}"/>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216978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9AB06-5E2A-AFAC-1E6F-294BAFAD5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AE31D-7DD7-2E73-2D57-B876703B2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EBA88-17E3-87F7-1870-1C2A73C3F5B6}"/>
              </a:ext>
            </a:extLst>
          </p:cNvPr>
          <p:cNvSpPr>
            <a:spLocks noGrp="1"/>
          </p:cNvSpPr>
          <p:nvPr>
            <p:ph type="body" idx="1"/>
          </p:nvPr>
        </p:nvSpPr>
        <p:spPr/>
        <p:txBody>
          <a:bodyPr/>
          <a:lstStyle/>
          <a:p>
            <a:r>
              <a:rPr lang="en-AU" dirty="0"/>
              <a:t>Ask students: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تعيشين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(f) /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(m) (What kind of home do you live in?) </a:t>
            </a:r>
            <a:endParaRPr lang="en-AU" dirty="0"/>
          </a:p>
        </p:txBody>
      </p:sp>
      <p:sp>
        <p:nvSpPr>
          <p:cNvPr id="4" name="Slide Number Placeholder 3">
            <a:extLst>
              <a:ext uri="{FF2B5EF4-FFF2-40B4-BE49-F238E27FC236}">
                <a16:creationId xmlns:a16="http://schemas.microsoft.com/office/drawing/2014/main" id="{2BE0C6CF-4B50-D0B9-551A-23A8657D69AB}"/>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850113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ABFF4-C05D-CE8C-8BB9-3D2E1BB61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3AC68-8E8C-3529-4762-3D8DD8512B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FEB2D1-A205-6F0D-1A74-3C743AC1FED6}"/>
              </a:ext>
            </a:extLst>
          </p:cNvPr>
          <p:cNvSpPr>
            <a:spLocks noGrp="1"/>
          </p:cNvSpPr>
          <p:nvPr>
            <p:ph type="body" idx="1"/>
          </p:nvPr>
        </p:nvSpPr>
        <p:spPr/>
        <p:txBody>
          <a:bodyPr/>
          <a:lstStyle/>
          <a:p>
            <a:r>
              <a:rPr lang="en-AU" dirty="0"/>
              <a:t>Ask students: </a:t>
            </a:r>
            <a:r>
              <a:rPr lang="en-AU" sz="1800" dirty="0" err="1">
                <a:effectLst/>
                <a:latin typeface="Arial" panose="020B0604020202020204" pitchFamily="34" charset="0"/>
                <a:ea typeface="Calibri" panose="020F0502020204030204" pitchFamily="34" charset="0"/>
              </a:rPr>
              <a:t>ما</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نوع</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المسكن</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الذي</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تعيشين</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فيه</a:t>
            </a:r>
            <a:r>
              <a:rPr lang="en-AU" sz="1800" dirty="0">
                <a:effectLst/>
                <a:latin typeface="Arial" panose="020B0604020202020204" pitchFamily="34" charset="0"/>
                <a:ea typeface="Calibri" panose="020F0502020204030204" pitchFamily="34" charset="0"/>
              </a:rPr>
              <a:t>؟ (f) / </a:t>
            </a:r>
            <a:r>
              <a:rPr lang="en-AU" sz="1800" dirty="0" err="1">
                <a:effectLst/>
                <a:latin typeface="Arial" panose="020B0604020202020204" pitchFamily="34" charset="0"/>
                <a:ea typeface="Calibri" panose="020F0502020204030204" pitchFamily="34" charset="0"/>
              </a:rPr>
              <a:t>ما</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نوع</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المسكن</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الذي</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تعيش</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فيه</a:t>
            </a:r>
            <a:r>
              <a:rPr lang="en-AU" sz="1800" dirty="0">
                <a:effectLst/>
                <a:latin typeface="Arial" panose="020B0604020202020204" pitchFamily="34" charset="0"/>
                <a:ea typeface="Calibri" panose="020F0502020204030204" pitchFamily="34" charset="0"/>
              </a:rPr>
              <a:t>؟ (m) (What kind of home do you live in?) </a:t>
            </a:r>
            <a:endParaRPr lang="en-AU" dirty="0"/>
          </a:p>
        </p:txBody>
      </p:sp>
      <p:sp>
        <p:nvSpPr>
          <p:cNvPr id="4" name="Slide Number Placeholder 3">
            <a:extLst>
              <a:ext uri="{FF2B5EF4-FFF2-40B4-BE49-F238E27FC236}">
                <a16:creationId xmlns:a16="http://schemas.microsoft.com/office/drawing/2014/main" id="{D7FCB9F2-5608-544C-2A2E-7C770A56C10F}"/>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786909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C69A2-9247-D0F4-F742-ECD44E4DB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A583F-4C7C-FBA2-AAA0-9711B9B592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22665-150C-AE10-F0EC-8A5194985C25}"/>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Ask students: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تعيشين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(f) /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(m) (What kind of home do you live in?) </a:t>
            </a:r>
            <a:endParaRPr lang="en-AU" dirty="0"/>
          </a:p>
        </p:txBody>
      </p:sp>
      <p:sp>
        <p:nvSpPr>
          <p:cNvPr id="4" name="Slide Number Placeholder 3">
            <a:extLst>
              <a:ext uri="{FF2B5EF4-FFF2-40B4-BE49-F238E27FC236}">
                <a16:creationId xmlns:a16="http://schemas.microsoft.com/office/drawing/2014/main" id="{F516DBAE-A308-B42C-2B21-E3A644CA692A}"/>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704147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0C989-4705-D0B3-C17D-8ED6A2BC4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ED79F-5D54-470B-0A0D-4FB83377B6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B30D84-67B5-93A2-35D8-C215446A6078}"/>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Ask students: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تعيشين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(f) /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(m) (What kind of home do you live in?) </a:t>
            </a:r>
            <a:endParaRPr lang="en-AU" dirty="0"/>
          </a:p>
          <a:p>
            <a:endParaRPr lang="en-AU" dirty="0"/>
          </a:p>
        </p:txBody>
      </p:sp>
      <p:sp>
        <p:nvSpPr>
          <p:cNvPr id="4" name="Slide Number Placeholder 3">
            <a:extLst>
              <a:ext uri="{FF2B5EF4-FFF2-40B4-BE49-F238E27FC236}">
                <a16:creationId xmlns:a16="http://schemas.microsoft.com/office/drawing/2014/main" id="{5E5675E4-1BCD-10F3-A7B8-DDA6347684FC}"/>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82545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AAD71-75AB-8DFE-1A95-2A4F03C46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ABD73-77BD-927B-018D-66A13A5EB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0BE76-708A-7878-2F02-C31001A4530E}"/>
              </a:ext>
            </a:extLst>
          </p:cNvPr>
          <p:cNvSpPr>
            <a:spLocks noGrp="1"/>
          </p:cNvSpPr>
          <p:nvPr>
            <p:ph type="body" idx="1"/>
          </p:nvPr>
        </p:nvSpPr>
        <p:spPr/>
        <p:txBody>
          <a:bodyPr/>
          <a:lstStyle/>
          <a:p>
            <a:r>
              <a:rPr lang="en-AU" dirty="0"/>
              <a:t>Ask students: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تعيشين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(f) /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(m) (What kind of home do you live in?) </a:t>
            </a:r>
            <a:endParaRPr lang="en-AU" dirty="0"/>
          </a:p>
        </p:txBody>
      </p:sp>
      <p:sp>
        <p:nvSpPr>
          <p:cNvPr id="4" name="Slide Number Placeholder 3">
            <a:extLst>
              <a:ext uri="{FF2B5EF4-FFF2-40B4-BE49-F238E27FC236}">
                <a16:creationId xmlns:a16="http://schemas.microsoft.com/office/drawing/2014/main" id="{BE0ABE55-BF8C-D2B9-6132-B7EDBA3001FB}"/>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449197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5470E-4DE5-1E55-D41E-0BD3FEE36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F6126-7683-AE7B-DABA-2E799A3D63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0A6D1-EB82-D33F-FE6F-1A5979BAC7A2}"/>
              </a:ext>
            </a:extLst>
          </p:cNvPr>
          <p:cNvSpPr>
            <a:spLocks noGrp="1"/>
          </p:cNvSpPr>
          <p:nvPr>
            <p:ph type="body" idx="1"/>
          </p:nvPr>
        </p:nvSpPr>
        <p:spPr/>
        <p:txBody>
          <a:bodyPr/>
          <a:lstStyle/>
          <a:p>
            <a:r>
              <a:rPr lang="en-AU" dirty="0"/>
              <a:t>Ask students: </a:t>
            </a:r>
            <a:r>
              <a:rPr lang="en-AU" sz="1800" dirty="0" err="1">
                <a:effectLst/>
                <a:latin typeface="Arial" panose="020B0604020202020204" pitchFamily="34" charset="0"/>
                <a:ea typeface="Calibri" panose="020F0502020204030204" pitchFamily="34" charset="0"/>
              </a:rPr>
              <a:t>ما</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نوع</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المسكن</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الذي</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تعيشين</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فيه</a:t>
            </a:r>
            <a:r>
              <a:rPr lang="en-AU" sz="1800" dirty="0">
                <a:effectLst/>
                <a:latin typeface="Arial" panose="020B0604020202020204" pitchFamily="34" charset="0"/>
                <a:ea typeface="Calibri" panose="020F0502020204030204" pitchFamily="34" charset="0"/>
              </a:rPr>
              <a:t>؟ (f) / </a:t>
            </a:r>
            <a:r>
              <a:rPr lang="en-AU" sz="1800" dirty="0" err="1">
                <a:effectLst/>
                <a:latin typeface="Arial" panose="020B0604020202020204" pitchFamily="34" charset="0"/>
                <a:ea typeface="Calibri" panose="020F0502020204030204" pitchFamily="34" charset="0"/>
              </a:rPr>
              <a:t>ما</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نوع</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المسكن</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الذي</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تعيش</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فيه</a:t>
            </a:r>
            <a:r>
              <a:rPr lang="en-AU" sz="1800" dirty="0">
                <a:effectLst/>
                <a:latin typeface="Arial" panose="020B0604020202020204" pitchFamily="34" charset="0"/>
                <a:ea typeface="Calibri" panose="020F0502020204030204" pitchFamily="34" charset="0"/>
              </a:rPr>
              <a:t>؟ (m) (What kind of home do you live in?) </a:t>
            </a:r>
            <a:endParaRPr lang="en-AU" dirty="0"/>
          </a:p>
        </p:txBody>
      </p:sp>
      <p:sp>
        <p:nvSpPr>
          <p:cNvPr id="4" name="Slide Number Placeholder 3">
            <a:extLst>
              <a:ext uri="{FF2B5EF4-FFF2-40B4-BE49-F238E27FC236}">
                <a16:creationId xmlns:a16="http://schemas.microsoft.com/office/drawing/2014/main" id="{6F8D9840-1CA8-2C13-894F-0C3FB74E7813}"/>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85235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A6BB3-3511-48DA-D107-F7BAD9C48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260F4-2F59-3CA0-7059-08C4180EC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91C72-ABB8-42A3-9C3D-8C7DB90A6C3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78BCE09-4236-06F8-E80C-DB603CDECD92}"/>
              </a:ext>
            </a:extLst>
          </p:cNvPr>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784247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B66BF-260D-3353-9423-ECEBAC9E5C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E0876-0BF3-369A-13EC-4A5A3C135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F58A5-B380-63EC-09CE-21AF07328F55}"/>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Ask students: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تعيشين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(f) /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(m) (What kind of home do you live in?) </a:t>
            </a:r>
            <a:endParaRPr lang="en-AU" dirty="0"/>
          </a:p>
        </p:txBody>
      </p:sp>
      <p:sp>
        <p:nvSpPr>
          <p:cNvPr id="4" name="Slide Number Placeholder 3">
            <a:extLst>
              <a:ext uri="{FF2B5EF4-FFF2-40B4-BE49-F238E27FC236}">
                <a16:creationId xmlns:a16="http://schemas.microsoft.com/office/drawing/2014/main" id="{9DE0EF86-FB1E-DB5B-E1A0-2D76E0CBC766}"/>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891452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3925E-8555-2C94-E144-B91C46542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9CF9F-E0DA-2D11-20CF-08C45FDEC3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5A8D3-3029-491F-2B2A-902FECDDB5A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Ask students: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تعيشين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(f) /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(m) (What kind of home do you live in?) </a:t>
            </a:r>
            <a:endParaRPr lang="en-AU" dirty="0"/>
          </a:p>
          <a:p>
            <a:endParaRPr lang="en-AU" dirty="0"/>
          </a:p>
        </p:txBody>
      </p:sp>
      <p:sp>
        <p:nvSpPr>
          <p:cNvPr id="4" name="Slide Number Placeholder 3">
            <a:extLst>
              <a:ext uri="{FF2B5EF4-FFF2-40B4-BE49-F238E27FC236}">
                <a16:creationId xmlns:a16="http://schemas.microsoft.com/office/drawing/2014/main" id="{D4156A8A-CD8D-A6DF-3FF8-E08C79F3660A}"/>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537410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108AE-5378-7BC0-ED7A-29EBC074D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8867F-20E1-EBA9-4C02-10E4F8AAC1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25851F-B236-E4BD-EE09-17FD546D37BB}"/>
              </a:ext>
            </a:extLst>
          </p:cNvPr>
          <p:cNvSpPr>
            <a:spLocks noGrp="1"/>
          </p:cNvSpPr>
          <p:nvPr>
            <p:ph type="body" idx="1"/>
          </p:nvPr>
        </p:nvSpPr>
        <p:spPr/>
        <p:txBody>
          <a:bodyPr/>
          <a:lstStyle/>
          <a:p>
            <a:r>
              <a:rPr lang="en-AU" dirty="0"/>
              <a:t>Ask students: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تعيشين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(f) /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(m) (What kind of home do you live in?) </a:t>
            </a:r>
            <a:endParaRPr lang="en-AU" dirty="0"/>
          </a:p>
        </p:txBody>
      </p:sp>
      <p:sp>
        <p:nvSpPr>
          <p:cNvPr id="4" name="Slide Number Placeholder 3">
            <a:extLst>
              <a:ext uri="{FF2B5EF4-FFF2-40B4-BE49-F238E27FC236}">
                <a16:creationId xmlns:a16="http://schemas.microsoft.com/office/drawing/2014/main" id="{1BD653A8-08E8-D828-8A26-C692E7DDC3E6}"/>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229524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AE470-9A4D-CB10-E608-0AED4EA98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BFF21-AB6C-52B5-4D01-00D532A2B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8D953-118A-3931-142A-34FBA93EE90A}"/>
              </a:ext>
            </a:extLst>
          </p:cNvPr>
          <p:cNvSpPr>
            <a:spLocks noGrp="1"/>
          </p:cNvSpPr>
          <p:nvPr>
            <p:ph type="body" idx="1"/>
          </p:nvPr>
        </p:nvSpPr>
        <p:spPr/>
        <p:txBody>
          <a:bodyPr/>
          <a:lstStyle/>
          <a:p>
            <a:r>
              <a:rPr lang="en-AU" dirty="0"/>
              <a:t>Ask students: </a:t>
            </a:r>
            <a:r>
              <a:rPr lang="en-AU" sz="1800" dirty="0" err="1">
                <a:effectLst/>
                <a:latin typeface="Arial" panose="020B0604020202020204" pitchFamily="34" charset="0"/>
                <a:ea typeface="Calibri" panose="020F0502020204030204" pitchFamily="34" charset="0"/>
              </a:rPr>
              <a:t>ما</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نوع</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المسكن</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الذي</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تعيشين</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فيه</a:t>
            </a:r>
            <a:r>
              <a:rPr lang="en-AU" sz="1800" dirty="0">
                <a:effectLst/>
                <a:latin typeface="Arial" panose="020B0604020202020204" pitchFamily="34" charset="0"/>
                <a:ea typeface="Calibri" panose="020F0502020204030204" pitchFamily="34" charset="0"/>
              </a:rPr>
              <a:t>؟ (f) / </a:t>
            </a:r>
            <a:r>
              <a:rPr lang="en-AU" sz="1800" dirty="0" err="1">
                <a:effectLst/>
                <a:latin typeface="Arial" panose="020B0604020202020204" pitchFamily="34" charset="0"/>
                <a:ea typeface="Calibri" panose="020F0502020204030204" pitchFamily="34" charset="0"/>
              </a:rPr>
              <a:t>ما</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نوع</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المسكن</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الذي</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تعيش</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فيه</a:t>
            </a:r>
            <a:r>
              <a:rPr lang="en-AU" sz="1800" dirty="0">
                <a:effectLst/>
                <a:latin typeface="Arial" panose="020B0604020202020204" pitchFamily="34" charset="0"/>
                <a:ea typeface="Calibri" panose="020F0502020204030204" pitchFamily="34" charset="0"/>
              </a:rPr>
              <a:t>؟ (m) (What kind of home do you live in?) </a:t>
            </a:r>
            <a:endParaRPr lang="en-AU" dirty="0"/>
          </a:p>
        </p:txBody>
      </p:sp>
      <p:sp>
        <p:nvSpPr>
          <p:cNvPr id="4" name="Slide Number Placeholder 3">
            <a:extLst>
              <a:ext uri="{FF2B5EF4-FFF2-40B4-BE49-F238E27FC236}">
                <a16:creationId xmlns:a16="http://schemas.microsoft.com/office/drawing/2014/main" id="{36769AB8-0B72-E448-6759-FE37B26DBB4F}"/>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52312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25710-33CC-965D-9A99-EF865006C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892D9-7708-3A42-5F8B-FFF8EAE6A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90B9D4-F93F-7036-8BCC-5926AD6A96B1}"/>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Ask students: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تعيشين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(f) /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(m) (What kind of home do you live in?) </a:t>
            </a:r>
            <a:endParaRPr lang="en-AU" dirty="0"/>
          </a:p>
        </p:txBody>
      </p:sp>
      <p:sp>
        <p:nvSpPr>
          <p:cNvPr id="4" name="Slide Number Placeholder 3">
            <a:extLst>
              <a:ext uri="{FF2B5EF4-FFF2-40B4-BE49-F238E27FC236}">
                <a16:creationId xmlns:a16="http://schemas.microsoft.com/office/drawing/2014/main" id="{E9997CC1-93C3-DE20-DEDD-A12F58DA572B}"/>
              </a:ext>
            </a:extLst>
          </p:cNvPr>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2584221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760D8-EF0A-A645-681B-318C85F75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8CDD3-1D55-AAE4-60D4-E5FEE28BF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B337D-B375-1ED7-A174-8DA915F9143F}"/>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Ask students: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تعيشين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(f) /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(m) (What kind of home do you live in?) </a:t>
            </a:r>
            <a:endParaRPr lang="en-AU" dirty="0"/>
          </a:p>
          <a:p>
            <a:endParaRPr lang="en-AU" dirty="0"/>
          </a:p>
        </p:txBody>
      </p:sp>
      <p:sp>
        <p:nvSpPr>
          <p:cNvPr id="4" name="Slide Number Placeholder 3">
            <a:extLst>
              <a:ext uri="{FF2B5EF4-FFF2-40B4-BE49-F238E27FC236}">
                <a16:creationId xmlns:a16="http://schemas.microsoft.com/office/drawing/2014/main" id="{9A924E92-11F2-EE92-361F-F1396F71F33B}"/>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815697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C32F3-6C82-792B-1637-CF8451663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6B9C22-E454-2AB6-8876-9ACA6E0CB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81C9F-7D53-1546-4E10-EF06C56B3A2C}"/>
              </a:ext>
            </a:extLst>
          </p:cNvPr>
          <p:cNvSpPr>
            <a:spLocks noGrp="1"/>
          </p:cNvSpPr>
          <p:nvPr>
            <p:ph type="body" idx="1"/>
          </p:nvPr>
        </p:nvSpPr>
        <p:spPr/>
        <p:txBody>
          <a:bodyPr/>
          <a:lstStyle/>
          <a:p>
            <a:r>
              <a:rPr lang="en-AU" dirty="0"/>
              <a:t>Ask students: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تعيشين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(f) /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(m) (What kind of home do you live in?) </a:t>
            </a:r>
            <a:endParaRPr lang="en-AU" dirty="0"/>
          </a:p>
        </p:txBody>
      </p:sp>
      <p:sp>
        <p:nvSpPr>
          <p:cNvPr id="4" name="Slide Number Placeholder 3">
            <a:extLst>
              <a:ext uri="{FF2B5EF4-FFF2-40B4-BE49-F238E27FC236}">
                <a16:creationId xmlns:a16="http://schemas.microsoft.com/office/drawing/2014/main" id="{D6E60210-A140-86D0-D70A-956EDC1EEF7D}"/>
              </a:ext>
            </a:extLst>
          </p:cNvPr>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385328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00A98-866B-4505-5DC7-95616D685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653A8-0F64-8169-9DF8-BFDF73A7A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58CE2-13E5-A61E-B460-83AF46583846}"/>
              </a:ext>
            </a:extLst>
          </p:cNvPr>
          <p:cNvSpPr>
            <a:spLocks noGrp="1"/>
          </p:cNvSpPr>
          <p:nvPr>
            <p:ph type="body" idx="1"/>
          </p:nvPr>
        </p:nvSpPr>
        <p:spPr/>
        <p:txBody>
          <a:bodyPr/>
          <a:lstStyle/>
          <a:p>
            <a:r>
              <a:rPr lang="en-AU" dirty="0"/>
              <a:t>Cultural note: In Arabic-speaking countries, </a:t>
            </a:r>
            <a:r>
              <a:rPr lang="en-AU" sz="1800" dirty="0">
                <a:effectLst/>
                <a:latin typeface="Segoe UI" panose="020B0502040204020203" pitchFamily="34" charset="0"/>
              </a:rPr>
              <a:t>a villa is a spacious, </a:t>
            </a:r>
            <a:r>
              <a:rPr lang="en-AU" sz="1800">
                <a:effectLst/>
                <a:latin typeface="Segoe UI" panose="020B0502040204020203" pitchFamily="34" charset="0"/>
              </a:rPr>
              <a:t>luxurious house.</a:t>
            </a:r>
            <a:endParaRPr lang="en-AU" dirty="0"/>
          </a:p>
        </p:txBody>
      </p:sp>
      <p:sp>
        <p:nvSpPr>
          <p:cNvPr id="4" name="Slide Number Placeholder 3">
            <a:extLst>
              <a:ext uri="{FF2B5EF4-FFF2-40B4-BE49-F238E27FC236}">
                <a16:creationId xmlns:a16="http://schemas.microsoft.com/office/drawing/2014/main" id="{5A8F411B-1027-A249-F6A9-4C43D915C7BB}"/>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997664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E00F9-D679-25F2-6FD7-42B212AEF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890E2-C180-5225-167E-3DF9097CEA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1CA94-BF91-9309-6181-EDF42B9C135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03A494C-A8EE-C8B0-3ED1-33C4DEC39F42}"/>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46285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E66EC-97F3-EFC3-6C44-158102E29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5B7C8-62A1-EFF0-E249-AC8DB06332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63E934-C875-46FF-1912-EEE40DDA881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A6AB801-DBBE-C639-93A9-5D7A07F77EB5}"/>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90682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FC835-5E7D-66D8-C954-AA1E61F8B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CEC6D-1624-76EC-FA8A-2EBA3E5A9A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D52BCF-F582-AE81-7905-6FF53B062F4E}"/>
              </a:ext>
            </a:extLst>
          </p:cNvPr>
          <p:cNvSpPr>
            <a:spLocks noGrp="1"/>
          </p:cNvSpPr>
          <p:nvPr>
            <p:ph type="body" idx="1"/>
          </p:nvPr>
        </p:nvSpPr>
        <p:spPr/>
        <p:txBody>
          <a:bodyPr/>
          <a:lstStyle/>
          <a:p>
            <a:r>
              <a:rPr lang="en-AU" dirty="0"/>
              <a:t>Ask students: </a:t>
            </a:r>
            <a:r>
              <a:rPr lang="en-AU" sz="1800" dirty="0" err="1">
                <a:effectLst/>
                <a:latin typeface="Arial" panose="020B0604020202020204" pitchFamily="34" charset="0"/>
                <a:ea typeface="Calibri" panose="020F0502020204030204" pitchFamily="34" charset="0"/>
              </a:rPr>
              <a:t>ما</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نوع</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المسكن</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الذي</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تعيشين</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فيه</a:t>
            </a:r>
            <a:r>
              <a:rPr lang="en-AU" sz="1800" dirty="0">
                <a:effectLst/>
                <a:latin typeface="Arial" panose="020B0604020202020204" pitchFamily="34" charset="0"/>
                <a:ea typeface="Calibri" panose="020F0502020204030204" pitchFamily="34" charset="0"/>
              </a:rPr>
              <a:t>؟ (f) / </a:t>
            </a:r>
            <a:r>
              <a:rPr lang="en-AU" sz="1800" dirty="0" err="1">
                <a:effectLst/>
                <a:latin typeface="Arial" panose="020B0604020202020204" pitchFamily="34" charset="0"/>
                <a:ea typeface="Calibri" panose="020F0502020204030204" pitchFamily="34" charset="0"/>
              </a:rPr>
              <a:t>ما</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نوع</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المسكن</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الذي</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تعيش</a:t>
            </a:r>
            <a:r>
              <a:rPr lang="en-AU" sz="1800" dirty="0">
                <a:effectLst/>
                <a:latin typeface="Arial" panose="020B0604020202020204" pitchFamily="34" charset="0"/>
                <a:ea typeface="Calibri" panose="020F0502020204030204" pitchFamily="34" charset="0"/>
              </a:rPr>
              <a:t> </a:t>
            </a:r>
            <a:r>
              <a:rPr lang="en-AU" sz="1800" dirty="0" err="1">
                <a:effectLst/>
                <a:latin typeface="Arial" panose="020B0604020202020204" pitchFamily="34" charset="0"/>
                <a:ea typeface="Calibri" panose="020F0502020204030204" pitchFamily="34" charset="0"/>
              </a:rPr>
              <a:t>فيه</a:t>
            </a:r>
            <a:r>
              <a:rPr lang="en-AU" sz="1800" dirty="0">
                <a:effectLst/>
                <a:latin typeface="Arial" panose="020B0604020202020204" pitchFamily="34" charset="0"/>
                <a:ea typeface="Calibri" panose="020F0502020204030204" pitchFamily="34" charset="0"/>
              </a:rPr>
              <a:t>؟ (m) (What kind of home do you live in?) </a:t>
            </a:r>
            <a:endParaRPr lang="en-AU" dirty="0"/>
          </a:p>
        </p:txBody>
      </p:sp>
      <p:sp>
        <p:nvSpPr>
          <p:cNvPr id="4" name="Slide Number Placeholder 3">
            <a:extLst>
              <a:ext uri="{FF2B5EF4-FFF2-40B4-BE49-F238E27FC236}">
                <a16:creationId xmlns:a16="http://schemas.microsoft.com/office/drawing/2014/main" id="{10A24A43-3969-044D-3A0E-4C0984C42DBD}"/>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306630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23E52-2332-89CF-A1E5-70E92472C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D2628-B245-593B-7D01-04B6E77F99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ECCF0-069E-B3B8-555A-25CC6FC05CBE}"/>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Ask students: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تعيشين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(f) /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(m) (What kind of home do you live in?) </a:t>
            </a:r>
            <a:endParaRPr lang="en-AU" dirty="0"/>
          </a:p>
        </p:txBody>
      </p:sp>
      <p:sp>
        <p:nvSpPr>
          <p:cNvPr id="4" name="Slide Number Placeholder 3">
            <a:extLst>
              <a:ext uri="{FF2B5EF4-FFF2-40B4-BE49-F238E27FC236}">
                <a16:creationId xmlns:a16="http://schemas.microsoft.com/office/drawing/2014/main" id="{A5433BAF-2B32-8EC7-52F9-442017A9B796}"/>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104904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B6C09-6285-DC68-6F9D-D7734595B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833EC-A5F1-05EF-9FF3-1D7478A00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FFA898-29EA-DF58-4FA8-6B809A459449}"/>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Ask students: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تعيشين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(f) / </a:t>
            </a:r>
            <a:r>
              <a:rPr lang="en-AU" sz="1600" dirty="0" err="1">
                <a:effectLst/>
                <a:latin typeface="Arial" panose="020B0604020202020204" pitchFamily="34" charset="0"/>
                <a:ea typeface="Calibri" panose="020F0502020204030204" pitchFamily="34" charset="0"/>
              </a:rPr>
              <a:t>ما</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نوع</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المسكن</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الذي</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تعيش</a:t>
            </a:r>
            <a:r>
              <a:rPr lang="en-AU" sz="1600" dirty="0">
                <a:effectLst/>
                <a:latin typeface="Arial" panose="020B0604020202020204" pitchFamily="34" charset="0"/>
                <a:ea typeface="Calibri" panose="020F0502020204030204" pitchFamily="34" charset="0"/>
              </a:rPr>
              <a:t> </a:t>
            </a:r>
            <a:r>
              <a:rPr lang="en-AU" sz="1600" dirty="0" err="1">
                <a:effectLst/>
                <a:latin typeface="Arial" panose="020B0604020202020204" pitchFamily="34" charset="0"/>
                <a:ea typeface="Calibri" panose="020F0502020204030204" pitchFamily="34" charset="0"/>
              </a:rPr>
              <a:t>فيه</a:t>
            </a:r>
            <a:r>
              <a:rPr lang="en-AU" sz="1600" dirty="0">
                <a:effectLst/>
                <a:latin typeface="Arial" panose="020B0604020202020204" pitchFamily="34" charset="0"/>
                <a:ea typeface="Calibri" panose="020F0502020204030204" pitchFamily="34" charset="0"/>
              </a:rPr>
              <a:t>؟ (m) (What kind of home do you live in?) </a:t>
            </a:r>
            <a:endParaRPr lang="en-AU" dirty="0"/>
          </a:p>
          <a:p>
            <a:endParaRPr lang="en-AU" dirty="0"/>
          </a:p>
        </p:txBody>
      </p:sp>
      <p:sp>
        <p:nvSpPr>
          <p:cNvPr id="4" name="Slide Number Placeholder 3">
            <a:extLst>
              <a:ext uri="{FF2B5EF4-FFF2-40B4-BE49-F238E27FC236}">
                <a16:creationId xmlns:a16="http://schemas.microsoft.com/office/drawing/2014/main" id="{803BC857-7EC3-C114-9204-4D33C79A45B6}"/>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781546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64" r:id="rId6"/>
    <p:sldLayoutId id="2147483746" r:id="rId7"/>
    <p:sldLayoutId id="2147483725" r:id="rId8"/>
    <p:sldLayoutId id="21474837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450001" y="3866161"/>
            <a:ext cx="11291998" cy="800681"/>
          </a:xfrm>
        </p:spPr>
        <p:txBody>
          <a:bodyPr/>
          <a:lstStyle/>
          <a:p>
            <a:r>
              <a:rPr lang="en-AU" dirty="0">
                <a:effectLst/>
                <a:ea typeface="Calibri" panose="020F0502020204030204" pitchFamily="34" charset="0"/>
              </a:rPr>
              <a:t>Types of homes</a:t>
            </a:r>
            <a:endParaRPr lang="en-AU" dirty="0">
              <a:latin typeface="+mj-lt"/>
            </a:endParaRPr>
          </a:p>
        </p:txBody>
      </p:sp>
      <p:sp>
        <p:nvSpPr>
          <p:cNvPr id="2" name="Title 6">
            <a:extLst>
              <a:ext uri="{FF2B5EF4-FFF2-40B4-BE49-F238E27FC236}">
                <a16:creationId xmlns:a16="http://schemas.microsoft.com/office/drawing/2014/main" id="{FFF2CBC0-3C44-B85B-2101-4DB96852790F}"/>
              </a:ext>
            </a:extLst>
          </p:cNvPr>
          <p:cNvSpPr txBox="1">
            <a:spLocks/>
          </p:cNvSpPr>
          <p:nvPr/>
        </p:nvSpPr>
        <p:spPr>
          <a:xfrm>
            <a:off x="539639" y="4749670"/>
            <a:ext cx="11291998" cy="800681"/>
          </a:xfrm>
          <a:prstGeom prst="rect">
            <a:avLst/>
          </a:prstGeom>
          <a:ln>
            <a:noFill/>
          </a:ln>
        </p:spPr>
        <p:txBody>
          <a:bodyPr vert="horz" lIns="0" tIns="0" rIns="0" bIns="0" rtlCol="0" anchor="t">
            <a:noAutofit/>
          </a:bodyPr>
          <a:lstStyle>
            <a:lvl1pPr algn="l" defTabSz="914377" rtl="0" eaLnBrk="1" latinLnBrk="0" hangingPunct="1">
              <a:lnSpc>
                <a:spcPct val="110000"/>
              </a:lnSpc>
              <a:spcBef>
                <a:spcPct val="0"/>
              </a:spcBef>
              <a:buNone/>
              <a:defRPr sz="4800" kern="1200">
                <a:solidFill>
                  <a:schemeClr val="bg1"/>
                </a:solidFill>
                <a:latin typeface="Arial" panose="020B0604020202020204" pitchFamily="34" charset="0"/>
                <a:ea typeface="+mj-ea"/>
                <a:cs typeface="Arial" panose="020B0604020202020204" pitchFamily="34" charset="0"/>
              </a:defRPr>
            </a:lvl1pPr>
          </a:lstStyle>
          <a:p>
            <a:pPr algn="r"/>
            <a:r>
              <a:rPr lang="en-AU" dirty="0" err="1">
                <a:effectLst/>
                <a:latin typeface="Arial" panose="020B0604020202020204" pitchFamily="34" charset="0"/>
                <a:ea typeface="Calibri" panose="020F0502020204030204" pitchFamily="34" charset="0"/>
              </a:rPr>
              <a:t>هذا</a:t>
            </a:r>
            <a:r>
              <a:rPr lang="en-AU" dirty="0">
                <a:effectLst/>
                <a:latin typeface="Arial" panose="020B0604020202020204" pitchFamily="34" charset="0"/>
                <a:ea typeface="Calibri" panose="020F0502020204030204" pitchFamily="34" charset="0"/>
              </a:rPr>
              <a:t> </a:t>
            </a:r>
            <a:r>
              <a:rPr lang="en-AU" dirty="0" err="1">
                <a:effectLst/>
                <a:latin typeface="Arial" panose="020B0604020202020204" pitchFamily="34" charset="0"/>
                <a:ea typeface="Calibri" panose="020F0502020204030204" pitchFamily="34" charset="0"/>
              </a:rPr>
              <a:t>هو</a:t>
            </a:r>
            <a:r>
              <a:rPr lang="en-AU" dirty="0">
                <a:effectLst/>
                <a:latin typeface="Arial" panose="020B0604020202020204" pitchFamily="34" charset="0"/>
                <a:ea typeface="Calibri" panose="020F0502020204030204" pitchFamily="34" charset="0"/>
              </a:rPr>
              <a:t> </a:t>
            </a:r>
            <a:r>
              <a:rPr lang="en-AU" dirty="0" err="1">
                <a:effectLst/>
                <a:latin typeface="Arial" panose="020B0604020202020204" pitchFamily="34" charset="0"/>
                <a:ea typeface="Calibri" panose="020F0502020204030204" pitchFamily="34" charset="0"/>
              </a:rPr>
              <a:t>المكان</a:t>
            </a:r>
            <a:r>
              <a:rPr lang="en-AU" dirty="0">
                <a:effectLst/>
                <a:latin typeface="Arial" panose="020B0604020202020204" pitchFamily="34" charset="0"/>
                <a:ea typeface="Calibri" panose="020F0502020204030204" pitchFamily="34" charset="0"/>
              </a:rPr>
              <a:t> </a:t>
            </a:r>
            <a:r>
              <a:rPr lang="en-AU" dirty="0" err="1">
                <a:effectLst/>
                <a:latin typeface="Arial" panose="020B0604020202020204" pitchFamily="34" charset="0"/>
                <a:ea typeface="Calibri" panose="020F0502020204030204" pitchFamily="34" charset="0"/>
              </a:rPr>
              <a:t>الذي</a:t>
            </a:r>
            <a:r>
              <a:rPr lang="en-AU" dirty="0">
                <a:effectLst/>
                <a:latin typeface="Arial" panose="020B0604020202020204" pitchFamily="34" charset="0"/>
                <a:ea typeface="Calibri" panose="020F0502020204030204" pitchFamily="34" charset="0"/>
              </a:rPr>
              <a:t> </a:t>
            </a:r>
            <a:r>
              <a:rPr lang="en-AU" dirty="0" err="1">
                <a:ea typeface="Calibri" panose="020F0502020204030204" pitchFamily="34" charset="0"/>
              </a:rPr>
              <a:t>أعيش</a:t>
            </a:r>
            <a:r>
              <a:rPr lang="en-AU" dirty="0">
                <a:effectLst/>
                <a:latin typeface="Arial" panose="020B0604020202020204" pitchFamily="34" charset="0"/>
                <a:ea typeface="Calibri" panose="020F0502020204030204" pitchFamily="34" charset="0"/>
              </a:rPr>
              <a:t> </a:t>
            </a:r>
            <a:r>
              <a:rPr lang="en-AU" dirty="0" err="1">
                <a:effectLst/>
                <a:latin typeface="Arial" panose="020B0604020202020204" pitchFamily="34" charset="0"/>
                <a:ea typeface="Calibri" panose="020F0502020204030204" pitchFamily="34" charset="0"/>
              </a:rPr>
              <a:t>فيه</a:t>
            </a:r>
            <a:endParaRPr lang="en-AU" dirty="0">
              <a:latin typeface="+mj-lt"/>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54D4B-1018-3BD3-44DA-E8CB62222D2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14C1CF-E9F9-37EB-B00F-B7F3F62E67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
        <p:nvSpPr>
          <p:cNvPr id="6" name="Title 5">
            <a:extLst>
              <a:ext uri="{FF2B5EF4-FFF2-40B4-BE49-F238E27FC236}">
                <a16:creationId xmlns:a16="http://schemas.microsoft.com/office/drawing/2014/main" id="{4AF1E595-7378-BCF2-40E2-8FF667E6339D}"/>
              </a:ext>
            </a:extLst>
          </p:cNvPr>
          <p:cNvSpPr>
            <a:spLocks noGrp="1"/>
          </p:cNvSpPr>
          <p:nvPr>
            <p:ph type="title"/>
          </p:nvPr>
        </p:nvSpPr>
        <p:spPr/>
        <p:txBody>
          <a:bodyPr/>
          <a:lstStyle/>
          <a:p>
            <a:r>
              <a:rPr lang="en-AU" dirty="0">
                <a:ea typeface="Calibri" panose="020F0502020204030204" pitchFamily="34" charset="0"/>
              </a:rPr>
              <a:t>4.</a:t>
            </a:r>
          </a:p>
        </p:txBody>
      </p:sp>
      <p:sp>
        <p:nvSpPr>
          <p:cNvPr id="9" name="Text Placeholder 8">
            <a:extLst>
              <a:ext uri="{FF2B5EF4-FFF2-40B4-BE49-F238E27FC236}">
                <a16:creationId xmlns:a16="http://schemas.microsoft.com/office/drawing/2014/main" id="{1254A0CE-5578-3AF7-A246-0C28ABF25BF1}"/>
              </a:ext>
            </a:extLst>
          </p:cNvPr>
          <p:cNvSpPr>
            <a:spLocks noGrp="1"/>
          </p:cNvSpPr>
          <p:nvPr>
            <p:ph type="body" sz="quarter" idx="18"/>
          </p:nvPr>
        </p:nvSpPr>
        <p:spPr/>
        <p:txBody>
          <a:bodyPr/>
          <a:lstStyle/>
          <a:p>
            <a:pPr algn="r"/>
            <a:r>
              <a:rPr lang="ar-SA" sz="2000" dirty="0">
                <a:effectLst/>
                <a:ea typeface="Calibri" panose="020F0502020204030204" pitchFamily="34" charset="0"/>
                <a:cs typeface="Arial" panose="020B0604020202020204" pitchFamily="34" charset="0"/>
              </a:rPr>
              <a:t>أعيش في منزل من طابقين</a:t>
            </a:r>
            <a:endParaRPr lang="en-AU" dirty="0"/>
          </a:p>
        </p:txBody>
      </p:sp>
      <p:pic>
        <p:nvPicPr>
          <p:cNvPr id="5" name="Picture 4" descr="A 2-storey house">
            <a:extLst>
              <a:ext uri="{FF2B5EF4-FFF2-40B4-BE49-F238E27FC236}">
                <a16:creationId xmlns:a16="http://schemas.microsoft.com/office/drawing/2014/main" id="{C41F1126-5287-0E53-4D51-538EE89C0735}"/>
              </a:ext>
            </a:extLst>
          </p:cNvPr>
          <p:cNvPicPr>
            <a:picLocks noChangeAspect="1"/>
          </p:cNvPicPr>
          <p:nvPr/>
        </p:nvPicPr>
        <p:blipFill>
          <a:blip r:embed="rId3"/>
          <a:stretch>
            <a:fillRect/>
          </a:stretch>
        </p:blipFill>
        <p:spPr>
          <a:xfrm>
            <a:off x="2945933" y="1679604"/>
            <a:ext cx="6300134" cy="4818396"/>
          </a:xfrm>
          <a:prstGeom prst="rect">
            <a:avLst/>
          </a:prstGeom>
        </p:spPr>
      </p:pic>
    </p:spTree>
    <p:extLst>
      <p:ext uri="{BB962C8B-B14F-4D97-AF65-F5344CB8AC3E}">
        <p14:creationId xmlns:p14="http://schemas.microsoft.com/office/powerpoint/2010/main" val="304187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65289-47C5-3047-0112-A81A9A14E35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8C213C-3C9F-1F2A-A452-8CD40AB218E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
        <p:nvSpPr>
          <p:cNvPr id="11" name="Title 10">
            <a:extLst>
              <a:ext uri="{FF2B5EF4-FFF2-40B4-BE49-F238E27FC236}">
                <a16:creationId xmlns:a16="http://schemas.microsoft.com/office/drawing/2014/main" id="{69C6691C-FAFB-A6BE-38FB-AA2260C63E62}"/>
              </a:ext>
            </a:extLst>
          </p:cNvPr>
          <p:cNvSpPr>
            <a:spLocks noGrp="1"/>
          </p:cNvSpPr>
          <p:nvPr>
            <p:ph type="title"/>
          </p:nvPr>
        </p:nvSpPr>
        <p:spPr/>
        <p:txBody>
          <a:bodyPr/>
          <a:lstStyle/>
          <a:p>
            <a:r>
              <a:rPr lang="en-AU" dirty="0">
                <a:ea typeface="Calibri" panose="020F0502020204030204" pitchFamily="34" charset="0"/>
              </a:rPr>
              <a:t>5</a:t>
            </a:r>
            <a:r>
              <a:rPr lang="en-AU" dirty="0">
                <a:effectLst/>
                <a:ea typeface="Calibri" panose="020F0502020204030204" pitchFamily="34" charset="0"/>
              </a:rPr>
              <a:t>.</a:t>
            </a:r>
            <a:endParaRPr lang="en-AU" dirty="0">
              <a:latin typeface="+mj-lt"/>
            </a:endParaRPr>
          </a:p>
        </p:txBody>
      </p:sp>
      <p:sp>
        <p:nvSpPr>
          <p:cNvPr id="6" name="Text Placeholder 5">
            <a:extLst>
              <a:ext uri="{FF2B5EF4-FFF2-40B4-BE49-F238E27FC236}">
                <a16:creationId xmlns:a16="http://schemas.microsoft.com/office/drawing/2014/main" id="{2EDEC4EB-6098-3028-D111-D224A5612CEA}"/>
              </a:ext>
            </a:extLst>
          </p:cNvPr>
          <p:cNvSpPr>
            <a:spLocks noGrp="1"/>
          </p:cNvSpPr>
          <p:nvPr>
            <p:ph type="body" sz="quarter" idx="18"/>
          </p:nvPr>
        </p:nvSpPr>
        <p:spPr/>
        <p:txBody>
          <a:bodyPr/>
          <a:lstStyle/>
          <a:p>
            <a:pPr algn="r"/>
            <a:endParaRPr lang="en-AU" dirty="0"/>
          </a:p>
        </p:txBody>
      </p:sp>
      <p:pic>
        <p:nvPicPr>
          <p:cNvPr id="7" name="Picture 6" descr="A house">
            <a:extLst>
              <a:ext uri="{FF2B5EF4-FFF2-40B4-BE49-F238E27FC236}">
                <a16:creationId xmlns:a16="http://schemas.microsoft.com/office/drawing/2014/main" id="{B15C8DF4-5454-CF93-B2B4-754E2B220FC5}"/>
              </a:ext>
            </a:extLst>
          </p:cNvPr>
          <p:cNvPicPr>
            <a:picLocks noChangeAspect="1"/>
          </p:cNvPicPr>
          <p:nvPr/>
        </p:nvPicPr>
        <p:blipFill>
          <a:blip r:embed="rId3"/>
          <a:stretch>
            <a:fillRect/>
          </a:stretch>
        </p:blipFill>
        <p:spPr>
          <a:xfrm>
            <a:off x="3363191" y="1519900"/>
            <a:ext cx="5465618" cy="4355580"/>
          </a:xfrm>
          <a:prstGeom prst="rect">
            <a:avLst/>
          </a:prstGeom>
        </p:spPr>
      </p:pic>
    </p:spTree>
    <p:extLst>
      <p:ext uri="{BB962C8B-B14F-4D97-AF65-F5344CB8AC3E}">
        <p14:creationId xmlns:p14="http://schemas.microsoft.com/office/powerpoint/2010/main" val="307009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138F8-E49D-0F5D-6838-DABE82F9349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412EF1-BB18-BA14-E735-B90B8195D2E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
        <p:nvSpPr>
          <p:cNvPr id="6" name="Title 5">
            <a:extLst>
              <a:ext uri="{FF2B5EF4-FFF2-40B4-BE49-F238E27FC236}">
                <a16:creationId xmlns:a16="http://schemas.microsoft.com/office/drawing/2014/main" id="{5BC0F382-6D78-4421-D0CC-1271F8B9C1CB}"/>
              </a:ext>
            </a:extLst>
          </p:cNvPr>
          <p:cNvSpPr>
            <a:spLocks noGrp="1"/>
          </p:cNvSpPr>
          <p:nvPr>
            <p:ph type="title"/>
          </p:nvPr>
        </p:nvSpPr>
        <p:spPr/>
        <p:txBody>
          <a:bodyPr/>
          <a:lstStyle/>
          <a:p>
            <a:r>
              <a:rPr lang="en-AU" dirty="0">
                <a:ea typeface="Calibri" panose="020F0502020204030204" pitchFamily="34" charset="0"/>
              </a:rPr>
              <a:t>6</a:t>
            </a:r>
            <a:r>
              <a:rPr lang="en-AU" sz="3600" dirty="0">
                <a:effectLst/>
                <a:latin typeface="Arial" panose="020B0604020202020204" pitchFamily="34" charset="0"/>
                <a:ea typeface="Calibri" panose="020F0502020204030204" pitchFamily="34" charset="0"/>
              </a:rPr>
              <a:t>.</a:t>
            </a:r>
            <a:endParaRPr lang="en-AU" dirty="0">
              <a:latin typeface="+mj-lt"/>
            </a:endParaRPr>
          </a:p>
        </p:txBody>
      </p:sp>
      <p:sp>
        <p:nvSpPr>
          <p:cNvPr id="9" name="Text Placeholder 8">
            <a:extLst>
              <a:ext uri="{FF2B5EF4-FFF2-40B4-BE49-F238E27FC236}">
                <a16:creationId xmlns:a16="http://schemas.microsoft.com/office/drawing/2014/main" id="{48CBBBB2-84A6-4E06-2B85-481453AEB34C}"/>
              </a:ext>
            </a:extLst>
          </p:cNvPr>
          <p:cNvSpPr>
            <a:spLocks noGrp="1"/>
          </p:cNvSpPr>
          <p:nvPr>
            <p:ph type="body" sz="quarter" idx="18"/>
          </p:nvPr>
        </p:nvSpPr>
        <p:spPr/>
        <p:txBody>
          <a:bodyPr/>
          <a:lstStyle/>
          <a:p>
            <a:pPr algn="r"/>
            <a:r>
              <a:rPr lang="en-AU" sz="2000" dirty="0" err="1">
                <a:effectLst/>
                <a:latin typeface="Arial" panose="020B0604020202020204" pitchFamily="34" charset="0"/>
                <a:ea typeface="Calibri" panose="020F0502020204030204" pitchFamily="34" charset="0"/>
              </a:rPr>
              <a:t>أعيش</a:t>
            </a:r>
            <a:r>
              <a:rPr lang="en-AU" sz="2000" dirty="0">
                <a:effectLst/>
                <a:latin typeface="Arial" panose="020B0604020202020204" pitchFamily="34" charset="0"/>
                <a:ea typeface="Calibri" panose="020F0502020204030204" pitchFamily="34" charset="0"/>
              </a:rPr>
              <a:t> </a:t>
            </a:r>
            <a:r>
              <a:rPr lang="en-AU" sz="2000" dirty="0" err="1">
                <a:effectLst/>
                <a:latin typeface="Arial" panose="020B0604020202020204" pitchFamily="34" charset="0"/>
                <a:ea typeface="Calibri" panose="020F0502020204030204" pitchFamily="34" charset="0"/>
              </a:rPr>
              <a:t>في</a:t>
            </a:r>
            <a:r>
              <a:rPr lang="en-AU" sz="2000" dirty="0">
                <a:effectLst/>
                <a:latin typeface="Arial" panose="020B0604020202020204" pitchFamily="34" charset="0"/>
                <a:ea typeface="Calibri" panose="020F0502020204030204" pitchFamily="34" charset="0"/>
              </a:rPr>
              <a:t> </a:t>
            </a:r>
            <a:r>
              <a:rPr lang="en-AU" sz="2000" dirty="0" err="1">
                <a:effectLst/>
                <a:latin typeface="Arial" panose="020B0604020202020204" pitchFamily="34" charset="0"/>
                <a:ea typeface="Calibri" panose="020F0502020204030204" pitchFamily="34" charset="0"/>
              </a:rPr>
              <a:t>شقة</a:t>
            </a:r>
            <a:endParaRPr lang="en-AU" dirty="0"/>
          </a:p>
        </p:txBody>
      </p:sp>
      <p:pic>
        <p:nvPicPr>
          <p:cNvPr id="5" name="Picture 4" descr="An apartment building">
            <a:extLst>
              <a:ext uri="{FF2B5EF4-FFF2-40B4-BE49-F238E27FC236}">
                <a16:creationId xmlns:a16="http://schemas.microsoft.com/office/drawing/2014/main" id="{050E3F45-49C4-8985-3E0C-67768F856649}"/>
              </a:ext>
            </a:extLst>
          </p:cNvPr>
          <p:cNvPicPr>
            <a:picLocks noChangeAspect="1"/>
          </p:cNvPicPr>
          <p:nvPr/>
        </p:nvPicPr>
        <p:blipFill>
          <a:blip r:embed="rId3"/>
          <a:stretch>
            <a:fillRect/>
          </a:stretch>
        </p:blipFill>
        <p:spPr>
          <a:xfrm>
            <a:off x="3837815" y="1338943"/>
            <a:ext cx="4516370" cy="4994173"/>
          </a:xfrm>
          <a:prstGeom prst="rect">
            <a:avLst/>
          </a:prstGeom>
        </p:spPr>
      </p:pic>
    </p:spTree>
    <p:extLst>
      <p:ext uri="{BB962C8B-B14F-4D97-AF65-F5344CB8AC3E}">
        <p14:creationId xmlns:p14="http://schemas.microsoft.com/office/powerpoint/2010/main" val="348866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80C37-57A3-7917-B10D-9CB97BD4E3D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81EC63-5C2C-C130-B6B7-E678AA7314A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
        <p:nvSpPr>
          <p:cNvPr id="6" name="Title 5">
            <a:extLst>
              <a:ext uri="{FF2B5EF4-FFF2-40B4-BE49-F238E27FC236}">
                <a16:creationId xmlns:a16="http://schemas.microsoft.com/office/drawing/2014/main" id="{FC91985D-6E8E-C5FE-6D2D-3738A1C8E25E}"/>
              </a:ext>
            </a:extLst>
          </p:cNvPr>
          <p:cNvSpPr>
            <a:spLocks noGrp="1"/>
          </p:cNvSpPr>
          <p:nvPr>
            <p:ph type="title"/>
          </p:nvPr>
        </p:nvSpPr>
        <p:spPr/>
        <p:txBody>
          <a:bodyPr/>
          <a:lstStyle/>
          <a:p>
            <a:r>
              <a:rPr lang="en-AU" dirty="0">
                <a:ea typeface="Calibri" panose="020F0502020204030204" pitchFamily="34" charset="0"/>
              </a:rPr>
              <a:t>7</a:t>
            </a:r>
            <a:r>
              <a:rPr lang="en-AU" sz="3600" dirty="0">
                <a:effectLst/>
                <a:latin typeface="Arial" panose="020B0604020202020204" pitchFamily="34" charset="0"/>
                <a:ea typeface="Calibri" panose="020F0502020204030204" pitchFamily="34" charset="0"/>
              </a:rPr>
              <a:t>.</a:t>
            </a:r>
            <a:endParaRPr lang="en-AU" dirty="0">
              <a:ea typeface="Calibri" panose="020F0502020204030204" pitchFamily="34" charset="0"/>
            </a:endParaRPr>
          </a:p>
        </p:txBody>
      </p:sp>
      <p:sp>
        <p:nvSpPr>
          <p:cNvPr id="9" name="Text Placeholder 8">
            <a:extLst>
              <a:ext uri="{FF2B5EF4-FFF2-40B4-BE49-F238E27FC236}">
                <a16:creationId xmlns:a16="http://schemas.microsoft.com/office/drawing/2014/main" id="{893BB710-BCB6-9287-CF95-3C30662F9FBA}"/>
              </a:ext>
            </a:extLst>
          </p:cNvPr>
          <p:cNvSpPr>
            <a:spLocks noGrp="1"/>
          </p:cNvSpPr>
          <p:nvPr>
            <p:ph type="body" sz="quarter" idx="18"/>
          </p:nvPr>
        </p:nvSpPr>
        <p:spPr/>
        <p:txBody>
          <a:bodyPr/>
          <a:lstStyle/>
          <a:p>
            <a:pPr algn="r"/>
            <a:r>
              <a:rPr lang="en-AU" sz="2000" dirty="0" err="1">
                <a:effectLst/>
                <a:latin typeface="Arial" panose="020B0604020202020204" pitchFamily="34" charset="0"/>
                <a:ea typeface="Calibri" panose="020F0502020204030204" pitchFamily="34" charset="0"/>
              </a:rPr>
              <a:t>أعيش</a:t>
            </a:r>
            <a:r>
              <a:rPr lang="en-AU" sz="2000" dirty="0">
                <a:effectLst/>
                <a:latin typeface="Arial" panose="020B0604020202020204" pitchFamily="34" charset="0"/>
                <a:ea typeface="Calibri" panose="020F0502020204030204" pitchFamily="34" charset="0"/>
              </a:rPr>
              <a:t> </a:t>
            </a:r>
            <a:r>
              <a:rPr lang="en-AU" sz="2000" dirty="0" err="1">
                <a:effectLst/>
                <a:latin typeface="Arial" panose="020B0604020202020204" pitchFamily="34" charset="0"/>
                <a:ea typeface="Calibri" panose="020F0502020204030204" pitchFamily="34" charset="0"/>
              </a:rPr>
              <a:t>في</a:t>
            </a:r>
            <a:r>
              <a:rPr lang="en-AU" sz="2000" dirty="0">
                <a:effectLst/>
                <a:latin typeface="Arial" panose="020B0604020202020204" pitchFamily="34" charset="0"/>
                <a:ea typeface="Calibri" panose="020F0502020204030204" pitchFamily="34" charset="0"/>
              </a:rPr>
              <a:t> </a:t>
            </a:r>
            <a:r>
              <a:rPr lang="en-AU" sz="2000" dirty="0" err="1">
                <a:effectLst/>
                <a:latin typeface="Arial" panose="020B0604020202020204" pitchFamily="34" charset="0"/>
                <a:ea typeface="Calibri" panose="020F0502020204030204" pitchFamily="34" charset="0"/>
              </a:rPr>
              <a:t>فيلا</a:t>
            </a:r>
            <a:endParaRPr lang="en-AU" dirty="0"/>
          </a:p>
        </p:txBody>
      </p:sp>
      <p:pic>
        <p:nvPicPr>
          <p:cNvPr id="4" name="Picture 3" descr="A villa">
            <a:extLst>
              <a:ext uri="{FF2B5EF4-FFF2-40B4-BE49-F238E27FC236}">
                <a16:creationId xmlns:a16="http://schemas.microsoft.com/office/drawing/2014/main" id="{E506D498-1801-C9B2-00F8-4B2736457AAA}"/>
              </a:ext>
            </a:extLst>
          </p:cNvPr>
          <p:cNvPicPr>
            <a:picLocks noChangeAspect="1"/>
          </p:cNvPicPr>
          <p:nvPr/>
        </p:nvPicPr>
        <p:blipFill>
          <a:blip r:embed="rId3"/>
          <a:stretch>
            <a:fillRect/>
          </a:stretch>
        </p:blipFill>
        <p:spPr>
          <a:xfrm>
            <a:off x="3791512" y="1415862"/>
            <a:ext cx="4608975" cy="4706520"/>
          </a:xfrm>
          <a:prstGeom prst="rect">
            <a:avLst/>
          </a:prstGeom>
        </p:spPr>
      </p:pic>
    </p:spTree>
    <p:extLst>
      <p:ext uri="{BB962C8B-B14F-4D97-AF65-F5344CB8AC3E}">
        <p14:creationId xmlns:p14="http://schemas.microsoft.com/office/powerpoint/2010/main" val="335270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01E05-3B43-D914-3030-565BAC763DB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066D44-945B-6063-676A-B4877318F2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
        <p:nvSpPr>
          <p:cNvPr id="6" name="Title 5">
            <a:extLst>
              <a:ext uri="{FF2B5EF4-FFF2-40B4-BE49-F238E27FC236}">
                <a16:creationId xmlns:a16="http://schemas.microsoft.com/office/drawing/2014/main" id="{748DD373-9432-8843-1758-BDBC699FC7C4}"/>
              </a:ext>
            </a:extLst>
          </p:cNvPr>
          <p:cNvSpPr>
            <a:spLocks noGrp="1"/>
          </p:cNvSpPr>
          <p:nvPr>
            <p:ph type="title"/>
          </p:nvPr>
        </p:nvSpPr>
        <p:spPr/>
        <p:txBody>
          <a:bodyPr/>
          <a:lstStyle/>
          <a:p>
            <a:r>
              <a:rPr lang="en-AU" dirty="0">
                <a:ea typeface="Calibri" panose="020F0502020204030204" pitchFamily="34" charset="0"/>
              </a:rPr>
              <a:t>8.</a:t>
            </a:r>
          </a:p>
        </p:txBody>
      </p:sp>
      <p:sp>
        <p:nvSpPr>
          <p:cNvPr id="9" name="Text Placeholder 8">
            <a:extLst>
              <a:ext uri="{FF2B5EF4-FFF2-40B4-BE49-F238E27FC236}">
                <a16:creationId xmlns:a16="http://schemas.microsoft.com/office/drawing/2014/main" id="{A08B317B-ACCC-08BB-F6DE-061FA3B28930}"/>
              </a:ext>
            </a:extLst>
          </p:cNvPr>
          <p:cNvSpPr>
            <a:spLocks noGrp="1"/>
          </p:cNvSpPr>
          <p:nvPr>
            <p:ph type="body" sz="quarter" idx="18"/>
          </p:nvPr>
        </p:nvSpPr>
        <p:spPr/>
        <p:txBody>
          <a:bodyPr/>
          <a:lstStyle/>
          <a:p>
            <a:pPr algn="r"/>
            <a:endParaRPr lang="en-AU" dirty="0"/>
          </a:p>
        </p:txBody>
      </p:sp>
      <p:pic>
        <p:nvPicPr>
          <p:cNvPr id="5" name="Picture 4" descr="A 2-storey house">
            <a:extLst>
              <a:ext uri="{FF2B5EF4-FFF2-40B4-BE49-F238E27FC236}">
                <a16:creationId xmlns:a16="http://schemas.microsoft.com/office/drawing/2014/main" id="{5C85D81B-871A-BAD5-7E41-1F3A6B290A10}"/>
              </a:ext>
            </a:extLst>
          </p:cNvPr>
          <p:cNvPicPr>
            <a:picLocks noChangeAspect="1"/>
          </p:cNvPicPr>
          <p:nvPr/>
        </p:nvPicPr>
        <p:blipFill>
          <a:blip r:embed="rId3"/>
          <a:stretch>
            <a:fillRect/>
          </a:stretch>
        </p:blipFill>
        <p:spPr>
          <a:xfrm>
            <a:off x="2945933" y="1679604"/>
            <a:ext cx="6300134" cy="4818396"/>
          </a:xfrm>
          <a:prstGeom prst="rect">
            <a:avLst/>
          </a:prstGeom>
        </p:spPr>
      </p:pic>
    </p:spTree>
    <p:extLst>
      <p:ext uri="{BB962C8B-B14F-4D97-AF65-F5344CB8AC3E}">
        <p14:creationId xmlns:p14="http://schemas.microsoft.com/office/powerpoint/2010/main" val="399542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098DB-C0A0-0A49-68C7-7E8403A5F3A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A0D343-A92A-7A23-11D4-49DD734393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
        <p:nvSpPr>
          <p:cNvPr id="11" name="Title 10">
            <a:extLst>
              <a:ext uri="{FF2B5EF4-FFF2-40B4-BE49-F238E27FC236}">
                <a16:creationId xmlns:a16="http://schemas.microsoft.com/office/drawing/2014/main" id="{F8A0C49D-45DB-59A8-C6D2-B6D08ECF608E}"/>
              </a:ext>
            </a:extLst>
          </p:cNvPr>
          <p:cNvSpPr>
            <a:spLocks noGrp="1"/>
          </p:cNvSpPr>
          <p:nvPr>
            <p:ph type="title"/>
          </p:nvPr>
        </p:nvSpPr>
        <p:spPr/>
        <p:txBody>
          <a:bodyPr/>
          <a:lstStyle/>
          <a:p>
            <a:r>
              <a:rPr lang="en-AU" dirty="0">
                <a:ea typeface="Calibri" panose="020F0502020204030204" pitchFamily="34" charset="0"/>
              </a:rPr>
              <a:t>9</a:t>
            </a:r>
            <a:r>
              <a:rPr lang="en-AU" dirty="0">
                <a:effectLst/>
                <a:ea typeface="Calibri" panose="020F0502020204030204" pitchFamily="34" charset="0"/>
              </a:rPr>
              <a:t>.</a:t>
            </a:r>
            <a:endParaRPr lang="en-AU" dirty="0">
              <a:latin typeface="+mj-lt"/>
            </a:endParaRPr>
          </a:p>
        </p:txBody>
      </p:sp>
      <p:sp>
        <p:nvSpPr>
          <p:cNvPr id="6" name="Text Placeholder 5">
            <a:extLst>
              <a:ext uri="{FF2B5EF4-FFF2-40B4-BE49-F238E27FC236}">
                <a16:creationId xmlns:a16="http://schemas.microsoft.com/office/drawing/2014/main" id="{E25C9150-FB47-B907-7F7F-0EFBC026EB39}"/>
              </a:ext>
            </a:extLst>
          </p:cNvPr>
          <p:cNvSpPr>
            <a:spLocks noGrp="1"/>
          </p:cNvSpPr>
          <p:nvPr>
            <p:ph type="body" sz="quarter" idx="18"/>
          </p:nvPr>
        </p:nvSpPr>
        <p:spPr/>
        <p:txBody>
          <a:bodyPr/>
          <a:lstStyle/>
          <a:p>
            <a:pPr algn="r"/>
            <a:r>
              <a:rPr lang="fr-FR" dirty="0" err="1">
                <a:effectLst/>
                <a:ea typeface="Calibri" panose="020F0502020204030204" pitchFamily="34" charset="0"/>
              </a:rPr>
              <a:t>أعيش</a:t>
            </a:r>
            <a:r>
              <a:rPr lang="en-AU" sz="2000" dirty="0" err="1">
                <a:effectLst/>
                <a:latin typeface="Arial" panose="020B0604020202020204" pitchFamily="34" charset="0"/>
                <a:ea typeface="Calibri" panose="020F0502020204030204" pitchFamily="34" charset="0"/>
              </a:rPr>
              <a:t>أعيش</a:t>
            </a:r>
            <a:r>
              <a:rPr lang="en-AU" sz="2000" dirty="0">
                <a:effectLst/>
                <a:latin typeface="Arial" panose="020B0604020202020204" pitchFamily="34" charset="0"/>
                <a:ea typeface="Calibri" panose="020F0502020204030204" pitchFamily="34" charset="0"/>
              </a:rPr>
              <a:t> </a:t>
            </a:r>
            <a:r>
              <a:rPr lang="en-AU" sz="2000" dirty="0" err="1">
                <a:effectLst/>
                <a:latin typeface="Arial" panose="020B0604020202020204" pitchFamily="34" charset="0"/>
                <a:ea typeface="Calibri" panose="020F0502020204030204" pitchFamily="34" charset="0"/>
              </a:rPr>
              <a:t>في</a:t>
            </a:r>
            <a:r>
              <a:rPr lang="en-AU" sz="2000" dirty="0">
                <a:effectLst/>
                <a:latin typeface="Arial" panose="020B0604020202020204" pitchFamily="34" charset="0"/>
                <a:ea typeface="Calibri" panose="020F0502020204030204" pitchFamily="34" charset="0"/>
              </a:rPr>
              <a:t> </a:t>
            </a:r>
            <a:r>
              <a:rPr lang="en-AU" sz="2000" dirty="0" err="1">
                <a:effectLst/>
                <a:latin typeface="Arial" panose="020B0604020202020204" pitchFamily="34" charset="0"/>
                <a:ea typeface="Calibri" panose="020F0502020204030204" pitchFamily="34" charset="0"/>
              </a:rPr>
              <a:t>منزل</a:t>
            </a:r>
            <a:endParaRPr lang="en-AU" dirty="0"/>
          </a:p>
        </p:txBody>
      </p:sp>
      <p:pic>
        <p:nvPicPr>
          <p:cNvPr id="7" name="Picture 6" descr="A house">
            <a:extLst>
              <a:ext uri="{FF2B5EF4-FFF2-40B4-BE49-F238E27FC236}">
                <a16:creationId xmlns:a16="http://schemas.microsoft.com/office/drawing/2014/main" id="{0426DBB2-CB25-CD4B-6FA7-73DF82F371D5}"/>
              </a:ext>
            </a:extLst>
          </p:cNvPr>
          <p:cNvPicPr>
            <a:picLocks noChangeAspect="1"/>
          </p:cNvPicPr>
          <p:nvPr/>
        </p:nvPicPr>
        <p:blipFill>
          <a:blip r:embed="rId3"/>
          <a:stretch>
            <a:fillRect/>
          </a:stretch>
        </p:blipFill>
        <p:spPr>
          <a:xfrm>
            <a:off x="3363191" y="1519900"/>
            <a:ext cx="5465618" cy="4355580"/>
          </a:xfrm>
          <a:prstGeom prst="rect">
            <a:avLst/>
          </a:prstGeom>
        </p:spPr>
      </p:pic>
    </p:spTree>
    <p:extLst>
      <p:ext uri="{BB962C8B-B14F-4D97-AF65-F5344CB8AC3E}">
        <p14:creationId xmlns:p14="http://schemas.microsoft.com/office/powerpoint/2010/main" val="23979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4E8A0-6978-A64B-9B74-1B29D7AD4EE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7A2E-0272-CE7B-8F6F-7D8E6C69F9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
        <p:nvSpPr>
          <p:cNvPr id="6" name="Title 5">
            <a:extLst>
              <a:ext uri="{FF2B5EF4-FFF2-40B4-BE49-F238E27FC236}">
                <a16:creationId xmlns:a16="http://schemas.microsoft.com/office/drawing/2014/main" id="{7CFBC4EE-E6F0-A609-247A-D9F8B2DB609B}"/>
              </a:ext>
            </a:extLst>
          </p:cNvPr>
          <p:cNvSpPr>
            <a:spLocks noGrp="1"/>
          </p:cNvSpPr>
          <p:nvPr>
            <p:ph type="title"/>
          </p:nvPr>
        </p:nvSpPr>
        <p:spPr/>
        <p:txBody>
          <a:bodyPr/>
          <a:lstStyle/>
          <a:p>
            <a:r>
              <a:rPr lang="en-AU" dirty="0">
                <a:ea typeface="Calibri" panose="020F0502020204030204" pitchFamily="34" charset="0"/>
              </a:rPr>
              <a:t>10</a:t>
            </a:r>
            <a:r>
              <a:rPr lang="en-AU" sz="3600" dirty="0">
                <a:effectLst/>
                <a:latin typeface="Arial" panose="020B0604020202020204" pitchFamily="34" charset="0"/>
                <a:ea typeface="Calibri" panose="020F0502020204030204" pitchFamily="34" charset="0"/>
              </a:rPr>
              <a:t>.</a:t>
            </a:r>
            <a:endParaRPr lang="en-AU" dirty="0">
              <a:latin typeface="+mj-lt"/>
            </a:endParaRPr>
          </a:p>
        </p:txBody>
      </p:sp>
      <p:sp>
        <p:nvSpPr>
          <p:cNvPr id="9" name="Text Placeholder 8">
            <a:extLst>
              <a:ext uri="{FF2B5EF4-FFF2-40B4-BE49-F238E27FC236}">
                <a16:creationId xmlns:a16="http://schemas.microsoft.com/office/drawing/2014/main" id="{877EE46F-18F8-5362-D99D-0B6520188AD1}"/>
              </a:ext>
            </a:extLst>
          </p:cNvPr>
          <p:cNvSpPr>
            <a:spLocks noGrp="1"/>
          </p:cNvSpPr>
          <p:nvPr>
            <p:ph type="body" sz="quarter" idx="18"/>
          </p:nvPr>
        </p:nvSpPr>
        <p:spPr/>
        <p:txBody>
          <a:bodyPr/>
          <a:lstStyle/>
          <a:p>
            <a:pPr algn="r"/>
            <a:endParaRPr lang="en-AU" dirty="0"/>
          </a:p>
        </p:txBody>
      </p:sp>
      <p:pic>
        <p:nvPicPr>
          <p:cNvPr id="5" name="Picture 4" descr="An apartment building">
            <a:extLst>
              <a:ext uri="{FF2B5EF4-FFF2-40B4-BE49-F238E27FC236}">
                <a16:creationId xmlns:a16="http://schemas.microsoft.com/office/drawing/2014/main" id="{6A9D4309-0B84-8067-312C-FF7436CD8FDC}"/>
              </a:ext>
            </a:extLst>
          </p:cNvPr>
          <p:cNvPicPr>
            <a:picLocks noChangeAspect="1"/>
          </p:cNvPicPr>
          <p:nvPr/>
        </p:nvPicPr>
        <p:blipFill>
          <a:blip r:embed="rId3"/>
          <a:stretch>
            <a:fillRect/>
          </a:stretch>
        </p:blipFill>
        <p:spPr>
          <a:xfrm>
            <a:off x="3837815" y="1338943"/>
            <a:ext cx="4516370" cy="4994173"/>
          </a:xfrm>
          <a:prstGeom prst="rect">
            <a:avLst/>
          </a:prstGeom>
        </p:spPr>
      </p:pic>
    </p:spTree>
    <p:extLst>
      <p:ext uri="{BB962C8B-B14F-4D97-AF65-F5344CB8AC3E}">
        <p14:creationId xmlns:p14="http://schemas.microsoft.com/office/powerpoint/2010/main" val="270309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E76AA-91F9-2672-2FC6-C83F12E7BA0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21ACA-11BF-DF49-E741-8526792FF41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
        <p:nvSpPr>
          <p:cNvPr id="6" name="Title 5">
            <a:extLst>
              <a:ext uri="{FF2B5EF4-FFF2-40B4-BE49-F238E27FC236}">
                <a16:creationId xmlns:a16="http://schemas.microsoft.com/office/drawing/2014/main" id="{6C4BD931-216A-2874-FDCF-43FC9048695B}"/>
              </a:ext>
            </a:extLst>
          </p:cNvPr>
          <p:cNvSpPr>
            <a:spLocks noGrp="1"/>
          </p:cNvSpPr>
          <p:nvPr>
            <p:ph type="title"/>
          </p:nvPr>
        </p:nvSpPr>
        <p:spPr/>
        <p:txBody>
          <a:bodyPr/>
          <a:lstStyle/>
          <a:p>
            <a:r>
              <a:rPr lang="en-AU" dirty="0">
                <a:ea typeface="Calibri" panose="020F0502020204030204" pitchFamily="34" charset="0"/>
              </a:rPr>
              <a:t>11</a:t>
            </a:r>
            <a:r>
              <a:rPr lang="en-AU" sz="3600" dirty="0">
                <a:effectLst/>
                <a:latin typeface="Arial" panose="020B0604020202020204" pitchFamily="34" charset="0"/>
                <a:ea typeface="Calibri" panose="020F0502020204030204" pitchFamily="34" charset="0"/>
              </a:rPr>
              <a:t>.</a:t>
            </a:r>
            <a:endParaRPr lang="en-AU" dirty="0">
              <a:ea typeface="Calibri" panose="020F0502020204030204" pitchFamily="34" charset="0"/>
            </a:endParaRPr>
          </a:p>
        </p:txBody>
      </p:sp>
      <p:sp>
        <p:nvSpPr>
          <p:cNvPr id="9" name="Text Placeholder 8">
            <a:extLst>
              <a:ext uri="{FF2B5EF4-FFF2-40B4-BE49-F238E27FC236}">
                <a16:creationId xmlns:a16="http://schemas.microsoft.com/office/drawing/2014/main" id="{A179AD1B-B773-1F0F-B9E5-E071A38480BF}"/>
              </a:ext>
            </a:extLst>
          </p:cNvPr>
          <p:cNvSpPr>
            <a:spLocks noGrp="1"/>
          </p:cNvSpPr>
          <p:nvPr>
            <p:ph type="body" sz="quarter" idx="18"/>
          </p:nvPr>
        </p:nvSpPr>
        <p:spPr/>
        <p:txBody>
          <a:bodyPr/>
          <a:lstStyle/>
          <a:p>
            <a:pPr algn="r"/>
            <a:r>
              <a:rPr lang="en-AU" sz="2000" dirty="0" err="1">
                <a:effectLst/>
                <a:latin typeface="Arial" panose="020B0604020202020204" pitchFamily="34" charset="0"/>
                <a:ea typeface="Calibri" panose="020F0502020204030204" pitchFamily="34" charset="0"/>
              </a:rPr>
              <a:t>أعيش</a:t>
            </a:r>
            <a:r>
              <a:rPr lang="en-AU" sz="2000" dirty="0">
                <a:effectLst/>
                <a:latin typeface="Arial" panose="020B0604020202020204" pitchFamily="34" charset="0"/>
                <a:ea typeface="Calibri" panose="020F0502020204030204" pitchFamily="34" charset="0"/>
              </a:rPr>
              <a:t> </a:t>
            </a:r>
            <a:r>
              <a:rPr lang="en-AU" sz="2000" dirty="0" err="1">
                <a:effectLst/>
                <a:latin typeface="Arial" panose="020B0604020202020204" pitchFamily="34" charset="0"/>
                <a:ea typeface="Calibri" panose="020F0502020204030204" pitchFamily="34" charset="0"/>
              </a:rPr>
              <a:t>في</a:t>
            </a:r>
            <a:r>
              <a:rPr lang="en-AU" sz="2000" dirty="0">
                <a:effectLst/>
                <a:latin typeface="Arial" panose="020B0604020202020204" pitchFamily="34" charset="0"/>
                <a:ea typeface="Calibri" panose="020F0502020204030204" pitchFamily="34" charset="0"/>
              </a:rPr>
              <a:t> </a:t>
            </a:r>
            <a:r>
              <a:rPr lang="en-AU" sz="2000" dirty="0" err="1">
                <a:effectLst/>
                <a:latin typeface="Arial" panose="020B0604020202020204" pitchFamily="34" charset="0"/>
                <a:ea typeface="Calibri" panose="020F0502020204030204" pitchFamily="34" charset="0"/>
              </a:rPr>
              <a:t>فيلا</a:t>
            </a:r>
            <a:endParaRPr lang="en-AU" dirty="0"/>
          </a:p>
        </p:txBody>
      </p:sp>
      <p:pic>
        <p:nvPicPr>
          <p:cNvPr id="4" name="Picture 3" descr="A villa">
            <a:extLst>
              <a:ext uri="{FF2B5EF4-FFF2-40B4-BE49-F238E27FC236}">
                <a16:creationId xmlns:a16="http://schemas.microsoft.com/office/drawing/2014/main" id="{9DFCCC3E-5BFC-E798-C64C-9A5DD3BF9221}"/>
              </a:ext>
            </a:extLst>
          </p:cNvPr>
          <p:cNvPicPr>
            <a:picLocks noChangeAspect="1"/>
          </p:cNvPicPr>
          <p:nvPr/>
        </p:nvPicPr>
        <p:blipFill>
          <a:blip r:embed="rId3"/>
          <a:stretch>
            <a:fillRect/>
          </a:stretch>
        </p:blipFill>
        <p:spPr>
          <a:xfrm>
            <a:off x="3791512" y="1415862"/>
            <a:ext cx="4608975" cy="4706520"/>
          </a:xfrm>
          <a:prstGeom prst="rect">
            <a:avLst/>
          </a:prstGeom>
        </p:spPr>
      </p:pic>
    </p:spTree>
    <p:extLst>
      <p:ext uri="{BB962C8B-B14F-4D97-AF65-F5344CB8AC3E}">
        <p14:creationId xmlns:p14="http://schemas.microsoft.com/office/powerpoint/2010/main" val="17450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95AC0-33FF-4C7B-F8B6-785B561C078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CBB8F3-071B-5335-4990-C0E10289491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
        <p:nvSpPr>
          <p:cNvPr id="6" name="Title 5">
            <a:extLst>
              <a:ext uri="{FF2B5EF4-FFF2-40B4-BE49-F238E27FC236}">
                <a16:creationId xmlns:a16="http://schemas.microsoft.com/office/drawing/2014/main" id="{5530C120-5B5F-C6EE-284B-7EEC8541EE2A}"/>
              </a:ext>
            </a:extLst>
          </p:cNvPr>
          <p:cNvSpPr>
            <a:spLocks noGrp="1"/>
          </p:cNvSpPr>
          <p:nvPr>
            <p:ph type="title"/>
          </p:nvPr>
        </p:nvSpPr>
        <p:spPr/>
        <p:txBody>
          <a:bodyPr/>
          <a:lstStyle/>
          <a:p>
            <a:r>
              <a:rPr lang="en-AU" dirty="0">
                <a:ea typeface="Calibri" panose="020F0502020204030204" pitchFamily="34" charset="0"/>
              </a:rPr>
              <a:t>12.</a:t>
            </a:r>
          </a:p>
        </p:txBody>
      </p:sp>
      <p:sp>
        <p:nvSpPr>
          <p:cNvPr id="9" name="Text Placeholder 8">
            <a:extLst>
              <a:ext uri="{FF2B5EF4-FFF2-40B4-BE49-F238E27FC236}">
                <a16:creationId xmlns:a16="http://schemas.microsoft.com/office/drawing/2014/main" id="{6CA70251-0E3E-36EB-6A84-DA0A2E4AF74A}"/>
              </a:ext>
            </a:extLst>
          </p:cNvPr>
          <p:cNvSpPr>
            <a:spLocks noGrp="1"/>
          </p:cNvSpPr>
          <p:nvPr>
            <p:ph type="body" sz="quarter" idx="18"/>
          </p:nvPr>
        </p:nvSpPr>
        <p:spPr/>
        <p:txBody>
          <a:bodyPr/>
          <a:lstStyle/>
          <a:p>
            <a:pPr algn="r"/>
            <a:r>
              <a:rPr lang="ar-SA" sz="2000" dirty="0">
                <a:effectLst/>
                <a:ea typeface="Calibri" panose="020F0502020204030204" pitchFamily="34" charset="0"/>
                <a:cs typeface="Arial" panose="020B0604020202020204" pitchFamily="34" charset="0"/>
              </a:rPr>
              <a:t>أعيش في منزل من طابقين</a:t>
            </a:r>
            <a:endParaRPr lang="en-AU" dirty="0"/>
          </a:p>
        </p:txBody>
      </p:sp>
      <p:pic>
        <p:nvPicPr>
          <p:cNvPr id="5" name="Picture 4" descr="A 2-storey house">
            <a:extLst>
              <a:ext uri="{FF2B5EF4-FFF2-40B4-BE49-F238E27FC236}">
                <a16:creationId xmlns:a16="http://schemas.microsoft.com/office/drawing/2014/main" id="{CD61ACA8-018E-D4B0-7D17-BFD5126B2922}"/>
              </a:ext>
            </a:extLst>
          </p:cNvPr>
          <p:cNvPicPr>
            <a:picLocks noChangeAspect="1"/>
          </p:cNvPicPr>
          <p:nvPr/>
        </p:nvPicPr>
        <p:blipFill>
          <a:blip r:embed="rId3"/>
          <a:stretch>
            <a:fillRect/>
          </a:stretch>
        </p:blipFill>
        <p:spPr>
          <a:xfrm>
            <a:off x="2945933" y="1679604"/>
            <a:ext cx="6300134" cy="4818396"/>
          </a:xfrm>
          <a:prstGeom prst="rect">
            <a:avLst/>
          </a:prstGeom>
        </p:spPr>
      </p:pic>
    </p:spTree>
    <p:extLst>
      <p:ext uri="{BB962C8B-B14F-4D97-AF65-F5344CB8AC3E}">
        <p14:creationId xmlns:p14="http://schemas.microsoft.com/office/powerpoint/2010/main" val="327397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CBB92-C25C-E703-5178-6EBA721149E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039432-4894-782F-8891-91081E8C6D3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
        <p:nvSpPr>
          <p:cNvPr id="11" name="Title 10">
            <a:extLst>
              <a:ext uri="{FF2B5EF4-FFF2-40B4-BE49-F238E27FC236}">
                <a16:creationId xmlns:a16="http://schemas.microsoft.com/office/drawing/2014/main" id="{CFE9FAA8-69CF-86FB-9420-D0D09B828463}"/>
              </a:ext>
            </a:extLst>
          </p:cNvPr>
          <p:cNvSpPr>
            <a:spLocks noGrp="1"/>
          </p:cNvSpPr>
          <p:nvPr>
            <p:ph type="title"/>
          </p:nvPr>
        </p:nvSpPr>
        <p:spPr/>
        <p:txBody>
          <a:bodyPr/>
          <a:lstStyle/>
          <a:p>
            <a:r>
              <a:rPr lang="en-AU" dirty="0">
                <a:effectLst/>
                <a:ea typeface="Calibri" panose="020F0502020204030204" pitchFamily="34" charset="0"/>
              </a:rPr>
              <a:t>13.</a:t>
            </a:r>
            <a:endParaRPr lang="en-AU" dirty="0">
              <a:latin typeface="+mj-lt"/>
            </a:endParaRPr>
          </a:p>
        </p:txBody>
      </p:sp>
      <p:sp>
        <p:nvSpPr>
          <p:cNvPr id="6" name="Text Placeholder 5">
            <a:extLst>
              <a:ext uri="{FF2B5EF4-FFF2-40B4-BE49-F238E27FC236}">
                <a16:creationId xmlns:a16="http://schemas.microsoft.com/office/drawing/2014/main" id="{7080DC49-95FE-9F88-A1BE-75C8E6042DDC}"/>
              </a:ext>
            </a:extLst>
          </p:cNvPr>
          <p:cNvSpPr>
            <a:spLocks noGrp="1"/>
          </p:cNvSpPr>
          <p:nvPr>
            <p:ph type="body" sz="quarter" idx="18"/>
          </p:nvPr>
        </p:nvSpPr>
        <p:spPr/>
        <p:txBody>
          <a:bodyPr/>
          <a:lstStyle/>
          <a:p>
            <a:pPr algn="r"/>
            <a:r>
              <a:rPr lang="fr-FR" dirty="0" err="1">
                <a:effectLst/>
                <a:ea typeface="Calibri" panose="020F0502020204030204" pitchFamily="34" charset="0"/>
              </a:rPr>
              <a:t>أعيش</a:t>
            </a:r>
            <a:r>
              <a:rPr lang="en-AU" sz="2000" dirty="0" err="1">
                <a:effectLst/>
                <a:latin typeface="Arial" panose="020B0604020202020204" pitchFamily="34" charset="0"/>
                <a:ea typeface="Calibri" panose="020F0502020204030204" pitchFamily="34" charset="0"/>
              </a:rPr>
              <a:t>أعيش</a:t>
            </a:r>
            <a:r>
              <a:rPr lang="en-AU" sz="2000" dirty="0">
                <a:effectLst/>
                <a:latin typeface="Arial" panose="020B0604020202020204" pitchFamily="34" charset="0"/>
                <a:ea typeface="Calibri" panose="020F0502020204030204" pitchFamily="34" charset="0"/>
              </a:rPr>
              <a:t> </a:t>
            </a:r>
            <a:r>
              <a:rPr lang="en-AU" sz="2000" dirty="0" err="1">
                <a:effectLst/>
                <a:latin typeface="Arial" panose="020B0604020202020204" pitchFamily="34" charset="0"/>
                <a:ea typeface="Calibri" panose="020F0502020204030204" pitchFamily="34" charset="0"/>
              </a:rPr>
              <a:t>في</a:t>
            </a:r>
            <a:r>
              <a:rPr lang="en-AU" sz="2000" dirty="0">
                <a:effectLst/>
                <a:latin typeface="Arial" panose="020B0604020202020204" pitchFamily="34" charset="0"/>
                <a:ea typeface="Calibri" panose="020F0502020204030204" pitchFamily="34" charset="0"/>
              </a:rPr>
              <a:t> </a:t>
            </a:r>
            <a:r>
              <a:rPr lang="en-AU" sz="2000" dirty="0" err="1">
                <a:effectLst/>
                <a:latin typeface="Arial" panose="020B0604020202020204" pitchFamily="34" charset="0"/>
                <a:ea typeface="Calibri" panose="020F0502020204030204" pitchFamily="34" charset="0"/>
              </a:rPr>
              <a:t>منزل</a:t>
            </a:r>
            <a:endParaRPr lang="en-AU" dirty="0"/>
          </a:p>
        </p:txBody>
      </p:sp>
      <p:pic>
        <p:nvPicPr>
          <p:cNvPr id="7" name="Picture 6" descr="A house">
            <a:extLst>
              <a:ext uri="{FF2B5EF4-FFF2-40B4-BE49-F238E27FC236}">
                <a16:creationId xmlns:a16="http://schemas.microsoft.com/office/drawing/2014/main" id="{3F33CD8D-26D8-EF8B-AAE8-4850464F02D2}"/>
              </a:ext>
            </a:extLst>
          </p:cNvPr>
          <p:cNvPicPr>
            <a:picLocks noChangeAspect="1"/>
          </p:cNvPicPr>
          <p:nvPr/>
        </p:nvPicPr>
        <p:blipFill>
          <a:blip r:embed="rId3"/>
          <a:stretch>
            <a:fillRect/>
          </a:stretch>
        </p:blipFill>
        <p:spPr>
          <a:xfrm>
            <a:off x="3363191" y="1519900"/>
            <a:ext cx="5465618" cy="4355580"/>
          </a:xfrm>
          <a:prstGeom prst="rect">
            <a:avLst/>
          </a:prstGeom>
        </p:spPr>
      </p:pic>
    </p:spTree>
    <p:extLst>
      <p:ext uri="{BB962C8B-B14F-4D97-AF65-F5344CB8AC3E}">
        <p14:creationId xmlns:p14="http://schemas.microsoft.com/office/powerpoint/2010/main" val="384929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32C94-F6D7-5B35-22DB-B518194C3C0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FE15F45-5890-51ED-3873-198FC7452F3E}"/>
              </a:ext>
            </a:extLst>
          </p:cNvPr>
          <p:cNvSpPr>
            <a:spLocks noGrp="1"/>
          </p:cNvSpPr>
          <p:nvPr>
            <p:ph type="title"/>
          </p:nvPr>
        </p:nvSpPr>
        <p:spPr>
          <a:xfrm>
            <a:off x="359999" y="360000"/>
            <a:ext cx="11483999" cy="545601"/>
          </a:xfrm>
        </p:spPr>
        <p:txBody>
          <a:bodyPr/>
          <a:lstStyle/>
          <a:p>
            <a:pPr algn="r"/>
            <a:r>
              <a:rPr lang="en-AU" sz="3600" dirty="0" err="1">
                <a:effectLst/>
                <a:latin typeface="Arial" panose="020B0604020202020204" pitchFamily="34" charset="0"/>
                <a:ea typeface="Calibri" panose="020F0502020204030204" pitchFamily="34" charset="0"/>
              </a:rPr>
              <a:t>أعيش</a:t>
            </a:r>
            <a:r>
              <a:rPr lang="en-AU" sz="3600" dirty="0">
                <a:effectLst/>
                <a:latin typeface="Arial" panose="020B0604020202020204" pitchFamily="34" charset="0"/>
                <a:ea typeface="Calibri" panose="020F0502020204030204" pitchFamily="34" charset="0"/>
              </a:rPr>
              <a:t> </a:t>
            </a:r>
            <a:r>
              <a:rPr lang="en-AU" sz="3600" dirty="0" err="1">
                <a:effectLst/>
                <a:latin typeface="Arial" panose="020B0604020202020204" pitchFamily="34" charset="0"/>
                <a:ea typeface="Calibri" panose="020F0502020204030204" pitchFamily="34" charset="0"/>
              </a:rPr>
              <a:t>في</a:t>
            </a:r>
            <a:r>
              <a:rPr lang="en-AU" sz="3600" dirty="0">
                <a:effectLst/>
                <a:latin typeface="Arial" panose="020B0604020202020204" pitchFamily="34" charset="0"/>
                <a:ea typeface="Calibri" panose="020F0502020204030204" pitchFamily="34" charset="0"/>
              </a:rPr>
              <a:t> </a:t>
            </a:r>
            <a:r>
              <a:rPr lang="en-AU" sz="3600" dirty="0" err="1">
                <a:effectLst/>
                <a:latin typeface="Arial" panose="020B0604020202020204" pitchFamily="34" charset="0"/>
                <a:ea typeface="Calibri" panose="020F0502020204030204" pitchFamily="34" charset="0"/>
              </a:rPr>
              <a:t>منزل</a:t>
            </a:r>
            <a:endParaRPr lang="en-AU" dirty="0">
              <a:latin typeface="+mj-lt"/>
            </a:endParaRPr>
          </a:p>
        </p:txBody>
      </p:sp>
      <p:sp>
        <p:nvSpPr>
          <p:cNvPr id="13" name="Text Placeholder 12">
            <a:extLst>
              <a:ext uri="{FF2B5EF4-FFF2-40B4-BE49-F238E27FC236}">
                <a16:creationId xmlns:a16="http://schemas.microsoft.com/office/drawing/2014/main" id="{AB7D3C79-B89E-DFCB-C11A-43A200ACF9EA}"/>
              </a:ext>
            </a:extLst>
          </p:cNvPr>
          <p:cNvSpPr>
            <a:spLocks noGrp="1"/>
          </p:cNvSpPr>
          <p:nvPr>
            <p:ph type="body" sz="quarter" idx="18"/>
          </p:nvPr>
        </p:nvSpPr>
        <p:spPr>
          <a:xfrm>
            <a:off x="360000" y="982520"/>
            <a:ext cx="11483998" cy="356423"/>
          </a:xfrm>
        </p:spPr>
        <p:txBody>
          <a:bodyPr/>
          <a:lstStyle/>
          <a:p>
            <a:r>
              <a:rPr lang="en-AU" dirty="0">
                <a:latin typeface="+mj-lt"/>
              </a:rPr>
              <a:t>I live in a house</a:t>
            </a:r>
          </a:p>
        </p:txBody>
      </p:sp>
      <p:sp>
        <p:nvSpPr>
          <p:cNvPr id="3" name="Slide Number Placeholder 2">
            <a:extLst>
              <a:ext uri="{FF2B5EF4-FFF2-40B4-BE49-F238E27FC236}">
                <a16:creationId xmlns:a16="http://schemas.microsoft.com/office/drawing/2014/main" id="{38B530D5-D0E7-A667-FBDA-F055986D49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pic>
        <p:nvPicPr>
          <p:cNvPr id="7" name="Picture 6" descr="A house">
            <a:extLst>
              <a:ext uri="{FF2B5EF4-FFF2-40B4-BE49-F238E27FC236}">
                <a16:creationId xmlns:a16="http://schemas.microsoft.com/office/drawing/2014/main" id="{9875105B-164C-3196-CA51-CB6F1BE26579}"/>
              </a:ext>
            </a:extLst>
          </p:cNvPr>
          <p:cNvPicPr>
            <a:picLocks noChangeAspect="1"/>
          </p:cNvPicPr>
          <p:nvPr/>
        </p:nvPicPr>
        <p:blipFill>
          <a:blip r:embed="rId3"/>
          <a:stretch>
            <a:fillRect/>
          </a:stretch>
        </p:blipFill>
        <p:spPr>
          <a:xfrm>
            <a:off x="3363191" y="1519900"/>
            <a:ext cx="5465618" cy="4355580"/>
          </a:xfrm>
          <a:prstGeom prst="rect">
            <a:avLst/>
          </a:prstGeom>
        </p:spPr>
      </p:pic>
    </p:spTree>
    <p:extLst>
      <p:ext uri="{BB962C8B-B14F-4D97-AF65-F5344CB8AC3E}">
        <p14:creationId xmlns:p14="http://schemas.microsoft.com/office/powerpoint/2010/main" val="196091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9D5F8-D003-D052-6D68-BF3189E93AD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500810-FB6D-2548-A241-764E98852C3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
        <p:nvSpPr>
          <p:cNvPr id="6" name="Title 5">
            <a:extLst>
              <a:ext uri="{FF2B5EF4-FFF2-40B4-BE49-F238E27FC236}">
                <a16:creationId xmlns:a16="http://schemas.microsoft.com/office/drawing/2014/main" id="{66E3AB3D-2C4E-6425-3F61-BD3F85D49FF3}"/>
              </a:ext>
            </a:extLst>
          </p:cNvPr>
          <p:cNvSpPr>
            <a:spLocks noGrp="1"/>
          </p:cNvSpPr>
          <p:nvPr>
            <p:ph type="title"/>
          </p:nvPr>
        </p:nvSpPr>
        <p:spPr/>
        <p:txBody>
          <a:bodyPr/>
          <a:lstStyle/>
          <a:p>
            <a:r>
              <a:rPr lang="en-AU" dirty="0">
                <a:ea typeface="Calibri" panose="020F0502020204030204" pitchFamily="34" charset="0"/>
              </a:rPr>
              <a:t>14</a:t>
            </a:r>
            <a:r>
              <a:rPr lang="en-AU" sz="3600" dirty="0">
                <a:effectLst/>
                <a:latin typeface="Arial" panose="020B0604020202020204" pitchFamily="34" charset="0"/>
                <a:ea typeface="Calibri" panose="020F0502020204030204" pitchFamily="34" charset="0"/>
              </a:rPr>
              <a:t>.</a:t>
            </a:r>
            <a:endParaRPr lang="en-AU" dirty="0">
              <a:latin typeface="+mj-lt"/>
            </a:endParaRPr>
          </a:p>
        </p:txBody>
      </p:sp>
      <p:sp>
        <p:nvSpPr>
          <p:cNvPr id="9" name="Text Placeholder 8">
            <a:extLst>
              <a:ext uri="{FF2B5EF4-FFF2-40B4-BE49-F238E27FC236}">
                <a16:creationId xmlns:a16="http://schemas.microsoft.com/office/drawing/2014/main" id="{B04C8F14-4885-7894-2235-DB55E2C5E09D}"/>
              </a:ext>
            </a:extLst>
          </p:cNvPr>
          <p:cNvSpPr>
            <a:spLocks noGrp="1"/>
          </p:cNvSpPr>
          <p:nvPr>
            <p:ph type="body" sz="quarter" idx="18"/>
          </p:nvPr>
        </p:nvSpPr>
        <p:spPr/>
        <p:txBody>
          <a:bodyPr/>
          <a:lstStyle/>
          <a:p>
            <a:pPr algn="r"/>
            <a:r>
              <a:rPr lang="en-AU" sz="2000" dirty="0" err="1">
                <a:effectLst/>
                <a:latin typeface="Arial" panose="020B0604020202020204" pitchFamily="34" charset="0"/>
                <a:ea typeface="Calibri" panose="020F0502020204030204" pitchFamily="34" charset="0"/>
              </a:rPr>
              <a:t>أعيش</a:t>
            </a:r>
            <a:r>
              <a:rPr lang="en-AU" sz="2000" dirty="0">
                <a:effectLst/>
                <a:latin typeface="Arial" panose="020B0604020202020204" pitchFamily="34" charset="0"/>
                <a:ea typeface="Calibri" panose="020F0502020204030204" pitchFamily="34" charset="0"/>
              </a:rPr>
              <a:t> </a:t>
            </a:r>
            <a:r>
              <a:rPr lang="en-AU" sz="2000" dirty="0" err="1">
                <a:effectLst/>
                <a:latin typeface="Arial" panose="020B0604020202020204" pitchFamily="34" charset="0"/>
                <a:ea typeface="Calibri" panose="020F0502020204030204" pitchFamily="34" charset="0"/>
              </a:rPr>
              <a:t>في</a:t>
            </a:r>
            <a:r>
              <a:rPr lang="en-AU" sz="2000" dirty="0">
                <a:effectLst/>
                <a:latin typeface="Arial" panose="020B0604020202020204" pitchFamily="34" charset="0"/>
                <a:ea typeface="Calibri" panose="020F0502020204030204" pitchFamily="34" charset="0"/>
              </a:rPr>
              <a:t> </a:t>
            </a:r>
            <a:r>
              <a:rPr lang="en-AU" sz="2000" dirty="0" err="1">
                <a:effectLst/>
                <a:latin typeface="Arial" panose="020B0604020202020204" pitchFamily="34" charset="0"/>
                <a:ea typeface="Calibri" panose="020F0502020204030204" pitchFamily="34" charset="0"/>
              </a:rPr>
              <a:t>شقة</a:t>
            </a:r>
            <a:endParaRPr lang="en-AU" dirty="0"/>
          </a:p>
        </p:txBody>
      </p:sp>
      <p:pic>
        <p:nvPicPr>
          <p:cNvPr id="5" name="Picture 4" descr="An apartment building">
            <a:extLst>
              <a:ext uri="{FF2B5EF4-FFF2-40B4-BE49-F238E27FC236}">
                <a16:creationId xmlns:a16="http://schemas.microsoft.com/office/drawing/2014/main" id="{EDEA2EF1-90EA-DD5A-20DA-CC8706729C37}"/>
              </a:ext>
            </a:extLst>
          </p:cNvPr>
          <p:cNvPicPr>
            <a:picLocks noChangeAspect="1"/>
          </p:cNvPicPr>
          <p:nvPr/>
        </p:nvPicPr>
        <p:blipFill>
          <a:blip r:embed="rId3"/>
          <a:stretch>
            <a:fillRect/>
          </a:stretch>
        </p:blipFill>
        <p:spPr>
          <a:xfrm>
            <a:off x="3837815" y="1338943"/>
            <a:ext cx="4516370" cy="4994173"/>
          </a:xfrm>
          <a:prstGeom prst="rect">
            <a:avLst/>
          </a:prstGeom>
        </p:spPr>
      </p:pic>
    </p:spTree>
    <p:extLst>
      <p:ext uri="{BB962C8B-B14F-4D97-AF65-F5344CB8AC3E}">
        <p14:creationId xmlns:p14="http://schemas.microsoft.com/office/powerpoint/2010/main" val="402150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4E03F-4AE2-CAB0-3224-7D1124FBBDE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9B3E39-2DDC-0A66-5F93-20DA099BA05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
        <p:nvSpPr>
          <p:cNvPr id="6" name="Title 5">
            <a:extLst>
              <a:ext uri="{FF2B5EF4-FFF2-40B4-BE49-F238E27FC236}">
                <a16:creationId xmlns:a16="http://schemas.microsoft.com/office/drawing/2014/main" id="{55777FF6-5619-C82C-04D8-40D4031CC5AB}"/>
              </a:ext>
            </a:extLst>
          </p:cNvPr>
          <p:cNvSpPr>
            <a:spLocks noGrp="1"/>
          </p:cNvSpPr>
          <p:nvPr>
            <p:ph type="title"/>
          </p:nvPr>
        </p:nvSpPr>
        <p:spPr/>
        <p:txBody>
          <a:bodyPr/>
          <a:lstStyle/>
          <a:p>
            <a:r>
              <a:rPr lang="en-AU" dirty="0">
                <a:ea typeface="Calibri" panose="020F0502020204030204" pitchFamily="34" charset="0"/>
              </a:rPr>
              <a:t>15</a:t>
            </a:r>
            <a:r>
              <a:rPr lang="en-AU" sz="3600" dirty="0">
                <a:effectLst/>
                <a:latin typeface="Arial" panose="020B0604020202020204" pitchFamily="34" charset="0"/>
                <a:ea typeface="Calibri" panose="020F0502020204030204" pitchFamily="34" charset="0"/>
              </a:rPr>
              <a:t>.</a:t>
            </a:r>
            <a:endParaRPr lang="en-AU" dirty="0">
              <a:ea typeface="Calibri" panose="020F0502020204030204" pitchFamily="34" charset="0"/>
            </a:endParaRPr>
          </a:p>
        </p:txBody>
      </p:sp>
      <p:sp>
        <p:nvSpPr>
          <p:cNvPr id="9" name="Text Placeholder 8">
            <a:extLst>
              <a:ext uri="{FF2B5EF4-FFF2-40B4-BE49-F238E27FC236}">
                <a16:creationId xmlns:a16="http://schemas.microsoft.com/office/drawing/2014/main" id="{5001872B-008B-4BFA-B63D-66B59233EABC}"/>
              </a:ext>
            </a:extLst>
          </p:cNvPr>
          <p:cNvSpPr>
            <a:spLocks noGrp="1"/>
          </p:cNvSpPr>
          <p:nvPr>
            <p:ph type="body" sz="quarter" idx="18"/>
          </p:nvPr>
        </p:nvSpPr>
        <p:spPr/>
        <p:txBody>
          <a:bodyPr/>
          <a:lstStyle/>
          <a:p>
            <a:pPr algn="r"/>
            <a:endParaRPr lang="en-AU" dirty="0"/>
          </a:p>
        </p:txBody>
      </p:sp>
      <p:pic>
        <p:nvPicPr>
          <p:cNvPr id="4" name="Picture 3" descr="A villa">
            <a:extLst>
              <a:ext uri="{FF2B5EF4-FFF2-40B4-BE49-F238E27FC236}">
                <a16:creationId xmlns:a16="http://schemas.microsoft.com/office/drawing/2014/main" id="{4494955C-C88B-EBF4-64CA-E156552D959A}"/>
              </a:ext>
            </a:extLst>
          </p:cNvPr>
          <p:cNvPicPr>
            <a:picLocks noChangeAspect="1"/>
          </p:cNvPicPr>
          <p:nvPr/>
        </p:nvPicPr>
        <p:blipFill>
          <a:blip r:embed="rId3"/>
          <a:stretch>
            <a:fillRect/>
          </a:stretch>
        </p:blipFill>
        <p:spPr>
          <a:xfrm>
            <a:off x="3791512" y="1415862"/>
            <a:ext cx="4608975" cy="4706520"/>
          </a:xfrm>
          <a:prstGeom prst="rect">
            <a:avLst/>
          </a:prstGeom>
        </p:spPr>
      </p:pic>
    </p:spTree>
    <p:extLst>
      <p:ext uri="{BB962C8B-B14F-4D97-AF65-F5344CB8AC3E}">
        <p14:creationId xmlns:p14="http://schemas.microsoft.com/office/powerpoint/2010/main" val="258684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1D266-FBEA-B7DD-C78A-8EAF5A08C6D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18EC46-FDFF-D605-E43F-F38EAC99F2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
        <p:nvSpPr>
          <p:cNvPr id="6" name="Title 5">
            <a:extLst>
              <a:ext uri="{FF2B5EF4-FFF2-40B4-BE49-F238E27FC236}">
                <a16:creationId xmlns:a16="http://schemas.microsoft.com/office/drawing/2014/main" id="{8D1E0DAF-28B3-EE48-CA4D-CC95BDBB3166}"/>
              </a:ext>
            </a:extLst>
          </p:cNvPr>
          <p:cNvSpPr>
            <a:spLocks noGrp="1"/>
          </p:cNvSpPr>
          <p:nvPr>
            <p:ph type="title"/>
          </p:nvPr>
        </p:nvSpPr>
        <p:spPr/>
        <p:txBody>
          <a:bodyPr/>
          <a:lstStyle/>
          <a:p>
            <a:r>
              <a:rPr lang="en-AU" dirty="0">
                <a:ea typeface="Calibri" panose="020F0502020204030204" pitchFamily="34" charset="0"/>
              </a:rPr>
              <a:t>16.</a:t>
            </a:r>
          </a:p>
        </p:txBody>
      </p:sp>
      <p:sp>
        <p:nvSpPr>
          <p:cNvPr id="9" name="Text Placeholder 8">
            <a:extLst>
              <a:ext uri="{FF2B5EF4-FFF2-40B4-BE49-F238E27FC236}">
                <a16:creationId xmlns:a16="http://schemas.microsoft.com/office/drawing/2014/main" id="{F5E21C37-F76A-5DCE-8CBC-FFB2F74C2B55}"/>
              </a:ext>
            </a:extLst>
          </p:cNvPr>
          <p:cNvSpPr>
            <a:spLocks noGrp="1"/>
          </p:cNvSpPr>
          <p:nvPr>
            <p:ph type="body" sz="quarter" idx="18"/>
          </p:nvPr>
        </p:nvSpPr>
        <p:spPr/>
        <p:txBody>
          <a:bodyPr/>
          <a:lstStyle/>
          <a:p>
            <a:pPr algn="r"/>
            <a:r>
              <a:rPr lang="ar-SA" sz="2000" dirty="0">
                <a:effectLst/>
                <a:ea typeface="Calibri" panose="020F0502020204030204" pitchFamily="34" charset="0"/>
                <a:cs typeface="Arial" panose="020B0604020202020204" pitchFamily="34" charset="0"/>
              </a:rPr>
              <a:t>أعيش في منزل من طابقين</a:t>
            </a:r>
            <a:endParaRPr lang="en-AU" dirty="0"/>
          </a:p>
        </p:txBody>
      </p:sp>
      <p:pic>
        <p:nvPicPr>
          <p:cNvPr id="5" name="Picture 4" descr="A 2-storey house">
            <a:extLst>
              <a:ext uri="{FF2B5EF4-FFF2-40B4-BE49-F238E27FC236}">
                <a16:creationId xmlns:a16="http://schemas.microsoft.com/office/drawing/2014/main" id="{FD3820C7-C0A2-464F-23E1-E9EFC0B382F4}"/>
              </a:ext>
            </a:extLst>
          </p:cNvPr>
          <p:cNvPicPr>
            <a:picLocks noChangeAspect="1"/>
          </p:cNvPicPr>
          <p:nvPr/>
        </p:nvPicPr>
        <p:blipFill>
          <a:blip r:embed="rId3"/>
          <a:stretch>
            <a:fillRect/>
          </a:stretch>
        </p:blipFill>
        <p:spPr>
          <a:xfrm>
            <a:off x="2945933" y="1679604"/>
            <a:ext cx="6300134" cy="4818396"/>
          </a:xfrm>
          <a:prstGeom prst="rect">
            <a:avLst/>
          </a:prstGeom>
        </p:spPr>
      </p:pic>
    </p:spTree>
    <p:extLst>
      <p:ext uri="{BB962C8B-B14F-4D97-AF65-F5344CB8AC3E}">
        <p14:creationId xmlns:p14="http://schemas.microsoft.com/office/powerpoint/2010/main" val="114932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C9AFB-8277-23BE-96D8-687B1A9264F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53AAD4-6431-58FC-4521-81FEE45C2E9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a:p>
        </p:txBody>
      </p:sp>
      <p:sp>
        <p:nvSpPr>
          <p:cNvPr id="11" name="Title 10">
            <a:extLst>
              <a:ext uri="{FF2B5EF4-FFF2-40B4-BE49-F238E27FC236}">
                <a16:creationId xmlns:a16="http://schemas.microsoft.com/office/drawing/2014/main" id="{91E2D2BD-D929-4EDE-5714-4D99DD289280}"/>
              </a:ext>
            </a:extLst>
          </p:cNvPr>
          <p:cNvSpPr>
            <a:spLocks noGrp="1"/>
          </p:cNvSpPr>
          <p:nvPr>
            <p:ph type="title"/>
          </p:nvPr>
        </p:nvSpPr>
        <p:spPr/>
        <p:txBody>
          <a:bodyPr/>
          <a:lstStyle/>
          <a:p>
            <a:r>
              <a:rPr lang="en-AU" dirty="0">
                <a:effectLst/>
                <a:ea typeface="Calibri" panose="020F0502020204030204" pitchFamily="34" charset="0"/>
              </a:rPr>
              <a:t>17.</a:t>
            </a:r>
            <a:endParaRPr lang="en-AU" dirty="0">
              <a:latin typeface="+mj-lt"/>
            </a:endParaRPr>
          </a:p>
        </p:txBody>
      </p:sp>
      <p:sp>
        <p:nvSpPr>
          <p:cNvPr id="6" name="Text Placeholder 5">
            <a:extLst>
              <a:ext uri="{FF2B5EF4-FFF2-40B4-BE49-F238E27FC236}">
                <a16:creationId xmlns:a16="http://schemas.microsoft.com/office/drawing/2014/main" id="{F1B9CFD9-7D48-0A5B-E88C-65C16EB64A91}"/>
              </a:ext>
            </a:extLst>
          </p:cNvPr>
          <p:cNvSpPr>
            <a:spLocks noGrp="1"/>
          </p:cNvSpPr>
          <p:nvPr>
            <p:ph type="body" sz="quarter" idx="18"/>
          </p:nvPr>
        </p:nvSpPr>
        <p:spPr/>
        <p:txBody>
          <a:bodyPr/>
          <a:lstStyle/>
          <a:p>
            <a:pPr algn="r"/>
            <a:endParaRPr lang="en-AU" dirty="0"/>
          </a:p>
        </p:txBody>
      </p:sp>
      <p:pic>
        <p:nvPicPr>
          <p:cNvPr id="7" name="Picture 6" descr="A house">
            <a:extLst>
              <a:ext uri="{FF2B5EF4-FFF2-40B4-BE49-F238E27FC236}">
                <a16:creationId xmlns:a16="http://schemas.microsoft.com/office/drawing/2014/main" id="{D426363E-4D86-8897-4837-719A3F963863}"/>
              </a:ext>
            </a:extLst>
          </p:cNvPr>
          <p:cNvPicPr>
            <a:picLocks noChangeAspect="1"/>
          </p:cNvPicPr>
          <p:nvPr/>
        </p:nvPicPr>
        <p:blipFill>
          <a:blip r:embed="rId3"/>
          <a:stretch>
            <a:fillRect/>
          </a:stretch>
        </p:blipFill>
        <p:spPr>
          <a:xfrm>
            <a:off x="3363191" y="1519900"/>
            <a:ext cx="5465618" cy="4355580"/>
          </a:xfrm>
          <a:prstGeom prst="rect">
            <a:avLst/>
          </a:prstGeom>
        </p:spPr>
      </p:pic>
    </p:spTree>
    <p:extLst>
      <p:ext uri="{BB962C8B-B14F-4D97-AF65-F5344CB8AC3E}">
        <p14:creationId xmlns:p14="http://schemas.microsoft.com/office/powerpoint/2010/main" val="99889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D7A95-8FC8-5CE3-8E75-4617F1AB263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87E440-84EE-9840-5378-6B7742AE4DC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
        <p:nvSpPr>
          <p:cNvPr id="6" name="Title 5">
            <a:extLst>
              <a:ext uri="{FF2B5EF4-FFF2-40B4-BE49-F238E27FC236}">
                <a16:creationId xmlns:a16="http://schemas.microsoft.com/office/drawing/2014/main" id="{BCE5AFF1-C0A7-05FB-90CB-2B74D213CC0A}"/>
              </a:ext>
            </a:extLst>
          </p:cNvPr>
          <p:cNvSpPr>
            <a:spLocks noGrp="1"/>
          </p:cNvSpPr>
          <p:nvPr>
            <p:ph type="title"/>
          </p:nvPr>
        </p:nvSpPr>
        <p:spPr/>
        <p:txBody>
          <a:bodyPr/>
          <a:lstStyle/>
          <a:p>
            <a:r>
              <a:rPr lang="en-AU" dirty="0">
                <a:ea typeface="Calibri" panose="020F0502020204030204" pitchFamily="34" charset="0"/>
              </a:rPr>
              <a:t>18</a:t>
            </a:r>
            <a:r>
              <a:rPr lang="en-AU" sz="3600" dirty="0">
                <a:effectLst/>
                <a:latin typeface="Arial" panose="020B0604020202020204" pitchFamily="34" charset="0"/>
                <a:ea typeface="Calibri" panose="020F0502020204030204" pitchFamily="34" charset="0"/>
              </a:rPr>
              <a:t>.</a:t>
            </a:r>
            <a:endParaRPr lang="en-AU" dirty="0">
              <a:latin typeface="+mj-lt"/>
            </a:endParaRPr>
          </a:p>
        </p:txBody>
      </p:sp>
      <p:sp>
        <p:nvSpPr>
          <p:cNvPr id="9" name="Text Placeholder 8">
            <a:extLst>
              <a:ext uri="{FF2B5EF4-FFF2-40B4-BE49-F238E27FC236}">
                <a16:creationId xmlns:a16="http://schemas.microsoft.com/office/drawing/2014/main" id="{3246827A-CB18-6622-0DCA-356B1BD747C1}"/>
              </a:ext>
            </a:extLst>
          </p:cNvPr>
          <p:cNvSpPr>
            <a:spLocks noGrp="1"/>
          </p:cNvSpPr>
          <p:nvPr>
            <p:ph type="body" sz="quarter" idx="18"/>
          </p:nvPr>
        </p:nvSpPr>
        <p:spPr/>
        <p:txBody>
          <a:bodyPr/>
          <a:lstStyle/>
          <a:p>
            <a:pPr algn="r"/>
            <a:endParaRPr lang="en-AU" dirty="0"/>
          </a:p>
        </p:txBody>
      </p:sp>
      <p:pic>
        <p:nvPicPr>
          <p:cNvPr id="5" name="Picture 4" descr="An apartment building">
            <a:extLst>
              <a:ext uri="{FF2B5EF4-FFF2-40B4-BE49-F238E27FC236}">
                <a16:creationId xmlns:a16="http://schemas.microsoft.com/office/drawing/2014/main" id="{BBAEE637-2502-6F05-3BB1-93D3DE52159F}"/>
              </a:ext>
            </a:extLst>
          </p:cNvPr>
          <p:cNvPicPr>
            <a:picLocks noChangeAspect="1"/>
          </p:cNvPicPr>
          <p:nvPr/>
        </p:nvPicPr>
        <p:blipFill>
          <a:blip r:embed="rId3"/>
          <a:stretch>
            <a:fillRect/>
          </a:stretch>
        </p:blipFill>
        <p:spPr>
          <a:xfrm>
            <a:off x="3837815" y="1338943"/>
            <a:ext cx="4516370" cy="4994173"/>
          </a:xfrm>
          <a:prstGeom prst="rect">
            <a:avLst/>
          </a:prstGeom>
        </p:spPr>
      </p:pic>
    </p:spTree>
    <p:extLst>
      <p:ext uri="{BB962C8B-B14F-4D97-AF65-F5344CB8AC3E}">
        <p14:creationId xmlns:p14="http://schemas.microsoft.com/office/powerpoint/2010/main" val="191430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4EC76-77B0-34E6-7E0A-F98223749F9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4F8A9D-45C5-383C-751C-35A6F7CBD9A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
        <p:nvSpPr>
          <p:cNvPr id="6" name="Title 5">
            <a:extLst>
              <a:ext uri="{FF2B5EF4-FFF2-40B4-BE49-F238E27FC236}">
                <a16:creationId xmlns:a16="http://schemas.microsoft.com/office/drawing/2014/main" id="{A2601FDB-F26E-3809-A5E6-DFB96C547D0A}"/>
              </a:ext>
            </a:extLst>
          </p:cNvPr>
          <p:cNvSpPr>
            <a:spLocks noGrp="1"/>
          </p:cNvSpPr>
          <p:nvPr>
            <p:ph type="title"/>
          </p:nvPr>
        </p:nvSpPr>
        <p:spPr/>
        <p:txBody>
          <a:bodyPr/>
          <a:lstStyle/>
          <a:p>
            <a:r>
              <a:rPr lang="en-AU" dirty="0">
                <a:ea typeface="Calibri" panose="020F0502020204030204" pitchFamily="34" charset="0"/>
              </a:rPr>
              <a:t>19</a:t>
            </a:r>
            <a:r>
              <a:rPr lang="en-AU" sz="3600" dirty="0">
                <a:effectLst/>
                <a:latin typeface="Arial" panose="020B0604020202020204" pitchFamily="34" charset="0"/>
                <a:ea typeface="Calibri" panose="020F0502020204030204" pitchFamily="34" charset="0"/>
              </a:rPr>
              <a:t>.</a:t>
            </a:r>
            <a:endParaRPr lang="en-AU" dirty="0">
              <a:ea typeface="Calibri" panose="020F0502020204030204" pitchFamily="34" charset="0"/>
            </a:endParaRPr>
          </a:p>
        </p:txBody>
      </p:sp>
      <p:sp>
        <p:nvSpPr>
          <p:cNvPr id="9" name="Text Placeholder 8">
            <a:extLst>
              <a:ext uri="{FF2B5EF4-FFF2-40B4-BE49-F238E27FC236}">
                <a16:creationId xmlns:a16="http://schemas.microsoft.com/office/drawing/2014/main" id="{D799DE0C-D88F-2EC5-4735-ADAA15F33845}"/>
              </a:ext>
            </a:extLst>
          </p:cNvPr>
          <p:cNvSpPr>
            <a:spLocks noGrp="1"/>
          </p:cNvSpPr>
          <p:nvPr>
            <p:ph type="body" sz="quarter" idx="18"/>
          </p:nvPr>
        </p:nvSpPr>
        <p:spPr/>
        <p:txBody>
          <a:bodyPr/>
          <a:lstStyle/>
          <a:p>
            <a:pPr algn="r"/>
            <a:endParaRPr lang="en-AU" dirty="0"/>
          </a:p>
        </p:txBody>
      </p:sp>
      <p:pic>
        <p:nvPicPr>
          <p:cNvPr id="4" name="Picture 3" descr="A villa">
            <a:extLst>
              <a:ext uri="{FF2B5EF4-FFF2-40B4-BE49-F238E27FC236}">
                <a16:creationId xmlns:a16="http://schemas.microsoft.com/office/drawing/2014/main" id="{F69FAEAE-BFD1-F1F9-B817-78068F5B0E98}"/>
              </a:ext>
            </a:extLst>
          </p:cNvPr>
          <p:cNvPicPr>
            <a:picLocks noChangeAspect="1"/>
          </p:cNvPicPr>
          <p:nvPr/>
        </p:nvPicPr>
        <p:blipFill>
          <a:blip r:embed="rId3"/>
          <a:stretch>
            <a:fillRect/>
          </a:stretch>
        </p:blipFill>
        <p:spPr>
          <a:xfrm>
            <a:off x="3791512" y="1415862"/>
            <a:ext cx="4608975" cy="4706520"/>
          </a:xfrm>
          <a:prstGeom prst="rect">
            <a:avLst/>
          </a:prstGeom>
        </p:spPr>
      </p:pic>
    </p:spTree>
    <p:extLst>
      <p:ext uri="{BB962C8B-B14F-4D97-AF65-F5344CB8AC3E}">
        <p14:creationId xmlns:p14="http://schemas.microsoft.com/office/powerpoint/2010/main" val="410104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C5BE7-1CD4-5152-6D8F-70250B0931D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70F9D9-0B3C-B2D2-6846-7AE7FFB2533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
        <p:nvSpPr>
          <p:cNvPr id="6" name="Title 5">
            <a:extLst>
              <a:ext uri="{FF2B5EF4-FFF2-40B4-BE49-F238E27FC236}">
                <a16:creationId xmlns:a16="http://schemas.microsoft.com/office/drawing/2014/main" id="{763B6617-F353-AC6A-4A4E-4C4A97654AE6}"/>
              </a:ext>
            </a:extLst>
          </p:cNvPr>
          <p:cNvSpPr>
            <a:spLocks noGrp="1"/>
          </p:cNvSpPr>
          <p:nvPr>
            <p:ph type="title"/>
          </p:nvPr>
        </p:nvSpPr>
        <p:spPr/>
        <p:txBody>
          <a:bodyPr/>
          <a:lstStyle/>
          <a:p>
            <a:r>
              <a:rPr lang="en-AU" dirty="0">
                <a:ea typeface="Calibri" panose="020F0502020204030204" pitchFamily="34" charset="0"/>
              </a:rPr>
              <a:t>20.</a:t>
            </a:r>
          </a:p>
        </p:txBody>
      </p:sp>
      <p:sp>
        <p:nvSpPr>
          <p:cNvPr id="9" name="Text Placeholder 8">
            <a:extLst>
              <a:ext uri="{FF2B5EF4-FFF2-40B4-BE49-F238E27FC236}">
                <a16:creationId xmlns:a16="http://schemas.microsoft.com/office/drawing/2014/main" id="{73C10835-6582-EC1F-1EFF-07CA25F32225}"/>
              </a:ext>
            </a:extLst>
          </p:cNvPr>
          <p:cNvSpPr>
            <a:spLocks noGrp="1"/>
          </p:cNvSpPr>
          <p:nvPr>
            <p:ph type="body" sz="quarter" idx="18"/>
          </p:nvPr>
        </p:nvSpPr>
        <p:spPr/>
        <p:txBody>
          <a:bodyPr/>
          <a:lstStyle/>
          <a:p>
            <a:pPr algn="r"/>
            <a:endParaRPr lang="en-AU" dirty="0"/>
          </a:p>
        </p:txBody>
      </p:sp>
      <p:pic>
        <p:nvPicPr>
          <p:cNvPr id="5" name="Picture 4" descr="A 2-storey house">
            <a:extLst>
              <a:ext uri="{FF2B5EF4-FFF2-40B4-BE49-F238E27FC236}">
                <a16:creationId xmlns:a16="http://schemas.microsoft.com/office/drawing/2014/main" id="{9536335F-4043-6349-762D-6F31B91E8636}"/>
              </a:ext>
            </a:extLst>
          </p:cNvPr>
          <p:cNvPicPr>
            <a:picLocks noChangeAspect="1"/>
          </p:cNvPicPr>
          <p:nvPr/>
        </p:nvPicPr>
        <p:blipFill>
          <a:blip r:embed="rId3"/>
          <a:stretch>
            <a:fillRect/>
          </a:stretch>
        </p:blipFill>
        <p:spPr>
          <a:xfrm>
            <a:off x="2945933" y="1679604"/>
            <a:ext cx="6300134" cy="4818396"/>
          </a:xfrm>
          <a:prstGeom prst="rect">
            <a:avLst/>
          </a:prstGeom>
        </p:spPr>
      </p:pic>
    </p:spTree>
    <p:extLst>
      <p:ext uri="{BB962C8B-B14F-4D97-AF65-F5344CB8AC3E}">
        <p14:creationId xmlns:p14="http://schemas.microsoft.com/office/powerpoint/2010/main" val="48645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pPr algn="r"/>
            <a:r>
              <a:rPr lang="en-AU" sz="3600" dirty="0" err="1">
                <a:effectLst/>
                <a:latin typeface="Arial" panose="020B0604020202020204" pitchFamily="34" charset="0"/>
                <a:ea typeface="Calibri" panose="020F0502020204030204" pitchFamily="34" charset="0"/>
              </a:rPr>
              <a:t>أعيش</a:t>
            </a:r>
            <a:r>
              <a:rPr lang="en-AU" sz="3600" dirty="0">
                <a:effectLst/>
                <a:latin typeface="Arial" panose="020B0604020202020204" pitchFamily="34" charset="0"/>
                <a:ea typeface="Calibri" panose="020F0502020204030204" pitchFamily="34" charset="0"/>
              </a:rPr>
              <a:t> </a:t>
            </a:r>
            <a:r>
              <a:rPr lang="en-AU" sz="3600" dirty="0" err="1">
                <a:effectLst/>
                <a:latin typeface="Arial" panose="020B0604020202020204" pitchFamily="34" charset="0"/>
                <a:ea typeface="Calibri" panose="020F0502020204030204" pitchFamily="34" charset="0"/>
              </a:rPr>
              <a:t>في</a:t>
            </a:r>
            <a:r>
              <a:rPr lang="en-AU" sz="3600" dirty="0">
                <a:effectLst/>
                <a:latin typeface="Arial" panose="020B0604020202020204" pitchFamily="34" charset="0"/>
                <a:ea typeface="Calibri" panose="020F0502020204030204" pitchFamily="34" charset="0"/>
              </a:rPr>
              <a:t> </a:t>
            </a:r>
            <a:r>
              <a:rPr lang="en-AU" sz="3600" dirty="0" err="1">
                <a:effectLst/>
                <a:latin typeface="Arial" panose="020B0604020202020204" pitchFamily="34" charset="0"/>
                <a:ea typeface="Calibri" panose="020F0502020204030204" pitchFamily="34" charset="0"/>
              </a:rPr>
              <a:t>شقة</a:t>
            </a:r>
            <a:endParaRPr lang="en-AU" dirty="0">
              <a:latin typeface="+mj-lt"/>
            </a:endParaRP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latin typeface="+mj-lt"/>
              </a:rPr>
              <a:t>I live in an apartment</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pic>
        <p:nvPicPr>
          <p:cNvPr id="5" name="Picture 4" descr="An apartment building">
            <a:extLst>
              <a:ext uri="{FF2B5EF4-FFF2-40B4-BE49-F238E27FC236}">
                <a16:creationId xmlns:a16="http://schemas.microsoft.com/office/drawing/2014/main" id="{85663AD2-D876-8C79-3C94-AD2CB50C0096}"/>
              </a:ext>
            </a:extLst>
          </p:cNvPr>
          <p:cNvPicPr>
            <a:picLocks noChangeAspect="1"/>
          </p:cNvPicPr>
          <p:nvPr/>
        </p:nvPicPr>
        <p:blipFill>
          <a:blip r:embed="rId3"/>
          <a:stretch>
            <a:fillRect/>
          </a:stretch>
        </p:blipFill>
        <p:spPr>
          <a:xfrm>
            <a:off x="3837815" y="1338943"/>
            <a:ext cx="4516370" cy="4994173"/>
          </a:xfrm>
          <a:prstGeom prst="rect">
            <a:avLst/>
          </a:prstGeom>
        </p:spPr>
      </p:pic>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FAC90-A64C-4965-F6BD-26B4F20C999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B28C485-CB22-3AE4-CBC9-4BC4121E8D19}"/>
              </a:ext>
            </a:extLst>
          </p:cNvPr>
          <p:cNvSpPr>
            <a:spLocks noGrp="1"/>
          </p:cNvSpPr>
          <p:nvPr>
            <p:ph type="title"/>
          </p:nvPr>
        </p:nvSpPr>
        <p:spPr>
          <a:xfrm>
            <a:off x="360000" y="360000"/>
            <a:ext cx="11483998" cy="545601"/>
          </a:xfrm>
        </p:spPr>
        <p:txBody>
          <a:bodyPr/>
          <a:lstStyle/>
          <a:p>
            <a:pPr algn="r"/>
            <a:r>
              <a:rPr lang="en-AU" sz="3600" dirty="0" err="1">
                <a:effectLst/>
                <a:latin typeface="Arial" panose="020B0604020202020204" pitchFamily="34" charset="0"/>
                <a:ea typeface="Calibri" panose="020F0502020204030204" pitchFamily="34" charset="0"/>
              </a:rPr>
              <a:t>أعيش</a:t>
            </a:r>
            <a:r>
              <a:rPr lang="en-AU" sz="3600" dirty="0">
                <a:effectLst/>
                <a:latin typeface="Arial" panose="020B0604020202020204" pitchFamily="34" charset="0"/>
                <a:ea typeface="Calibri" panose="020F0502020204030204" pitchFamily="34" charset="0"/>
              </a:rPr>
              <a:t> </a:t>
            </a:r>
            <a:r>
              <a:rPr lang="en-AU" sz="3600" dirty="0" err="1">
                <a:effectLst/>
                <a:latin typeface="Arial" panose="020B0604020202020204" pitchFamily="34" charset="0"/>
                <a:ea typeface="Calibri" panose="020F0502020204030204" pitchFamily="34" charset="0"/>
              </a:rPr>
              <a:t>في</a:t>
            </a:r>
            <a:r>
              <a:rPr lang="en-AU" sz="3600" dirty="0">
                <a:effectLst/>
                <a:latin typeface="Arial" panose="020B0604020202020204" pitchFamily="34" charset="0"/>
                <a:ea typeface="Calibri" panose="020F0502020204030204" pitchFamily="34" charset="0"/>
              </a:rPr>
              <a:t> </a:t>
            </a:r>
            <a:r>
              <a:rPr lang="en-AU" sz="3600" dirty="0" err="1">
                <a:effectLst/>
                <a:latin typeface="Arial" panose="020B0604020202020204" pitchFamily="34" charset="0"/>
                <a:ea typeface="Calibri" panose="020F0502020204030204" pitchFamily="34" charset="0"/>
              </a:rPr>
              <a:t>فيلا</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A8B1FD9C-1166-C3E7-53B0-27E064315041}"/>
              </a:ext>
            </a:extLst>
          </p:cNvPr>
          <p:cNvSpPr>
            <a:spLocks noGrp="1"/>
          </p:cNvSpPr>
          <p:nvPr>
            <p:ph type="body" sz="quarter" idx="18"/>
          </p:nvPr>
        </p:nvSpPr>
        <p:spPr>
          <a:xfrm>
            <a:off x="360000" y="982520"/>
            <a:ext cx="11483998" cy="356423"/>
          </a:xfrm>
        </p:spPr>
        <p:txBody>
          <a:bodyPr/>
          <a:lstStyle/>
          <a:p>
            <a:r>
              <a:rPr lang="en-AU" dirty="0">
                <a:latin typeface="+mj-lt"/>
              </a:rPr>
              <a:t>I live in a villa</a:t>
            </a:r>
          </a:p>
        </p:txBody>
      </p:sp>
      <p:sp>
        <p:nvSpPr>
          <p:cNvPr id="2" name="Slide Number Placeholder 1">
            <a:extLst>
              <a:ext uri="{FF2B5EF4-FFF2-40B4-BE49-F238E27FC236}">
                <a16:creationId xmlns:a16="http://schemas.microsoft.com/office/drawing/2014/main" id="{4BC1E64B-0C0A-7C3A-3020-9C0854A887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pic>
        <p:nvPicPr>
          <p:cNvPr id="4" name="Picture 3" descr="A villa">
            <a:extLst>
              <a:ext uri="{FF2B5EF4-FFF2-40B4-BE49-F238E27FC236}">
                <a16:creationId xmlns:a16="http://schemas.microsoft.com/office/drawing/2014/main" id="{74AC30AC-FCD4-F1E6-A1D5-E8CE7C9005BA}"/>
              </a:ext>
            </a:extLst>
          </p:cNvPr>
          <p:cNvPicPr>
            <a:picLocks noChangeAspect="1"/>
          </p:cNvPicPr>
          <p:nvPr/>
        </p:nvPicPr>
        <p:blipFill>
          <a:blip r:embed="rId3"/>
          <a:stretch>
            <a:fillRect/>
          </a:stretch>
        </p:blipFill>
        <p:spPr>
          <a:xfrm>
            <a:off x="3791512" y="1415862"/>
            <a:ext cx="4608975" cy="4706520"/>
          </a:xfrm>
          <a:prstGeom prst="rect">
            <a:avLst/>
          </a:prstGeom>
        </p:spPr>
      </p:pic>
    </p:spTree>
    <p:extLst>
      <p:ext uri="{BB962C8B-B14F-4D97-AF65-F5344CB8AC3E}">
        <p14:creationId xmlns:p14="http://schemas.microsoft.com/office/powerpoint/2010/main" val="332328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765F0-C4E8-A68D-2F6D-EDADB869A50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73E9011-4695-1F89-3EF1-4EBF758DBE80}"/>
              </a:ext>
            </a:extLst>
          </p:cNvPr>
          <p:cNvSpPr>
            <a:spLocks noGrp="1"/>
          </p:cNvSpPr>
          <p:nvPr>
            <p:ph type="title"/>
          </p:nvPr>
        </p:nvSpPr>
        <p:spPr>
          <a:xfrm>
            <a:off x="360000" y="360000"/>
            <a:ext cx="11483998" cy="545601"/>
          </a:xfrm>
        </p:spPr>
        <p:txBody>
          <a:bodyPr/>
          <a:lstStyle/>
          <a:p>
            <a:pPr algn="r"/>
            <a:r>
              <a:rPr lang="ar-SA" sz="3600" dirty="0">
                <a:effectLst/>
                <a:ea typeface="Calibri" panose="020F0502020204030204" pitchFamily="34" charset="0"/>
                <a:cs typeface="Arial" panose="020B0604020202020204" pitchFamily="34" charset="0"/>
              </a:rPr>
              <a:t>أعيش في منزل من طابقين</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973D0CC9-875E-0FAF-0373-A074E9D56C30}"/>
              </a:ext>
            </a:extLst>
          </p:cNvPr>
          <p:cNvSpPr>
            <a:spLocks noGrp="1"/>
          </p:cNvSpPr>
          <p:nvPr>
            <p:ph type="body" sz="quarter" idx="18"/>
          </p:nvPr>
        </p:nvSpPr>
        <p:spPr>
          <a:xfrm>
            <a:off x="360000" y="982520"/>
            <a:ext cx="11483998" cy="356423"/>
          </a:xfrm>
        </p:spPr>
        <p:txBody>
          <a:bodyPr/>
          <a:lstStyle/>
          <a:p>
            <a:r>
              <a:rPr lang="en-AU" dirty="0">
                <a:latin typeface="+mj-lt"/>
              </a:rPr>
              <a:t>I live in a 2-storey house</a:t>
            </a:r>
          </a:p>
        </p:txBody>
      </p:sp>
      <p:sp>
        <p:nvSpPr>
          <p:cNvPr id="2" name="Slide Number Placeholder 1">
            <a:extLst>
              <a:ext uri="{FF2B5EF4-FFF2-40B4-BE49-F238E27FC236}">
                <a16:creationId xmlns:a16="http://schemas.microsoft.com/office/drawing/2014/main" id="{FC64E027-386C-7B12-C884-29D2B1009F3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pic>
        <p:nvPicPr>
          <p:cNvPr id="5" name="Picture 4" descr="A 2-storey house">
            <a:extLst>
              <a:ext uri="{FF2B5EF4-FFF2-40B4-BE49-F238E27FC236}">
                <a16:creationId xmlns:a16="http://schemas.microsoft.com/office/drawing/2014/main" id="{EF680347-6CCB-7827-B015-5B52BC7B5123}"/>
              </a:ext>
            </a:extLst>
          </p:cNvPr>
          <p:cNvPicPr>
            <a:picLocks noChangeAspect="1"/>
          </p:cNvPicPr>
          <p:nvPr/>
        </p:nvPicPr>
        <p:blipFill>
          <a:blip r:embed="rId3"/>
          <a:stretch>
            <a:fillRect/>
          </a:stretch>
        </p:blipFill>
        <p:spPr>
          <a:xfrm>
            <a:off x="2945933" y="1679604"/>
            <a:ext cx="6300134" cy="4818396"/>
          </a:xfrm>
          <a:prstGeom prst="rect">
            <a:avLst/>
          </a:prstGeom>
        </p:spPr>
      </p:pic>
    </p:spTree>
    <p:extLst>
      <p:ext uri="{BB962C8B-B14F-4D97-AF65-F5344CB8AC3E}">
        <p14:creationId xmlns:p14="http://schemas.microsoft.com/office/powerpoint/2010/main" val="352456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0F61A-ECE7-4147-D908-63BB52A20BE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CB4B530-1BCF-ED13-212A-7921B4FC256E}"/>
              </a:ext>
            </a:extLst>
          </p:cNvPr>
          <p:cNvSpPr>
            <a:spLocks noGrp="1"/>
          </p:cNvSpPr>
          <p:nvPr>
            <p:ph type="ctrTitle"/>
          </p:nvPr>
        </p:nvSpPr>
        <p:spPr>
          <a:xfrm>
            <a:off x="450001" y="3866161"/>
            <a:ext cx="11291998" cy="800681"/>
          </a:xfrm>
        </p:spPr>
        <p:txBody>
          <a:bodyPr/>
          <a:lstStyle/>
          <a:p>
            <a:r>
              <a:rPr lang="en-AU" dirty="0">
                <a:effectLst/>
                <a:ea typeface="Calibri" panose="020F0502020204030204" pitchFamily="34" charset="0"/>
              </a:rPr>
              <a:t>Practise!</a:t>
            </a:r>
            <a:endParaRPr lang="en-AU" dirty="0">
              <a:latin typeface="+mj-lt"/>
            </a:endParaRPr>
          </a:p>
        </p:txBody>
      </p:sp>
      <p:sp>
        <p:nvSpPr>
          <p:cNvPr id="6" name="Slide Number Placeholder 5">
            <a:extLst>
              <a:ext uri="{FF2B5EF4-FFF2-40B4-BE49-F238E27FC236}">
                <a16:creationId xmlns:a16="http://schemas.microsoft.com/office/drawing/2014/main" id="{81255CE7-69E1-0453-B568-67AFE2608FAD}"/>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428319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6617C-FB60-8DB4-58DE-23776999369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F33033-624D-5245-6A1B-5238640081A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
        <p:nvSpPr>
          <p:cNvPr id="11" name="Title 10">
            <a:extLst>
              <a:ext uri="{FF2B5EF4-FFF2-40B4-BE49-F238E27FC236}">
                <a16:creationId xmlns:a16="http://schemas.microsoft.com/office/drawing/2014/main" id="{0A224EE6-C6A7-7F80-60FE-2C8C4476E324}"/>
              </a:ext>
            </a:extLst>
          </p:cNvPr>
          <p:cNvSpPr>
            <a:spLocks noGrp="1"/>
          </p:cNvSpPr>
          <p:nvPr>
            <p:ph type="title"/>
          </p:nvPr>
        </p:nvSpPr>
        <p:spPr/>
        <p:txBody>
          <a:bodyPr/>
          <a:lstStyle/>
          <a:p>
            <a:r>
              <a:rPr lang="en-AU" dirty="0">
                <a:effectLst/>
                <a:ea typeface="Calibri" panose="020F0502020204030204" pitchFamily="34" charset="0"/>
              </a:rPr>
              <a:t>1.</a:t>
            </a:r>
            <a:endParaRPr lang="en-AU" dirty="0">
              <a:latin typeface="+mj-lt"/>
            </a:endParaRPr>
          </a:p>
        </p:txBody>
      </p:sp>
      <p:sp>
        <p:nvSpPr>
          <p:cNvPr id="6" name="Text Placeholder 5">
            <a:extLst>
              <a:ext uri="{FF2B5EF4-FFF2-40B4-BE49-F238E27FC236}">
                <a16:creationId xmlns:a16="http://schemas.microsoft.com/office/drawing/2014/main" id="{94B63674-94CE-4B05-8184-8E9A8F48C96A}"/>
              </a:ext>
            </a:extLst>
          </p:cNvPr>
          <p:cNvSpPr>
            <a:spLocks noGrp="1"/>
          </p:cNvSpPr>
          <p:nvPr>
            <p:ph type="body" sz="quarter" idx="18"/>
          </p:nvPr>
        </p:nvSpPr>
        <p:spPr/>
        <p:txBody>
          <a:bodyPr/>
          <a:lstStyle/>
          <a:p>
            <a:pPr algn="r"/>
            <a:r>
              <a:rPr lang="fr-FR" dirty="0" err="1">
                <a:effectLst/>
                <a:ea typeface="Calibri" panose="020F0502020204030204" pitchFamily="34" charset="0"/>
              </a:rPr>
              <a:t>أعيش</a:t>
            </a:r>
            <a:r>
              <a:rPr lang="en-AU" sz="2000" dirty="0" err="1">
                <a:effectLst/>
                <a:latin typeface="Arial" panose="020B0604020202020204" pitchFamily="34" charset="0"/>
                <a:ea typeface="Calibri" panose="020F0502020204030204" pitchFamily="34" charset="0"/>
              </a:rPr>
              <a:t>أعيش</a:t>
            </a:r>
            <a:r>
              <a:rPr lang="en-AU" sz="2000" dirty="0">
                <a:effectLst/>
                <a:latin typeface="Arial" panose="020B0604020202020204" pitchFamily="34" charset="0"/>
                <a:ea typeface="Calibri" panose="020F0502020204030204" pitchFamily="34" charset="0"/>
              </a:rPr>
              <a:t> </a:t>
            </a:r>
            <a:r>
              <a:rPr lang="en-AU" sz="2000" dirty="0" err="1">
                <a:effectLst/>
                <a:latin typeface="Arial" panose="020B0604020202020204" pitchFamily="34" charset="0"/>
                <a:ea typeface="Calibri" panose="020F0502020204030204" pitchFamily="34" charset="0"/>
              </a:rPr>
              <a:t>في</a:t>
            </a:r>
            <a:r>
              <a:rPr lang="en-AU" sz="2000" dirty="0">
                <a:effectLst/>
                <a:latin typeface="Arial" panose="020B0604020202020204" pitchFamily="34" charset="0"/>
                <a:ea typeface="Calibri" panose="020F0502020204030204" pitchFamily="34" charset="0"/>
              </a:rPr>
              <a:t> </a:t>
            </a:r>
            <a:r>
              <a:rPr lang="en-AU" sz="2000" dirty="0" err="1">
                <a:effectLst/>
                <a:latin typeface="Arial" panose="020B0604020202020204" pitchFamily="34" charset="0"/>
                <a:ea typeface="Calibri" panose="020F0502020204030204" pitchFamily="34" charset="0"/>
              </a:rPr>
              <a:t>منزل</a:t>
            </a:r>
            <a:endParaRPr lang="en-AU" dirty="0"/>
          </a:p>
        </p:txBody>
      </p:sp>
      <p:pic>
        <p:nvPicPr>
          <p:cNvPr id="7" name="Picture 6" descr="A house">
            <a:extLst>
              <a:ext uri="{FF2B5EF4-FFF2-40B4-BE49-F238E27FC236}">
                <a16:creationId xmlns:a16="http://schemas.microsoft.com/office/drawing/2014/main" id="{90870EF7-AAA2-C044-DE7D-B744801CCD82}"/>
              </a:ext>
            </a:extLst>
          </p:cNvPr>
          <p:cNvPicPr>
            <a:picLocks noChangeAspect="1"/>
          </p:cNvPicPr>
          <p:nvPr/>
        </p:nvPicPr>
        <p:blipFill>
          <a:blip r:embed="rId3"/>
          <a:stretch>
            <a:fillRect/>
          </a:stretch>
        </p:blipFill>
        <p:spPr>
          <a:xfrm>
            <a:off x="3363191" y="1519900"/>
            <a:ext cx="5465618" cy="4355580"/>
          </a:xfrm>
          <a:prstGeom prst="rect">
            <a:avLst/>
          </a:prstGeom>
        </p:spPr>
      </p:pic>
    </p:spTree>
    <p:extLst>
      <p:ext uri="{BB962C8B-B14F-4D97-AF65-F5344CB8AC3E}">
        <p14:creationId xmlns:p14="http://schemas.microsoft.com/office/powerpoint/2010/main" val="365862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0C098-E81D-FDF4-69BD-3739BD1F881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B325EC-CD5A-7566-BDB7-750F145429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
        <p:nvSpPr>
          <p:cNvPr id="6" name="Title 5">
            <a:extLst>
              <a:ext uri="{FF2B5EF4-FFF2-40B4-BE49-F238E27FC236}">
                <a16:creationId xmlns:a16="http://schemas.microsoft.com/office/drawing/2014/main" id="{E4586243-80D4-21A7-A03F-00A7937C42D8}"/>
              </a:ext>
            </a:extLst>
          </p:cNvPr>
          <p:cNvSpPr>
            <a:spLocks noGrp="1"/>
          </p:cNvSpPr>
          <p:nvPr>
            <p:ph type="title"/>
          </p:nvPr>
        </p:nvSpPr>
        <p:spPr/>
        <p:txBody>
          <a:bodyPr/>
          <a:lstStyle/>
          <a:p>
            <a:r>
              <a:rPr lang="en-AU" sz="3600" dirty="0">
                <a:effectLst/>
                <a:latin typeface="Arial" panose="020B0604020202020204" pitchFamily="34" charset="0"/>
                <a:ea typeface="Calibri" panose="020F0502020204030204" pitchFamily="34" charset="0"/>
              </a:rPr>
              <a:t>2.</a:t>
            </a:r>
            <a:endParaRPr lang="en-AU" dirty="0">
              <a:latin typeface="+mj-lt"/>
            </a:endParaRPr>
          </a:p>
        </p:txBody>
      </p:sp>
      <p:sp>
        <p:nvSpPr>
          <p:cNvPr id="9" name="Text Placeholder 8">
            <a:extLst>
              <a:ext uri="{FF2B5EF4-FFF2-40B4-BE49-F238E27FC236}">
                <a16:creationId xmlns:a16="http://schemas.microsoft.com/office/drawing/2014/main" id="{77A6F0AD-3637-495E-2FFD-85CCD5053077}"/>
              </a:ext>
            </a:extLst>
          </p:cNvPr>
          <p:cNvSpPr>
            <a:spLocks noGrp="1"/>
          </p:cNvSpPr>
          <p:nvPr>
            <p:ph type="body" sz="quarter" idx="18"/>
          </p:nvPr>
        </p:nvSpPr>
        <p:spPr/>
        <p:txBody>
          <a:bodyPr/>
          <a:lstStyle/>
          <a:p>
            <a:pPr algn="r"/>
            <a:r>
              <a:rPr lang="en-AU" sz="2000" dirty="0" err="1">
                <a:effectLst/>
                <a:latin typeface="Arial" panose="020B0604020202020204" pitchFamily="34" charset="0"/>
                <a:ea typeface="Calibri" panose="020F0502020204030204" pitchFamily="34" charset="0"/>
              </a:rPr>
              <a:t>أعيش</a:t>
            </a:r>
            <a:r>
              <a:rPr lang="en-AU" sz="2000" dirty="0">
                <a:effectLst/>
                <a:latin typeface="Arial" panose="020B0604020202020204" pitchFamily="34" charset="0"/>
                <a:ea typeface="Calibri" panose="020F0502020204030204" pitchFamily="34" charset="0"/>
              </a:rPr>
              <a:t> </a:t>
            </a:r>
            <a:r>
              <a:rPr lang="en-AU" sz="2000" dirty="0" err="1">
                <a:effectLst/>
                <a:latin typeface="Arial" panose="020B0604020202020204" pitchFamily="34" charset="0"/>
                <a:ea typeface="Calibri" panose="020F0502020204030204" pitchFamily="34" charset="0"/>
              </a:rPr>
              <a:t>في</a:t>
            </a:r>
            <a:r>
              <a:rPr lang="en-AU" sz="2000" dirty="0">
                <a:effectLst/>
                <a:latin typeface="Arial" panose="020B0604020202020204" pitchFamily="34" charset="0"/>
                <a:ea typeface="Calibri" panose="020F0502020204030204" pitchFamily="34" charset="0"/>
              </a:rPr>
              <a:t> </a:t>
            </a:r>
            <a:r>
              <a:rPr lang="en-AU" sz="2000" dirty="0" err="1">
                <a:effectLst/>
                <a:latin typeface="Arial" panose="020B0604020202020204" pitchFamily="34" charset="0"/>
                <a:ea typeface="Calibri" panose="020F0502020204030204" pitchFamily="34" charset="0"/>
              </a:rPr>
              <a:t>شقة</a:t>
            </a:r>
            <a:endParaRPr lang="en-AU" dirty="0"/>
          </a:p>
        </p:txBody>
      </p:sp>
      <p:pic>
        <p:nvPicPr>
          <p:cNvPr id="5" name="Picture 4" descr="An apartment building">
            <a:extLst>
              <a:ext uri="{FF2B5EF4-FFF2-40B4-BE49-F238E27FC236}">
                <a16:creationId xmlns:a16="http://schemas.microsoft.com/office/drawing/2014/main" id="{03E6A55F-0C80-3F6B-EFEF-4632E8D73AB6}"/>
              </a:ext>
            </a:extLst>
          </p:cNvPr>
          <p:cNvPicPr>
            <a:picLocks noChangeAspect="1"/>
          </p:cNvPicPr>
          <p:nvPr/>
        </p:nvPicPr>
        <p:blipFill>
          <a:blip r:embed="rId3"/>
          <a:stretch>
            <a:fillRect/>
          </a:stretch>
        </p:blipFill>
        <p:spPr>
          <a:xfrm>
            <a:off x="3837815" y="1338943"/>
            <a:ext cx="4516370" cy="4994173"/>
          </a:xfrm>
          <a:prstGeom prst="rect">
            <a:avLst/>
          </a:prstGeom>
        </p:spPr>
      </p:pic>
    </p:spTree>
    <p:extLst>
      <p:ext uri="{BB962C8B-B14F-4D97-AF65-F5344CB8AC3E}">
        <p14:creationId xmlns:p14="http://schemas.microsoft.com/office/powerpoint/2010/main" val="403912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FB1FF-CA4F-0FDF-28CA-61E44DF5045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8D3CD-A2F0-7FD7-7751-C305EFB9545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
        <p:nvSpPr>
          <p:cNvPr id="6" name="Title 5">
            <a:extLst>
              <a:ext uri="{FF2B5EF4-FFF2-40B4-BE49-F238E27FC236}">
                <a16:creationId xmlns:a16="http://schemas.microsoft.com/office/drawing/2014/main" id="{88EBDAF8-255A-3C69-F635-ECF3F8D81C83}"/>
              </a:ext>
            </a:extLst>
          </p:cNvPr>
          <p:cNvSpPr>
            <a:spLocks noGrp="1"/>
          </p:cNvSpPr>
          <p:nvPr>
            <p:ph type="title"/>
          </p:nvPr>
        </p:nvSpPr>
        <p:spPr/>
        <p:txBody>
          <a:bodyPr/>
          <a:lstStyle/>
          <a:p>
            <a:r>
              <a:rPr lang="en-AU" sz="3600" dirty="0">
                <a:effectLst/>
                <a:latin typeface="Arial" panose="020B0604020202020204" pitchFamily="34" charset="0"/>
                <a:ea typeface="Calibri" panose="020F0502020204030204" pitchFamily="34" charset="0"/>
              </a:rPr>
              <a:t>3.</a:t>
            </a:r>
            <a:endParaRPr lang="en-AU" dirty="0">
              <a:ea typeface="Calibri" panose="020F0502020204030204" pitchFamily="34" charset="0"/>
            </a:endParaRPr>
          </a:p>
        </p:txBody>
      </p:sp>
      <p:sp>
        <p:nvSpPr>
          <p:cNvPr id="9" name="Text Placeholder 8">
            <a:extLst>
              <a:ext uri="{FF2B5EF4-FFF2-40B4-BE49-F238E27FC236}">
                <a16:creationId xmlns:a16="http://schemas.microsoft.com/office/drawing/2014/main" id="{3B367A9F-1A63-CD85-68A4-51A9FF14DDB7}"/>
              </a:ext>
            </a:extLst>
          </p:cNvPr>
          <p:cNvSpPr>
            <a:spLocks noGrp="1"/>
          </p:cNvSpPr>
          <p:nvPr>
            <p:ph type="body" sz="quarter" idx="18"/>
          </p:nvPr>
        </p:nvSpPr>
        <p:spPr/>
        <p:txBody>
          <a:bodyPr/>
          <a:lstStyle/>
          <a:p>
            <a:pPr algn="r"/>
            <a:endParaRPr lang="en-AU" dirty="0"/>
          </a:p>
        </p:txBody>
      </p:sp>
      <p:pic>
        <p:nvPicPr>
          <p:cNvPr id="4" name="Picture 3" descr="A villa">
            <a:extLst>
              <a:ext uri="{FF2B5EF4-FFF2-40B4-BE49-F238E27FC236}">
                <a16:creationId xmlns:a16="http://schemas.microsoft.com/office/drawing/2014/main" id="{3C8EB9F3-30FB-15E4-BDB7-B2116E7BBA25}"/>
              </a:ext>
            </a:extLst>
          </p:cNvPr>
          <p:cNvPicPr>
            <a:picLocks noChangeAspect="1"/>
          </p:cNvPicPr>
          <p:nvPr/>
        </p:nvPicPr>
        <p:blipFill>
          <a:blip r:embed="rId3"/>
          <a:stretch>
            <a:fillRect/>
          </a:stretch>
        </p:blipFill>
        <p:spPr>
          <a:xfrm>
            <a:off x="3791512" y="1415862"/>
            <a:ext cx="4608975" cy="4706520"/>
          </a:xfrm>
          <a:prstGeom prst="rect">
            <a:avLst/>
          </a:prstGeom>
        </p:spPr>
      </p:pic>
    </p:spTree>
    <p:extLst>
      <p:ext uri="{BB962C8B-B14F-4D97-AF65-F5344CB8AC3E}">
        <p14:creationId xmlns:p14="http://schemas.microsoft.com/office/powerpoint/2010/main" val="373284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student-facing-secondary-template-v1.6</Template>
  <TotalTime>11660</TotalTime>
  <Words>1201</Words>
  <Application>Microsoft Macintosh PowerPoint</Application>
  <PresentationFormat>Widescreen</PresentationFormat>
  <Paragraphs>129</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Times New Roman</vt:lpstr>
      <vt:lpstr>Calibri</vt:lpstr>
      <vt:lpstr>Segoe UI</vt:lpstr>
      <vt:lpstr>Public Sans</vt:lpstr>
      <vt:lpstr>NSWG Corporate</vt:lpstr>
      <vt:lpstr>Types of homes</vt:lpstr>
      <vt:lpstr>أعيش في منزل</vt:lpstr>
      <vt:lpstr>أعيش في شقة</vt:lpstr>
      <vt:lpstr>أعيش في فيلا</vt:lpstr>
      <vt:lpstr>أعيش في منزل من طابقين</vt:lpstr>
      <vt:lpstr>Practise!</vt:lpstr>
      <vt:lpstr>1.</vt:lpstr>
      <vt:lpstr>2.</vt:lpstr>
      <vt:lpstr>3.</vt:lpstr>
      <vt:lpstr>4.</vt:lpstr>
      <vt:lpstr>5.</vt:lpstr>
      <vt:lpstr>6.</vt:lpstr>
      <vt:lpstr>7.</vt:lpstr>
      <vt:lpstr>8.</vt:lpstr>
      <vt:lpstr>9.</vt:lpstr>
      <vt:lpstr>10.</vt:lpstr>
      <vt:lpstr>11.</vt:lpstr>
      <vt:lpstr>12.</vt:lpstr>
      <vt:lpstr>13.</vt:lpstr>
      <vt:lpstr>14.</vt:lpstr>
      <vt:lpstr>15.</vt:lpstr>
      <vt:lpstr>16.</vt:lpstr>
      <vt:lpstr>17.</vt:lpstr>
      <vt:lpstr>18.</vt:lpstr>
      <vt:lpstr>19.</vt:lpstr>
      <vt:lpstr>20.</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homes – Arabic, Stage 4</dc:title>
  <dc:subject/>
  <dc:creator>NSW Department of Education</dc:creator>
  <cp:keywords/>
  <dc:description/>
  <dcterms:created xsi:type="dcterms:W3CDTF">2024-12-09T00:52:44Z</dcterms:created>
  <dcterms:modified xsi:type="dcterms:W3CDTF">2025-06-26T00:06:22Z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ies>
</file>