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1" r:id="rId2"/>
    <p:sldId id="26399" r:id="rId3"/>
    <p:sldId id="26375" r:id="rId4"/>
    <p:sldId id="26408" r:id="rId5"/>
    <p:sldId id="26401" r:id="rId6"/>
    <p:sldId id="26402" r:id="rId7"/>
    <p:sldId id="26403" r:id="rId8"/>
    <p:sldId id="26406" r:id="rId9"/>
    <p:sldId id="26405" r:id="rId10"/>
    <p:sldId id="361" r:id="rId11"/>
  </p:sldIdLst>
  <p:sldSz cx="12192000" cy="6858000"/>
  <p:notesSz cx="6858000" cy="9144000"/>
  <p:embeddedFontLst>
    <p:embeddedFont>
      <p:font typeface="Public Sans" pitchFamily="2" charset="77"/>
      <p:regular r:id="rId14"/>
      <p:bold r:id="rId15"/>
      <p:italic r:id="rId16"/>
      <p:bold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99"/>
            <p14:sldId id="26375"/>
            <p14:sldId id="26408"/>
            <p14:sldId id="26401"/>
            <p14:sldId id="26402"/>
            <p14:sldId id="26403"/>
            <p14:sldId id="26406"/>
            <p14:sldId id="26405"/>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163A52-CD23-3212-79EA-6FC2A4DD2839}" name="Lauren Dwyer" initials="LD" userId="S::Lauren.Dwyer6@det.nsw.edu.au::ce58b4cc-d638-4503-976c-82158804f6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463" autoAdjust="0"/>
  </p:normalViewPr>
  <p:slideViewPr>
    <p:cSldViewPr snapToGrid="0">
      <p:cViewPr varScale="1">
        <p:scale>
          <a:sx n="105" d="100"/>
          <a:sy n="105" d="100"/>
        </p:scale>
        <p:origin x="1328"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24C8-5D19-1884-D23A-BB5E03636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DCA23-15BE-F41D-46D3-A31977C6D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69290-27C2-9CCD-FA52-D67941CAC02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5204991-CC6B-A766-D38B-811270D85DC6}"/>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31682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3E57A-37B4-A007-3EC2-924AE384A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DA1C0-07E3-614A-4CE7-A3132D721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B9C7A-F0B9-01F3-5232-53BA0C976E5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E86B584-FD42-197E-6F36-A7B2FDBF2C9E}"/>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6540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D587-A5EF-D3F4-C6D5-BC957816D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BE248-3AAE-15DE-6B22-11DA37656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E64AE-603F-BFA1-D6A7-4C129ACF450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34FEE4-CD75-E972-731E-64D7E892C157}"/>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8305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8763-7A3D-B607-34D3-C42C8B5C1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10A9C-61F6-ABF4-BB35-A4B514612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AD2AA-49E3-B5E7-6257-3871FDD44CA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935FD46-7BB9-B944-9D30-8EA20FAF55BF}"/>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8627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20819-0B48-67AD-E6AD-36FD6A06D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20DD7-3F1E-B27C-7C57-3CA922FDC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BB75E-FA84-C53C-B472-0E93CEE937E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35E6A88-BE76-1543-412D-DADB45C550A7}"/>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33413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7172-5303-90EE-5FFA-F4522C9D3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E8175-A5FD-ADB0-8BF6-CC092EC58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5FBA1-07A0-2A66-0C42-A10A4DA5FC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A6B0CDB-018D-0956-D9B5-8A2CEB9FB102}"/>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9559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effectLst/>
                <a:ea typeface="Calibri" panose="020F0502020204030204" pitchFamily="34" charset="0"/>
              </a:rPr>
              <a:t>Where do you live?</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539639" y="4749670"/>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en-AU" dirty="0" err="1">
                <a:ea typeface="Calibri" panose="020F0502020204030204" pitchFamily="34" charset="0"/>
              </a:rPr>
              <a:t>أين</a:t>
            </a:r>
            <a:r>
              <a:rPr lang="en-AU" dirty="0">
                <a:ea typeface="Calibri" panose="020F0502020204030204" pitchFamily="34" charset="0"/>
              </a:rPr>
              <a:t> </a:t>
            </a:r>
            <a:r>
              <a:rPr lang="en-AU" dirty="0" err="1">
                <a:ea typeface="Calibri" panose="020F0502020204030204" pitchFamily="34" charset="0"/>
              </a:rPr>
              <a:t>تعيشين</a:t>
            </a:r>
            <a:r>
              <a:rPr lang="en-AU" dirty="0">
                <a:ea typeface="Calibri" panose="020F0502020204030204" pitchFamily="34" charset="0"/>
              </a:rPr>
              <a:t>؟(f) /</a:t>
            </a:r>
            <a:r>
              <a:rPr lang="en-AU" dirty="0" err="1">
                <a:ea typeface="Calibri" panose="020F0502020204030204" pitchFamily="34" charset="0"/>
              </a:rPr>
              <a:t>أين</a:t>
            </a:r>
            <a:r>
              <a:rPr lang="en-AU" dirty="0">
                <a:ea typeface="Calibri" panose="020F0502020204030204" pitchFamily="34" charset="0"/>
              </a:rPr>
              <a:t> </a:t>
            </a:r>
            <a:r>
              <a:rPr lang="en-AU" dirty="0" err="1">
                <a:ea typeface="Calibri" panose="020F0502020204030204" pitchFamily="34" charset="0"/>
              </a:rPr>
              <a:t>تعيش</a:t>
            </a:r>
            <a:r>
              <a:rPr lang="en-AU" dirty="0">
                <a:ea typeface="Calibri" panose="020F0502020204030204" pitchFamily="34" charset="0"/>
              </a:rPr>
              <a:t>؟ (m)</a:t>
            </a:r>
            <a:br>
              <a:rPr lang="en-AU" dirty="0">
                <a:ea typeface="Calibri" panose="020F0502020204030204" pitchFamily="34" charset="0"/>
              </a:rPr>
            </a:b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a:xfrm>
            <a:off x="359999" y="360000"/>
            <a:ext cx="11483999" cy="545601"/>
          </a:xfrm>
        </p:spPr>
        <p:txBody>
          <a:bodyPr/>
          <a:lstStyle/>
          <a:p>
            <a:pPr algn="r"/>
            <a:r>
              <a:rPr lang="fr-FR" dirty="0" err="1">
                <a:effectLst/>
                <a:ea typeface="Calibri" panose="020F0502020204030204" pitchFamily="34" charset="0"/>
              </a:rPr>
              <a:t>أعيش</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a:xfrm>
            <a:off x="360000" y="982520"/>
            <a:ext cx="11483998" cy="356423"/>
          </a:xfrm>
        </p:spPr>
        <p:txBody>
          <a:bodyPr/>
          <a:lstStyle/>
          <a:p>
            <a:r>
              <a:rPr lang="en-AU" dirty="0">
                <a:latin typeface="+mj-lt"/>
              </a:rPr>
              <a:t>I live</a:t>
            </a:r>
          </a:p>
        </p:txBody>
      </p:sp>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pic>
        <p:nvPicPr>
          <p:cNvPr id="2" name="Picture 1" descr="A group of children looking up at the camera.">
            <a:extLst>
              <a:ext uri="{FF2B5EF4-FFF2-40B4-BE49-F238E27FC236}">
                <a16:creationId xmlns:a16="http://schemas.microsoft.com/office/drawing/2014/main" id="{580B0CFC-09C1-D63C-6FDF-002B78BC7972}"/>
              </a:ext>
            </a:extLst>
          </p:cNvPr>
          <p:cNvPicPr>
            <a:picLocks noChangeAspect="1"/>
          </p:cNvPicPr>
          <p:nvPr/>
        </p:nvPicPr>
        <p:blipFill>
          <a:blip r:embed="rId3"/>
          <a:stretch>
            <a:fillRect/>
          </a:stretch>
        </p:blipFill>
        <p:spPr>
          <a:xfrm>
            <a:off x="2066362" y="1125150"/>
            <a:ext cx="8059275" cy="5372850"/>
          </a:xfrm>
          <a:prstGeom prst="rect">
            <a:avLst/>
          </a:prstGeom>
        </p:spPr>
      </p:pic>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pPr algn="r"/>
            <a:r>
              <a:rPr lang="it-IT" dirty="0">
                <a:effectLst/>
                <a:latin typeface="Arial" panose="020B0604020202020204" pitchFamily="34" charset="0"/>
                <a:ea typeface="Calibri" panose="020F0502020204030204" pitchFamily="34" charset="0"/>
              </a:rPr>
              <a:t> في الجبال</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in the mountains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11" name="Picture 10" descr="The mountains">
            <a:extLst>
              <a:ext uri="{FF2B5EF4-FFF2-40B4-BE49-F238E27FC236}">
                <a16:creationId xmlns:a16="http://schemas.microsoft.com/office/drawing/2014/main" id="{9A372463-52AB-4BA1-CBA2-5B2C874338FF}"/>
              </a:ext>
            </a:extLst>
          </p:cNvPr>
          <p:cNvPicPr>
            <a:picLocks noChangeAspect="1"/>
          </p:cNvPicPr>
          <p:nvPr/>
        </p:nvPicPr>
        <p:blipFill>
          <a:blip r:embed="rId3"/>
          <a:stretch>
            <a:fillRect/>
          </a:stretch>
        </p:blipFill>
        <p:spPr>
          <a:xfrm>
            <a:off x="3649768" y="1415862"/>
            <a:ext cx="4892464" cy="4785775"/>
          </a:xfrm>
          <a:prstGeom prst="rect">
            <a:avLst/>
          </a:prstGeom>
        </p:spPr>
      </p:pic>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1A242-31B3-B8B0-3945-6CF8A05F34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76173B-F2E2-2AE8-9BEC-CDDBFD2996E8}"/>
              </a:ext>
            </a:extLst>
          </p:cNvPr>
          <p:cNvSpPr>
            <a:spLocks noGrp="1"/>
          </p:cNvSpPr>
          <p:nvPr>
            <p:ph type="title"/>
          </p:nvPr>
        </p:nvSpPr>
        <p:spPr>
          <a:xfrm>
            <a:off x="360000" y="360000"/>
            <a:ext cx="11483998" cy="545601"/>
          </a:xfrm>
        </p:spPr>
        <p:txBody>
          <a:bodyPr/>
          <a:lstStyle/>
          <a:p>
            <a:pPr algn="r"/>
            <a:r>
              <a:rPr lang="ar-AE" dirty="0">
                <a:ea typeface="Calibri" panose="020F0502020204030204" pitchFamily="34" charset="0"/>
              </a:rPr>
              <a:t>في الضواحي</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BE21D114-5B87-33B2-F8AE-BDD4FB6FBD6D}"/>
              </a:ext>
            </a:extLst>
          </p:cNvPr>
          <p:cNvSpPr>
            <a:spLocks noGrp="1"/>
          </p:cNvSpPr>
          <p:nvPr>
            <p:ph type="body" sz="quarter" idx="18"/>
          </p:nvPr>
        </p:nvSpPr>
        <p:spPr>
          <a:xfrm>
            <a:off x="360000" y="982520"/>
            <a:ext cx="11483998" cy="356423"/>
          </a:xfrm>
        </p:spPr>
        <p:txBody>
          <a:bodyPr/>
          <a:lstStyle/>
          <a:p>
            <a:r>
              <a:rPr lang="en-AU" dirty="0">
                <a:latin typeface="+mj-lt"/>
              </a:rPr>
              <a:t>in the suburbs</a:t>
            </a:r>
          </a:p>
        </p:txBody>
      </p:sp>
      <p:sp>
        <p:nvSpPr>
          <p:cNvPr id="2" name="Slide Number Placeholder 1">
            <a:extLst>
              <a:ext uri="{FF2B5EF4-FFF2-40B4-BE49-F238E27FC236}">
                <a16:creationId xmlns:a16="http://schemas.microsoft.com/office/drawing/2014/main" id="{1FBC3D3D-6B1F-6E89-6956-8F93EC6A2A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5" name="Picture 4" descr="The suburbs">
            <a:extLst>
              <a:ext uri="{FF2B5EF4-FFF2-40B4-BE49-F238E27FC236}">
                <a16:creationId xmlns:a16="http://schemas.microsoft.com/office/drawing/2014/main" id="{A9A3A809-0F6B-F188-0081-30646C9549DE}"/>
              </a:ext>
            </a:extLst>
          </p:cNvPr>
          <p:cNvPicPr>
            <a:picLocks noChangeAspect="1"/>
          </p:cNvPicPr>
          <p:nvPr/>
        </p:nvPicPr>
        <p:blipFill>
          <a:blip r:embed="rId3"/>
          <a:stretch>
            <a:fillRect/>
          </a:stretch>
        </p:blipFill>
        <p:spPr>
          <a:xfrm>
            <a:off x="1839861" y="1415862"/>
            <a:ext cx="8512278" cy="4778154"/>
          </a:xfrm>
          <a:prstGeom prst="rect">
            <a:avLst/>
          </a:prstGeom>
        </p:spPr>
      </p:pic>
    </p:spTree>
    <p:extLst>
      <p:ext uri="{BB962C8B-B14F-4D97-AF65-F5344CB8AC3E}">
        <p14:creationId xmlns:p14="http://schemas.microsoft.com/office/powerpoint/2010/main" val="135970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245D8-8209-90DD-A0FA-29B64CBC7AD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02D9EB0-99AF-2D7F-9B87-534968E34970}"/>
              </a:ext>
            </a:extLst>
          </p:cNvPr>
          <p:cNvSpPr>
            <a:spLocks noGrp="1"/>
          </p:cNvSpPr>
          <p:nvPr>
            <p:ph type="title"/>
          </p:nvPr>
        </p:nvSpPr>
        <p:spPr/>
        <p:txBody>
          <a:bodyPr/>
          <a:lstStyle/>
          <a:p>
            <a:pPr algn="r"/>
            <a:r>
              <a:rPr lang="ar-AE" dirty="0"/>
              <a:t>في المدينة</a:t>
            </a:r>
            <a:endParaRPr lang="en-AU" dirty="0"/>
          </a:p>
        </p:txBody>
      </p:sp>
      <p:sp>
        <p:nvSpPr>
          <p:cNvPr id="3" name="Text Placeholder 12">
            <a:extLst>
              <a:ext uri="{FF2B5EF4-FFF2-40B4-BE49-F238E27FC236}">
                <a16:creationId xmlns:a16="http://schemas.microsoft.com/office/drawing/2014/main" id="{A9CDA4BA-C80F-0262-6191-45E18ADD3858}"/>
              </a:ext>
            </a:extLst>
          </p:cNvPr>
          <p:cNvSpPr>
            <a:spLocks noGrp="1"/>
          </p:cNvSpPr>
          <p:nvPr>
            <p:ph type="body" sz="quarter" idx="18"/>
          </p:nvPr>
        </p:nvSpPr>
        <p:spPr>
          <a:xfrm>
            <a:off x="360000" y="982520"/>
            <a:ext cx="11483998" cy="356423"/>
          </a:xfrm>
        </p:spPr>
        <p:txBody>
          <a:bodyPr/>
          <a:lstStyle/>
          <a:p>
            <a:r>
              <a:rPr lang="en-AU" dirty="0">
                <a:latin typeface="+mj-lt"/>
              </a:rPr>
              <a:t>in the city</a:t>
            </a:r>
          </a:p>
        </p:txBody>
      </p:sp>
      <p:sp>
        <p:nvSpPr>
          <p:cNvPr id="2" name="Slide Number Placeholder 1">
            <a:extLst>
              <a:ext uri="{FF2B5EF4-FFF2-40B4-BE49-F238E27FC236}">
                <a16:creationId xmlns:a16="http://schemas.microsoft.com/office/drawing/2014/main" id="{DB6E699C-F231-446F-D268-F85F15FBBA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13" name="Picture 12" descr="The city">
            <a:extLst>
              <a:ext uri="{FF2B5EF4-FFF2-40B4-BE49-F238E27FC236}">
                <a16:creationId xmlns:a16="http://schemas.microsoft.com/office/drawing/2014/main" id="{A9B30817-7B08-EB03-D908-2BBFEF3A4AE4}"/>
              </a:ext>
            </a:extLst>
          </p:cNvPr>
          <p:cNvPicPr>
            <a:picLocks noChangeAspect="1"/>
          </p:cNvPicPr>
          <p:nvPr/>
        </p:nvPicPr>
        <p:blipFill>
          <a:blip r:embed="rId3"/>
          <a:stretch>
            <a:fillRect/>
          </a:stretch>
        </p:blipFill>
        <p:spPr>
          <a:xfrm>
            <a:off x="2144687" y="1338943"/>
            <a:ext cx="7902625" cy="4770533"/>
          </a:xfrm>
          <a:prstGeom prst="rect">
            <a:avLst/>
          </a:prstGeom>
        </p:spPr>
      </p:pic>
    </p:spTree>
    <p:extLst>
      <p:ext uri="{BB962C8B-B14F-4D97-AF65-F5344CB8AC3E}">
        <p14:creationId xmlns:p14="http://schemas.microsoft.com/office/powerpoint/2010/main" val="407172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DCC3-FB91-72D1-E790-872CF33CFB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6BCABE-E056-43C8-C8FE-CA72302062FB}"/>
              </a:ext>
            </a:extLst>
          </p:cNvPr>
          <p:cNvSpPr>
            <a:spLocks noGrp="1"/>
          </p:cNvSpPr>
          <p:nvPr>
            <p:ph type="title"/>
          </p:nvPr>
        </p:nvSpPr>
        <p:spPr>
          <a:xfrm>
            <a:off x="360000" y="360000"/>
            <a:ext cx="11483998" cy="545601"/>
          </a:xfrm>
        </p:spPr>
        <p:txBody>
          <a:bodyPr/>
          <a:lstStyle/>
          <a:p>
            <a:pPr algn="r"/>
            <a:r>
              <a:rPr lang="en-AU" dirty="0" err="1">
                <a:effectLst/>
                <a:latin typeface="Arial" panose="020B0604020202020204" pitchFamily="34" charset="0"/>
                <a:ea typeface="Calibri" panose="020F0502020204030204" pitchFamily="34" charset="0"/>
              </a:rPr>
              <a:t>على</a:t>
            </a:r>
            <a:r>
              <a:rPr lang="en-AU" dirty="0">
                <a:effectLst/>
                <a:latin typeface="Arial" panose="020B0604020202020204" pitchFamily="34" charset="0"/>
                <a:ea typeface="Calibri" panose="020F0502020204030204" pitchFamily="34" charset="0"/>
              </a:rPr>
              <a:t> </a:t>
            </a:r>
            <a:r>
              <a:rPr lang="en-AU" dirty="0" err="1">
                <a:effectLst/>
                <a:latin typeface="Arial" panose="020B0604020202020204" pitchFamily="34" charset="0"/>
                <a:ea typeface="Calibri" panose="020F0502020204030204" pitchFamily="34" charset="0"/>
              </a:rPr>
              <a:t>الساحل</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554FF4EF-0736-3EB8-DA79-991C880D7A41}"/>
              </a:ext>
            </a:extLst>
          </p:cNvPr>
          <p:cNvSpPr>
            <a:spLocks noGrp="1"/>
          </p:cNvSpPr>
          <p:nvPr>
            <p:ph type="body" sz="quarter" idx="18"/>
          </p:nvPr>
        </p:nvSpPr>
        <p:spPr>
          <a:xfrm>
            <a:off x="360000" y="982520"/>
            <a:ext cx="11483998" cy="356423"/>
          </a:xfrm>
        </p:spPr>
        <p:txBody>
          <a:bodyPr/>
          <a:lstStyle/>
          <a:p>
            <a:r>
              <a:rPr lang="en-AU" dirty="0">
                <a:latin typeface="+mj-lt"/>
              </a:rPr>
              <a:t>on the coast</a:t>
            </a:r>
          </a:p>
        </p:txBody>
      </p:sp>
      <p:sp>
        <p:nvSpPr>
          <p:cNvPr id="2" name="Slide Number Placeholder 1">
            <a:extLst>
              <a:ext uri="{FF2B5EF4-FFF2-40B4-BE49-F238E27FC236}">
                <a16:creationId xmlns:a16="http://schemas.microsoft.com/office/drawing/2014/main" id="{E133CFE5-7E02-120B-1025-3BA722BAE2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11" name="Picture 10" descr="The coast">
            <a:extLst>
              <a:ext uri="{FF2B5EF4-FFF2-40B4-BE49-F238E27FC236}">
                <a16:creationId xmlns:a16="http://schemas.microsoft.com/office/drawing/2014/main" id="{6749953F-5E43-4787-39B0-6391CD3BF72D}"/>
              </a:ext>
            </a:extLst>
          </p:cNvPr>
          <p:cNvPicPr>
            <a:picLocks noChangeAspect="1"/>
          </p:cNvPicPr>
          <p:nvPr/>
        </p:nvPicPr>
        <p:blipFill>
          <a:blip r:embed="rId3"/>
          <a:stretch>
            <a:fillRect/>
          </a:stretch>
        </p:blipFill>
        <p:spPr>
          <a:xfrm>
            <a:off x="1973222" y="1415862"/>
            <a:ext cx="8245555" cy="4778154"/>
          </a:xfrm>
          <a:prstGeom prst="rect">
            <a:avLst/>
          </a:prstGeom>
        </p:spPr>
      </p:pic>
    </p:spTree>
    <p:extLst>
      <p:ext uri="{BB962C8B-B14F-4D97-AF65-F5344CB8AC3E}">
        <p14:creationId xmlns:p14="http://schemas.microsoft.com/office/powerpoint/2010/main" val="11323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403D9-6388-01E4-49B8-6D3FB268038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FA13F72-668B-ACAD-1835-B4FF9E8D09BB}"/>
              </a:ext>
            </a:extLst>
          </p:cNvPr>
          <p:cNvSpPr>
            <a:spLocks noGrp="1"/>
          </p:cNvSpPr>
          <p:nvPr>
            <p:ph type="title"/>
          </p:nvPr>
        </p:nvSpPr>
        <p:spPr>
          <a:xfrm>
            <a:off x="360000" y="360000"/>
            <a:ext cx="11483998" cy="545601"/>
          </a:xfrm>
        </p:spPr>
        <p:txBody>
          <a:bodyPr/>
          <a:lstStyle/>
          <a:p>
            <a:pPr algn="r"/>
            <a:r>
              <a:rPr lang="ar-AE" b="0" i="0" u="none" strike="noStrike" dirty="0">
                <a:effectLst/>
                <a:cs typeface="Arial" panose="020B0604020202020204" pitchFamily="34" charset="0"/>
              </a:rPr>
              <a:t>في المزرعة</a:t>
            </a:r>
            <a:r>
              <a:rPr lang="ar-AE" b="0" i="0" dirty="0">
                <a:effectLst/>
                <a:latin typeface="Arial" panose="020B0604020202020204" pitchFamily="34" charset="0"/>
              </a:rPr>
              <a:t>​</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A6835E99-32C8-D6CB-7065-ED1112B539C6}"/>
              </a:ext>
            </a:extLst>
          </p:cNvPr>
          <p:cNvSpPr>
            <a:spLocks noGrp="1"/>
          </p:cNvSpPr>
          <p:nvPr>
            <p:ph type="body" sz="quarter" idx="18"/>
          </p:nvPr>
        </p:nvSpPr>
        <p:spPr>
          <a:xfrm>
            <a:off x="360000" y="982520"/>
            <a:ext cx="11483998" cy="356423"/>
          </a:xfrm>
        </p:spPr>
        <p:txBody>
          <a:bodyPr/>
          <a:lstStyle/>
          <a:p>
            <a:r>
              <a:rPr lang="en-AU" dirty="0">
                <a:latin typeface="+mj-lt"/>
              </a:rPr>
              <a:t>on the farm</a:t>
            </a:r>
          </a:p>
        </p:txBody>
      </p:sp>
      <p:sp>
        <p:nvSpPr>
          <p:cNvPr id="2" name="Slide Number Placeholder 1">
            <a:extLst>
              <a:ext uri="{FF2B5EF4-FFF2-40B4-BE49-F238E27FC236}">
                <a16:creationId xmlns:a16="http://schemas.microsoft.com/office/drawing/2014/main" id="{83ADC376-42C8-F2EE-2FCB-862849A1F2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11" name="Picture 10" descr="A farm">
            <a:extLst>
              <a:ext uri="{FF2B5EF4-FFF2-40B4-BE49-F238E27FC236}">
                <a16:creationId xmlns:a16="http://schemas.microsoft.com/office/drawing/2014/main" id="{37801D07-2D18-B9EF-BB20-83762BAB9E7C}"/>
              </a:ext>
            </a:extLst>
          </p:cNvPr>
          <p:cNvPicPr>
            <a:picLocks noChangeAspect="1"/>
          </p:cNvPicPr>
          <p:nvPr/>
        </p:nvPicPr>
        <p:blipFill>
          <a:blip r:embed="rId3"/>
          <a:srcRect r="21182"/>
          <a:stretch/>
        </p:blipFill>
        <p:spPr>
          <a:xfrm>
            <a:off x="3432133" y="1415862"/>
            <a:ext cx="5327733" cy="4473328"/>
          </a:xfrm>
          <a:prstGeom prst="rect">
            <a:avLst/>
          </a:prstGeom>
        </p:spPr>
      </p:pic>
    </p:spTree>
    <p:extLst>
      <p:ext uri="{BB962C8B-B14F-4D97-AF65-F5344CB8AC3E}">
        <p14:creationId xmlns:p14="http://schemas.microsoft.com/office/powerpoint/2010/main" val="403761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03E6-11A3-678D-92C2-9D5731EDC5D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42898F-255F-336E-F7EC-108AA36525A9}"/>
              </a:ext>
            </a:extLst>
          </p:cNvPr>
          <p:cNvSpPr>
            <a:spLocks noGrp="1"/>
          </p:cNvSpPr>
          <p:nvPr>
            <p:ph type="title"/>
          </p:nvPr>
        </p:nvSpPr>
        <p:spPr>
          <a:xfrm>
            <a:off x="360000" y="360000"/>
            <a:ext cx="11483998" cy="545601"/>
          </a:xfrm>
        </p:spPr>
        <p:txBody>
          <a:bodyPr/>
          <a:lstStyle/>
          <a:p>
            <a:pPr algn="r"/>
            <a:r>
              <a:rPr lang="ar-AE" dirty="0"/>
              <a:t>في البلدة</a:t>
            </a:r>
            <a:endParaRPr lang="ar-LB" dirty="0">
              <a:ea typeface="Calibri" panose="020F0502020204030204" pitchFamily="34" charset="0"/>
            </a:endParaRPr>
          </a:p>
        </p:txBody>
      </p:sp>
      <p:sp>
        <p:nvSpPr>
          <p:cNvPr id="3" name="Text Placeholder 12">
            <a:extLst>
              <a:ext uri="{FF2B5EF4-FFF2-40B4-BE49-F238E27FC236}">
                <a16:creationId xmlns:a16="http://schemas.microsoft.com/office/drawing/2014/main" id="{F1B2111B-B74F-55B3-7EC6-DC2304B48BFA}"/>
              </a:ext>
            </a:extLst>
          </p:cNvPr>
          <p:cNvSpPr>
            <a:spLocks noGrp="1"/>
          </p:cNvSpPr>
          <p:nvPr>
            <p:ph type="body" sz="quarter" idx="18"/>
          </p:nvPr>
        </p:nvSpPr>
        <p:spPr>
          <a:xfrm>
            <a:off x="360000" y="982520"/>
            <a:ext cx="11483998" cy="356423"/>
          </a:xfrm>
        </p:spPr>
        <p:txBody>
          <a:bodyPr/>
          <a:lstStyle/>
          <a:p>
            <a:r>
              <a:rPr lang="en-AU" dirty="0">
                <a:latin typeface="+mj-lt"/>
              </a:rPr>
              <a:t>in the town</a:t>
            </a:r>
          </a:p>
        </p:txBody>
      </p:sp>
      <p:sp>
        <p:nvSpPr>
          <p:cNvPr id="2" name="Slide Number Placeholder 1">
            <a:extLst>
              <a:ext uri="{FF2B5EF4-FFF2-40B4-BE49-F238E27FC236}">
                <a16:creationId xmlns:a16="http://schemas.microsoft.com/office/drawing/2014/main" id="{FFC977F6-9783-3C62-28F2-088288C979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pic>
        <p:nvPicPr>
          <p:cNvPr id="5" name="Picture 4" descr="A town">
            <a:extLst>
              <a:ext uri="{FF2B5EF4-FFF2-40B4-BE49-F238E27FC236}">
                <a16:creationId xmlns:a16="http://schemas.microsoft.com/office/drawing/2014/main" id="{8EA48ABA-A929-5C86-CC69-5A689EDE9750}"/>
              </a:ext>
            </a:extLst>
          </p:cNvPr>
          <p:cNvPicPr>
            <a:picLocks noChangeAspect="1"/>
          </p:cNvPicPr>
          <p:nvPr/>
        </p:nvPicPr>
        <p:blipFill>
          <a:blip r:embed="rId3"/>
          <a:stretch>
            <a:fillRect/>
          </a:stretch>
        </p:blipFill>
        <p:spPr>
          <a:xfrm>
            <a:off x="2790363" y="1588632"/>
            <a:ext cx="6611273" cy="4286848"/>
          </a:xfrm>
          <a:prstGeom prst="rect">
            <a:avLst/>
          </a:prstGeom>
        </p:spPr>
      </p:pic>
    </p:spTree>
    <p:extLst>
      <p:ext uri="{BB962C8B-B14F-4D97-AF65-F5344CB8AC3E}">
        <p14:creationId xmlns:p14="http://schemas.microsoft.com/office/powerpoint/2010/main" val="25892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CE825-6DBF-99A4-FE3A-381ADDDD34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9B6AB6-381C-FE59-CD2C-17EBF4E05FA8}"/>
              </a:ext>
            </a:extLst>
          </p:cNvPr>
          <p:cNvSpPr>
            <a:spLocks noGrp="1"/>
          </p:cNvSpPr>
          <p:nvPr>
            <p:ph type="title"/>
          </p:nvPr>
        </p:nvSpPr>
        <p:spPr>
          <a:xfrm>
            <a:off x="360000" y="360000"/>
            <a:ext cx="11483998" cy="545601"/>
          </a:xfrm>
        </p:spPr>
        <p:txBody>
          <a:bodyPr/>
          <a:lstStyle/>
          <a:p>
            <a:pPr algn="r"/>
            <a:r>
              <a:rPr lang="ar-AE" dirty="0">
                <a:ea typeface="Calibri" panose="020F0502020204030204" pitchFamily="34" charset="0"/>
              </a:rPr>
              <a:t>في الريف</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33417290-325C-A427-EF94-59CFA42D9B9F}"/>
              </a:ext>
            </a:extLst>
          </p:cNvPr>
          <p:cNvSpPr>
            <a:spLocks noGrp="1"/>
          </p:cNvSpPr>
          <p:nvPr>
            <p:ph type="body" sz="quarter" idx="18"/>
          </p:nvPr>
        </p:nvSpPr>
        <p:spPr>
          <a:xfrm>
            <a:off x="360000" y="982520"/>
            <a:ext cx="11483998" cy="356423"/>
          </a:xfrm>
        </p:spPr>
        <p:txBody>
          <a:bodyPr/>
          <a:lstStyle/>
          <a:p>
            <a:r>
              <a:rPr lang="en-AU" dirty="0">
                <a:latin typeface="+mj-lt"/>
              </a:rPr>
              <a:t>in the country</a:t>
            </a:r>
          </a:p>
        </p:txBody>
      </p:sp>
      <p:sp>
        <p:nvSpPr>
          <p:cNvPr id="2" name="Slide Number Placeholder 1">
            <a:extLst>
              <a:ext uri="{FF2B5EF4-FFF2-40B4-BE49-F238E27FC236}">
                <a16:creationId xmlns:a16="http://schemas.microsoft.com/office/drawing/2014/main" id="{DA847A21-C549-2AA9-0714-C6E9C9B444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8" name="Picture 7" descr="The country">
            <a:extLst>
              <a:ext uri="{FF2B5EF4-FFF2-40B4-BE49-F238E27FC236}">
                <a16:creationId xmlns:a16="http://schemas.microsoft.com/office/drawing/2014/main" id="{671FB53F-E7C0-8CEF-9D0D-B13CDE34B61E}"/>
              </a:ext>
            </a:extLst>
          </p:cNvPr>
          <p:cNvPicPr>
            <a:picLocks noChangeAspect="1"/>
          </p:cNvPicPr>
          <p:nvPr/>
        </p:nvPicPr>
        <p:blipFill>
          <a:blip r:embed="rId3"/>
          <a:stretch>
            <a:fillRect/>
          </a:stretch>
        </p:blipFill>
        <p:spPr>
          <a:xfrm>
            <a:off x="3665009" y="1338943"/>
            <a:ext cx="4861981" cy="4778154"/>
          </a:xfrm>
          <a:prstGeom prst="rect">
            <a:avLst/>
          </a:prstGeom>
        </p:spPr>
      </p:pic>
    </p:spTree>
    <p:extLst>
      <p:ext uri="{BB962C8B-B14F-4D97-AF65-F5344CB8AC3E}">
        <p14:creationId xmlns:p14="http://schemas.microsoft.com/office/powerpoint/2010/main" val="29197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11968</TotalTime>
  <Words>400</Words>
  <Application>Microsoft Macintosh PowerPoint</Application>
  <PresentationFormat>Widescreen</PresentationFormat>
  <Paragraphs>50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Calibri</vt:lpstr>
      <vt:lpstr>Public Sans</vt:lpstr>
      <vt:lpstr>NSWG Corporate</vt:lpstr>
      <vt:lpstr>Where do you live?</vt:lpstr>
      <vt:lpstr>أعيش</vt:lpstr>
      <vt:lpstr> في الجبال</vt:lpstr>
      <vt:lpstr>في الضواحي</vt:lpstr>
      <vt:lpstr>في المدينة</vt:lpstr>
      <vt:lpstr>على الساحل</vt:lpstr>
      <vt:lpstr>في المزرعة​</vt:lpstr>
      <vt:lpstr>في البلدة</vt:lpstr>
      <vt:lpstr>في الريف</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you live? – Arabic, Stage 4</dc:title>
  <dc:subject/>
  <dc:creator>NSW Department of Education</dc:creator>
  <cp:keywords/>
  <dc:description/>
  <dcterms:created xsi:type="dcterms:W3CDTF">2024-12-09T00:52:44Z</dcterms:created>
  <dcterms:modified xsi:type="dcterms:W3CDTF">2025-06-26T00:06:38Z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