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9"/>
  </p:notesMasterIdLst>
  <p:handoutMasterIdLst>
    <p:handoutMasterId r:id="rId30"/>
  </p:handoutMasterIdLst>
  <p:sldIdLst>
    <p:sldId id="266" r:id="rId2"/>
    <p:sldId id="362" r:id="rId3"/>
    <p:sldId id="363" r:id="rId4"/>
    <p:sldId id="364" r:id="rId5"/>
    <p:sldId id="365" r:id="rId6"/>
    <p:sldId id="366" r:id="rId7"/>
    <p:sldId id="367" r:id="rId8"/>
    <p:sldId id="368" r:id="rId9"/>
    <p:sldId id="369" r:id="rId10"/>
    <p:sldId id="370" r:id="rId11"/>
    <p:sldId id="371" r:id="rId12"/>
    <p:sldId id="372" r:id="rId13"/>
    <p:sldId id="380" r:id="rId14"/>
    <p:sldId id="392" r:id="rId15"/>
    <p:sldId id="375" r:id="rId16"/>
    <p:sldId id="379" r:id="rId17"/>
    <p:sldId id="373" r:id="rId18"/>
    <p:sldId id="381" r:id="rId19"/>
    <p:sldId id="382" r:id="rId20"/>
    <p:sldId id="385" r:id="rId21"/>
    <p:sldId id="386" r:id="rId22"/>
    <p:sldId id="387" r:id="rId23"/>
    <p:sldId id="388" r:id="rId24"/>
    <p:sldId id="389" r:id="rId25"/>
    <p:sldId id="390" r:id="rId26"/>
    <p:sldId id="391" r:id="rId27"/>
    <p:sldId id="361" r:id="rId28"/>
  </p:sldIdLst>
  <p:sldSz cx="12192000" cy="6858000"/>
  <p:notesSz cx="6858000" cy="9144000"/>
  <p:embeddedFontLst>
    <p:embeddedFont>
      <p:font typeface="Public Sans" pitchFamily="2" charset="0"/>
      <p:regular r:id="rId31"/>
      <p:bold r:id="rId32"/>
      <p:italic r:id="rId33"/>
      <p:boldItalic r:id="rId34"/>
    </p:embeddedFont>
    <p:embeddedFont>
      <p:font typeface="Public Sans Light" pitchFamily="2" charset="0"/>
      <p:regular r:id="rId35"/>
      <p:italic r:id="rId36"/>
    </p:embeddedFont>
    <p:embeddedFont>
      <p:font typeface="SimHei" panose="02010609060101010101" pitchFamily="49" charset="-122"/>
      <p:regular r:id="rId3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6D25549-4F4E-83E6-69D6-C0D3DB9407A7}" name="Jocelyn Chay" initials="JC" userId="S::Xin.Chay@det.nsw.edu.au::ac129f3b-46e1-42eb-a150-c2bcfef601f9" providerId="AD"/>
  <p188:author id="{33CA90C5-F377-F370-58F7-E7B33EFC68E6}" name="Kanu Tandon" initials="KT" userId="S::Kanu.Tandon@det.nsw.edu.au::f5e26490-28a8-4a7b-b7f8-0767d633578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45"/>
    <a:srgbClr val="007A8A"/>
    <a:srgbClr val="9B6808"/>
    <a:srgbClr val="427B2D"/>
    <a:srgbClr val="EA9B0C"/>
    <a:srgbClr val="B51458"/>
    <a:srgbClr val="00ACC2"/>
    <a:srgbClr val="64BB47"/>
    <a:srgbClr val="EDF9E0"/>
    <a:srgbClr val="87D8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1A43F-3181-DD8E-3F6D-F95D9E5AA129}" v="1" dt="2024-09-19T21:44:30.099"/>
    <p1510:client id="{7312259B-8AB8-4908-9DA4-860375BB430D}" v="145" dt="2024-09-19T22:38:55.51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996" y="10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20/09/2024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20/09/2024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242877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1755499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687029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25</a:t>
            </a:fld>
            <a:endParaRPr lang="en-AU"/>
          </a:p>
        </p:txBody>
      </p:sp>
    </p:spTree>
    <p:extLst>
      <p:ext uri="{BB962C8B-B14F-4D97-AF65-F5344CB8AC3E}">
        <p14:creationId xmlns:p14="http://schemas.microsoft.com/office/powerpoint/2010/main" val="1348069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27</a:t>
            </a:fld>
            <a:endParaRPr lang="en-AU"/>
          </a:p>
        </p:txBody>
      </p:sp>
    </p:spTree>
    <p:extLst>
      <p:ext uri="{BB962C8B-B14F-4D97-AF65-F5344CB8AC3E}">
        <p14:creationId xmlns:p14="http://schemas.microsoft.com/office/powerpoint/2010/main" val="30846435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Unit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48"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24" r:id="rId3"/>
    <p:sldLayoutId id="2147483723" r:id="rId4"/>
    <p:sldLayoutId id="2147483746" r:id="rId5"/>
    <p:sldLayoutId id="2147483725" r:id="rId6"/>
    <p:sldLayoutId id="2147483744"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7.sv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4.png"/><Relationship Id="rId10" Type="http://schemas.openxmlformats.org/officeDocument/2006/relationships/image" Target="../media/image19.svg"/><Relationship Id="rId4" Type="http://schemas.microsoft.com/office/2007/relationships/hdphoto" Target="../media/hdphoto2.wdp"/><Relationship Id="rId9"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0.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22.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2.png"/><Relationship Id="rId4" Type="http://schemas.microsoft.com/office/2007/relationships/hdphoto" Target="../media/hdphoto2.wdp"/><Relationship Id="rId9"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8.png"/><Relationship Id="rId7" Type="http://schemas.microsoft.com/office/2007/relationships/hdphoto" Target="../media/hdphoto3.wdp"/><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microsoft.com/office/2007/relationships/hdphoto" Target="../media/hdphoto2.wdp"/><Relationship Id="rId10" Type="http://schemas.openxmlformats.org/officeDocument/2006/relationships/image" Target="../media/image13.png"/><Relationship Id="rId4" Type="http://schemas.openxmlformats.org/officeDocument/2006/relationships/image" Target="../media/image11.png"/><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3.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a:xfrm>
            <a:off x="539992" y="2138236"/>
            <a:ext cx="6255979" cy="2033997"/>
          </a:xfrm>
        </p:spPr>
        <p:txBody>
          <a:bodyPr/>
          <a:lstStyle/>
          <a:p>
            <a:r>
              <a:rPr lang="en-AU" dirty="0">
                <a:effectLst/>
                <a:latin typeface="+mj-lt"/>
                <a:ea typeface="Times New Roman" panose="02020603050405020304" pitchFamily="18" charset="0"/>
              </a:rPr>
              <a:t>Zoo much fun </a:t>
            </a:r>
            <a:br>
              <a:rPr lang="en-AU" dirty="0">
                <a:effectLst/>
                <a:latin typeface="+mj-lt"/>
                <a:ea typeface="Times New Roman" panose="02020603050405020304" pitchFamily="18" charset="0"/>
              </a:rPr>
            </a:br>
            <a:r>
              <a:rPr lang="en-AU" dirty="0">
                <a:effectLst/>
                <a:latin typeface="SimSun" panose="02010600030101010101" pitchFamily="2" charset="-122"/>
                <a:ea typeface="SimSun" panose="02010600030101010101" pitchFamily="2" charset="-122"/>
              </a:rPr>
              <a:t>(</a:t>
            </a:r>
            <a:r>
              <a:rPr lang="ja-JP" altLang="en-US" dirty="0">
                <a:effectLst/>
                <a:latin typeface="SimSun" panose="02010600030101010101" pitchFamily="2" charset="-122"/>
                <a:ea typeface="SimSun" panose="02010600030101010101" pitchFamily="2" charset="-122"/>
              </a:rPr>
              <a:t>中⽂版</a:t>
            </a:r>
            <a:r>
              <a:rPr lang="en-AU" dirty="0">
                <a:effectLst/>
                <a:latin typeface="SimSun" panose="02010600030101010101" pitchFamily="2" charset="-122"/>
                <a:ea typeface="SimSun" panose="02010600030101010101" pitchFamily="2" charset="-122"/>
              </a:rPr>
              <a:t>)</a:t>
            </a:r>
            <a:endParaRPr lang="en-AU" dirty="0">
              <a:latin typeface="SimSun" panose="02010600030101010101" pitchFamily="2" charset="-122"/>
              <a:ea typeface="SimSun" panose="02010600030101010101" pitchFamily="2" charset="-122"/>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a:xfrm>
            <a:off x="539999" y="4285752"/>
            <a:ext cx="6255977" cy="526427"/>
          </a:xfrm>
        </p:spPr>
        <p:txBody>
          <a:bodyPr/>
          <a:lstStyle/>
          <a:p>
            <a:r>
              <a:rPr lang="en-AU">
                <a:latin typeface="+mj-lt"/>
              </a:rPr>
              <a:t>Stage 3 Chinese</a:t>
            </a:r>
          </a:p>
        </p:txBody>
      </p:sp>
      <p:pic>
        <p:nvPicPr>
          <p:cNvPr id="4" name="Picture Placeholder 3">
            <a:extLst>
              <a:ext uri="{FF2B5EF4-FFF2-40B4-BE49-F238E27FC236}">
                <a16:creationId xmlns:a16="http://schemas.microsoft.com/office/drawing/2014/main" id="{88BBAC28-A05C-6F57-E686-A50CA10E0C17}"/>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4295" t="-34259" b="-1253"/>
          <a:stretch/>
        </p:blipFill>
        <p:spPr>
          <a:xfrm>
            <a:off x="7080738" y="-64005"/>
            <a:ext cx="5111262" cy="6922005"/>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47DBF-7A4B-3460-3791-C68A47B33715}"/>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5" name="Picture 4">
            <a:extLst>
              <a:ext uri="{FF2B5EF4-FFF2-40B4-BE49-F238E27FC236}">
                <a16:creationId xmlns:a16="http://schemas.microsoft.com/office/drawing/2014/main" id="{02022B95-E689-059E-4B04-DDA0D9051403}"/>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6591443" y="1778557"/>
            <a:ext cx="3056992" cy="4737443"/>
          </a:xfrm>
          <a:prstGeom prst="rect">
            <a:avLst/>
          </a:prstGeom>
        </p:spPr>
      </p:pic>
      <p:sp>
        <p:nvSpPr>
          <p:cNvPr id="13" name="Rounded Rectangular Callout 12">
            <a:extLst>
              <a:ext uri="{FF2B5EF4-FFF2-40B4-BE49-F238E27FC236}">
                <a16:creationId xmlns:a16="http://schemas.microsoft.com/office/drawing/2014/main" id="{B460F494-CD7C-EC18-C065-18E7864374F2}"/>
              </a:ext>
              <a:ext uri="{C183D7F6-B498-43B3-948B-1728B52AA6E4}">
                <adec:decorative xmlns:adec="http://schemas.microsoft.com/office/drawing/2017/decorative" val="1"/>
              </a:ext>
            </a:extLst>
          </p:cNvPr>
          <p:cNvSpPr>
            <a:spLocks noGrp="1"/>
          </p:cNvSpPr>
          <p:nvPr>
            <p:ph type="title" idx="4294967295"/>
          </p:nvPr>
        </p:nvSpPr>
        <p:spPr>
          <a:xfrm>
            <a:off x="1860698" y="1169581"/>
            <a:ext cx="4518837" cy="2913321"/>
          </a:xfrm>
          <a:prstGeom prst="wedgeRoundRectCallout">
            <a:avLst>
              <a:gd name="adj1" fmla="val 73511"/>
              <a:gd name="adj2" fmla="val -8587"/>
              <a:gd name="adj3" fmla="val 16667"/>
            </a:avLst>
          </a:prstGeom>
          <a:solidFill>
            <a:schemeClr val="bg1"/>
          </a:solidFill>
          <a:ln w="76200" cap="flat" cmpd="sng" algn="ctr">
            <a:solidFill>
              <a:schemeClr val="accent1"/>
            </a:solidFill>
            <a:prstDash val="solid"/>
            <a:miter lim="800000"/>
          </a:ln>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它长什么样</a:t>
            </a:r>
            <a:r>
              <a:rPr kumimoji="0" lang="en-US" altLang="zh-CN"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endParaRPr kumimoji="0" lang="en-US" sz="4400" b="0" i="0" u="none" strike="noStrike" kern="1200" cap="none" spc="0" normalizeH="0" baseline="0" noProof="0">
              <a:ln>
                <a:noFill/>
              </a:ln>
              <a:solidFill>
                <a:srgbClr val="FFFFFF"/>
              </a:solidFill>
              <a:effectLst/>
              <a:uLnTx/>
              <a:uFillTx/>
              <a:latin typeface="SimHei" panose="02010609060101010101" pitchFamily="49" charset="-122"/>
              <a:ea typeface="SimHei" panose="02010609060101010101" pitchFamily="49" charset="-122"/>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10</a:t>
            </a:fld>
            <a:endParaRPr lang="en-AU">
              <a:solidFill>
                <a:schemeClr val="bg1"/>
              </a:solidFill>
            </a:endParaRPr>
          </a:p>
        </p:txBody>
      </p:sp>
    </p:spTree>
    <p:extLst>
      <p:ext uri="{BB962C8B-B14F-4D97-AF65-F5344CB8AC3E}">
        <p14:creationId xmlns:p14="http://schemas.microsoft.com/office/powerpoint/2010/main" val="1442049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2A68FFA8-1CEE-99F6-F532-0CF64678D7B2}"/>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86261" y="1576402"/>
            <a:ext cx="2776847" cy="5119596"/>
          </a:xfrm>
          <a:prstGeom prst="rect">
            <a:avLst/>
          </a:prstGeom>
        </p:spPr>
      </p:pic>
      <p:sp>
        <p:nvSpPr>
          <p:cNvPr id="10" name="Title 9">
            <a:extLst>
              <a:ext uri="{FF2B5EF4-FFF2-40B4-BE49-F238E27FC236}">
                <a16:creationId xmlns:a16="http://schemas.microsoft.com/office/drawing/2014/main" id="{44C373E5-36F0-B36D-2602-BD1B5E6300D6}"/>
              </a:ext>
              <a:ext uri="{C183D7F6-B498-43B3-948B-1728B52AA6E4}">
                <adec:decorative xmlns:adec="http://schemas.microsoft.com/office/drawing/2017/decorative" val="1"/>
              </a:ext>
            </a:extLst>
          </p:cNvPr>
          <p:cNvSpPr>
            <a:spLocks noGrp="1"/>
          </p:cNvSpPr>
          <p:nvPr>
            <p:ph type="title" idx="4294967295"/>
          </p:nvPr>
        </p:nvSpPr>
        <p:spPr>
          <a:xfrm>
            <a:off x="4241981" y="162002"/>
            <a:ext cx="6097772" cy="2611283"/>
          </a:xfrm>
          <a:prstGeom prst="wedgeRoundRectCallout">
            <a:avLst>
              <a:gd name="adj1" fmla="val -60020"/>
              <a:gd name="adj2" fmla="val 29728"/>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23888" marR="0" lvl="0" indent="0" algn="l" defTabSz="609585" rtl="0" eaLnBrk="1" fontAlgn="base"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err="1">
                <a:ln>
                  <a:noFill/>
                </a:ln>
                <a:solidFill>
                  <a:srgbClr val="000000"/>
                </a:solidFill>
                <a:effectLst/>
                <a:uLnTx/>
                <a:uFillTx/>
                <a:latin typeface="SimHei" panose="02010609060101010101" pitchFamily="49" charset="-122"/>
                <a:ea typeface="SimHei" panose="02010609060101010101" pitchFamily="49" charset="-122"/>
                <a:cs typeface="+mn-cs"/>
              </a:rPr>
              <a:t>它很大.它是黄色的</a:t>
            </a:r>
            <a:r>
              <a:rPr kumimoji="0" 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p>
          <a:p>
            <a:pPr marL="623888" marR="0" lvl="0" indent="0" algn="l" defTabSz="609585" rtl="0" eaLnBrk="1" fontAlgn="base"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err="1">
                <a:ln>
                  <a:noFill/>
                </a:ln>
                <a:solidFill>
                  <a:srgbClr val="000000"/>
                </a:solidFill>
                <a:effectLst/>
                <a:uLnTx/>
                <a:uFillTx/>
                <a:latin typeface="SimHei" panose="02010609060101010101" pitchFamily="49" charset="-122"/>
                <a:ea typeface="SimHei" panose="02010609060101010101" pitchFamily="49" charset="-122"/>
                <a:cs typeface="+mn-cs"/>
              </a:rPr>
              <a:t>它有金色鬣毛</a:t>
            </a:r>
            <a:r>
              <a:rPr kumimoji="0" 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p>
        </p:txBody>
      </p:sp>
      <p:grpSp>
        <p:nvGrpSpPr>
          <p:cNvPr id="25" name="Group 24" descr="Thought bubble with a lion inside.">
            <a:extLst>
              <a:ext uri="{FF2B5EF4-FFF2-40B4-BE49-F238E27FC236}">
                <a16:creationId xmlns:a16="http://schemas.microsoft.com/office/drawing/2014/main" id="{0A935747-AE4F-4337-DDDD-C11C129AADFB}"/>
              </a:ext>
            </a:extLst>
          </p:cNvPr>
          <p:cNvGrpSpPr/>
          <p:nvPr/>
        </p:nvGrpSpPr>
        <p:grpSpPr>
          <a:xfrm>
            <a:off x="5950274" y="2935287"/>
            <a:ext cx="3149484" cy="2110154"/>
            <a:chOff x="5950274" y="2935287"/>
            <a:chExt cx="3149484" cy="2110154"/>
          </a:xfrm>
        </p:grpSpPr>
        <p:sp>
          <p:nvSpPr>
            <p:cNvPr id="5" name="Thought Bubble: Cloud 4" descr="A thought bubble with a lion inside.">
              <a:extLst>
                <a:ext uri="{FF2B5EF4-FFF2-40B4-BE49-F238E27FC236}">
                  <a16:creationId xmlns:a16="http://schemas.microsoft.com/office/drawing/2014/main" id="{13191B93-13E7-A5A9-08EC-8CFF1C46FBE5}"/>
                </a:ext>
              </a:extLst>
            </p:cNvPr>
            <p:cNvSpPr/>
            <p:nvPr/>
          </p:nvSpPr>
          <p:spPr>
            <a:xfrm>
              <a:off x="5950274" y="2935287"/>
              <a:ext cx="3149484" cy="2110154"/>
            </a:xfrm>
            <a:prstGeom prst="cloudCallout">
              <a:avLst>
                <a:gd name="adj1" fmla="val -113517"/>
                <a:gd name="adj2" fmla="val -45833"/>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AC195C-DF35-92C1-E0B1-11A63979A24D}"/>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07836" y="3217038"/>
              <a:ext cx="1034360" cy="1412074"/>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pPr marL="0" marR="0" lvl="0" indent="0" algn="r" defTabSz="609585" rtl="0" eaLnBrk="1" fontAlgn="auto" latinLnBrk="0" hangingPunct="1">
              <a:lnSpc>
                <a:spcPct val="100000"/>
              </a:lnSpc>
              <a:spcBef>
                <a:spcPts val="0"/>
              </a:spcBef>
              <a:spcAft>
                <a:spcPts val="0"/>
              </a:spcAft>
              <a:buClrTx/>
              <a:buSzTx/>
              <a:buFontTx/>
              <a:buNone/>
              <a:tabLst/>
              <a:defRPr/>
            </a:pPr>
            <a:fld id="{10A01DC5-1685-4615-8240-15192985C6A2}" type="slidenum">
              <a:rPr kumimoji="0" lang="en-AU" sz="1200" b="0" i="0" u="none" strike="noStrike" kern="1200" cap="none" spc="0" normalizeH="0" baseline="0" noProof="0" smtClean="0">
                <a:ln>
                  <a:noFill/>
                </a:ln>
                <a:solidFill>
                  <a:schemeClr val="bg1"/>
                </a:solidFill>
                <a:effectLst/>
                <a:uLnTx/>
                <a:uFillTx/>
                <a:latin typeface="+mn-lt"/>
                <a:ea typeface="+mn-ea"/>
                <a:cs typeface="+mn-cs"/>
              </a:rPr>
              <a:pPr marL="0" marR="0" lvl="0" indent="0" algn="r" defTabSz="609585"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342824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347DBF-7A4B-3460-3791-C68A47B33715}"/>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5" name="Picture 4">
            <a:extLst>
              <a:ext uri="{FF2B5EF4-FFF2-40B4-BE49-F238E27FC236}">
                <a16:creationId xmlns:a16="http://schemas.microsoft.com/office/drawing/2014/main" id="{02022B95-E689-059E-4B04-DDA0D9051403}"/>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4954110" y="1778557"/>
            <a:ext cx="3056992" cy="4737443"/>
          </a:xfrm>
          <a:prstGeom prst="rect">
            <a:avLst/>
          </a:prstGeom>
        </p:spPr>
      </p:pic>
      <p:sp>
        <p:nvSpPr>
          <p:cNvPr id="3" name="Title 2">
            <a:extLst>
              <a:ext uri="{FF2B5EF4-FFF2-40B4-BE49-F238E27FC236}">
                <a16:creationId xmlns:a16="http://schemas.microsoft.com/office/drawing/2014/main" id="{DE1D2170-7A68-C8F1-76CD-C7B39EBCA3AE}"/>
              </a:ext>
              <a:ext uri="{C183D7F6-B498-43B3-948B-1728B52AA6E4}">
                <adec:decorative xmlns:adec="http://schemas.microsoft.com/office/drawing/2017/decorative" val="1"/>
              </a:ext>
            </a:extLst>
          </p:cNvPr>
          <p:cNvSpPr>
            <a:spLocks noGrp="1"/>
          </p:cNvSpPr>
          <p:nvPr>
            <p:ph type="title" idx="4294967295"/>
          </p:nvPr>
        </p:nvSpPr>
        <p:spPr>
          <a:xfrm flipH="1">
            <a:off x="771236" y="162002"/>
            <a:ext cx="3722904" cy="2862552"/>
          </a:xfrm>
          <a:prstGeom prst="wedgeRoundRectCallout">
            <a:avLst>
              <a:gd name="adj1" fmla="val -81118"/>
              <a:gd name="adj2" fmla="val 29728"/>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2563" marR="0" lvl="0" indent="0" algn="l" defTabSz="609585" rtl="0" eaLnBrk="1" fontAlgn="auto" latinLnBrk="0" hangingPunct="1">
              <a:lnSpc>
                <a:spcPct val="114000"/>
              </a:lnSpc>
              <a:spcBef>
                <a:spcPts val="0"/>
              </a:spcBef>
              <a:spcAft>
                <a:spcPts val="0"/>
              </a:spcAft>
              <a:buClrTx/>
              <a:buSzTx/>
              <a:buFontTx/>
              <a:buNone/>
              <a:tabLst/>
              <a:defRPr/>
            </a:pPr>
            <a:r>
              <a:rPr kumimoji="0" lang="en-US" altLang="zh-CN" sz="3600" b="0" i="0" u="none" strike="noStrike" kern="1200" cap="none" spc="0" normalizeH="0" baseline="0" noProof="0">
                <a:ln>
                  <a:noFill/>
                </a:ln>
                <a:solidFill>
                  <a:srgbClr val="000000"/>
                </a:solidFill>
                <a:effectLst/>
                <a:uLnTx/>
                <a:uFillTx/>
                <a:latin typeface="+mj-lt"/>
                <a:ea typeface="SimHei" panose="02010609060101010101" pitchFamily="49" charset="-122"/>
                <a:cs typeface="+mn-cs"/>
              </a:rPr>
              <a:t>Ah</a:t>
            </a:r>
            <a:r>
              <a:rPr kumimoji="0" lang="en-US" altLang="zh-CN"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 </a:t>
            </a:r>
            <a:r>
              <a:rPr kumimoji="0" lang="zh-CN"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你指 </a:t>
            </a:r>
            <a:r>
              <a:rPr kumimoji="0" lang="zh-CN" altLang="en-US" sz="3600" b="1"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狮子</a:t>
            </a:r>
            <a:r>
              <a:rPr kumimoji="0" lang="zh-CN"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不是 </a:t>
            </a:r>
            <a:r>
              <a:rPr kumimoji="0" lang="zh-CN" altLang="en-US" sz="3600" b="1"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石子</a:t>
            </a:r>
            <a:r>
              <a:rPr kumimoji="0" lang="en-US" altLang="zh-CN"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r>
              <a:rPr kumimoji="0" lang="zh-CN"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endParaRPr kumimoji="0" lang="en-AU" sz="4400" b="0" i="0" u="none" strike="noStrike" kern="1200" cap="none" spc="0" normalizeH="0" baseline="0" noProof="0">
              <a:ln>
                <a:noFill/>
              </a:ln>
              <a:solidFill>
                <a:srgbClr val="FFFFFF"/>
              </a:solidFill>
              <a:effectLst/>
              <a:uLnTx/>
              <a:uFillTx/>
              <a:latin typeface="SimHei" panose="02010609060101010101" pitchFamily="49" charset="-122"/>
              <a:ea typeface="SimHei" panose="02010609060101010101" pitchFamily="49" charset="-122"/>
              <a:cs typeface="+mn-cs"/>
            </a:endParaRPr>
          </a:p>
        </p:txBody>
      </p:sp>
      <p:grpSp>
        <p:nvGrpSpPr>
          <p:cNvPr id="25" name="Group 24" descr="A thought bubble with a lion and a green tick inside.">
            <a:extLst>
              <a:ext uri="{FF2B5EF4-FFF2-40B4-BE49-F238E27FC236}">
                <a16:creationId xmlns:a16="http://schemas.microsoft.com/office/drawing/2014/main" id="{673C27E8-090C-BBD8-35E8-F1920D70D03F}"/>
              </a:ext>
            </a:extLst>
          </p:cNvPr>
          <p:cNvGrpSpPr/>
          <p:nvPr/>
        </p:nvGrpSpPr>
        <p:grpSpPr>
          <a:xfrm>
            <a:off x="8694516" y="231288"/>
            <a:ext cx="3149484" cy="2110154"/>
            <a:chOff x="8694516" y="231288"/>
            <a:chExt cx="3149484" cy="2110154"/>
          </a:xfrm>
        </p:grpSpPr>
        <p:sp>
          <p:nvSpPr>
            <p:cNvPr id="7" name="Thought Bubble: Cloud 6" descr="A thought bubble with a lion and a green tick inside.">
              <a:extLst>
                <a:ext uri="{FF2B5EF4-FFF2-40B4-BE49-F238E27FC236}">
                  <a16:creationId xmlns:a16="http://schemas.microsoft.com/office/drawing/2014/main" id="{45438890-49AF-E574-0653-02FB14E8168F}"/>
                </a:ext>
              </a:extLst>
            </p:cNvPr>
            <p:cNvSpPr/>
            <p:nvPr/>
          </p:nvSpPr>
          <p:spPr>
            <a:xfrm>
              <a:off x="8694516" y="231288"/>
              <a:ext cx="3149484" cy="2110154"/>
            </a:xfrm>
            <a:prstGeom prst="cloudCallout">
              <a:avLst>
                <a:gd name="adj1" fmla="val -98628"/>
                <a:gd name="adj2" fmla="val 43611"/>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14" name="Group 13">
              <a:extLst>
                <a:ext uri="{FF2B5EF4-FFF2-40B4-BE49-F238E27FC236}">
                  <a16:creationId xmlns:a16="http://schemas.microsoft.com/office/drawing/2014/main" id="{EB0F36C7-1CDB-E154-F0A4-D826B2789821}"/>
                </a:ext>
                <a:ext uri="{C183D7F6-B498-43B3-948B-1728B52AA6E4}">
                  <adec:decorative xmlns:adec="http://schemas.microsoft.com/office/drawing/2017/decorative" val="1"/>
                </a:ext>
              </a:extLst>
            </p:cNvPr>
            <p:cNvGrpSpPr/>
            <p:nvPr/>
          </p:nvGrpSpPr>
          <p:grpSpPr>
            <a:xfrm>
              <a:off x="9529852" y="580328"/>
              <a:ext cx="1478812" cy="1481110"/>
              <a:chOff x="9529852" y="580328"/>
              <a:chExt cx="1478812" cy="1481110"/>
            </a:xfrm>
          </p:grpSpPr>
          <p:pic>
            <p:nvPicPr>
              <p:cNvPr id="8" name="Picture 7">
                <a:extLst>
                  <a:ext uri="{FF2B5EF4-FFF2-40B4-BE49-F238E27FC236}">
                    <a16:creationId xmlns:a16="http://schemas.microsoft.com/office/drawing/2014/main" id="{06DF90C8-50AA-28BF-4A2C-5628529A2D02}"/>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752078" y="580328"/>
                <a:ext cx="1034360" cy="1412074"/>
              </a:xfrm>
              <a:prstGeom prst="rect">
                <a:avLst/>
              </a:prstGeom>
            </p:spPr>
          </p:pic>
          <p:pic>
            <p:nvPicPr>
              <p:cNvPr id="10" name="Graphic 9">
                <a:extLst>
                  <a:ext uri="{FF2B5EF4-FFF2-40B4-BE49-F238E27FC236}">
                    <a16:creationId xmlns:a16="http://schemas.microsoft.com/office/drawing/2014/main" id="{182A95C4-A672-E03C-A6AF-8CB132757DAE}"/>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529852" y="582626"/>
                <a:ext cx="1478812" cy="1478812"/>
              </a:xfrm>
              <a:prstGeom prst="rect">
                <a:avLst/>
              </a:prstGeom>
            </p:spPr>
          </p:pic>
        </p:grpSp>
      </p:grpSp>
      <p:grpSp>
        <p:nvGrpSpPr>
          <p:cNvPr id="26" name="Group 25" descr="Thought bubble with a rock and a red cross inside.">
            <a:extLst>
              <a:ext uri="{FF2B5EF4-FFF2-40B4-BE49-F238E27FC236}">
                <a16:creationId xmlns:a16="http://schemas.microsoft.com/office/drawing/2014/main" id="{3F7E84A5-9297-B01D-F834-4A8F42C98941}"/>
              </a:ext>
            </a:extLst>
          </p:cNvPr>
          <p:cNvGrpSpPr/>
          <p:nvPr/>
        </p:nvGrpSpPr>
        <p:grpSpPr>
          <a:xfrm>
            <a:off x="8694516" y="2479513"/>
            <a:ext cx="3149484" cy="2110154"/>
            <a:chOff x="8694516" y="2479513"/>
            <a:chExt cx="3149484" cy="2110154"/>
          </a:xfrm>
        </p:grpSpPr>
        <p:sp>
          <p:nvSpPr>
            <p:cNvPr id="11" name="Thought Bubble: Cloud 10" descr="A thought bubble with a rock and a red cross inside.">
              <a:extLst>
                <a:ext uri="{FF2B5EF4-FFF2-40B4-BE49-F238E27FC236}">
                  <a16:creationId xmlns:a16="http://schemas.microsoft.com/office/drawing/2014/main" id="{01657C6A-947C-C767-67D4-3C086E981C5B}"/>
                </a:ext>
              </a:extLst>
            </p:cNvPr>
            <p:cNvSpPr/>
            <p:nvPr/>
          </p:nvSpPr>
          <p:spPr>
            <a:xfrm>
              <a:off x="8694516" y="2479513"/>
              <a:ext cx="3149484" cy="2110154"/>
            </a:xfrm>
            <a:prstGeom prst="cloudCallout">
              <a:avLst>
                <a:gd name="adj1" fmla="val -98628"/>
                <a:gd name="adj2" fmla="val -62500"/>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1B7537D6-D501-F072-A4F2-BD4C004B9DC7}"/>
                </a:ext>
                <a:ext uri="{C183D7F6-B498-43B3-948B-1728B52AA6E4}">
                  <adec:decorative xmlns:adec="http://schemas.microsoft.com/office/drawing/2017/decorative" val="1"/>
                </a:ext>
              </a:extLst>
            </p:cNvPr>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186018" y="2928476"/>
              <a:ext cx="2234746" cy="1106380"/>
            </a:xfrm>
            <a:prstGeom prst="rect">
              <a:avLst/>
            </a:prstGeom>
          </p:spPr>
        </p:pic>
        <p:pic>
          <p:nvPicPr>
            <p:cNvPr id="13" name="Graphic 12">
              <a:extLst>
                <a:ext uri="{FF2B5EF4-FFF2-40B4-BE49-F238E27FC236}">
                  <a16:creationId xmlns:a16="http://schemas.microsoft.com/office/drawing/2014/main" id="{483E0B1C-FE49-A6B0-FE10-F60546661253}"/>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9482782" y="2661057"/>
              <a:ext cx="1641218" cy="1641218"/>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12</a:t>
            </a:fld>
            <a:endParaRPr lang="en-AU">
              <a:solidFill>
                <a:schemeClr val="bg1"/>
              </a:solidFill>
            </a:endParaRPr>
          </a:p>
        </p:txBody>
      </p:sp>
    </p:spTree>
    <p:extLst>
      <p:ext uri="{BB962C8B-B14F-4D97-AF65-F5344CB8AC3E}">
        <p14:creationId xmlns:p14="http://schemas.microsoft.com/office/powerpoint/2010/main" val="37052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E720351C-B9F3-3211-6408-4B7B7B0F1A86}"/>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86261" y="1576402"/>
            <a:ext cx="2776847" cy="5119596"/>
          </a:xfrm>
          <a:prstGeom prst="rect">
            <a:avLst/>
          </a:prstGeom>
        </p:spPr>
      </p:pic>
      <p:sp>
        <p:nvSpPr>
          <p:cNvPr id="16" name="Title 15">
            <a:extLst>
              <a:ext uri="{FF2B5EF4-FFF2-40B4-BE49-F238E27FC236}">
                <a16:creationId xmlns:a16="http://schemas.microsoft.com/office/drawing/2014/main" id="{33C95F8D-0C5E-29F5-941A-B8C9B92436A9}"/>
              </a:ext>
              <a:ext uri="{C183D7F6-B498-43B3-948B-1728B52AA6E4}">
                <adec:decorative xmlns:adec="http://schemas.microsoft.com/office/drawing/2017/decorative" val="1"/>
              </a:ext>
            </a:extLst>
          </p:cNvPr>
          <p:cNvSpPr>
            <a:spLocks noGrp="1"/>
          </p:cNvSpPr>
          <p:nvPr>
            <p:ph type="title" idx="4294967295"/>
          </p:nvPr>
        </p:nvSpPr>
        <p:spPr>
          <a:xfrm>
            <a:off x="3763108" y="420130"/>
            <a:ext cx="2872470" cy="2353155"/>
          </a:xfrm>
          <a:prstGeom prst="wedgeRoundRectCallout">
            <a:avLst>
              <a:gd name="adj1" fmla="val -63548"/>
              <a:gd name="adj2" fmla="val 34669"/>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1950" marR="0" lvl="0" indent="0" algn="l" defTabSz="609585" rtl="0" eaLnBrk="1" fontAlgn="auto" latinLnBrk="0" hangingPunct="1">
              <a:lnSpc>
                <a:spcPct val="114000"/>
              </a:lnSpc>
              <a:spcBef>
                <a:spcPts val="0"/>
              </a:spcBef>
              <a:spcAft>
                <a:spcPts val="0"/>
              </a:spcAft>
              <a:buClrTx/>
              <a:buSzTx/>
              <a:buFontTx/>
              <a:buNone/>
              <a:tabLst/>
              <a:defRPr/>
            </a:pPr>
            <a:r>
              <a:rPr kumimoji="0" lang="ja-JP"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狮子吃什么</a:t>
            </a:r>
            <a:r>
              <a:rPr kumimoji="0" lang="en-US" altLang="ja-JP"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r>
              <a:rPr kumimoji="0" lang="ja-JP"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endParaRPr kumimoji="0" lang="en-AU" sz="4400" b="0" i="0" u="none" strike="noStrike" kern="1200" cap="none" spc="0" normalizeH="0" baseline="0" noProof="0">
              <a:ln>
                <a:noFill/>
              </a:ln>
              <a:solidFill>
                <a:schemeClr val="lt1"/>
              </a:solidFill>
              <a:effectLst/>
              <a:uLnTx/>
              <a:uFillTx/>
              <a:latin typeface="SimHei" panose="02010609060101010101" pitchFamily="49" charset="-122"/>
              <a:ea typeface="SimHei" panose="02010609060101010101" pitchFamily="49" charset="-122"/>
              <a:cs typeface="+mn-cs"/>
            </a:endParaRPr>
          </a:p>
        </p:txBody>
      </p:sp>
      <p:grpSp>
        <p:nvGrpSpPr>
          <p:cNvPr id="15" name="Group 14" descr="A thought bubble with a lion inside.">
            <a:extLst>
              <a:ext uri="{FF2B5EF4-FFF2-40B4-BE49-F238E27FC236}">
                <a16:creationId xmlns:a16="http://schemas.microsoft.com/office/drawing/2014/main" id="{507ADF77-8200-599C-5C7C-D1EF16226E9B}"/>
              </a:ext>
            </a:extLst>
          </p:cNvPr>
          <p:cNvGrpSpPr/>
          <p:nvPr/>
        </p:nvGrpSpPr>
        <p:grpSpPr>
          <a:xfrm>
            <a:off x="5950274" y="2935287"/>
            <a:ext cx="3149484" cy="2110154"/>
            <a:chOff x="5950274" y="2935287"/>
            <a:chExt cx="3149484" cy="2110154"/>
          </a:xfrm>
        </p:grpSpPr>
        <p:sp>
          <p:nvSpPr>
            <p:cNvPr id="5" name="Thought Bubble: Cloud 4" descr="A thought bubble with a lion inside.">
              <a:extLst>
                <a:ext uri="{FF2B5EF4-FFF2-40B4-BE49-F238E27FC236}">
                  <a16:creationId xmlns:a16="http://schemas.microsoft.com/office/drawing/2014/main" id="{13191B93-13E7-A5A9-08EC-8CFF1C46FBE5}"/>
                </a:ext>
              </a:extLst>
            </p:cNvPr>
            <p:cNvSpPr/>
            <p:nvPr/>
          </p:nvSpPr>
          <p:spPr>
            <a:xfrm>
              <a:off x="5950274" y="2935287"/>
              <a:ext cx="3149484" cy="2110154"/>
            </a:xfrm>
            <a:prstGeom prst="cloudCallout">
              <a:avLst>
                <a:gd name="adj1" fmla="val -113517"/>
                <a:gd name="adj2" fmla="val -45833"/>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AC195C-DF35-92C1-E0B1-11A63979A24D}"/>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07836" y="3217038"/>
              <a:ext cx="1034360" cy="1412074"/>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13</a:t>
            </a:fld>
            <a:endParaRPr lang="en-AU">
              <a:solidFill>
                <a:schemeClr val="bg1"/>
              </a:solidFill>
            </a:endParaRPr>
          </a:p>
        </p:txBody>
      </p:sp>
    </p:spTree>
    <p:extLst>
      <p:ext uri="{BB962C8B-B14F-4D97-AF65-F5344CB8AC3E}">
        <p14:creationId xmlns:p14="http://schemas.microsoft.com/office/powerpoint/2010/main" val="335022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1839C8-2B9E-9DE3-3921-CAA06636DD46}"/>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7" name="Picture 6">
            <a:extLst>
              <a:ext uri="{FF2B5EF4-FFF2-40B4-BE49-F238E27FC236}">
                <a16:creationId xmlns:a16="http://schemas.microsoft.com/office/drawing/2014/main" id="{550E7C60-4A40-AA1A-A04F-A5BF4DFBFE57}"/>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7718959" y="1779245"/>
            <a:ext cx="3056992" cy="4737443"/>
          </a:xfrm>
          <a:prstGeom prst="rect">
            <a:avLst/>
          </a:prstGeom>
        </p:spPr>
      </p:pic>
      <p:sp>
        <p:nvSpPr>
          <p:cNvPr id="11" name="Title 10">
            <a:extLst>
              <a:ext uri="{FF2B5EF4-FFF2-40B4-BE49-F238E27FC236}">
                <a16:creationId xmlns:a16="http://schemas.microsoft.com/office/drawing/2014/main" id="{36D5F573-E2EA-D6F0-BC8F-9E4E6CA3ECF7}"/>
              </a:ext>
              <a:ext uri="{C183D7F6-B498-43B3-948B-1728B52AA6E4}">
                <adec:decorative xmlns:adec="http://schemas.microsoft.com/office/drawing/2017/decorative" val="1"/>
              </a:ext>
            </a:extLst>
          </p:cNvPr>
          <p:cNvSpPr>
            <a:spLocks noGrp="1"/>
          </p:cNvSpPr>
          <p:nvPr>
            <p:ph type="title" idx="4294967295"/>
          </p:nvPr>
        </p:nvSpPr>
        <p:spPr>
          <a:xfrm>
            <a:off x="3183466" y="2874167"/>
            <a:ext cx="4437393" cy="2568102"/>
          </a:xfrm>
          <a:prstGeom prst="wedgeRoundRectCallout">
            <a:avLst>
              <a:gd name="adj1" fmla="val 71587"/>
              <a:gd name="adj2" fmla="val -48168"/>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1950" marR="0" lvl="0" indent="0" algn="l" defTabSz="609585" rtl="0" eaLnBrk="1" fontAlgn="base"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err="1">
                <a:ln>
                  <a:noFill/>
                </a:ln>
                <a:solidFill>
                  <a:srgbClr val="000000"/>
                </a:solidFill>
                <a:effectLst/>
                <a:uLnTx/>
                <a:uFillTx/>
                <a:latin typeface="SimHei" panose="02010609060101010101" pitchFamily="49" charset="-122"/>
                <a:ea typeface="SimHei" panose="02010609060101010101" pitchFamily="49" charset="-122"/>
                <a:cs typeface="+mn-cs"/>
              </a:rPr>
              <a:t>狮子是肉食动物</a:t>
            </a:r>
            <a:r>
              <a:rPr kumimoji="0" 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 </a:t>
            </a:r>
            <a:r>
              <a:rPr kumimoji="0" lang="en-US" sz="3600" b="0" i="0" u="none" strike="noStrike" kern="1200" cap="none" spc="0" normalizeH="0" baseline="0" noProof="0" err="1">
                <a:ln>
                  <a:noFill/>
                </a:ln>
                <a:solidFill>
                  <a:srgbClr val="000000"/>
                </a:solidFill>
                <a:effectLst/>
                <a:uLnTx/>
                <a:uFillTx/>
                <a:latin typeface="SimHei" panose="02010609060101010101" pitchFamily="49" charset="-122"/>
                <a:ea typeface="SimHei" panose="02010609060101010101" pitchFamily="49" charset="-122"/>
                <a:cs typeface="+mn-cs"/>
              </a:rPr>
              <a:t>它吃肉</a:t>
            </a:r>
            <a:r>
              <a:rPr kumimoji="0" 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p>
        </p:txBody>
      </p:sp>
      <p:grpSp>
        <p:nvGrpSpPr>
          <p:cNvPr id="8" name="Group 7" descr="A though bubble with a piece of meat inside.">
            <a:extLst>
              <a:ext uri="{FF2B5EF4-FFF2-40B4-BE49-F238E27FC236}">
                <a16:creationId xmlns:a16="http://schemas.microsoft.com/office/drawing/2014/main" id="{8F665ED4-1B96-AE58-7CE0-8BF7A49A5016}"/>
              </a:ext>
            </a:extLst>
          </p:cNvPr>
          <p:cNvGrpSpPr/>
          <p:nvPr/>
        </p:nvGrpSpPr>
        <p:grpSpPr>
          <a:xfrm>
            <a:off x="4373276" y="253668"/>
            <a:ext cx="3149484" cy="2110154"/>
            <a:chOff x="8694516" y="231288"/>
            <a:chExt cx="3149484" cy="2110154"/>
          </a:xfrm>
        </p:grpSpPr>
        <p:sp>
          <p:nvSpPr>
            <p:cNvPr id="9" name="Thought Bubble: Cloud 8" descr="A though bubble with a piece of meat inside.">
              <a:extLst>
                <a:ext uri="{FF2B5EF4-FFF2-40B4-BE49-F238E27FC236}">
                  <a16:creationId xmlns:a16="http://schemas.microsoft.com/office/drawing/2014/main" id="{811F138D-D52C-647A-BB94-CAD8B503A091}"/>
                </a:ext>
              </a:extLst>
            </p:cNvPr>
            <p:cNvSpPr/>
            <p:nvPr/>
          </p:nvSpPr>
          <p:spPr>
            <a:xfrm>
              <a:off x="8694516" y="231288"/>
              <a:ext cx="3149484" cy="2110154"/>
            </a:xfrm>
            <a:prstGeom prst="cloudCallout">
              <a:avLst>
                <a:gd name="adj1" fmla="val 80632"/>
                <a:gd name="adj2" fmla="val 41914"/>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09862422-1386-B8D2-7129-9D93D442EE91}"/>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140936">
              <a:off x="9588287" y="606236"/>
              <a:ext cx="1721068" cy="1360256"/>
            </a:xfrm>
            <a:prstGeom prst="rect">
              <a:avLst/>
            </a:prstGeom>
          </p:spPr>
        </p:pic>
      </p:grpSp>
      <p:sp>
        <p:nvSpPr>
          <p:cNvPr id="2" name="Slide Number Placeholder 1">
            <a:extLst>
              <a:ext uri="{FF2B5EF4-FFF2-40B4-BE49-F238E27FC236}">
                <a16:creationId xmlns:a16="http://schemas.microsoft.com/office/drawing/2014/main" id="{6AF9A082-5C50-CEC3-B182-FEF2C07D0926}"/>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14</a:t>
            </a:fld>
            <a:endParaRPr lang="en-AU">
              <a:solidFill>
                <a:schemeClr val="bg1"/>
              </a:solidFill>
            </a:endParaRPr>
          </a:p>
        </p:txBody>
      </p:sp>
    </p:spTree>
    <p:extLst>
      <p:ext uri="{BB962C8B-B14F-4D97-AF65-F5344CB8AC3E}">
        <p14:creationId xmlns:p14="http://schemas.microsoft.com/office/powerpoint/2010/main" val="37665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5F9911F9-7D41-7AC5-1F82-4E0C6D43FA05}"/>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219874" y="1480882"/>
            <a:ext cx="2776847" cy="5119596"/>
          </a:xfrm>
          <a:prstGeom prst="rect">
            <a:avLst/>
          </a:prstGeom>
        </p:spPr>
      </p:pic>
      <p:sp>
        <p:nvSpPr>
          <p:cNvPr id="22" name="Title 21">
            <a:extLst>
              <a:ext uri="{FF2B5EF4-FFF2-40B4-BE49-F238E27FC236}">
                <a16:creationId xmlns:a16="http://schemas.microsoft.com/office/drawing/2014/main" id="{2E887AFE-A638-C69F-BD13-194D1DE752A0}"/>
              </a:ext>
              <a:ext uri="{C183D7F6-B498-43B3-948B-1728B52AA6E4}">
                <adec:decorative xmlns:adec="http://schemas.microsoft.com/office/drawing/2017/decorative" val="1"/>
              </a:ext>
            </a:extLst>
          </p:cNvPr>
          <p:cNvSpPr>
            <a:spLocks noGrp="1"/>
          </p:cNvSpPr>
          <p:nvPr>
            <p:ph type="title" idx="4294967295"/>
          </p:nvPr>
        </p:nvSpPr>
        <p:spPr>
          <a:xfrm>
            <a:off x="3072122" y="162489"/>
            <a:ext cx="3944072" cy="2353155"/>
          </a:xfrm>
          <a:prstGeom prst="wedgeRoundRectCallout">
            <a:avLst>
              <a:gd name="adj1" fmla="val -60372"/>
              <a:gd name="adj2" fmla="val 32007"/>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0" algn="l" defTabSz="609585" rtl="0" eaLnBrk="1" fontAlgn="auto" latinLnBrk="0" hangingPunct="1">
              <a:lnSpc>
                <a:spcPct val="114000"/>
              </a:lnSpc>
              <a:spcBef>
                <a:spcPts val="0"/>
              </a:spcBef>
              <a:spcAft>
                <a:spcPts val="0"/>
              </a:spcAft>
              <a:buClrTx/>
              <a:buSzTx/>
              <a:buFontTx/>
              <a:buNone/>
              <a:tabLst/>
              <a:defRPr/>
            </a:pPr>
            <a:r>
              <a:rPr kumimoji="0" lang="zh-CN"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狮子的栖息地是什么</a:t>
            </a:r>
            <a:r>
              <a:rPr kumimoji="0" lang="en-US" altLang="zh-CN"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r>
              <a:rPr kumimoji="0" lang="zh-CN"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endParaRPr kumimoji="0" lang="en-AU" sz="4400" b="0" i="0" u="none" strike="noStrike" kern="1200" cap="none" spc="0" normalizeH="0" baseline="0" noProof="0">
              <a:ln>
                <a:noFill/>
              </a:ln>
              <a:solidFill>
                <a:schemeClr val="lt1"/>
              </a:solidFill>
              <a:effectLst/>
              <a:uLnTx/>
              <a:uFillTx/>
              <a:latin typeface="SimHei" panose="02010609060101010101" pitchFamily="49" charset="-122"/>
              <a:ea typeface="SimHei" panose="02010609060101010101" pitchFamily="49" charset="-122"/>
              <a:cs typeface="+mn-cs"/>
            </a:endParaRPr>
          </a:p>
        </p:txBody>
      </p:sp>
      <p:pic>
        <p:nvPicPr>
          <p:cNvPr id="11" name="Picture 10">
            <a:extLst>
              <a:ext uri="{FF2B5EF4-FFF2-40B4-BE49-F238E27FC236}">
                <a16:creationId xmlns:a16="http://schemas.microsoft.com/office/drawing/2014/main" id="{3E5D3D93-AD0F-BA55-6B5C-9F6DE5B87EEA}"/>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787008" y="1778557"/>
            <a:ext cx="3056992" cy="4737443"/>
          </a:xfrm>
          <a:prstGeom prst="rect">
            <a:avLst/>
          </a:prstGeom>
        </p:spPr>
      </p:pic>
      <p:sp>
        <p:nvSpPr>
          <p:cNvPr id="7" name="Speech Bubble: Rectangle with Corners Rounded 6">
            <a:extLst>
              <a:ext uri="{FF2B5EF4-FFF2-40B4-BE49-F238E27FC236}">
                <a16:creationId xmlns:a16="http://schemas.microsoft.com/office/drawing/2014/main" id="{C18135C5-3D5D-4D9E-C42D-A1CE7F268E53}"/>
              </a:ext>
              <a:ext uri="{C183D7F6-B498-43B3-948B-1728B52AA6E4}">
                <adec:decorative xmlns:adec="http://schemas.microsoft.com/office/drawing/2017/decorative" val="1"/>
              </a:ext>
            </a:extLst>
          </p:cNvPr>
          <p:cNvSpPr/>
          <p:nvPr/>
        </p:nvSpPr>
        <p:spPr>
          <a:xfrm>
            <a:off x="4639732" y="2743574"/>
            <a:ext cx="4266643" cy="2612044"/>
          </a:xfrm>
          <a:prstGeom prst="wedgeRoundRectCallout">
            <a:avLst>
              <a:gd name="adj1" fmla="val 66944"/>
              <a:gd name="adj2" fmla="val -43805"/>
              <a:gd name="adj3" fmla="val 16667"/>
            </a:avLst>
          </a:prstGeom>
          <a:solidFill>
            <a:schemeClr val="bg1"/>
          </a:solidFill>
          <a:ln w="76200">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93663" marR="0" lvl="0" algn="l" defTabSz="609585" rtl="0" eaLnBrk="1" fontAlgn="auto" latinLnBrk="0" hangingPunct="1">
              <a:lnSpc>
                <a:spcPct val="114000"/>
              </a:lnSpc>
              <a:spcBef>
                <a:spcPts val="0"/>
              </a:spcBef>
              <a:spcAft>
                <a:spcPts val="0"/>
              </a:spcAft>
              <a:buClrTx/>
              <a:buSzTx/>
              <a:buFontTx/>
              <a:buNone/>
              <a:tabLst/>
              <a:defRPr/>
            </a:pPr>
            <a:r>
              <a:rPr lang="zh-CN" altLang="en-US" sz="3600" b="0" i="0" u="none" strike="noStrike">
                <a:solidFill>
                  <a:srgbClr val="000000"/>
                </a:solidFill>
                <a:effectLst/>
                <a:latin typeface="SimHei" panose="02010609060101010101" pitchFamily="49" charset="-122"/>
                <a:ea typeface="SimHei" panose="02010609060101010101" pitchFamily="49" charset="-122"/>
              </a:rPr>
              <a:t>狮子的栖息地是草原</a:t>
            </a:r>
            <a:r>
              <a:rPr lang="en-US" altLang="zh-CN" sz="3600" b="0" i="0" u="none" strike="noStrike">
                <a:solidFill>
                  <a:srgbClr val="000000"/>
                </a:solidFill>
                <a:effectLst/>
                <a:latin typeface="SimHei" panose="02010609060101010101" pitchFamily="49" charset="-122"/>
                <a:ea typeface="SimHei" panose="02010609060101010101" pitchFamily="49" charset="-122"/>
              </a:rPr>
              <a:t>.</a:t>
            </a:r>
            <a:endParaRPr lang="en-AU" sz="6000">
              <a:solidFill>
                <a:srgbClr val="002664"/>
              </a:solidFill>
              <a:latin typeface="SimHei" panose="02010609060101010101" pitchFamily="49" charset="-122"/>
              <a:ea typeface="SimHei" panose="02010609060101010101" pitchFamily="49" charset="-122"/>
              <a:cs typeface="Arial" panose="020B0604020202020204" pitchFamily="34" charset="0"/>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15</a:t>
            </a:fld>
            <a:endParaRPr lang="en-AU">
              <a:solidFill>
                <a:schemeClr val="bg1"/>
              </a:solidFill>
            </a:endParaRPr>
          </a:p>
        </p:txBody>
      </p:sp>
    </p:spTree>
    <p:extLst>
      <p:ext uri="{BB962C8B-B14F-4D97-AF65-F5344CB8AC3E}">
        <p14:creationId xmlns:p14="http://schemas.microsoft.com/office/powerpoint/2010/main" val="265112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37940823-BD7D-793C-CD25-F512C0B4D53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219874" y="1480882"/>
            <a:ext cx="2776847" cy="5119596"/>
          </a:xfrm>
          <a:prstGeom prst="rect">
            <a:avLst/>
          </a:prstGeom>
        </p:spPr>
      </p:pic>
      <p:sp>
        <p:nvSpPr>
          <p:cNvPr id="29" name="Title 28">
            <a:extLst>
              <a:ext uri="{FF2B5EF4-FFF2-40B4-BE49-F238E27FC236}">
                <a16:creationId xmlns:a16="http://schemas.microsoft.com/office/drawing/2014/main" id="{23031F99-A2C7-BAB5-D6F6-5598A1058204}"/>
              </a:ext>
              <a:ext uri="{C183D7F6-B498-43B3-948B-1728B52AA6E4}">
                <adec:decorative xmlns:adec="http://schemas.microsoft.com/office/drawing/2017/decorative" val="1"/>
              </a:ext>
            </a:extLst>
          </p:cNvPr>
          <p:cNvSpPr>
            <a:spLocks noGrp="1"/>
          </p:cNvSpPr>
          <p:nvPr>
            <p:ph type="title" idx="4294967295"/>
          </p:nvPr>
        </p:nvSpPr>
        <p:spPr>
          <a:xfrm>
            <a:off x="3072122" y="162489"/>
            <a:ext cx="3723789" cy="2353155"/>
          </a:xfrm>
          <a:prstGeom prst="wedgeRoundRectCallout">
            <a:avLst>
              <a:gd name="adj1" fmla="val -60372"/>
              <a:gd name="adj2" fmla="val 32007"/>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71463" marR="0" lvl="0" indent="0" algn="l" defTabSz="609585" rtl="0" eaLnBrk="1" fontAlgn="auto" latinLnBrk="0" hangingPunct="1">
              <a:lnSpc>
                <a:spcPct val="114000"/>
              </a:lnSpc>
              <a:spcBef>
                <a:spcPts val="0"/>
              </a:spcBef>
              <a:spcAft>
                <a:spcPts val="0"/>
              </a:spcAft>
              <a:buClrTx/>
              <a:buSzTx/>
              <a:buFontTx/>
              <a:buNone/>
              <a:tabLst/>
              <a:defRPr/>
            </a:pPr>
            <a:r>
              <a:rPr kumimoji="0" lang="zh-CN" altLang="en-US" sz="3600" b="0" i="0" u="none" strike="noStrike" kern="1200" cap="none" spc="0" normalizeH="0" baseline="0" noProof="0">
                <a:ln>
                  <a:noFill/>
                </a:ln>
                <a:solidFill>
                  <a:srgbClr val="000000"/>
                </a:solidFill>
                <a:effectLst/>
                <a:uLnTx/>
                <a:uFillTx/>
                <a:latin typeface="Public Sans" pitchFamily="2" charset="0"/>
                <a:ea typeface="+mn-ea"/>
                <a:cs typeface="+mn-cs"/>
              </a:rPr>
              <a:t>你能说慢一点吗？​</a:t>
            </a:r>
            <a:endParaRPr kumimoji="0" lang="en-AU" sz="4400" b="0" i="0" u="none" strike="noStrike" kern="1200" cap="none" spc="0" normalizeH="0" baseline="0" noProof="0">
              <a:ln>
                <a:noFill/>
              </a:ln>
              <a:solidFill>
                <a:schemeClr val="lt1"/>
              </a:solidFill>
              <a:effectLst/>
              <a:uLnTx/>
              <a:uFillTx/>
              <a:latin typeface="+mn-lt"/>
              <a:ea typeface="+mn-ea"/>
              <a:cs typeface="+mn-cs"/>
            </a:endParaRPr>
          </a:p>
        </p:txBody>
      </p:sp>
      <p:pic>
        <p:nvPicPr>
          <p:cNvPr id="11" name="Picture 10">
            <a:extLst>
              <a:ext uri="{FF2B5EF4-FFF2-40B4-BE49-F238E27FC236}">
                <a16:creationId xmlns:a16="http://schemas.microsoft.com/office/drawing/2014/main" id="{3E5D3D93-AD0F-BA55-6B5C-9F6DE5B87EEA}"/>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787008" y="1778557"/>
            <a:ext cx="3056992" cy="4737443"/>
          </a:xfrm>
          <a:prstGeom prst="rect">
            <a:avLst/>
          </a:prstGeom>
        </p:spPr>
      </p:pic>
      <p:sp>
        <p:nvSpPr>
          <p:cNvPr id="7" name="Speech Bubble: Rectangle with Corners Rounded 6">
            <a:extLst>
              <a:ext uri="{FF2B5EF4-FFF2-40B4-BE49-F238E27FC236}">
                <a16:creationId xmlns:a16="http://schemas.microsoft.com/office/drawing/2014/main" id="{C18135C5-3D5D-4D9E-C42D-A1CE7F268E53}"/>
              </a:ext>
              <a:ext uri="{C183D7F6-B498-43B3-948B-1728B52AA6E4}">
                <adec:decorative xmlns:adec="http://schemas.microsoft.com/office/drawing/2017/decorative" val="1"/>
              </a:ext>
            </a:extLst>
          </p:cNvPr>
          <p:cNvSpPr/>
          <p:nvPr/>
        </p:nvSpPr>
        <p:spPr>
          <a:xfrm>
            <a:off x="4066366" y="2743574"/>
            <a:ext cx="4840010" cy="2612044"/>
          </a:xfrm>
          <a:prstGeom prst="wedgeRoundRectCallout">
            <a:avLst>
              <a:gd name="adj1" fmla="val 66944"/>
              <a:gd name="adj2" fmla="val -43805"/>
              <a:gd name="adj3" fmla="val 16667"/>
            </a:avLst>
          </a:prstGeom>
          <a:solidFill>
            <a:schemeClr val="bg1"/>
          </a:solidFill>
          <a:ln w="76200">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R="0" lvl="0" algn="l" defTabSz="609585" rtl="0" eaLnBrk="1" fontAlgn="auto" latinLnBrk="0" hangingPunct="1">
              <a:lnSpc>
                <a:spcPct val="114000"/>
              </a:lnSpc>
              <a:spcBef>
                <a:spcPts val="0"/>
              </a:spcBef>
              <a:spcAft>
                <a:spcPts val="0"/>
              </a:spcAft>
              <a:buClrTx/>
              <a:buSzTx/>
              <a:buFontTx/>
              <a:buNone/>
              <a:tabLst/>
              <a:defRPr/>
            </a:pPr>
            <a:r>
              <a:rPr lang="zh-CN" altLang="en-US" sz="3600" b="0" i="0" u="none" strike="noStrike">
                <a:solidFill>
                  <a:srgbClr val="000000"/>
                </a:solidFill>
                <a:effectLst/>
                <a:latin typeface="SimHei" panose="02010609060101010101" pitchFamily="49" charset="-122"/>
                <a:ea typeface="SimHei" panose="02010609060101010101" pitchFamily="49" charset="-122"/>
              </a:rPr>
              <a:t>狮子的栖息地是草原</a:t>
            </a:r>
            <a:r>
              <a:rPr lang="en-US" altLang="zh-CN" sz="3600" b="0" i="0" u="none" strike="noStrike">
                <a:solidFill>
                  <a:srgbClr val="000000"/>
                </a:solidFill>
                <a:effectLst/>
                <a:latin typeface="SimHei" panose="02010609060101010101" pitchFamily="49" charset="-122"/>
                <a:ea typeface="SimHei" panose="02010609060101010101" pitchFamily="49" charset="-122"/>
              </a:rPr>
              <a:t>.</a:t>
            </a:r>
            <a:endParaRPr lang="en-AU" sz="6000">
              <a:solidFill>
                <a:srgbClr val="002664"/>
              </a:solidFill>
              <a:latin typeface="SimHei" panose="02010609060101010101" pitchFamily="49" charset="-122"/>
              <a:ea typeface="SimHei" panose="02010609060101010101" pitchFamily="49" charset="-122"/>
              <a:cs typeface="Arial" panose="020B0604020202020204" pitchFamily="34" charset="0"/>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16</a:t>
            </a:fld>
            <a:endParaRPr lang="en-AU">
              <a:solidFill>
                <a:schemeClr val="bg1"/>
              </a:solidFill>
            </a:endParaRPr>
          </a:p>
        </p:txBody>
      </p:sp>
    </p:spTree>
    <p:extLst>
      <p:ext uri="{BB962C8B-B14F-4D97-AF65-F5344CB8AC3E}">
        <p14:creationId xmlns:p14="http://schemas.microsoft.com/office/powerpoint/2010/main" val="386761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331C4DFE-2D63-B845-3491-FAF222EA2425}"/>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86260" y="1486404"/>
            <a:ext cx="2776847" cy="5119596"/>
          </a:xfrm>
          <a:prstGeom prst="rect">
            <a:avLst/>
          </a:prstGeom>
        </p:spPr>
      </p:pic>
      <p:sp>
        <p:nvSpPr>
          <p:cNvPr id="12" name="Title 11">
            <a:extLst>
              <a:ext uri="{FF2B5EF4-FFF2-40B4-BE49-F238E27FC236}">
                <a16:creationId xmlns:a16="http://schemas.microsoft.com/office/drawing/2014/main" id="{673B0888-3478-5952-B23F-C0A2C9C462D3}"/>
              </a:ext>
              <a:ext uri="{C183D7F6-B498-43B3-948B-1728B52AA6E4}">
                <adec:decorative xmlns:adec="http://schemas.microsoft.com/office/drawing/2017/decorative" val="1"/>
              </a:ext>
            </a:extLst>
          </p:cNvPr>
          <p:cNvSpPr>
            <a:spLocks noGrp="1"/>
          </p:cNvSpPr>
          <p:nvPr>
            <p:ph type="title" idx="4294967295"/>
          </p:nvPr>
        </p:nvSpPr>
        <p:spPr>
          <a:xfrm>
            <a:off x="3798995" y="309826"/>
            <a:ext cx="3944072" cy="2353155"/>
          </a:xfrm>
          <a:prstGeom prst="wedgeRoundRectCallout">
            <a:avLst>
              <a:gd name="adj1" fmla="val -60372"/>
              <a:gd name="adj2" fmla="val 32007"/>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我懂了</a:t>
            </a:r>
            <a:r>
              <a:rPr kumimoji="0" lang="en-US" altLang="ja-JP"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endParaRPr kumimoji="0" lang="en-AU" sz="4400" b="0" i="0" u="none" strike="noStrike" kern="1200" cap="none" spc="0" normalizeH="0" baseline="0" noProof="0">
              <a:ln>
                <a:noFill/>
              </a:ln>
              <a:solidFill>
                <a:schemeClr val="lt1"/>
              </a:solidFill>
              <a:effectLst/>
              <a:uLnTx/>
              <a:uFillTx/>
              <a:latin typeface="SimHei" panose="02010609060101010101" pitchFamily="49" charset="-122"/>
              <a:ea typeface="SimHei" panose="02010609060101010101" pitchFamily="49" charset="-122"/>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17</a:t>
            </a:fld>
            <a:endParaRPr lang="en-AU">
              <a:solidFill>
                <a:schemeClr val="bg1"/>
              </a:solidFill>
            </a:endParaRPr>
          </a:p>
        </p:txBody>
      </p:sp>
    </p:spTree>
    <p:extLst>
      <p:ext uri="{BB962C8B-B14F-4D97-AF65-F5344CB8AC3E}">
        <p14:creationId xmlns:p14="http://schemas.microsoft.com/office/powerpoint/2010/main" val="2895702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482B0E48-B9E0-1A32-BF31-C8DFA25EC17A}"/>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78231" y="1480882"/>
            <a:ext cx="2776847" cy="5119596"/>
          </a:xfrm>
          <a:prstGeom prst="rect">
            <a:avLst/>
          </a:prstGeom>
        </p:spPr>
      </p:pic>
      <p:sp>
        <p:nvSpPr>
          <p:cNvPr id="7" name="Title 6">
            <a:extLst>
              <a:ext uri="{FF2B5EF4-FFF2-40B4-BE49-F238E27FC236}">
                <a16:creationId xmlns:a16="http://schemas.microsoft.com/office/drawing/2014/main" id="{B591CB21-3F4E-B285-0842-D6817E375AE8}"/>
              </a:ext>
              <a:ext uri="{C183D7F6-B498-43B3-948B-1728B52AA6E4}">
                <adec:decorative xmlns:adec="http://schemas.microsoft.com/office/drawing/2017/decorative" val="1"/>
              </a:ext>
            </a:extLst>
          </p:cNvPr>
          <p:cNvSpPr>
            <a:spLocks noGrp="1"/>
          </p:cNvSpPr>
          <p:nvPr>
            <p:ph type="title" idx="4294967295"/>
          </p:nvPr>
        </p:nvSpPr>
        <p:spPr>
          <a:xfrm>
            <a:off x="4143021" y="317288"/>
            <a:ext cx="5975026" cy="2568102"/>
          </a:xfrm>
          <a:prstGeom prst="wedgeRoundRectCallout">
            <a:avLst>
              <a:gd name="adj1" fmla="val -61596"/>
              <a:gd name="adj2" fmla="val 27981"/>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14000"/>
              </a:lnSpc>
              <a:spcBef>
                <a:spcPts val="0"/>
              </a:spcBef>
              <a:spcAft>
                <a:spcPts val="1200"/>
              </a:spcAft>
              <a:buClrTx/>
              <a:buSzTx/>
              <a:buFontTx/>
              <a:buNone/>
              <a:tabLst/>
              <a:defRPr/>
            </a:pPr>
            <a:r>
              <a:rPr kumimoji="0" lang="zh-CN" altLang="en-US" sz="3600" b="0" i="0" u="none" strike="noStrike" kern="1200" cap="none" spc="0" normalizeH="0" baseline="0" noProof="0" dirty="0">
                <a:ln>
                  <a:noFill/>
                </a:ln>
                <a:solidFill>
                  <a:srgbClr val="002664"/>
                </a:solidFill>
                <a:effectLst/>
                <a:uLnTx/>
                <a:uFillTx/>
                <a:latin typeface="Arial" panose="020B0604020202020204"/>
                <a:ea typeface="+mj-ea"/>
                <a:cs typeface="Arial" panose="020B0604020202020204" pitchFamily="34" charset="0"/>
              </a:rPr>
              <a:t>你是说狮子是肉食动物和它们的栖息地是草原吗？</a:t>
            </a:r>
            <a:endParaRPr kumimoji="0" lang="en-AU" sz="2400" b="0" i="0" u="none" strike="noStrike" kern="1200" cap="none" spc="0" normalizeH="0" baseline="0" noProof="0" dirty="0">
              <a:ln>
                <a:noFill/>
              </a:ln>
              <a:solidFill>
                <a:schemeClr val="lt1"/>
              </a:solidFill>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18</a:t>
            </a:fld>
            <a:endParaRPr lang="en-AU">
              <a:solidFill>
                <a:schemeClr val="bg1"/>
              </a:solidFill>
            </a:endParaRPr>
          </a:p>
        </p:txBody>
      </p:sp>
    </p:spTree>
    <p:extLst>
      <p:ext uri="{BB962C8B-B14F-4D97-AF65-F5344CB8AC3E}">
        <p14:creationId xmlns:p14="http://schemas.microsoft.com/office/powerpoint/2010/main" val="2247704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4FFBF-12C0-C2EF-1082-F17785B32A74}"/>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10" name="Picture 9">
            <a:extLst>
              <a:ext uri="{FF2B5EF4-FFF2-40B4-BE49-F238E27FC236}">
                <a16:creationId xmlns:a16="http://schemas.microsoft.com/office/drawing/2014/main" id="{F89ABDC4-A8D4-D99E-3A0A-1AA14BDF983C}"/>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120226" y="1921176"/>
            <a:ext cx="3056992" cy="4737443"/>
          </a:xfrm>
          <a:prstGeom prst="rect">
            <a:avLst/>
          </a:prstGeom>
        </p:spPr>
      </p:pic>
      <p:sp>
        <p:nvSpPr>
          <p:cNvPr id="7" name="Title 6">
            <a:extLst>
              <a:ext uri="{FF2B5EF4-FFF2-40B4-BE49-F238E27FC236}">
                <a16:creationId xmlns:a16="http://schemas.microsoft.com/office/drawing/2014/main" id="{5BBD2E67-3B75-CC5D-B2A9-81BEF3A18766}"/>
              </a:ext>
              <a:ext uri="{C183D7F6-B498-43B3-948B-1728B52AA6E4}">
                <adec:decorative xmlns:adec="http://schemas.microsoft.com/office/drawing/2017/decorative" val="1"/>
              </a:ext>
            </a:extLst>
          </p:cNvPr>
          <p:cNvSpPr>
            <a:spLocks noGrp="1"/>
          </p:cNvSpPr>
          <p:nvPr>
            <p:ph type="title" idx="4294967295"/>
          </p:nvPr>
        </p:nvSpPr>
        <p:spPr>
          <a:xfrm flipH="1">
            <a:off x="3031296" y="162489"/>
            <a:ext cx="5260933" cy="2806179"/>
          </a:xfrm>
          <a:prstGeom prst="wedgeRoundRectCallout">
            <a:avLst>
              <a:gd name="adj1" fmla="val -60372"/>
              <a:gd name="adj2" fmla="val 32007"/>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algn="ctr" defTabSz="609585" rtl="0" eaLnBrk="1" fontAlgn="base" latinLnBrk="0" hangingPunct="1">
              <a:lnSpc>
                <a:spcPct val="114000"/>
              </a:lnSpc>
              <a:spcBef>
                <a:spcPts val="0"/>
              </a:spcBef>
              <a:spcAft>
                <a:spcPts val="0"/>
              </a:spcAft>
              <a:buClrTx/>
              <a:buSzTx/>
              <a:buFontTx/>
              <a:buNone/>
              <a:tabLst/>
              <a:defRPr/>
            </a:pPr>
            <a:r>
              <a:rPr kumimoji="0" lang="zh-CN" altLang="en-US"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是的</a:t>
            </a:r>
            <a:r>
              <a:rPr kumimoji="0" lang="en-AU" altLang="zh-CN"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endParaRPr kumimoji="0" lang="en-US"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19</a:t>
            </a:fld>
            <a:endParaRPr lang="en-AU">
              <a:solidFill>
                <a:schemeClr val="bg1"/>
              </a:solidFill>
            </a:endParaRPr>
          </a:p>
        </p:txBody>
      </p:sp>
    </p:spTree>
    <p:extLst>
      <p:ext uri="{BB962C8B-B14F-4D97-AF65-F5344CB8AC3E}">
        <p14:creationId xmlns:p14="http://schemas.microsoft.com/office/powerpoint/2010/main" val="260450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2BB29199-7990-42E4-3DD8-DDB7DAD481B5}"/>
              </a:ext>
              <a:ext uri="{C183D7F6-B498-43B3-948B-1728B52AA6E4}">
                <adec:decorative xmlns:adec="http://schemas.microsoft.com/office/drawing/2017/decorative" val="1"/>
              </a:ext>
            </a:extLst>
          </p:cNvPr>
          <p:cNvGrpSpPr/>
          <p:nvPr/>
        </p:nvGrpSpPr>
        <p:grpSpPr>
          <a:xfrm flipH="1">
            <a:off x="368684" y="3424298"/>
            <a:ext cx="1544291" cy="3181702"/>
            <a:chOff x="10106402" y="3229102"/>
            <a:chExt cx="1660583" cy="3421298"/>
          </a:xfrm>
        </p:grpSpPr>
        <p:pic>
          <p:nvPicPr>
            <p:cNvPr id="11" name="Picture 10" descr="A cartoon of a person with his hand on his face&#10;&#10;Description automatically generated">
              <a:extLst>
                <a:ext uri="{FF2B5EF4-FFF2-40B4-BE49-F238E27FC236}">
                  <a16:creationId xmlns:a16="http://schemas.microsoft.com/office/drawing/2014/main" id="{1D4E7E70-9A60-D53D-CD9F-E146C13F223C}"/>
                </a:ext>
              </a:extLst>
            </p:cNvPr>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10106402" y="3229102"/>
              <a:ext cx="1660583" cy="3061570"/>
            </a:xfrm>
            <a:prstGeom prst="rect">
              <a:avLst/>
            </a:prstGeom>
          </p:spPr>
        </p:pic>
        <p:sp>
          <p:nvSpPr>
            <p:cNvPr id="16" name="TextBox 15">
              <a:extLst>
                <a:ext uri="{FF2B5EF4-FFF2-40B4-BE49-F238E27FC236}">
                  <a16:creationId xmlns:a16="http://schemas.microsoft.com/office/drawing/2014/main" id="{9DAC1895-FCEC-244E-B231-2D6A1F0E22BE}"/>
                </a:ext>
              </a:extLst>
            </p:cNvPr>
            <p:cNvSpPr txBox="1"/>
            <p:nvPr/>
          </p:nvSpPr>
          <p:spPr>
            <a:xfrm>
              <a:off x="10597080" y="6345600"/>
              <a:ext cx="674014" cy="304800"/>
            </a:xfrm>
            <a:prstGeom prst="rect">
              <a:avLst/>
            </a:prstGeom>
            <a:noFill/>
          </p:spPr>
          <p:txBody>
            <a:bodyPr wrap="square" lIns="0" tIns="0" rIns="0" bIns="0" rtlCol="0">
              <a:noAutofit/>
            </a:bodyPr>
            <a:lstStyle/>
            <a:p>
              <a:pPr algn="l"/>
              <a:r>
                <a:rPr lang="en-US" sz="1800"/>
                <a:t>David</a:t>
              </a:r>
              <a:endParaRPr lang="en-AU" sz="1800"/>
            </a:p>
          </p:txBody>
        </p:sp>
      </p:grpSp>
      <p:pic>
        <p:nvPicPr>
          <p:cNvPr id="9" name="Picture 8">
            <a:extLst>
              <a:ext uri="{FF2B5EF4-FFF2-40B4-BE49-F238E27FC236}">
                <a16:creationId xmlns:a16="http://schemas.microsoft.com/office/drawing/2014/main" id="{CB9BAD11-B812-03DF-95BB-18F7A960003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575261" y="2558375"/>
            <a:ext cx="6999145" cy="4047625"/>
          </a:xfrm>
          <a:prstGeom prst="rect">
            <a:avLst/>
          </a:prstGeom>
        </p:spPr>
      </p:pic>
      <p:grpSp>
        <p:nvGrpSpPr>
          <p:cNvPr id="15" name="Group 14">
            <a:extLst>
              <a:ext uri="{FF2B5EF4-FFF2-40B4-BE49-F238E27FC236}">
                <a16:creationId xmlns:a16="http://schemas.microsoft.com/office/drawing/2014/main" id="{D7C4FCAE-FD8D-C13D-2848-BB26C0BB95E1}"/>
              </a:ext>
              <a:ext uri="{C183D7F6-B498-43B3-948B-1728B52AA6E4}">
                <adec:decorative xmlns:adec="http://schemas.microsoft.com/office/drawing/2017/decorative" val="1"/>
              </a:ext>
            </a:extLst>
          </p:cNvPr>
          <p:cNvGrpSpPr/>
          <p:nvPr/>
        </p:nvGrpSpPr>
        <p:grpSpPr>
          <a:xfrm flipH="1">
            <a:off x="9859108" y="3102128"/>
            <a:ext cx="1953664" cy="3503872"/>
            <a:chOff x="301382" y="3035072"/>
            <a:chExt cx="2100783" cy="3767728"/>
          </a:xfrm>
        </p:grpSpPr>
        <p:pic>
          <p:nvPicPr>
            <p:cNvPr id="13" name="Picture 12" descr="A cartoon of a child with his hands up&#10;&#10;Description automatically generated">
              <a:extLst>
                <a:ext uri="{FF2B5EF4-FFF2-40B4-BE49-F238E27FC236}">
                  <a16:creationId xmlns:a16="http://schemas.microsoft.com/office/drawing/2014/main" id="{53601D8E-441F-A695-6D9C-0DD4B7AE0C5E}"/>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01382" y="3035072"/>
              <a:ext cx="2100783" cy="3255600"/>
            </a:xfrm>
            <a:prstGeom prst="rect">
              <a:avLst/>
            </a:prstGeom>
          </p:spPr>
        </p:pic>
        <p:sp>
          <p:nvSpPr>
            <p:cNvPr id="14" name="TextBox 13">
              <a:extLst>
                <a:ext uri="{FF2B5EF4-FFF2-40B4-BE49-F238E27FC236}">
                  <a16:creationId xmlns:a16="http://schemas.microsoft.com/office/drawing/2014/main" id="{89562262-5B47-194F-96A9-07E812B7D0AD}"/>
                </a:ext>
              </a:extLst>
            </p:cNvPr>
            <p:cNvSpPr txBox="1"/>
            <p:nvPr/>
          </p:nvSpPr>
          <p:spPr>
            <a:xfrm>
              <a:off x="610080" y="6498000"/>
              <a:ext cx="1178587" cy="304800"/>
            </a:xfrm>
            <a:prstGeom prst="rect">
              <a:avLst/>
            </a:prstGeom>
            <a:noFill/>
          </p:spPr>
          <p:txBody>
            <a:bodyPr wrap="square" lIns="0" tIns="0" rIns="0" bIns="0" rtlCol="0">
              <a:noAutofit/>
            </a:bodyPr>
            <a:lstStyle/>
            <a:p>
              <a:pPr algn="l"/>
              <a:r>
                <a:rPr lang="en-US" sz="1800" err="1"/>
                <a:t>Mingming</a:t>
              </a:r>
              <a:endParaRPr lang="en-AU" sz="1800"/>
            </a:p>
          </p:txBody>
        </p:sp>
      </p:grpSp>
      <p:sp>
        <p:nvSpPr>
          <p:cNvPr id="2" name="Slide Number Placeholder 1">
            <a:extLst>
              <a:ext uri="{FF2B5EF4-FFF2-40B4-BE49-F238E27FC236}">
                <a16:creationId xmlns:a16="http://schemas.microsoft.com/office/drawing/2014/main" id="{EF3C2C06-6B02-217D-D2D1-C5376BE943E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
        <p:nvSpPr>
          <p:cNvPr id="25" name="Title 24">
            <a:extLst>
              <a:ext uri="{FF2B5EF4-FFF2-40B4-BE49-F238E27FC236}">
                <a16:creationId xmlns:a16="http://schemas.microsoft.com/office/drawing/2014/main" id="{621A37E3-2868-E15F-2FF5-0D64FA2AEDD5}"/>
              </a:ext>
            </a:extLst>
          </p:cNvPr>
          <p:cNvSpPr>
            <a:spLocks noGrp="1"/>
          </p:cNvSpPr>
          <p:nvPr>
            <p:ph type="title"/>
          </p:nvPr>
        </p:nvSpPr>
        <p:spPr/>
        <p:txBody>
          <a:bodyPr/>
          <a:lstStyle/>
          <a:p>
            <a:r>
              <a:rPr lang="en-US" b="0" i="0" u="none" strike="noStrike" err="1">
                <a:solidFill>
                  <a:srgbClr val="000000"/>
                </a:solidFill>
                <a:effectLst/>
                <a:latin typeface="+mj-lt"/>
              </a:rPr>
              <a:t>Mingming</a:t>
            </a:r>
            <a:r>
              <a:rPr lang="en-US" b="0" i="0" u="none" strike="noStrike" err="1">
                <a:solidFill>
                  <a:srgbClr val="000000"/>
                </a:solidFill>
                <a:effectLst/>
                <a:latin typeface="SimHei" panose="02010609060101010101" pitchFamily="49" charset="-122"/>
                <a:ea typeface="SimHei" panose="02010609060101010101" pitchFamily="49" charset="-122"/>
              </a:rPr>
              <a:t>是</a:t>
            </a:r>
            <a:r>
              <a:rPr lang="en-US" b="0" i="0" u="none" strike="noStrike" err="1">
                <a:solidFill>
                  <a:srgbClr val="000000"/>
                </a:solidFill>
                <a:effectLst/>
                <a:latin typeface="+mj-lt"/>
              </a:rPr>
              <a:t>David</a:t>
            </a:r>
            <a:r>
              <a:rPr lang="en-US" b="0" i="0" u="none" strike="noStrike" err="1">
                <a:solidFill>
                  <a:srgbClr val="000000"/>
                </a:solidFill>
                <a:effectLst/>
                <a:latin typeface="SimHei" panose="02010609060101010101" pitchFamily="49" charset="-122"/>
                <a:ea typeface="SimHei" panose="02010609060101010101" pitchFamily="49" charset="-122"/>
              </a:rPr>
              <a:t>的表哥</a:t>
            </a:r>
            <a:r>
              <a:rPr lang="en-US">
                <a:solidFill>
                  <a:srgbClr val="000000"/>
                </a:solidFill>
                <a:latin typeface="SimHei" panose="02010609060101010101" pitchFamily="49" charset="-122"/>
                <a:ea typeface="SimHei" panose="02010609060101010101" pitchFamily="49" charset="-122"/>
              </a:rPr>
              <a:t>. </a:t>
            </a:r>
            <a:r>
              <a:rPr lang="en-US" b="0" i="0" u="none" strike="noStrike" err="1">
                <a:solidFill>
                  <a:srgbClr val="000000"/>
                </a:solidFill>
                <a:effectLst/>
                <a:latin typeface="SimHei" panose="02010609060101010101" pitchFamily="49" charset="-122"/>
                <a:ea typeface="SimHei" panose="02010609060101010101" pitchFamily="49" charset="-122"/>
              </a:rPr>
              <a:t>他从中国来悉尼度假</a:t>
            </a:r>
            <a:r>
              <a:rPr lang="en-US">
                <a:solidFill>
                  <a:srgbClr val="000000"/>
                </a:solidFill>
                <a:latin typeface="SimHei" panose="02010609060101010101" pitchFamily="49" charset="-122"/>
                <a:ea typeface="SimHei" panose="02010609060101010101" pitchFamily="49" charset="-122"/>
              </a:rPr>
              <a:t>.</a:t>
            </a:r>
            <a:endParaRPr lang="en-AU">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53562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00F880CB-D41C-84BE-20DF-04184E0B0098}"/>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219875" y="1480884"/>
            <a:ext cx="2776847" cy="5119596"/>
          </a:xfrm>
          <a:prstGeom prst="rect">
            <a:avLst/>
          </a:prstGeom>
        </p:spPr>
      </p:pic>
      <p:sp>
        <p:nvSpPr>
          <p:cNvPr id="22" name="Title 21">
            <a:extLst>
              <a:ext uri="{FF2B5EF4-FFF2-40B4-BE49-F238E27FC236}">
                <a16:creationId xmlns:a16="http://schemas.microsoft.com/office/drawing/2014/main" id="{CEC1AC57-4F19-A2C0-98DD-E295E55BAB0E}"/>
              </a:ext>
              <a:ext uri="{C183D7F6-B498-43B3-948B-1728B52AA6E4}">
                <adec:decorative xmlns:adec="http://schemas.microsoft.com/office/drawing/2017/decorative" val="1"/>
              </a:ext>
            </a:extLst>
          </p:cNvPr>
          <p:cNvSpPr>
            <a:spLocks noGrp="1"/>
          </p:cNvSpPr>
          <p:nvPr>
            <p:ph type="title" idx="4294967295"/>
          </p:nvPr>
        </p:nvSpPr>
        <p:spPr>
          <a:xfrm>
            <a:off x="3771302" y="2432431"/>
            <a:ext cx="4674030" cy="2226670"/>
          </a:xfrm>
          <a:prstGeom prst="wedgeRoundRectCallout">
            <a:avLst>
              <a:gd name="adj1" fmla="val -65596"/>
              <a:gd name="adj2" fmla="val -23970"/>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err="1">
                <a:ln>
                  <a:noFill/>
                </a:ln>
                <a:solidFill>
                  <a:srgbClr val="000000"/>
                </a:solidFill>
                <a:effectLst/>
                <a:uLnTx/>
                <a:uFillTx/>
                <a:latin typeface="Arial" panose="020B0604020202020204"/>
                <a:ea typeface="+mn-ea"/>
                <a:cs typeface="+mn-cs"/>
              </a:rPr>
              <a:t>Mingming</a:t>
            </a:r>
            <a:r>
              <a:rPr kumimoji="0" lang="en-US" sz="3600" b="0" i="0" u="none" strike="noStrike" kern="1200" cap="none" spc="0" normalizeH="0" baseline="0" noProof="0">
                <a:ln>
                  <a:noFill/>
                </a:ln>
                <a:solidFill>
                  <a:srgbClr val="000000"/>
                </a:solidFill>
                <a:effectLst/>
                <a:uLnTx/>
                <a:uFillTx/>
                <a:latin typeface="Arial" panose="020B0604020202020204"/>
                <a:ea typeface="+mn-ea"/>
                <a:cs typeface="+mn-cs"/>
              </a:rPr>
              <a:t>, </a:t>
            </a:r>
            <a:r>
              <a:rPr kumimoji="0" lang="ja-JP"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你还想要看什么动物</a:t>
            </a:r>
            <a:r>
              <a:rPr kumimoji="0" lang="en-US" altLang="ja-JP"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r>
              <a:rPr kumimoji="0" lang="ja-JP"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endParaRPr kumimoji="0" lang="en-AU" sz="4400" b="0" i="0" u="none" strike="noStrike" kern="1200" cap="none" spc="0" normalizeH="0" baseline="0" noProof="0">
              <a:ln>
                <a:noFill/>
              </a:ln>
              <a:solidFill>
                <a:srgbClr val="FFFFFF"/>
              </a:solidFill>
              <a:effectLst/>
              <a:uLnTx/>
              <a:uFillTx/>
              <a:latin typeface="SimHei" panose="02010609060101010101" pitchFamily="49" charset="-122"/>
              <a:ea typeface="SimHei" panose="02010609060101010101" pitchFamily="49" charset="-122"/>
              <a:cs typeface="+mn-cs"/>
            </a:endParaRPr>
          </a:p>
        </p:txBody>
      </p:sp>
      <p:pic>
        <p:nvPicPr>
          <p:cNvPr id="11" name="Picture 10">
            <a:extLst>
              <a:ext uri="{FF2B5EF4-FFF2-40B4-BE49-F238E27FC236}">
                <a16:creationId xmlns:a16="http://schemas.microsoft.com/office/drawing/2014/main" id="{3E5D3D93-AD0F-BA55-6B5C-9F6DE5B87EEA}"/>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787008" y="1778557"/>
            <a:ext cx="3056992" cy="4737443"/>
          </a:xfrm>
          <a:prstGeom prst="rect">
            <a:avLst/>
          </a:prstGeom>
        </p:spPr>
      </p:pic>
      <p:grpSp>
        <p:nvGrpSpPr>
          <p:cNvPr id="5" name="Group 4" descr="A thought bubble with a kangaroo inside.">
            <a:extLst>
              <a:ext uri="{FF2B5EF4-FFF2-40B4-BE49-F238E27FC236}">
                <a16:creationId xmlns:a16="http://schemas.microsoft.com/office/drawing/2014/main" id="{407C44A5-C887-36E6-620E-BF0B79C349D9}"/>
              </a:ext>
            </a:extLst>
          </p:cNvPr>
          <p:cNvGrpSpPr/>
          <p:nvPr/>
        </p:nvGrpSpPr>
        <p:grpSpPr>
          <a:xfrm>
            <a:off x="5448347" y="195437"/>
            <a:ext cx="3149484" cy="2110154"/>
            <a:chOff x="5448347" y="195437"/>
            <a:chExt cx="3149484" cy="2110154"/>
          </a:xfrm>
        </p:grpSpPr>
        <p:sp>
          <p:nvSpPr>
            <p:cNvPr id="7" name="Thought Bubble: Cloud 6">
              <a:extLst>
                <a:ext uri="{FF2B5EF4-FFF2-40B4-BE49-F238E27FC236}">
                  <a16:creationId xmlns:a16="http://schemas.microsoft.com/office/drawing/2014/main" id="{68C0C8A4-CFD0-F6B7-5ED2-9B6F5DF52F91}"/>
                </a:ext>
              </a:extLst>
            </p:cNvPr>
            <p:cNvSpPr/>
            <p:nvPr/>
          </p:nvSpPr>
          <p:spPr>
            <a:xfrm>
              <a:off x="5448347" y="195437"/>
              <a:ext cx="3149484" cy="2110154"/>
            </a:xfrm>
            <a:prstGeom prst="cloudCallout">
              <a:avLst>
                <a:gd name="adj1" fmla="val 77806"/>
                <a:gd name="adj2" fmla="val 44722"/>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A kangaroo with a rabbit&#10;&#10;Description automatically generated">
              <a:extLst>
                <a:ext uri="{FF2B5EF4-FFF2-40B4-BE49-F238E27FC236}">
                  <a16:creationId xmlns:a16="http://schemas.microsoft.com/office/drawing/2014/main" id="{AF916215-174C-D6A0-B99F-C03C53B7C201}"/>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619259" y="638597"/>
              <a:ext cx="807660" cy="1211490"/>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20</a:t>
            </a:fld>
            <a:endParaRPr lang="en-AU">
              <a:solidFill>
                <a:schemeClr val="bg1"/>
              </a:solidFill>
            </a:endParaRPr>
          </a:p>
        </p:txBody>
      </p:sp>
    </p:spTree>
    <p:extLst>
      <p:ext uri="{BB962C8B-B14F-4D97-AF65-F5344CB8AC3E}">
        <p14:creationId xmlns:p14="http://schemas.microsoft.com/office/powerpoint/2010/main" val="205260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4FFBF-12C0-C2EF-1082-F17785B32A74}"/>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10" name="Picture 9">
            <a:extLst>
              <a:ext uri="{FF2B5EF4-FFF2-40B4-BE49-F238E27FC236}">
                <a16:creationId xmlns:a16="http://schemas.microsoft.com/office/drawing/2014/main" id="{F89ABDC4-A8D4-D99E-3A0A-1AA14BDF983C}"/>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120226" y="1921176"/>
            <a:ext cx="3056992" cy="4737443"/>
          </a:xfrm>
          <a:prstGeom prst="rect">
            <a:avLst/>
          </a:prstGeom>
        </p:spPr>
      </p:pic>
      <p:sp>
        <p:nvSpPr>
          <p:cNvPr id="7" name="Title 6">
            <a:extLst>
              <a:ext uri="{FF2B5EF4-FFF2-40B4-BE49-F238E27FC236}">
                <a16:creationId xmlns:a16="http://schemas.microsoft.com/office/drawing/2014/main" id="{3B3A9AC6-B0F5-E1F5-52FE-B062BDA06A66}"/>
              </a:ext>
              <a:ext uri="{C183D7F6-B498-43B3-948B-1728B52AA6E4}">
                <adec:decorative xmlns:adec="http://schemas.microsoft.com/office/drawing/2017/decorative" val="1"/>
              </a:ext>
            </a:extLst>
          </p:cNvPr>
          <p:cNvSpPr>
            <a:spLocks noGrp="1"/>
          </p:cNvSpPr>
          <p:nvPr>
            <p:ph type="title" idx="4294967295"/>
          </p:nvPr>
        </p:nvSpPr>
        <p:spPr>
          <a:xfrm flipH="1">
            <a:off x="2818356" y="538619"/>
            <a:ext cx="5258422" cy="2568102"/>
          </a:xfrm>
          <a:prstGeom prst="wedgeRoundRectCallout">
            <a:avLst>
              <a:gd name="adj1" fmla="val -60372"/>
              <a:gd name="adj2" fmla="val 32007"/>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609585" rtl="0" eaLnBrk="1" fontAlgn="auto"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mj-lt"/>
                <a:ea typeface="SimHei" panose="02010609060101010101" pitchFamily="49" charset="-122"/>
                <a:cs typeface="+mn-cs"/>
              </a:rPr>
              <a:t>David</a:t>
            </a:r>
            <a:r>
              <a:rPr kumimoji="0" lang="en-US" sz="3600" b="0" i="0" u="none" strike="noStrike" kern="1200" cap="none" spc="0" normalizeH="0" baseline="0" noProof="0">
                <a:ln>
                  <a:noFill/>
                </a:ln>
                <a:solidFill>
                  <a:srgbClr val="000000"/>
                </a:solidFill>
                <a:effectLst/>
                <a:uLnTx/>
                <a:uFillTx/>
                <a:latin typeface="Arial" panose="020B0604020202020204"/>
                <a:ea typeface="SimHei" panose="02010609060101010101" pitchFamily="49" charset="-122"/>
                <a:cs typeface="+mn-cs"/>
              </a:rPr>
              <a:t>, </a:t>
            </a:r>
            <a:r>
              <a:rPr kumimoji="0" lang="ja-JP"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袋鼠的英文翻译是什么</a:t>
            </a:r>
            <a:r>
              <a:rPr kumimoji="0" lang="en-US" altLang="ja-JP"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r>
              <a:rPr kumimoji="0" lang="ja-JP"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endParaRPr kumimoji="0" lang="en-AU" sz="4400" b="0" i="0" u="none" strike="noStrike" kern="1200" cap="none" spc="0" normalizeH="0" baseline="0" noProof="0">
              <a:ln>
                <a:noFill/>
              </a:ln>
              <a:solidFill>
                <a:srgbClr val="FFFFFF"/>
              </a:solidFill>
              <a:effectLst/>
              <a:uLnTx/>
              <a:uFillTx/>
              <a:latin typeface="SimHei" panose="02010609060101010101" pitchFamily="49" charset="-122"/>
              <a:ea typeface="SimHei" panose="02010609060101010101" pitchFamily="49" charset="-122"/>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21</a:t>
            </a:fld>
            <a:endParaRPr lang="en-AU">
              <a:solidFill>
                <a:schemeClr val="bg1"/>
              </a:solidFill>
            </a:endParaRPr>
          </a:p>
        </p:txBody>
      </p:sp>
    </p:spTree>
    <p:extLst>
      <p:ext uri="{BB962C8B-B14F-4D97-AF65-F5344CB8AC3E}">
        <p14:creationId xmlns:p14="http://schemas.microsoft.com/office/powerpoint/2010/main" val="2781278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8" name="Picture 7">
            <a:extLst>
              <a:ext uri="{FF2B5EF4-FFF2-40B4-BE49-F238E27FC236}">
                <a16:creationId xmlns:a16="http://schemas.microsoft.com/office/drawing/2014/main" id="{FABF10C8-2292-C955-8349-2440E3DF950C}"/>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86261" y="1576402"/>
            <a:ext cx="2776847" cy="5119596"/>
          </a:xfrm>
          <a:prstGeom prst="rect">
            <a:avLst/>
          </a:prstGeom>
        </p:spPr>
      </p:pic>
      <p:sp>
        <p:nvSpPr>
          <p:cNvPr id="6" name="Title 5">
            <a:extLst>
              <a:ext uri="{FF2B5EF4-FFF2-40B4-BE49-F238E27FC236}">
                <a16:creationId xmlns:a16="http://schemas.microsoft.com/office/drawing/2014/main" id="{1240726F-5F57-3D37-9E0E-0B14E4B98E89}"/>
              </a:ext>
              <a:ext uri="{C183D7F6-B498-43B3-948B-1728B52AA6E4}">
                <adec:decorative xmlns:adec="http://schemas.microsoft.com/office/drawing/2017/decorative" val="1"/>
              </a:ext>
            </a:extLst>
          </p:cNvPr>
          <p:cNvSpPr>
            <a:spLocks noGrp="1"/>
          </p:cNvSpPr>
          <p:nvPr>
            <p:ph type="title" idx="4294967295"/>
          </p:nvPr>
        </p:nvSpPr>
        <p:spPr>
          <a:xfrm>
            <a:off x="4241014" y="737378"/>
            <a:ext cx="3109356" cy="1678048"/>
          </a:xfrm>
          <a:prstGeom prst="wedgeRoundRectCallout">
            <a:avLst>
              <a:gd name="adj1" fmla="val -75295"/>
              <a:gd name="adj2" fmla="val 38145"/>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AU" sz="3600" b="0" i="0" u="none" strike="noStrike" kern="1200" cap="none" spc="0" normalizeH="0" baseline="0" noProof="0">
                <a:ln>
                  <a:noFill/>
                </a:ln>
                <a:solidFill>
                  <a:srgbClr val="002664"/>
                </a:solidFill>
                <a:effectLst/>
                <a:uLnTx/>
                <a:uFillTx/>
                <a:latin typeface="Arial" panose="020B0604020202020204"/>
                <a:ea typeface="+mj-ea"/>
                <a:cs typeface="Arial" panose="020B0604020202020204" pitchFamily="34" charset="0"/>
              </a:rPr>
              <a:t>Kangaroo</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grpSp>
        <p:nvGrpSpPr>
          <p:cNvPr id="7" name="Group 6" descr="A thought bubble with a kangaroo inside.">
            <a:extLst>
              <a:ext uri="{FF2B5EF4-FFF2-40B4-BE49-F238E27FC236}">
                <a16:creationId xmlns:a16="http://schemas.microsoft.com/office/drawing/2014/main" id="{EA5A284D-83E2-524F-27DB-48829EB4E2ED}"/>
              </a:ext>
            </a:extLst>
          </p:cNvPr>
          <p:cNvGrpSpPr/>
          <p:nvPr/>
        </p:nvGrpSpPr>
        <p:grpSpPr>
          <a:xfrm>
            <a:off x="5625464" y="2332893"/>
            <a:ext cx="5065194" cy="3393680"/>
            <a:chOff x="5625464" y="2332893"/>
            <a:chExt cx="5065194" cy="3393680"/>
          </a:xfrm>
        </p:grpSpPr>
        <p:sp>
          <p:nvSpPr>
            <p:cNvPr id="5" name="Thought Bubble: Cloud 4">
              <a:extLst>
                <a:ext uri="{FF2B5EF4-FFF2-40B4-BE49-F238E27FC236}">
                  <a16:creationId xmlns:a16="http://schemas.microsoft.com/office/drawing/2014/main" id="{13191B93-13E7-A5A9-08EC-8CFF1C46FBE5}"/>
                </a:ext>
              </a:extLst>
            </p:cNvPr>
            <p:cNvSpPr/>
            <p:nvPr/>
          </p:nvSpPr>
          <p:spPr>
            <a:xfrm>
              <a:off x="5625464" y="2332893"/>
              <a:ext cx="5065194" cy="3393680"/>
            </a:xfrm>
            <a:prstGeom prst="cloudCallout">
              <a:avLst>
                <a:gd name="adj1" fmla="val -89447"/>
                <a:gd name="adj2" fmla="val -40306"/>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descr="A kangaroo with a rabbit&#10;&#10;Description automatically generated">
              <a:extLst>
                <a:ext uri="{FF2B5EF4-FFF2-40B4-BE49-F238E27FC236}">
                  <a16:creationId xmlns:a16="http://schemas.microsoft.com/office/drawing/2014/main" id="{EE218659-B4E7-DF4E-F269-A34FB1FC7BD3}"/>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571907" y="2874719"/>
              <a:ext cx="1549848" cy="2324772"/>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22</a:t>
            </a:fld>
            <a:endParaRPr lang="en-AU">
              <a:solidFill>
                <a:schemeClr val="bg1"/>
              </a:solidFill>
            </a:endParaRPr>
          </a:p>
        </p:txBody>
      </p:sp>
    </p:spTree>
    <p:extLst>
      <p:ext uri="{BB962C8B-B14F-4D97-AF65-F5344CB8AC3E}">
        <p14:creationId xmlns:p14="http://schemas.microsoft.com/office/powerpoint/2010/main" val="2664477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8" name="Picture 7">
            <a:extLst>
              <a:ext uri="{FF2B5EF4-FFF2-40B4-BE49-F238E27FC236}">
                <a16:creationId xmlns:a16="http://schemas.microsoft.com/office/drawing/2014/main" id="{1777F820-C726-413C-3AFB-6F1036E67128}"/>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219875" y="1480882"/>
            <a:ext cx="2776847" cy="5119596"/>
          </a:xfrm>
          <a:prstGeom prst="rect">
            <a:avLst/>
          </a:prstGeom>
        </p:spPr>
      </p:pic>
      <p:sp>
        <p:nvSpPr>
          <p:cNvPr id="30" name="Title 29">
            <a:extLst>
              <a:ext uri="{FF2B5EF4-FFF2-40B4-BE49-F238E27FC236}">
                <a16:creationId xmlns:a16="http://schemas.microsoft.com/office/drawing/2014/main" id="{93D265CB-2D80-2F20-40F3-51041A55968F}"/>
              </a:ext>
              <a:ext uri="{C183D7F6-B498-43B3-948B-1728B52AA6E4}">
                <adec:decorative xmlns:adec="http://schemas.microsoft.com/office/drawing/2017/decorative" val="1"/>
              </a:ext>
            </a:extLst>
          </p:cNvPr>
          <p:cNvSpPr>
            <a:spLocks noGrp="1"/>
          </p:cNvSpPr>
          <p:nvPr>
            <p:ph type="title" idx="4294967295"/>
          </p:nvPr>
        </p:nvSpPr>
        <p:spPr>
          <a:xfrm flipH="1">
            <a:off x="4094128" y="366799"/>
            <a:ext cx="4226447" cy="2371280"/>
          </a:xfrm>
          <a:prstGeom prst="wedgeRoundRectCallout">
            <a:avLst>
              <a:gd name="adj1" fmla="val -79551"/>
              <a:gd name="adj2" fmla="val 39488"/>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marR="0" lvl="0" indent="0" algn="l" defTabSz="609585" rtl="0" eaLnBrk="1" fontAlgn="auto" latinLnBrk="0" hangingPunct="1">
              <a:lnSpc>
                <a:spcPct val="114000"/>
              </a:lnSpc>
              <a:spcBef>
                <a:spcPts val="0"/>
              </a:spcBef>
              <a:spcAft>
                <a:spcPts val="0"/>
              </a:spcAft>
              <a:buClrTx/>
              <a:buSzTx/>
              <a:buFontTx/>
              <a:buNone/>
              <a:tabLst/>
              <a:defRPr/>
            </a:pPr>
            <a:r>
              <a:rPr kumimoji="0" lang="ja-JP"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太棒了</a:t>
            </a:r>
            <a:r>
              <a:rPr kumimoji="0" lang="en-US" altLang="ja-JP"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 </a:t>
            </a:r>
            <a:r>
              <a:rPr kumimoji="0" lang="ja-JP"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袋鼠住在哪里</a:t>
            </a:r>
            <a:r>
              <a:rPr kumimoji="0" lang="en-US" altLang="ja-JP"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r>
              <a:rPr kumimoji="0" lang="ja-JP" alt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endParaRPr kumimoji="0" lang="en-AU" sz="4400" b="0" i="0" u="none" strike="noStrike" kern="1200" cap="none" spc="0" normalizeH="0" baseline="0" noProof="0">
              <a:ln>
                <a:noFill/>
              </a:ln>
              <a:solidFill>
                <a:srgbClr val="FFFFFF"/>
              </a:solidFill>
              <a:effectLst/>
              <a:uLnTx/>
              <a:uFillTx/>
              <a:latin typeface="SimHei" panose="02010609060101010101" pitchFamily="49" charset="-122"/>
              <a:ea typeface="SimHei" panose="02010609060101010101" pitchFamily="49" charset="-122"/>
              <a:cs typeface="+mn-cs"/>
            </a:endParaRPr>
          </a:p>
        </p:txBody>
      </p:sp>
      <p:sp>
        <p:nvSpPr>
          <p:cNvPr id="7" name="Speech Bubble: Rectangle with Corners Rounded 6">
            <a:extLst>
              <a:ext uri="{FF2B5EF4-FFF2-40B4-BE49-F238E27FC236}">
                <a16:creationId xmlns:a16="http://schemas.microsoft.com/office/drawing/2014/main" id="{C18135C5-3D5D-4D9E-C42D-A1CE7F268E53}"/>
              </a:ext>
              <a:ext uri="{C183D7F6-B498-43B3-948B-1728B52AA6E4}">
                <adec:decorative xmlns:adec="http://schemas.microsoft.com/office/drawing/2017/decorative" val="1"/>
              </a:ext>
            </a:extLst>
          </p:cNvPr>
          <p:cNvSpPr/>
          <p:nvPr/>
        </p:nvSpPr>
        <p:spPr>
          <a:xfrm>
            <a:off x="3982777" y="2915442"/>
            <a:ext cx="4226446" cy="2371279"/>
          </a:xfrm>
          <a:prstGeom prst="wedgeRoundRectCallout">
            <a:avLst>
              <a:gd name="adj1" fmla="val -79703"/>
              <a:gd name="adj2" fmla="val -65701"/>
              <a:gd name="adj3" fmla="val 16667"/>
            </a:avLst>
          </a:prstGeom>
          <a:solidFill>
            <a:schemeClr val="bg1"/>
          </a:solidFill>
          <a:ln w="76200">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0" marR="0" lvl="0" indent="0" algn="ctr" defTabSz="609585" rtl="0" eaLnBrk="1" fontAlgn="base"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袋鼠住在草原里.</a:t>
            </a:r>
            <a:endParaRPr kumimoji="0" lang="en-US" sz="48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endParaRPr>
          </a:p>
        </p:txBody>
      </p:sp>
      <p:pic>
        <p:nvPicPr>
          <p:cNvPr id="11" name="Picture 10">
            <a:extLst>
              <a:ext uri="{FF2B5EF4-FFF2-40B4-BE49-F238E27FC236}">
                <a16:creationId xmlns:a16="http://schemas.microsoft.com/office/drawing/2014/main" id="{3E5D3D93-AD0F-BA55-6B5C-9F6DE5B87EEA}"/>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787008" y="1778557"/>
            <a:ext cx="3056992" cy="4737443"/>
          </a:xfrm>
          <a:prstGeom prst="rect">
            <a:avLst/>
          </a:prstGeom>
        </p:spPr>
      </p:pic>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23</a:t>
            </a:fld>
            <a:endParaRPr lang="en-AU">
              <a:solidFill>
                <a:schemeClr val="bg1"/>
              </a:solidFill>
            </a:endParaRPr>
          </a:p>
        </p:txBody>
      </p:sp>
    </p:spTree>
    <p:extLst>
      <p:ext uri="{BB962C8B-B14F-4D97-AF65-F5344CB8AC3E}">
        <p14:creationId xmlns:p14="http://schemas.microsoft.com/office/powerpoint/2010/main" val="2231992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C3EC1C9A-1B15-F20E-14C8-4661796C9656}"/>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219875" y="1480882"/>
            <a:ext cx="2776847" cy="5119596"/>
          </a:xfrm>
          <a:prstGeom prst="rect">
            <a:avLst/>
          </a:prstGeom>
        </p:spPr>
      </p:pic>
      <p:sp>
        <p:nvSpPr>
          <p:cNvPr id="28" name="Title 27">
            <a:extLst>
              <a:ext uri="{FF2B5EF4-FFF2-40B4-BE49-F238E27FC236}">
                <a16:creationId xmlns:a16="http://schemas.microsoft.com/office/drawing/2014/main" id="{136ABE30-6EF2-0DC4-1E42-08499AE1CEC5}"/>
              </a:ext>
              <a:ext uri="{C183D7F6-B498-43B3-948B-1728B52AA6E4}">
                <adec:decorative xmlns:adec="http://schemas.microsoft.com/office/drawing/2017/decorative" val="1"/>
              </a:ext>
            </a:extLst>
          </p:cNvPr>
          <p:cNvSpPr>
            <a:spLocks noGrp="1"/>
          </p:cNvSpPr>
          <p:nvPr>
            <p:ph type="title" idx="4294967295"/>
          </p:nvPr>
        </p:nvSpPr>
        <p:spPr>
          <a:xfrm flipH="1">
            <a:off x="3982777" y="372533"/>
            <a:ext cx="4226446" cy="2075902"/>
          </a:xfrm>
          <a:prstGeom prst="wedgeRoundRectCallout">
            <a:avLst>
              <a:gd name="adj1" fmla="val -79551"/>
              <a:gd name="adj2" fmla="val 39488"/>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袋鼠吃什么？​</a:t>
            </a:r>
            <a:endParaRPr kumimoji="0" lang="en-AU" sz="4400" b="0"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mn-cs"/>
            </a:endParaRPr>
          </a:p>
        </p:txBody>
      </p:sp>
      <p:pic>
        <p:nvPicPr>
          <p:cNvPr id="11" name="Picture 10">
            <a:extLst>
              <a:ext uri="{FF2B5EF4-FFF2-40B4-BE49-F238E27FC236}">
                <a16:creationId xmlns:a16="http://schemas.microsoft.com/office/drawing/2014/main" id="{3E5D3D93-AD0F-BA55-6B5C-9F6DE5B87EEA}"/>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787008" y="1778557"/>
            <a:ext cx="3056992" cy="4737443"/>
          </a:xfrm>
          <a:prstGeom prst="rect">
            <a:avLst/>
          </a:prstGeom>
        </p:spPr>
      </p:pic>
      <p:sp>
        <p:nvSpPr>
          <p:cNvPr id="7" name="Speech Bubble: Rectangle with Corners Rounded 6">
            <a:extLst>
              <a:ext uri="{FF2B5EF4-FFF2-40B4-BE49-F238E27FC236}">
                <a16:creationId xmlns:a16="http://schemas.microsoft.com/office/drawing/2014/main" id="{C18135C5-3D5D-4D9E-C42D-A1CE7F268E53}"/>
              </a:ext>
              <a:ext uri="{C183D7F6-B498-43B3-948B-1728B52AA6E4}">
                <adec:decorative xmlns:adec="http://schemas.microsoft.com/office/drawing/2017/decorative" val="1"/>
              </a:ext>
            </a:extLst>
          </p:cNvPr>
          <p:cNvSpPr/>
          <p:nvPr/>
        </p:nvSpPr>
        <p:spPr>
          <a:xfrm>
            <a:off x="3982777" y="2734950"/>
            <a:ext cx="4226446" cy="2167582"/>
          </a:xfrm>
          <a:prstGeom prst="wedgeRoundRectCallout">
            <a:avLst>
              <a:gd name="adj1" fmla="val -70395"/>
              <a:gd name="adj2" fmla="val -44125"/>
              <a:gd name="adj3" fmla="val 16667"/>
            </a:avLst>
          </a:prstGeom>
          <a:solidFill>
            <a:schemeClr val="bg1"/>
          </a:solidFill>
          <a:ln w="76200">
            <a:solidFill>
              <a:schemeClr val="accent1"/>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marL="88900" marR="0" lvl="0" algn="l" defTabSz="609585" rtl="0" eaLnBrk="1" fontAlgn="base"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SimHei" panose="02010609060101010101" pitchFamily="49" charset="-122"/>
                <a:ea typeface="SimHei" panose="02010609060101010101" pitchFamily="49" charset="-122"/>
                <a:cs typeface="+mn-cs"/>
              </a:rPr>
              <a:t>袋鼠是草食动物</a:t>
            </a:r>
            <a:r>
              <a:rPr kumimoji="0" lang="en-US"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p>
          <a:p>
            <a:pPr marL="88900" marR="0" lvl="0" algn="l" defTabSz="609585" rtl="0" eaLnBrk="1" fontAlgn="base" latinLnBrk="0" hangingPunct="1">
              <a:lnSpc>
                <a:spcPct val="114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SimHei" panose="02010609060101010101" pitchFamily="49" charset="-122"/>
                <a:ea typeface="SimHei" panose="02010609060101010101" pitchFamily="49" charset="-122"/>
                <a:cs typeface="+mn-cs"/>
              </a:rPr>
              <a:t>它吃草</a:t>
            </a:r>
            <a:r>
              <a:rPr kumimoji="0" lang="en-US"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24</a:t>
            </a:fld>
            <a:endParaRPr lang="en-AU">
              <a:solidFill>
                <a:schemeClr val="bg1"/>
              </a:solidFill>
            </a:endParaRPr>
          </a:p>
        </p:txBody>
      </p:sp>
    </p:spTree>
    <p:extLst>
      <p:ext uri="{BB962C8B-B14F-4D97-AF65-F5344CB8AC3E}">
        <p14:creationId xmlns:p14="http://schemas.microsoft.com/office/powerpoint/2010/main" val="338766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4FFBF-12C0-C2EF-1082-F17785B32A74}"/>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10" name="Picture 9">
            <a:extLst>
              <a:ext uri="{FF2B5EF4-FFF2-40B4-BE49-F238E27FC236}">
                <a16:creationId xmlns:a16="http://schemas.microsoft.com/office/drawing/2014/main" id="{F89ABDC4-A8D4-D99E-3A0A-1AA14BDF983C}"/>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120226" y="1921176"/>
            <a:ext cx="3056992" cy="4737443"/>
          </a:xfrm>
          <a:prstGeom prst="rect">
            <a:avLst/>
          </a:prstGeom>
        </p:spPr>
      </p:pic>
      <p:sp>
        <p:nvSpPr>
          <p:cNvPr id="7" name="Title 6">
            <a:extLst>
              <a:ext uri="{FF2B5EF4-FFF2-40B4-BE49-F238E27FC236}">
                <a16:creationId xmlns:a16="http://schemas.microsoft.com/office/drawing/2014/main" id="{51B88A79-56E8-7F6B-0117-0D36BA4ED683}"/>
              </a:ext>
              <a:ext uri="{C183D7F6-B498-43B3-948B-1728B52AA6E4}">
                <adec:decorative xmlns:adec="http://schemas.microsoft.com/office/drawing/2017/decorative" val="1"/>
              </a:ext>
            </a:extLst>
          </p:cNvPr>
          <p:cNvSpPr>
            <a:spLocks noGrp="1"/>
          </p:cNvSpPr>
          <p:nvPr>
            <p:ph type="title" idx="4294967295"/>
          </p:nvPr>
        </p:nvSpPr>
        <p:spPr>
          <a:xfrm flipH="1">
            <a:off x="4071775" y="662575"/>
            <a:ext cx="3937763" cy="2442962"/>
          </a:xfrm>
          <a:prstGeom prst="wedgeRoundRectCallout">
            <a:avLst>
              <a:gd name="adj1" fmla="val -74675"/>
              <a:gd name="adj2" fmla="val 33202"/>
              <a:gd name="adj3" fmla="val 16667"/>
            </a:avLst>
          </a:prstGeom>
          <a:solidFill>
            <a:schemeClr val="bg1"/>
          </a:solidFill>
          <a:ln w="76200" cap="flat" cmpd="sng" algn="ctr">
            <a:solidFill>
              <a:schemeClr val="accent1"/>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85725" marR="0" lvl="0" indent="0" algn="l" defTabSz="609585" rtl="0" eaLnBrk="1" fontAlgn="base"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好!</a:t>
            </a:r>
          </a:p>
          <a:p>
            <a:pPr marL="85725" marR="0" lvl="0" indent="0" algn="l" defTabSz="609585" rtl="0" eaLnBrk="1" fontAlgn="base"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err="1">
                <a:ln>
                  <a:noFill/>
                </a:ln>
                <a:solidFill>
                  <a:srgbClr val="000000"/>
                </a:solidFill>
                <a:effectLst/>
                <a:uLnTx/>
                <a:uFillTx/>
                <a:latin typeface="SimHei" panose="02010609060101010101" pitchFamily="49" charset="-122"/>
                <a:ea typeface="SimHei" panose="02010609060101010101" pitchFamily="49" charset="-122"/>
                <a:cs typeface="+mn-cs"/>
              </a:rPr>
              <a:t>我们再去看其他的动物吧</a:t>
            </a:r>
            <a:r>
              <a:rPr kumimoji="0" 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mn-cs"/>
              </a:rPr>
              <a:t>!</a:t>
            </a: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25</a:t>
            </a:fld>
            <a:endParaRPr lang="en-AU">
              <a:solidFill>
                <a:schemeClr val="bg1"/>
              </a:solidFill>
            </a:endParaRPr>
          </a:p>
        </p:txBody>
      </p:sp>
    </p:spTree>
    <p:extLst>
      <p:ext uri="{BB962C8B-B14F-4D97-AF65-F5344CB8AC3E}">
        <p14:creationId xmlns:p14="http://schemas.microsoft.com/office/powerpoint/2010/main" val="253435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5C6094C-9162-C4FE-2106-1D0D5167A889}"/>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grpSp>
        <p:nvGrpSpPr>
          <p:cNvPr id="7" name="Group 6">
            <a:extLst>
              <a:ext uri="{FF2B5EF4-FFF2-40B4-BE49-F238E27FC236}">
                <a16:creationId xmlns:a16="http://schemas.microsoft.com/office/drawing/2014/main" id="{5B3B55D6-8809-1AF7-897C-CC891DD6CD62}"/>
              </a:ext>
              <a:ext uri="{C183D7F6-B498-43B3-948B-1728B52AA6E4}">
                <adec:decorative xmlns:adec="http://schemas.microsoft.com/office/drawing/2017/decorative" val="1"/>
              </a:ext>
            </a:extLst>
          </p:cNvPr>
          <p:cNvGrpSpPr/>
          <p:nvPr/>
        </p:nvGrpSpPr>
        <p:grpSpPr>
          <a:xfrm>
            <a:off x="1003759" y="2692085"/>
            <a:ext cx="2397755" cy="4079681"/>
            <a:chOff x="734011" y="2233119"/>
            <a:chExt cx="2667503" cy="4538647"/>
          </a:xfrm>
        </p:grpSpPr>
        <p:pic>
          <p:nvPicPr>
            <p:cNvPr id="30" name="Picture 29">
              <a:extLst>
                <a:ext uri="{FF2B5EF4-FFF2-40B4-BE49-F238E27FC236}">
                  <a16:creationId xmlns:a16="http://schemas.microsoft.com/office/drawing/2014/main" id="{EF23E24C-4901-3B83-CF0F-C4088249D9CF}"/>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flipH="1">
              <a:off x="1764947" y="3979800"/>
              <a:ext cx="1636567" cy="2536200"/>
            </a:xfrm>
            <a:prstGeom prst="rect">
              <a:avLst/>
            </a:prstGeom>
          </p:spPr>
        </p:pic>
        <p:pic>
          <p:nvPicPr>
            <p:cNvPr id="31" name="Picture 30">
              <a:extLst>
                <a:ext uri="{FF2B5EF4-FFF2-40B4-BE49-F238E27FC236}">
                  <a16:creationId xmlns:a16="http://schemas.microsoft.com/office/drawing/2014/main" id="{988E5A53-C127-5B81-5B82-655641D99450}"/>
                </a:ext>
                <a:ext uri="{C183D7F6-B498-43B3-948B-1728B52AA6E4}">
                  <adec:decorative xmlns:adec="http://schemas.microsoft.com/office/drawing/2017/decorative" val="1"/>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3146" b="98179" l="3830" r="97447">
                          <a14:foregroundMark x1="3830" y1="30464" x2="3830" y2="30464"/>
                          <a14:foregroundMark x1="31915" y1="15066" x2="31915" y2="15066"/>
                          <a14:foregroundMark x1="40000" y1="8609" x2="40000" y2="8609"/>
                          <a14:foregroundMark x1="27234" y1="3311" x2="27234" y2="3311"/>
                          <a14:foregroundMark x1="84681" y1="17219" x2="84681" y2="17219"/>
                          <a14:foregroundMark x1="97872" y1="14570" x2="97872" y2="14570"/>
                          <a14:foregroundMark x1="19149" y1="95199" x2="19149" y2="95199"/>
                          <a14:foregroundMark x1="23404" y1="98179" x2="23404" y2="98179"/>
                        </a14:backgroundRemoval>
                      </a14:imgEffect>
                    </a14:imgLayer>
                  </a14:imgProps>
                </a:ext>
                <a:ext uri="{28A0092B-C50C-407E-A947-70E740481C1C}">
                  <a14:useLocalDpi xmlns:a14="http://schemas.microsoft.com/office/drawing/2010/main" val="0"/>
                </a:ext>
              </a:extLst>
            </a:blip>
            <a:stretch>
              <a:fillRect/>
            </a:stretch>
          </p:blipFill>
          <p:spPr>
            <a:xfrm>
              <a:off x="734011" y="2233119"/>
              <a:ext cx="1728551" cy="4442743"/>
            </a:xfrm>
            <a:prstGeom prst="rect">
              <a:avLst/>
            </a:prstGeom>
          </p:spPr>
        </p:pic>
        <p:pic>
          <p:nvPicPr>
            <p:cNvPr id="32" name="Picture 31">
              <a:extLst>
                <a:ext uri="{FF2B5EF4-FFF2-40B4-BE49-F238E27FC236}">
                  <a16:creationId xmlns:a16="http://schemas.microsoft.com/office/drawing/2014/main" id="{2D2D2E29-CCAC-22C9-EA86-14610858567E}"/>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1062035" y="4203664"/>
              <a:ext cx="1392928" cy="2568102"/>
            </a:xfrm>
            <a:prstGeom prst="rect">
              <a:avLst/>
            </a:prstGeom>
          </p:spPr>
        </p:pic>
      </p:grpSp>
      <p:pic>
        <p:nvPicPr>
          <p:cNvPr id="8" name="Picture 7">
            <a:extLst>
              <a:ext uri="{FF2B5EF4-FFF2-40B4-BE49-F238E27FC236}">
                <a16:creationId xmlns:a16="http://schemas.microsoft.com/office/drawing/2014/main" id="{947AEDCA-D042-7F4E-BE09-8DFFD47E1ED9}"/>
              </a:ext>
              <a:ext uri="{C183D7F6-B498-43B3-948B-1728B52AA6E4}">
                <adec:decorative xmlns:adec="http://schemas.microsoft.com/office/drawing/2017/decorative" val="1"/>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60287" y="1163327"/>
            <a:ext cx="5469969" cy="5478672"/>
          </a:xfrm>
          <a:prstGeom prst="rect">
            <a:avLst/>
          </a:prstGeom>
        </p:spPr>
      </p:pic>
      <p:sp>
        <p:nvSpPr>
          <p:cNvPr id="2" name="Slide Number Placeholder 1">
            <a:extLst>
              <a:ext uri="{FF2B5EF4-FFF2-40B4-BE49-F238E27FC236}">
                <a16:creationId xmlns:a16="http://schemas.microsoft.com/office/drawing/2014/main" id="{C0D5F9C2-504A-8C66-CA18-08E7B436C9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26</a:t>
            </a:fld>
            <a:endParaRPr lang="en-AU">
              <a:solidFill>
                <a:schemeClr val="bg1"/>
              </a:solidFill>
            </a:endParaRPr>
          </a:p>
        </p:txBody>
      </p:sp>
      <p:sp>
        <p:nvSpPr>
          <p:cNvPr id="5" name="Title 4">
            <a:extLst>
              <a:ext uri="{FF2B5EF4-FFF2-40B4-BE49-F238E27FC236}">
                <a16:creationId xmlns:a16="http://schemas.microsoft.com/office/drawing/2014/main" id="{0956CA9E-179F-2A0C-A02F-453C02F07A80}"/>
              </a:ext>
            </a:extLst>
          </p:cNvPr>
          <p:cNvSpPr>
            <a:spLocks noGrp="1"/>
          </p:cNvSpPr>
          <p:nvPr>
            <p:ph type="title"/>
          </p:nvPr>
        </p:nvSpPr>
        <p:spPr/>
        <p:txBody>
          <a:bodyPr/>
          <a:lstStyle/>
          <a:p>
            <a:pPr>
              <a:lnSpc>
                <a:spcPct val="114000"/>
              </a:lnSpc>
            </a:pPr>
            <a:r>
              <a:rPr kumimoji="0" lang="en-US" sz="3600" b="0" i="0" u="none" strike="noStrike" kern="1200" cap="none" spc="0" normalizeH="0" baseline="0" noProof="0" err="1">
                <a:ln>
                  <a:noFill/>
                </a:ln>
                <a:solidFill>
                  <a:srgbClr val="000000"/>
                </a:solidFill>
                <a:effectLst/>
                <a:uLnTx/>
                <a:uFillTx/>
                <a:latin typeface="Arial" panose="020B0604020202020204"/>
                <a:ea typeface="SimHei" panose="02010609060101010101" pitchFamily="49" charset="-122"/>
                <a:cs typeface="Arial" panose="020B0604020202020204" pitchFamily="34" charset="0"/>
              </a:rPr>
              <a:t>David</a:t>
            </a:r>
            <a:r>
              <a:rPr kumimoji="0" lang="en-US" sz="3600" b="0" i="0" u="none" strike="noStrike" kern="1200" cap="none" spc="0" normalizeH="0" baseline="0" noProof="0" err="1">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和</a:t>
            </a:r>
            <a:r>
              <a:rPr kumimoji="0" lang="en-US" sz="3600" b="0" i="0" u="none" strike="noStrike" kern="1200" cap="none" spc="0" normalizeH="0" baseline="0" noProof="0" err="1">
                <a:ln>
                  <a:noFill/>
                </a:ln>
                <a:solidFill>
                  <a:srgbClr val="000000"/>
                </a:solidFill>
                <a:effectLst/>
                <a:uLnTx/>
                <a:uFillTx/>
                <a:latin typeface="Arial" panose="020B0604020202020204"/>
                <a:ea typeface="SimHei" panose="02010609060101010101" pitchFamily="49" charset="-122"/>
                <a:cs typeface="Arial" panose="020B0604020202020204" pitchFamily="34" charset="0"/>
              </a:rPr>
              <a:t>Mingming</a:t>
            </a:r>
            <a:r>
              <a:rPr kumimoji="0" 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 </a:t>
            </a:r>
            <a:r>
              <a:rPr kumimoji="0" lang="en-US" sz="3600" b="0" i="0" u="none" strike="noStrike" kern="1200" cap="none" spc="0" normalizeH="0" baseline="0" noProof="0" err="1">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在动物园看到了许多动物</a:t>
            </a:r>
            <a:r>
              <a:rPr kumimoji="0" 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 ​</a:t>
            </a:r>
            <a:br>
              <a:rPr kumimoji="0" lang="en-US" sz="3600" b="0" i="0" u="none" strike="noStrike" kern="1200" cap="none" spc="0" normalizeH="0" baseline="0" noProof="0">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br>
            <a:r>
              <a:rPr kumimoji="0" lang="en-US" sz="3600" b="0" i="0" u="none" strike="noStrike" kern="1200" cap="none" spc="0" normalizeH="0" baseline="0" noProof="0" err="1">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他们很累但很开心</a:t>
            </a:r>
            <a:r>
              <a:rPr lang="en-US">
                <a:solidFill>
                  <a:srgbClr val="000000"/>
                </a:solidFill>
                <a:latin typeface="SimHei" panose="02010609060101010101" pitchFamily="49" charset="-122"/>
                <a:ea typeface="SimHei" panose="02010609060101010101" pitchFamily="49" charset="-122"/>
              </a:rPr>
              <a:t>.</a:t>
            </a:r>
            <a:endParaRPr lang="en-AU"/>
          </a:p>
        </p:txBody>
      </p:sp>
    </p:spTree>
    <p:extLst>
      <p:ext uri="{BB962C8B-B14F-4D97-AF65-F5344CB8AC3E}">
        <p14:creationId xmlns:p14="http://schemas.microsoft.com/office/powerpoint/2010/main" val="249989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2024</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2024.</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1BC8423-CB8B-10CB-F863-BDFB0FFE5711}"/>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4" name="Picture 3">
            <a:extLst>
              <a:ext uri="{FF2B5EF4-FFF2-40B4-BE49-F238E27FC236}">
                <a16:creationId xmlns:a16="http://schemas.microsoft.com/office/drawing/2014/main" id="{69E68CD1-D2E6-DC61-BF26-6CA26E42C0B4}"/>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1792266" y="2664241"/>
            <a:ext cx="2057166" cy="3792740"/>
          </a:xfrm>
          <a:prstGeom prst="rect">
            <a:avLst/>
          </a:prstGeom>
        </p:spPr>
      </p:pic>
      <p:pic>
        <p:nvPicPr>
          <p:cNvPr id="7" name="Picture 6">
            <a:extLst>
              <a:ext uri="{FF2B5EF4-FFF2-40B4-BE49-F238E27FC236}">
                <a16:creationId xmlns:a16="http://schemas.microsoft.com/office/drawing/2014/main" id="{D148D913-CD9A-6ACB-8DB1-44D7F31AB87B}"/>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83721" y="2287437"/>
            <a:ext cx="2625972" cy="2775494"/>
          </a:xfrm>
          <a:prstGeom prst="rect">
            <a:avLst/>
          </a:prstGeom>
        </p:spPr>
      </p:pic>
      <p:pic>
        <p:nvPicPr>
          <p:cNvPr id="9" name="Picture 8">
            <a:extLst>
              <a:ext uri="{FF2B5EF4-FFF2-40B4-BE49-F238E27FC236}">
                <a16:creationId xmlns:a16="http://schemas.microsoft.com/office/drawing/2014/main" id="{04735488-2F22-5D71-1556-022B8A771BF2}"/>
              </a:ext>
              <a:ext uri="{C183D7F6-B498-43B3-948B-1728B52AA6E4}">
                <adec:decorative xmlns:adec="http://schemas.microsoft.com/office/drawing/2017/decorative" val="1"/>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7943982" y="2705260"/>
            <a:ext cx="2447391" cy="3792740"/>
          </a:xfrm>
          <a:prstGeom prst="rect">
            <a:avLst/>
          </a:prstGeom>
        </p:spPr>
      </p:pic>
      <p:sp>
        <p:nvSpPr>
          <p:cNvPr id="2" name="Slide Number Placeholder 1">
            <a:extLst>
              <a:ext uri="{FF2B5EF4-FFF2-40B4-BE49-F238E27FC236}">
                <a16:creationId xmlns:a16="http://schemas.microsoft.com/office/drawing/2014/main" id="{54F905D9-B4F6-0211-E3FA-4CF8AB01BF6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3</a:t>
            </a:fld>
            <a:endParaRPr lang="en-AU">
              <a:solidFill>
                <a:schemeClr val="bg1"/>
              </a:solidFill>
            </a:endParaRPr>
          </a:p>
        </p:txBody>
      </p:sp>
      <p:sp>
        <p:nvSpPr>
          <p:cNvPr id="11" name="Title 10">
            <a:extLst>
              <a:ext uri="{FF2B5EF4-FFF2-40B4-BE49-F238E27FC236}">
                <a16:creationId xmlns:a16="http://schemas.microsoft.com/office/drawing/2014/main" id="{C9F29295-C95A-7811-672B-E6541084A89D}"/>
              </a:ext>
            </a:extLst>
          </p:cNvPr>
          <p:cNvSpPr>
            <a:spLocks noGrp="1"/>
          </p:cNvSpPr>
          <p:nvPr>
            <p:ph type="title"/>
          </p:nvPr>
        </p:nvSpPr>
        <p:spPr/>
        <p:txBody>
          <a:bodyPr/>
          <a:lstStyle/>
          <a:p>
            <a:r>
              <a:rPr lang="en-US" b="0" i="0" u="none" strike="noStrike" err="1">
                <a:solidFill>
                  <a:srgbClr val="000000"/>
                </a:solidFill>
                <a:effectLst/>
                <a:latin typeface="+mj-lt"/>
              </a:rPr>
              <a:t>Mingming</a:t>
            </a:r>
            <a:r>
              <a:rPr lang="en-US" b="0" i="0" u="none" strike="noStrike" err="1">
                <a:solidFill>
                  <a:srgbClr val="000000"/>
                </a:solidFill>
                <a:effectLst/>
                <a:latin typeface="SimHei" panose="02010609060101010101" pitchFamily="49" charset="-122"/>
                <a:ea typeface="SimHei" panose="02010609060101010101" pitchFamily="49" charset="-122"/>
              </a:rPr>
              <a:t>在学英文</a:t>
            </a:r>
            <a:r>
              <a:rPr lang="en-US" b="0" i="0" u="none" strike="noStrike">
                <a:solidFill>
                  <a:srgbClr val="000000"/>
                </a:solidFill>
                <a:effectLst/>
                <a:latin typeface="SimHei" panose="02010609060101010101" pitchFamily="49" charset="-122"/>
                <a:ea typeface="SimHei" panose="02010609060101010101" pitchFamily="49" charset="-122"/>
              </a:rPr>
              <a:t>.</a:t>
            </a:r>
            <a:r>
              <a:rPr lang="en-US" b="0" i="0" u="none" strike="noStrike">
                <a:solidFill>
                  <a:srgbClr val="000000"/>
                </a:solidFill>
                <a:effectLst/>
                <a:latin typeface="+mj-lt"/>
              </a:rPr>
              <a:t> </a:t>
            </a:r>
            <a:r>
              <a:rPr lang="en-US" b="0" i="0" u="none" strike="noStrike" err="1">
                <a:solidFill>
                  <a:srgbClr val="000000"/>
                </a:solidFill>
                <a:effectLst/>
                <a:latin typeface="+mj-lt"/>
              </a:rPr>
              <a:t>David</a:t>
            </a:r>
            <a:r>
              <a:rPr lang="en-US" b="0" i="0" u="none" strike="noStrike" err="1">
                <a:solidFill>
                  <a:srgbClr val="000000"/>
                </a:solidFill>
                <a:effectLst/>
                <a:latin typeface="SimHei" panose="02010609060101010101" pitchFamily="49" charset="-122"/>
                <a:ea typeface="SimHei" panose="02010609060101010101" pitchFamily="49" charset="-122"/>
              </a:rPr>
              <a:t>在学中文</a:t>
            </a:r>
            <a:r>
              <a:rPr lang="en-US" b="0" i="0" u="none" strike="noStrike">
                <a:solidFill>
                  <a:srgbClr val="000000"/>
                </a:solidFill>
                <a:effectLst/>
                <a:latin typeface="SimHei" panose="02010609060101010101" pitchFamily="49" charset="-122"/>
                <a:ea typeface="SimHei" panose="02010609060101010101" pitchFamily="49" charset="-122"/>
              </a:rPr>
              <a:t>.</a:t>
            </a:r>
            <a:endParaRPr lang="en-AU">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5545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5C6094C-9162-C4FE-2106-1D0D5167A889}"/>
              </a:ext>
              <a:ext uri="{C183D7F6-B498-43B3-948B-1728B52AA6E4}">
                <adec:decorative xmlns:adec="http://schemas.microsoft.com/office/drawing/2017/decorative" val="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grpSp>
        <p:nvGrpSpPr>
          <p:cNvPr id="4" name="Group 3">
            <a:extLst>
              <a:ext uri="{FF2B5EF4-FFF2-40B4-BE49-F238E27FC236}">
                <a16:creationId xmlns:a16="http://schemas.microsoft.com/office/drawing/2014/main" id="{56F425E3-3351-B9E4-F87A-26B36745187B}"/>
              </a:ext>
              <a:ext uri="{C183D7F6-B498-43B3-948B-1728B52AA6E4}">
                <adec:decorative xmlns:adec="http://schemas.microsoft.com/office/drawing/2017/decorative" val="1"/>
              </a:ext>
            </a:extLst>
          </p:cNvPr>
          <p:cNvGrpSpPr/>
          <p:nvPr/>
        </p:nvGrpSpPr>
        <p:grpSpPr>
          <a:xfrm>
            <a:off x="906631" y="2670773"/>
            <a:ext cx="2433873" cy="4025227"/>
            <a:chOff x="906631" y="2670773"/>
            <a:chExt cx="2433873" cy="4025227"/>
          </a:xfrm>
        </p:grpSpPr>
        <p:pic>
          <p:nvPicPr>
            <p:cNvPr id="22" name="Picture 21">
              <a:extLst>
                <a:ext uri="{FF2B5EF4-FFF2-40B4-BE49-F238E27FC236}">
                  <a16:creationId xmlns:a16="http://schemas.microsoft.com/office/drawing/2014/main" id="{681525BC-B06A-C67A-89C6-1D84223EDCC4}"/>
                </a:ext>
                <a:ext uri="{C183D7F6-B498-43B3-948B-1728B52AA6E4}">
                  <adec:decorative xmlns:adec="http://schemas.microsoft.com/office/drawing/2017/decorative" val="1"/>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flipH="1">
              <a:off x="1849402" y="4187227"/>
              <a:ext cx="1491102" cy="2310774"/>
            </a:xfrm>
            <a:prstGeom prst="rect">
              <a:avLst/>
            </a:prstGeom>
          </p:spPr>
        </p:pic>
        <p:pic>
          <p:nvPicPr>
            <p:cNvPr id="23" name="Picture 22">
              <a:extLst>
                <a:ext uri="{FF2B5EF4-FFF2-40B4-BE49-F238E27FC236}">
                  <a16:creationId xmlns:a16="http://schemas.microsoft.com/office/drawing/2014/main" id="{0521BD89-1C70-753F-71E2-BA6EEE95EE6C}"/>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3146" b="98179" l="3830" r="97447">
                          <a14:foregroundMark x1="3830" y1="30464" x2="3830" y2="30464"/>
                          <a14:foregroundMark x1="31915" y1="15066" x2="31915" y2="15066"/>
                          <a14:foregroundMark x1="40000" y1="8609" x2="40000" y2="8609"/>
                          <a14:foregroundMark x1="27234" y1="3311" x2="27234" y2="3311"/>
                          <a14:foregroundMark x1="84681" y1="17219" x2="84681" y2="17219"/>
                          <a14:foregroundMark x1="97872" y1="14570" x2="97872" y2="14570"/>
                          <a14:foregroundMark x1="19149" y1="95199" x2="19149" y2="95199"/>
                          <a14:foregroundMark x1="23404" y1="98179" x2="23404" y2="98179"/>
                        </a14:backgroundRemoval>
                      </a14:imgEffect>
                    </a14:imgLayer>
                  </a14:imgProps>
                </a:ext>
                <a:ext uri="{28A0092B-C50C-407E-A947-70E740481C1C}">
                  <a14:useLocalDpi xmlns:a14="http://schemas.microsoft.com/office/drawing/2010/main" val="0"/>
                </a:ext>
              </a:extLst>
            </a:blip>
            <a:stretch>
              <a:fillRect/>
            </a:stretch>
          </p:blipFill>
          <p:spPr>
            <a:xfrm>
              <a:off x="906631" y="2670773"/>
              <a:ext cx="1522861" cy="3914076"/>
            </a:xfrm>
            <a:prstGeom prst="rect">
              <a:avLst/>
            </a:prstGeom>
          </p:spPr>
        </p:pic>
        <p:pic>
          <p:nvPicPr>
            <p:cNvPr id="24" name="Picture 23">
              <a:extLst>
                <a:ext uri="{FF2B5EF4-FFF2-40B4-BE49-F238E27FC236}">
                  <a16:creationId xmlns:a16="http://schemas.microsoft.com/office/drawing/2014/main" id="{2EEE71B0-D7F4-C425-1E87-709D151F4400}"/>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1147732" y="4186750"/>
              <a:ext cx="1361006" cy="2509250"/>
            </a:xfrm>
            <a:prstGeom prst="rect">
              <a:avLst/>
            </a:prstGeom>
          </p:spPr>
        </p:pic>
      </p:grpSp>
      <p:pic>
        <p:nvPicPr>
          <p:cNvPr id="8" name="Picture 7">
            <a:extLst>
              <a:ext uri="{FF2B5EF4-FFF2-40B4-BE49-F238E27FC236}">
                <a16:creationId xmlns:a16="http://schemas.microsoft.com/office/drawing/2014/main" id="{947AEDCA-D042-7F4E-BE09-8DFFD47E1ED9}"/>
              </a:ext>
              <a:ext uri="{C183D7F6-B498-43B3-948B-1728B52AA6E4}">
                <adec:decorative xmlns:adec="http://schemas.microsoft.com/office/drawing/2017/decorative" val="1"/>
              </a:ext>
            </a:extLst>
          </p:cNvPr>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566268" y="189001"/>
            <a:ext cx="6469704" cy="6479998"/>
          </a:xfrm>
          <a:prstGeom prst="rect">
            <a:avLst/>
          </a:prstGeom>
        </p:spPr>
      </p:pic>
      <p:sp>
        <p:nvSpPr>
          <p:cNvPr id="2" name="Slide Number Placeholder 1">
            <a:extLst>
              <a:ext uri="{FF2B5EF4-FFF2-40B4-BE49-F238E27FC236}">
                <a16:creationId xmlns:a16="http://schemas.microsoft.com/office/drawing/2014/main" id="{C0D5F9C2-504A-8C66-CA18-08E7B436C94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4</a:t>
            </a:fld>
            <a:endParaRPr lang="en-AU">
              <a:solidFill>
                <a:schemeClr val="bg1"/>
              </a:solidFill>
            </a:endParaRPr>
          </a:p>
        </p:txBody>
      </p:sp>
      <p:sp>
        <p:nvSpPr>
          <p:cNvPr id="7" name="Title 6">
            <a:extLst>
              <a:ext uri="{FF2B5EF4-FFF2-40B4-BE49-F238E27FC236}">
                <a16:creationId xmlns:a16="http://schemas.microsoft.com/office/drawing/2014/main" id="{3C96ECA5-7FE2-9C0A-0DA5-E7549AB6C847}"/>
              </a:ext>
            </a:extLst>
          </p:cNvPr>
          <p:cNvSpPr>
            <a:spLocks noGrp="1"/>
          </p:cNvSpPr>
          <p:nvPr>
            <p:ph type="title"/>
          </p:nvPr>
        </p:nvSpPr>
        <p:spPr>
          <a:xfrm>
            <a:off x="359999" y="359999"/>
            <a:ext cx="4313601" cy="1841333"/>
          </a:xfrm>
        </p:spPr>
        <p:txBody>
          <a:bodyPr/>
          <a:lstStyle/>
          <a:p>
            <a:pPr>
              <a:lnSpc>
                <a:spcPct val="114000"/>
              </a:lnSpc>
            </a:pPr>
            <a:r>
              <a:rPr lang="en-US" b="0" i="0" u="none" strike="noStrike" err="1">
                <a:solidFill>
                  <a:srgbClr val="000000"/>
                </a:solidFill>
                <a:effectLst/>
                <a:latin typeface="+mj-lt"/>
              </a:rPr>
              <a:t>Mingming</a:t>
            </a:r>
            <a:r>
              <a:rPr lang="en-US" b="0" i="0" u="none" strike="noStrike" err="1">
                <a:solidFill>
                  <a:srgbClr val="000000"/>
                </a:solidFill>
                <a:effectLst/>
                <a:latin typeface="SimHei" panose="02010609060101010101" pitchFamily="49" charset="-122"/>
                <a:ea typeface="SimHei" panose="02010609060101010101" pitchFamily="49" charset="-122"/>
              </a:rPr>
              <a:t>喜欢动物</a:t>
            </a:r>
            <a:r>
              <a:rPr lang="en-US">
                <a:solidFill>
                  <a:srgbClr val="000000"/>
                </a:solidFill>
                <a:latin typeface="SimHei" panose="02010609060101010101" pitchFamily="49" charset="-122"/>
                <a:ea typeface="SimHei" panose="02010609060101010101" pitchFamily="49" charset="-122"/>
              </a:rPr>
              <a:t>.</a:t>
            </a:r>
            <a:r>
              <a:rPr lang="en-US" b="0" i="0">
                <a:solidFill>
                  <a:srgbClr val="000000"/>
                </a:solidFill>
                <a:effectLst/>
                <a:latin typeface="SimHei" panose="02010609060101010101" pitchFamily="49" charset="-122"/>
                <a:ea typeface="SimHei" panose="02010609060101010101" pitchFamily="49" charset="-122"/>
              </a:rPr>
              <a:t>​</a:t>
            </a:r>
            <a:br>
              <a:rPr lang="en-US" b="0" i="0">
                <a:solidFill>
                  <a:srgbClr val="000000"/>
                </a:solidFill>
                <a:effectLst/>
                <a:latin typeface="SimHei" panose="02010609060101010101" pitchFamily="49" charset="-122"/>
                <a:ea typeface="SimHei" panose="02010609060101010101" pitchFamily="49" charset="-122"/>
              </a:rPr>
            </a:br>
            <a:r>
              <a:rPr lang="en-US" b="0" i="0" u="none" strike="noStrike" err="1">
                <a:solidFill>
                  <a:srgbClr val="000000"/>
                </a:solidFill>
                <a:effectLst/>
                <a:latin typeface="+mj-lt"/>
              </a:rPr>
              <a:t>David</a:t>
            </a:r>
            <a:r>
              <a:rPr lang="en-US" b="0" i="0" u="none" strike="noStrike" err="1">
                <a:solidFill>
                  <a:srgbClr val="000000"/>
                </a:solidFill>
                <a:effectLst/>
                <a:latin typeface="SimHei" panose="02010609060101010101" pitchFamily="49" charset="-122"/>
                <a:ea typeface="SimHei" panose="02010609060101010101" pitchFamily="49" charset="-122"/>
              </a:rPr>
              <a:t>和他妈妈带</a:t>
            </a:r>
            <a:br>
              <a:rPr lang="en-US" b="0" i="0" u="none" strike="noStrike">
                <a:solidFill>
                  <a:srgbClr val="000000"/>
                </a:solidFill>
                <a:effectLst/>
                <a:latin typeface="+mj-lt"/>
              </a:rPr>
            </a:br>
            <a:r>
              <a:rPr lang="en-US" b="0" i="0" u="none" strike="noStrike" err="1">
                <a:solidFill>
                  <a:srgbClr val="000000"/>
                </a:solidFill>
                <a:effectLst/>
                <a:latin typeface="+mj-lt"/>
              </a:rPr>
              <a:t>Mingming</a:t>
            </a:r>
            <a:r>
              <a:rPr lang="en-US" b="0" i="0" u="none" strike="noStrike" err="1">
                <a:solidFill>
                  <a:srgbClr val="000000"/>
                </a:solidFill>
                <a:effectLst/>
                <a:latin typeface="SimHei" panose="02010609060101010101" pitchFamily="49" charset="-122"/>
                <a:ea typeface="SimHei" panose="02010609060101010101" pitchFamily="49" charset="-122"/>
              </a:rPr>
              <a:t>去动物园</a:t>
            </a:r>
            <a:r>
              <a:rPr lang="en-US">
                <a:solidFill>
                  <a:srgbClr val="000000"/>
                </a:solidFill>
                <a:latin typeface="SimHei" panose="02010609060101010101" pitchFamily="49" charset="-122"/>
                <a:ea typeface="SimHei" panose="02010609060101010101" pitchFamily="49" charset="-122"/>
              </a:rPr>
              <a:t>.</a:t>
            </a:r>
            <a:endParaRPr lang="en-AU">
              <a:latin typeface="SimHei" panose="02010609060101010101" pitchFamily="49" charset="-122"/>
              <a:ea typeface="SimHei" panose="02010609060101010101" pitchFamily="49" charset="-122"/>
            </a:endParaRPr>
          </a:p>
        </p:txBody>
      </p:sp>
    </p:spTree>
    <p:extLst>
      <p:ext uri="{BB962C8B-B14F-4D97-AF65-F5344CB8AC3E}">
        <p14:creationId xmlns:p14="http://schemas.microsoft.com/office/powerpoint/2010/main" val="274927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83DEE6D-5CD5-89F6-BA30-0FAE46498DAB}"/>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A358998E-B860-6C64-2EC1-25113615DD55}"/>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708436" y="2903260"/>
            <a:ext cx="2057166" cy="3792740"/>
          </a:xfrm>
          <a:prstGeom prst="rect">
            <a:avLst/>
          </a:prstGeom>
        </p:spPr>
      </p:pic>
      <p:grpSp>
        <p:nvGrpSpPr>
          <p:cNvPr id="4" name="Group 3">
            <a:extLst>
              <a:ext uri="{FF2B5EF4-FFF2-40B4-BE49-F238E27FC236}">
                <a16:creationId xmlns:a16="http://schemas.microsoft.com/office/drawing/2014/main" id="{76173F77-B710-940D-40D8-B066DE02978A}"/>
              </a:ext>
              <a:ext uri="{C183D7F6-B498-43B3-948B-1728B52AA6E4}">
                <adec:decorative xmlns:adec="http://schemas.microsoft.com/office/drawing/2017/decorative" val="1"/>
              </a:ext>
            </a:extLst>
          </p:cNvPr>
          <p:cNvGrpSpPr/>
          <p:nvPr/>
        </p:nvGrpSpPr>
        <p:grpSpPr>
          <a:xfrm>
            <a:off x="3474038" y="196096"/>
            <a:ext cx="3149484" cy="2110154"/>
            <a:chOff x="3474038" y="196096"/>
            <a:chExt cx="3149484" cy="2110154"/>
          </a:xfrm>
        </p:grpSpPr>
        <p:sp>
          <p:nvSpPr>
            <p:cNvPr id="10" name="Thought Bubble: Cloud 9" descr="A thought bubble with a lion inside.">
              <a:extLst>
                <a:ext uri="{FF2B5EF4-FFF2-40B4-BE49-F238E27FC236}">
                  <a16:creationId xmlns:a16="http://schemas.microsoft.com/office/drawing/2014/main" id="{783674F5-7EB0-3422-FC6D-D12048F370E8}"/>
                </a:ext>
              </a:extLst>
            </p:cNvPr>
            <p:cNvSpPr/>
            <p:nvPr/>
          </p:nvSpPr>
          <p:spPr>
            <a:xfrm>
              <a:off x="3474038" y="196096"/>
              <a:ext cx="3149484" cy="2110154"/>
            </a:xfrm>
            <a:prstGeom prst="cloudCallout">
              <a:avLst>
                <a:gd name="adj1" fmla="val -84111"/>
                <a:gd name="adj2" fmla="val 74167"/>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a:extLst>
                <a:ext uri="{FF2B5EF4-FFF2-40B4-BE49-F238E27FC236}">
                  <a16:creationId xmlns:a16="http://schemas.microsoft.com/office/drawing/2014/main" id="{7B307DD4-58FA-B7FA-969D-0EA3E3FA9862}"/>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31600" y="484182"/>
              <a:ext cx="1034360" cy="1412074"/>
            </a:xfrm>
            <a:prstGeom prst="rect">
              <a:avLst/>
            </a:prstGeom>
          </p:spPr>
        </p:pic>
      </p:grpSp>
      <p:sp>
        <p:nvSpPr>
          <p:cNvPr id="22" name="Rounded Rectangular Callout 21">
            <a:extLst>
              <a:ext uri="{FF2B5EF4-FFF2-40B4-BE49-F238E27FC236}">
                <a16:creationId xmlns:a16="http://schemas.microsoft.com/office/drawing/2014/main" id="{27F51FE5-420A-F6FF-C012-88481D668884}"/>
              </a:ext>
              <a:ext uri="{C183D7F6-B498-43B3-948B-1728B52AA6E4}">
                <adec:decorative xmlns:adec="http://schemas.microsoft.com/office/drawing/2017/decorative" val="1"/>
              </a:ext>
            </a:extLst>
          </p:cNvPr>
          <p:cNvSpPr>
            <a:spLocks noGrp="1"/>
          </p:cNvSpPr>
          <p:nvPr>
            <p:ph type="title" idx="4294967295"/>
          </p:nvPr>
        </p:nvSpPr>
        <p:spPr>
          <a:xfrm>
            <a:off x="3506720" y="2498504"/>
            <a:ext cx="4223149" cy="2621167"/>
          </a:xfrm>
          <a:prstGeom prst="wedgeRoundRectCallout">
            <a:avLst>
              <a:gd name="adj1" fmla="val -73977"/>
              <a:gd name="adj2" fmla="val -12414"/>
              <a:gd name="adj3" fmla="val 16667"/>
            </a:avLst>
          </a:prstGeom>
          <a:solidFill>
            <a:schemeClr val="bg1"/>
          </a:solidFill>
          <a:ln w="76200" cap="flat" cmpd="sng" algn="ctr">
            <a:solidFill>
              <a:schemeClr val="accent1"/>
            </a:solidFill>
            <a:prstDash val="solid"/>
            <a:miter lim="800000"/>
          </a:ln>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a:ln>
                  <a:noFill/>
                </a:ln>
                <a:solidFill>
                  <a:srgbClr val="000000"/>
                </a:solidFill>
                <a:effectLst/>
                <a:uLnTx/>
                <a:uFillTx/>
                <a:latin typeface="Arial" panose="020B0604020202020204"/>
                <a:ea typeface="黑体" panose="02010609060101010101" pitchFamily="49" charset="-122"/>
                <a:cs typeface="+mn-cs"/>
              </a:rPr>
              <a:t>我们先去看石子</a:t>
            </a:r>
            <a:r>
              <a:rPr kumimoji="0" lang="en-US" altLang="zh-CN" sz="3600" b="0" i="0" u="none" strike="noStrike" kern="1200" cap="none" spc="0" normalizeH="0" baseline="0" noProof="0">
                <a:ln>
                  <a:noFill/>
                </a:ln>
                <a:solidFill>
                  <a:srgbClr val="000000"/>
                </a:solidFill>
                <a:effectLst/>
                <a:uLnTx/>
                <a:uFillTx/>
                <a:latin typeface="Arial" panose="020B0604020202020204"/>
                <a:ea typeface="黑体" panose="02010609060101010101" pitchFamily="49" charset="-122"/>
                <a:cs typeface="+mn-cs"/>
              </a:rPr>
              <a:t>!</a:t>
            </a:r>
            <a:endParaRPr kumimoji="0" lang="en-AU"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4" name="Picture 13">
            <a:extLst>
              <a:ext uri="{FF2B5EF4-FFF2-40B4-BE49-F238E27FC236}">
                <a16:creationId xmlns:a16="http://schemas.microsoft.com/office/drawing/2014/main" id="{40E8256D-D0A9-61E1-5AA7-4EB36C250540}"/>
              </a:ext>
              <a:ext uri="{C183D7F6-B498-43B3-948B-1728B52AA6E4}">
                <adec:decorative xmlns:adec="http://schemas.microsoft.com/office/drawing/2017/decorative" val="1"/>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7943982" y="2705260"/>
            <a:ext cx="2447391" cy="3792740"/>
          </a:xfrm>
          <a:prstGeom prst="rect">
            <a:avLst/>
          </a:prstGeom>
        </p:spPr>
      </p:pic>
      <p:sp>
        <p:nvSpPr>
          <p:cNvPr id="2" name="Slide Number Placeholder 1">
            <a:extLst>
              <a:ext uri="{FF2B5EF4-FFF2-40B4-BE49-F238E27FC236}">
                <a16:creationId xmlns:a16="http://schemas.microsoft.com/office/drawing/2014/main" id="{FFB488D7-21AC-37F1-6E78-4253D9490D0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5</a:t>
            </a:fld>
            <a:endParaRPr lang="en-AU">
              <a:solidFill>
                <a:schemeClr val="bg1"/>
              </a:solidFill>
            </a:endParaRPr>
          </a:p>
        </p:txBody>
      </p:sp>
    </p:spTree>
    <p:extLst>
      <p:ext uri="{BB962C8B-B14F-4D97-AF65-F5344CB8AC3E}">
        <p14:creationId xmlns:p14="http://schemas.microsoft.com/office/powerpoint/2010/main" val="379907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128CD7-287A-FCA1-9780-6719A975C8FC}"/>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B407F653-BE15-2692-06F5-60B2A3FEF6D0}"/>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782555" y="2723260"/>
            <a:ext cx="2057166" cy="3792740"/>
          </a:xfrm>
          <a:prstGeom prst="rect">
            <a:avLst/>
          </a:prstGeom>
        </p:spPr>
      </p:pic>
      <p:pic>
        <p:nvPicPr>
          <p:cNvPr id="13" name="Picture 12">
            <a:extLst>
              <a:ext uri="{FF2B5EF4-FFF2-40B4-BE49-F238E27FC236}">
                <a16:creationId xmlns:a16="http://schemas.microsoft.com/office/drawing/2014/main" id="{DD54E855-B38D-BBFD-193B-2A15C3A41F87}"/>
              </a:ext>
              <a:ext uri="{C183D7F6-B498-43B3-948B-1728B52AA6E4}">
                <adec:decorative xmlns:adec="http://schemas.microsoft.com/office/drawing/2017/decorative" val="1"/>
              </a:ext>
            </a:extLst>
          </p:cNvPr>
          <p:cNvPicPr>
            <a:picLocks noChangeAspect="1"/>
          </p:cNvPicPr>
          <p:nvPr/>
        </p:nvPicPr>
        <p:blipFill>
          <a:blip r:embed="rId5" cstate="screen">
            <a:extLst>
              <a:ext uri="{BEBA8EAE-BF5A-486C-A8C5-ECC9F3942E4B}">
                <a14:imgProps xmlns:a14="http://schemas.microsoft.com/office/drawing/2010/main">
                  <a14:imgLayer r:embed="rId6">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676609" y="2723260"/>
            <a:ext cx="2447391" cy="3792740"/>
          </a:xfrm>
          <a:prstGeom prst="rect">
            <a:avLst/>
          </a:prstGeom>
        </p:spPr>
      </p:pic>
      <p:sp>
        <p:nvSpPr>
          <p:cNvPr id="5" name="Rounded Rectangular Callout 4">
            <a:extLst>
              <a:ext uri="{FF2B5EF4-FFF2-40B4-BE49-F238E27FC236}">
                <a16:creationId xmlns:a16="http://schemas.microsoft.com/office/drawing/2014/main" id="{F5DAD640-6625-F8AC-9FEA-FDF49C9CC2C9}"/>
              </a:ext>
              <a:ext uri="{C183D7F6-B498-43B3-948B-1728B52AA6E4}">
                <adec:decorative xmlns:adec="http://schemas.microsoft.com/office/drawing/2017/decorative" val="0"/>
              </a:ext>
            </a:extLst>
          </p:cNvPr>
          <p:cNvSpPr>
            <a:spLocks noGrp="1"/>
          </p:cNvSpPr>
          <p:nvPr>
            <p:ph type="title" idx="4294967295"/>
          </p:nvPr>
        </p:nvSpPr>
        <p:spPr>
          <a:xfrm>
            <a:off x="4476307" y="2498504"/>
            <a:ext cx="3934046" cy="2621167"/>
          </a:xfrm>
          <a:prstGeom prst="wedgeRoundRectCallout">
            <a:avLst>
              <a:gd name="adj1" fmla="val 74993"/>
              <a:gd name="adj2" fmla="val -11197"/>
              <a:gd name="adj3" fmla="val 16667"/>
            </a:avLst>
          </a:prstGeom>
          <a:solidFill>
            <a:schemeClr val="bg1"/>
          </a:solidFill>
          <a:ln w="76200" cap="flat" cmpd="sng" algn="ctr">
            <a:solidFill>
              <a:schemeClr val="accent1"/>
            </a:solidFill>
            <a:prstDash val="solid"/>
            <a:miter lim="800000"/>
          </a:ln>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a:ln>
                  <a:noFill/>
                </a:ln>
                <a:solidFill>
                  <a:srgbClr val="000000"/>
                </a:solidFill>
                <a:effectLst/>
                <a:uLnTx/>
                <a:uFillTx/>
                <a:latin typeface="Arial" panose="020B0604020202020204"/>
                <a:ea typeface="黑体" panose="02010609060101010101" pitchFamily="49" charset="-122"/>
                <a:cs typeface="+mn-cs"/>
              </a:rPr>
              <a:t>你是指石子吗</a:t>
            </a:r>
            <a:r>
              <a:rPr kumimoji="0" lang="en-US" altLang="zh-CN" sz="3600" b="0" i="0" u="none" strike="noStrike" kern="1200" cap="none" spc="0" normalizeH="0" baseline="0" noProof="0">
                <a:ln>
                  <a:noFill/>
                </a:ln>
                <a:solidFill>
                  <a:srgbClr val="000000"/>
                </a:solidFill>
                <a:effectLst/>
                <a:uLnTx/>
                <a:uFillTx/>
                <a:latin typeface="Arial" panose="020B0604020202020204"/>
                <a:ea typeface="黑体" panose="02010609060101010101" pitchFamily="49" charset="-122"/>
                <a:cs typeface="+mn-cs"/>
              </a:rPr>
              <a:t>?</a:t>
            </a:r>
            <a:endParaRPr kumimoji="0" lang="en-US" sz="36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7" name="Group 6" descr="Thought bubble with a rock inside.">
            <a:extLst>
              <a:ext uri="{FF2B5EF4-FFF2-40B4-BE49-F238E27FC236}">
                <a16:creationId xmlns:a16="http://schemas.microsoft.com/office/drawing/2014/main" id="{6DDD0AC9-303C-F2F7-1DD1-CDFAF2DB3335}"/>
              </a:ext>
            </a:extLst>
          </p:cNvPr>
          <p:cNvGrpSpPr/>
          <p:nvPr/>
        </p:nvGrpSpPr>
        <p:grpSpPr>
          <a:xfrm>
            <a:off x="5982777" y="252000"/>
            <a:ext cx="3149484" cy="2110154"/>
            <a:chOff x="5982777" y="252000"/>
            <a:chExt cx="3149484" cy="2110154"/>
          </a:xfrm>
        </p:grpSpPr>
        <p:sp>
          <p:nvSpPr>
            <p:cNvPr id="9" name="Thought Bubble: Cloud 8" descr="A though bubble with a rock inside.">
              <a:extLst>
                <a:ext uri="{FF2B5EF4-FFF2-40B4-BE49-F238E27FC236}">
                  <a16:creationId xmlns:a16="http://schemas.microsoft.com/office/drawing/2014/main" id="{3B29BFF0-ADB3-AD55-46FE-421F72A0EE3D}"/>
                </a:ext>
              </a:extLst>
            </p:cNvPr>
            <p:cNvSpPr/>
            <p:nvPr/>
          </p:nvSpPr>
          <p:spPr>
            <a:xfrm>
              <a:off x="5982777" y="252000"/>
              <a:ext cx="3149484" cy="2110154"/>
            </a:xfrm>
            <a:prstGeom prst="cloudCallout">
              <a:avLst>
                <a:gd name="adj1" fmla="val 57333"/>
                <a:gd name="adj2" fmla="val 72500"/>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DBBCFF6C-9E8E-1072-DD5E-A160C95864E8}"/>
                </a:ex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92072" y="757724"/>
              <a:ext cx="1977208" cy="978880"/>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6</a:t>
            </a:fld>
            <a:endParaRPr lang="en-AU">
              <a:solidFill>
                <a:schemeClr val="bg1"/>
              </a:solidFill>
            </a:endParaRPr>
          </a:p>
        </p:txBody>
      </p:sp>
    </p:spTree>
    <p:extLst>
      <p:ext uri="{BB962C8B-B14F-4D97-AF65-F5344CB8AC3E}">
        <p14:creationId xmlns:p14="http://schemas.microsoft.com/office/powerpoint/2010/main" val="411008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176BC2-6B5C-B7ED-A774-9169D3CCBEF7}"/>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4E20C83F-DBCD-58FE-A789-B57132EC0B94}"/>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782555" y="2723260"/>
            <a:ext cx="2057166" cy="3792740"/>
          </a:xfrm>
          <a:prstGeom prst="rect">
            <a:avLst/>
          </a:prstGeom>
        </p:spPr>
      </p:pic>
      <p:sp>
        <p:nvSpPr>
          <p:cNvPr id="11" name="Rounded Rectangular Callout 10">
            <a:extLst>
              <a:ext uri="{FF2B5EF4-FFF2-40B4-BE49-F238E27FC236}">
                <a16:creationId xmlns:a16="http://schemas.microsoft.com/office/drawing/2014/main" id="{AAAC4B02-72D4-87D3-FCA7-F8C17E0D0E43}"/>
              </a:ext>
              <a:ext uri="{C183D7F6-B498-43B3-948B-1728B52AA6E4}">
                <adec:decorative xmlns:adec="http://schemas.microsoft.com/office/drawing/2017/decorative" val="1"/>
              </a:ext>
            </a:extLst>
          </p:cNvPr>
          <p:cNvSpPr>
            <a:spLocks noGrp="1"/>
          </p:cNvSpPr>
          <p:nvPr>
            <p:ph type="title" idx="4294967295"/>
          </p:nvPr>
        </p:nvSpPr>
        <p:spPr>
          <a:xfrm>
            <a:off x="3506720" y="2498504"/>
            <a:ext cx="4223149" cy="2169189"/>
          </a:xfrm>
          <a:prstGeom prst="wedgeRoundRectCallout">
            <a:avLst>
              <a:gd name="adj1" fmla="val -73977"/>
              <a:gd name="adj2" fmla="val -12414"/>
              <a:gd name="adj3" fmla="val 16667"/>
            </a:avLst>
          </a:prstGeom>
          <a:solidFill>
            <a:schemeClr val="bg1"/>
          </a:solidFill>
          <a:ln w="76200" cap="flat" cmpd="sng" algn="ctr">
            <a:solidFill>
              <a:schemeClr val="accent1"/>
            </a:solidFill>
            <a:prstDash val="solid"/>
            <a:miter lim="800000"/>
          </a:ln>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a:ln>
                  <a:noFill/>
                </a:ln>
                <a:solidFill>
                  <a:srgbClr val="000000"/>
                </a:solidFill>
                <a:effectLst/>
                <a:uLnTx/>
                <a:uFillTx/>
                <a:latin typeface="Arial" panose="020B0604020202020204"/>
                <a:ea typeface="黑体" panose="02010609060101010101" pitchFamily="49" charset="-122"/>
                <a:cs typeface="+mn-cs"/>
              </a:rPr>
              <a:t>不是</a:t>
            </a:r>
            <a:r>
              <a:rPr kumimoji="0" lang="en-US" altLang="zh-CN" sz="3600" b="0" i="0" u="none" strike="noStrike" kern="1200" cap="none" spc="0" normalizeH="0" baseline="0" noProof="0">
                <a:ln>
                  <a:noFill/>
                </a:ln>
                <a:solidFill>
                  <a:srgbClr val="000000"/>
                </a:solidFill>
                <a:effectLst/>
                <a:uLnTx/>
                <a:uFillTx/>
                <a:latin typeface="Arial" panose="020B0604020202020204"/>
                <a:ea typeface="黑体" panose="02010609060101010101" pitchFamily="49" charset="-122"/>
                <a:cs typeface="+mn-cs"/>
              </a:rPr>
              <a:t>, </a:t>
            </a:r>
            <a:r>
              <a:rPr kumimoji="0" lang="zh-CN" altLang="en-US" sz="3600" b="0" i="0" u="none" strike="noStrike" kern="1200" cap="none" spc="0" normalizeH="0" baseline="0" noProof="0">
                <a:ln>
                  <a:noFill/>
                </a:ln>
                <a:solidFill>
                  <a:srgbClr val="000000"/>
                </a:solidFill>
                <a:effectLst/>
                <a:uLnTx/>
                <a:uFillTx/>
                <a:latin typeface="Arial" panose="020B0604020202020204"/>
                <a:ea typeface="黑体" panose="02010609060101010101" pitchFamily="49" charset="-122"/>
                <a:cs typeface="+mn-cs"/>
              </a:rPr>
              <a:t>是狮子</a:t>
            </a:r>
            <a:r>
              <a:rPr kumimoji="0" lang="en-US" altLang="zh-CN" sz="3600" b="0" i="0" u="none" strike="noStrike" kern="1200" cap="none" spc="0" normalizeH="0" baseline="0" noProof="0">
                <a:ln>
                  <a:noFill/>
                </a:ln>
                <a:solidFill>
                  <a:srgbClr val="000000"/>
                </a:solidFill>
                <a:effectLst/>
                <a:uLnTx/>
                <a:uFillTx/>
                <a:latin typeface="Arial" panose="020B0604020202020204"/>
                <a:ea typeface="黑体" panose="02010609060101010101" pitchFamily="49" charset="-122"/>
                <a:cs typeface="+mn-cs"/>
              </a:rPr>
              <a:t>.</a:t>
            </a:r>
            <a:endParaRPr kumimoji="0" lang="en-US" sz="44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2" name="Group 11" descr="Thought bubble with a lion inside.">
            <a:extLst>
              <a:ext uri="{FF2B5EF4-FFF2-40B4-BE49-F238E27FC236}">
                <a16:creationId xmlns:a16="http://schemas.microsoft.com/office/drawing/2014/main" id="{6322A137-2179-7C88-91D5-5B9DBDD1ED35}"/>
              </a:ext>
            </a:extLst>
          </p:cNvPr>
          <p:cNvGrpSpPr/>
          <p:nvPr/>
        </p:nvGrpSpPr>
        <p:grpSpPr>
          <a:xfrm>
            <a:off x="3942962" y="192087"/>
            <a:ext cx="3149484" cy="2110154"/>
            <a:chOff x="3942962" y="192087"/>
            <a:chExt cx="3149484" cy="2110154"/>
          </a:xfrm>
        </p:grpSpPr>
        <p:sp>
          <p:nvSpPr>
            <p:cNvPr id="9" name="Thought Bubble: Cloud 8" descr="A thought bubble with a lion inside.">
              <a:extLst>
                <a:ext uri="{FF2B5EF4-FFF2-40B4-BE49-F238E27FC236}">
                  <a16:creationId xmlns:a16="http://schemas.microsoft.com/office/drawing/2014/main" id="{3B29BFF0-ADB3-AD55-46FE-421F72A0EE3D}"/>
                </a:ext>
              </a:extLst>
            </p:cNvPr>
            <p:cNvSpPr/>
            <p:nvPr/>
          </p:nvSpPr>
          <p:spPr>
            <a:xfrm>
              <a:off x="3942962" y="192087"/>
              <a:ext cx="3149484" cy="2110154"/>
            </a:xfrm>
            <a:prstGeom prst="cloudCallout">
              <a:avLst>
                <a:gd name="adj1" fmla="val -88578"/>
                <a:gd name="adj2" fmla="val 76389"/>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78B711E7-F2C2-9A1C-C99D-32A1D1F39D3E}"/>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00524" y="473838"/>
              <a:ext cx="1034360" cy="1412074"/>
            </a:xfrm>
            <a:prstGeom prst="rect">
              <a:avLst/>
            </a:prstGeom>
          </p:spPr>
        </p:pic>
      </p:grpSp>
      <p:pic>
        <p:nvPicPr>
          <p:cNvPr id="10" name="Picture 9">
            <a:extLst>
              <a:ext uri="{FF2B5EF4-FFF2-40B4-BE49-F238E27FC236}">
                <a16:creationId xmlns:a16="http://schemas.microsoft.com/office/drawing/2014/main" id="{11D04C28-E37C-22B9-6955-DE646B82F081}"/>
              </a:ext>
              <a:ext uri="{C183D7F6-B498-43B3-948B-1728B52AA6E4}">
                <adec:decorative xmlns:adec="http://schemas.microsoft.com/office/drawing/2017/decorative" val="1"/>
              </a:ext>
            </a:extLst>
          </p:cNvPr>
          <p:cNvPicPr>
            <a:picLocks noChangeAspect="1"/>
          </p:cNvPicPr>
          <p:nvPr/>
        </p:nvPicPr>
        <p:blipFill>
          <a:blip r:embed="rId6" cstate="screen">
            <a:extLst>
              <a:ext uri="{BEBA8EAE-BF5A-486C-A8C5-ECC9F3942E4B}">
                <a14:imgProps xmlns:a14="http://schemas.microsoft.com/office/drawing/2010/main">
                  <a14:imgLayer r:embed="rId7">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8676609" y="2723260"/>
            <a:ext cx="2447391" cy="3792740"/>
          </a:xfrm>
          <a:prstGeom prst="rect">
            <a:avLst/>
          </a:prstGeom>
        </p:spPr>
      </p:pic>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7</a:t>
            </a:fld>
            <a:endParaRPr lang="en-AU">
              <a:solidFill>
                <a:schemeClr val="bg1"/>
              </a:solidFill>
            </a:endParaRPr>
          </a:p>
        </p:txBody>
      </p:sp>
    </p:spTree>
    <p:extLst>
      <p:ext uri="{BB962C8B-B14F-4D97-AF65-F5344CB8AC3E}">
        <p14:creationId xmlns:p14="http://schemas.microsoft.com/office/powerpoint/2010/main" val="37469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44FFBF-12C0-C2EF-1082-F17785B32A74}"/>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10" name="Picture 9">
            <a:extLst>
              <a:ext uri="{FF2B5EF4-FFF2-40B4-BE49-F238E27FC236}">
                <a16:creationId xmlns:a16="http://schemas.microsoft.com/office/drawing/2014/main" id="{F89ABDC4-A8D4-D99E-3A0A-1AA14BDF983C}"/>
              </a:ext>
              <a:ext uri="{C183D7F6-B498-43B3-948B-1728B52AA6E4}">
                <adec:decorative xmlns:adec="http://schemas.microsoft.com/office/drawing/2017/decorative" val="1"/>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2642" b="98491" l="1170" r="95712">
                        <a14:foregroundMark x1="7407" y1="22516" x2="17934" y2="29560"/>
                        <a14:foregroundMark x1="72125" y1="98491" x2="69201" y2="85786"/>
                        <a14:foregroundMark x1="44444" y1="97862" x2="48343" y2="88050"/>
                        <a14:foregroundMark x1="88304" y1="42013" x2="95712" y2="27673"/>
                        <a14:foregroundMark x1="2339" y1="21509" x2="2339" y2="21509"/>
                        <a14:foregroundMark x1="54581" y1="45409" x2="54386" y2="50566"/>
                        <a14:foregroundMark x1="54971" y1="36352" x2="53996" y2="44151"/>
                        <a14:foregroundMark x1="49318" y1="36352" x2="47758" y2="41635"/>
                        <a14:foregroundMark x1="49708" y1="33208" x2="42495" y2="47296"/>
                        <a14:foregroundMark x1="42495" y1="47296" x2="42495" y2="47421"/>
                        <a14:foregroundMark x1="46784" y1="35597" x2="42105" y2="56604"/>
                        <a14:foregroundMark x1="42105" y1="56604" x2="42105" y2="56604"/>
                        <a14:foregroundMark x1="44639" y1="30189" x2="45029" y2="56226"/>
                        <a14:foregroundMark x1="54971" y1="34088" x2="65302" y2="49182"/>
                        <a14:foregroundMark x1="65302" y1="49182" x2="65302" y2="50063"/>
                        <a14:foregroundMark x1="64912" y1="33333" x2="67641" y2="50440"/>
                        <a14:foregroundMark x1="62963" y1="31195" x2="71540" y2="54088"/>
                        <a14:foregroundMark x1="67446" y1="39748" x2="68616" y2="63019"/>
                        <a14:foregroundMark x1="69201" y1="48050" x2="69981" y2="59874"/>
                        <a14:foregroundMark x1="48343" y1="13208" x2="59844" y2="35597"/>
                        <a14:foregroundMark x1="47563" y1="27673" x2="59649" y2="27296"/>
                        <a14:foregroundMark x1="58285" y1="27925" x2="46004" y2="27296"/>
                        <a14:foregroundMark x1="59064" y1="28679" x2="58674" y2="26541"/>
                        <a14:foregroundMark x1="59649" y1="26164" x2="59649" y2="26164"/>
                        <a14:foregroundMark x1="60624" y1="26164" x2="60624" y2="26164"/>
                        <a14:foregroundMark x1="56530" y1="8428" x2="56530" y2="8428"/>
                        <a14:foregroundMark x1="59064" y1="8805" x2="59064" y2="8805"/>
                        <a14:foregroundMark x1="59064" y1="9686" x2="59064" y2="9686"/>
                        <a14:foregroundMark x1="59064" y1="9686" x2="59064" y2="9686"/>
                        <a14:foregroundMark x1="55166" y1="7673" x2="55166" y2="7673"/>
                        <a14:foregroundMark x1="55166" y1="7673" x2="55166" y2="7673"/>
                        <a14:foregroundMark x1="55166" y1="7673" x2="55166" y2="7673"/>
                        <a14:foregroundMark x1="57115" y1="5409" x2="57115" y2="5409"/>
                        <a14:foregroundMark x1="57115" y1="5409" x2="57115" y2="5409"/>
                        <a14:foregroundMark x1="57115" y1="4780" x2="57115" y2="4780"/>
                        <a14:foregroundMark x1="57115" y1="4780" x2="57115" y2="4780"/>
                        <a14:foregroundMark x1="45614" y1="2642" x2="45614" y2="2642"/>
                        <a14:foregroundMark x1="45614" y1="2642" x2="45614" y2="2642"/>
                        <a14:foregroundMark x1="61404" y1="11824" x2="61404" y2="11824"/>
                        <a14:foregroundMark x1="61404" y1="11824" x2="61404" y2="11824"/>
                        <a14:foregroundMark x1="63938" y1="12453" x2="63938" y2="12453"/>
                        <a14:foregroundMark x1="63938" y1="12453" x2="63938" y2="12453"/>
                        <a14:foregroundMark x1="64327" y1="16730" x2="50097" y2="5535"/>
                        <a14:foregroundMark x1="50097" y1="5535" x2="57505" y2="6792"/>
                        <a14:foregroundMark x1="63743" y1="14214" x2="64522" y2="16478"/>
                        <a14:foregroundMark x1="1170" y1="20629" x2="1170" y2="20629"/>
                      </a14:backgroundRemoval>
                    </a14:imgEffect>
                  </a14:imgLayer>
                </a14:imgProps>
              </a:ext>
              <a:ext uri="{28A0092B-C50C-407E-A947-70E740481C1C}">
                <a14:useLocalDpi xmlns:a14="http://schemas.microsoft.com/office/drawing/2010/main"/>
              </a:ext>
            </a:extLst>
          </a:blip>
          <a:stretch>
            <a:fillRect/>
          </a:stretch>
        </p:blipFill>
        <p:spPr>
          <a:xfrm>
            <a:off x="6591443" y="1778557"/>
            <a:ext cx="3056992" cy="4737443"/>
          </a:xfrm>
          <a:prstGeom prst="rect">
            <a:avLst/>
          </a:prstGeom>
        </p:spPr>
      </p:pic>
      <p:sp>
        <p:nvSpPr>
          <p:cNvPr id="16" name="Rounded Rectangular Callout 15">
            <a:extLst>
              <a:ext uri="{FF2B5EF4-FFF2-40B4-BE49-F238E27FC236}">
                <a16:creationId xmlns:a16="http://schemas.microsoft.com/office/drawing/2014/main" id="{F74523B6-3C14-5C6A-371C-F808ED08073A}"/>
              </a:ext>
              <a:ext uri="{C183D7F6-B498-43B3-948B-1728B52AA6E4}">
                <adec:decorative xmlns:adec="http://schemas.microsoft.com/office/drawing/2017/decorative" val="1"/>
              </a:ext>
            </a:extLst>
          </p:cNvPr>
          <p:cNvSpPr>
            <a:spLocks noGrp="1"/>
          </p:cNvSpPr>
          <p:nvPr>
            <p:ph type="title" idx="4294967295"/>
          </p:nvPr>
        </p:nvSpPr>
        <p:spPr>
          <a:xfrm>
            <a:off x="2069176" y="618888"/>
            <a:ext cx="4310359" cy="2810112"/>
          </a:xfrm>
          <a:prstGeom prst="wedgeRoundRectCallout">
            <a:avLst>
              <a:gd name="adj1" fmla="val 76570"/>
              <a:gd name="adj2" fmla="val 24990"/>
              <a:gd name="adj3" fmla="val 16667"/>
            </a:avLst>
          </a:prstGeom>
          <a:solidFill>
            <a:schemeClr val="bg1"/>
          </a:solidFill>
          <a:ln w="76200" cap="flat" cmpd="sng" algn="ctr">
            <a:solidFill>
              <a:schemeClr val="accent1"/>
            </a:solidFill>
            <a:prstDash val="solid"/>
            <a:miter lim="800000"/>
          </a:ln>
          <a:effectLst/>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zh-CN" altLang="en-US" sz="3600" b="0" i="0" u="none" strike="noStrike" kern="1200" cap="none" spc="0" normalizeH="0" baseline="0" noProof="0">
                <a:ln>
                  <a:noFill/>
                </a:ln>
                <a:solidFill>
                  <a:srgbClr val="000000"/>
                </a:solidFill>
                <a:effectLst/>
                <a:uLnTx/>
                <a:uFillTx/>
                <a:latin typeface="Arial" panose="020B0604020202020204"/>
                <a:ea typeface="黑体" panose="02010609060101010101" pitchFamily="49" charset="-122"/>
                <a:cs typeface="+mn-cs"/>
              </a:rPr>
              <a:t>你能再说一遍吗</a:t>
            </a:r>
            <a:r>
              <a:rPr kumimoji="0" lang="en-US" altLang="zh-CN" sz="3600" b="0" i="0" u="none" strike="noStrike" kern="1200" cap="none" spc="0" normalizeH="0" baseline="0" noProof="0">
                <a:ln>
                  <a:noFill/>
                </a:ln>
                <a:solidFill>
                  <a:srgbClr val="000000"/>
                </a:solidFill>
                <a:effectLst/>
                <a:uLnTx/>
                <a:uFillTx/>
                <a:latin typeface="Arial" panose="020B0604020202020204"/>
                <a:ea typeface="黑体" panose="02010609060101010101" pitchFamily="49" charset="-122"/>
                <a:cs typeface="+mn-cs"/>
              </a:rPr>
              <a:t>?</a:t>
            </a:r>
            <a:endParaRPr kumimoji="0" lang="en-US" sz="44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8</a:t>
            </a:fld>
            <a:endParaRPr lang="en-AU">
              <a:solidFill>
                <a:schemeClr val="bg1"/>
              </a:solidFill>
            </a:endParaRPr>
          </a:p>
        </p:txBody>
      </p:sp>
    </p:spTree>
    <p:extLst>
      <p:ext uri="{BB962C8B-B14F-4D97-AF65-F5344CB8AC3E}">
        <p14:creationId xmlns:p14="http://schemas.microsoft.com/office/powerpoint/2010/main" val="30997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D7C9E02-F87A-EA94-4FCD-56AD693590BE}"/>
              </a:ext>
              <a:ext uri="{C183D7F6-B498-43B3-948B-1728B52AA6E4}">
                <adec:decorative xmlns:adec="http://schemas.microsoft.com/office/drawing/2017/decorative" val="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4289898"/>
            <a:ext cx="12192000" cy="2568102"/>
          </a:xfrm>
          <a:prstGeom prst="rect">
            <a:avLst/>
          </a:prstGeom>
        </p:spPr>
      </p:pic>
      <p:pic>
        <p:nvPicPr>
          <p:cNvPr id="3" name="Picture 2">
            <a:extLst>
              <a:ext uri="{FF2B5EF4-FFF2-40B4-BE49-F238E27FC236}">
                <a16:creationId xmlns:a16="http://schemas.microsoft.com/office/drawing/2014/main" id="{04174E02-8039-42C8-B758-5C3FEBDA90E8}"/>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346" b="98654" l="3226" r="98015">
                        <a14:foregroundMark x1="5955" y1="54240" x2="7196" y2="57470"/>
                        <a14:foregroundMark x1="91563" y1="37954" x2="88834" y2="40377"/>
                        <a14:foregroundMark x1="98015" y1="36743" x2="98015" y2="36743"/>
                        <a14:foregroundMark x1="47395" y1="10767" x2="47395" y2="10767"/>
                        <a14:foregroundMark x1="45658" y1="11440" x2="45906" y2="17497"/>
                        <a14:foregroundMark x1="57568" y1="9287" x2="69727" y2="5787"/>
                        <a14:foregroundMark x1="66998" y1="3769" x2="60050" y2="1480"/>
                        <a14:foregroundMark x1="3226" y1="56931" x2="3226" y2="56931"/>
                        <a14:foregroundMark x1="36228" y1="88694" x2="36725" y2="96635"/>
                        <a14:foregroundMark x1="70223" y1="95693" x2="80645" y2="97308"/>
                        <a14:foregroundMark x1="79901" y1="98116" x2="79901" y2="98116"/>
                        <a14:foregroundMark x1="36476" y1="98654" x2="36476" y2="98654"/>
                        <a14:foregroundMark x1="77419" y1="97981" x2="77419" y2="97981"/>
                      </a14:backgroundRemoval>
                    </a14:imgEffect>
                  </a14:imgLayer>
                </a14:imgProps>
              </a:ext>
              <a:ext uri="{28A0092B-C50C-407E-A947-70E740481C1C}">
                <a14:useLocalDpi xmlns:a14="http://schemas.microsoft.com/office/drawing/2010/main" val="0"/>
              </a:ext>
            </a:extLst>
          </a:blip>
          <a:stretch>
            <a:fillRect/>
          </a:stretch>
        </p:blipFill>
        <p:spPr>
          <a:xfrm>
            <a:off x="986261" y="1576402"/>
            <a:ext cx="2776847" cy="5119596"/>
          </a:xfrm>
          <a:prstGeom prst="rect">
            <a:avLst/>
          </a:prstGeom>
        </p:spPr>
      </p:pic>
      <p:sp>
        <p:nvSpPr>
          <p:cNvPr id="6" name="Title 5">
            <a:extLst>
              <a:ext uri="{FF2B5EF4-FFF2-40B4-BE49-F238E27FC236}">
                <a16:creationId xmlns:a16="http://schemas.microsoft.com/office/drawing/2014/main" id="{1240726F-5F57-3D37-9E0E-0B14E4B98E89}"/>
              </a:ext>
            </a:extLst>
          </p:cNvPr>
          <p:cNvSpPr>
            <a:spLocks noGrp="1"/>
          </p:cNvSpPr>
          <p:nvPr>
            <p:ph type="title" idx="4294967295"/>
          </p:nvPr>
        </p:nvSpPr>
        <p:spPr>
          <a:xfrm>
            <a:off x="3763108" y="479463"/>
            <a:ext cx="4065167" cy="2193878"/>
          </a:xfrm>
          <a:prstGeom prst="wedgeRoundRectCallout">
            <a:avLst>
              <a:gd name="adj1" fmla="val -59460"/>
              <a:gd name="adj2" fmla="val 32556"/>
              <a:gd name="adj3" fmla="val 16667"/>
            </a:avLst>
          </a:prstGeom>
          <a:solidFill>
            <a:schemeClr val="bg1"/>
          </a:solidFill>
          <a:ln w="76200" cap="flat" cmpd="sng" algn="ctr">
            <a:solidFill>
              <a:schemeClr val="accent1"/>
            </a:solidFill>
            <a:prstDash val="solid"/>
            <a:miter lim="800000"/>
          </a:ln>
          <a:effectLst/>
        </p:spPr>
        <p:style>
          <a:lnRef idx="2">
            <a:schemeClr val="accent4">
              <a:shade val="15000"/>
            </a:schemeClr>
          </a:lnRef>
          <a:fillRef idx="1">
            <a:schemeClr val="accent4"/>
          </a:fillRef>
          <a:effectRef idx="0">
            <a:schemeClr val="accent4"/>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err="1">
                <a:ln>
                  <a:noFill/>
                </a:ln>
                <a:solidFill>
                  <a:srgbClr val="000000"/>
                </a:solidFill>
                <a:effectLst/>
                <a:uLnTx/>
                <a:uFillTx/>
                <a:latin typeface="SimHei" panose="02010609060101010101" pitchFamily="49" charset="-122"/>
                <a:ea typeface="SimHei" panose="02010609060101010101" pitchFamily="49" charset="-122"/>
                <a:cs typeface="+mn-cs"/>
              </a:rPr>
              <a:t>狮子</a:t>
            </a:r>
            <a:endParaRPr kumimoji="0" lang="en-AU" sz="24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Group 9" descr="Thought bubble with a lion.">
            <a:extLst>
              <a:ext uri="{FF2B5EF4-FFF2-40B4-BE49-F238E27FC236}">
                <a16:creationId xmlns:a16="http://schemas.microsoft.com/office/drawing/2014/main" id="{251DE312-D13B-19DC-7664-1025464E62A0}"/>
              </a:ext>
            </a:extLst>
          </p:cNvPr>
          <p:cNvGrpSpPr/>
          <p:nvPr/>
        </p:nvGrpSpPr>
        <p:grpSpPr>
          <a:xfrm>
            <a:off x="5950274" y="2935287"/>
            <a:ext cx="3149484" cy="2110154"/>
            <a:chOff x="5950274" y="2935287"/>
            <a:chExt cx="3149484" cy="2110154"/>
          </a:xfrm>
        </p:grpSpPr>
        <p:sp>
          <p:nvSpPr>
            <p:cNvPr id="5" name="Thought Bubble: Cloud 4" descr="A thought bubble with a lion inside.">
              <a:extLst>
                <a:ext uri="{FF2B5EF4-FFF2-40B4-BE49-F238E27FC236}">
                  <a16:creationId xmlns:a16="http://schemas.microsoft.com/office/drawing/2014/main" id="{13191B93-13E7-A5A9-08EC-8CFF1C46FBE5}"/>
                </a:ext>
              </a:extLst>
            </p:cNvPr>
            <p:cNvSpPr/>
            <p:nvPr/>
          </p:nvSpPr>
          <p:spPr>
            <a:xfrm>
              <a:off x="5950274" y="2935287"/>
              <a:ext cx="3149484" cy="2110154"/>
            </a:xfrm>
            <a:prstGeom prst="cloudCallout">
              <a:avLst>
                <a:gd name="adj1" fmla="val -113517"/>
                <a:gd name="adj2" fmla="val -45833"/>
              </a:avLst>
            </a:prstGeom>
            <a:solidFill>
              <a:schemeClr val="bg1"/>
            </a:solid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DBAC195C-DF35-92C1-E0B1-11A63979A24D}"/>
                </a:ext>
                <a:ext uri="{C183D7F6-B498-43B3-948B-1728B52AA6E4}">
                  <adec:decorative xmlns:adec="http://schemas.microsoft.com/office/drawing/2017/decorative" val="1"/>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007836" y="3217038"/>
              <a:ext cx="1034360" cy="1412074"/>
            </a:xfrm>
            <a:prstGeom prst="rect">
              <a:avLst/>
            </a:prstGeom>
          </p:spPr>
        </p:pic>
      </p:grpSp>
      <p:sp>
        <p:nvSpPr>
          <p:cNvPr id="2" name="Slide Number Placeholder 1">
            <a:extLst>
              <a:ext uri="{FF2B5EF4-FFF2-40B4-BE49-F238E27FC236}">
                <a16:creationId xmlns:a16="http://schemas.microsoft.com/office/drawing/2014/main" id="{C6833921-10B2-E7A9-3989-30B189D547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solidFill>
                  <a:schemeClr val="bg1"/>
                </a:solidFill>
              </a:rPr>
              <a:t>9</a:t>
            </a:fld>
            <a:endParaRPr lang="en-AU">
              <a:solidFill>
                <a:schemeClr val="bg1"/>
              </a:solidFill>
            </a:endParaRPr>
          </a:p>
        </p:txBody>
      </p:sp>
    </p:spTree>
    <p:extLst>
      <p:ext uri="{BB962C8B-B14F-4D97-AF65-F5344CB8AC3E}">
        <p14:creationId xmlns:p14="http://schemas.microsoft.com/office/powerpoint/2010/main" val="126350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9" id="{E6F06457-1FA6-1E44-AF00-BD29FF0EAB1D}" vid="{01AD2A0F-07CB-9C4D-9829-2E4719A989A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student-facing-primary-template-v1.4</Template>
  <TotalTime>0</TotalTime>
  <Words>596</Words>
  <Application>Microsoft Office PowerPoint</Application>
  <PresentationFormat>Widescreen</PresentationFormat>
  <Paragraphs>78</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SimHei</vt:lpstr>
      <vt:lpstr>Public Sans Light</vt:lpstr>
      <vt:lpstr>Arial</vt:lpstr>
      <vt:lpstr>Public Sans</vt:lpstr>
      <vt:lpstr>SimSun</vt:lpstr>
      <vt:lpstr>Times New Roman</vt:lpstr>
      <vt:lpstr>NSWG Corporate</vt:lpstr>
      <vt:lpstr>Zoo much fun  (中⽂版)</vt:lpstr>
      <vt:lpstr>Mingming是David的表哥. 他从中国来悉尼度假.</vt:lpstr>
      <vt:lpstr>Mingming在学英文. David在学中文.</vt:lpstr>
      <vt:lpstr>Mingming喜欢动物.​ David和他妈妈带 Mingming去动物园.</vt:lpstr>
      <vt:lpstr>我们先去看石子!</vt:lpstr>
      <vt:lpstr>你是指石子吗?</vt:lpstr>
      <vt:lpstr>不是, 是狮子.</vt:lpstr>
      <vt:lpstr>你能再说一遍吗?</vt:lpstr>
      <vt:lpstr>狮子</vt:lpstr>
      <vt:lpstr>它长什么样?</vt:lpstr>
      <vt:lpstr>它很大.它是黄色的.​ 它有金色鬣毛.</vt:lpstr>
      <vt:lpstr>Ah, 你指 狮子不是 石子!​</vt:lpstr>
      <vt:lpstr>狮子吃什么?​</vt:lpstr>
      <vt:lpstr>狮子是肉食动物.​ 它吃肉.</vt:lpstr>
      <vt:lpstr>狮子的栖息地是什么?​</vt:lpstr>
      <vt:lpstr>你能说慢一点吗？​</vt:lpstr>
      <vt:lpstr>我懂了.</vt:lpstr>
      <vt:lpstr>你是说狮子是肉食动物和它们的栖息地是草原吗？</vt:lpstr>
      <vt:lpstr>是的.</vt:lpstr>
      <vt:lpstr>Mingming, 你还想要看什么动物?​</vt:lpstr>
      <vt:lpstr>David, 袋鼠的英文翻译是什么?​</vt:lpstr>
      <vt:lpstr>Kangaroo</vt:lpstr>
      <vt:lpstr>太棒了! 袋鼠住在哪里?​</vt:lpstr>
      <vt:lpstr>袋鼠吃什么？​</vt:lpstr>
      <vt:lpstr>好! 我们再去看其他的动物吧!</vt:lpstr>
      <vt:lpstr>David和Mingming 在动物园看到了许多动物. ​ 他们很累但很开心.</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Zoo much fun – Chinese</dc:title>
  <dc:creator>NSW Department of Education</dc:creator>
  <dcterms:created xsi:type="dcterms:W3CDTF">2024-09-19T23:44:12Z</dcterms:created>
  <dcterms:modified xsi:type="dcterms:W3CDTF">2024-09-19T23:45:00Z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2024-09-19T23:45:00Z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85ac3a0b-f3a6-4d4a-b333-4048cf1c2e22</vt:lpwstr>
  </property>
  <property fmtid="{D5CDD505-2E9C-101B-9397-08002B2CF9AE}" pid="8" name="MSIP_Label_b603dfd7-d93a-4381-a340-2995d8282205_ContentBits">
    <vt:lpwstr>0</vt:lpwstr>
  </property>
</Properties>
</file>