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66" r:id="rId2"/>
    <p:sldId id="256" r:id="rId3"/>
    <p:sldId id="257" r:id="rId4"/>
    <p:sldId id="258" r:id="rId5"/>
    <p:sldId id="259" r:id="rId6"/>
    <p:sldId id="260" r:id="rId7"/>
    <p:sldId id="261" r:id="rId8"/>
    <p:sldId id="262" r:id="rId9"/>
    <p:sldId id="263" r:id="rId10"/>
    <p:sldId id="264" r:id="rId11"/>
    <p:sldId id="265" r:id="rId12"/>
    <p:sldId id="267"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Public Sans" pitchFamily="2" charset="0"/>
      <p:regular r:id="rId18"/>
      <p:bold r:id="rId19"/>
      <p:italic r:id="rId20"/>
      <p:boldItalic r:id="rId21"/>
    </p:embeddedFont>
    <p:embeddedFont>
      <p:font typeface="Public Sans Light" pitchFamily="2" charset="0"/>
      <p:regular r:id="rId22"/>
      <p:italic r:id="rId23"/>
    </p:embeddedFont>
    <p:embeddedFont>
      <p:font typeface="Public Sans Medium" pitchFamily="2" charset="0"/>
      <p:regular r:id="rId24"/>
      <p:italic r:id="rId25"/>
    </p:embeddedFont>
    <p:embeddedFont>
      <p:font typeface="Public Sans SemiBold" pitchFamily="2" charset="0"/>
      <p:regular r:id="rId26"/>
      <p:bold r:id="rId27"/>
      <p:italic r:id="rId28"/>
      <p:boldItalic r:id="rId29"/>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7DE36F-038F-487C-96E4-35660418472E}" v="2" dt="2024-07-22T02:53:43.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36" autoAdjust="0"/>
    <p:restoredTop sz="94608" autoAdjust="0"/>
  </p:normalViewPr>
  <p:slideViewPr>
    <p:cSldViewPr>
      <p:cViewPr varScale="1">
        <p:scale>
          <a:sx n="95" d="100"/>
          <a:sy n="95" d="100"/>
        </p:scale>
        <p:origin x="1431" y="57"/>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dirty="0"/>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44002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12535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300202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76036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83248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94954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GB"/>
              <a:t>Click icon to add picture</a:t>
            </a:r>
            <a:endParaRPr lang="en-AU" dirty="0"/>
          </a:p>
        </p:txBody>
      </p:sp>
    </p:spTree>
    <p:extLst>
      <p:ext uri="{BB962C8B-B14F-4D97-AF65-F5344CB8AC3E}">
        <p14:creationId xmlns:p14="http://schemas.microsoft.com/office/powerpoint/2010/main" val="30615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203504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922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11385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497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GB"/>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5864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960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13658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400845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394947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156998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23659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99899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0291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12348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B1064E-1FC4-D5A4-3ABF-27FA1911131F}"/>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944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90160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5CBECE-C630-CDFC-E315-B8C51310BDAE}"/>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22149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225994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34108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815E5-18F5-FBF0-53E9-BD433C67296B}"/>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63550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CEBAB9-BCCC-6EF4-CDE1-98F7325AC797}"/>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224768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89D1C8-4352-C8A1-B3A8-BB0C2284DE9A}"/>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GB"/>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39006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AE305-B4D8-8CE1-7948-7643CF82461A}"/>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GB"/>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50405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042799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2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9.sv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7.xml"/><Relationship Id="rId5" Type="http://schemas.openxmlformats.org/officeDocument/2006/relationships/image" Target="../media/image71.sv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7.xml"/><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3" Type="http://schemas.openxmlformats.org/officeDocument/2006/relationships/image" Target="../media/image26.svg"/><Relationship Id="rId7" Type="http://schemas.openxmlformats.org/officeDocument/2006/relationships/image" Target="../media/image30.png"/><Relationship Id="rId12" Type="http://schemas.openxmlformats.org/officeDocument/2006/relationships/image" Target="../media/image13.svg"/><Relationship Id="rId2" Type="http://schemas.openxmlformats.org/officeDocument/2006/relationships/image" Target="../media/image25.png"/><Relationship Id="rId16" Type="http://schemas.openxmlformats.org/officeDocument/2006/relationships/image" Target="../media/image37.svg"/><Relationship Id="rId1" Type="http://schemas.openxmlformats.org/officeDocument/2006/relationships/slideLayout" Target="../slideLayouts/slideLayout27.xml"/><Relationship Id="rId6" Type="http://schemas.openxmlformats.org/officeDocument/2006/relationships/image" Target="../media/image29.svg"/><Relationship Id="rId11" Type="http://schemas.openxmlformats.org/officeDocument/2006/relationships/image" Target="../media/image12.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5.sv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7.sv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6.png"/><Relationship Id="rId16" Type="http://schemas.openxmlformats.org/officeDocument/2006/relationships/image" Target="../media/image58.svg"/><Relationship Id="rId1" Type="http://schemas.openxmlformats.org/officeDocument/2006/relationships/slideLayout" Target="../slideLayouts/slideLayout27.xml"/><Relationship Id="rId6" Type="http://schemas.openxmlformats.org/officeDocument/2006/relationships/image" Target="../media/image22.svg"/><Relationship Id="rId11" Type="http://schemas.openxmlformats.org/officeDocument/2006/relationships/image" Target="../media/image53.png"/><Relationship Id="rId5" Type="http://schemas.openxmlformats.org/officeDocument/2006/relationships/image" Target="../media/image21.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56.svg"/></Relationships>
</file>

<file path=ppt/slides/_rels/slide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7.xml"/><Relationship Id="rId6" Type="http://schemas.openxmlformats.org/officeDocument/2006/relationships/image" Target="../media/image61.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E09B70-CF4C-0689-ABE2-B5B998390EA0}"/>
              </a:ext>
            </a:extLst>
          </p:cNvPr>
          <p:cNvSpPr>
            <a:spLocks noGrp="1"/>
          </p:cNvSpPr>
          <p:nvPr>
            <p:ph type="ctrTitle"/>
          </p:nvPr>
        </p:nvSpPr>
        <p:spPr/>
        <p:txBody>
          <a:bodyPr/>
          <a:lstStyle/>
          <a:p>
            <a:r>
              <a:rPr lang="en-US" dirty="0">
                <a:solidFill>
                  <a:srgbClr val="FFFFFF"/>
                </a:solidFill>
              </a:rPr>
              <a:t>Who am I? (</a:t>
            </a:r>
            <a:r>
              <a:rPr lang="en-US" i="1" dirty="0" err="1">
                <a:solidFill>
                  <a:srgbClr val="FFFFFF"/>
                </a:solidFill>
              </a:rPr>
              <a:t>Tôi</a:t>
            </a:r>
            <a:r>
              <a:rPr lang="en-US" i="1" dirty="0">
                <a:solidFill>
                  <a:srgbClr val="FFFFFF"/>
                </a:solidFill>
              </a:rPr>
              <a:t> </a:t>
            </a:r>
            <a:r>
              <a:rPr lang="en-US" i="1" dirty="0" err="1">
                <a:solidFill>
                  <a:srgbClr val="FFFFFF"/>
                </a:solidFill>
              </a:rPr>
              <a:t>là</a:t>
            </a:r>
            <a:r>
              <a:rPr lang="en-US" i="1" dirty="0">
                <a:solidFill>
                  <a:srgbClr val="FFFFFF"/>
                </a:solidFill>
              </a:rPr>
              <a:t> ai?</a:t>
            </a:r>
            <a:r>
              <a:rPr lang="en-US" dirty="0">
                <a:solidFill>
                  <a:srgbClr val="FFFFFF"/>
                </a:solidFill>
              </a:rPr>
              <a:t>)</a:t>
            </a:r>
            <a:endParaRPr lang="en-US" dirty="0"/>
          </a:p>
        </p:txBody>
      </p:sp>
      <p:sp>
        <p:nvSpPr>
          <p:cNvPr id="10" name="Text Placeholder 9">
            <a:extLst>
              <a:ext uri="{FF2B5EF4-FFF2-40B4-BE49-F238E27FC236}">
                <a16:creationId xmlns:a16="http://schemas.microsoft.com/office/drawing/2014/main" id="{CBC272BE-05B4-1ECE-A902-CF8C7023C7FD}"/>
              </a:ext>
            </a:extLst>
          </p:cNvPr>
          <p:cNvSpPr>
            <a:spLocks noGrp="1"/>
          </p:cNvSpPr>
          <p:nvPr>
            <p:ph type="body" sz="quarter" idx="14"/>
          </p:nvPr>
        </p:nvSpPr>
        <p:spPr/>
        <p:txBody>
          <a:bodyPr/>
          <a:lstStyle/>
          <a:p>
            <a:r>
              <a:rPr lang="en-US" dirty="0"/>
              <a:t>Stage 2 – Vietnamese Beginner</a:t>
            </a:r>
          </a:p>
        </p:txBody>
      </p:sp>
      <p:sp>
        <p:nvSpPr>
          <p:cNvPr id="3" name="Footer Placeholder 2">
            <a:extLst>
              <a:ext uri="{FF2B5EF4-FFF2-40B4-BE49-F238E27FC236}">
                <a16:creationId xmlns:a16="http://schemas.microsoft.com/office/drawing/2014/main" id="{4FB2454E-4CCC-E09B-BE5C-07776F0FCFB3}"/>
              </a:ext>
            </a:extLst>
          </p:cNvPr>
          <p:cNvSpPr>
            <a:spLocks noGrp="1"/>
          </p:cNvSpPr>
          <p:nvPr>
            <p:ph type="ftr" sz="quarter" idx="3"/>
          </p:nvPr>
        </p:nvSpPr>
        <p:spPr/>
        <p:txBody>
          <a:bodyPr/>
          <a:lstStyle/>
          <a:p>
            <a:r>
              <a:rPr lang="en-US"/>
              <a:t>NSW Department of Education</a:t>
            </a:r>
            <a:endParaRPr lang="en-AU" dirty="0"/>
          </a:p>
        </p:txBody>
      </p:sp>
    </p:spTree>
    <p:extLst>
      <p:ext uri="{BB962C8B-B14F-4D97-AF65-F5344CB8AC3E}">
        <p14:creationId xmlns:p14="http://schemas.microsoft.com/office/powerpoint/2010/main" val="256046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63640C3-591B-1E74-C28D-F73CD1ECE71F}"/>
              </a:ext>
              <a:ext uri="{C183D7F6-B498-43B3-948B-1728B52AA6E4}">
                <adec:decorative xmlns:adec="http://schemas.microsoft.com/office/drawing/2017/decorative" val="1"/>
              </a:ext>
            </a:extLst>
          </p:cNvPr>
          <p:cNvGrpSpPr/>
          <p:nvPr/>
        </p:nvGrpSpPr>
        <p:grpSpPr>
          <a:xfrm>
            <a:off x="-2327106" y="1286177"/>
            <a:ext cx="16138655" cy="5910783"/>
            <a:chOff x="-2327106" y="1286177"/>
            <a:chExt cx="16138655" cy="5910783"/>
          </a:xfrm>
        </p:grpSpPr>
        <p:sp>
          <p:nvSpPr>
            <p:cNvPr id="2" name="Freeform 2">
              <a:extLst>
                <a:ext uri="{C183D7F6-B498-43B3-948B-1728B52AA6E4}">
                  <adec:decorative xmlns:adec="http://schemas.microsoft.com/office/drawing/2017/decorative" val="1"/>
                </a:ext>
              </a:extLst>
            </p:cNvPr>
            <p:cNvSpPr/>
            <p:nvPr/>
          </p:nvSpPr>
          <p:spPr>
            <a:xfrm>
              <a:off x="-2327106" y="1286177"/>
              <a:ext cx="16138655" cy="5910783"/>
            </a:xfrm>
            <a:custGeom>
              <a:avLst/>
              <a:gdLst/>
              <a:ahLst/>
              <a:cxnLst/>
              <a:rect l="l" t="t" r="r" b="b"/>
              <a:pathLst>
                <a:path w="24207983" h="8866174">
                  <a:moveTo>
                    <a:pt x="0" y="0"/>
                  </a:moveTo>
                  <a:lnTo>
                    <a:pt x="24207983" y="0"/>
                  </a:lnTo>
                  <a:lnTo>
                    <a:pt x="24207983" y="8866174"/>
                  </a:lnTo>
                  <a:lnTo>
                    <a:pt x="0" y="88661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5742221" y="1467021"/>
              <a:ext cx="3930347" cy="4998852"/>
            </a:xfrm>
            <a:custGeom>
              <a:avLst/>
              <a:gdLst/>
              <a:ahLst/>
              <a:cxnLst/>
              <a:rect l="l" t="t" r="r" b="b"/>
              <a:pathLst>
                <a:path w="5895521" h="7498278">
                  <a:moveTo>
                    <a:pt x="0" y="0"/>
                  </a:moveTo>
                  <a:lnTo>
                    <a:pt x="5895521" y="0"/>
                  </a:lnTo>
                  <a:lnTo>
                    <a:pt x="5895521" y="7498278"/>
                  </a:lnTo>
                  <a:lnTo>
                    <a:pt x="0" y="7498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322731" y="2982816"/>
              <a:ext cx="2142893" cy="1784446"/>
            </a:xfrm>
            <a:custGeom>
              <a:avLst/>
              <a:gdLst/>
              <a:ahLst/>
              <a:cxnLst/>
              <a:rect l="l" t="t" r="r" b="b"/>
              <a:pathLst>
                <a:path w="3214340" h="2676669">
                  <a:moveTo>
                    <a:pt x="0" y="0"/>
                  </a:moveTo>
                  <a:lnTo>
                    <a:pt x="3214340" y="0"/>
                  </a:lnTo>
                  <a:lnTo>
                    <a:pt x="3214340" y="2676669"/>
                  </a:lnTo>
                  <a:lnTo>
                    <a:pt x="0" y="26766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9061777" y="4938712"/>
              <a:ext cx="1464545" cy="1470057"/>
            </a:xfrm>
            <a:custGeom>
              <a:avLst/>
              <a:gdLst/>
              <a:ahLst/>
              <a:cxnLst/>
              <a:rect l="l" t="t" r="r" b="b"/>
              <a:pathLst>
                <a:path w="2196817" h="2205086">
                  <a:moveTo>
                    <a:pt x="0" y="0"/>
                  </a:moveTo>
                  <a:lnTo>
                    <a:pt x="2196817" y="0"/>
                  </a:lnTo>
                  <a:lnTo>
                    <a:pt x="2196817" y="2205086"/>
                  </a:lnTo>
                  <a:lnTo>
                    <a:pt x="0" y="2205086"/>
                  </a:lnTo>
                  <a:lnTo>
                    <a:pt x="0" y="0"/>
                  </a:lnTo>
                  <a:close/>
                </a:path>
              </a:pathLst>
            </a:custGeom>
            <a: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US" sz="800"/>
            </a:p>
          </p:txBody>
        </p:sp>
      </p:grpSp>
      <p:sp>
        <p:nvSpPr>
          <p:cNvPr id="15" name="Title 14">
            <a:extLst>
              <a:ext uri="{FF2B5EF4-FFF2-40B4-BE49-F238E27FC236}">
                <a16:creationId xmlns:a16="http://schemas.microsoft.com/office/drawing/2014/main" id="{B0308D03-AA54-E756-FCDB-6189932D88B5}"/>
              </a:ext>
            </a:extLst>
          </p:cNvPr>
          <p:cNvSpPr>
            <a:spLocks noGrp="1"/>
          </p:cNvSpPr>
          <p:nvPr>
            <p:ph type="title"/>
          </p:nvPr>
        </p:nvSpPr>
        <p:spPr>
          <a:xfrm>
            <a:off x="360000" y="65856"/>
            <a:ext cx="11679600" cy="1008000"/>
          </a:xfrm>
        </p:spPr>
        <p:txBody>
          <a:bodyPr/>
          <a:lstStyle/>
          <a:p>
            <a:pPr>
              <a:lnSpc>
                <a:spcPct val="110000"/>
              </a:lnSpc>
            </a:pPr>
            <a:r>
              <a:rPr lang="en-US" sz="3600" dirty="0">
                <a:solidFill>
                  <a:srgbClr val="000000"/>
                </a:solidFill>
              </a:rPr>
              <a:t>Tin </a:t>
            </a:r>
            <a:r>
              <a:rPr lang="en-US" sz="3600" dirty="0" err="1">
                <a:solidFill>
                  <a:srgbClr val="000000"/>
                </a:solidFill>
              </a:rPr>
              <a:t>về</a:t>
            </a:r>
            <a:r>
              <a:rPr lang="en-US" sz="3600" dirty="0">
                <a:solidFill>
                  <a:srgbClr val="000000"/>
                </a:solidFill>
              </a:rPr>
              <a:t> </a:t>
            </a:r>
            <a:r>
              <a:rPr lang="en-US" sz="3600" dirty="0" err="1">
                <a:solidFill>
                  <a:srgbClr val="000000"/>
                </a:solidFill>
              </a:rPr>
              <a:t>nhà</a:t>
            </a:r>
            <a:r>
              <a:rPr lang="en-US" sz="3600" dirty="0">
                <a:solidFill>
                  <a:srgbClr val="000000"/>
                </a:solidFill>
              </a:rPr>
              <a:t> </a:t>
            </a:r>
            <a:r>
              <a:rPr lang="en-US" sz="3600" dirty="0" err="1">
                <a:solidFill>
                  <a:srgbClr val="000000"/>
                </a:solidFill>
              </a:rPr>
              <a:t>và</a:t>
            </a:r>
            <a:r>
              <a:rPr lang="en-US" sz="3600" dirty="0">
                <a:solidFill>
                  <a:srgbClr val="000000"/>
                </a:solidFill>
              </a:rPr>
              <a:t> </a:t>
            </a:r>
            <a:r>
              <a:rPr lang="en-US" sz="3600" dirty="0" err="1">
                <a:solidFill>
                  <a:srgbClr val="000000"/>
                </a:solidFill>
              </a:rPr>
              <a:t>từ</a:t>
            </a:r>
            <a:r>
              <a:rPr lang="en-US" sz="3600" dirty="0">
                <a:solidFill>
                  <a:srgbClr val="000000"/>
                </a:solidFill>
              </a:rPr>
              <a:t> </a:t>
            </a:r>
            <a:r>
              <a:rPr lang="en-US" sz="3600" dirty="0" err="1">
                <a:solidFill>
                  <a:srgbClr val="000000"/>
                </a:solidFill>
              </a:rPr>
              <a:t>hôm</a:t>
            </a:r>
            <a:r>
              <a:rPr lang="en-US" sz="3600" dirty="0">
                <a:solidFill>
                  <a:srgbClr val="000000"/>
                </a:solidFill>
              </a:rPr>
              <a:t> </a:t>
            </a:r>
            <a:r>
              <a:rPr lang="en-US" sz="3600" dirty="0" err="1">
                <a:solidFill>
                  <a:srgbClr val="000000"/>
                </a:solidFill>
              </a:rPr>
              <a:t>đó</a:t>
            </a:r>
            <a:r>
              <a:rPr lang="en-US" sz="3600" dirty="0">
                <a:solidFill>
                  <a:srgbClr val="000000"/>
                </a:solidFill>
              </a:rPr>
              <a:t> </a:t>
            </a:r>
            <a:r>
              <a:rPr lang="en-US" sz="3600" dirty="0" err="1">
                <a:solidFill>
                  <a:srgbClr val="000000"/>
                </a:solidFill>
              </a:rPr>
              <a:t>bắt</a:t>
            </a:r>
            <a:r>
              <a:rPr lang="en-US" sz="3600" dirty="0">
                <a:solidFill>
                  <a:srgbClr val="000000"/>
                </a:solidFill>
              </a:rPr>
              <a:t> </a:t>
            </a:r>
            <a:r>
              <a:rPr lang="en-US" sz="3600" dirty="0" err="1">
                <a:solidFill>
                  <a:srgbClr val="000000"/>
                </a:solidFill>
              </a:rPr>
              <a:t>đầu</a:t>
            </a:r>
            <a:r>
              <a:rPr lang="en-US" sz="3600" dirty="0">
                <a:solidFill>
                  <a:srgbClr val="000000"/>
                </a:solidFill>
              </a:rPr>
              <a:t> </a:t>
            </a:r>
            <a:r>
              <a:rPr lang="en-US" sz="3600" dirty="0" err="1">
                <a:solidFill>
                  <a:srgbClr val="000000"/>
                </a:solidFill>
              </a:rPr>
              <a:t>nhớ</a:t>
            </a:r>
            <a:r>
              <a:rPr lang="en-US" sz="3600" dirty="0">
                <a:solidFill>
                  <a:srgbClr val="000000"/>
                </a:solidFill>
              </a:rPr>
              <a:t> </a:t>
            </a:r>
            <a:r>
              <a:rPr lang="en-US" sz="3600" dirty="0" err="1">
                <a:solidFill>
                  <a:srgbClr val="000000"/>
                </a:solidFill>
              </a:rPr>
              <a:t>ra</a:t>
            </a:r>
            <a:r>
              <a:rPr lang="en-US" sz="3600" dirty="0">
                <a:solidFill>
                  <a:srgbClr val="000000"/>
                </a:solidFill>
              </a:rPr>
              <a:t> </a:t>
            </a:r>
            <a:r>
              <a:rPr lang="en-US" sz="3600" dirty="0" err="1">
                <a:solidFill>
                  <a:srgbClr val="000000"/>
                </a:solidFill>
              </a:rPr>
              <a:t>mình</a:t>
            </a:r>
            <a:r>
              <a:rPr lang="en-US" sz="3600" dirty="0">
                <a:solidFill>
                  <a:srgbClr val="000000"/>
                </a:solidFill>
              </a:rPr>
              <a:t> </a:t>
            </a:r>
            <a:r>
              <a:rPr lang="en-US" sz="3600" dirty="0" err="1">
                <a:solidFill>
                  <a:srgbClr val="000000"/>
                </a:solidFill>
              </a:rPr>
              <a:t>là</a:t>
            </a:r>
            <a:r>
              <a:rPr lang="en-US" sz="3600" dirty="0">
                <a:solidFill>
                  <a:srgbClr val="000000"/>
                </a:solidFill>
              </a:rPr>
              <a:t> ai. </a:t>
            </a:r>
            <a:br>
              <a:rPr lang="en-US" sz="3600" dirty="0">
                <a:solidFill>
                  <a:srgbClr val="000000"/>
                </a:solidFill>
              </a:rPr>
            </a:br>
            <a:r>
              <a:rPr lang="en-US" sz="3600" dirty="0" err="1">
                <a:solidFill>
                  <a:srgbClr val="000000"/>
                </a:solidFill>
              </a:rPr>
              <a:t>Sáng</a:t>
            </a:r>
            <a:r>
              <a:rPr lang="en-US" sz="3600" dirty="0">
                <a:solidFill>
                  <a:srgbClr val="000000"/>
                </a:solidFill>
              </a:rPr>
              <a:t> </a:t>
            </a:r>
            <a:r>
              <a:rPr lang="en-US" sz="3600" dirty="0" err="1">
                <a:solidFill>
                  <a:srgbClr val="000000"/>
                </a:solidFill>
              </a:rPr>
              <a:t>hôm</a:t>
            </a:r>
            <a:r>
              <a:rPr lang="en-US" sz="3600" dirty="0">
                <a:solidFill>
                  <a:srgbClr val="000000"/>
                </a:solidFill>
              </a:rPr>
              <a:t> </a:t>
            </a:r>
            <a:r>
              <a:rPr lang="en-US" sz="3600" dirty="0" err="1">
                <a:solidFill>
                  <a:srgbClr val="000000"/>
                </a:solidFill>
              </a:rPr>
              <a:t>sau</a:t>
            </a:r>
            <a:r>
              <a:rPr lang="en-US" sz="3600" dirty="0">
                <a:solidFill>
                  <a:srgbClr val="000000"/>
                </a:solidFill>
              </a:rPr>
              <a:t>, </a:t>
            </a:r>
            <a:r>
              <a:rPr lang="en-US" sz="3600" dirty="0" err="1">
                <a:solidFill>
                  <a:srgbClr val="000000"/>
                </a:solidFill>
              </a:rPr>
              <a:t>Mẹ</a:t>
            </a:r>
            <a:r>
              <a:rPr lang="en-US" sz="3600" dirty="0">
                <a:solidFill>
                  <a:srgbClr val="000000"/>
                </a:solidFill>
              </a:rPr>
              <a:t> </a:t>
            </a:r>
            <a:r>
              <a:rPr lang="en-US" sz="3600" dirty="0" err="1">
                <a:solidFill>
                  <a:srgbClr val="000000"/>
                </a:solidFill>
              </a:rPr>
              <a:t>tìm</a:t>
            </a:r>
            <a:r>
              <a:rPr lang="en-US" sz="3600" dirty="0">
                <a:solidFill>
                  <a:srgbClr val="000000"/>
                </a:solidFill>
              </a:rPr>
              <a:t> </a:t>
            </a:r>
            <a:r>
              <a:rPr lang="en-US" sz="3600" dirty="0" err="1">
                <a:solidFill>
                  <a:srgbClr val="000000"/>
                </a:solidFill>
              </a:rPr>
              <a:t>thấy</a:t>
            </a:r>
            <a:r>
              <a:rPr lang="en-US" sz="3600" dirty="0">
                <a:solidFill>
                  <a:srgbClr val="000000"/>
                </a:solidFill>
              </a:rPr>
              <a:t> </a:t>
            </a:r>
            <a:r>
              <a:rPr lang="en-US" sz="3600" dirty="0" err="1">
                <a:solidFill>
                  <a:srgbClr val="000000"/>
                </a:solidFill>
              </a:rPr>
              <a:t>mảnh</a:t>
            </a:r>
            <a:r>
              <a:rPr lang="en-US" sz="3600" dirty="0">
                <a:solidFill>
                  <a:srgbClr val="000000"/>
                </a:solidFill>
              </a:rPr>
              <a:t> </a:t>
            </a:r>
            <a:r>
              <a:rPr lang="en-US" sz="3600" dirty="0" err="1">
                <a:solidFill>
                  <a:srgbClr val="000000"/>
                </a:solidFill>
              </a:rPr>
              <a:t>giấy</a:t>
            </a:r>
            <a:r>
              <a:rPr lang="en-US" sz="3600" dirty="0">
                <a:solidFill>
                  <a:srgbClr val="000000"/>
                </a:solidFill>
              </a:rPr>
              <a:t> </a:t>
            </a:r>
            <a:r>
              <a:rPr lang="en-US" sz="3600" dirty="0" err="1">
                <a:solidFill>
                  <a:srgbClr val="000000"/>
                </a:solidFill>
              </a:rPr>
              <a:t>trên</a:t>
            </a:r>
            <a:r>
              <a:rPr lang="en-US" sz="3600" dirty="0">
                <a:solidFill>
                  <a:srgbClr val="000000"/>
                </a:solidFill>
              </a:rPr>
              <a:t> </a:t>
            </a:r>
            <a:r>
              <a:rPr lang="en-US" sz="3600" dirty="0" err="1">
                <a:solidFill>
                  <a:srgbClr val="000000"/>
                </a:solidFill>
              </a:rPr>
              <a:t>bàn</a:t>
            </a:r>
            <a:r>
              <a:rPr lang="en-US" sz="3600" dirty="0">
                <a:solidFill>
                  <a:srgbClr val="000000"/>
                </a:solidFill>
              </a:rPr>
              <a:t> </a:t>
            </a:r>
            <a:r>
              <a:rPr lang="en-US" sz="3600" dirty="0" err="1">
                <a:solidFill>
                  <a:srgbClr val="000000"/>
                </a:solidFill>
              </a:rPr>
              <a:t>của</a:t>
            </a:r>
            <a:r>
              <a:rPr lang="en-US" sz="3600" dirty="0">
                <a:solidFill>
                  <a:srgbClr val="000000"/>
                </a:solidFill>
              </a:rPr>
              <a:t> Tin:</a:t>
            </a:r>
            <a:endParaRPr lang="en-US" dirty="0"/>
          </a:p>
        </p:txBody>
      </p:sp>
      <p:sp>
        <p:nvSpPr>
          <p:cNvPr id="7" name="TextBox 7"/>
          <p:cNvSpPr txBox="1"/>
          <p:nvPr/>
        </p:nvSpPr>
        <p:spPr>
          <a:xfrm>
            <a:off x="6388391" y="1601876"/>
            <a:ext cx="2984209" cy="383695"/>
          </a:xfrm>
          <a:prstGeom prst="rect">
            <a:avLst/>
          </a:prstGeom>
        </p:spPr>
        <p:txBody>
          <a:bodyPr wrap="square" lIns="0" tIns="0" rIns="0" bIns="0" rtlCol="0" anchor="t">
            <a:spAutoFit/>
          </a:bodyPr>
          <a:lstStyle/>
          <a:p>
            <a:pPr>
              <a:lnSpc>
                <a:spcPts val="3262"/>
              </a:lnSpc>
            </a:pPr>
            <a:r>
              <a:rPr lang="en-US" sz="1800" spc="112" dirty="0" err="1">
                <a:solidFill>
                  <a:srgbClr val="000000"/>
                </a:solidFill>
              </a:rPr>
              <a:t>Nhật</a:t>
            </a:r>
            <a:r>
              <a:rPr lang="en-US" sz="1800" spc="112" dirty="0">
                <a:solidFill>
                  <a:srgbClr val="000000"/>
                </a:solidFill>
              </a:rPr>
              <a:t> </a:t>
            </a:r>
            <a:r>
              <a:rPr lang="en-US" sz="1800" spc="112" dirty="0" err="1">
                <a:solidFill>
                  <a:srgbClr val="000000"/>
                </a:solidFill>
              </a:rPr>
              <a:t>ký</a:t>
            </a:r>
            <a:r>
              <a:rPr lang="en-US" sz="1800" spc="112" dirty="0">
                <a:solidFill>
                  <a:srgbClr val="000000"/>
                </a:solidFill>
              </a:rPr>
              <a:t> </a:t>
            </a:r>
            <a:r>
              <a:rPr lang="en-US" sz="1800" spc="112" dirty="0" err="1">
                <a:solidFill>
                  <a:srgbClr val="000000"/>
                </a:solidFill>
              </a:rPr>
              <a:t>thân</a:t>
            </a:r>
            <a:r>
              <a:rPr lang="en-US" sz="1800" spc="112" dirty="0">
                <a:solidFill>
                  <a:srgbClr val="000000"/>
                </a:solidFill>
              </a:rPr>
              <a:t> </a:t>
            </a:r>
            <a:r>
              <a:rPr lang="en-US" sz="1800" spc="112" dirty="0" err="1">
                <a:solidFill>
                  <a:srgbClr val="000000"/>
                </a:solidFill>
              </a:rPr>
              <a:t>yêu</a:t>
            </a:r>
            <a:r>
              <a:rPr lang="en-US" sz="1800" spc="112" dirty="0">
                <a:solidFill>
                  <a:srgbClr val="000000"/>
                </a:solidFill>
              </a:rPr>
              <a:t>...</a:t>
            </a:r>
          </a:p>
        </p:txBody>
      </p:sp>
      <p:sp>
        <p:nvSpPr>
          <p:cNvPr id="8" name="TextBox 8"/>
          <p:cNvSpPr txBox="1"/>
          <p:nvPr/>
        </p:nvSpPr>
        <p:spPr>
          <a:xfrm>
            <a:off x="6388391" y="2109949"/>
            <a:ext cx="2984209" cy="383695"/>
          </a:xfrm>
          <a:prstGeom prst="rect">
            <a:avLst/>
          </a:prstGeom>
        </p:spPr>
        <p:txBody>
          <a:bodyPr wrap="square" lIns="0" tIns="0" rIns="0" bIns="0" rtlCol="0" anchor="t">
            <a:spAutoFit/>
          </a:bodyPr>
          <a:lstStyle/>
          <a:p>
            <a:pPr>
              <a:lnSpc>
                <a:spcPts val="3262"/>
              </a:lnSpc>
            </a:pPr>
            <a:r>
              <a:rPr lang="en-US" sz="1800" spc="112" dirty="0">
                <a:solidFill>
                  <a:srgbClr val="000000"/>
                </a:solidFill>
              </a:rPr>
              <a:t>Em </a:t>
            </a:r>
            <a:r>
              <a:rPr lang="en-US" sz="1800" spc="112" dirty="0" err="1">
                <a:solidFill>
                  <a:srgbClr val="000000"/>
                </a:solidFill>
              </a:rPr>
              <a:t>tên</a:t>
            </a:r>
            <a:r>
              <a:rPr lang="en-US" sz="1800" spc="112" dirty="0">
                <a:solidFill>
                  <a:srgbClr val="000000"/>
                </a:solidFill>
              </a:rPr>
              <a:t> </a:t>
            </a:r>
            <a:r>
              <a:rPr lang="en-US" sz="1800" spc="112" dirty="0" err="1">
                <a:solidFill>
                  <a:srgbClr val="000000"/>
                </a:solidFill>
              </a:rPr>
              <a:t>là</a:t>
            </a:r>
            <a:r>
              <a:rPr lang="en-US" sz="1800" spc="112" dirty="0">
                <a:solidFill>
                  <a:srgbClr val="000000"/>
                </a:solidFill>
              </a:rPr>
              <a:t> Tin.</a:t>
            </a:r>
          </a:p>
        </p:txBody>
      </p:sp>
      <p:sp>
        <p:nvSpPr>
          <p:cNvPr id="9" name="TextBox 9"/>
          <p:cNvSpPr txBox="1"/>
          <p:nvPr/>
        </p:nvSpPr>
        <p:spPr>
          <a:xfrm>
            <a:off x="6388391" y="2584354"/>
            <a:ext cx="2984209" cy="383695"/>
          </a:xfrm>
          <a:prstGeom prst="rect">
            <a:avLst/>
          </a:prstGeom>
        </p:spPr>
        <p:txBody>
          <a:bodyPr wrap="square" lIns="0" tIns="0" rIns="0" bIns="0" rtlCol="0" anchor="t">
            <a:spAutoFit/>
          </a:bodyPr>
          <a:lstStyle/>
          <a:p>
            <a:pPr>
              <a:lnSpc>
                <a:spcPts val="3262"/>
              </a:lnSpc>
            </a:pPr>
            <a:r>
              <a:rPr lang="en-US" sz="1800" spc="112" dirty="0">
                <a:solidFill>
                  <a:srgbClr val="000000"/>
                </a:solidFill>
              </a:rPr>
              <a:t>Em 10 </a:t>
            </a:r>
            <a:r>
              <a:rPr lang="en-US" sz="1800" spc="112" dirty="0" err="1">
                <a:solidFill>
                  <a:srgbClr val="000000"/>
                </a:solidFill>
              </a:rPr>
              <a:t>tuổi</a:t>
            </a:r>
            <a:r>
              <a:rPr lang="en-US" sz="1800" spc="112" dirty="0">
                <a:solidFill>
                  <a:srgbClr val="000000"/>
                </a:solidFill>
              </a:rPr>
              <a:t>.</a:t>
            </a:r>
          </a:p>
        </p:txBody>
      </p:sp>
      <p:sp>
        <p:nvSpPr>
          <p:cNvPr id="10" name="TextBox 10"/>
          <p:cNvSpPr txBox="1"/>
          <p:nvPr/>
        </p:nvSpPr>
        <p:spPr>
          <a:xfrm>
            <a:off x="6388391" y="3016385"/>
            <a:ext cx="2984209" cy="793615"/>
          </a:xfrm>
          <a:prstGeom prst="rect">
            <a:avLst/>
          </a:prstGeom>
        </p:spPr>
        <p:txBody>
          <a:bodyPr wrap="square" lIns="0" tIns="0" rIns="0" bIns="0" rtlCol="0" anchor="t">
            <a:spAutoFit/>
          </a:bodyPr>
          <a:lstStyle/>
          <a:p>
            <a:pPr>
              <a:lnSpc>
                <a:spcPts val="3262"/>
              </a:lnSpc>
            </a:pPr>
            <a:r>
              <a:rPr lang="en-US" sz="1800" spc="112" dirty="0">
                <a:solidFill>
                  <a:srgbClr val="000000"/>
                </a:solidFill>
              </a:rPr>
              <a:t>Em </a:t>
            </a:r>
            <a:r>
              <a:rPr lang="en-US" sz="1800" spc="112" dirty="0" err="1">
                <a:solidFill>
                  <a:srgbClr val="000000"/>
                </a:solidFill>
              </a:rPr>
              <a:t>học</a:t>
            </a:r>
            <a:r>
              <a:rPr lang="en-US" sz="1800" spc="112" dirty="0">
                <a:solidFill>
                  <a:srgbClr val="000000"/>
                </a:solidFill>
              </a:rPr>
              <a:t> </a:t>
            </a:r>
            <a:r>
              <a:rPr lang="en-US" sz="1800" spc="112" dirty="0" err="1">
                <a:solidFill>
                  <a:srgbClr val="000000"/>
                </a:solidFill>
              </a:rPr>
              <a:t>trường</a:t>
            </a:r>
            <a:r>
              <a:rPr lang="en-US" sz="1800" spc="112" dirty="0">
                <a:solidFill>
                  <a:srgbClr val="000000"/>
                </a:solidFill>
              </a:rPr>
              <a:t> </a:t>
            </a:r>
            <a:r>
              <a:rPr lang="en-US" sz="1800" spc="112" dirty="0" err="1">
                <a:solidFill>
                  <a:srgbClr val="000000"/>
                </a:solidFill>
              </a:rPr>
              <a:t>tiểu</a:t>
            </a:r>
            <a:r>
              <a:rPr lang="en-US" sz="1800" spc="112" dirty="0">
                <a:solidFill>
                  <a:srgbClr val="000000"/>
                </a:solidFill>
              </a:rPr>
              <a:t> </a:t>
            </a:r>
            <a:r>
              <a:rPr lang="en-US" sz="1800" spc="112" dirty="0" err="1">
                <a:solidFill>
                  <a:srgbClr val="000000"/>
                </a:solidFill>
              </a:rPr>
              <a:t>học</a:t>
            </a:r>
            <a:r>
              <a:rPr lang="en-US" sz="1800" spc="112" dirty="0">
                <a:solidFill>
                  <a:srgbClr val="000000"/>
                </a:solidFill>
              </a:rPr>
              <a:t> </a:t>
            </a:r>
            <a:r>
              <a:rPr lang="en-US" sz="1800" spc="112" dirty="0" err="1">
                <a:solidFill>
                  <a:srgbClr val="000000"/>
                </a:solidFill>
              </a:rPr>
              <a:t>Lawston</a:t>
            </a:r>
            <a:r>
              <a:rPr lang="en-US" sz="1800" spc="112" dirty="0">
                <a:solidFill>
                  <a:srgbClr val="000000"/>
                </a:solidFill>
              </a:rPr>
              <a:t>.</a:t>
            </a:r>
          </a:p>
        </p:txBody>
      </p:sp>
      <p:sp>
        <p:nvSpPr>
          <p:cNvPr id="11" name="TextBox 11"/>
          <p:cNvSpPr txBox="1"/>
          <p:nvPr/>
        </p:nvSpPr>
        <p:spPr>
          <a:xfrm>
            <a:off x="6388391" y="3843106"/>
            <a:ext cx="3131275" cy="383695"/>
          </a:xfrm>
          <a:prstGeom prst="rect">
            <a:avLst/>
          </a:prstGeom>
        </p:spPr>
        <p:txBody>
          <a:bodyPr lIns="0" tIns="0" rIns="0" bIns="0" rtlCol="0" anchor="t">
            <a:spAutoFit/>
          </a:bodyPr>
          <a:lstStyle/>
          <a:p>
            <a:pPr>
              <a:lnSpc>
                <a:spcPts val="3262"/>
              </a:lnSpc>
            </a:pPr>
            <a:r>
              <a:rPr lang="en-US" sz="1800" spc="112" dirty="0">
                <a:solidFill>
                  <a:srgbClr val="000000"/>
                </a:solidFill>
              </a:rPr>
              <a:t>Em </a:t>
            </a:r>
            <a:r>
              <a:rPr lang="en-US" sz="1800" spc="112" dirty="0" err="1">
                <a:solidFill>
                  <a:srgbClr val="000000"/>
                </a:solidFill>
              </a:rPr>
              <a:t>sống</a:t>
            </a:r>
            <a:r>
              <a:rPr lang="en-US" sz="1800" spc="112" dirty="0">
                <a:solidFill>
                  <a:srgbClr val="000000"/>
                </a:solidFill>
              </a:rPr>
              <a:t> </a:t>
            </a:r>
            <a:r>
              <a:rPr lang="en-US" sz="1800" spc="112" dirty="0" err="1">
                <a:solidFill>
                  <a:srgbClr val="000000"/>
                </a:solidFill>
              </a:rPr>
              <a:t>ở</a:t>
            </a:r>
            <a:r>
              <a:rPr lang="en-US" sz="1800" spc="112" dirty="0">
                <a:solidFill>
                  <a:srgbClr val="000000"/>
                </a:solidFill>
              </a:rPr>
              <a:t> </a:t>
            </a:r>
            <a:r>
              <a:rPr lang="en-US" sz="1800" spc="112" dirty="0" err="1">
                <a:solidFill>
                  <a:srgbClr val="000000"/>
                </a:solidFill>
              </a:rPr>
              <a:t>Lawston</a:t>
            </a:r>
            <a:r>
              <a:rPr lang="en-US" sz="1800" spc="112" dirty="0">
                <a:solidFill>
                  <a:srgbClr val="000000"/>
                </a:solidFill>
              </a:rPr>
              <a:t>.</a:t>
            </a:r>
          </a:p>
        </p:txBody>
      </p:sp>
      <p:sp>
        <p:nvSpPr>
          <p:cNvPr id="12" name="TextBox 12"/>
          <p:cNvSpPr txBox="1"/>
          <p:nvPr/>
        </p:nvSpPr>
        <p:spPr>
          <a:xfrm>
            <a:off x="6388391" y="4308554"/>
            <a:ext cx="2984209" cy="383695"/>
          </a:xfrm>
          <a:prstGeom prst="rect">
            <a:avLst/>
          </a:prstGeom>
        </p:spPr>
        <p:txBody>
          <a:bodyPr wrap="square" lIns="0" tIns="0" rIns="0" bIns="0" rtlCol="0" anchor="t">
            <a:spAutoFit/>
          </a:bodyPr>
          <a:lstStyle/>
          <a:p>
            <a:pPr>
              <a:lnSpc>
                <a:spcPts val="3262"/>
              </a:lnSpc>
            </a:pPr>
            <a:r>
              <a:rPr lang="en-US" sz="1800" spc="112" dirty="0">
                <a:solidFill>
                  <a:srgbClr val="000000"/>
                </a:solidFill>
              </a:rPr>
              <a:t>Em </a:t>
            </a:r>
            <a:r>
              <a:rPr lang="en-US" sz="1800" spc="112" dirty="0" err="1">
                <a:solidFill>
                  <a:srgbClr val="000000"/>
                </a:solidFill>
              </a:rPr>
              <a:t>thích</a:t>
            </a:r>
            <a:r>
              <a:rPr lang="en-US" sz="1800" spc="112" dirty="0">
                <a:solidFill>
                  <a:srgbClr val="000000"/>
                </a:solidFill>
              </a:rPr>
              <a:t> </a:t>
            </a:r>
            <a:r>
              <a:rPr lang="en-US" sz="1800" spc="112" dirty="0" err="1">
                <a:solidFill>
                  <a:srgbClr val="000000"/>
                </a:solidFill>
              </a:rPr>
              <a:t>chơi</a:t>
            </a:r>
            <a:r>
              <a:rPr lang="en-US" sz="1800" spc="112" dirty="0">
                <a:solidFill>
                  <a:srgbClr val="000000"/>
                </a:solidFill>
              </a:rPr>
              <a:t> </a:t>
            </a:r>
            <a:r>
              <a:rPr lang="en-US" sz="1800" spc="112" dirty="0" err="1">
                <a:solidFill>
                  <a:srgbClr val="000000"/>
                </a:solidFill>
              </a:rPr>
              <a:t>đá</a:t>
            </a:r>
            <a:r>
              <a:rPr lang="en-US" sz="1800" spc="112" dirty="0">
                <a:solidFill>
                  <a:srgbClr val="000000"/>
                </a:solidFill>
              </a:rPr>
              <a:t> banh.</a:t>
            </a:r>
          </a:p>
        </p:txBody>
      </p:sp>
      <p:sp>
        <p:nvSpPr>
          <p:cNvPr id="14" name="TextBox 14"/>
          <p:cNvSpPr txBox="1"/>
          <p:nvPr/>
        </p:nvSpPr>
        <p:spPr>
          <a:xfrm>
            <a:off x="6388391" y="4789567"/>
            <a:ext cx="3272883" cy="312714"/>
          </a:xfrm>
          <a:prstGeom prst="rect">
            <a:avLst/>
          </a:prstGeom>
        </p:spPr>
        <p:txBody>
          <a:bodyPr lIns="0" tIns="0" rIns="0" bIns="0" rtlCol="0" anchor="t">
            <a:spAutoFit/>
          </a:bodyPr>
          <a:lstStyle/>
          <a:p>
            <a:pPr>
              <a:lnSpc>
                <a:spcPts val="2739"/>
              </a:lnSpc>
            </a:pPr>
            <a:r>
              <a:rPr lang="en-US" sz="1800" spc="94" dirty="0">
                <a:solidFill>
                  <a:srgbClr val="000000"/>
                </a:solidFill>
              </a:rPr>
              <a:t>Em </a:t>
            </a:r>
            <a:r>
              <a:rPr lang="en-US" sz="1800" spc="94" dirty="0" err="1">
                <a:solidFill>
                  <a:srgbClr val="000000"/>
                </a:solidFill>
              </a:rPr>
              <a:t>không</a:t>
            </a:r>
            <a:r>
              <a:rPr lang="en-US" sz="1800" spc="94" dirty="0">
                <a:solidFill>
                  <a:srgbClr val="000000"/>
                </a:solidFill>
              </a:rPr>
              <a:t> </a:t>
            </a:r>
            <a:r>
              <a:rPr lang="en-US" sz="1800" spc="94" dirty="0" err="1">
                <a:solidFill>
                  <a:srgbClr val="000000"/>
                </a:solidFill>
              </a:rPr>
              <a:t>thích</a:t>
            </a:r>
            <a:r>
              <a:rPr lang="en-US" sz="1800" spc="94" dirty="0">
                <a:solidFill>
                  <a:srgbClr val="000000"/>
                </a:solidFill>
              </a:rPr>
              <a:t> </a:t>
            </a:r>
            <a:r>
              <a:rPr lang="en-US" sz="1800" spc="94" dirty="0" err="1">
                <a:solidFill>
                  <a:srgbClr val="000000"/>
                </a:solidFill>
              </a:rPr>
              <a:t>ăn</a:t>
            </a:r>
            <a:r>
              <a:rPr lang="en-US" sz="1800" spc="94" dirty="0">
                <a:solidFill>
                  <a:srgbClr val="000000"/>
                </a:solidFill>
              </a:rPr>
              <a:t> </a:t>
            </a:r>
            <a:r>
              <a:rPr lang="en-US" sz="1800" spc="94" dirty="0" err="1">
                <a:solidFill>
                  <a:srgbClr val="000000"/>
                </a:solidFill>
              </a:rPr>
              <a:t>sô</a:t>
            </a:r>
            <a:r>
              <a:rPr lang="en-US" sz="1800" spc="94" dirty="0">
                <a:solidFill>
                  <a:srgbClr val="000000"/>
                </a:solidFill>
              </a:rPr>
              <a:t>-</a:t>
            </a:r>
            <a:r>
              <a:rPr lang="en-US" sz="1800" spc="94" dirty="0" err="1">
                <a:solidFill>
                  <a:srgbClr val="000000"/>
                </a:solidFill>
              </a:rPr>
              <a:t>cô</a:t>
            </a:r>
            <a:r>
              <a:rPr lang="en-US" sz="1800" spc="94" dirty="0">
                <a:solidFill>
                  <a:srgbClr val="000000"/>
                </a:solidFill>
              </a:rPr>
              <a:t>-la.</a:t>
            </a:r>
          </a:p>
        </p:txBody>
      </p:sp>
      <p:sp>
        <p:nvSpPr>
          <p:cNvPr id="13" name="TextBox 13"/>
          <p:cNvSpPr txBox="1"/>
          <p:nvPr/>
        </p:nvSpPr>
        <p:spPr>
          <a:xfrm>
            <a:off x="6388392" y="5257879"/>
            <a:ext cx="2673386" cy="793615"/>
          </a:xfrm>
          <a:prstGeom prst="rect">
            <a:avLst/>
          </a:prstGeom>
        </p:spPr>
        <p:txBody>
          <a:bodyPr wrap="square" lIns="0" tIns="0" rIns="0" bIns="0" rtlCol="0" anchor="t">
            <a:spAutoFit/>
          </a:bodyPr>
          <a:lstStyle/>
          <a:p>
            <a:pPr>
              <a:lnSpc>
                <a:spcPts val="3262"/>
              </a:lnSpc>
            </a:pPr>
            <a:r>
              <a:rPr lang="en-US" sz="1800" spc="112" dirty="0">
                <a:solidFill>
                  <a:srgbClr val="000000"/>
                </a:solidFill>
              </a:rPr>
              <a:t>Em </a:t>
            </a:r>
            <a:r>
              <a:rPr lang="en-US" sz="1800" spc="112" dirty="0" err="1">
                <a:solidFill>
                  <a:srgbClr val="000000"/>
                </a:solidFill>
              </a:rPr>
              <a:t>sống</a:t>
            </a:r>
            <a:r>
              <a:rPr lang="en-US" sz="1800" spc="112" dirty="0">
                <a:solidFill>
                  <a:srgbClr val="000000"/>
                </a:solidFill>
              </a:rPr>
              <a:t> </a:t>
            </a:r>
            <a:r>
              <a:rPr lang="en-US" sz="1800" spc="112" dirty="0" err="1">
                <a:solidFill>
                  <a:srgbClr val="000000"/>
                </a:solidFill>
              </a:rPr>
              <a:t>với</a:t>
            </a:r>
            <a:r>
              <a:rPr lang="en-US" sz="1800" spc="112" dirty="0">
                <a:solidFill>
                  <a:srgbClr val="000000"/>
                </a:solidFill>
              </a:rPr>
              <a:t> </a:t>
            </a:r>
            <a:r>
              <a:rPr lang="en-US" sz="1800" spc="112" dirty="0" err="1">
                <a:solidFill>
                  <a:srgbClr val="000000"/>
                </a:solidFill>
              </a:rPr>
              <a:t>ba</a:t>
            </a:r>
            <a:r>
              <a:rPr lang="en-US" sz="1800" spc="112" dirty="0">
                <a:solidFill>
                  <a:srgbClr val="000000"/>
                </a:solidFill>
              </a:rPr>
              <a:t> </a:t>
            </a:r>
            <a:r>
              <a:rPr lang="en-US" sz="1800" spc="112" dirty="0" err="1">
                <a:solidFill>
                  <a:srgbClr val="000000"/>
                </a:solidFill>
              </a:rPr>
              <a:t>mẹ</a:t>
            </a:r>
            <a:r>
              <a:rPr lang="en-US" sz="1800" spc="112" dirty="0">
                <a:solidFill>
                  <a:srgbClr val="000000"/>
                </a:solidFill>
              </a:rPr>
              <a:t> </a:t>
            </a:r>
            <a:r>
              <a:rPr lang="en-US" sz="1800" spc="112" dirty="0" err="1">
                <a:solidFill>
                  <a:srgbClr val="000000"/>
                </a:solidFill>
              </a:rPr>
              <a:t>và</a:t>
            </a:r>
            <a:r>
              <a:rPr lang="en-US" sz="1800" spc="112" dirty="0">
                <a:solidFill>
                  <a:srgbClr val="000000"/>
                </a:solidFill>
              </a:rPr>
              <a:t> </a:t>
            </a:r>
          </a:p>
          <a:p>
            <a:pPr>
              <a:lnSpc>
                <a:spcPts val="3262"/>
              </a:lnSpc>
            </a:pPr>
            <a:r>
              <a:rPr lang="en-US" sz="1800" spc="112" dirty="0" err="1">
                <a:solidFill>
                  <a:srgbClr val="000000"/>
                </a:solidFill>
              </a:rPr>
              <a:t>ông</a:t>
            </a:r>
            <a:r>
              <a:rPr lang="en-US" sz="1800" spc="112" dirty="0">
                <a:solidFill>
                  <a:srgbClr val="000000"/>
                </a:solidFill>
              </a:rPr>
              <a:t> </a:t>
            </a:r>
            <a:r>
              <a:rPr lang="en-US" sz="1800" spc="112" dirty="0" err="1">
                <a:solidFill>
                  <a:srgbClr val="000000"/>
                </a:solidFill>
              </a:rPr>
              <a:t>bà</a:t>
            </a:r>
            <a:r>
              <a:rPr lang="en-US" sz="1800" spc="112" dirty="0">
                <a:solidFill>
                  <a:srgbClr val="000000"/>
                </a:solidFill>
              </a:rPr>
              <a:t>.</a:t>
            </a:r>
          </a:p>
        </p:txBody>
      </p:sp>
      <p:sp>
        <p:nvSpPr>
          <p:cNvPr id="16" name="Slide Number Placeholder 2">
            <a:extLst>
              <a:ext uri="{FF2B5EF4-FFF2-40B4-BE49-F238E27FC236}">
                <a16:creationId xmlns:a16="http://schemas.microsoft.com/office/drawing/2014/main" id="{D5701CC9-8582-7835-3A63-C1F531E104B8}"/>
              </a:ext>
              <a:ext uri="{C183D7F6-B498-43B3-948B-1728B52AA6E4}">
                <adec:decorative xmlns:adec="http://schemas.microsoft.com/office/drawing/2017/decorative" val="1"/>
              </a:ext>
            </a:extLst>
          </p:cNvPr>
          <p:cNvSpPr txBox="1">
            <a:spLocks/>
          </p:cNvSpPr>
          <p:nvPr/>
        </p:nvSpPr>
        <p:spPr>
          <a:xfrm>
            <a:off x="11124000" y="63246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10</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2632A3-EC12-569D-6BBC-80E1964D1C3A}"/>
              </a:ext>
            </a:extLst>
          </p:cNvPr>
          <p:cNvSpPr>
            <a:spLocks noGrp="1"/>
          </p:cNvSpPr>
          <p:nvPr>
            <p:ph type="title"/>
          </p:nvPr>
        </p:nvSpPr>
        <p:spPr>
          <a:xfrm>
            <a:off x="360000" y="360000"/>
            <a:ext cx="9241200" cy="859200"/>
          </a:xfrm>
        </p:spPr>
        <p:txBody>
          <a:bodyPr/>
          <a:lstStyle/>
          <a:p>
            <a:r>
              <a:rPr lang="en-US" sz="3600" dirty="0">
                <a:solidFill>
                  <a:srgbClr val="000000"/>
                </a:solidFill>
              </a:rPr>
              <a:t>Tin </a:t>
            </a:r>
            <a:r>
              <a:rPr lang="en-US" sz="3600" dirty="0" err="1">
                <a:solidFill>
                  <a:srgbClr val="000000"/>
                </a:solidFill>
              </a:rPr>
              <a:t>không</a:t>
            </a:r>
            <a:r>
              <a:rPr lang="en-US" sz="3600" dirty="0">
                <a:solidFill>
                  <a:srgbClr val="000000"/>
                </a:solidFill>
              </a:rPr>
              <a:t> bao </a:t>
            </a:r>
            <a:r>
              <a:rPr lang="en-US" sz="3600" dirty="0" err="1">
                <a:solidFill>
                  <a:srgbClr val="000000"/>
                </a:solidFill>
              </a:rPr>
              <a:t>giờ</a:t>
            </a:r>
            <a:r>
              <a:rPr lang="en-US" sz="3600" dirty="0">
                <a:solidFill>
                  <a:srgbClr val="000000"/>
                </a:solidFill>
              </a:rPr>
              <a:t> </a:t>
            </a:r>
            <a:r>
              <a:rPr lang="en-US" sz="3600" dirty="0" err="1">
                <a:solidFill>
                  <a:srgbClr val="000000"/>
                </a:solidFill>
              </a:rPr>
              <a:t>quên</a:t>
            </a:r>
            <a:r>
              <a:rPr lang="en-US" sz="3600" dirty="0">
                <a:solidFill>
                  <a:srgbClr val="000000"/>
                </a:solidFill>
              </a:rPr>
              <a:t> </a:t>
            </a:r>
            <a:r>
              <a:rPr lang="en-US" sz="3600" dirty="0" err="1">
                <a:solidFill>
                  <a:srgbClr val="000000"/>
                </a:solidFill>
              </a:rPr>
              <a:t>nó</a:t>
            </a:r>
            <a:r>
              <a:rPr lang="en-US" sz="3600" dirty="0">
                <a:solidFill>
                  <a:srgbClr val="000000"/>
                </a:solidFill>
              </a:rPr>
              <a:t> </a:t>
            </a:r>
            <a:r>
              <a:rPr lang="en-US" sz="3600" dirty="0" err="1">
                <a:solidFill>
                  <a:srgbClr val="000000"/>
                </a:solidFill>
              </a:rPr>
              <a:t>là</a:t>
            </a:r>
            <a:r>
              <a:rPr lang="en-US" sz="3600" dirty="0">
                <a:solidFill>
                  <a:srgbClr val="000000"/>
                </a:solidFill>
              </a:rPr>
              <a:t> ai </a:t>
            </a:r>
            <a:r>
              <a:rPr lang="en-US" sz="3600" dirty="0" err="1">
                <a:solidFill>
                  <a:srgbClr val="000000"/>
                </a:solidFill>
              </a:rPr>
              <a:t>nữa</a:t>
            </a:r>
            <a:r>
              <a:rPr lang="en-US" sz="3600" dirty="0">
                <a:solidFill>
                  <a:srgbClr val="000000"/>
                </a:solidFill>
              </a:rPr>
              <a:t>.</a:t>
            </a:r>
            <a:endParaRPr lang="en-US" dirty="0"/>
          </a:p>
        </p:txBody>
      </p:sp>
      <p:grpSp>
        <p:nvGrpSpPr>
          <p:cNvPr id="7" name="Group 6">
            <a:extLst>
              <a:ext uri="{FF2B5EF4-FFF2-40B4-BE49-F238E27FC236}">
                <a16:creationId xmlns:a16="http://schemas.microsoft.com/office/drawing/2014/main" id="{ED70EB26-B24C-E5E4-59B7-7A63F2BDBD44}"/>
              </a:ext>
              <a:ext uri="{C183D7F6-B498-43B3-948B-1728B52AA6E4}">
                <adec:decorative xmlns:adec="http://schemas.microsoft.com/office/drawing/2017/decorative" val="1"/>
              </a:ext>
            </a:extLst>
          </p:cNvPr>
          <p:cNvGrpSpPr/>
          <p:nvPr/>
        </p:nvGrpSpPr>
        <p:grpSpPr>
          <a:xfrm>
            <a:off x="2663546" y="0"/>
            <a:ext cx="9417718" cy="7178109"/>
            <a:chOff x="2663546" y="0"/>
            <a:chExt cx="9417718" cy="7178109"/>
          </a:xfrm>
        </p:grpSpPr>
        <p:sp>
          <p:nvSpPr>
            <p:cNvPr id="2" name="Freeform 2">
              <a:extLst>
                <a:ext uri="{C183D7F6-B498-43B3-948B-1728B52AA6E4}">
                  <adec:decorative xmlns:adec="http://schemas.microsoft.com/office/drawing/2017/decorative" val="1"/>
                </a:ext>
              </a:extLst>
            </p:cNvPr>
            <p:cNvSpPr/>
            <p:nvPr/>
          </p:nvSpPr>
          <p:spPr>
            <a:xfrm rot="-1168205" flipH="1">
              <a:off x="2663546" y="2720203"/>
              <a:ext cx="4583965" cy="4457906"/>
            </a:xfrm>
            <a:custGeom>
              <a:avLst/>
              <a:gdLst/>
              <a:ahLst/>
              <a:cxnLst/>
              <a:rect l="l" t="t" r="r" b="b"/>
              <a:pathLst>
                <a:path w="6875947" h="6686859">
                  <a:moveTo>
                    <a:pt x="6875947" y="0"/>
                  </a:moveTo>
                  <a:lnTo>
                    <a:pt x="0" y="0"/>
                  </a:lnTo>
                  <a:lnTo>
                    <a:pt x="0" y="6686858"/>
                  </a:lnTo>
                  <a:lnTo>
                    <a:pt x="6875947" y="6686858"/>
                  </a:lnTo>
                  <a:lnTo>
                    <a:pt x="68759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10565646" y="0"/>
              <a:ext cx="1515618" cy="2743200"/>
            </a:xfrm>
            <a:custGeom>
              <a:avLst/>
              <a:gdLst/>
              <a:ahLst/>
              <a:cxnLst/>
              <a:rect l="l" t="t" r="r" b="b"/>
              <a:pathLst>
                <a:path w="2273427" h="4114800">
                  <a:moveTo>
                    <a:pt x="0" y="0"/>
                  </a:moveTo>
                  <a:lnTo>
                    <a:pt x="2273427" y="0"/>
                  </a:lnTo>
                  <a:lnTo>
                    <a:pt x="2273427" y="4114800"/>
                  </a:lnTo>
                  <a:lnTo>
                    <a:pt x="0" y="4114800"/>
                  </a:lnTo>
                  <a:lnTo>
                    <a:pt x="0" y="0"/>
                  </a:lnTo>
                  <a:close/>
                </a:path>
              </a:pathLst>
            </a:custGeo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grpSp>
      <p:sp>
        <p:nvSpPr>
          <p:cNvPr id="6" name="Slide Number Placeholder 2">
            <a:extLst>
              <a:ext uri="{FF2B5EF4-FFF2-40B4-BE49-F238E27FC236}">
                <a16:creationId xmlns:a16="http://schemas.microsoft.com/office/drawing/2014/main" id="{EE354758-2FE9-E338-9E02-551207BBCF7E}"/>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11</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373820-2EB4-7EA3-BDB2-C7DEA4F6634C}"/>
              </a:ext>
            </a:extLst>
          </p:cNvPr>
          <p:cNvSpPr>
            <a:spLocks noGrp="1"/>
          </p:cNvSpPr>
          <p:nvPr>
            <p:ph type="title"/>
          </p:nvPr>
        </p:nvSpPr>
        <p:spPr/>
        <p:txBody>
          <a:bodyPr/>
          <a:lstStyle/>
          <a:p>
            <a:r>
              <a:rPr lang="en-US" dirty="0"/>
              <a:t>Copyright</a:t>
            </a:r>
          </a:p>
        </p:txBody>
      </p:sp>
      <p:sp>
        <p:nvSpPr>
          <p:cNvPr id="5" name="Text Placeholder 6">
            <a:extLst>
              <a:ext uri="{FF2B5EF4-FFF2-40B4-BE49-F238E27FC236}">
                <a16:creationId xmlns:a16="http://schemas.microsoft.com/office/drawing/2014/main" id="{AA534ABD-16BC-18EE-747E-3494B6D9A8FC}"/>
              </a:ext>
            </a:extLst>
          </p:cNvPr>
          <p:cNvSpPr>
            <a:spLocks noGrp="1"/>
          </p:cNvSpPr>
          <p:nvPr>
            <p:ph type="body" sz="quarter" idx="18"/>
          </p:nvPr>
        </p:nvSpPr>
        <p:spPr>
          <a:xfrm>
            <a:off x="360000" y="981264"/>
            <a:ext cx="10080000" cy="310015"/>
          </a:xfrm>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a:t>
            </a:r>
            <a:r>
              <a:rPr lang="en-AU" dirty="0"/>
              <a:t>4</a:t>
            </a:r>
          </a:p>
        </p:txBody>
      </p:sp>
      <p:sp>
        <p:nvSpPr>
          <p:cNvPr id="6" name="TextBox 5">
            <a:extLst>
              <a:ext uri="{FF2B5EF4-FFF2-40B4-BE49-F238E27FC236}">
                <a16:creationId xmlns:a16="http://schemas.microsoft.com/office/drawing/2014/main" id="{E5706ADB-7DE0-12F7-618F-7BD648A8121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2024.</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
        <p:nvSpPr>
          <p:cNvPr id="2" name="Slide Number Placeholder 1">
            <a:extLst>
              <a:ext uri="{FF2B5EF4-FFF2-40B4-BE49-F238E27FC236}">
                <a16:creationId xmlns:a16="http://schemas.microsoft.com/office/drawing/2014/main" id="{C293B7DB-A595-783F-6180-188A95E45C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a:t>
            </a:fld>
            <a:endParaRPr lang="en-AU" dirty="0"/>
          </a:p>
        </p:txBody>
      </p:sp>
    </p:spTree>
    <p:extLst>
      <p:ext uri="{BB962C8B-B14F-4D97-AF65-F5344CB8AC3E}">
        <p14:creationId xmlns:p14="http://schemas.microsoft.com/office/powerpoint/2010/main" val="417449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755D"/>
        </a:solidFill>
        <a:effectLst/>
      </p:bgPr>
    </p:bg>
    <p:spTree>
      <p:nvGrpSpPr>
        <p:cNvPr id="1" name=""/>
        <p:cNvGrpSpPr/>
        <p:nvPr/>
      </p:nvGrpSpPr>
      <p:grpSpPr>
        <a:xfrm>
          <a:off x="0" y="0"/>
          <a:ext cx="0" cy="0"/>
          <a:chOff x="0" y="0"/>
          <a:chExt cx="0" cy="0"/>
        </a:xfrm>
      </p:grpSpPr>
      <p:sp>
        <p:nvSpPr>
          <p:cNvPr id="4" name="TextBox 4"/>
          <p:cNvSpPr txBox="1"/>
          <p:nvPr/>
        </p:nvSpPr>
        <p:spPr>
          <a:xfrm rot="-348996">
            <a:off x="257099" y="1110085"/>
            <a:ext cx="5486868" cy="5101909"/>
          </a:xfrm>
          <a:prstGeom prst="rect">
            <a:avLst/>
          </a:prstGeom>
        </p:spPr>
        <p:txBody>
          <a:bodyPr lIns="0" tIns="0" rIns="0" bIns="0" rtlCol="0" anchor="t">
            <a:spAutoFit/>
          </a:bodyPr>
          <a:lstStyle/>
          <a:p>
            <a:pPr algn="ctr">
              <a:lnSpc>
                <a:spcPts val="13231"/>
              </a:lnSpc>
            </a:pPr>
            <a:r>
              <a:rPr lang="en-US" sz="11720" b="1" dirty="0">
                <a:solidFill>
                  <a:srgbClr val="FFFFFF"/>
                </a:solidFill>
                <a:latin typeface="Comic Sans MS" panose="030F0902030302020204" pitchFamily="66" charset="0"/>
              </a:rPr>
              <a:t>TÔI </a:t>
            </a:r>
          </a:p>
          <a:p>
            <a:pPr algn="ctr">
              <a:lnSpc>
                <a:spcPts val="13231"/>
              </a:lnSpc>
            </a:pPr>
            <a:r>
              <a:rPr lang="en-US" sz="11720" b="1" dirty="0">
                <a:solidFill>
                  <a:srgbClr val="FFFFFF"/>
                </a:solidFill>
                <a:latin typeface="Comic Sans MS" panose="030F0902030302020204" pitchFamily="66" charset="0"/>
              </a:rPr>
              <a:t>LÀ</a:t>
            </a:r>
          </a:p>
          <a:p>
            <a:pPr algn="ctr">
              <a:lnSpc>
                <a:spcPts val="13243"/>
              </a:lnSpc>
            </a:pPr>
            <a:r>
              <a:rPr lang="en-US" sz="11720" b="1" dirty="0">
                <a:solidFill>
                  <a:srgbClr val="FFFFFF"/>
                </a:solidFill>
                <a:latin typeface="Comic Sans MS" panose="030F0902030302020204" pitchFamily="66" charset="0"/>
              </a:rPr>
              <a:t>AI?</a:t>
            </a:r>
          </a:p>
        </p:txBody>
      </p:sp>
      <p:grpSp>
        <p:nvGrpSpPr>
          <p:cNvPr id="12" name="Group 11">
            <a:extLst>
              <a:ext uri="{FF2B5EF4-FFF2-40B4-BE49-F238E27FC236}">
                <a16:creationId xmlns:a16="http://schemas.microsoft.com/office/drawing/2014/main" id="{8DBCE0E8-FAE9-E7E7-5D4A-DB608AEB7FA0}"/>
              </a:ext>
              <a:ext uri="{C183D7F6-B498-43B3-948B-1728B52AA6E4}">
                <adec:decorative xmlns:adec="http://schemas.microsoft.com/office/drawing/2017/decorative" val="1"/>
              </a:ext>
            </a:extLst>
          </p:cNvPr>
          <p:cNvGrpSpPr/>
          <p:nvPr/>
        </p:nvGrpSpPr>
        <p:grpSpPr>
          <a:xfrm>
            <a:off x="-840222" y="-2266052"/>
            <a:ext cx="13473906" cy="10246747"/>
            <a:chOff x="-840222" y="-2266052"/>
            <a:chExt cx="13473906" cy="10246747"/>
          </a:xfrm>
        </p:grpSpPr>
        <p:sp>
          <p:nvSpPr>
            <p:cNvPr id="2" name="Freeform 2">
              <a:extLst>
                <a:ext uri="{C183D7F6-B498-43B3-948B-1728B52AA6E4}">
                  <adec:decorative xmlns:adec="http://schemas.microsoft.com/office/drawing/2017/decorative" val="1"/>
                </a:ext>
              </a:extLst>
            </p:cNvPr>
            <p:cNvSpPr/>
            <p:nvPr/>
          </p:nvSpPr>
          <p:spPr>
            <a:xfrm rot="5400000">
              <a:off x="1078530" y="-4184804"/>
              <a:ext cx="9636401" cy="13473906"/>
            </a:xfrm>
            <a:custGeom>
              <a:avLst/>
              <a:gdLst/>
              <a:ahLst/>
              <a:cxnLst/>
              <a:rect l="l" t="t" r="r" b="b"/>
              <a:pathLst>
                <a:path w="14454602" h="20210859">
                  <a:moveTo>
                    <a:pt x="0" y="0"/>
                  </a:moveTo>
                  <a:lnTo>
                    <a:pt x="14454602" y="0"/>
                  </a:lnTo>
                  <a:lnTo>
                    <a:pt x="14454602" y="20210859"/>
                  </a:lnTo>
                  <a:lnTo>
                    <a:pt x="0" y="20210859"/>
                  </a:lnTo>
                  <a:lnTo>
                    <a:pt x="0" y="0"/>
                  </a:lnTo>
                  <a:close/>
                </a:path>
              </a:pathLst>
            </a:custGeom>
            <a:blipFill>
              <a:blip r:embed="rId2" cstate="hqprint">
                <a:alphaModFix amt="19999"/>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84" b="-84"/>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rot="-1622511">
              <a:off x="4353316" y="74868"/>
              <a:ext cx="8129385" cy="7905827"/>
            </a:xfrm>
            <a:custGeom>
              <a:avLst/>
              <a:gdLst/>
              <a:ahLst/>
              <a:cxnLst/>
              <a:rect l="l" t="t" r="r" b="b"/>
              <a:pathLst>
                <a:path w="12194077" h="11858740">
                  <a:moveTo>
                    <a:pt x="0" y="0"/>
                  </a:moveTo>
                  <a:lnTo>
                    <a:pt x="12194076" y="0"/>
                  </a:lnTo>
                  <a:lnTo>
                    <a:pt x="12194076" y="11858740"/>
                  </a:lnTo>
                  <a:lnTo>
                    <a:pt x="0" y="118587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grpSp>
      <p:sp>
        <p:nvSpPr>
          <p:cNvPr id="9" name="Title 8">
            <a:extLst>
              <a:ext uri="{FF2B5EF4-FFF2-40B4-BE49-F238E27FC236}">
                <a16:creationId xmlns:a16="http://schemas.microsoft.com/office/drawing/2014/main" id="{B535AA96-E3A7-4FE4-A26F-BC45C67D6DC9}"/>
              </a:ext>
              <a:ext uri="{C183D7F6-B498-43B3-948B-1728B52AA6E4}">
                <adec:decorative xmlns:adec="http://schemas.microsoft.com/office/drawing/2017/decorative" val="1"/>
              </a:ext>
            </a:extLst>
          </p:cNvPr>
          <p:cNvSpPr>
            <a:spLocks noGrp="1"/>
          </p:cNvSpPr>
          <p:nvPr>
            <p:ph type="title"/>
          </p:nvPr>
        </p:nvSpPr>
        <p:spPr>
          <a:xfrm>
            <a:off x="360000" y="-736656"/>
            <a:ext cx="10080000" cy="630600"/>
          </a:xfrm>
        </p:spPr>
        <p:txBody>
          <a:bodyPr/>
          <a:lstStyle/>
          <a:p>
            <a:r>
              <a:rPr lang="en-US" dirty="0"/>
              <a:t>Slide 2</a:t>
            </a:r>
          </a:p>
        </p:txBody>
      </p:sp>
      <p:sp>
        <p:nvSpPr>
          <p:cNvPr id="10" name="Slide Number Placeholder 2">
            <a:extLst>
              <a:ext uri="{FF2B5EF4-FFF2-40B4-BE49-F238E27FC236}">
                <a16:creationId xmlns:a16="http://schemas.microsoft.com/office/drawing/2014/main" id="{BF1601C4-953B-0B3E-6911-2ADE43B570E4}"/>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2</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552F2B-4C4D-244E-53F3-ADB0AE68FB0C}"/>
              </a:ext>
              <a:ext uri="{C183D7F6-B498-43B3-948B-1728B52AA6E4}">
                <adec:decorative xmlns:adec="http://schemas.microsoft.com/office/drawing/2017/decorative" val="1"/>
              </a:ext>
            </a:extLst>
          </p:cNvPr>
          <p:cNvGrpSpPr/>
          <p:nvPr/>
        </p:nvGrpSpPr>
        <p:grpSpPr>
          <a:xfrm>
            <a:off x="0" y="0"/>
            <a:ext cx="12192000" cy="5705475"/>
            <a:chOff x="0" y="0"/>
            <a:chExt cx="12192000" cy="5705475"/>
          </a:xfrm>
        </p:grpSpPr>
        <p:sp>
          <p:nvSpPr>
            <p:cNvPr id="2" name="Freeform 2"/>
            <p:cNvSpPr/>
            <p:nvPr/>
          </p:nvSpPr>
          <p:spPr>
            <a:xfrm>
              <a:off x="0" y="0"/>
              <a:ext cx="12192000" cy="5705475"/>
            </a:xfrm>
            <a:custGeom>
              <a:avLst/>
              <a:gdLst/>
              <a:ahLst/>
              <a:cxnLst/>
              <a:rect l="l" t="t" r="r" b="b"/>
              <a:pathLst>
                <a:path w="18288000" h="8558212">
                  <a:moveTo>
                    <a:pt x="0" y="0"/>
                  </a:moveTo>
                  <a:lnTo>
                    <a:pt x="18288000" y="0"/>
                  </a:lnTo>
                  <a:lnTo>
                    <a:pt x="18288000" y="8558212"/>
                  </a:lnTo>
                  <a:lnTo>
                    <a:pt x="0" y="8558212"/>
                  </a:lnTo>
                  <a:lnTo>
                    <a:pt x="0" y="0"/>
                  </a:lnTo>
                  <a:close/>
                </a:path>
              </a:pathLst>
            </a:custGeom>
            <a:blipFill>
              <a:blip r:embed="rId2"/>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4209613" y="2721458"/>
              <a:ext cx="2816166" cy="2984017"/>
            </a:xfrm>
            <a:custGeom>
              <a:avLst/>
              <a:gdLst/>
              <a:ahLst/>
              <a:cxnLst/>
              <a:rect l="l" t="t" r="r" b="b"/>
              <a:pathLst>
                <a:path w="4224249" h="4476026">
                  <a:moveTo>
                    <a:pt x="0" y="0"/>
                  </a:moveTo>
                  <a:lnTo>
                    <a:pt x="4224249" y="0"/>
                  </a:lnTo>
                  <a:lnTo>
                    <a:pt x="4224249" y="4476025"/>
                  </a:lnTo>
                  <a:lnTo>
                    <a:pt x="0" y="4476025"/>
                  </a:lnTo>
                  <a:lnTo>
                    <a:pt x="0" y="0"/>
                  </a:lnTo>
                  <a:close/>
                </a:path>
              </a:pathLst>
            </a:custGeom>
            <a: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6716069" y="948405"/>
              <a:ext cx="4154359" cy="2586088"/>
            </a:xfrm>
            <a:custGeom>
              <a:avLst/>
              <a:gdLst/>
              <a:ahLst/>
              <a:cxnLst/>
              <a:rect l="l" t="t" r="r" b="b"/>
              <a:pathLst>
                <a:path w="6231538" h="3879132">
                  <a:moveTo>
                    <a:pt x="0" y="0"/>
                  </a:moveTo>
                  <a:lnTo>
                    <a:pt x="6231538" y="0"/>
                  </a:lnTo>
                  <a:lnTo>
                    <a:pt x="6231538" y="3879132"/>
                  </a:lnTo>
                  <a:lnTo>
                    <a:pt x="0" y="3879132"/>
                  </a:lnTo>
                  <a:lnTo>
                    <a:pt x="0" y="0"/>
                  </a:lnTo>
                  <a:close/>
                </a:path>
              </a:pathLst>
            </a:custGeom>
            <a:blipFill>
              <a:blip r:embed="rId5" cstate="hqprint">
                <a:extLst>
                  <a:ext uri="{28A0092B-C50C-407E-A947-70E740481C1C}">
                    <a14:useLocalDpi xmlns:a14="http://schemas.microsoft.com/office/drawing/2010/main"/>
                  </a:ext>
                </a:extLst>
              </a:blip>
              <a:stretch>
                <a:fillRect/>
              </a:stretch>
            </a:blipFill>
          </p:spPr>
          <p:txBody>
            <a:bodyPr/>
            <a:lstStyle/>
            <a:p>
              <a:endParaRPr lang="en-US" sz="800"/>
            </a:p>
          </p:txBody>
        </p:sp>
      </p:grpSp>
      <p:sp>
        <p:nvSpPr>
          <p:cNvPr id="6" name="TextBox 6"/>
          <p:cNvSpPr txBox="1"/>
          <p:nvPr/>
        </p:nvSpPr>
        <p:spPr>
          <a:xfrm>
            <a:off x="6703369" y="1491783"/>
            <a:ext cx="4493861" cy="791948"/>
          </a:xfrm>
          <a:prstGeom prst="rect">
            <a:avLst/>
          </a:prstGeom>
        </p:spPr>
        <p:txBody>
          <a:bodyPr lIns="0" tIns="0" rIns="0" bIns="0" rtlCol="0" anchor="t">
            <a:spAutoFit/>
          </a:bodyPr>
          <a:lstStyle/>
          <a:p>
            <a:pPr algn="ctr">
              <a:lnSpc>
                <a:spcPts val="6708"/>
              </a:lnSpc>
            </a:pPr>
            <a:r>
              <a:rPr lang="en-US" sz="4792" dirty="0" err="1">
                <a:solidFill>
                  <a:srgbClr val="000000"/>
                </a:solidFill>
                <a:latin typeface="Comic Sans MS" panose="030F0902030302020204" pitchFamily="66" charset="0"/>
              </a:rPr>
              <a:t>Tôi</a:t>
            </a:r>
            <a:r>
              <a:rPr lang="en-US" sz="4792" dirty="0">
                <a:solidFill>
                  <a:srgbClr val="000000"/>
                </a:solidFill>
                <a:latin typeface="Comic Sans MS" panose="030F0902030302020204" pitchFamily="66" charset="0"/>
              </a:rPr>
              <a:t> </a:t>
            </a:r>
            <a:r>
              <a:rPr lang="en-US" sz="4792" dirty="0" err="1">
                <a:solidFill>
                  <a:srgbClr val="000000"/>
                </a:solidFill>
                <a:latin typeface="Comic Sans MS" panose="030F0902030302020204" pitchFamily="66" charset="0"/>
              </a:rPr>
              <a:t>là</a:t>
            </a:r>
            <a:r>
              <a:rPr lang="en-US" sz="4792" dirty="0">
                <a:solidFill>
                  <a:srgbClr val="000000"/>
                </a:solidFill>
                <a:latin typeface="Comic Sans MS" panose="030F0902030302020204" pitchFamily="66" charset="0"/>
              </a:rPr>
              <a:t> ai?</a:t>
            </a:r>
          </a:p>
        </p:txBody>
      </p:sp>
      <p:sp>
        <p:nvSpPr>
          <p:cNvPr id="5" name="TextBox 5"/>
          <p:cNvSpPr txBox="1"/>
          <p:nvPr/>
        </p:nvSpPr>
        <p:spPr>
          <a:xfrm>
            <a:off x="0" y="6004679"/>
            <a:ext cx="12192000" cy="498791"/>
          </a:xfrm>
          <a:prstGeom prst="rect">
            <a:avLst/>
          </a:prstGeom>
        </p:spPr>
        <p:txBody>
          <a:bodyPr wrap="square" lIns="0" tIns="0" rIns="0" bIns="0" rtlCol="0" anchor="t">
            <a:spAutoFit/>
          </a:bodyPr>
          <a:lstStyle/>
          <a:p>
            <a:pPr algn="ctr">
              <a:lnSpc>
                <a:spcPts val="4205"/>
              </a:lnSpc>
            </a:pPr>
            <a:r>
              <a:rPr lang="en-US" sz="3003" dirty="0" err="1">
                <a:solidFill>
                  <a:srgbClr val="000000"/>
                </a:solidFill>
                <a:latin typeface="Public Sans" pitchFamily="2" charset="77"/>
              </a:rPr>
              <a:t>Một</a:t>
            </a:r>
            <a:r>
              <a:rPr lang="en-US" sz="3003" dirty="0">
                <a:solidFill>
                  <a:srgbClr val="000000"/>
                </a:solidFill>
                <a:latin typeface="Public Sans" pitchFamily="2" charset="77"/>
              </a:rPr>
              <a:t> </a:t>
            </a:r>
            <a:r>
              <a:rPr lang="en-US" sz="3003" dirty="0" err="1">
                <a:solidFill>
                  <a:srgbClr val="000000"/>
                </a:solidFill>
                <a:latin typeface="Public Sans" pitchFamily="2" charset="77"/>
              </a:rPr>
              <a:t>hôm</a:t>
            </a:r>
            <a:r>
              <a:rPr lang="en-US" sz="3003" dirty="0">
                <a:solidFill>
                  <a:srgbClr val="000000"/>
                </a:solidFill>
                <a:latin typeface="Public Sans" pitchFamily="2" charset="77"/>
              </a:rPr>
              <a:t>, </a:t>
            </a:r>
            <a:r>
              <a:rPr lang="en-US" sz="3003" dirty="0" err="1">
                <a:solidFill>
                  <a:srgbClr val="000000"/>
                </a:solidFill>
                <a:latin typeface="Public Sans" pitchFamily="2" charset="77"/>
              </a:rPr>
              <a:t>Quái</a:t>
            </a:r>
            <a:r>
              <a:rPr lang="en-US" sz="3003" dirty="0">
                <a:solidFill>
                  <a:srgbClr val="000000"/>
                </a:solidFill>
                <a:latin typeface="Public Sans" pitchFamily="2" charset="77"/>
              </a:rPr>
              <a:t> </a:t>
            </a:r>
            <a:r>
              <a:rPr lang="en-US" sz="3003" dirty="0" err="1">
                <a:solidFill>
                  <a:srgbClr val="000000"/>
                </a:solidFill>
                <a:latin typeface="Public Sans" pitchFamily="2" charset="77"/>
              </a:rPr>
              <a:t>Vật</a:t>
            </a:r>
            <a:r>
              <a:rPr lang="en-US" sz="3003" dirty="0">
                <a:solidFill>
                  <a:srgbClr val="000000"/>
                </a:solidFill>
                <a:latin typeface="Public Sans" pitchFamily="2" charset="77"/>
              </a:rPr>
              <a:t> Con </a:t>
            </a:r>
            <a:r>
              <a:rPr lang="en-US" sz="3003" dirty="0" err="1">
                <a:solidFill>
                  <a:srgbClr val="000000"/>
                </a:solidFill>
                <a:latin typeface="Public Sans" pitchFamily="2" charset="77"/>
              </a:rPr>
              <a:t>quên</a:t>
            </a:r>
            <a:r>
              <a:rPr lang="en-US" sz="3003" dirty="0">
                <a:solidFill>
                  <a:srgbClr val="000000"/>
                </a:solidFill>
                <a:latin typeface="Public Sans" pitchFamily="2" charset="77"/>
              </a:rPr>
              <a:t> </a:t>
            </a:r>
            <a:r>
              <a:rPr lang="en-US" sz="3003" dirty="0" err="1">
                <a:solidFill>
                  <a:srgbClr val="000000"/>
                </a:solidFill>
                <a:latin typeface="Public Sans" pitchFamily="2" charset="77"/>
              </a:rPr>
              <a:t>mất</a:t>
            </a:r>
            <a:r>
              <a:rPr lang="en-US" sz="3003" dirty="0">
                <a:solidFill>
                  <a:srgbClr val="000000"/>
                </a:solidFill>
                <a:latin typeface="Public Sans" pitchFamily="2" charset="77"/>
              </a:rPr>
              <a:t> </a:t>
            </a:r>
            <a:r>
              <a:rPr lang="en-US" sz="3003" dirty="0" err="1">
                <a:solidFill>
                  <a:srgbClr val="000000"/>
                </a:solidFill>
                <a:latin typeface="Public Sans" pitchFamily="2" charset="77"/>
              </a:rPr>
              <a:t>mình</a:t>
            </a:r>
            <a:r>
              <a:rPr lang="en-US" sz="3003" dirty="0">
                <a:solidFill>
                  <a:srgbClr val="000000"/>
                </a:solidFill>
                <a:latin typeface="Public Sans" pitchFamily="2" charset="77"/>
              </a:rPr>
              <a:t> </a:t>
            </a:r>
            <a:r>
              <a:rPr lang="en-US" sz="3003" dirty="0" err="1">
                <a:solidFill>
                  <a:srgbClr val="000000"/>
                </a:solidFill>
                <a:latin typeface="Public Sans" pitchFamily="2" charset="77"/>
              </a:rPr>
              <a:t>là</a:t>
            </a:r>
            <a:r>
              <a:rPr lang="en-US" sz="3003" dirty="0">
                <a:solidFill>
                  <a:srgbClr val="000000"/>
                </a:solidFill>
                <a:latin typeface="Public Sans" pitchFamily="2" charset="77"/>
              </a:rPr>
              <a:t> ai.</a:t>
            </a:r>
          </a:p>
        </p:txBody>
      </p:sp>
      <p:sp>
        <p:nvSpPr>
          <p:cNvPr id="8" name="Title 7">
            <a:extLst>
              <a:ext uri="{FF2B5EF4-FFF2-40B4-BE49-F238E27FC236}">
                <a16:creationId xmlns:a16="http://schemas.microsoft.com/office/drawing/2014/main" id="{62E531FC-DD61-D21F-DAF8-96F23312A38E}"/>
              </a:ext>
              <a:ext uri="{C183D7F6-B498-43B3-948B-1728B52AA6E4}">
                <adec:decorative xmlns:adec="http://schemas.microsoft.com/office/drawing/2017/decorative" val="1"/>
              </a:ext>
            </a:extLst>
          </p:cNvPr>
          <p:cNvSpPr>
            <a:spLocks noGrp="1"/>
          </p:cNvSpPr>
          <p:nvPr>
            <p:ph type="title"/>
          </p:nvPr>
        </p:nvSpPr>
        <p:spPr>
          <a:xfrm>
            <a:off x="360000" y="-697921"/>
            <a:ext cx="10080000" cy="588405"/>
          </a:xfrm>
        </p:spPr>
        <p:txBody>
          <a:bodyPr/>
          <a:lstStyle/>
          <a:p>
            <a:r>
              <a:rPr lang="en-US" dirty="0"/>
              <a:t>Slide 3</a:t>
            </a:r>
          </a:p>
        </p:txBody>
      </p:sp>
      <p:sp>
        <p:nvSpPr>
          <p:cNvPr id="9" name="Slide Number Placeholder 2">
            <a:extLst>
              <a:ext uri="{FF2B5EF4-FFF2-40B4-BE49-F238E27FC236}">
                <a16:creationId xmlns:a16="http://schemas.microsoft.com/office/drawing/2014/main" id="{D82F5570-B00B-3890-1012-F93D7CF44F49}"/>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3</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1">
            <a:extLst>
              <a:ext uri="{FF2B5EF4-FFF2-40B4-BE49-F238E27FC236}">
                <a16:creationId xmlns:a16="http://schemas.microsoft.com/office/drawing/2014/main" id="{7F26207C-B7E0-3186-5F63-2D8B1F3AF3DE}"/>
              </a:ext>
            </a:extLst>
          </p:cNvPr>
          <p:cNvSpPr>
            <a:spLocks noGrp="1"/>
          </p:cNvSpPr>
          <p:nvPr>
            <p:ph type="title"/>
          </p:nvPr>
        </p:nvSpPr>
        <p:spPr>
          <a:xfrm>
            <a:off x="360000" y="360000"/>
            <a:ext cx="7336200" cy="1008000"/>
          </a:xfrm>
        </p:spPr>
        <p:txBody>
          <a:bodyPr/>
          <a:lstStyle/>
          <a:p>
            <a:r>
              <a:rPr lang="en-US" dirty="0">
                <a:solidFill>
                  <a:srgbClr val="000000"/>
                </a:solidFill>
              </a:rPr>
              <a:t>Ba </a:t>
            </a:r>
            <a:r>
              <a:rPr lang="en-US" dirty="0" err="1">
                <a:solidFill>
                  <a:srgbClr val="000000"/>
                </a:solidFill>
              </a:rPr>
              <a:t>nó</a:t>
            </a:r>
            <a:r>
              <a:rPr lang="en-US" dirty="0">
                <a:solidFill>
                  <a:srgbClr val="000000"/>
                </a:solidFill>
              </a:rPr>
              <a:t> </a:t>
            </a:r>
            <a:r>
              <a:rPr lang="en-US" dirty="0" err="1">
                <a:solidFill>
                  <a:srgbClr val="000000"/>
                </a:solidFill>
              </a:rPr>
              <a:t>có</a:t>
            </a:r>
            <a:r>
              <a:rPr lang="en-US" dirty="0">
                <a:solidFill>
                  <a:srgbClr val="000000"/>
                </a:solidFill>
              </a:rPr>
              <a:t> </a:t>
            </a:r>
            <a:r>
              <a:rPr lang="en-US" dirty="0" err="1">
                <a:solidFill>
                  <a:srgbClr val="000000"/>
                </a:solidFill>
              </a:rPr>
              <a:t>nhận</a:t>
            </a:r>
            <a:r>
              <a:rPr lang="en-US" dirty="0">
                <a:solidFill>
                  <a:srgbClr val="000000"/>
                </a:solidFill>
              </a:rPr>
              <a:t> </a:t>
            </a:r>
            <a:r>
              <a:rPr lang="en-US" dirty="0" err="1">
                <a:solidFill>
                  <a:srgbClr val="000000"/>
                </a:solidFill>
              </a:rPr>
              <a:t>ra</a:t>
            </a:r>
            <a:r>
              <a:rPr lang="en-US" dirty="0">
                <a:solidFill>
                  <a:srgbClr val="000000"/>
                </a:solidFill>
              </a:rPr>
              <a:t> </a:t>
            </a:r>
            <a:r>
              <a:rPr lang="en-US" dirty="0" err="1">
                <a:solidFill>
                  <a:srgbClr val="000000"/>
                </a:solidFill>
              </a:rPr>
              <a:t>không</a:t>
            </a:r>
            <a:r>
              <a:rPr lang="en-US" dirty="0">
                <a:solidFill>
                  <a:srgbClr val="000000"/>
                </a:solidFill>
              </a:rPr>
              <a:t>?</a:t>
            </a:r>
            <a:endParaRPr lang="en-US" dirty="0"/>
          </a:p>
        </p:txBody>
      </p:sp>
      <p:sp>
        <p:nvSpPr>
          <p:cNvPr id="7" name="TextBox 7"/>
          <p:cNvSpPr txBox="1"/>
          <p:nvPr/>
        </p:nvSpPr>
        <p:spPr>
          <a:xfrm>
            <a:off x="2152428" y="2483449"/>
            <a:ext cx="3943572" cy="730969"/>
          </a:xfrm>
          <a:prstGeom prst="rect">
            <a:avLst/>
          </a:prstGeom>
        </p:spPr>
        <p:txBody>
          <a:bodyPr lIns="0" tIns="0" rIns="0" bIns="0" rtlCol="0" anchor="t">
            <a:spAutoFit/>
          </a:bodyPr>
          <a:lstStyle/>
          <a:p>
            <a:pPr algn="ctr">
              <a:lnSpc>
                <a:spcPts val="5512"/>
              </a:lnSpc>
            </a:pPr>
            <a:r>
              <a:rPr lang="en-US" sz="5250" dirty="0" err="1">
                <a:solidFill>
                  <a:srgbClr val="000000"/>
                </a:solidFill>
                <a:latin typeface="Comic Sans MS" panose="030F0902030302020204" pitchFamily="66" charset="0"/>
              </a:rPr>
              <a:t>Chào</a:t>
            </a:r>
            <a:endParaRPr lang="en-US" sz="5250" dirty="0">
              <a:solidFill>
                <a:srgbClr val="000000"/>
              </a:solidFill>
              <a:latin typeface="Comic Sans MS" panose="030F0902030302020204" pitchFamily="66" charset="0"/>
            </a:endParaRPr>
          </a:p>
        </p:txBody>
      </p:sp>
      <p:sp>
        <p:nvSpPr>
          <p:cNvPr id="6" name="TextBox 6"/>
          <p:cNvSpPr txBox="1"/>
          <p:nvPr/>
        </p:nvSpPr>
        <p:spPr>
          <a:xfrm>
            <a:off x="2152428" y="3388777"/>
            <a:ext cx="3943572" cy="562526"/>
          </a:xfrm>
          <a:prstGeom prst="rect">
            <a:avLst/>
          </a:prstGeom>
        </p:spPr>
        <p:txBody>
          <a:bodyPr lIns="0" tIns="0" rIns="0" bIns="0" rtlCol="0" anchor="t">
            <a:spAutoFit/>
          </a:bodyPr>
          <a:lstStyle/>
          <a:p>
            <a:pPr algn="ctr">
              <a:lnSpc>
                <a:spcPts val="4688"/>
              </a:lnSpc>
            </a:pPr>
            <a:r>
              <a:rPr lang="en-US" sz="3750" spc="187" dirty="0">
                <a:solidFill>
                  <a:srgbClr val="000000"/>
                </a:solidFill>
                <a:latin typeface="Public Sans Medium" pitchFamily="2" charset="77"/>
              </a:rPr>
              <a:t>...BA!</a:t>
            </a:r>
          </a:p>
        </p:txBody>
      </p:sp>
      <p:sp>
        <p:nvSpPr>
          <p:cNvPr id="9" name="TextBox 9"/>
          <p:cNvSpPr txBox="1"/>
          <p:nvPr/>
        </p:nvSpPr>
        <p:spPr>
          <a:xfrm rot="21119401">
            <a:off x="7839051" y="688369"/>
            <a:ext cx="2838623" cy="763927"/>
          </a:xfrm>
          <a:prstGeom prst="rect">
            <a:avLst/>
          </a:prstGeom>
        </p:spPr>
        <p:txBody>
          <a:bodyPr lIns="0" tIns="0" rIns="0" bIns="0" rtlCol="0" anchor="t">
            <a:spAutoFit/>
          </a:bodyPr>
          <a:lstStyle/>
          <a:p>
            <a:pPr algn="ctr">
              <a:lnSpc>
                <a:spcPts val="5762"/>
              </a:lnSpc>
            </a:pPr>
            <a:r>
              <a:rPr lang="en-US" sz="6402" dirty="0" err="1">
                <a:solidFill>
                  <a:srgbClr val="000000"/>
                </a:solidFill>
                <a:latin typeface="Comic Sans MS" panose="030F0902030302020204" pitchFamily="66" charset="0"/>
              </a:rPr>
              <a:t>Chào</a:t>
            </a:r>
            <a:endParaRPr lang="en-US" sz="6402" dirty="0">
              <a:solidFill>
                <a:srgbClr val="000000"/>
              </a:solidFill>
              <a:latin typeface="Comic Sans MS" panose="030F0902030302020204" pitchFamily="66" charset="0"/>
            </a:endParaRPr>
          </a:p>
        </p:txBody>
      </p:sp>
      <p:sp>
        <p:nvSpPr>
          <p:cNvPr id="10" name="TextBox 10"/>
          <p:cNvSpPr txBox="1"/>
          <p:nvPr/>
        </p:nvSpPr>
        <p:spPr>
          <a:xfrm rot="21010648">
            <a:off x="7718954" y="1549331"/>
            <a:ext cx="3282403" cy="658963"/>
          </a:xfrm>
          <a:prstGeom prst="rect">
            <a:avLst/>
          </a:prstGeom>
        </p:spPr>
        <p:txBody>
          <a:bodyPr lIns="0" tIns="0" rIns="0" bIns="0" rtlCol="0" anchor="t">
            <a:spAutoFit/>
          </a:bodyPr>
          <a:lstStyle/>
          <a:p>
            <a:pPr algn="ctr">
              <a:lnSpc>
                <a:spcPts val="4980"/>
              </a:lnSpc>
              <a:spcBef>
                <a:spcPct val="0"/>
              </a:spcBef>
            </a:pPr>
            <a:r>
              <a:rPr lang="en-US" sz="5533" dirty="0">
                <a:solidFill>
                  <a:srgbClr val="FA3343"/>
                </a:solidFill>
                <a:latin typeface="Comic Sans MS" panose="030F0902030302020204" pitchFamily="66" charset="0"/>
              </a:rPr>
              <a:t>Tin!</a:t>
            </a:r>
          </a:p>
        </p:txBody>
      </p:sp>
      <p:grpSp>
        <p:nvGrpSpPr>
          <p:cNvPr id="15" name="Group 14">
            <a:extLst>
              <a:ext uri="{FF2B5EF4-FFF2-40B4-BE49-F238E27FC236}">
                <a16:creationId xmlns:a16="http://schemas.microsoft.com/office/drawing/2014/main" id="{5FBA794E-1430-8E01-ECF7-BD6C804EE588}"/>
              </a:ext>
              <a:ext uri="{C183D7F6-B498-43B3-948B-1728B52AA6E4}">
                <adec:decorative xmlns:adec="http://schemas.microsoft.com/office/drawing/2017/decorative" val="1"/>
              </a:ext>
            </a:extLst>
          </p:cNvPr>
          <p:cNvGrpSpPr/>
          <p:nvPr/>
        </p:nvGrpSpPr>
        <p:grpSpPr>
          <a:xfrm>
            <a:off x="-1672906" y="1371600"/>
            <a:ext cx="13406975" cy="5486400"/>
            <a:chOff x="-1672906" y="1371600"/>
            <a:chExt cx="13406975" cy="5486400"/>
          </a:xfrm>
        </p:grpSpPr>
        <p:sp>
          <p:nvSpPr>
            <p:cNvPr id="2" name="Freeform 2">
              <a:extLst>
                <a:ext uri="{C183D7F6-B498-43B3-948B-1728B52AA6E4}">
                  <adec:decorative xmlns:adec="http://schemas.microsoft.com/office/drawing/2017/decorative" val="1"/>
                </a:ext>
              </a:extLst>
            </p:cNvPr>
            <p:cNvSpPr/>
            <p:nvPr/>
          </p:nvSpPr>
          <p:spPr>
            <a:xfrm>
              <a:off x="-1672906" y="1371600"/>
              <a:ext cx="5612685" cy="5486400"/>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2"/>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7810861" y="2269453"/>
              <a:ext cx="3923208" cy="4588547"/>
            </a:xfrm>
            <a:custGeom>
              <a:avLst/>
              <a:gdLst/>
              <a:ahLst/>
              <a:cxnLst/>
              <a:rect l="l" t="t" r="r" b="b"/>
              <a:pathLst>
                <a:path w="5884812" h="6882821">
                  <a:moveTo>
                    <a:pt x="0" y="0"/>
                  </a:moveTo>
                  <a:lnTo>
                    <a:pt x="5884812" y="0"/>
                  </a:lnTo>
                  <a:lnTo>
                    <a:pt x="5884812" y="6882821"/>
                  </a:lnTo>
                  <a:lnTo>
                    <a:pt x="0" y="68828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751903" y="4114800"/>
              <a:ext cx="2595753" cy="2743200"/>
            </a:xfrm>
            <a:custGeom>
              <a:avLst/>
              <a:gdLst/>
              <a:ahLst/>
              <a:cxnLst/>
              <a:rect l="l" t="t" r="r" b="b"/>
              <a:pathLst>
                <a:path w="3893629" h="4114800">
                  <a:moveTo>
                    <a:pt x="0" y="0"/>
                  </a:moveTo>
                  <a:lnTo>
                    <a:pt x="3893629" y="0"/>
                  </a:lnTo>
                  <a:lnTo>
                    <a:pt x="3893629" y="4114800"/>
                  </a:lnTo>
                  <a:lnTo>
                    <a:pt x="0" y="4114800"/>
                  </a:lnTo>
                  <a:lnTo>
                    <a:pt x="0" y="0"/>
                  </a:lnTo>
                  <a:close/>
                </a:path>
              </a:pathLst>
            </a:custGeom>
            <a: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sz="800"/>
            </a:p>
          </p:txBody>
        </p:sp>
      </p:grpSp>
      <p:sp>
        <p:nvSpPr>
          <p:cNvPr id="14" name="Slide Number Placeholder 2">
            <a:extLst>
              <a:ext uri="{FF2B5EF4-FFF2-40B4-BE49-F238E27FC236}">
                <a16:creationId xmlns:a16="http://schemas.microsoft.com/office/drawing/2014/main" id="{144019CD-9036-057D-30F2-D7467DA837CD}"/>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4</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090815" y="3104576"/>
            <a:ext cx="5060166" cy="705321"/>
          </a:xfrm>
          <a:prstGeom prst="rect">
            <a:avLst/>
          </a:prstGeom>
        </p:spPr>
        <p:txBody>
          <a:bodyPr wrap="square" lIns="0" tIns="0" rIns="0" bIns="0" rtlCol="0" anchor="t">
            <a:spAutoFit/>
          </a:bodyPr>
          <a:lstStyle/>
          <a:p>
            <a:pPr algn="ctr">
              <a:lnSpc>
                <a:spcPts val="5512"/>
              </a:lnSpc>
            </a:pPr>
            <a:r>
              <a:rPr lang="en-US" sz="5250" dirty="0" err="1">
                <a:solidFill>
                  <a:srgbClr val="000000"/>
                </a:solidFill>
                <a:latin typeface="Comic Sans MS" panose="030F0902030302020204" pitchFamily="66" charset="0"/>
              </a:rPr>
              <a:t>Mình</a:t>
            </a:r>
            <a:r>
              <a:rPr lang="en-US" sz="5250" dirty="0">
                <a:solidFill>
                  <a:srgbClr val="000000"/>
                </a:solidFill>
                <a:latin typeface="Comic Sans MS" panose="030F0902030302020204" pitchFamily="66" charset="0"/>
              </a:rPr>
              <a:t> </a:t>
            </a:r>
            <a:r>
              <a:rPr lang="en-US" sz="5250" dirty="0" err="1">
                <a:solidFill>
                  <a:srgbClr val="000000"/>
                </a:solidFill>
                <a:latin typeface="Comic Sans MS" panose="030F0902030302020204" pitchFamily="66" charset="0"/>
              </a:rPr>
              <a:t>tên</a:t>
            </a:r>
            <a:r>
              <a:rPr lang="en-US" sz="5250" dirty="0">
                <a:solidFill>
                  <a:srgbClr val="000000"/>
                </a:solidFill>
                <a:latin typeface="Comic Sans MS" panose="030F0902030302020204" pitchFamily="66" charset="0"/>
              </a:rPr>
              <a:t> </a:t>
            </a:r>
            <a:r>
              <a:rPr lang="en-US" sz="5250" dirty="0" err="1">
                <a:solidFill>
                  <a:srgbClr val="000000"/>
                </a:solidFill>
                <a:latin typeface="Comic Sans MS" panose="030F0902030302020204" pitchFamily="66" charset="0"/>
              </a:rPr>
              <a:t>là</a:t>
            </a:r>
            <a:r>
              <a:rPr lang="en-US" sz="5250" dirty="0">
                <a:solidFill>
                  <a:srgbClr val="000000"/>
                </a:solidFill>
                <a:latin typeface="Comic Sans MS" panose="030F0902030302020204" pitchFamily="66" charset="0"/>
              </a:rPr>
              <a:t> Tin.</a:t>
            </a:r>
          </a:p>
        </p:txBody>
      </p:sp>
      <p:sp>
        <p:nvSpPr>
          <p:cNvPr id="4" name="TextBox 4"/>
          <p:cNvSpPr txBox="1"/>
          <p:nvPr/>
        </p:nvSpPr>
        <p:spPr>
          <a:xfrm rot="-589352">
            <a:off x="6576314" y="4225418"/>
            <a:ext cx="4956469" cy="990336"/>
          </a:xfrm>
          <a:prstGeom prst="rect">
            <a:avLst/>
          </a:prstGeom>
        </p:spPr>
        <p:txBody>
          <a:bodyPr lIns="0" tIns="0" rIns="0" bIns="0" rtlCol="0" anchor="t">
            <a:spAutoFit/>
          </a:bodyPr>
          <a:lstStyle/>
          <a:p>
            <a:pPr algn="ctr">
              <a:lnSpc>
                <a:spcPts val="7520"/>
              </a:lnSpc>
              <a:spcBef>
                <a:spcPct val="0"/>
              </a:spcBef>
            </a:pPr>
            <a:r>
              <a:rPr lang="en-US" sz="8355" dirty="0">
                <a:solidFill>
                  <a:srgbClr val="FA3343"/>
                </a:solidFill>
                <a:latin typeface="Comic Sans MS" panose="030F0902030302020204" pitchFamily="66" charset="0"/>
              </a:rPr>
              <a:t>Tin</a:t>
            </a:r>
          </a:p>
        </p:txBody>
      </p:sp>
      <p:sp>
        <p:nvSpPr>
          <p:cNvPr id="2" name="Freeform 2">
            <a:extLst>
              <a:ext uri="{C183D7F6-B498-43B3-948B-1728B52AA6E4}">
                <adec:decorative xmlns:adec="http://schemas.microsoft.com/office/drawing/2017/decorative" val="1"/>
              </a:ext>
            </a:extLst>
          </p:cNvPr>
          <p:cNvSpPr/>
          <p:nvPr/>
        </p:nvSpPr>
        <p:spPr>
          <a:xfrm>
            <a:off x="2057514" y="3960067"/>
            <a:ext cx="2816166" cy="2984017"/>
          </a:xfrm>
          <a:custGeom>
            <a:avLst/>
            <a:gdLst/>
            <a:ahLst/>
            <a:cxnLst/>
            <a:rect l="l" t="t" r="r" b="b"/>
            <a:pathLst>
              <a:path w="4224249" h="4476026">
                <a:moveTo>
                  <a:pt x="0" y="0"/>
                </a:moveTo>
                <a:lnTo>
                  <a:pt x="4224250" y="0"/>
                </a:lnTo>
                <a:lnTo>
                  <a:pt x="4224250" y="4476026"/>
                </a:lnTo>
                <a:lnTo>
                  <a:pt x="0" y="4476026"/>
                </a:lnTo>
                <a:lnTo>
                  <a:pt x="0" y="0"/>
                </a:lnTo>
                <a:close/>
              </a:path>
            </a:pathLst>
          </a:cu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7428282" y="3061713"/>
            <a:ext cx="3294236" cy="2743200"/>
          </a:xfrm>
          <a:custGeom>
            <a:avLst/>
            <a:gdLst/>
            <a:ahLst/>
            <a:cxnLst/>
            <a:rect l="l" t="t" r="r" b="b"/>
            <a:pathLst>
              <a:path w="4941354" h="4114800">
                <a:moveTo>
                  <a:pt x="0" y="0"/>
                </a:moveTo>
                <a:lnTo>
                  <a:pt x="4941354" y="0"/>
                </a:lnTo>
                <a:lnTo>
                  <a:pt x="494135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sp>
        <p:nvSpPr>
          <p:cNvPr id="8" name="Title 7">
            <a:extLst>
              <a:ext uri="{FF2B5EF4-FFF2-40B4-BE49-F238E27FC236}">
                <a16:creationId xmlns:a16="http://schemas.microsoft.com/office/drawing/2014/main" id="{7F27681D-D37B-899D-BB2C-EC3D71E7F660}"/>
              </a:ext>
              <a:ext uri="{C183D7F6-B498-43B3-948B-1728B52AA6E4}">
                <adec:decorative xmlns:adec="http://schemas.microsoft.com/office/drawing/2017/decorative" val="1"/>
              </a:ext>
            </a:extLst>
          </p:cNvPr>
          <p:cNvSpPr>
            <a:spLocks noGrp="1"/>
          </p:cNvSpPr>
          <p:nvPr>
            <p:ph type="title"/>
          </p:nvPr>
        </p:nvSpPr>
        <p:spPr>
          <a:xfrm>
            <a:off x="360000" y="-824777"/>
            <a:ext cx="10080000" cy="693087"/>
          </a:xfrm>
        </p:spPr>
        <p:txBody>
          <a:bodyPr/>
          <a:lstStyle/>
          <a:p>
            <a:r>
              <a:rPr lang="en-US" dirty="0"/>
              <a:t>Slide 5</a:t>
            </a:r>
          </a:p>
        </p:txBody>
      </p:sp>
      <p:sp>
        <p:nvSpPr>
          <p:cNvPr id="9" name="Slide Number Placeholder 2">
            <a:extLst>
              <a:ext uri="{FF2B5EF4-FFF2-40B4-BE49-F238E27FC236}">
                <a16:creationId xmlns:a16="http://schemas.microsoft.com/office/drawing/2014/main" id="{3BB3AA0A-52A7-6C8F-1663-AD889BCEE64C}"/>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5</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3BAB6AD-6DDD-4ED6-376F-66B1712A43B1}"/>
              </a:ext>
            </a:extLst>
          </p:cNvPr>
          <p:cNvSpPr>
            <a:spLocks noGrp="1"/>
          </p:cNvSpPr>
          <p:nvPr>
            <p:ph type="title"/>
          </p:nvPr>
        </p:nvSpPr>
        <p:spPr>
          <a:xfrm>
            <a:off x="360000" y="360000"/>
            <a:ext cx="3450000" cy="1008000"/>
          </a:xfrm>
        </p:spPr>
        <p:txBody>
          <a:bodyPr/>
          <a:lstStyle/>
          <a:p>
            <a:r>
              <a:rPr lang="en-US" sz="3600" dirty="0" err="1">
                <a:solidFill>
                  <a:srgbClr val="000000"/>
                </a:solidFill>
              </a:rPr>
              <a:t>Cái</a:t>
            </a:r>
            <a:r>
              <a:rPr lang="en-US" sz="3600" dirty="0">
                <a:solidFill>
                  <a:srgbClr val="000000"/>
                </a:solidFill>
              </a:rPr>
              <a:t> </a:t>
            </a:r>
            <a:r>
              <a:rPr lang="en-US" sz="3600" dirty="0" err="1">
                <a:solidFill>
                  <a:srgbClr val="000000"/>
                </a:solidFill>
              </a:rPr>
              <a:t>gì</a:t>
            </a:r>
            <a:r>
              <a:rPr lang="en-US" sz="3600" dirty="0">
                <a:solidFill>
                  <a:srgbClr val="000000"/>
                </a:solidFill>
              </a:rPr>
              <a:t> </a:t>
            </a:r>
            <a:r>
              <a:rPr lang="en-US" sz="3600" dirty="0" err="1">
                <a:solidFill>
                  <a:srgbClr val="000000"/>
                </a:solidFill>
              </a:rPr>
              <a:t>vậy</a:t>
            </a:r>
            <a:r>
              <a:rPr lang="en-US" sz="3600" dirty="0">
                <a:solidFill>
                  <a:srgbClr val="000000"/>
                </a:solidFill>
              </a:rPr>
              <a:t> </a:t>
            </a:r>
            <a:r>
              <a:rPr lang="en-US" sz="3600" dirty="0" err="1">
                <a:solidFill>
                  <a:srgbClr val="000000"/>
                </a:solidFill>
              </a:rPr>
              <a:t>Mẹ</a:t>
            </a:r>
            <a:r>
              <a:rPr lang="en-US" sz="3600" dirty="0">
                <a:solidFill>
                  <a:srgbClr val="000000"/>
                </a:solidFill>
              </a:rPr>
              <a:t>?</a:t>
            </a:r>
            <a:endParaRPr lang="en-US" dirty="0"/>
          </a:p>
        </p:txBody>
      </p:sp>
      <p:grpSp>
        <p:nvGrpSpPr>
          <p:cNvPr id="14" name="Group 13">
            <a:extLst>
              <a:ext uri="{FF2B5EF4-FFF2-40B4-BE49-F238E27FC236}">
                <a16:creationId xmlns:a16="http://schemas.microsoft.com/office/drawing/2014/main" id="{2B3CFB95-23BE-5CEC-2E08-C74E6E71EB9F}"/>
              </a:ext>
              <a:ext uri="{C183D7F6-B498-43B3-948B-1728B52AA6E4}">
                <adec:decorative xmlns:adec="http://schemas.microsoft.com/office/drawing/2017/decorative" val="1"/>
              </a:ext>
            </a:extLst>
          </p:cNvPr>
          <p:cNvGrpSpPr/>
          <p:nvPr/>
        </p:nvGrpSpPr>
        <p:grpSpPr>
          <a:xfrm>
            <a:off x="1376297" y="-175039"/>
            <a:ext cx="11720762" cy="7138569"/>
            <a:chOff x="1376297" y="-175039"/>
            <a:chExt cx="11720762" cy="7138569"/>
          </a:xfrm>
        </p:grpSpPr>
        <p:sp>
          <p:nvSpPr>
            <p:cNvPr id="2" name="Freeform 2">
              <a:extLst>
                <a:ext uri="{C183D7F6-B498-43B3-948B-1728B52AA6E4}">
                  <adec:decorative xmlns:adec="http://schemas.microsoft.com/office/drawing/2017/decorative" val="1"/>
                </a:ext>
              </a:extLst>
            </p:cNvPr>
            <p:cNvSpPr/>
            <p:nvPr/>
          </p:nvSpPr>
          <p:spPr>
            <a:xfrm>
              <a:off x="7629447" y="1856119"/>
              <a:ext cx="2800895" cy="2737875"/>
            </a:xfrm>
            <a:custGeom>
              <a:avLst/>
              <a:gdLst/>
              <a:ahLst/>
              <a:cxnLst/>
              <a:rect l="l" t="t" r="r" b="b"/>
              <a:pathLst>
                <a:path w="4201343" h="4106812">
                  <a:moveTo>
                    <a:pt x="0" y="0"/>
                  </a:moveTo>
                  <a:lnTo>
                    <a:pt x="4201343" y="0"/>
                  </a:lnTo>
                  <a:lnTo>
                    <a:pt x="4201343" y="4106812"/>
                  </a:lnTo>
                  <a:lnTo>
                    <a:pt x="0" y="4106812"/>
                  </a:lnTo>
                  <a:lnTo>
                    <a:pt x="0" y="0"/>
                  </a:lnTo>
                  <a:close/>
                </a:path>
              </a:pathLst>
            </a:cu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4621448" y="-175039"/>
              <a:ext cx="2339248" cy="5922147"/>
            </a:xfrm>
            <a:custGeom>
              <a:avLst/>
              <a:gdLst/>
              <a:ahLst/>
              <a:cxnLst/>
              <a:rect l="l" t="t" r="r" b="b"/>
              <a:pathLst>
                <a:path w="3508872" h="8883221">
                  <a:moveTo>
                    <a:pt x="0" y="0"/>
                  </a:moveTo>
                  <a:lnTo>
                    <a:pt x="3508872" y="0"/>
                  </a:lnTo>
                  <a:lnTo>
                    <a:pt x="3508872" y="8883220"/>
                  </a:lnTo>
                  <a:lnTo>
                    <a:pt x="0" y="8883220"/>
                  </a:lnTo>
                  <a:lnTo>
                    <a:pt x="0" y="0"/>
                  </a:lnTo>
                  <a:close/>
                </a:path>
              </a:pathLst>
            </a:custGeom>
            <a:blipFill>
              <a:blip r:embed="rId4" cstate="hqprint">
                <a:extLst>
                  <a:ext uri="{28A0092B-C50C-407E-A947-70E740481C1C}">
                    <a14:useLocalDpi xmlns:a14="http://schemas.microsoft.com/office/drawing/2010/main"/>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6447614" y="3821667"/>
              <a:ext cx="6649445" cy="3141863"/>
            </a:xfrm>
            <a:custGeom>
              <a:avLst/>
              <a:gdLst/>
              <a:ahLst/>
              <a:cxnLst/>
              <a:rect l="l" t="t" r="r" b="b"/>
              <a:pathLst>
                <a:path w="9974167" h="4712794">
                  <a:moveTo>
                    <a:pt x="0" y="0"/>
                  </a:moveTo>
                  <a:lnTo>
                    <a:pt x="9974167" y="0"/>
                  </a:lnTo>
                  <a:lnTo>
                    <a:pt x="9974167" y="4712794"/>
                  </a:lnTo>
                  <a:lnTo>
                    <a:pt x="0" y="47127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8873443" y="0"/>
              <a:ext cx="3318557" cy="1771280"/>
            </a:xfrm>
            <a:custGeom>
              <a:avLst/>
              <a:gdLst/>
              <a:ahLst/>
              <a:cxnLst/>
              <a:rect l="l" t="t" r="r" b="b"/>
              <a:pathLst>
                <a:path w="4977836" h="2656920">
                  <a:moveTo>
                    <a:pt x="0" y="0"/>
                  </a:moveTo>
                  <a:lnTo>
                    <a:pt x="4977836" y="0"/>
                  </a:lnTo>
                  <a:lnTo>
                    <a:pt x="4977836" y="2656920"/>
                  </a:lnTo>
                  <a:lnTo>
                    <a:pt x="0" y="26569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10777531" y="3239170"/>
              <a:ext cx="1667255" cy="1164994"/>
            </a:xfrm>
            <a:custGeom>
              <a:avLst/>
              <a:gdLst/>
              <a:ahLst/>
              <a:cxnLst/>
              <a:rect l="l" t="t" r="r" b="b"/>
              <a:pathLst>
                <a:path w="2500882" h="1747491">
                  <a:moveTo>
                    <a:pt x="0" y="0"/>
                  </a:moveTo>
                  <a:lnTo>
                    <a:pt x="2500882" y="0"/>
                  </a:lnTo>
                  <a:lnTo>
                    <a:pt x="2500882" y="1747491"/>
                  </a:lnTo>
                  <a:lnTo>
                    <a:pt x="0" y="1747491"/>
                  </a:lnTo>
                  <a:lnTo>
                    <a:pt x="0" y="0"/>
                  </a:lnTo>
                  <a:close/>
                </a:path>
              </a:pathLst>
            </a:custGeom>
            <a:blipFill>
              <a:blip r:embed="rId9" cstate="hqprint">
                <a:extLst>
                  <a:ext uri="{28A0092B-C50C-407E-A947-70E740481C1C}">
                    <a14:useLocalDpi xmlns:a14="http://schemas.microsoft.com/office/drawing/2010/main"/>
                  </a:ext>
                </a:extLst>
              </a:blip>
              <a:stretch>
                <a:fillRect/>
              </a:stretch>
            </a:blipFill>
          </p:spPr>
          <p:txBody>
            <a:bodyPr/>
            <a:lstStyle/>
            <a:p>
              <a:endParaRPr lang="en-US" sz="800"/>
            </a:p>
          </p:txBody>
        </p:sp>
        <p:sp>
          <p:nvSpPr>
            <p:cNvPr id="7" name="Freeform 7">
              <a:extLst>
                <a:ext uri="{C183D7F6-B498-43B3-948B-1728B52AA6E4}">
                  <adec:decorative xmlns:adec="http://schemas.microsoft.com/office/drawing/2017/decorative" val="1"/>
                </a:ext>
              </a:extLst>
            </p:cNvPr>
            <p:cNvSpPr/>
            <p:nvPr/>
          </p:nvSpPr>
          <p:spPr>
            <a:xfrm>
              <a:off x="8073286" y="3239170"/>
              <a:ext cx="1591657" cy="1072379"/>
            </a:xfrm>
            <a:custGeom>
              <a:avLst/>
              <a:gdLst/>
              <a:ahLst/>
              <a:cxnLst/>
              <a:rect l="l" t="t" r="r" b="b"/>
              <a:pathLst>
                <a:path w="2387485" h="1608568">
                  <a:moveTo>
                    <a:pt x="0" y="0"/>
                  </a:moveTo>
                  <a:lnTo>
                    <a:pt x="2387485" y="0"/>
                  </a:lnTo>
                  <a:lnTo>
                    <a:pt x="2387485" y="1608569"/>
                  </a:lnTo>
                  <a:lnTo>
                    <a:pt x="0" y="1608569"/>
                  </a:lnTo>
                  <a:lnTo>
                    <a:pt x="0" y="0"/>
                  </a:lnTo>
                  <a:close/>
                </a:path>
              </a:pathLst>
            </a:custGeom>
            <a:blipFill>
              <a:blip r:embed="rId10" cstate="hqprint">
                <a:extLst>
                  <a:ext uri="{28A0092B-C50C-407E-A947-70E740481C1C}">
                    <a14:useLocalDpi xmlns:a14="http://schemas.microsoft.com/office/drawing/2010/main"/>
                  </a:ext>
                </a:extLst>
              </a:blip>
              <a:stretch>
                <a:fillRect/>
              </a:stretch>
            </a:blipFill>
          </p:spPr>
          <p:txBody>
            <a:bodyPr/>
            <a:lstStyle/>
            <a:p>
              <a:endParaRPr lang="en-US" sz="800"/>
            </a:p>
          </p:txBody>
        </p:sp>
        <p:sp>
          <p:nvSpPr>
            <p:cNvPr id="8" name="Freeform 8">
              <a:extLst>
                <a:ext uri="{C183D7F6-B498-43B3-948B-1728B52AA6E4}">
                  <adec:decorative xmlns:adec="http://schemas.microsoft.com/office/drawing/2017/decorative" val="1"/>
                </a:ext>
              </a:extLst>
            </p:cNvPr>
            <p:cNvSpPr/>
            <p:nvPr/>
          </p:nvSpPr>
          <p:spPr>
            <a:xfrm flipH="1">
              <a:off x="1376297" y="4719569"/>
              <a:ext cx="2307415" cy="2243961"/>
            </a:xfrm>
            <a:custGeom>
              <a:avLst/>
              <a:gdLst/>
              <a:ahLst/>
              <a:cxnLst/>
              <a:rect l="l" t="t" r="r" b="b"/>
              <a:pathLst>
                <a:path w="3461123" h="3365942">
                  <a:moveTo>
                    <a:pt x="3461123" y="0"/>
                  </a:moveTo>
                  <a:lnTo>
                    <a:pt x="0" y="0"/>
                  </a:lnTo>
                  <a:lnTo>
                    <a:pt x="0" y="3365942"/>
                  </a:lnTo>
                  <a:lnTo>
                    <a:pt x="3461123" y="3365942"/>
                  </a:lnTo>
                  <a:lnTo>
                    <a:pt x="3461123" y="0"/>
                  </a:lnTo>
                  <a:close/>
                </a:path>
              </a:pathLst>
            </a:custGeom>
            <a: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sz="800"/>
            </a:p>
          </p:txBody>
        </p:sp>
        <p:sp>
          <p:nvSpPr>
            <p:cNvPr id="9" name="Freeform 9">
              <a:extLst>
                <a:ext uri="{C183D7F6-B498-43B3-948B-1728B52AA6E4}">
                  <adec:decorative xmlns:adec="http://schemas.microsoft.com/office/drawing/2017/decorative" val="1"/>
                </a:ext>
              </a:extLst>
            </p:cNvPr>
            <p:cNvSpPr/>
            <p:nvPr/>
          </p:nvSpPr>
          <p:spPr>
            <a:xfrm>
              <a:off x="4787693" y="1472432"/>
              <a:ext cx="1003379" cy="1108705"/>
            </a:xfrm>
            <a:custGeom>
              <a:avLst/>
              <a:gdLst/>
              <a:ahLst/>
              <a:cxnLst/>
              <a:rect l="l" t="t" r="r" b="b"/>
              <a:pathLst>
                <a:path w="1505068" h="1663058">
                  <a:moveTo>
                    <a:pt x="0" y="0"/>
                  </a:moveTo>
                  <a:lnTo>
                    <a:pt x="1505068" y="0"/>
                  </a:lnTo>
                  <a:lnTo>
                    <a:pt x="1505068" y="1663059"/>
                  </a:lnTo>
                  <a:lnTo>
                    <a:pt x="0" y="1663059"/>
                  </a:lnTo>
                  <a:lnTo>
                    <a:pt x="0" y="0"/>
                  </a:lnTo>
                  <a:close/>
                </a:path>
              </a:pathLst>
            </a:custGeom>
            <a: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sz="800"/>
            </a:p>
          </p:txBody>
        </p:sp>
        <p:sp>
          <p:nvSpPr>
            <p:cNvPr id="10" name="Freeform 10">
              <a:extLst>
                <a:ext uri="{C183D7F6-B498-43B3-948B-1728B52AA6E4}">
                  <adec:decorative xmlns:adec="http://schemas.microsoft.com/office/drawing/2017/decorative" val="1"/>
                </a:ext>
              </a:extLst>
            </p:cNvPr>
            <p:cNvSpPr/>
            <p:nvPr/>
          </p:nvSpPr>
          <p:spPr>
            <a:xfrm rot="-1334196">
              <a:off x="4096198" y="2790389"/>
              <a:ext cx="1028621" cy="354477"/>
            </a:xfrm>
            <a:custGeom>
              <a:avLst/>
              <a:gdLst/>
              <a:ahLst/>
              <a:cxnLst/>
              <a:rect l="l" t="t" r="r" b="b"/>
              <a:pathLst>
                <a:path w="1542931" h="531716">
                  <a:moveTo>
                    <a:pt x="0" y="0"/>
                  </a:moveTo>
                  <a:lnTo>
                    <a:pt x="1542931" y="0"/>
                  </a:lnTo>
                  <a:lnTo>
                    <a:pt x="1542931" y="531716"/>
                  </a:lnTo>
                  <a:lnTo>
                    <a:pt x="0" y="531716"/>
                  </a:lnTo>
                  <a:lnTo>
                    <a:pt x="0" y="0"/>
                  </a:lnTo>
                  <a:close/>
                </a:path>
              </a:pathLst>
            </a:custGeom>
            <a: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p:spPr>
          <p:txBody>
            <a:bodyPr/>
            <a:lstStyle/>
            <a:p>
              <a:endParaRPr lang="en-US" sz="800"/>
            </a:p>
          </p:txBody>
        </p:sp>
      </p:grpSp>
      <p:sp>
        <p:nvSpPr>
          <p:cNvPr id="15" name="Slide Number Placeholder 2">
            <a:extLst>
              <a:ext uri="{FF2B5EF4-FFF2-40B4-BE49-F238E27FC236}">
                <a16:creationId xmlns:a16="http://schemas.microsoft.com/office/drawing/2014/main" id="{5DAA2CB6-116C-D386-D8AA-C48D91B3138D}"/>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6</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5ACD851-8532-F5D6-3E9E-4EB291696301}"/>
              </a:ext>
              <a:ext uri="{C183D7F6-B498-43B3-948B-1728B52AA6E4}">
                <adec:decorative xmlns:adec="http://schemas.microsoft.com/office/drawing/2017/decorative" val="1"/>
              </a:ext>
            </a:extLst>
          </p:cNvPr>
          <p:cNvGrpSpPr/>
          <p:nvPr/>
        </p:nvGrpSpPr>
        <p:grpSpPr>
          <a:xfrm>
            <a:off x="1863081" y="435496"/>
            <a:ext cx="9356173" cy="5987009"/>
            <a:chOff x="1863081" y="435496"/>
            <a:chExt cx="9356173" cy="5987009"/>
          </a:xfrm>
        </p:grpSpPr>
        <p:sp>
          <p:nvSpPr>
            <p:cNvPr id="6" name="Freeform 6">
              <a:extLst>
                <a:ext uri="{C183D7F6-B498-43B3-948B-1728B52AA6E4}">
                  <adec:decorative xmlns:adec="http://schemas.microsoft.com/office/drawing/2017/decorative" val="1"/>
                </a:ext>
              </a:extLst>
            </p:cNvPr>
            <p:cNvSpPr/>
            <p:nvPr/>
          </p:nvSpPr>
          <p:spPr>
            <a:xfrm>
              <a:off x="8205280" y="2084830"/>
              <a:ext cx="3013974" cy="2953694"/>
            </a:xfrm>
            <a:custGeom>
              <a:avLst/>
              <a:gdLst/>
              <a:ahLst/>
              <a:cxnLst/>
              <a:rect l="l" t="t" r="r" b="b"/>
              <a:pathLst>
                <a:path w="4520961" h="4430541">
                  <a:moveTo>
                    <a:pt x="0" y="0"/>
                  </a:moveTo>
                  <a:lnTo>
                    <a:pt x="4520960" y="0"/>
                  </a:lnTo>
                  <a:lnTo>
                    <a:pt x="4520960" y="4430542"/>
                  </a:lnTo>
                  <a:lnTo>
                    <a:pt x="0" y="4430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2" name="Freeform 2">
              <a:extLst>
                <a:ext uri="{C183D7F6-B498-43B3-948B-1728B52AA6E4}">
                  <adec:decorative xmlns:adec="http://schemas.microsoft.com/office/drawing/2017/decorative" val="1"/>
                </a:ext>
              </a:extLst>
            </p:cNvPr>
            <p:cNvSpPr/>
            <p:nvPr/>
          </p:nvSpPr>
          <p:spPr>
            <a:xfrm>
              <a:off x="1863081" y="435496"/>
              <a:ext cx="5878155" cy="5987009"/>
            </a:xfrm>
            <a:custGeom>
              <a:avLst/>
              <a:gdLst/>
              <a:ahLst/>
              <a:cxnLst/>
              <a:rect l="l" t="t" r="r" b="b"/>
              <a:pathLst>
                <a:path w="8817232" h="8980514">
                  <a:moveTo>
                    <a:pt x="0" y="0"/>
                  </a:moveTo>
                  <a:lnTo>
                    <a:pt x="8817232" y="0"/>
                  </a:lnTo>
                  <a:lnTo>
                    <a:pt x="8817232" y="8980514"/>
                  </a:lnTo>
                  <a:lnTo>
                    <a:pt x="0" y="8980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2297517" y="1913118"/>
              <a:ext cx="401079" cy="343424"/>
            </a:xfrm>
            <a:custGeom>
              <a:avLst/>
              <a:gdLst/>
              <a:ahLst/>
              <a:cxnLst/>
              <a:rect l="l" t="t" r="r" b="b"/>
              <a:pathLst>
                <a:path w="601618" h="515136">
                  <a:moveTo>
                    <a:pt x="0" y="0"/>
                  </a:moveTo>
                  <a:lnTo>
                    <a:pt x="601618" y="0"/>
                  </a:lnTo>
                  <a:lnTo>
                    <a:pt x="601618" y="515135"/>
                  </a:lnTo>
                  <a:lnTo>
                    <a:pt x="0" y="515135"/>
                  </a:lnTo>
                  <a:lnTo>
                    <a:pt x="0" y="0"/>
                  </a:lnTo>
                  <a:close/>
                </a:path>
              </a:pathLst>
            </a:custGeo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297517" y="2864523"/>
              <a:ext cx="401079" cy="343424"/>
            </a:xfrm>
            <a:custGeom>
              <a:avLst/>
              <a:gdLst/>
              <a:ahLst/>
              <a:cxnLst/>
              <a:rect l="l" t="t" r="r" b="b"/>
              <a:pathLst>
                <a:path w="601618" h="515136">
                  <a:moveTo>
                    <a:pt x="0" y="0"/>
                  </a:moveTo>
                  <a:lnTo>
                    <a:pt x="601618" y="0"/>
                  </a:lnTo>
                  <a:lnTo>
                    <a:pt x="601618" y="515135"/>
                  </a:lnTo>
                  <a:lnTo>
                    <a:pt x="0" y="515135"/>
                  </a:lnTo>
                  <a:lnTo>
                    <a:pt x="0" y="0"/>
                  </a:lnTo>
                  <a:close/>
                </a:path>
              </a:pathLst>
            </a:custGeo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2297517" y="3716592"/>
              <a:ext cx="401079" cy="343424"/>
            </a:xfrm>
            <a:custGeom>
              <a:avLst/>
              <a:gdLst/>
              <a:ahLst/>
              <a:cxnLst/>
              <a:rect l="l" t="t" r="r" b="b"/>
              <a:pathLst>
                <a:path w="601618" h="515136">
                  <a:moveTo>
                    <a:pt x="0" y="0"/>
                  </a:moveTo>
                  <a:lnTo>
                    <a:pt x="601618" y="0"/>
                  </a:lnTo>
                  <a:lnTo>
                    <a:pt x="601618" y="515136"/>
                  </a:lnTo>
                  <a:lnTo>
                    <a:pt x="0" y="515136"/>
                  </a:lnTo>
                  <a:lnTo>
                    <a:pt x="0" y="0"/>
                  </a:lnTo>
                  <a:close/>
                </a:path>
              </a:pathLst>
            </a:custGeo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sz="800"/>
            </a:p>
          </p:txBody>
        </p:sp>
        <p:sp>
          <p:nvSpPr>
            <p:cNvPr id="7" name="Freeform 7">
              <a:extLst>
                <a:ext uri="{C183D7F6-B498-43B3-948B-1728B52AA6E4}">
                  <adec:decorative xmlns:adec="http://schemas.microsoft.com/office/drawing/2017/decorative" val="1"/>
                </a:ext>
              </a:extLst>
            </p:cNvPr>
            <p:cNvSpPr/>
            <p:nvPr/>
          </p:nvSpPr>
          <p:spPr>
            <a:xfrm>
              <a:off x="4495800" y="495068"/>
              <a:ext cx="1250935" cy="1105371"/>
            </a:xfrm>
            <a:custGeom>
              <a:avLst/>
              <a:gdLst/>
              <a:ahLst/>
              <a:cxnLst/>
              <a:rect l="l" t="t" r="r" b="b"/>
              <a:pathLst>
                <a:path w="1876402" h="1658057">
                  <a:moveTo>
                    <a:pt x="0" y="0"/>
                  </a:moveTo>
                  <a:lnTo>
                    <a:pt x="1876402" y="0"/>
                  </a:lnTo>
                  <a:lnTo>
                    <a:pt x="1876402" y="1658057"/>
                  </a:lnTo>
                  <a:lnTo>
                    <a:pt x="0" y="16580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p>
          </p:txBody>
        </p:sp>
      </p:grpSp>
      <p:sp>
        <p:nvSpPr>
          <p:cNvPr id="8" name="TextBox 8"/>
          <p:cNvSpPr txBox="1"/>
          <p:nvPr/>
        </p:nvSpPr>
        <p:spPr>
          <a:xfrm>
            <a:off x="2994906" y="882303"/>
            <a:ext cx="3923557" cy="465064"/>
          </a:xfrm>
          <a:prstGeom prst="rect">
            <a:avLst/>
          </a:prstGeom>
        </p:spPr>
        <p:txBody>
          <a:bodyPr lIns="0" tIns="0" rIns="0" bIns="0" rtlCol="0" anchor="t">
            <a:spAutoFit/>
          </a:bodyPr>
          <a:lstStyle/>
          <a:p>
            <a:pPr>
              <a:lnSpc>
                <a:spcPts val="4076"/>
              </a:lnSpc>
            </a:pPr>
            <a:r>
              <a:rPr lang="en-US" sz="2400" spc="140" dirty="0">
                <a:solidFill>
                  <a:srgbClr val="000000"/>
                </a:solidFill>
              </a:rPr>
              <a:t>Sinh </a:t>
            </a:r>
            <a:r>
              <a:rPr lang="en-US" sz="2400" spc="140" dirty="0" err="1">
                <a:solidFill>
                  <a:srgbClr val="000000"/>
                </a:solidFill>
              </a:rPr>
              <a:t>nhật</a:t>
            </a:r>
            <a:r>
              <a:rPr lang="en-US" sz="2400" spc="140" dirty="0">
                <a:solidFill>
                  <a:srgbClr val="000000"/>
                </a:solidFill>
              </a:rPr>
              <a:t> </a:t>
            </a:r>
            <a:r>
              <a:rPr lang="en-US" sz="2400" spc="140" dirty="0" err="1">
                <a:solidFill>
                  <a:srgbClr val="000000"/>
                </a:solidFill>
              </a:rPr>
              <a:t>thứ</a:t>
            </a:r>
            <a:r>
              <a:rPr lang="en-US" sz="2400" spc="140" dirty="0">
                <a:solidFill>
                  <a:srgbClr val="000000"/>
                </a:solidFill>
              </a:rPr>
              <a:t> 10 </a:t>
            </a:r>
            <a:r>
              <a:rPr lang="en-US" sz="2400" spc="140" dirty="0" err="1">
                <a:solidFill>
                  <a:srgbClr val="000000"/>
                </a:solidFill>
              </a:rPr>
              <a:t>của</a:t>
            </a:r>
            <a:r>
              <a:rPr lang="en-US" sz="2400" spc="140" dirty="0">
                <a:solidFill>
                  <a:srgbClr val="000000"/>
                </a:solidFill>
              </a:rPr>
              <a:t> Tin</a:t>
            </a:r>
          </a:p>
        </p:txBody>
      </p:sp>
      <p:sp>
        <p:nvSpPr>
          <p:cNvPr id="12" name="TextBox 12"/>
          <p:cNvSpPr txBox="1"/>
          <p:nvPr/>
        </p:nvSpPr>
        <p:spPr>
          <a:xfrm>
            <a:off x="2994906" y="1787250"/>
            <a:ext cx="3574317" cy="484300"/>
          </a:xfrm>
          <a:prstGeom prst="rect">
            <a:avLst/>
          </a:prstGeom>
        </p:spPr>
        <p:txBody>
          <a:bodyPr lIns="0" tIns="0" rIns="0" bIns="0" rtlCol="0" anchor="t">
            <a:spAutoFit/>
          </a:bodyPr>
          <a:lstStyle/>
          <a:p>
            <a:pPr>
              <a:lnSpc>
                <a:spcPts val="4276"/>
              </a:lnSpc>
            </a:pPr>
            <a:r>
              <a:rPr lang="en-US" sz="2400" spc="147" dirty="0" err="1">
                <a:solidFill>
                  <a:srgbClr val="000000"/>
                </a:solidFill>
              </a:rPr>
              <a:t>Thiệp</a:t>
            </a:r>
            <a:r>
              <a:rPr lang="en-US" sz="2400" spc="147" dirty="0">
                <a:solidFill>
                  <a:srgbClr val="000000"/>
                </a:solidFill>
              </a:rPr>
              <a:t> </a:t>
            </a:r>
            <a:r>
              <a:rPr lang="en-US" sz="2400" spc="147" dirty="0" err="1">
                <a:solidFill>
                  <a:srgbClr val="000000"/>
                </a:solidFill>
              </a:rPr>
              <a:t>mời</a:t>
            </a:r>
            <a:endParaRPr lang="en-US" sz="2400" spc="147" dirty="0">
              <a:solidFill>
                <a:srgbClr val="000000"/>
              </a:solidFill>
            </a:endParaRPr>
          </a:p>
        </p:txBody>
      </p:sp>
      <p:sp>
        <p:nvSpPr>
          <p:cNvPr id="9" name="TextBox 9"/>
          <p:cNvSpPr txBox="1"/>
          <p:nvPr/>
        </p:nvSpPr>
        <p:spPr>
          <a:xfrm>
            <a:off x="2994906" y="2688987"/>
            <a:ext cx="3574317" cy="496098"/>
          </a:xfrm>
          <a:prstGeom prst="rect">
            <a:avLst/>
          </a:prstGeom>
        </p:spPr>
        <p:txBody>
          <a:bodyPr lIns="0" tIns="0" rIns="0" bIns="0" rtlCol="0" anchor="t">
            <a:spAutoFit/>
          </a:bodyPr>
          <a:lstStyle/>
          <a:p>
            <a:pPr>
              <a:lnSpc>
                <a:spcPts val="4276"/>
              </a:lnSpc>
            </a:pPr>
            <a:r>
              <a:rPr lang="en-US" sz="2400" spc="147" dirty="0" err="1">
                <a:solidFill>
                  <a:srgbClr val="000000"/>
                </a:solidFill>
              </a:rPr>
              <a:t>Nến</a:t>
            </a:r>
            <a:endParaRPr lang="en-US" sz="2400" spc="147" dirty="0">
              <a:solidFill>
                <a:srgbClr val="000000"/>
              </a:solidFill>
            </a:endParaRPr>
          </a:p>
        </p:txBody>
      </p:sp>
      <p:sp>
        <p:nvSpPr>
          <p:cNvPr id="10" name="TextBox 10"/>
          <p:cNvSpPr txBox="1"/>
          <p:nvPr/>
        </p:nvSpPr>
        <p:spPr>
          <a:xfrm>
            <a:off x="2994906" y="3590724"/>
            <a:ext cx="3574317" cy="496098"/>
          </a:xfrm>
          <a:prstGeom prst="rect">
            <a:avLst/>
          </a:prstGeom>
        </p:spPr>
        <p:txBody>
          <a:bodyPr lIns="0" tIns="0" rIns="0" bIns="0" rtlCol="0" anchor="t">
            <a:spAutoFit/>
          </a:bodyPr>
          <a:lstStyle/>
          <a:p>
            <a:pPr>
              <a:lnSpc>
                <a:spcPts val="4276"/>
              </a:lnSpc>
            </a:pPr>
            <a:r>
              <a:rPr lang="en-US" sz="2400" spc="147">
                <a:solidFill>
                  <a:srgbClr val="000000"/>
                </a:solidFill>
              </a:rPr>
              <a:t>Bong bóng</a:t>
            </a:r>
          </a:p>
        </p:txBody>
      </p:sp>
      <p:sp>
        <p:nvSpPr>
          <p:cNvPr id="11" name="TextBox 11"/>
          <p:cNvSpPr txBox="1"/>
          <p:nvPr/>
        </p:nvSpPr>
        <p:spPr>
          <a:xfrm>
            <a:off x="2994906" y="4460443"/>
            <a:ext cx="3574317" cy="496098"/>
          </a:xfrm>
          <a:prstGeom prst="rect">
            <a:avLst/>
          </a:prstGeom>
        </p:spPr>
        <p:txBody>
          <a:bodyPr lIns="0" tIns="0" rIns="0" bIns="0" rtlCol="0" anchor="t">
            <a:spAutoFit/>
          </a:bodyPr>
          <a:lstStyle/>
          <a:p>
            <a:pPr>
              <a:lnSpc>
                <a:spcPts val="4276"/>
              </a:lnSpc>
            </a:pPr>
            <a:r>
              <a:rPr lang="en-US" sz="2400" spc="147">
                <a:solidFill>
                  <a:srgbClr val="000000"/>
                </a:solidFill>
              </a:rPr>
              <a:t>Bánh sinh nhật</a:t>
            </a:r>
          </a:p>
        </p:txBody>
      </p:sp>
      <p:sp>
        <p:nvSpPr>
          <p:cNvPr id="13" name="TextBox 13"/>
          <p:cNvSpPr txBox="1"/>
          <p:nvPr/>
        </p:nvSpPr>
        <p:spPr>
          <a:xfrm rot="-2700000">
            <a:off x="8454640" y="3572824"/>
            <a:ext cx="1228437" cy="586058"/>
          </a:xfrm>
          <a:prstGeom prst="rect">
            <a:avLst/>
          </a:prstGeom>
        </p:spPr>
        <p:txBody>
          <a:bodyPr lIns="0" tIns="0" rIns="0" bIns="0" rtlCol="0" anchor="t">
            <a:spAutoFit/>
          </a:bodyPr>
          <a:lstStyle/>
          <a:p>
            <a:pPr algn="ctr">
              <a:lnSpc>
                <a:spcPts val="4853"/>
              </a:lnSpc>
            </a:pPr>
            <a:r>
              <a:rPr lang="en-US" sz="3466" dirty="0">
                <a:solidFill>
                  <a:srgbClr val="000000"/>
                </a:solidFill>
                <a:latin typeface="+mj-lt"/>
              </a:rPr>
              <a:t>Tin</a:t>
            </a:r>
          </a:p>
        </p:txBody>
      </p:sp>
      <p:sp>
        <p:nvSpPr>
          <p:cNvPr id="14" name="TextBox 14"/>
          <p:cNvSpPr txBox="1"/>
          <p:nvPr/>
        </p:nvSpPr>
        <p:spPr>
          <a:xfrm rot="2636541">
            <a:off x="9833597" y="2695759"/>
            <a:ext cx="1090131" cy="337528"/>
          </a:xfrm>
          <a:prstGeom prst="rect">
            <a:avLst/>
          </a:prstGeom>
        </p:spPr>
        <p:txBody>
          <a:bodyPr lIns="0" tIns="0" rIns="0" bIns="0" rtlCol="0" anchor="t">
            <a:spAutoFit/>
          </a:bodyPr>
          <a:lstStyle/>
          <a:p>
            <a:pPr algn="ctr">
              <a:lnSpc>
                <a:spcPts val="2833"/>
              </a:lnSpc>
            </a:pPr>
            <a:r>
              <a:rPr lang="en-US" sz="2023" dirty="0">
                <a:solidFill>
                  <a:srgbClr val="ED1C24"/>
                </a:solidFill>
                <a:latin typeface="+mj-lt"/>
              </a:rPr>
              <a:t>10 </a:t>
            </a:r>
            <a:r>
              <a:rPr lang="en-US" sz="2023" dirty="0" err="1">
                <a:solidFill>
                  <a:srgbClr val="ED1C24"/>
                </a:solidFill>
                <a:latin typeface="+mj-lt"/>
              </a:rPr>
              <a:t>tuổi</a:t>
            </a:r>
            <a:endParaRPr lang="en-US" sz="2023" dirty="0">
              <a:solidFill>
                <a:srgbClr val="ED1C24"/>
              </a:solidFill>
              <a:latin typeface="+mj-lt"/>
            </a:endParaRPr>
          </a:p>
        </p:txBody>
      </p:sp>
      <p:sp>
        <p:nvSpPr>
          <p:cNvPr id="15" name="Title 14">
            <a:extLst>
              <a:ext uri="{FF2B5EF4-FFF2-40B4-BE49-F238E27FC236}">
                <a16:creationId xmlns:a16="http://schemas.microsoft.com/office/drawing/2014/main" id="{31B1134E-C7A0-62A6-F0EA-FBA10B60AC66}"/>
              </a:ext>
              <a:ext uri="{C183D7F6-B498-43B3-948B-1728B52AA6E4}">
                <adec:decorative xmlns:adec="http://schemas.microsoft.com/office/drawing/2017/decorative" val="1"/>
              </a:ext>
            </a:extLst>
          </p:cNvPr>
          <p:cNvSpPr>
            <a:spLocks noGrp="1"/>
          </p:cNvSpPr>
          <p:nvPr>
            <p:ph type="title"/>
          </p:nvPr>
        </p:nvSpPr>
        <p:spPr>
          <a:xfrm>
            <a:off x="360000" y="-732103"/>
            <a:ext cx="10080000" cy="559618"/>
          </a:xfrm>
        </p:spPr>
        <p:txBody>
          <a:bodyPr/>
          <a:lstStyle/>
          <a:p>
            <a:r>
              <a:rPr lang="en-US" dirty="0"/>
              <a:t>Slide 7</a:t>
            </a:r>
          </a:p>
        </p:txBody>
      </p:sp>
      <p:sp>
        <p:nvSpPr>
          <p:cNvPr id="16" name="Slide Number Placeholder 2">
            <a:extLst>
              <a:ext uri="{FF2B5EF4-FFF2-40B4-BE49-F238E27FC236}">
                <a16:creationId xmlns:a16="http://schemas.microsoft.com/office/drawing/2014/main" id="{6F537E4E-E079-93DC-1D51-9BB46648AD73}"/>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7</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A5AB6A-A6F9-B41E-5EDB-0821EE8AF8C8}"/>
              </a:ext>
              <a:ext uri="{C183D7F6-B498-43B3-948B-1728B52AA6E4}">
                <adec:decorative xmlns:adec="http://schemas.microsoft.com/office/drawing/2017/decorative" val="1"/>
              </a:ext>
            </a:extLst>
          </p:cNvPr>
          <p:cNvGrpSpPr/>
          <p:nvPr/>
        </p:nvGrpSpPr>
        <p:grpSpPr>
          <a:xfrm>
            <a:off x="0" y="320175"/>
            <a:ext cx="11818470" cy="10420807"/>
            <a:chOff x="0" y="320175"/>
            <a:chExt cx="11818470" cy="10420807"/>
          </a:xfrm>
        </p:grpSpPr>
        <p:sp>
          <p:nvSpPr>
            <p:cNvPr id="2" name="Freeform 2"/>
            <p:cNvSpPr/>
            <p:nvPr/>
          </p:nvSpPr>
          <p:spPr>
            <a:xfrm>
              <a:off x="4726770" y="4675344"/>
              <a:ext cx="3069315" cy="2743200"/>
            </a:xfrm>
            <a:custGeom>
              <a:avLst/>
              <a:gdLst/>
              <a:ahLst/>
              <a:cxnLst/>
              <a:rect l="l" t="t" r="r" b="b"/>
              <a:pathLst>
                <a:path w="4603972" h="4114800">
                  <a:moveTo>
                    <a:pt x="0" y="0"/>
                  </a:moveTo>
                  <a:lnTo>
                    <a:pt x="4603972" y="0"/>
                  </a:lnTo>
                  <a:lnTo>
                    <a:pt x="4603972" y="4114800"/>
                  </a:lnTo>
                  <a:lnTo>
                    <a:pt x="0" y="4114800"/>
                  </a:lnTo>
                  <a:lnTo>
                    <a:pt x="0" y="0"/>
                  </a:lnTo>
                  <a:close/>
                </a:path>
              </a:pathLst>
            </a:cu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0" y="1352908"/>
              <a:ext cx="9997733" cy="9388074"/>
            </a:xfrm>
            <a:custGeom>
              <a:avLst/>
              <a:gdLst/>
              <a:ahLst/>
              <a:cxnLst/>
              <a:rect l="l" t="t" r="r" b="b"/>
              <a:pathLst>
                <a:path w="14996599" h="14082111">
                  <a:moveTo>
                    <a:pt x="0" y="0"/>
                  </a:moveTo>
                  <a:lnTo>
                    <a:pt x="14996599" y="0"/>
                  </a:lnTo>
                  <a:lnTo>
                    <a:pt x="14996599" y="14082110"/>
                  </a:lnTo>
                  <a:lnTo>
                    <a:pt x="0" y="14082110"/>
                  </a:lnTo>
                  <a:lnTo>
                    <a:pt x="0" y="0"/>
                  </a:lnTo>
                  <a:close/>
                </a:path>
              </a:pathLst>
            </a:custGeom>
            <a:blipFill>
              <a:blip r:embed="rId4" cstate="hqprint">
                <a:extLst>
                  <a:ext uri="{28A0092B-C50C-407E-A947-70E740481C1C}">
                    <a14:useLocalDpi xmlns:a14="http://schemas.microsoft.com/office/drawing/2010/main"/>
                  </a:ext>
                </a:extLst>
              </a:blip>
              <a:stretch>
                <a:fillRect l="-1312" r="-1312"/>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8102796" y="3319576"/>
              <a:ext cx="3348233" cy="3538424"/>
            </a:xfrm>
            <a:custGeom>
              <a:avLst/>
              <a:gdLst/>
              <a:ahLst/>
              <a:cxnLst/>
              <a:rect l="l" t="t" r="r" b="b"/>
              <a:pathLst>
                <a:path w="5022350" h="5307636">
                  <a:moveTo>
                    <a:pt x="0" y="0"/>
                  </a:moveTo>
                  <a:lnTo>
                    <a:pt x="5022350" y="0"/>
                  </a:lnTo>
                  <a:lnTo>
                    <a:pt x="5022350" y="5307636"/>
                  </a:lnTo>
                  <a:lnTo>
                    <a:pt x="0" y="5307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3482590" y="3850427"/>
              <a:ext cx="2831690" cy="274320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2869525" y="3198769"/>
              <a:ext cx="127888" cy="651659"/>
            </a:xfrm>
            <a:custGeom>
              <a:avLst/>
              <a:gdLst/>
              <a:ahLst/>
              <a:cxnLst/>
              <a:rect l="l" t="t" r="r" b="b"/>
              <a:pathLst>
                <a:path w="191832" h="977489">
                  <a:moveTo>
                    <a:pt x="0" y="0"/>
                  </a:moveTo>
                  <a:lnTo>
                    <a:pt x="191833" y="0"/>
                  </a:lnTo>
                  <a:lnTo>
                    <a:pt x="191833" y="977489"/>
                  </a:lnTo>
                  <a:lnTo>
                    <a:pt x="0" y="977489"/>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sp>
          <p:nvSpPr>
            <p:cNvPr id="7" name="Freeform 7">
              <a:extLst>
                <a:ext uri="{C183D7F6-B498-43B3-948B-1728B52AA6E4}">
                  <adec:decorative xmlns:adec="http://schemas.microsoft.com/office/drawing/2017/decorative" val="1"/>
                </a:ext>
              </a:extLst>
            </p:cNvPr>
            <p:cNvSpPr/>
            <p:nvPr/>
          </p:nvSpPr>
          <p:spPr>
            <a:xfrm rot="-680404">
              <a:off x="4297972" y="3429001"/>
              <a:ext cx="131903" cy="672115"/>
            </a:xfrm>
            <a:custGeom>
              <a:avLst/>
              <a:gdLst/>
              <a:ahLst/>
              <a:cxnLst/>
              <a:rect l="l" t="t" r="r" b="b"/>
              <a:pathLst>
                <a:path w="197854" h="1008173">
                  <a:moveTo>
                    <a:pt x="0" y="0"/>
                  </a:moveTo>
                  <a:lnTo>
                    <a:pt x="197854" y="0"/>
                  </a:lnTo>
                  <a:lnTo>
                    <a:pt x="197854" y="1008173"/>
                  </a:lnTo>
                  <a:lnTo>
                    <a:pt x="0" y="1008173"/>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sp>
          <p:nvSpPr>
            <p:cNvPr id="8" name="Freeform 8">
              <a:extLst>
                <a:ext uri="{C183D7F6-B498-43B3-948B-1728B52AA6E4}">
                  <adec:decorative xmlns:adec="http://schemas.microsoft.com/office/drawing/2017/decorative" val="1"/>
                </a:ext>
              </a:extLst>
            </p:cNvPr>
            <p:cNvSpPr/>
            <p:nvPr/>
          </p:nvSpPr>
          <p:spPr>
            <a:xfrm rot="517023">
              <a:off x="5398403" y="3429001"/>
              <a:ext cx="131903" cy="672115"/>
            </a:xfrm>
            <a:custGeom>
              <a:avLst/>
              <a:gdLst/>
              <a:ahLst/>
              <a:cxnLst/>
              <a:rect l="l" t="t" r="r" b="b"/>
              <a:pathLst>
                <a:path w="197854" h="1008173">
                  <a:moveTo>
                    <a:pt x="0" y="0"/>
                  </a:moveTo>
                  <a:lnTo>
                    <a:pt x="197854" y="0"/>
                  </a:lnTo>
                  <a:lnTo>
                    <a:pt x="197854" y="1008173"/>
                  </a:lnTo>
                  <a:lnTo>
                    <a:pt x="0" y="1008173"/>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sp>
          <p:nvSpPr>
            <p:cNvPr id="9" name="Freeform 9">
              <a:extLst>
                <a:ext uri="{C183D7F6-B498-43B3-948B-1728B52AA6E4}">
                  <adec:decorative xmlns:adec="http://schemas.microsoft.com/office/drawing/2017/decorative" val="1"/>
                </a:ext>
              </a:extLst>
            </p:cNvPr>
            <p:cNvSpPr/>
            <p:nvPr/>
          </p:nvSpPr>
          <p:spPr>
            <a:xfrm>
              <a:off x="8599193" y="320175"/>
              <a:ext cx="3219277" cy="1331976"/>
            </a:xfrm>
            <a:custGeom>
              <a:avLst/>
              <a:gdLst/>
              <a:ahLst/>
              <a:cxnLst/>
              <a:rect l="l" t="t" r="r" b="b"/>
              <a:pathLst>
                <a:path w="4828916" h="1997964">
                  <a:moveTo>
                    <a:pt x="0" y="0"/>
                  </a:moveTo>
                  <a:lnTo>
                    <a:pt x="4828916" y="0"/>
                  </a:lnTo>
                  <a:lnTo>
                    <a:pt x="4828916" y="1997964"/>
                  </a:lnTo>
                  <a:lnTo>
                    <a:pt x="0" y="19979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800"/>
            </a:p>
          </p:txBody>
        </p:sp>
        <p:sp>
          <p:nvSpPr>
            <p:cNvPr id="10" name="Freeform 10">
              <a:extLst>
                <a:ext uri="{C183D7F6-B498-43B3-948B-1728B52AA6E4}">
                  <adec:decorative xmlns:adec="http://schemas.microsoft.com/office/drawing/2017/decorative" val="1"/>
                </a:ext>
              </a:extLst>
            </p:cNvPr>
            <p:cNvSpPr/>
            <p:nvPr/>
          </p:nvSpPr>
          <p:spPr>
            <a:xfrm>
              <a:off x="5199532" y="4505370"/>
              <a:ext cx="416371" cy="489848"/>
            </a:xfrm>
            <a:custGeom>
              <a:avLst/>
              <a:gdLst/>
              <a:ahLst/>
              <a:cxnLst/>
              <a:rect l="l" t="t" r="r" b="b"/>
              <a:pathLst>
                <a:path w="624556" h="734772">
                  <a:moveTo>
                    <a:pt x="0" y="0"/>
                  </a:moveTo>
                  <a:lnTo>
                    <a:pt x="624556" y="0"/>
                  </a:lnTo>
                  <a:lnTo>
                    <a:pt x="624556" y="734772"/>
                  </a:lnTo>
                  <a:lnTo>
                    <a:pt x="0" y="734772"/>
                  </a:lnTo>
                  <a:lnTo>
                    <a:pt x="0" y="0"/>
                  </a:lnTo>
                  <a:close/>
                </a:path>
              </a:pathLst>
            </a:custGeom>
            <a: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sz="800"/>
            </a:p>
          </p:txBody>
        </p:sp>
        <p:sp>
          <p:nvSpPr>
            <p:cNvPr id="11" name="Freeform 11">
              <a:extLst>
                <a:ext uri="{C183D7F6-B498-43B3-948B-1728B52AA6E4}">
                  <adec:decorative xmlns:adec="http://schemas.microsoft.com/office/drawing/2017/decorative" val="1"/>
                </a:ext>
              </a:extLst>
            </p:cNvPr>
            <p:cNvSpPr/>
            <p:nvPr/>
          </p:nvSpPr>
          <p:spPr>
            <a:xfrm>
              <a:off x="10972800" y="657335"/>
              <a:ext cx="416371" cy="489848"/>
            </a:xfrm>
            <a:custGeom>
              <a:avLst/>
              <a:gdLst/>
              <a:ahLst/>
              <a:cxnLst/>
              <a:rect l="l" t="t" r="r" b="b"/>
              <a:pathLst>
                <a:path w="624556" h="734772">
                  <a:moveTo>
                    <a:pt x="0" y="0"/>
                  </a:moveTo>
                  <a:lnTo>
                    <a:pt x="624556" y="0"/>
                  </a:lnTo>
                  <a:lnTo>
                    <a:pt x="624556" y="734772"/>
                  </a:lnTo>
                  <a:lnTo>
                    <a:pt x="0" y="734772"/>
                  </a:lnTo>
                  <a:lnTo>
                    <a:pt x="0" y="0"/>
                  </a:lnTo>
                  <a:close/>
                </a:path>
              </a:pathLst>
            </a:custGeom>
            <a: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sz="800"/>
            </a:p>
          </p:txBody>
        </p:sp>
        <p:sp>
          <p:nvSpPr>
            <p:cNvPr id="15" name="Freeform 15"/>
            <p:cNvSpPr/>
            <p:nvPr/>
          </p:nvSpPr>
          <p:spPr>
            <a:xfrm>
              <a:off x="6707850" y="1932144"/>
              <a:ext cx="2202825" cy="1266624"/>
            </a:xfrm>
            <a:custGeom>
              <a:avLst/>
              <a:gdLst/>
              <a:ahLst/>
              <a:cxnLst/>
              <a:rect l="l" t="t" r="r" b="b"/>
              <a:pathLst>
                <a:path w="3304237" h="1899936">
                  <a:moveTo>
                    <a:pt x="0" y="0"/>
                  </a:moveTo>
                  <a:lnTo>
                    <a:pt x="3304237" y="0"/>
                  </a:lnTo>
                  <a:lnTo>
                    <a:pt x="3304237" y="1899936"/>
                  </a:lnTo>
                  <a:lnTo>
                    <a:pt x="0" y="18999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800"/>
            </a:p>
          </p:txBody>
        </p:sp>
      </p:grpSp>
      <p:sp>
        <p:nvSpPr>
          <p:cNvPr id="17" name="Title 16">
            <a:extLst>
              <a:ext uri="{FF2B5EF4-FFF2-40B4-BE49-F238E27FC236}">
                <a16:creationId xmlns:a16="http://schemas.microsoft.com/office/drawing/2014/main" id="{43512A50-44C4-979A-292B-903A80094878}"/>
              </a:ext>
            </a:extLst>
          </p:cNvPr>
          <p:cNvSpPr>
            <a:spLocks noGrp="1"/>
          </p:cNvSpPr>
          <p:nvPr>
            <p:ph type="title"/>
          </p:nvPr>
        </p:nvSpPr>
        <p:spPr>
          <a:xfrm>
            <a:off x="1744797" y="359999"/>
            <a:ext cx="5716238" cy="2025651"/>
          </a:xfrm>
        </p:spPr>
        <p:txBody>
          <a:bodyPr/>
          <a:lstStyle/>
          <a:p>
            <a:pPr>
              <a:lnSpc>
                <a:spcPct val="120000"/>
              </a:lnSpc>
            </a:pPr>
            <a:r>
              <a:rPr lang="en-US" sz="3600" dirty="0" err="1">
                <a:solidFill>
                  <a:srgbClr val="000000"/>
                </a:solidFill>
              </a:rPr>
              <a:t>Mình</a:t>
            </a:r>
            <a:r>
              <a:rPr lang="en-US" sz="3600" dirty="0">
                <a:solidFill>
                  <a:srgbClr val="000000"/>
                </a:solidFill>
              </a:rPr>
              <a:t> </a:t>
            </a:r>
            <a:r>
              <a:rPr lang="en-US" sz="3600" dirty="0" err="1">
                <a:solidFill>
                  <a:srgbClr val="000000"/>
                </a:solidFill>
              </a:rPr>
              <a:t>học</a:t>
            </a:r>
            <a:r>
              <a:rPr lang="en-US" sz="3600" dirty="0">
                <a:solidFill>
                  <a:srgbClr val="000000"/>
                </a:solidFill>
              </a:rPr>
              <a:t> </a:t>
            </a:r>
            <a:r>
              <a:rPr lang="en-US" sz="3600" dirty="0" err="1">
                <a:solidFill>
                  <a:srgbClr val="000000"/>
                </a:solidFill>
              </a:rPr>
              <a:t>trường</a:t>
            </a:r>
            <a:r>
              <a:rPr lang="en-US" sz="3600" dirty="0">
                <a:solidFill>
                  <a:srgbClr val="000000"/>
                </a:solidFill>
              </a:rPr>
              <a:t> </a:t>
            </a:r>
            <a:r>
              <a:rPr lang="en-US" sz="3600" dirty="0" err="1">
                <a:solidFill>
                  <a:srgbClr val="000000"/>
                </a:solidFill>
              </a:rPr>
              <a:t>tiểu</a:t>
            </a:r>
            <a:r>
              <a:rPr lang="en-US" sz="3600" dirty="0">
                <a:solidFill>
                  <a:srgbClr val="000000"/>
                </a:solidFill>
              </a:rPr>
              <a:t> </a:t>
            </a:r>
            <a:r>
              <a:rPr lang="en-US" sz="3600" dirty="0" err="1">
                <a:solidFill>
                  <a:srgbClr val="000000"/>
                </a:solidFill>
              </a:rPr>
              <a:t>học</a:t>
            </a:r>
            <a:r>
              <a:rPr lang="en-US" sz="3600" dirty="0">
                <a:solidFill>
                  <a:srgbClr val="000000"/>
                </a:solidFill>
              </a:rPr>
              <a:t> </a:t>
            </a:r>
            <a:r>
              <a:rPr lang="en-US" sz="3600" dirty="0" err="1">
                <a:solidFill>
                  <a:srgbClr val="000000"/>
                </a:solidFill>
              </a:rPr>
              <a:t>Lawston</a:t>
            </a:r>
            <a:r>
              <a:rPr lang="en-US" sz="3600" dirty="0">
                <a:solidFill>
                  <a:srgbClr val="000000"/>
                </a:solidFill>
              </a:rPr>
              <a:t> </a:t>
            </a:r>
            <a:r>
              <a:rPr lang="en-US" sz="3600" dirty="0" err="1">
                <a:solidFill>
                  <a:srgbClr val="000000"/>
                </a:solidFill>
              </a:rPr>
              <a:t>và</a:t>
            </a:r>
            <a:r>
              <a:rPr lang="en-US" sz="3600" dirty="0">
                <a:solidFill>
                  <a:srgbClr val="000000"/>
                </a:solidFill>
              </a:rPr>
              <a:t> </a:t>
            </a:r>
            <a:r>
              <a:rPr lang="en-US" sz="3600" dirty="0" err="1">
                <a:solidFill>
                  <a:srgbClr val="000000"/>
                </a:solidFill>
              </a:rPr>
              <a:t>mình</a:t>
            </a:r>
            <a:r>
              <a:rPr lang="en-US" sz="3600" dirty="0">
                <a:solidFill>
                  <a:srgbClr val="000000"/>
                </a:solidFill>
              </a:rPr>
              <a:t> </a:t>
            </a:r>
            <a:r>
              <a:rPr lang="en-US" sz="3600" dirty="0" err="1">
                <a:solidFill>
                  <a:srgbClr val="000000"/>
                </a:solidFill>
              </a:rPr>
              <a:t>sống</a:t>
            </a:r>
            <a:r>
              <a:rPr lang="en-US" sz="3600" dirty="0">
                <a:solidFill>
                  <a:srgbClr val="000000"/>
                </a:solidFill>
              </a:rPr>
              <a:t> </a:t>
            </a:r>
            <a:r>
              <a:rPr lang="en-US" sz="3600" dirty="0" err="1">
                <a:solidFill>
                  <a:srgbClr val="000000"/>
                </a:solidFill>
              </a:rPr>
              <a:t>ở</a:t>
            </a:r>
            <a:r>
              <a:rPr lang="en-US" sz="3600" dirty="0">
                <a:solidFill>
                  <a:srgbClr val="000000"/>
                </a:solidFill>
              </a:rPr>
              <a:t> </a:t>
            </a:r>
            <a:r>
              <a:rPr lang="en-US" sz="3600" dirty="0" err="1">
                <a:solidFill>
                  <a:srgbClr val="000000"/>
                </a:solidFill>
              </a:rPr>
              <a:t>Lawston</a:t>
            </a:r>
            <a:r>
              <a:rPr lang="en-US" sz="3600" dirty="0">
                <a:solidFill>
                  <a:srgbClr val="000000"/>
                </a:solidFill>
              </a:rPr>
              <a:t>. </a:t>
            </a:r>
            <a:br>
              <a:rPr lang="en-US" sz="3600" dirty="0">
                <a:solidFill>
                  <a:srgbClr val="000000"/>
                </a:solidFill>
              </a:rPr>
            </a:br>
            <a:endParaRPr lang="en-US" dirty="0"/>
          </a:p>
        </p:txBody>
      </p:sp>
      <p:sp>
        <p:nvSpPr>
          <p:cNvPr id="16" name="TextBox 16"/>
          <p:cNvSpPr txBox="1"/>
          <p:nvPr/>
        </p:nvSpPr>
        <p:spPr>
          <a:xfrm>
            <a:off x="5199532" y="2159682"/>
            <a:ext cx="5145232" cy="395942"/>
          </a:xfrm>
          <a:prstGeom prst="rect">
            <a:avLst/>
          </a:prstGeom>
        </p:spPr>
        <p:txBody>
          <a:bodyPr lIns="0" tIns="0" rIns="0" bIns="0" rtlCol="0" anchor="t">
            <a:spAutoFit/>
          </a:bodyPr>
          <a:lstStyle/>
          <a:p>
            <a:pPr algn="ctr">
              <a:lnSpc>
                <a:spcPts val="3322"/>
              </a:lnSpc>
            </a:pPr>
            <a:r>
              <a:rPr lang="en-US" sz="2373" dirty="0">
                <a:solidFill>
                  <a:srgbClr val="000000"/>
                </a:solidFill>
                <a:latin typeface="Comic Sans MS" panose="030F0902030302020204" pitchFamily="66" charset="0"/>
              </a:rPr>
              <a:t>Con </a:t>
            </a:r>
            <a:r>
              <a:rPr lang="en-US" sz="2373" dirty="0" err="1">
                <a:solidFill>
                  <a:srgbClr val="000000"/>
                </a:solidFill>
                <a:latin typeface="Comic Sans MS" panose="030F0902030302020204" pitchFamily="66" charset="0"/>
              </a:rPr>
              <a:t>chào</a:t>
            </a:r>
            <a:r>
              <a:rPr lang="en-US" sz="2373" dirty="0">
                <a:solidFill>
                  <a:srgbClr val="000000"/>
                </a:solidFill>
                <a:latin typeface="Comic Sans MS" panose="030F0902030302020204" pitchFamily="66" charset="0"/>
              </a:rPr>
              <a:t> </a:t>
            </a:r>
            <a:r>
              <a:rPr lang="en-US" sz="2373" dirty="0" err="1">
                <a:solidFill>
                  <a:srgbClr val="000000"/>
                </a:solidFill>
                <a:latin typeface="Comic Sans MS" panose="030F0902030302020204" pitchFamily="66" charset="0"/>
              </a:rPr>
              <a:t>Bà</a:t>
            </a:r>
            <a:r>
              <a:rPr lang="en-US" sz="2373" dirty="0">
                <a:solidFill>
                  <a:srgbClr val="000000"/>
                </a:solidFill>
                <a:latin typeface="Comic Sans MS" panose="030F0902030302020204" pitchFamily="66" charset="0"/>
              </a:rPr>
              <a:t>!</a:t>
            </a:r>
          </a:p>
        </p:txBody>
      </p:sp>
      <p:sp>
        <p:nvSpPr>
          <p:cNvPr id="13" name="TextBox 13"/>
          <p:cNvSpPr txBox="1"/>
          <p:nvPr/>
        </p:nvSpPr>
        <p:spPr>
          <a:xfrm rot="838702">
            <a:off x="8765002" y="831428"/>
            <a:ext cx="843953" cy="396199"/>
          </a:xfrm>
          <a:prstGeom prst="rect">
            <a:avLst/>
          </a:prstGeom>
        </p:spPr>
        <p:txBody>
          <a:bodyPr lIns="0" tIns="0" rIns="0" bIns="0" rtlCol="0" anchor="t">
            <a:spAutoFit/>
          </a:bodyPr>
          <a:lstStyle/>
          <a:p>
            <a:pPr algn="ctr">
              <a:lnSpc>
                <a:spcPts val="3334"/>
              </a:lnSpc>
            </a:pPr>
            <a:r>
              <a:rPr lang="en-US" sz="2381" dirty="0">
                <a:solidFill>
                  <a:srgbClr val="000000"/>
                </a:solidFill>
                <a:latin typeface="+mj-lt"/>
              </a:rPr>
              <a:t>Tin</a:t>
            </a:r>
          </a:p>
        </p:txBody>
      </p:sp>
      <p:sp>
        <p:nvSpPr>
          <p:cNvPr id="14" name="TextBox 14"/>
          <p:cNvSpPr txBox="1"/>
          <p:nvPr/>
        </p:nvSpPr>
        <p:spPr>
          <a:xfrm rot="-202468">
            <a:off x="9785692" y="926754"/>
            <a:ext cx="843953" cy="396199"/>
          </a:xfrm>
          <a:prstGeom prst="rect">
            <a:avLst/>
          </a:prstGeom>
        </p:spPr>
        <p:txBody>
          <a:bodyPr lIns="0" tIns="0" rIns="0" bIns="0" rtlCol="0" anchor="t">
            <a:spAutoFit/>
          </a:bodyPr>
          <a:lstStyle/>
          <a:p>
            <a:pPr algn="ctr">
              <a:lnSpc>
                <a:spcPts val="3334"/>
              </a:lnSpc>
            </a:pPr>
            <a:r>
              <a:rPr lang="en-US" sz="2381" dirty="0">
                <a:solidFill>
                  <a:srgbClr val="000000"/>
                </a:solidFill>
                <a:latin typeface="+mj-lt"/>
              </a:rPr>
              <a:t>10</a:t>
            </a:r>
          </a:p>
        </p:txBody>
      </p:sp>
      <p:sp>
        <p:nvSpPr>
          <p:cNvPr id="18" name="Slide Number Placeholder 2">
            <a:extLst>
              <a:ext uri="{FF2B5EF4-FFF2-40B4-BE49-F238E27FC236}">
                <a16:creationId xmlns:a16="http://schemas.microsoft.com/office/drawing/2014/main" id="{FC0F5842-7C6F-5AF0-FDA7-07F7142A978D}"/>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8</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1FF72"/>
        </a:solidFill>
        <a:effectLst/>
      </p:bgPr>
    </p:bg>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240BA8B1-41DA-6231-90F2-CD00E2A5797A}"/>
              </a:ext>
            </a:extLst>
          </p:cNvPr>
          <p:cNvSpPr txBox="1"/>
          <p:nvPr/>
        </p:nvSpPr>
        <p:spPr>
          <a:xfrm>
            <a:off x="2445710" y="1634462"/>
            <a:ext cx="3434037" cy="1441228"/>
          </a:xfrm>
          <a:prstGeom prst="rect">
            <a:avLst/>
          </a:prstGeom>
        </p:spPr>
        <p:txBody>
          <a:bodyPr lIns="0" tIns="0" rIns="0" bIns="0" rtlCol="0" anchor="t">
            <a:spAutoFit/>
          </a:bodyPr>
          <a:lstStyle/>
          <a:p>
            <a:pPr algn="ctr">
              <a:lnSpc>
                <a:spcPct val="150000"/>
              </a:lnSpc>
            </a:pPr>
            <a:r>
              <a:rPr lang="en-US" sz="2161" dirty="0">
                <a:solidFill>
                  <a:srgbClr val="000000"/>
                </a:solidFill>
              </a:rPr>
              <a:t>“Con </a:t>
            </a:r>
            <a:r>
              <a:rPr lang="en-US" sz="2161" dirty="0" err="1">
                <a:solidFill>
                  <a:srgbClr val="000000"/>
                </a:solidFill>
              </a:rPr>
              <a:t>thích</a:t>
            </a:r>
            <a:r>
              <a:rPr lang="en-US" sz="2161" dirty="0">
                <a:solidFill>
                  <a:srgbClr val="000000"/>
                </a:solidFill>
              </a:rPr>
              <a:t> </a:t>
            </a:r>
            <a:r>
              <a:rPr lang="en-US" sz="2161" dirty="0" err="1">
                <a:solidFill>
                  <a:srgbClr val="000000"/>
                </a:solidFill>
              </a:rPr>
              <a:t>chơi</a:t>
            </a:r>
            <a:r>
              <a:rPr lang="en-US" sz="2161" dirty="0">
                <a:solidFill>
                  <a:srgbClr val="000000"/>
                </a:solidFill>
              </a:rPr>
              <a:t> </a:t>
            </a:r>
            <a:r>
              <a:rPr lang="en-US" sz="2161" dirty="0" err="1">
                <a:solidFill>
                  <a:srgbClr val="000000"/>
                </a:solidFill>
              </a:rPr>
              <a:t>đá</a:t>
            </a:r>
            <a:r>
              <a:rPr lang="en-US" sz="2161" dirty="0">
                <a:solidFill>
                  <a:srgbClr val="000000"/>
                </a:solidFill>
              </a:rPr>
              <a:t> banh”, </a:t>
            </a:r>
            <a:r>
              <a:rPr lang="en-US" sz="2161" dirty="0" err="1">
                <a:solidFill>
                  <a:srgbClr val="000000"/>
                </a:solidFill>
              </a:rPr>
              <a:t>Ông</a:t>
            </a:r>
            <a:r>
              <a:rPr lang="en-US" sz="2161" dirty="0">
                <a:solidFill>
                  <a:srgbClr val="000000"/>
                </a:solidFill>
              </a:rPr>
              <a:t> </a:t>
            </a:r>
            <a:r>
              <a:rPr lang="en-US" sz="2161" dirty="0" err="1">
                <a:solidFill>
                  <a:srgbClr val="000000"/>
                </a:solidFill>
              </a:rPr>
              <a:t>nói</a:t>
            </a:r>
            <a:r>
              <a:rPr lang="en-US" sz="2161" dirty="0">
                <a:solidFill>
                  <a:srgbClr val="000000"/>
                </a:solidFill>
              </a:rPr>
              <a:t>. “</a:t>
            </a:r>
            <a:r>
              <a:rPr lang="en-US" sz="2161" dirty="0" err="1">
                <a:solidFill>
                  <a:srgbClr val="000000"/>
                </a:solidFill>
              </a:rPr>
              <a:t>nhưng</a:t>
            </a:r>
            <a:r>
              <a:rPr lang="en-US" sz="2161" dirty="0">
                <a:solidFill>
                  <a:srgbClr val="000000"/>
                </a:solidFill>
              </a:rPr>
              <a:t> </a:t>
            </a:r>
            <a:r>
              <a:rPr lang="en-US" sz="2161" dirty="0" err="1">
                <a:solidFill>
                  <a:srgbClr val="000000"/>
                </a:solidFill>
              </a:rPr>
              <a:t>không</a:t>
            </a:r>
            <a:r>
              <a:rPr lang="en-US" sz="2161" dirty="0">
                <a:solidFill>
                  <a:srgbClr val="000000"/>
                </a:solidFill>
              </a:rPr>
              <a:t> </a:t>
            </a:r>
            <a:r>
              <a:rPr lang="en-US" sz="2161" dirty="0" err="1">
                <a:solidFill>
                  <a:srgbClr val="000000"/>
                </a:solidFill>
              </a:rPr>
              <a:t>thích</a:t>
            </a:r>
            <a:r>
              <a:rPr lang="en-US" sz="2161" dirty="0">
                <a:solidFill>
                  <a:srgbClr val="000000"/>
                </a:solidFill>
              </a:rPr>
              <a:t> </a:t>
            </a:r>
            <a:r>
              <a:rPr lang="en-US" sz="2161" dirty="0" err="1">
                <a:solidFill>
                  <a:srgbClr val="000000"/>
                </a:solidFill>
              </a:rPr>
              <a:t>ăn</a:t>
            </a:r>
            <a:r>
              <a:rPr lang="en-US" sz="2161" dirty="0">
                <a:solidFill>
                  <a:srgbClr val="000000"/>
                </a:solidFill>
              </a:rPr>
              <a:t> </a:t>
            </a:r>
            <a:r>
              <a:rPr lang="en-US" sz="2161" dirty="0" err="1">
                <a:solidFill>
                  <a:srgbClr val="000000"/>
                </a:solidFill>
              </a:rPr>
              <a:t>sô</a:t>
            </a:r>
            <a:r>
              <a:rPr lang="en-US" sz="2161" dirty="0">
                <a:solidFill>
                  <a:srgbClr val="000000"/>
                </a:solidFill>
              </a:rPr>
              <a:t>-</a:t>
            </a:r>
            <a:r>
              <a:rPr lang="en-US" sz="2161" dirty="0" err="1">
                <a:solidFill>
                  <a:srgbClr val="000000"/>
                </a:solidFill>
              </a:rPr>
              <a:t>cô</a:t>
            </a:r>
            <a:r>
              <a:rPr lang="en-US" sz="2161" dirty="0">
                <a:solidFill>
                  <a:srgbClr val="000000"/>
                </a:solidFill>
              </a:rPr>
              <a:t>-la.”</a:t>
            </a:r>
          </a:p>
        </p:txBody>
      </p:sp>
      <p:grpSp>
        <p:nvGrpSpPr>
          <p:cNvPr id="11" name="Group 10">
            <a:extLst>
              <a:ext uri="{FF2B5EF4-FFF2-40B4-BE49-F238E27FC236}">
                <a16:creationId xmlns:a16="http://schemas.microsoft.com/office/drawing/2014/main" id="{2FE649C5-F5B0-0B3D-84D0-B6E3FF784F7E}"/>
              </a:ext>
              <a:ext uri="{C183D7F6-B498-43B3-948B-1728B52AA6E4}">
                <adec:decorative xmlns:adec="http://schemas.microsoft.com/office/drawing/2017/decorative" val="1"/>
              </a:ext>
            </a:extLst>
          </p:cNvPr>
          <p:cNvGrpSpPr/>
          <p:nvPr/>
        </p:nvGrpSpPr>
        <p:grpSpPr>
          <a:xfrm>
            <a:off x="1386159" y="3258944"/>
            <a:ext cx="10097841" cy="3610480"/>
            <a:chOff x="1386159" y="3258944"/>
            <a:chExt cx="10097841" cy="3610480"/>
          </a:xfrm>
        </p:grpSpPr>
        <p:sp>
          <p:nvSpPr>
            <p:cNvPr id="2" name="Freeform 2">
              <a:extLst>
                <a:ext uri="{C183D7F6-B498-43B3-948B-1728B52AA6E4}">
                  <adec:decorative xmlns:adec="http://schemas.microsoft.com/office/drawing/2017/decorative" val="1"/>
                </a:ext>
              </a:extLst>
            </p:cNvPr>
            <p:cNvSpPr/>
            <p:nvPr/>
          </p:nvSpPr>
          <p:spPr>
            <a:xfrm>
              <a:off x="1386159" y="3258944"/>
              <a:ext cx="3486586" cy="3599057"/>
            </a:xfrm>
            <a:custGeom>
              <a:avLst/>
              <a:gdLst/>
              <a:ahLst/>
              <a:cxnLst/>
              <a:rect l="l" t="t" r="r" b="b"/>
              <a:pathLst>
                <a:path w="5229879" h="5398585">
                  <a:moveTo>
                    <a:pt x="0" y="0"/>
                  </a:moveTo>
                  <a:lnTo>
                    <a:pt x="5229879" y="0"/>
                  </a:lnTo>
                  <a:lnTo>
                    <a:pt x="5229879" y="5398585"/>
                  </a:lnTo>
                  <a:lnTo>
                    <a:pt x="0" y="5398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9774914" y="5058472"/>
              <a:ext cx="1709086" cy="1810952"/>
            </a:xfrm>
            <a:custGeom>
              <a:avLst/>
              <a:gdLst/>
              <a:ahLst/>
              <a:cxnLst/>
              <a:rect l="l" t="t" r="r" b="b"/>
              <a:pathLst>
                <a:path w="2563629" h="2716428">
                  <a:moveTo>
                    <a:pt x="0" y="0"/>
                  </a:moveTo>
                  <a:lnTo>
                    <a:pt x="2563630" y="0"/>
                  </a:lnTo>
                  <a:lnTo>
                    <a:pt x="2563630" y="2716428"/>
                  </a:lnTo>
                  <a:lnTo>
                    <a:pt x="0" y="2716428"/>
                  </a:lnTo>
                  <a:lnTo>
                    <a:pt x="0" y="0"/>
                  </a:lnTo>
                  <a:close/>
                </a:path>
              </a:pathLst>
            </a:custGeo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5879747" y="5058472"/>
              <a:ext cx="1459396" cy="1448450"/>
            </a:xfrm>
            <a:custGeom>
              <a:avLst/>
              <a:gdLst/>
              <a:ahLst/>
              <a:cxnLst/>
              <a:rect l="l" t="t" r="r" b="b"/>
              <a:pathLst>
                <a:path w="2189094" h="2172675">
                  <a:moveTo>
                    <a:pt x="0" y="0"/>
                  </a:moveTo>
                  <a:lnTo>
                    <a:pt x="2189094" y="0"/>
                  </a:lnTo>
                  <a:lnTo>
                    <a:pt x="2189094" y="2172675"/>
                  </a:lnTo>
                  <a:lnTo>
                    <a:pt x="0" y="2172675"/>
                  </a:lnTo>
                  <a:lnTo>
                    <a:pt x="0" y="0"/>
                  </a:lnTo>
                  <a:close/>
                </a:path>
              </a:pathLst>
            </a:custGeom>
            <a:blipFill>
              <a:blip r:embed="rId6" cstate="hqprint">
                <a:extLst>
                  <a:ext uri="{28A0092B-C50C-407E-A947-70E740481C1C}">
                    <a14:useLocalDpi xmlns:a14="http://schemas.microsoft.com/office/drawing/2010/main"/>
                  </a:ext>
                </a:extLst>
              </a:blip>
              <a:stretch>
                <a:fillRect/>
              </a:stretch>
            </a:blipFill>
          </p:spPr>
          <p:txBody>
            <a:bodyPr/>
            <a:lstStyle/>
            <a:p>
              <a:endParaRPr lang="en-US" sz="800"/>
            </a:p>
          </p:txBody>
        </p:sp>
      </p:grpSp>
      <p:sp>
        <p:nvSpPr>
          <p:cNvPr id="8" name="Title 7">
            <a:extLst>
              <a:ext uri="{FF2B5EF4-FFF2-40B4-BE49-F238E27FC236}">
                <a16:creationId xmlns:a16="http://schemas.microsoft.com/office/drawing/2014/main" id="{94764809-82D9-FC67-79E9-885C8DF901CC}"/>
              </a:ext>
              <a:ext uri="{C183D7F6-B498-43B3-948B-1728B52AA6E4}">
                <adec:decorative xmlns:adec="http://schemas.microsoft.com/office/drawing/2017/decorative" val="1"/>
              </a:ext>
            </a:extLst>
          </p:cNvPr>
          <p:cNvSpPr>
            <a:spLocks noGrp="1"/>
          </p:cNvSpPr>
          <p:nvPr>
            <p:ph type="title"/>
          </p:nvPr>
        </p:nvSpPr>
        <p:spPr>
          <a:xfrm>
            <a:off x="360000" y="-773150"/>
            <a:ext cx="10080000" cy="630600"/>
          </a:xfrm>
        </p:spPr>
        <p:txBody>
          <a:bodyPr/>
          <a:lstStyle/>
          <a:p>
            <a:r>
              <a:rPr lang="en-US" dirty="0"/>
              <a:t>Slide 9</a:t>
            </a:r>
          </a:p>
        </p:txBody>
      </p:sp>
      <p:sp>
        <p:nvSpPr>
          <p:cNvPr id="10" name="Slide Number Placeholder 2">
            <a:extLst>
              <a:ext uri="{FF2B5EF4-FFF2-40B4-BE49-F238E27FC236}">
                <a16:creationId xmlns:a16="http://schemas.microsoft.com/office/drawing/2014/main" id="{AE89BA32-A9FF-15E9-EF55-8E71792CC74C}"/>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9</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docProps/app.xml><?xml version="1.0" encoding="utf-8"?>
<Properties xmlns="http://schemas.openxmlformats.org/officeDocument/2006/extended-properties" xmlns:vt="http://schemas.openxmlformats.org/officeDocument/2006/docPropsVTypes">
  <TotalTime>0</TotalTime>
  <Words>548</Words>
  <Application>Microsoft Office PowerPoint</Application>
  <PresentationFormat>Widescreen</PresentationFormat>
  <Paragraphs>67</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Public Sans SemiBold</vt:lpstr>
      <vt:lpstr>Arial</vt:lpstr>
      <vt:lpstr>Public Sans Medium</vt:lpstr>
      <vt:lpstr>Comic Sans MS</vt:lpstr>
      <vt:lpstr>Public Sans</vt:lpstr>
      <vt:lpstr>Public Sans Light</vt:lpstr>
      <vt:lpstr>Times New Roman</vt:lpstr>
      <vt:lpstr>1_NSWG Corporate</vt:lpstr>
      <vt:lpstr>Who am I? (Tôi là ai?)</vt:lpstr>
      <vt:lpstr>Slide 2</vt:lpstr>
      <vt:lpstr>Slide 3</vt:lpstr>
      <vt:lpstr>Ba nó có nhận ra không?</vt:lpstr>
      <vt:lpstr>Slide 5</vt:lpstr>
      <vt:lpstr>Cái gì vậy Mẹ?</vt:lpstr>
      <vt:lpstr>Slide 7</vt:lpstr>
      <vt:lpstr>Mình học trường tiểu học Lawston và mình sống ở Lawston.  </vt:lpstr>
      <vt:lpstr>Slide 9</vt:lpstr>
      <vt:lpstr>Tin về nhà và từ hôm đó bắt đầu nhớ ra mình là ai.  Sáng hôm sau, Mẹ tìm thấy mảnh giấy trên bàn của Tin:</vt:lpstr>
      <vt:lpstr>Tin không bao giờ quên nó là ai nữa.</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am I? –  Stage 2 – Vietnamese Beginner</dc:title>
  <dc:subject/>
  <dc:creator>NSW Department of Education</dc:creator>
  <cp:keywords/>
  <dc:description/>
  <dcterms:created xsi:type="dcterms:W3CDTF">2024-07-22T02:53:43Z</dcterms:created>
  <dcterms:modified xsi:type="dcterms:W3CDTF">2024-07-22T02:54:42Z</dcterms:modified>
  <cp:category/>
  <dc:identifier/>
</cp:coreProperties>
</file>