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50" r:id="rId2"/>
    <p:sldId id="400" r:id="rId3"/>
    <p:sldId id="401" r:id="rId4"/>
    <p:sldId id="278" r:id="rId5"/>
  </p:sldIdLst>
  <p:sldSz cx="12192000" cy="6858000"/>
  <p:notesSz cx="6858000" cy="9144000"/>
  <p:embeddedFontLst>
    <p:embeddedFont>
      <p:font typeface="Public Sans" pitchFamily="2" charset="0"/>
      <p:regular r:id="rId8"/>
      <p:bold r:id="rId9"/>
      <p:italic r:id="rId10"/>
      <p:boldItalic r:id="rId11"/>
    </p:embeddedFont>
    <p:embeddedFont>
      <p:font typeface="Public Sans Light" pitchFamily="2" charset="0"/>
      <p:regular r:id="rId12"/>
      <p:italic r:id="rId13"/>
    </p:embeddedFont>
    <p:embeddedFont>
      <p:font typeface="Public Sans SemiBold" pitchFamily="2" charset="0"/>
      <p:bold r:id="rId14"/>
      <p:boldItalic r:id="rId15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3D6"/>
    <a:srgbClr val="00296C"/>
    <a:srgbClr val="EBEBEB"/>
    <a:srgbClr val="146CFD"/>
    <a:srgbClr val="0070C0"/>
    <a:srgbClr val="CBEDFD"/>
    <a:srgbClr val="002664"/>
    <a:srgbClr val="0046B8"/>
    <a:srgbClr val="FFFFFF"/>
    <a:srgbClr val="F6A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15" autoAdjust="0"/>
  </p:normalViewPr>
  <p:slideViewPr>
    <p:cSldViewPr snapToGrid="0">
      <p:cViewPr varScale="1">
        <p:scale>
          <a:sx n="103" d="100"/>
          <a:sy n="103" d="100"/>
        </p:scale>
        <p:origin x="174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548" y="10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4/07/2024</a:t>
            </a:fld>
            <a:endParaRPr lang="en-AU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4/07/2024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3510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346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EA2A1-9A76-4DF1-8B35-8460D1ED5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6D79FC-4511-46DC-8B32-AE6BB4749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DABD93-F5E5-4624-A12D-1CB78E8787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480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5F6401-A683-4E5C-B19F-60C8A58C2D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79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FE7487-16E1-4608-9554-0EFBC927D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C16B6B-1D72-4FE8-B3CC-6616A1E2AF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EB5E74-9FC4-4E25-B983-367B78B166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54B5F10-5A3E-4704-87D5-2CB8D15F4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9446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683" userDrawn="1">
          <p15:clr>
            <a:srgbClr val="FBAE40"/>
          </p15:clr>
        </p15:guide>
        <p15:guide id="3" pos="2729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7" pos="3840" userDrawn="1">
          <p15:clr>
            <a:srgbClr val="C35EA4"/>
          </p15:clr>
        </p15:guide>
        <p15:guide id="12" orient="horz" pos="1026" userDrawn="1">
          <p15:clr>
            <a:srgbClr val="FBAE40"/>
          </p15:clr>
        </p15:guide>
        <p15:guide id="13" orient="horz" pos="397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5223" userDrawn="1">
          <p15:clr>
            <a:srgbClr val="FBAE40"/>
          </p15:clr>
        </p15:guide>
        <p15:guide id="4" pos="2683" userDrawn="1">
          <p15:clr>
            <a:srgbClr val="FBAE40"/>
          </p15:clr>
        </p15:guide>
        <p15:guide id="5" pos="2729" userDrawn="1">
          <p15:clr>
            <a:srgbClr val="FBAE40"/>
          </p15:clr>
        </p15:guide>
        <p15:guide id="7" pos="5178" userDrawn="1">
          <p15:clr>
            <a:srgbClr val="FBAE40"/>
          </p15:clr>
        </p15:guide>
        <p15:guide id="14" orient="horz" pos="2160" userDrawn="1">
          <p15:clr>
            <a:srgbClr val="C35EA4"/>
          </p15:clr>
        </p15:guide>
        <p15:guide id="15" pos="3840" userDrawn="1">
          <p15:clr>
            <a:srgbClr val="C35E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223" userDrawn="1">
          <p15:clr>
            <a:srgbClr val="FBAE40"/>
          </p15:clr>
        </p15:guide>
        <p15:guide id="5" pos="51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0" y="360000"/>
            <a:ext cx="5400000" cy="57586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9A3BC8B-9059-7172-8136-61C41690D7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1" y="982800"/>
            <a:ext cx="540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567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800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108" userDrawn="1">
          <p15:clr>
            <a:srgbClr val="FBAE40"/>
          </p15:clr>
        </p15:guide>
        <p15:guide id="9" orient="horz" pos="2160" userDrawn="1">
          <p15:clr>
            <a:srgbClr val="C35EA4"/>
          </p15:clr>
        </p15:guide>
        <p15:guide id="10" pos="3840" userDrawn="1">
          <p15:clr>
            <a:srgbClr val="C35E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0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108" userDrawn="1">
          <p15:clr>
            <a:srgbClr val="FBAE40"/>
          </p15:clr>
        </p15:guide>
        <p15:guide id="3" pos="3840" userDrawn="1">
          <p15:clr>
            <a:srgbClr val="C35EA4"/>
          </p15:clr>
        </p15:guide>
        <p15:guide id="4" orient="horz" pos="2160" userDrawn="1">
          <p15:clr>
            <a:srgbClr val="C35E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 of Count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29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2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213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683" userDrawn="1">
          <p15:clr>
            <a:srgbClr val="FBAE40"/>
          </p15:clr>
        </p15:guide>
        <p15:guide id="4" pos="2729" userDrawn="1">
          <p15:clr>
            <a:srgbClr val="FBAE40"/>
          </p15:clr>
        </p15:guide>
        <p15:guide id="5" pos="5178" userDrawn="1">
          <p15:clr>
            <a:srgbClr val="FBAE40"/>
          </p15:clr>
        </p15:guide>
        <p15:guide id="6" pos="5223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671" r:id="rId7"/>
    <p:sldLayoutId id="2147483706" r:id="rId8"/>
    <p:sldLayoutId id="2147483673" r:id="rId9"/>
    <p:sldLayoutId id="2147483674" r:id="rId10"/>
    <p:sldLayoutId id="2147483707" r:id="rId11"/>
    <p:sldLayoutId id="2147483711" r:id="rId12"/>
    <p:sldLayoutId id="2147483675" r:id="rId13"/>
    <p:sldLayoutId id="2147483712" r:id="rId14"/>
    <p:sldLayoutId id="2147483676" r:id="rId15"/>
    <p:sldLayoutId id="2147483662" r:id="rId16"/>
    <p:sldLayoutId id="2147483690" r:id="rId17"/>
    <p:sldLayoutId id="2147483672" r:id="rId18"/>
    <p:sldLayoutId id="2147483691" r:id="rId19"/>
    <p:sldLayoutId id="2147483677" r:id="rId20"/>
    <p:sldLayoutId id="2147483692" r:id="rId21"/>
    <p:sldLayoutId id="2147483678" r:id="rId22"/>
    <p:sldLayoutId id="2147483710" r:id="rId23"/>
    <p:sldLayoutId id="2147483698" r:id="rId24"/>
    <p:sldLayoutId id="2147483699" r:id="rId25"/>
    <p:sldLayoutId id="2147483689" r:id="rId26"/>
    <p:sldLayoutId id="2147483713" r:id="rId27"/>
    <p:sldLayoutId id="2147483714" r:id="rId28"/>
    <p:sldLayoutId id="2147483664" r:id="rId29"/>
    <p:sldLayoutId id="2147483693" r:id="rId30"/>
    <p:sldLayoutId id="2147483684" r:id="rId31"/>
    <p:sldLayoutId id="2147483694" r:id="rId32"/>
    <p:sldLayoutId id="2147483687" r:id="rId33"/>
    <p:sldLayoutId id="2147483696" r:id="rId34"/>
    <p:sldLayoutId id="2147483680" r:id="rId35"/>
    <p:sldLayoutId id="2147483681" r:id="rId36"/>
    <p:sldLayoutId id="2147483697" r:id="rId37"/>
    <p:sldLayoutId id="2147483709" r:id="rId38"/>
    <p:sldLayoutId id="2147483685" r:id="rId39"/>
    <p:sldLayoutId id="2147483686" r:id="rId40"/>
    <p:sldLayoutId id="2147483665" r:id="rId41"/>
    <p:sldLayoutId id="2147483666" r:id="rId42"/>
    <p:sldLayoutId id="2147483667" r:id="rId4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ashleytelfer67401.wikidot.com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hyperlink" Target="https://kotoba.wiki/t/introduce/1324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ashleytelfer67401.wikidot.com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hyperlink" Target="https://kotoba.wiki/t/introduce/1324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>
            <a:extLst>
              <a:ext uri="{FF2B5EF4-FFF2-40B4-BE49-F238E27FC236}">
                <a16:creationId xmlns:a16="http://schemas.microsoft.com/office/drawing/2014/main" id="{F032084D-E476-3927-7F15-8BBD868AB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999" y="2744676"/>
            <a:ext cx="11484001" cy="684882"/>
          </a:xfrm>
        </p:spPr>
        <p:txBody>
          <a:bodyPr/>
          <a:lstStyle/>
          <a:p>
            <a:r>
              <a:rPr lang="en-AU" dirty="0"/>
              <a:t>Learning map – </a:t>
            </a:r>
            <a:r>
              <a:rPr lang="en-AU" dirty="0" err="1"/>
              <a:t>Penpals</a:t>
            </a:r>
            <a:endParaRPr lang="en-AU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E9888BAE-4EAD-89B5-CF5B-EFBA113F3C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Stage 2 – Vietnamese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C43C3005-DC00-79B0-6ED4-6E598ACCB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</p:spPr>
        <p:txBody>
          <a:bodyPr/>
          <a:lstStyle/>
          <a:p>
            <a:r>
              <a:rPr lang="en-US" dirty="0">
                <a:latin typeface="+mn-lt"/>
              </a:rPr>
              <a:t>NSW Department of Education</a:t>
            </a:r>
            <a:endParaRPr lang="en-A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371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DC787A-F249-8387-D106-CFEE8A965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map – Penpals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05DCD-96A0-EF3A-4031-B142FAF97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666992"/>
            <a:ext cx="10666828" cy="4363067"/>
          </a:xfrm>
          <a:prstGeom prst="rect">
            <a:avLst/>
          </a:prstGeom>
        </p:spPr>
      </p:pic>
      <p:grpSp>
        <p:nvGrpSpPr>
          <p:cNvPr id="79" name="Group 78" descr="1. Food.">
            <a:extLst>
              <a:ext uri="{FF2B5EF4-FFF2-40B4-BE49-F238E27FC236}">
                <a16:creationId xmlns:a16="http://schemas.microsoft.com/office/drawing/2014/main" id="{62DD87E9-FB8B-1BD0-1F38-865D8580698E}"/>
              </a:ext>
            </a:extLst>
          </p:cNvPr>
          <p:cNvGrpSpPr/>
          <p:nvPr/>
        </p:nvGrpSpPr>
        <p:grpSpPr>
          <a:xfrm>
            <a:off x="2221355" y="1205227"/>
            <a:ext cx="1820514" cy="1448210"/>
            <a:chOff x="1632808" y="1192035"/>
            <a:chExt cx="1820514" cy="1448210"/>
          </a:xfrm>
        </p:grpSpPr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9476CCFF-88C1-1A48-316E-070F740597D0}"/>
                </a:ext>
              </a:extLst>
            </p:cNvPr>
            <p:cNvSpPr txBox="1">
              <a:spLocks/>
            </p:cNvSpPr>
            <p:nvPr/>
          </p:nvSpPr>
          <p:spPr>
            <a:xfrm>
              <a:off x="1632808" y="1192035"/>
              <a:ext cx="1820514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/>
              </a:pPr>
              <a:r>
                <a:rPr lang="en-AU" sz="1600" dirty="0">
                  <a:latin typeface="+mn-lt"/>
                </a:rPr>
                <a:t>Introduce yourself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7D2823B-FE1A-66A7-E644-FB3F6B895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770" y="1986320"/>
              <a:ext cx="660809" cy="653925"/>
            </a:xfrm>
            <a:prstGeom prst="rect">
              <a:avLst/>
            </a:prstGeom>
          </p:spPr>
        </p:pic>
      </p:grpSp>
      <p:grpSp>
        <p:nvGrpSpPr>
          <p:cNvPr id="80" name="Group 79" descr="2. Questions.">
            <a:extLst>
              <a:ext uri="{FF2B5EF4-FFF2-40B4-BE49-F238E27FC236}">
                <a16:creationId xmlns:a16="http://schemas.microsoft.com/office/drawing/2014/main" id="{A94F73FA-FEDD-D597-4657-3BC5B954C49F}"/>
              </a:ext>
            </a:extLst>
          </p:cNvPr>
          <p:cNvGrpSpPr/>
          <p:nvPr/>
        </p:nvGrpSpPr>
        <p:grpSpPr>
          <a:xfrm>
            <a:off x="4273800" y="1205227"/>
            <a:ext cx="1473168" cy="1437339"/>
            <a:chOff x="3837366" y="1202906"/>
            <a:chExt cx="1473168" cy="1437339"/>
          </a:xfrm>
        </p:grpSpPr>
        <p:sp>
          <p:nvSpPr>
            <p:cNvPr id="44" name="Text Placeholder 3">
              <a:extLst>
                <a:ext uri="{FF2B5EF4-FFF2-40B4-BE49-F238E27FC236}">
                  <a16:creationId xmlns:a16="http://schemas.microsoft.com/office/drawing/2014/main" id="{D173BCDC-50C1-8AF1-52C6-3FA9C16B4788}"/>
                </a:ext>
              </a:extLst>
            </p:cNvPr>
            <p:cNvSpPr txBox="1">
              <a:spLocks/>
            </p:cNvSpPr>
            <p:nvPr/>
          </p:nvSpPr>
          <p:spPr>
            <a:xfrm>
              <a:off x="3837366" y="1202906"/>
              <a:ext cx="1473168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2"/>
              </a:pPr>
              <a:r>
                <a:rPr lang="en-AU" sz="1600" dirty="0">
                  <a:latin typeface="+mn-lt"/>
                </a:rPr>
                <a:t>My family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F88FB29-D62C-1450-4F69-233AFB6A9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3546" y="1986320"/>
              <a:ext cx="660809" cy="653925"/>
            </a:xfrm>
            <a:prstGeom prst="rect">
              <a:avLst/>
            </a:prstGeom>
          </p:spPr>
        </p:pic>
      </p:grpSp>
      <p:grpSp>
        <p:nvGrpSpPr>
          <p:cNvPr id="81" name="Group 80" descr="3. Menus.">
            <a:extLst>
              <a:ext uri="{FF2B5EF4-FFF2-40B4-BE49-F238E27FC236}">
                <a16:creationId xmlns:a16="http://schemas.microsoft.com/office/drawing/2014/main" id="{6F0EFC09-646B-C78F-8F69-59375B24EC27}"/>
              </a:ext>
            </a:extLst>
          </p:cNvPr>
          <p:cNvGrpSpPr/>
          <p:nvPr/>
        </p:nvGrpSpPr>
        <p:grpSpPr>
          <a:xfrm>
            <a:off x="6320053" y="1191867"/>
            <a:ext cx="1750721" cy="1452815"/>
            <a:chOff x="6320053" y="1191867"/>
            <a:chExt cx="1750721" cy="1452815"/>
          </a:xfrm>
        </p:grpSpPr>
        <p:sp>
          <p:nvSpPr>
            <p:cNvPr id="48" name="Text Placeholder 3">
              <a:extLst>
                <a:ext uri="{FF2B5EF4-FFF2-40B4-BE49-F238E27FC236}">
                  <a16:creationId xmlns:a16="http://schemas.microsoft.com/office/drawing/2014/main" id="{1ED1529D-5CE3-65C4-CEA6-5EA5442D4B80}"/>
                </a:ext>
              </a:extLst>
            </p:cNvPr>
            <p:cNvSpPr txBox="1">
              <a:spLocks/>
            </p:cNvSpPr>
            <p:nvPr/>
          </p:nvSpPr>
          <p:spPr>
            <a:xfrm>
              <a:off x="6320053" y="1191867"/>
              <a:ext cx="1750721" cy="6443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3"/>
              </a:pPr>
              <a:r>
                <a:rPr lang="en-AU" sz="1600" dirty="0">
                  <a:latin typeface="+mn-lt"/>
                </a:rPr>
                <a:t>Likes and dislikes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C65AAB2-69A1-7389-A73E-3669FEB97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150" y="1990757"/>
              <a:ext cx="660809" cy="653925"/>
            </a:xfrm>
            <a:prstGeom prst="rect">
              <a:avLst/>
            </a:prstGeom>
          </p:spPr>
        </p:pic>
      </p:grpSp>
      <p:grpSp>
        <p:nvGrpSpPr>
          <p:cNvPr id="82" name="Group 81" descr="4. Chatterbox.">
            <a:extLst>
              <a:ext uri="{FF2B5EF4-FFF2-40B4-BE49-F238E27FC236}">
                <a16:creationId xmlns:a16="http://schemas.microsoft.com/office/drawing/2014/main" id="{8A6374F4-AEC5-EC8F-0DBB-12E6123D14D8}"/>
              </a:ext>
            </a:extLst>
          </p:cNvPr>
          <p:cNvGrpSpPr/>
          <p:nvPr/>
        </p:nvGrpSpPr>
        <p:grpSpPr>
          <a:xfrm>
            <a:off x="8248642" y="1207457"/>
            <a:ext cx="2100316" cy="1437225"/>
            <a:chOff x="8248642" y="1207457"/>
            <a:chExt cx="2100316" cy="1437225"/>
          </a:xfrm>
        </p:grpSpPr>
        <p:sp>
          <p:nvSpPr>
            <p:cNvPr id="52" name="Text Placeholder 3">
              <a:extLst>
                <a:ext uri="{FF2B5EF4-FFF2-40B4-BE49-F238E27FC236}">
                  <a16:creationId xmlns:a16="http://schemas.microsoft.com/office/drawing/2014/main" id="{CB634D5D-97A1-78E6-3E2C-714F438685D6}"/>
                </a:ext>
              </a:extLst>
            </p:cNvPr>
            <p:cNvSpPr txBox="1">
              <a:spLocks/>
            </p:cNvSpPr>
            <p:nvPr/>
          </p:nvSpPr>
          <p:spPr>
            <a:xfrm>
              <a:off x="8248642" y="1207457"/>
              <a:ext cx="2100316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4"/>
              </a:pPr>
              <a:r>
                <a:rPr lang="en-AU" sz="1600" dirty="0">
                  <a:latin typeface="+mn-lt"/>
                </a:rPr>
                <a:t>Writing a letter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E386324-698E-0CCC-01C6-775C9867E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7254" y="1990757"/>
              <a:ext cx="660809" cy="653925"/>
            </a:xfrm>
            <a:prstGeom prst="rect">
              <a:avLst/>
            </a:prstGeom>
          </p:spPr>
        </p:pic>
      </p:grpSp>
      <p:grpSp>
        <p:nvGrpSpPr>
          <p:cNvPr id="83" name="Group 82" descr="5. Assessment criteria.">
            <a:extLst>
              <a:ext uri="{FF2B5EF4-FFF2-40B4-BE49-F238E27FC236}">
                <a16:creationId xmlns:a16="http://schemas.microsoft.com/office/drawing/2014/main" id="{F4AAAE09-754F-5E3A-CAED-E040E1A797CB}"/>
              </a:ext>
            </a:extLst>
          </p:cNvPr>
          <p:cNvGrpSpPr/>
          <p:nvPr/>
        </p:nvGrpSpPr>
        <p:grpSpPr>
          <a:xfrm>
            <a:off x="8302860" y="3462543"/>
            <a:ext cx="3154365" cy="685215"/>
            <a:chOff x="8302860" y="3462543"/>
            <a:chExt cx="3154365" cy="685215"/>
          </a:xfrm>
        </p:grpSpPr>
        <p:sp>
          <p:nvSpPr>
            <p:cNvPr id="56" name="Text Placeholder 3">
              <a:extLst>
                <a:ext uri="{FF2B5EF4-FFF2-40B4-BE49-F238E27FC236}">
                  <a16:creationId xmlns:a16="http://schemas.microsoft.com/office/drawing/2014/main" id="{D854D3A0-33E9-031B-17A8-B6AC871176A7}"/>
                </a:ext>
              </a:extLst>
            </p:cNvPr>
            <p:cNvSpPr txBox="1">
              <a:spLocks/>
            </p:cNvSpPr>
            <p:nvPr/>
          </p:nvSpPr>
          <p:spPr>
            <a:xfrm>
              <a:off x="8302860" y="3490436"/>
              <a:ext cx="2290405" cy="6014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5"/>
              </a:pPr>
              <a:r>
                <a:rPr lang="en-AU" sz="1600" dirty="0">
                  <a:latin typeface="+mn-lt"/>
                </a:rPr>
                <a:t>Assessment criteria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2634AC9-0BB7-986C-B5D3-8A3B9AE23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61311" y="3493834"/>
              <a:ext cx="660199" cy="653924"/>
            </a:xfrm>
            <a:prstGeom prst="rect">
              <a:avLst/>
            </a:prstGeom>
          </p:spPr>
        </p:pic>
        <p:pic>
          <p:nvPicPr>
            <p:cNvPr id="75" name="Picture 74" descr="Checklist">
              <a:extLst>
                <a:ext uri="{FF2B5EF4-FFF2-40B4-BE49-F238E27FC236}">
                  <a16:creationId xmlns:a16="http://schemas.microsoft.com/office/drawing/2014/main" id="{7846B87D-3B7E-0DAB-79FE-C3DFA9A39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71450" y="3462543"/>
              <a:ext cx="485775" cy="657225"/>
            </a:xfrm>
            <a:prstGeom prst="rect">
              <a:avLst/>
            </a:prstGeom>
          </p:spPr>
        </p:pic>
      </p:grpSp>
      <p:grpSp>
        <p:nvGrpSpPr>
          <p:cNvPr id="84" name="Group 83" descr="6. Task – order food.&#10;">
            <a:extLst>
              <a:ext uri="{FF2B5EF4-FFF2-40B4-BE49-F238E27FC236}">
                <a16:creationId xmlns:a16="http://schemas.microsoft.com/office/drawing/2014/main" id="{2E90354D-F4E6-7DE1-E25D-9C619B99B39C}"/>
              </a:ext>
            </a:extLst>
          </p:cNvPr>
          <p:cNvGrpSpPr/>
          <p:nvPr/>
        </p:nvGrpSpPr>
        <p:grpSpPr>
          <a:xfrm>
            <a:off x="7936341" y="4577338"/>
            <a:ext cx="2121874" cy="1717845"/>
            <a:chOff x="7416819" y="4513558"/>
            <a:chExt cx="2121874" cy="1717845"/>
          </a:xfrm>
        </p:grpSpPr>
        <p:sp>
          <p:nvSpPr>
            <p:cNvPr id="60" name="Text Placeholder 3">
              <a:extLst>
                <a:ext uri="{FF2B5EF4-FFF2-40B4-BE49-F238E27FC236}">
                  <a16:creationId xmlns:a16="http://schemas.microsoft.com/office/drawing/2014/main" id="{7783200A-B140-4709-A059-931828C39ED1}"/>
                </a:ext>
              </a:extLst>
            </p:cNvPr>
            <p:cNvSpPr txBox="1">
              <a:spLocks/>
            </p:cNvSpPr>
            <p:nvPr/>
          </p:nvSpPr>
          <p:spPr>
            <a:xfrm>
              <a:off x="7416819" y="5759500"/>
              <a:ext cx="2121874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6"/>
              </a:pPr>
              <a:r>
                <a:rPr lang="en-AU" sz="1600" dirty="0">
                  <a:latin typeface="+mn-lt"/>
                </a:rPr>
                <a:t>Task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B4A7D36-AC4D-741B-E6B0-439771E61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4506" y="4513558"/>
              <a:ext cx="608900" cy="653925"/>
            </a:xfrm>
            <a:prstGeom prst="rect">
              <a:avLst/>
            </a:prstGeom>
          </p:spPr>
        </p:pic>
        <p:pic>
          <p:nvPicPr>
            <p:cNvPr id="78" name="Picture 77" descr="Two people engaged in a communication task, with another person filming the interaction.">
              <a:extLst>
                <a:ext uri="{FF2B5EF4-FFF2-40B4-BE49-F238E27FC236}">
                  <a16:creationId xmlns:a16="http://schemas.microsoft.com/office/drawing/2014/main" id="{C2B07BAF-9E42-ED9E-51D5-71EC1E44A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70323" y="5179395"/>
              <a:ext cx="1005168" cy="657225"/>
            </a:xfrm>
            <a:prstGeom prst="rect">
              <a:avLst/>
            </a:prstGeom>
          </p:spPr>
        </p:pic>
      </p:grpSp>
      <p:grpSp>
        <p:nvGrpSpPr>
          <p:cNvPr id="85" name="Group 84" descr="7. Feedback and goal setting.">
            <a:extLst>
              <a:ext uri="{FF2B5EF4-FFF2-40B4-BE49-F238E27FC236}">
                <a16:creationId xmlns:a16="http://schemas.microsoft.com/office/drawing/2014/main" id="{CD9A85DC-2704-94BA-BDE9-DCE51CC62DAF}"/>
              </a:ext>
            </a:extLst>
          </p:cNvPr>
          <p:cNvGrpSpPr/>
          <p:nvPr/>
        </p:nvGrpSpPr>
        <p:grpSpPr>
          <a:xfrm>
            <a:off x="4793622" y="4513800"/>
            <a:ext cx="1852094" cy="2058674"/>
            <a:chOff x="4793622" y="4513800"/>
            <a:chExt cx="1852094" cy="205867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7DC88EE-3BB1-1788-7D3D-D6C675EC2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3299" y="4513800"/>
              <a:ext cx="608900" cy="653925"/>
            </a:xfrm>
            <a:prstGeom prst="rect">
              <a:avLst/>
            </a:prstGeom>
          </p:spPr>
        </p:pic>
        <p:sp>
          <p:nvSpPr>
            <p:cNvPr id="66" name="Text Placeholder 3">
              <a:extLst>
                <a:ext uri="{FF2B5EF4-FFF2-40B4-BE49-F238E27FC236}">
                  <a16:creationId xmlns:a16="http://schemas.microsoft.com/office/drawing/2014/main" id="{4C2480CB-28D6-A0F0-393E-84EC23662F00}"/>
                </a:ext>
              </a:extLst>
            </p:cNvPr>
            <p:cNvSpPr txBox="1">
              <a:spLocks/>
            </p:cNvSpPr>
            <p:nvPr/>
          </p:nvSpPr>
          <p:spPr>
            <a:xfrm>
              <a:off x="4793622" y="5759500"/>
              <a:ext cx="1852094" cy="8129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7"/>
              </a:pPr>
              <a:r>
                <a:rPr lang="en-AU" sz="1600" dirty="0">
                  <a:latin typeface="+mn-lt"/>
                </a:rPr>
                <a:t>Feedback and goal setting</a:t>
              </a:r>
            </a:p>
          </p:txBody>
        </p:sp>
        <p:pic>
          <p:nvPicPr>
            <p:cNvPr id="77" name="Picture 76" descr="Checklist with a target">
              <a:extLst>
                <a:ext uri="{FF2B5EF4-FFF2-40B4-BE49-F238E27FC236}">
                  <a16:creationId xmlns:a16="http://schemas.microsoft.com/office/drawing/2014/main" id="{45EC2B0E-5E9A-6A5E-FDCC-8537F494A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95925" y="5248215"/>
              <a:ext cx="600075" cy="514350"/>
            </a:xfrm>
            <a:prstGeom prst="rect">
              <a:avLst/>
            </a:prstGeom>
          </p:spPr>
        </p:pic>
      </p:grpSp>
      <p:grpSp>
        <p:nvGrpSpPr>
          <p:cNvPr id="86" name="Group 85" descr="8. Language review.">
            <a:extLst>
              <a:ext uri="{FF2B5EF4-FFF2-40B4-BE49-F238E27FC236}">
                <a16:creationId xmlns:a16="http://schemas.microsoft.com/office/drawing/2014/main" id="{E38E9228-8900-132C-D6FF-22A5E64E4ED7}"/>
              </a:ext>
            </a:extLst>
          </p:cNvPr>
          <p:cNvGrpSpPr/>
          <p:nvPr/>
        </p:nvGrpSpPr>
        <p:grpSpPr>
          <a:xfrm>
            <a:off x="2568700" y="4513558"/>
            <a:ext cx="1473169" cy="1702080"/>
            <a:chOff x="2568700" y="4513558"/>
            <a:chExt cx="1473169" cy="1702080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CBD7D72-5A68-424E-932E-E932C135A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8915" y="4513558"/>
              <a:ext cx="608900" cy="653925"/>
            </a:xfrm>
            <a:prstGeom prst="rect">
              <a:avLst/>
            </a:prstGeom>
          </p:spPr>
        </p:pic>
        <p:sp>
          <p:nvSpPr>
            <p:cNvPr id="70" name="Text Placeholder 3">
              <a:extLst>
                <a:ext uri="{FF2B5EF4-FFF2-40B4-BE49-F238E27FC236}">
                  <a16:creationId xmlns:a16="http://schemas.microsoft.com/office/drawing/2014/main" id="{8ACD63C0-8D48-D641-F19E-605655CBAAA7}"/>
                </a:ext>
              </a:extLst>
            </p:cNvPr>
            <p:cNvSpPr txBox="1">
              <a:spLocks/>
            </p:cNvSpPr>
            <p:nvPr/>
          </p:nvSpPr>
          <p:spPr>
            <a:xfrm>
              <a:off x="2568700" y="5743735"/>
              <a:ext cx="1473169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8"/>
              </a:pPr>
              <a:r>
                <a:rPr lang="en-AU" sz="1600" dirty="0">
                  <a:latin typeface="+mn-lt"/>
                </a:rPr>
                <a:t>Language review</a:t>
              </a:r>
            </a:p>
          </p:txBody>
        </p:sp>
        <p:pic>
          <p:nvPicPr>
            <p:cNvPr id="76" name="Picture 75" descr="An icon that is half a speech bubble, and half a globe image. Arrows curve around the image in a circular direction.">
              <a:extLst>
                <a:ext uri="{FF2B5EF4-FFF2-40B4-BE49-F238E27FC236}">
                  <a16:creationId xmlns:a16="http://schemas.microsoft.com/office/drawing/2014/main" id="{043D6776-ADB6-AE8B-CA17-BC399C78F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46665" y="5267205"/>
              <a:ext cx="533400" cy="523875"/>
            </a:xfrm>
            <a:prstGeom prst="rect">
              <a:avLst/>
            </a:prstGeom>
          </p:spPr>
        </p:pic>
      </p:grpSp>
      <p:sp>
        <p:nvSpPr>
          <p:cNvPr id="87" name="Slide Number Placeholder 86">
            <a:extLst>
              <a:ext uri="{FF2B5EF4-FFF2-40B4-BE49-F238E27FC236}">
                <a16:creationId xmlns:a16="http://schemas.microsoft.com/office/drawing/2014/main" id="{FCD031FC-6C3E-20CF-6909-2599F9D28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2</a:t>
            </a:fld>
            <a:endParaRPr lang="en-AU"/>
          </a:p>
        </p:txBody>
      </p:sp>
      <p:sp>
        <p:nvSpPr>
          <p:cNvPr id="2" name="Text Placeholder 65">
            <a:extLst>
              <a:ext uri="{FF2B5EF4-FFF2-40B4-BE49-F238E27FC236}">
                <a16:creationId xmlns:a16="http://schemas.microsoft.com/office/drawing/2014/main" id="{58D91147-E265-FFA4-2905-3A1880399C59}"/>
              </a:ext>
            </a:extLst>
          </p:cNvPr>
          <p:cNvSpPr txBox="1">
            <a:spLocks/>
          </p:cNvSpPr>
          <p:nvPr/>
        </p:nvSpPr>
        <p:spPr>
          <a:xfrm>
            <a:off x="328363" y="905601"/>
            <a:ext cx="2700000" cy="108000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146CFD"/>
                </a:solidFill>
                <a:latin typeface="Public Sans SemiBold" pitchFamily="2" charset="0"/>
              </a:rPr>
              <a:t>Stage 2</a:t>
            </a:r>
          </a:p>
        </p:txBody>
      </p:sp>
      <p:pic>
        <p:nvPicPr>
          <p:cNvPr id="3" name="Picture 2" descr="A gold figure holding a sign&#10;&#10;Description automatically generated">
            <a:extLst>
              <a:ext uri="{FF2B5EF4-FFF2-40B4-BE49-F238E27FC236}">
                <a16:creationId xmlns:a16="http://schemas.microsoft.com/office/drawing/2014/main" id="{48CE7D1D-6612-9DB1-BAD5-AE461D383D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185856" y="2743244"/>
            <a:ext cx="1289731" cy="915954"/>
          </a:xfrm>
          <a:prstGeom prst="rect">
            <a:avLst/>
          </a:prstGeom>
        </p:spPr>
      </p:pic>
      <p:pic>
        <p:nvPicPr>
          <p:cNvPr id="6" name="Picture 5" descr="Happy Cartoon Family Free Stock Photo - Public Domain Pictures">
            <a:extLst>
              <a:ext uri="{FF2B5EF4-FFF2-40B4-BE49-F238E27FC236}">
                <a16:creationId xmlns:a16="http://schemas.microsoft.com/office/drawing/2014/main" id="{9AA5F04C-60EA-F2F4-450E-65340220AC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0374" y="2984186"/>
            <a:ext cx="1316827" cy="675012"/>
          </a:xfrm>
          <a:prstGeom prst="rect">
            <a:avLst/>
          </a:prstGeom>
        </p:spPr>
      </p:pic>
      <p:pic>
        <p:nvPicPr>
          <p:cNvPr id="8" name="Picture 7" descr="A group of kids doing different activities&#10;&#10;Description automatically generated">
            <a:extLst>
              <a:ext uri="{FF2B5EF4-FFF2-40B4-BE49-F238E27FC236}">
                <a16:creationId xmlns:a16="http://schemas.microsoft.com/office/drawing/2014/main" id="{2FA0E8CB-4DA2-5490-2328-1746876768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349868" y="2799252"/>
            <a:ext cx="1175933" cy="940462"/>
          </a:xfrm>
          <a:prstGeom prst="rect">
            <a:avLst/>
          </a:prstGeom>
        </p:spPr>
      </p:pic>
      <p:pic>
        <p:nvPicPr>
          <p:cNvPr id="9" name="Picture 8" descr="Letters Envelope Post · Free photo on Pixabay">
            <a:extLst>
              <a:ext uri="{FF2B5EF4-FFF2-40B4-BE49-F238E27FC236}">
                <a16:creationId xmlns:a16="http://schemas.microsoft.com/office/drawing/2014/main" id="{8E9163B7-66AB-237E-76BD-0403716463C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94216" y="2789289"/>
            <a:ext cx="1018781" cy="69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0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DC787A-F249-8387-D106-CFEE8A965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map – </a:t>
            </a:r>
            <a:r>
              <a:rPr lang="vi-VN" dirty="0"/>
              <a:t>Kết Bạn Qua Thư 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05DCD-96A0-EF3A-4031-B142FAF97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666992"/>
            <a:ext cx="10666828" cy="4363067"/>
          </a:xfrm>
          <a:prstGeom prst="rect">
            <a:avLst/>
          </a:prstGeom>
        </p:spPr>
      </p:pic>
      <p:grpSp>
        <p:nvGrpSpPr>
          <p:cNvPr id="79" name="Group 78" descr="1. Food.">
            <a:extLst>
              <a:ext uri="{FF2B5EF4-FFF2-40B4-BE49-F238E27FC236}">
                <a16:creationId xmlns:a16="http://schemas.microsoft.com/office/drawing/2014/main" id="{62DD87E9-FB8B-1BD0-1F38-865D8580698E}"/>
              </a:ext>
            </a:extLst>
          </p:cNvPr>
          <p:cNvGrpSpPr/>
          <p:nvPr/>
        </p:nvGrpSpPr>
        <p:grpSpPr>
          <a:xfrm>
            <a:off x="2221355" y="1205227"/>
            <a:ext cx="1820514" cy="1448210"/>
            <a:chOff x="1632808" y="1192035"/>
            <a:chExt cx="1820514" cy="1448210"/>
          </a:xfrm>
        </p:grpSpPr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9476CCFF-88C1-1A48-316E-070F740597D0}"/>
                </a:ext>
              </a:extLst>
            </p:cNvPr>
            <p:cNvSpPr txBox="1">
              <a:spLocks/>
            </p:cNvSpPr>
            <p:nvPr/>
          </p:nvSpPr>
          <p:spPr>
            <a:xfrm>
              <a:off x="1632808" y="1192035"/>
              <a:ext cx="1820514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/>
              </a:pPr>
              <a:r>
                <a:rPr lang="vi-VN" sz="1600" dirty="0">
                  <a:latin typeface="+mn-lt"/>
                </a:rPr>
                <a:t>Giới Thiệu về em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7D2823B-FE1A-66A7-E644-FB3F6B895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770" y="1986320"/>
              <a:ext cx="660809" cy="653925"/>
            </a:xfrm>
            <a:prstGeom prst="rect">
              <a:avLst/>
            </a:prstGeom>
          </p:spPr>
        </p:pic>
      </p:grpSp>
      <p:grpSp>
        <p:nvGrpSpPr>
          <p:cNvPr id="80" name="Group 79" descr="2. Questions.">
            <a:extLst>
              <a:ext uri="{FF2B5EF4-FFF2-40B4-BE49-F238E27FC236}">
                <a16:creationId xmlns:a16="http://schemas.microsoft.com/office/drawing/2014/main" id="{A94F73FA-FEDD-D597-4657-3BC5B954C49F}"/>
              </a:ext>
            </a:extLst>
          </p:cNvPr>
          <p:cNvGrpSpPr/>
          <p:nvPr/>
        </p:nvGrpSpPr>
        <p:grpSpPr>
          <a:xfrm>
            <a:off x="4273799" y="1205227"/>
            <a:ext cx="1661061" cy="1437339"/>
            <a:chOff x="3837365" y="1202906"/>
            <a:chExt cx="1661061" cy="1437339"/>
          </a:xfrm>
        </p:grpSpPr>
        <p:sp>
          <p:nvSpPr>
            <p:cNvPr id="44" name="Text Placeholder 3">
              <a:extLst>
                <a:ext uri="{FF2B5EF4-FFF2-40B4-BE49-F238E27FC236}">
                  <a16:creationId xmlns:a16="http://schemas.microsoft.com/office/drawing/2014/main" id="{D173BCDC-50C1-8AF1-52C6-3FA9C16B4788}"/>
                </a:ext>
              </a:extLst>
            </p:cNvPr>
            <p:cNvSpPr txBox="1">
              <a:spLocks/>
            </p:cNvSpPr>
            <p:nvPr/>
          </p:nvSpPr>
          <p:spPr>
            <a:xfrm>
              <a:off x="3837365" y="1202906"/>
              <a:ext cx="1661061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2"/>
              </a:pPr>
              <a:r>
                <a:rPr lang="vi-VN" sz="1600" dirty="0">
                  <a:latin typeface="+mn-lt"/>
                </a:rPr>
                <a:t>Gia đình em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F88FB29-D62C-1450-4F69-233AFB6A9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3546" y="1986320"/>
              <a:ext cx="660809" cy="653925"/>
            </a:xfrm>
            <a:prstGeom prst="rect">
              <a:avLst/>
            </a:prstGeom>
          </p:spPr>
        </p:pic>
      </p:grpSp>
      <p:grpSp>
        <p:nvGrpSpPr>
          <p:cNvPr id="81" name="Group 80" descr="3. Menus.">
            <a:extLst>
              <a:ext uri="{FF2B5EF4-FFF2-40B4-BE49-F238E27FC236}">
                <a16:creationId xmlns:a16="http://schemas.microsoft.com/office/drawing/2014/main" id="{6F0EFC09-646B-C78F-8F69-59375B24EC27}"/>
              </a:ext>
            </a:extLst>
          </p:cNvPr>
          <p:cNvGrpSpPr/>
          <p:nvPr/>
        </p:nvGrpSpPr>
        <p:grpSpPr>
          <a:xfrm>
            <a:off x="6320053" y="1191867"/>
            <a:ext cx="1982807" cy="1452815"/>
            <a:chOff x="6320053" y="1191867"/>
            <a:chExt cx="1982807" cy="1452815"/>
          </a:xfrm>
        </p:grpSpPr>
        <p:sp>
          <p:nvSpPr>
            <p:cNvPr id="48" name="Text Placeholder 3">
              <a:extLst>
                <a:ext uri="{FF2B5EF4-FFF2-40B4-BE49-F238E27FC236}">
                  <a16:creationId xmlns:a16="http://schemas.microsoft.com/office/drawing/2014/main" id="{1ED1529D-5CE3-65C4-CEA6-5EA5442D4B80}"/>
                </a:ext>
              </a:extLst>
            </p:cNvPr>
            <p:cNvSpPr txBox="1">
              <a:spLocks/>
            </p:cNvSpPr>
            <p:nvPr/>
          </p:nvSpPr>
          <p:spPr>
            <a:xfrm>
              <a:off x="6320053" y="1191867"/>
              <a:ext cx="1982807" cy="6443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3"/>
              </a:pPr>
              <a:r>
                <a:rPr lang="vi-VN" sz="1600" dirty="0">
                  <a:latin typeface="+mn-lt"/>
                </a:rPr>
                <a:t>Thích và Không thích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C65AAB2-69A1-7389-A73E-3669FEB97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150" y="1990757"/>
              <a:ext cx="660809" cy="653925"/>
            </a:xfrm>
            <a:prstGeom prst="rect">
              <a:avLst/>
            </a:prstGeom>
          </p:spPr>
        </p:pic>
      </p:grpSp>
      <p:grpSp>
        <p:nvGrpSpPr>
          <p:cNvPr id="82" name="Group 81" descr="4. Chatterbox.">
            <a:extLst>
              <a:ext uri="{FF2B5EF4-FFF2-40B4-BE49-F238E27FC236}">
                <a16:creationId xmlns:a16="http://schemas.microsoft.com/office/drawing/2014/main" id="{8A6374F4-AEC5-EC8F-0DBB-12E6123D14D8}"/>
              </a:ext>
            </a:extLst>
          </p:cNvPr>
          <p:cNvGrpSpPr/>
          <p:nvPr/>
        </p:nvGrpSpPr>
        <p:grpSpPr>
          <a:xfrm>
            <a:off x="8248642" y="1207457"/>
            <a:ext cx="2100316" cy="1437225"/>
            <a:chOff x="8248642" y="1207457"/>
            <a:chExt cx="2100316" cy="1437225"/>
          </a:xfrm>
        </p:grpSpPr>
        <p:sp>
          <p:nvSpPr>
            <p:cNvPr id="52" name="Text Placeholder 3">
              <a:extLst>
                <a:ext uri="{FF2B5EF4-FFF2-40B4-BE49-F238E27FC236}">
                  <a16:creationId xmlns:a16="http://schemas.microsoft.com/office/drawing/2014/main" id="{CB634D5D-97A1-78E6-3E2C-714F438685D6}"/>
                </a:ext>
              </a:extLst>
            </p:cNvPr>
            <p:cNvSpPr txBox="1">
              <a:spLocks/>
            </p:cNvSpPr>
            <p:nvPr/>
          </p:nvSpPr>
          <p:spPr>
            <a:xfrm>
              <a:off x="8248642" y="1207457"/>
              <a:ext cx="2100316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4"/>
              </a:pPr>
              <a:r>
                <a:rPr lang="vi-VN" sz="1600" dirty="0">
                  <a:latin typeface="+mn-lt"/>
                </a:rPr>
                <a:t>Viết thư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E386324-698E-0CCC-01C6-775C9867E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7254" y="1990757"/>
              <a:ext cx="660809" cy="653925"/>
            </a:xfrm>
            <a:prstGeom prst="rect">
              <a:avLst/>
            </a:prstGeom>
          </p:spPr>
        </p:pic>
      </p:grpSp>
      <p:grpSp>
        <p:nvGrpSpPr>
          <p:cNvPr id="83" name="Group 82" descr="5. Assessment criteria.">
            <a:extLst>
              <a:ext uri="{FF2B5EF4-FFF2-40B4-BE49-F238E27FC236}">
                <a16:creationId xmlns:a16="http://schemas.microsoft.com/office/drawing/2014/main" id="{F4AAAE09-754F-5E3A-CAED-E040E1A797CB}"/>
              </a:ext>
            </a:extLst>
          </p:cNvPr>
          <p:cNvGrpSpPr/>
          <p:nvPr/>
        </p:nvGrpSpPr>
        <p:grpSpPr>
          <a:xfrm>
            <a:off x="7889902" y="3462543"/>
            <a:ext cx="3567323" cy="685215"/>
            <a:chOff x="7889902" y="3462543"/>
            <a:chExt cx="3567323" cy="685215"/>
          </a:xfrm>
        </p:grpSpPr>
        <p:sp>
          <p:nvSpPr>
            <p:cNvPr id="56" name="Text Placeholder 3">
              <a:extLst>
                <a:ext uri="{FF2B5EF4-FFF2-40B4-BE49-F238E27FC236}">
                  <a16:creationId xmlns:a16="http://schemas.microsoft.com/office/drawing/2014/main" id="{D854D3A0-33E9-031B-17A8-B6AC871176A7}"/>
                </a:ext>
              </a:extLst>
            </p:cNvPr>
            <p:cNvSpPr txBox="1">
              <a:spLocks/>
            </p:cNvSpPr>
            <p:nvPr/>
          </p:nvSpPr>
          <p:spPr>
            <a:xfrm>
              <a:off x="7889902" y="3532222"/>
              <a:ext cx="2290405" cy="6014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5"/>
              </a:pPr>
              <a:r>
                <a:rPr lang="vi-VN" sz="1600" dirty="0">
                  <a:latin typeface="+mn-lt"/>
                </a:rPr>
                <a:t>Tiêu Chuẩn Chấm Điểm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2634AC9-0BB7-986C-B5D3-8A3B9AE23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61311" y="3493834"/>
              <a:ext cx="660199" cy="653924"/>
            </a:xfrm>
            <a:prstGeom prst="rect">
              <a:avLst/>
            </a:prstGeom>
          </p:spPr>
        </p:pic>
        <p:pic>
          <p:nvPicPr>
            <p:cNvPr id="75" name="Picture 74" descr="Checklist">
              <a:extLst>
                <a:ext uri="{FF2B5EF4-FFF2-40B4-BE49-F238E27FC236}">
                  <a16:creationId xmlns:a16="http://schemas.microsoft.com/office/drawing/2014/main" id="{7846B87D-3B7E-0DAB-79FE-C3DFA9A39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71450" y="3462543"/>
              <a:ext cx="485775" cy="657225"/>
            </a:xfrm>
            <a:prstGeom prst="rect">
              <a:avLst/>
            </a:prstGeom>
          </p:spPr>
        </p:pic>
      </p:grpSp>
      <p:grpSp>
        <p:nvGrpSpPr>
          <p:cNvPr id="84" name="Group 83" descr="6. Task – order food.&#10;">
            <a:extLst>
              <a:ext uri="{FF2B5EF4-FFF2-40B4-BE49-F238E27FC236}">
                <a16:creationId xmlns:a16="http://schemas.microsoft.com/office/drawing/2014/main" id="{2E90354D-F4E6-7DE1-E25D-9C619B99B39C}"/>
              </a:ext>
            </a:extLst>
          </p:cNvPr>
          <p:cNvGrpSpPr/>
          <p:nvPr/>
        </p:nvGrpSpPr>
        <p:grpSpPr>
          <a:xfrm>
            <a:off x="7671991" y="4577338"/>
            <a:ext cx="2121874" cy="1676520"/>
            <a:chOff x="7152469" y="4513558"/>
            <a:chExt cx="2121874" cy="1676520"/>
          </a:xfrm>
        </p:grpSpPr>
        <p:sp>
          <p:nvSpPr>
            <p:cNvPr id="60" name="Text Placeholder 3">
              <a:extLst>
                <a:ext uri="{FF2B5EF4-FFF2-40B4-BE49-F238E27FC236}">
                  <a16:creationId xmlns:a16="http://schemas.microsoft.com/office/drawing/2014/main" id="{7783200A-B140-4709-A059-931828C39ED1}"/>
                </a:ext>
              </a:extLst>
            </p:cNvPr>
            <p:cNvSpPr txBox="1">
              <a:spLocks/>
            </p:cNvSpPr>
            <p:nvPr/>
          </p:nvSpPr>
          <p:spPr>
            <a:xfrm>
              <a:off x="7152469" y="5718175"/>
              <a:ext cx="2121874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6"/>
              </a:pPr>
              <a:r>
                <a:rPr lang="vi-VN" sz="1600" dirty="0">
                  <a:latin typeface="+mn-lt"/>
                </a:rPr>
                <a:t>Bài Kiểm Tra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B4A7D36-AC4D-741B-E6B0-439771E61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4506" y="4513558"/>
              <a:ext cx="608900" cy="653925"/>
            </a:xfrm>
            <a:prstGeom prst="rect">
              <a:avLst/>
            </a:prstGeom>
          </p:spPr>
        </p:pic>
        <p:pic>
          <p:nvPicPr>
            <p:cNvPr id="78" name="Picture 77" descr="Two people engaged in a communication task, with another person filming the interaction.">
              <a:extLst>
                <a:ext uri="{FF2B5EF4-FFF2-40B4-BE49-F238E27FC236}">
                  <a16:creationId xmlns:a16="http://schemas.microsoft.com/office/drawing/2014/main" id="{C2B07BAF-9E42-ED9E-51D5-71EC1E44A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70323" y="5179395"/>
              <a:ext cx="1005168" cy="657225"/>
            </a:xfrm>
            <a:prstGeom prst="rect">
              <a:avLst/>
            </a:prstGeom>
          </p:spPr>
        </p:pic>
      </p:grpSp>
      <p:grpSp>
        <p:nvGrpSpPr>
          <p:cNvPr id="85" name="Group 84" descr="7. Feedback and goal setting.">
            <a:extLst>
              <a:ext uri="{FF2B5EF4-FFF2-40B4-BE49-F238E27FC236}">
                <a16:creationId xmlns:a16="http://schemas.microsoft.com/office/drawing/2014/main" id="{CD9A85DC-2704-94BA-BDE9-DCE51CC62DAF}"/>
              </a:ext>
            </a:extLst>
          </p:cNvPr>
          <p:cNvGrpSpPr/>
          <p:nvPr/>
        </p:nvGrpSpPr>
        <p:grpSpPr>
          <a:xfrm>
            <a:off x="4793621" y="4513800"/>
            <a:ext cx="2456337" cy="2058674"/>
            <a:chOff x="4793621" y="4513800"/>
            <a:chExt cx="2456337" cy="205867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7DC88EE-3BB1-1788-7D3D-D6C675EC2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3299" y="4513800"/>
              <a:ext cx="608900" cy="653925"/>
            </a:xfrm>
            <a:prstGeom prst="rect">
              <a:avLst/>
            </a:prstGeom>
          </p:spPr>
        </p:pic>
        <p:sp>
          <p:nvSpPr>
            <p:cNvPr id="66" name="Text Placeholder 3">
              <a:extLst>
                <a:ext uri="{FF2B5EF4-FFF2-40B4-BE49-F238E27FC236}">
                  <a16:creationId xmlns:a16="http://schemas.microsoft.com/office/drawing/2014/main" id="{4C2480CB-28D6-A0F0-393E-84EC23662F00}"/>
                </a:ext>
              </a:extLst>
            </p:cNvPr>
            <p:cNvSpPr txBox="1">
              <a:spLocks/>
            </p:cNvSpPr>
            <p:nvPr/>
          </p:nvSpPr>
          <p:spPr>
            <a:xfrm>
              <a:off x="4793621" y="5759500"/>
              <a:ext cx="2456337" cy="8129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7"/>
              </a:pPr>
              <a:r>
                <a:rPr lang="vi-VN" sz="1600" dirty="0">
                  <a:latin typeface="+mn-lt"/>
                </a:rPr>
                <a:t>Phản Hồi và Lên Kế Hoạch Học Tập</a:t>
              </a:r>
            </a:p>
          </p:txBody>
        </p:sp>
        <p:pic>
          <p:nvPicPr>
            <p:cNvPr id="77" name="Picture 76" descr="Checklist with a target">
              <a:extLst>
                <a:ext uri="{FF2B5EF4-FFF2-40B4-BE49-F238E27FC236}">
                  <a16:creationId xmlns:a16="http://schemas.microsoft.com/office/drawing/2014/main" id="{45EC2B0E-5E9A-6A5E-FDCC-8537F494A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95925" y="5248215"/>
              <a:ext cx="600075" cy="514350"/>
            </a:xfrm>
            <a:prstGeom prst="rect">
              <a:avLst/>
            </a:prstGeom>
          </p:spPr>
        </p:pic>
      </p:grpSp>
      <p:grpSp>
        <p:nvGrpSpPr>
          <p:cNvPr id="86" name="Group 85" descr="8. Language review.">
            <a:extLst>
              <a:ext uri="{FF2B5EF4-FFF2-40B4-BE49-F238E27FC236}">
                <a16:creationId xmlns:a16="http://schemas.microsoft.com/office/drawing/2014/main" id="{E38E9228-8900-132C-D6FF-22A5E64E4ED7}"/>
              </a:ext>
            </a:extLst>
          </p:cNvPr>
          <p:cNvGrpSpPr/>
          <p:nvPr/>
        </p:nvGrpSpPr>
        <p:grpSpPr>
          <a:xfrm>
            <a:off x="2568700" y="4513558"/>
            <a:ext cx="1958612" cy="1702080"/>
            <a:chOff x="2568700" y="4513558"/>
            <a:chExt cx="1958612" cy="1702080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CBD7D72-5A68-424E-932E-E932C135A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8915" y="4513558"/>
              <a:ext cx="608900" cy="653925"/>
            </a:xfrm>
            <a:prstGeom prst="rect">
              <a:avLst/>
            </a:prstGeom>
          </p:spPr>
        </p:pic>
        <p:sp>
          <p:nvSpPr>
            <p:cNvPr id="70" name="Text Placeholder 3">
              <a:extLst>
                <a:ext uri="{FF2B5EF4-FFF2-40B4-BE49-F238E27FC236}">
                  <a16:creationId xmlns:a16="http://schemas.microsoft.com/office/drawing/2014/main" id="{8ACD63C0-8D48-D641-F19E-605655CBAAA7}"/>
                </a:ext>
              </a:extLst>
            </p:cNvPr>
            <p:cNvSpPr txBox="1">
              <a:spLocks/>
            </p:cNvSpPr>
            <p:nvPr/>
          </p:nvSpPr>
          <p:spPr>
            <a:xfrm>
              <a:off x="2568700" y="5743735"/>
              <a:ext cx="1958612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8"/>
              </a:pPr>
              <a:r>
                <a:rPr lang="vi-VN" sz="1600" dirty="0">
                  <a:latin typeface="+mn-lt"/>
                </a:rPr>
                <a:t>Xem Xét Lại Quá Trình Học</a:t>
              </a:r>
            </a:p>
          </p:txBody>
        </p:sp>
        <p:pic>
          <p:nvPicPr>
            <p:cNvPr id="76" name="Picture 75" descr="An icon that is half a speech bubble, and half a globe image. Arrows curve around the image in a circular direction.">
              <a:extLst>
                <a:ext uri="{FF2B5EF4-FFF2-40B4-BE49-F238E27FC236}">
                  <a16:creationId xmlns:a16="http://schemas.microsoft.com/office/drawing/2014/main" id="{043D6776-ADB6-AE8B-CA17-BC399C78F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46665" y="5267205"/>
              <a:ext cx="533400" cy="523875"/>
            </a:xfrm>
            <a:prstGeom prst="rect">
              <a:avLst/>
            </a:prstGeom>
          </p:spPr>
        </p:pic>
      </p:grpSp>
      <p:sp>
        <p:nvSpPr>
          <p:cNvPr id="87" name="Slide Number Placeholder 86">
            <a:extLst>
              <a:ext uri="{FF2B5EF4-FFF2-40B4-BE49-F238E27FC236}">
                <a16:creationId xmlns:a16="http://schemas.microsoft.com/office/drawing/2014/main" id="{FCD031FC-6C3E-20CF-6909-2599F9D28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3</a:t>
            </a:fld>
            <a:endParaRPr lang="en-AU"/>
          </a:p>
        </p:txBody>
      </p:sp>
      <p:sp>
        <p:nvSpPr>
          <p:cNvPr id="2" name="Text Placeholder 65">
            <a:extLst>
              <a:ext uri="{FF2B5EF4-FFF2-40B4-BE49-F238E27FC236}">
                <a16:creationId xmlns:a16="http://schemas.microsoft.com/office/drawing/2014/main" id="{58D91147-E265-FFA4-2905-3A1880399C59}"/>
              </a:ext>
            </a:extLst>
          </p:cNvPr>
          <p:cNvSpPr txBox="1">
            <a:spLocks/>
          </p:cNvSpPr>
          <p:nvPr/>
        </p:nvSpPr>
        <p:spPr>
          <a:xfrm>
            <a:off x="328363" y="905601"/>
            <a:ext cx="2700000" cy="108000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146CFD"/>
                </a:solidFill>
                <a:latin typeface="Public Sans SemiBold" pitchFamily="2" charset="0"/>
              </a:rPr>
              <a:t>Stage 2</a:t>
            </a:r>
          </a:p>
        </p:txBody>
      </p:sp>
      <p:pic>
        <p:nvPicPr>
          <p:cNvPr id="3" name="Picture 2" descr="A gold figure holding a sign&#10;&#10;Description automatically generated">
            <a:extLst>
              <a:ext uri="{FF2B5EF4-FFF2-40B4-BE49-F238E27FC236}">
                <a16:creationId xmlns:a16="http://schemas.microsoft.com/office/drawing/2014/main" id="{48CE7D1D-6612-9DB1-BAD5-AE461D383D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185856" y="2743244"/>
            <a:ext cx="1289731" cy="915954"/>
          </a:xfrm>
          <a:prstGeom prst="rect">
            <a:avLst/>
          </a:prstGeom>
        </p:spPr>
      </p:pic>
      <p:pic>
        <p:nvPicPr>
          <p:cNvPr id="6" name="Picture 5" descr="Happy Cartoon Family Free Stock Photo - Public Domain Pictures">
            <a:extLst>
              <a:ext uri="{FF2B5EF4-FFF2-40B4-BE49-F238E27FC236}">
                <a16:creationId xmlns:a16="http://schemas.microsoft.com/office/drawing/2014/main" id="{9AA5F04C-60EA-F2F4-450E-65340220AC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0374" y="2984186"/>
            <a:ext cx="1316827" cy="675012"/>
          </a:xfrm>
          <a:prstGeom prst="rect">
            <a:avLst/>
          </a:prstGeom>
        </p:spPr>
      </p:pic>
      <p:pic>
        <p:nvPicPr>
          <p:cNvPr id="8" name="Picture 7" descr="A group of kids doing different activities&#10;&#10;Description automatically generated">
            <a:extLst>
              <a:ext uri="{FF2B5EF4-FFF2-40B4-BE49-F238E27FC236}">
                <a16:creationId xmlns:a16="http://schemas.microsoft.com/office/drawing/2014/main" id="{2FA0E8CB-4DA2-5490-2328-1746876768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349868" y="2799252"/>
            <a:ext cx="1175933" cy="940462"/>
          </a:xfrm>
          <a:prstGeom prst="rect">
            <a:avLst/>
          </a:prstGeom>
        </p:spPr>
      </p:pic>
      <p:pic>
        <p:nvPicPr>
          <p:cNvPr id="9" name="Picture 8" descr="Letters Envelope Post · Free photo on Pixabay">
            <a:extLst>
              <a:ext uri="{FF2B5EF4-FFF2-40B4-BE49-F238E27FC236}">
                <a16:creationId xmlns:a16="http://schemas.microsoft.com/office/drawing/2014/main" id="{8E9163B7-66AB-237E-76BD-0403716463C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94216" y="2789289"/>
            <a:ext cx="1018781" cy="69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4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68C06-A0BE-EB59-E8AA-43416D087F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37285" y="5167128"/>
            <a:ext cx="6317428" cy="8298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5694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State of New South Wales (Department of Education) 2023</a:t>
            </a:r>
          </a:p>
        </p:txBody>
      </p:sp>
      <p:pic>
        <p:nvPicPr>
          <p:cNvPr id="3" name="Graphic 2" descr="NSW Government logo.&#10;">
            <a:extLst>
              <a:ext uri="{FF2B5EF4-FFF2-40B4-BE49-F238E27FC236}">
                <a16:creationId xmlns:a16="http://schemas.microsoft.com/office/drawing/2014/main" id="{03048816-98EF-9BA1-DC9D-082D0E51D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3668" y="1089212"/>
            <a:ext cx="3124664" cy="33932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A96E7-908A-C41E-BE6A-2DC9B9E3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9458634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3">
      <a:dk1>
        <a:srgbClr val="000000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9C3D8011-7492-480F-8960-3275B2682C0A}" vid="{60C16B45-DD04-4EB5-BBF5-4C58019E8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Template-mathematics-V2</Template>
  <TotalTime>31</TotalTime>
  <Words>97</Words>
  <Application>Microsoft Office PowerPoint</Application>
  <PresentationFormat>Widescreen</PresentationFormat>
  <Paragraphs>29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Public Sans SemiBold</vt:lpstr>
      <vt:lpstr>Times New Roman</vt:lpstr>
      <vt:lpstr>Public Sans Light</vt:lpstr>
      <vt:lpstr>Public Sans</vt:lpstr>
      <vt:lpstr>NSWG Corporate</vt:lpstr>
      <vt:lpstr>Learning map – Penpals</vt:lpstr>
      <vt:lpstr>Learning map – Penpals</vt:lpstr>
      <vt:lpstr>Learning map – Kết Bạn Qua Thư </vt:lpstr>
      <vt:lpstr>© State of New South Wales (Department of Education)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Languages Stage 2 – Vietnamese 'Pen pals' learning map</dc:title>
  <dc:creator>NSW Department of Education</dc:creator>
  <cp:keywords>Stage 2</cp:keywords>
  <dcterms:created xsi:type="dcterms:W3CDTF">2023-06-27T03:06:57Z</dcterms:created>
  <dcterms:modified xsi:type="dcterms:W3CDTF">2024-07-03T14:07:27Z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03dfd7-d93a-4381-a340-2995d8282205_Enabled">
    <vt:lpwstr>true</vt:lpwstr>
  </property>
  <property fmtid="{D5CDD505-2E9C-101B-9397-08002B2CF9AE}" pid="3" name="MSIP_Label_b603dfd7-d93a-4381-a340-2995d8282205_SetDate">
    <vt:lpwstr>2023-08-07T05:53:34Z</vt:lpwstr>
  </property>
  <property fmtid="{D5CDD505-2E9C-101B-9397-08002B2CF9AE}" pid="4" name="MSIP_Label_b603dfd7-d93a-4381-a340-2995d8282205_Method">
    <vt:lpwstr>Standard</vt:lpwstr>
  </property>
  <property fmtid="{D5CDD505-2E9C-101B-9397-08002B2CF9AE}" pid="5" name="MSIP_Label_b603dfd7-d93a-4381-a340-2995d8282205_Name">
    <vt:lpwstr>OFFICIAL</vt:lpwstr>
  </property>
  <property fmtid="{D5CDD505-2E9C-101B-9397-08002B2CF9AE}" pid="6" name="MSIP_Label_b603dfd7-d93a-4381-a340-2995d8282205_SiteId">
    <vt:lpwstr>05a0e69a-418a-47c1-9c25-9387261bf991</vt:lpwstr>
  </property>
  <property fmtid="{D5CDD505-2E9C-101B-9397-08002B2CF9AE}" pid="7" name="MSIP_Label_b603dfd7-d93a-4381-a340-2995d8282205_ActionId">
    <vt:lpwstr>3dc6e1b8-16ef-4f4c-b9ef-c4c98ed1c11e</vt:lpwstr>
  </property>
  <property fmtid="{D5CDD505-2E9C-101B-9397-08002B2CF9AE}" pid="8" name="MSIP_Label_b603dfd7-d93a-4381-a340-2995d8282205_ContentBits">
    <vt:lpwstr>0</vt:lpwstr>
  </property>
</Properties>
</file>