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 id="2147483750" r:id="rId2"/>
  </p:sldMasterIdLst>
  <p:sldIdLst>
    <p:sldId id="264" r:id="rId3"/>
    <p:sldId id="258" r:id="rId4"/>
    <p:sldId id="262" r:id="rId5"/>
    <p:sldId id="260" r:id="rId6"/>
    <p:sldId id="259" r:id="rId7"/>
    <p:sldId id="263" r:id="rId8"/>
    <p:sldId id="261"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38" userDrawn="1">
          <p15:clr>
            <a:srgbClr val="A4A3A4"/>
          </p15:clr>
        </p15:guide>
        <p15:guide id="2" pos="64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8A5D29-2034-49A1-8648-246CD9FC41FB}" v="4" dt="2024-07-22T02:51:05.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93" autoAdjust="0"/>
    <p:restoredTop sz="95942" autoAdjust="0"/>
  </p:normalViewPr>
  <p:slideViewPr>
    <p:cSldViewPr snapToGrid="0">
      <p:cViewPr varScale="1">
        <p:scale>
          <a:sx n="97" d="100"/>
          <a:sy n="97" d="100"/>
        </p:scale>
        <p:origin x="831" y="48"/>
      </p:cViewPr>
      <p:guideLst>
        <p:guide orient="horz" pos="1638"/>
        <p:guide pos="64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5CD60141-EEBD-4EC1-8E34-0344C16A18A2}"/>
              </a:ext>
              <a:ext uri="{C183D7F6-B498-43B3-948B-1728B52AA6E4}">
                <adec:decorative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81F44ED-7973-4A99-B2CA-A8962BCE0D5D}"/>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5" name="Footer Placeholder 4">
            <a:extLst>
              <a:ext uri="{FF2B5EF4-FFF2-40B4-BE49-F238E27FC236}">
                <a16:creationId xmlns:a16="http://schemas.microsoft.com/office/drawing/2014/main"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7FC50-B13C-4B63-AE64-F71A6EDE63B6}"/>
              </a:ext>
            </a:extLst>
          </p:cNvPr>
          <p:cNvSpPr>
            <a:spLocks noGrp="1"/>
          </p:cNvSpPr>
          <p:nvPr>
            <p:ph type="sldNum" sz="quarter" idx="12"/>
          </p:nvPr>
        </p:nvSpPr>
        <p:spPr/>
        <p:txBody>
          <a:bodyPr/>
          <a:lstStyle/>
          <a:p>
            <a:fld id="{C0722274-0FAA-4649-AA4E-4210F4F32167}" type="slidenum">
              <a:rPr lang="en-US" smtClean="0"/>
              <a:t>‹#›</a:t>
            </a:fld>
            <a:endParaRPr lang="en-US"/>
          </a:p>
        </p:txBody>
      </p:sp>
      <p:cxnSp>
        <p:nvCxnSpPr>
          <p:cNvPr id="12" name="Straight Connector 11">
            <a:extLst>
              <a:ext uri="{FF2B5EF4-FFF2-40B4-BE49-F238E27FC236}">
                <a16:creationId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5397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0721568-4870-46F2-9F7E-F410702012D9}"/>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6" name="Footer Placeholder 5">
            <a:extLst>
              <a:ext uri="{FF2B5EF4-FFF2-40B4-BE49-F238E27FC236}">
                <a16:creationId xmlns:a16="http://schemas.microsoft.com/office/drawing/2014/main"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t>‹#›</a:t>
            </a:fld>
            <a:endParaRPr lang="en-US"/>
          </a:p>
        </p:txBody>
      </p:sp>
      <p:sp>
        <p:nvSpPr>
          <p:cNvPr id="2" name="Title 1">
            <a:extLst>
              <a:ext uri="{FF2B5EF4-FFF2-40B4-BE49-F238E27FC236}">
                <a16:creationId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val="357127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9E516-382B-4845-93BF-20C16EE0DB05}"/>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5" name="Footer Placeholder 4">
            <a:extLst>
              <a:ext uri="{FF2B5EF4-FFF2-40B4-BE49-F238E27FC236}">
                <a16:creationId xmlns:a16="http://schemas.microsoft.com/office/drawing/2014/main"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994389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FA22F89-E1F5-45D7-945A-8A2886C4BA59}"/>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5" name="Footer Placeholder 4">
            <a:extLst>
              <a:ext uri="{FF2B5EF4-FFF2-40B4-BE49-F238E27FC236}">
                <a16:creationId xmlns:a16="http://schemas.microsoft.com/office/drawing/2014/main"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28182619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GB" dirty="0"/>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1800">
                <a:solidFill>
                  <a:schemeClr val="accent2"/>
                </a:solidFill>
                <a:latin typeface="Public Sans SemiBold" pitchFamily="2"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705849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GB"/>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Public Sans SemiBold" pitchFamily="2"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1894949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GB"/>
              <a:t>Click to edit Master title style</a:t>
            </a:r>
            <a:endParaRPr lang="en-US"/>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GB"/>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1800">
                <a:solidFill>
                  <a:schemeClr val="accent2"/>
                </a:solidFill>
                <a:latin typeface="Public Sans SemiBold" pitchFamily="2"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263642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GB"/>
              <a:t>Click icon to add picture</a:t>
            </a:r>
            <a:endParaRPr lang="en-AU"/>
          </a:p>
        </p:txBody>
      </p:sp>
    </p:spTree>
    <p:extLst>
      <p:ext uri="{BB962C8B-B14F-4D97-AF65-F5344CB8AC3E}">
        <p14:creationId xmlns:p14="http://schemas.microsoft.com/office/powerpoint/2010/main" val="149915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GB"/>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9072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C1815E5-18F5-FBF0-53E9-BD433C67296B}"/>
              </a:ext>
            </a:extLst>
          </p:cNvPr>
          <p:cNvSpPr/>
          <p:nvPr userDrawn="1"/>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837178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CEBAB9-BCCC-6EF4-CDE1-98F7325AC797}"/>
              </a:ext>
            </a:extLst>
          </p:cNvPr>
          <p:cNvSpPr/>
          <p:nvPr userDrawn="1"/>
        </p:nvSpPr>
        <p:spPr>
          <a:xfrm>
            <a:off x="0" y="0"/>
            <a:ext cx="1219200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AU" dirty="0"/>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1772054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962F-B413-4C4C-A490-724DDB9E7DB9}"/>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5" name="Footer Placeholder 4">
            <a:extLst>
              <a:ext uri="{FF2B5EF4-FFF2-40B4-BE49-F238E27FC236}">
                <a16:creationId xmlns:a16="http://schemas.microsoft.com/office/drawing/2014/main" id="{02871813-4E87-4C04-835D-76246010B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922BA3-033C-491E-A045-F0052AC19A8C}"/>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7477365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689D1C8-4352-C8A1-B3A8-BB0C2284DE9A}"/>
              </a:ext>
            </a:extLst>
          </p:cNvPr>
          <p:cNvSpPr/>
          <p:nvPr userDrawn="1"/>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GB"/>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3231274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62AE305-B4D8-8CE1-7948-7643CF82461A}"/>
              </a:ext>
            </a:extLst>
          </p:cNvPr>
          <p:cNvSpPr/>
          <p:nvPr userDrawn="1"/>
        </p:nvSpPr>
        <p:spPr>
          <a:xfrm>
            <a:off x="0" y="0"/>
            <a:ext cx="1219200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GB"/>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3271292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GB"/>
              <a:t>Click to edit Master title style</a:t>
            </a:r>
            <a:endParaRPr lang="en-US"/>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GB"/>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GB"/>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3978508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3383127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2104511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3714498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GB"/>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445630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GB"/>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GB"/>
              <a:t>Click icon to add picture</a:t>
            </a:r>
            <a:endParaRPr lang="en-AU" dirty="0"/>
          </a:p>
        </p:txBody>
      </p:sp>
    </p:spTree>
    <p:extLst>
      <p:ext uri="{BB962C8B-B14F-4D97-AF65-F5344CB8AC3E}">
        <p14:creationId xmlns:p14="http://schemas.microsoft.com/office/powerpoint/2010/main" val="3178559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GB"/>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90698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GB"/>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4605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EF0D16-9D87-4D76-A5A5-534E24B7DD25}"/>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5" name="Footer Placeholder 4">
            <a:extLst>
              <a:ext uri="{FF2B5EF4-FFF2-40B4-BE49-F238E27FC236}">
                <a16:creationId xmlns:a16="http://schemas.microsoft.com/office/drawing/2014/main"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8088036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3588213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GB"/>
              <a:t>Click to edit Master title style</a:t>
            </a:r>
            <a:endParaRPr lang="en-US"/>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41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GB"/>
              <a:t>Click to edit Master title style</a:t>
            </a:r>
            <a:endParaRPr lang="en-US"/>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5509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GB"/>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693727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GB"/>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453110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GB"/>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GB"/>
              <a:t>Click icon to add picture</a:t>
            </a:r>
            <a:endParaRPr lang="en-AU"/>
          </a:p>
        </p:txBody>
      </p:sp>
    </p:spTree>
    <p:extLst>
      <p:ext uri="{BB962C8B-B14F-4D97-AF65-F5344CB8AC3E}">
        <p14:creationId xmlns:p14="http://schemas.microsoft.com/office/powerpoint/2010/main" val="696883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GB"/>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GB"/>
              <a:t>Click icon to add picture</a:t>
            </a:r>
            <a:endParaRPr lang="en-AU"/>
          </a:p>
        </p:txBody>
      </p:sp>
    </p:spTree>
    <p:extLst>
      <p:ext uri="{BB962C8B-B14F-4D97-AF65-F5344CB8AC3E}">
        <p14:creationId xmlns:p14="http://schemas.microsoft.com/office/powerpoint/2010/main" val="4285383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GB"/>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GB"/>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52496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GB"/>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135262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GB"/>
              <a:t>Click to edit Master title style</a:t>
            </a:r>
            <a:endParaRPr lang="en-US"/>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727934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F8F678E-59B5-4DF9-ABCB-506B9CB701CC}"/>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6" name="Footer Placeholder 5">
            <a:extLst>
              <a:ext uri="{FF2B5EF4-FFF2-40B4-BE49-F238E27FC236}">
                <a16:creationId xmlns:a16="http://schemas.microsoft.com/office/drawing/2014/main"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0692691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11397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Reference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B1064E-1FC4-D5A4-3ABF-27FA1911131F}"/>
              </a:ext>
            </a:extLst>
          </p:cNvPr>
          <p:cNvSpPr/>
          <p:nvPr userDrawn="1"/>
        </p:nvSpPr>
        <p:spPr>
          <a:xfrm>
            <a:off x="0" y="0"/>
            <a:ext cx="1219200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1340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pyr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5CBECE-C630-CDFC-E315-B8C51310BDAE}"/>
              </a:ext>
            </a:extLst>
          </p:cNvPr>
          <p:cNvSpPr/>
          <p:nvPr userDrawn="1"/>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752530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21587F-6AFC-4906-86EB-6B0A86EEF300}"/>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8" name="Footer Placeholder 7">
            <a:extLst>
              <a:ext uri="{FF2B5EF4-FFF2-40B4-BE49-F238E27FC236}">
                <a16:creationId xmlns:a16="http://schemas.microsoft.com/office/drawing/2014/main"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92722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E6D5FCB8-AFD3-4801-BBD6-9548F4CF7C86}"/>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4" name="Footer Placeholder 3">
            <a:extLst>
              <a:ext uri="{FF2B5EF4-FFF2-40B4-BE49-F238E27FC236}">
                <a16:creationId xmlns:a16="http://schemas.microsoft.com/office/drawing/2014/main"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400592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19CBFE-15AA-4447-9F9C-D8B0BEB242DA}"/>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3" name="Footer Placeholder 2">
            <a:extLst>
              <a:ext uri="{FF2B5EF4-FFF2-40B4-BE49-F238E27FC236}">
                <a16:creationId xmlns:a16="http://schemas.microsoft.com/office/drawing/2014/main"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2873850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6C4EF838-CA3C-B982-D196-6D9CF424DBFD}"/>
              </a:ext>
            </a:extLst>
          </p:cNvPr>
          <p:cNvSpPr>
            <a:spLocks noGrp="1"/>
          </p:cNvSpPr>
          <p:nvPr>
            <p:ph type="title"/>
          </p:nvPr>
        </p:nvSpPr>
        <p:spPr>
          <a:xfrm>
            <a:off x="360000" y="360000"/>
            <a:ext cx="10080000" cy="545601"/>
          </a:xfrm>
        </p:spPr>
        <p:txBody>
          <a:bodyPr>
            <a:noAutofit/>
          </a:bodyPr>
          <a:lstStyle>
            <a:lvl1pPr>
              <a:defRPr sz="3600">
                <a:solidFill>
                  <a:schemeClr val="accent1"/>
                </a:solidFill>
                <a:latin typeface="Public Sans" pitchFamily="2" charset="77"/>
              </a:defRPr>
            </a:lvl1pPr>
          </a:lstStyle>
          <a:p>
            <a:r>
              <a:rPr lang="en-GB" dirty="0"/>
              <a:t>Click to edit Master title style</a:t>
            </a:r>
            <a:endParaRPr lang="en-AU" dirty="0"/>
          </a:p>
        </p:txBody>
      </p:sp>
    </p:spTree>
    <p:extLst>
      <p:ext uri="{BB962C8B-B14F-4D97-AF65-F5344CB8AC3E}">
        <p14:creationId xmlns:p14="http://schemas.microsoft.com/office/powerpoint/2010/main" val="29073728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D5A2726-EB8E-4DF7-9A1B-F03BD8C7179E}"/>
              </a:ext>
            </a:extLst>
          </p:cNvPr>
          <p:cNvSpPr>
            <a:spLocks noGrp="1"/>
          </p:cNvSpPr>
          <p:nvPr>
            <p:ph type="dt" sz="half" idx="10"/>
          </p:nvPr>
        </p:nvSpPr>
        <p:spPr/>
        <p:txBody>
          <a:bodyPr/>
          <a:lstStyle/>
          <a:p>
            <a:fld id="{3CADBD16-5BFB-4D9F-9646-C75D1B53BBB6}" type="datetimeFigureOut">
              <a:rPr lang="en-US" smtClean="0"/>
              <a:t>7/22/2024</a:t>
            </a:fld>
            <a:endParaRPr lang="en-US"/>
          </a:p>
        </p:txBody>
      </p:sp>
      <p:sp>
        <p:nvSpPr>
          <p:cNvPr id="6" name="Footer Placeholder 5">
            <a:extLst>
              <a:ext uri="{FF2B5EF4-FFF2-40B4-BE49-F238E27FC236}">
                <a16:creationId xmlns:a16="http://schemas.microsoft.com/office/drawing/2014/main"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482731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29" Type="http://schemas.openxmlformats.org/officeDocument/2006/relationships/slideLayout" Target="../slideLayouts/slideLayout41.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31"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7/22/2024</a:t>
            </a:fld>
            <a:endParaRPr lang="en-US" dirty="0"/>
          </a:p>
        </p:txBody>
      </p:sp>
      <p:sp>
        <p:nvSpPr>
          <p:cNvPr id="5" name="Footer Placeholder 4">
            <a:extLst>
              <a:ext uri="{FF2B5EF4-FFF2-40B4-BE49-F238E27FC236}">
                <a16:creationId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849416788"/>
      </p:ext>
    </p:extLst>
  </p:cSld>
  <p:clrMap bg1="dk1" tx1="lt1" bg2="dk2" tx2="lt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2" r:id="rId6"/>
    <p:sldLayoutId id="2147483738" r:id="rId7"/>
    <p:sldLayoutId id="2147483781" r:id="rId8"/>
    <p:sldLayoutId id="2147483739" r:id="rId9"/>
    <p:sldLayoutId id="2147483740" r:id="rId10"/>
    <p:sldLayoutId id="2147483741" r:id="rId11"/>
    <p:sldLayoutId id="2147483743" r:id="rId12"/>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GB"/>
              <a:t>Click to edit Master title style</a:t>
            </a:r>
            <a:endParaRPr lang="en-US"/>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307450764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 id="2147483768" r:id="rId18"/>
    <p:sldLayoutId id="2147483769" r:id="rId19"/>
    <p:sldLayoutId id="2147483770" r:id="rId20"/>
    <p:sldLayoutId id="2147483771" r:id="rId21"/>
    <p:sldLayoutId id="2147483772" r:id="rId22"/>
    <p:sldLayoutId id="2147483773" r:id="rId23"/>
    <p:sldLayoutId id="2147483774" r:id="rId24"/>
    <p:sldLayoutId id="2147483775" r:id="rId25"/>
    <p:sldLayoutId id="2147483776" r:id="rId26"/>
    <p:sldLayoutId id="2147483777" r:id="rId27"/>
    <p:sldLayoutId id="2147483778" r:id="rId28"/>
    <p:sldLayoutId id="2147483779" r:id="rId29"/>
    <p:sldLayoutId id="214748378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08747-E368-3DA3-9DAD-BDB1A94B2E09}"/>
              </a:ext>
            </a:extLst>
          </p:cNvPr>
          <p:cNvSpPr>
            <a:spLocks noGrp="1"/>
          </p:cNvSpPr>
          <p:nvPr>
            <p:ph type="ctrTitle"/>
          </p:nvPr>
        </p:nvSpPr>
        <p:spPr/>
        <p:txBody>
          <a:bodyPr/>
          <a:lstStyle/>
          <a:p>
            <a:r>
              <a:rPr lang="en-US" dirty="0"/>
              <a:t>Mixed up sentences</a:t>
            </a:r>
          </a:p>
        </p:txBody>
      </p:sp>
      <p:sp>
        <p:nvSpPr>
          <p:cNvPr id="6" name="Text Placeholder 5">
            <a:extLst>
              <a:ext uri="{FF2B5EF4-FFF2-40B4-BE49-F238E27FC236}">
                <a16:creationId xmlns:a16="http://schemas.microsoft.com/office/drawing/2014/main" id="{11DA1621-534F-7CB5-FE2C-E035489611F0}"/>
              </a:ext>
            </a:extLst>
          </p:cNvPr>
          <p:cNvSpPr>
            <a:spLocks noGrp="1"/>
          </p:cNvSpPr>
          <p:nvPr>
            <p:ph type="body" sz="quarter" idx="14"/>
          </p:nvPr>
        </p:nvSpPr>
        <p:spPr/>
        <p:txBody>
          <a:bodyPr/>
          <a:lstStyle/>
          <a:p>
            <a:r>
              <a:rPr lang="en-US" dirty="0">
                <a:latin typeface="+mj-lt"/>
              </a:rPr>
              <a:t>Resource</a:t>
            </a:r>
          </a:p>
        </p:txBody>
      </p:sp>
      <p:sp>
        <p:nvSpPr>
          <p:cNvPr id="3" name="Footer Placeholder 2">
            <a:extLst>
              <a:ext uri="{FF2B5EF4-FFF2-40B4-BE49-F238E27FC236}">
                <a16:creationId xmlns:a16="http://schemas.microsoft.com/office/drawing/2014/main" id="{955A63BF-9BC4-1CD2-05D7-0FEFA0B62116}"/>
              </a:ext>
            </a:extLst>
          </p:cNvPr>
          <p:cNvSpPr>
            <a:spLocks noGrp="1"/>
          </p:cNvSpPr>
          <p:nvPr>
            <p:ph type="ftr" sz="quarter" idx="3"/>
          </p:nvPr>
        </p:nvSpPr>
        <p:spPr/>
        <p:txBody>
          <a:bodyPr/>
          <a:lstStyle/>
          <a:p>
            <a:r>
              <a:rPr lang="en-US"/>
              <a:t>NSW Department of Education</a:t>
            </a:r>
            <a:endParaRPr lang="en-AU" dirty="0"/>
          </a:p>
        </p:txBody>
      </p:sp>
    </p:spTree>
    <p:extLst>
      <p:ext uri="{BB962C8B-B14F-4D97-AF65-F5344CB8AC3E}">
        <p14:creationId xmlns:p14="http://schemas.microsoft.com/office/powerpoint/2010/main" val="266994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25E8DA-164D-9983-142F-4EB164089655}"/>
              </a:ext>
            </a:extLst>
          </p:cNvPr>
          <p:cNvSpPr txBox="1"/>
          <p:nvPr/>
        </p:nvSpPr>
        <p:spPr>
          <a:xfrm>
            <a:off x="1921828" y="2617665"/>
            <a:ext cx="1564640" cy="584775"/>
          </a:xfrm>
          <a:prstGeom prst="rect">
            <a:avLst/>
          </a:prstGeom>
          <a:solidFill>
            <a:schemeClr val="accent6">
              <a:lumMod val="20000"/>
              <a:lumOff val="8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tên</a:t>
            </a:r>
            <a:endParaRPr lang="en-AU" sz="3200" dirty="0">
              <a:solidFill>
                <a:schemeClr val="bg1"/>
              </a:solidFill>
              <a:latin typeface="Public Sans" pitchFamily="2" charset="77"/>
              <a:cs typeface="Cavolini" panose="020B0502040204020203" pitchFamily="66" charset="0"/>
            </a:endParaRPr>
          </a:p>
        </p:txBody>
      </p:sp>
      <p:sp>
        <p:nvSpPr>
          <p:cNvPr id="5" name="TextBox 4">
            <a:extLst>
              <a:ext uri="{FF2B5EF4-FFF2-40B4-BE49-F238E27FC236}">
                <a16:creationId xmlns:a16="http://schemas.microsoft.com/office/drawing/2014/main" id="{8192BB47-74A9-B6E1-AC0E-CFE01F660B4C}"/>
              </a:ext>
            </a:extLst>
          </p:cNvPr>
          <p:cNvSpPr txBox="1"/>
          <p:nvPr/>
        </p:nvSpPr>
        <p:spPr>
          <a:xfrm>
            <a:off x="4288985" y="2617664"/>
            <a:ext cx="1564640" cy="584775"/>
          </a:xfrm>
          <a:prstGeom prst="rect">
            <a:avLst/>
          </a:prstGeom>
          <a:solidFill>
            <a:schemeClr val="bg2">
              <a:lumMod val="25000"/>
              <a:lumOff val="75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là</a:t>
            </a:r>
            <a:endParaRPr lang="en-AU" sz="3200" dirty="0">
              <a:solidFill>
                <a:schemeClr val="bg1"/>
              </a:solidFill>
              <a:latin typeface="Public Sans" pitchFamily="2" charset="77"/>
              <a:cs typeface="Cavolini" panose="020B0502040204020203" pitchFamily="66" charset="0"/>
            </a:endParaRPr>
          </a:p>
        </p:txBody>
      </p:sp>
      <p:sp>
        <p:nvSpPr>
          <p:cNvPr id="6" name="TextBox 5">
            <a:extLst>
              <a:ext uri="{FF2B5EF4-FFF2-40B4-BE49-F238E27FC236}">
                <a16:creationId xmlns:a16="http://schemas.microsoft.com/office/drawing/2014/main" id="{D55189EC-23E4-C162-A83F-0AB90103AE5F}"/>
              </a:ext>
            </a:extLst>
          </p:cNvPr>
          <p:cNvSpPr txBox="1"/>
          <p:nvPr/>
        </p:nvSpPr>
        <p:spPr>
          <a:xfrm>
            <a:off x="6296802" y="2617664"/>
            <a:ext cx="1564640"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Em</a:t>
            </a:r>
          </a:p>
        </p:txBody>
      </p:sp>
      <p:sp>
        <p:nvSpPr>
          <p:cNvPr id="7" name="TextBox 6">
            <a:extLst>
              <a:ext uri="{FF2B5EF4-FFF2-40B4-BE49-F238E27FC236}">
                <a16:creationId xmlns:a16="http://schemas.microsoft.com/office/drawing/2014/main" id="{EA8351B3-7BD0-6FC8-1C6E-BB8D481FD56C}"/>
              </a:ext>
            </a:extLst>
          </p:cNvPr>
          <p:cNvSpPr txBox="1"/>
          <p:nvPr/>
        </p:nvSpPr>
        <p:spPr>
          <a:xfrm>
            <a:off x="8304619" y="2632075"/>
            <a:ext cx="1564640" cy="584775"/>
          </a:xfrm>
          <a:prstGeom prst="rect">
            <a:avLst/>
          </a:prstGeom>
          <a:solidFill>
            <a:schemeClr val="accent5">
              <a:lumMod val="40000"/>
              <a:lumOff val="6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Kim</a:t>
            </a:r>
          </a:p>
        </p:txBody>
      </p:sp>
      <p:sp>
        <p:nvSpPr>
          <p:cNvPr id="8" name="TextBox 7">
            <a:extLst>
              <a:ext uri="{FF2B5EF4-FFF2-40B4-BE49-F238E27FC236}">
                <a16:creationId xmlns:a16="http://schemas.microsoft.com/office/drawing/2014/main" id="{01BF5179-9A32-B944-3928-0714165F7BE4}"/>
              </a:ext>
            </a:extLst>
          </p:cNvPr>
          <p:cNvSpPr txBox="1"/>
          <p:nvPr/>
        </p:nvSpPr>
        <p:spPr>
          <a:xfrm>
            <a:off x="1594487" y="4027363"/>
            <a:ext cx="2219322" cy="584775"/>
          </a:xfrm>
          <a:prstGeom prst="rect">
            <a:avLst/>
          </a:prstGeom>
          <a:solidFill>
            <a:schemeClr val="accent6">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name</a:t>
            </a:r>
          </a:p>
        </p:txBody>
      </p:sp>
      <p:sp>
        <p:nvSpPr>
          <p:cNvPr id="9" name="TextBox 8">
            <a:extLst>
              <a:ext uri="{FF2B5EF4-FFF2-40B4-BE49-F238E27FC236}">
                <a16:creationId xmlns:a16="http://schemas.microsoft.com/office/drawing/2014/main" id="{D05558CD-9571-901C-FEA0-AF2D4FB84F1A}"/>
              </a:ext>
            </a:extLst>
          </p:cNvPr>
          <p:cNvSpPr txBox="1"/>
          <p:nvPr/>
        </p:nvSpPr>
        <p:spPr>
          <a:xfrm>
            <a:off x="4288985" y="4027363"/>
            <a:ext cx="1564640" cy="584775"/>
          </a:xfrm>
          <a:prstGeom prst="rect">
            <a:avLst/>
          </a:prstGeom>
          <a:solidFill>
            <a:schemeClr val="bg2">
              <a:lumMod val="25000"/>
              <a:lumOff val="7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is</a:t>
            </a:r>
          </a:p>
        </p:txBody>
      </p:sp>
      <p:sp>
        <p:nvSpPr>
          <p:cNvPr id="10" name="TextBox 9">
            <a:extLst>
              <a:ext uri="{FF2B5EF4-FFF2-40B4-BE49-F238E27FC236}">
                <a16:creationId xmlns:a16="http://schemas.microsoft.com/office/drawing/2014/main" id="{8A06C7B5-5C21-93BC-1B87-7BABFA11FA49}"/>
              </a:ext>
            </a:extLst>
          </p:cNvPr>
          <p:cNvSpPr txBox="1"/>
          <p:nvPr/>
        </p:nvSpPr>
        <p:spPr>
          <a:xfrm>
            <a:off x="6296802" y="4027364"/>
            <a:ext cx="1564640"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My</a:t>
            </a:r>
          </a:p>
        </p:txBody>
      </p:sp>
      <p:sp>
        <p:nvSpPr>
          <p:cNvPr id="11" name="TextBox 10">
            <a:extLst>
              <a:ext uri="{FF2B5EF4-FFF2-40B4-BE49-F238E27FC236}">
                <a16:creationId xmlns:a16="http://schemas.microsoft.com/office/drawing/2014/main" id="{1145843A-90B3-DAAC-32A9-C6C330816B3F}"/>
              </a:ext>
            </a:extLst>
          </p:cNvPr>
          <p:cNvSpPr txBox="1"/>
          <p:nvPr/>
        </p:nvSpPr>
        <p:spPr>
          <a:xfrm>
            <a:off x="8304619" y="4027363"/>
            <a:ext cx="1564640" cy="584775"/>
          </a:xfrm>
          <a:prstGeom prst="rect">
            <a:avLst/>
          </a:prstGeom>
          <a:solidFill>
            <a:schemeClr val="accent5">
              <a:lumMod val="40000"/>
              <a:lumOff val="6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Kim</a:t>
            </a:r>
          </a:p>
        </p:txBody>
      </p:sp>
      <p:sp>
        <p:nvSpPr>
          <p:cNvPr id="3" name="Slide Number Placeholder 4">
            <a:extLst>
              <a:ext uri="{FF2B5EF4-FFF2-40B4-BE49-F238E27FC236}">
                <a16:creationId xmlns:a16="http://schemas.microsoft.com/office/drawing/2014/main" id="{DFB27627-4068-37E1-ACA0-A9AAE0297B9C}"/>
              </a:ext>
              <a:ext uri="{C183D7F6-B498-43B3-948B-1728B52AA6E4}">
                <adec:decorative xmlns:adec="http://schemas.microsoft.com/office/drawing/2017/decorative" val="1"/>
              </a:ext>
            </a:extLst>
          </p:cNvPr>
          <p:cNvSpPr txBox="1">
            <a:spLocks/>
          </p:cNvSpPr>
          <p:nvPr/>
        </p:nvSpPr>
        <p:spPr>
          <a:xfrm>
            <a:off x="11124000" y="6516000"/>
            <a:ext cx="720000" cy="180000"/>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1DC5-1685-4615-8240-15192985C6A2}" type="slidenum">
              <a:rPr lang="en-AU" smtClean="0">
                <a:latin typeface="Public Sans Light" pitchFamily="2" charset="77"/>
              </a:rPr>
              <a:pPr/>
              <a:t>2</a:t>
            </a:fld>
            <a:endParaRPr lang="en-AU">
              <a:latin typeface="Public Sans Light" pitchFamily="2" charset="77"/>
            </a:endParaRPr>
          </a:p>
        </p:txBody>
      </p:sp>
      <p:sp>
        <p:nvSpPr>
          <p:cNvPr id="12" name="Title 11">
            <a:extLst>
              <a:ext uri="{FF2B5EF4-FFF2-40B4-BE49-F238E27FC236}">
                <a16:creationId xmlns:a16="http://schemas.microsoft.com/office/drawing/2014/main" id="{A2772912-D1FA-7D6E-3D22-93384C4FCCA2}"/>
              </a:ext>
              <a:ext uri="{C183D7F6-B498-43B3-948B-1728B52AA6E4}">
                <adec:decorative xmlns:adec="http://schemas.microsoft.com/office/drawing/2017/decorative" val="1"/>
              </a:ext>
            </a:extLst>
          </p:cNvPr>
          <p:cNvSpPr>
            <a:spLocks noGrp="1"/>
          </p:cNvSpPr>
          <p:nvPr>
            <p:ph type="title"/>
          </p:nvPr>
        </p:nvSpPr>
        <p:spPr>
          <a:xfrm>
            <a:off x="360000" y="-675585"/>
            <a:ext cx="10080000" cy="545601"/>
          </a:xfrm>
        </p:spPr>
        <p:txBody>
          <a:bodyPr/>
          <a:lstStyle/>
          <a:p>
            <a:endParaRPr lang="en-US" dirty="0"/>
          </a:p>
        </p:txBody>
      </p:sp>
    </p:spTree>
    <p:extLst>
      <p:ext uri="{BB962C8B-B14F-4D97-AF65-F5344CB8AC3E}">
        <p14:creationId xmlns:p14="http://schemas.microsoft.com/office/powerpoint/2010/main" val="270649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25E8DA-164D-9983-142F-4EB164089655}"/>
              </a:ext>
            </a:extLst>
          </p:cNvPr>
          <p:cNvSpPr txBox="1"/>
          <p:nvPr/>
        </p:nvSpPr>
        <p:spPr>
          <a:xfrm>
            <a:off x="745613" y="2605211"/>
            <a:ext cx="1564640" cy="584775"/>
          </a:xfrm>
          <a:prstGeom prst="rect">
            <a:avLst/>
          </a:prstGeom>
          <a:solidFill>
            <a:srgbClr val="FFFF00"/>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Ở</a:t>
            </a:r>
          </a:p>
        </p:txBody>
      </p:sp>
      <p:sp>
        <p:nvSpPr>
          <p:cNvPr id="5" name="TextBox 4">
            <a:extLst>
              <a:ext uri="{FF2B5EF4-FFF2-40B4-BE49-F238E27FC236}">
                <a16:creationId xmlns:a16="http://schemas.microsoft.com/office/drawing/2014/main" id="{8192BB47-74A9-B6E1-AC0E-CFE01F660B4C}"/>
              </a:ext>
            </a:extLst>
          </p:cNvPr>
          <p:cNvSpPr txBox="1"/>
          <p:nvPr/>
        </p:nvSpPr>
        <p:spPr>
          <a:xfrm>
            <a:off x="3167386" y="2605211"/>
            <a:ext cx="1564640" cy="584775"/>
          </a:xfrm>
          <a:prstGeom prst="rect">
            <a:avLst/>
          </a:prstGeom>
          <a:solidFill>
            <a:srgbClr val="7030A0"/>
          </a:solidFill>
        </p:spPr>
        <p:txBody>
          <a:bodyPr wrap="square" rtlCol="0">
            <a:spAutoFit/>
          </a:bodyPr>
          <a:lstStyle/>
          <a:p>
            <a:pPr algn="ctr"/>
            <a:r>
              <a:rPr lang="en-AU" sz="3200" dirty="0" err="1">
                <a:latin typeface="Public Sans" pitchFamily="2" charset="77"/>
                <a:cs typeface="Cavolini" panose="020B0502040204020203" pitchFamily="66" charset="0"/>
              </a:rPr>
              <a:t>học</a:t>
            </a:r>
            <a:endParaRPr lang="en-AU" sz="3200" dirty="0">
              <a:latin typeface="Public Sans" pitchFamily="2" charset="77"/>
              <a:cs typeface="Cavolini" panose="020B0502040204020203" pitchFamily="66" charset="0"/>
            </a:endParaRPr>
          </a:p>
        </p:txBody>
      </p:sp>
      <p:sp>
        <p:nvSpPr>
          <p:cNvPr id="6" name="TextBox 5">
            <a:extLst>
              <a:ext uri="{FF2B5EF4-FFF2-40B4-BE49-F238E27FC236}">
                <a16:creationId xmlns:a16="http://schemas.microsoft.com/office/drawing/2014/main" id="{D55189EC-23E4-C162-A83F-0AB90103AE5F}"/>
              </a:ext>
            </a:extLst>
          </p:cNvPr>
          <p:cNvSpPr txBox="1"/>
          <p:nvPr/>
        </p:nvSpPr>
        <p:spPr>
          <a:xfrm>
            <a:off x="5876943" y="2600325"/>
            <a:ext cx="2870513" cy="1077218"/>
          </a:xfrm>
          <a:prstGeom prst="rect">
            <a:avLst/>
          </a:prstGeom>
          <a:solidFill>
            <a:schemeClr val="accent4">
              <a:lumMod val="60000"/>
              <a:lumOff val="40000"/>
            </a:schemeClr>
          </a:solidFill>
        </p:spPr>
        <p:txBody>
          <a:bodyPr wrap="square" lIns="91440" tIns="45720" rIns="91440" bIns="45720" rtlCol="0" anchor="t">
            <a:spAutoFit/>
          </a:bodyPr>
          <a:lstStyle/>
          <a:p>
            <a:pPr algn="ctr"/>
            <a:r>
              <a:rPr lang="en-AU" sz="3200" dirty="0" err="1">
                <a:solidFill>
                  <a:schemeClr val="bg1"/>
                </a:solidFill>
                <a:latin typeface="Public Sans" pitchFamily="2" charset="77"/>
                <a:cs typeface="Cavolini"/>
              </a:rPr>
              <a:t>trường</a:t>
            </a:r>
            <a:r>
              <a:rPr lang="en-AU" sz="3200" dirty="0">
                <a:solidFill>
                  <a:schemeClr val="bg1"/>
                </a:solidFill>
                <a:latin typeface="Public Sans" pitchFamily="2" charset="77"/>
                <a:cs typeface="Cavolini"/>
              </a:rPr>
              <a:t> Lawston</a:t>
            </a:r>
            <a:endParaRPr lang="en-AU" sz="3200" dirty="0">
              <a:solidFill>
                <a:schemeClr val="bg1"/>
              </a:solidFill>
              <a:latin typeface="Public Sans" pitchFamily="2" charset="77"/>
              <a:cs typeface="Cavolini" panose="020B0502040204020203" pitchFamily="66" charset="0"/>
            </a:endParaRPr>
          </a:p>
        </p:txBody>
      </p:sp>
      <p:sp>
        <p:nvSpPr>
          <p:cNvPr id="7" name="TextBox 6">
            <a:extLst>
              <a:ext uri="{FF2B5EF4-FFF2-40B4-BE49-F238E27FC236}">
                <a16:creationId xmlns:a16="http://schemas.microsoft.com/office/drawing/2014/main" id="{EA8351B3-7BD0-6FC8-1C6E-BB8D481FD56C}"/>
              </a:ext>
            </a:extLst>
          </p:cNvPr>
          <p:cNvSpPr txBox="1"/>
          <p:nvPr/>
        </p:nvSpPr>
        <p:spPr>
          <a:xfrm>
            <a:off x="9221993" y="2615939"/>
            <a:ext cx="2219321" cy="584775"/>
          </a:xfrm>
          <a:prstGeom prst="rect">
            <a:avLst/>
          </a:prstGeom>
          <a:solidFill>
            <a:schemeClr val="accent5">
              <a:lumMod val="40000"/>
              <a:lumOff val="6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Mình</a:t>
            </a:r>
            <a:endParaRPr lang="en-AU" sz="3200" dirty="0">
              <a:solidFill>
                <a:schemeClr val="bg1"/>
              </a:solidFill>
              <a:latin typeface="Public Sans" pitchFamily="2" charset="77"/>
              <a:cs typeface="Cavolini" panose="020B0502040204020203" pitchFamily="66" charset="0"/>
            </a:endParaRPr>
          </a:p>
        </p:txBody>
      </p:sp>
      <p:sp>
        <p:nvSpPr>
          <p:cNvPr id="8" name="TextBox 7">
            <a:extLst>
              <a:ext uri="{FF2B5EF4-FFF2-40B4-BE49-F238E27FC236}">
                <a16:creationId xmlns:a16="http://schemas.microsoft.com/office/drawing/2014/main" id="{01BF5179-9A32-B944-3928-0714165F7BE4}"/>
              </a:ext>
            </a:extLst>
          </p:cNvPr>
          <p:cNvSpPr txBox="1"/>
          <p:nvPr/>
        </p:nvSpPr>
        <p:spPr>
          <a:xfrm>
            <a:off x="745613" y="4128963"/>
            <a:ext cx="1564640" cy="584775"/>
          </a:xfrm>
          <a:prstGeom prst="rect">
            <a:avLst/>
          </a:prstGeom>
          <a:solidFill>
            <a:srgbClr val="FFFF00"/>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at</a:t>
            </a:r>
          </a:p>
        </p:txBody>
      </p:sp>
      <p:sp>
        <p:nvSpPr>
          <p:cNvPr id="9" name="TextBox 8">
            <a:extLst>
              <a:ext uri="{FF2B5EF4-FFF2-40B4-BE49-F238E27FC236}">
                <a16:creationId xmlns:a16="http://schemas.microsoft.com/office/drawing/2014/main" id="{D05558CD-9571-901C-FEA0-AF2D4FB84F1A}"/>
              </a:ext>
            </a:extLst>
          </p:cNvPr>
          <p:cNvSpPr txBox="1"/>
          <p:nvPr/>
        </p:nvSpPr>
        <p:spPr>
          <a:xfrm>
            <a:off x="2780353" y="4128963"/>
            <a:ext cx="2338706" cy="584775"/>
          </a:xfrm>
          <a:prstGeom prst="rect">
            <a:avLst/>
          </a:prstGeom>
          <a:solidFill>
            <a:srgbClr val="7030A0"/>
          </a:solidFill>
        </p:spPr>
        <p:txBody>
          <a:bodyPr wrap="square" rtlCol="0">
            <a:spAutoFit/>
          </a:bodyPr>
          <a:lstStyle/>
          <a:p>
            <a:pPr algn="ctr"/>
            <a:r>
              <a:rPr lang="en-AU" sz="3200" dirty="0">
                <a:latin typeface="Public Sans" pitchFamily="2" charset="77"/>
                <a:cs typeface="Cavolini" panose="020B0502040204020203" pitchFamily="66" charset="0"/>
              </a:rPr>
              <a:t>study</a:t>
            </a:r>
          </a:p>
        </p:txBody>
      </p:sp>
      <p:sp>
        <p:nvSpPr>
          <p:cNvPr id="10" name="TextBox 9">
            <a:extLst>
              <a:ext uri="{FF2B5EF4-FFF2-40B4-BE49-F238E27FC236}">
                <a16:creationId xmlns:a16="http://schemas.microsoft.com/office/drawing/2014/main" id="{8A06C7B5-5C21-93BC-1B87-7BABFA11FA49}"/>
              </a:ext>
            </a:extLst>
          </p:cNvPr>
          <p:cNvSpPr txBox="1"/>
          <p:nvPr/>
        </p:nvSpPr>
        <p:spPr>
          <a:xfrm>
            <a:off x="5589159" y="4128963"/>
            <a:ext cx="3467100" cy="1077218"/>
          </a:xfrm>
          <a:prstGeom prst="rect">
            <a:avLst/>
          </a:prstGeom>
          <a:solidFill>
            <a:schemeClr val="accent4">
              <a:lumMod val="60000"/>
              <a:lumOff val="40000"/>
            </a:schemeClr>
          </a:solidFill>
        </p:spPr>
        <p:txBody>
          <a:bodyPr wrap="square" lIns="91440" tIns="45720" rIns="91440" bIns="45720" rtlCol="0" anchor="t">
            <a:spAutoFit/>
          </a:bodyPr>
          <a:lstStyle/>
          <a:p>
            <a:pPr algn="ctr"/>
            <a:r>
              <a:rPr lang="en-AU" sz="3200" dirty="0">
                <a:solidFill>
                  <a:schemeClr val="bg1"/>
                </a:solidFill>
                <a:latin typeface="Public Sans" pitchFamily="2" charset="77"/>
                <a:cs typeface="Cavolini"/>
              </a:rPr>
              <a:t>Lawston Public School</a:t>
            </a:r>
          </a:p>
        </p:txBody>
      </p:sp>
      <p:sp>
        <p:nvSpPr>
          <p:cNvPr id="11" name="TextBox 10">
            <a:extLst>
              <a:ext uri="{FF2B5EF4-FFF2-40B4-BE49-F238E27FC236}">
                <a16:creationId xmlns:a16="http://schemas.microsoft.com/office/drawing/2014/main" id="{1145843A-90B3-DAAC-32A9-C6C330816B3F}"/>
              </a:ext>
            </a:extLst>
          </p:cNvPr>
          <p:cNvSpPr txBox="1"/>
          <p:nvPr/>
        </p:nvSpPr>
        <p:spPr>
          <a:xfrm>
            <a:off x="9549333" y="4139691"/>
            <a:ext cx="1564640" cy="584775"/>
          </a:xfrm>
          <a:prstGeom prst="rect">
            <a:avLst/>
          </a:prstGeom>
          <a:solidFill>
            <a:schemeClr val="accent5">
              <a:lumMod val="40000"/>
              <a:lumOff val="6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I</a:t>
            </a:r>
          </a:p>
        </p:txBody>
      </p:sp>
      <p:sp>
        <p:nvSpPr>
          <p:cNvPr id="3" name="Slide Number Placeholder 4">
            <a:extLst>
              <a:ext uri="{FF2B5EF4-FFF2-40B4-BE49-F238E27FC236}">
                <a16:creationId xmlns:a16="http://schemas.microsoft.com/office/drawing/2014/main" id="{D2F93D3C-66C8-2ED0-1C80-FA5E6ACD674C}"/>
              </a:ext>
              <a:ext uri="{C183D7F6-B498-43B3-948B-1728B52AA6E4}">
                <adec:decorative xmlns:adec="http://schemas.microsoft.com/office/drawing/2017/decorative" val="1"/>
              </a:ext>
            </a:extLst>
          </p:cNvPr>
          <p:cNvSpPr txBox="1">
            <a:spLocks/>
          </p:cNvSpPr>
          <p:nvPr/>
        </p:nvSpPr>
        <p:spPr>
          <a:xfrm>
            <a:off x="11124000" y="6516000"/>
            <a:ext cx="720000" cy="180000"/>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1DC5-1685-4615-8240-15192985C6A2}" type="slidenum">
              <a:rPr lang="en-AU" smtClean="0">
                <a:latin typeface="Public Sans Light" pitchFamily="2" charset="77"/>
              </a:rPr>
              <a:pPr/>
              <a:t>3</a:t>
            </a:fld>
            <a:endParaRPr lang="en-AU">
              <a:latin typeface="Public Sans Light" pitchFamily="2" charset="77"/>
            </a:endParaRPr>
          </a:p>
        </p:txBody>
      </p:sp>
      <p:sp>
        <p:nvSpPr>
          <p:cNvPr id="4" name="Title 3">
            <a:extLst>
              <a:ext uri="{FF2B5EF4-FFF2-40B4-BE49-F238E27FC236}">
                <a16:creationId xmlns:a16="http://schemas.microsoft.com/office/drawing/2014/main" id="{D43949B1-02DE-DB19-D00D-A79E8DFB4771}"/>
              </a:ext>
              <a:ext uri="{C183D7F6-B498-43B3-948B-1728B52AA6E4}">
                <adec:decorative xmlns:adec="http://schemas.microsoft.com/office/drawing/2017/decorative" val="1"/>
              </a:ext>
            </a:extLst>
          </p:cNvPr>
          <p:cNvSpPr>
            <a:spLocks noGrp="1"/>
          </p:cNvSpPr>
          <p:nvPr>
            <p:ph type="title"/>
          </p:nvPr>
        </p:nvSpPr>
        <p:spPr>
          <a:xfrm>
            <a:off x="360000" y="-699347"/>
            <a:ext cx="10080000" cy="545601"/>
          </a:xfrm>
        </p:spPr>
        <p:txBody>
          <a:bodyPr/>
          <a:lstStyle/>
          <a:p>
            <a:endParaRPr lang="en-US" dirty="0"/>
          </a:p>
        </p:txBody>
      </p:sp>
    </p:spTree>
    <p:extLst>
      <p:ext uri="{BB962C8B-B14F-4D97-AF65-F5344CB8AC3E}">
        <p14:creationId xmlns:p14="http://schemas.microsoft.com/office/powerpoint/2010/main" val="773902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25E8DA-164D-9983-142F-4EB164089655}"/>
              </a:ext>
            </a:extLst>
          </p:cNvPr>
          <p:cNvSpPr txBox="1"/>
          <p:nvPr/>
        </p:nvSpPr>
        <p:spPr>
          <a:xfrm>
            <a:off x="1922779" y="2600326"/>
            <a:ext cx="1564640" cy="584775"/>
          </a:xfrm>
          <a:prstGeom prst="rect">
            <a:avLst/>
          </a:prstGeom>
          <a:solidFill>
            <a:schemeClr val="accent6">
              <a:lumMod val="20000"/>
              <a:lumOff val="8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lớp</a:t>
            </a:r>
            <a:endParaRPr lang="en-AU" sz="3200" dirty="0">
              <a:solidFill>
                <a:schemeClr val="bg1"/>
              </a:solidFill>
              <a:latin typeface="Public Sans" pitchFamily="2" charset="77"/>
              <a:cs typeface="Cavolini" panose="020B0502040204020203" pitchFamily="66" charset="0"/>
            </a:endParaRPr>
          </a:p>
        </p:txBody>
      </p:sp>
      <p:sp>
        <p:nvSpPr>
          <p:cNvPr id="5" name="TextBox 4">
            <a:extLst>
              <a:ext uri="{FF2B5EF4-FFF2-40B4-BE49-F238E27FC236}">
                <a16:creationId xmlns:a16="http://schemas.microsoft.com/office/drawing/2014/main" id="{8192BB47-74A9-B6E1-AC0E-CFE01F660B4C}"/>
              </a:ext>
            </a:extLst>
          </p:cNvPr>
          <p:cNvSpPr txBox="1"/>
          <p:nvPr/>
        </p:nvSpPr>
        <p:spPr>
          <a:xfrm>
            <a:off x="4299901" y="2600325"/>
            <a:ext cx="1564640" cy="584775"/>
          </a:xfrm>
          <a:prstGeom prst="rect">
            <a:avLst/>
          </a:prstGeom>
          <a:solidFill>
            <a:schemeClr val="tx2">
              <a:lumMod val="7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Em</a:t>
            </a:r>
          </a:p>
        </p:txBody>
      </p:sp>
      <p:sp>
        <p:nvSpPr>
          <p:cNvPr id="6" name="TextBox 5">
            <a:extLst>
              <a:ext uri="{FF2B5EF4-FFF2-40B4-BE49-F238E27FC236}">
                <a16:creationId xmlns:a16="http://schemas.microsoft.com/office/drawing/2014/main" id="{D55189EC-23E4-C162-A83F-0AB90103AE5F}"/>
              </a:ext>
            </a:extLst>
          </p:cNvPr>
          <p:cNvSpPr txBox="1"/>
          <p:nvPr/>
        </p:nvSpPr>
        <p:spPr>
          <a:xfrm>
            <a:off x="6651631" y="2600325"/>
            <a:ext cx="1564640"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Ba</a:t>
            </a:r>
          </a:p>
        </p:txBody>
      </p:sp>
      <p:sp>
        <p:nvSpPr>
          <p:cNvPr id="7" name="TextBox 6">
            <a:extLst>
              <a:ext uri="{FF2B5EF4-FFF2-40B4-BE49-F238E27FC236}">
                <a16:creationId xmlns:a16="http://schemas.microsoft.com/office/drawing/2014/main" id="{EA8351B3-7BD0-6FC8-1C6E-BB8D481FD56C}"/>
              </a:ext>
            </a:extLst>
          </p:cNvPr>
          <p:cNvSpPr txBox="1"/>
          <p:nvPr/>
        </p:nvSpPr>
        <p:spPr>
          <a:xfrm>
            <a:off x="9349510" y="2610099"/>
            <a:ext cx="1564640" cy="584775"/>
          </a:xfrm>
          <a:prstGeom prst="rect">
            <a:avLst/>
          </a:prstGeom>
          <a:solidFill>
            <a:schemeClr val="accent2">
              <a:lumMod val="60000"/>
              <a:lumOff val="4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học</a:t>
            </a:r>
            <a:endParaRPr lang="en-AU" sz="3200" dirty="0">
              <a:solidFill>
                <a:schemeClr val="bg1"/>
              </a:solidFill>
              <a:latin typeface="Public Sans" pitchFamily="2" charset="77"/>
              <a:cs typeface="Cavolini" panose="020B0502040204020203" pitchFamily="66" charset="0"/>
            </a:endParaRPr>
          </a:p>
        </p:txBody>
      </p:sp>
      <p:sp>
        <p:nvSpPr>
          <p:cNvPr id="8" name="TextBox 7">
            <a:extLst>
              <a:ext uri="{FF2B5EF4-FFF2-40B4-BE49-F238E27FC236}">
                <a16:creationId xmlns:a16="http://schemas.microsoft.com/office/drawing/2014/main" id="{01BF5179-9A32-B944-3928-0714165F7BE4}"/>
              </a:ext>
            </a:extLst>
          </p:cNvPr>
          <p:cNvSpPr txBox="1"/>
          <p:nvPr/>
        </p:nvSpPr>
        <p:spPr>
          <a:xfrm>
            <a:off x="1595438" y="4010024"/>
            <a:ext cx="2219322" cy="584775"/>
          </a:xfrm>
          <a:prstGeom prst="rect">
            <a:avLst/>
          </a:prstGeom>
          <a:solidFill>
            <a:schemeClr val="accent6">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grade</a:t>
            </a:r>
          </a:p>
        </p:txBody>
      </p:sp>
      <p:sp>
        <p:nvSpPr>
          <p:cNvPr id="9" name="TextBox 8">
            <a:extLst>
              <a:ext uri="{FF2B5EF4-FFF2-40B4-BE49-F238E27FC236}">
                <a16:creationId xmlns:a16="http://schemas.microsoft.com/office/drawing/2014/main" id="{D05558CD-9571-901C-FEA0-AF2D4FB84F1A}"/>
              </a:ext>
            </a:extLst>
          </p:cNvPr>
          <p:cNvSpPr txBox="1"/>
          <p:nvPr/>
        </p:nvSpPr>
        <p:spPr>
          <a:xfrm>
            <a:off x="4299901" y="4010024"/>
            <a:ext cx="1564640" cy="584775"/>
          </a:xfrm>
          <a:prstGeom prst="rect">
            <a:avLst/>
          </a:prstGeom>
          <a:solidFill>
            <a:schemeClr val="tx2">
              <a:lumMod val="7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I</a:t>
            </a:r>
          </a:p>
        </p:txBody>
      </p:sp>
      <p:sp>
        <p:nvSpPr>
          <p:cNvPr id="10" name="TextBox 9">
            <a:extLst>
              <a:ext uri="{FF2B5EF4-FFF2-40B4-BE49-F238E27FC236}">
                <a16:creationId xmlns:a16="http://schemas.microsoft.com/office/drawing/2014/main" id="{8A06C7B5-5C21-93BC-1B87-7BABFA11FA49}"/>
              </a:ext>
            </a:extLst>
          </p:cNvPr>
          <p:cNvSpPr txBox="1"/>
          <p:nvPr/>
        </p:nvSpPr>
        <p:spPr>
          <a:xfrm>
            <a:off x="6383979" y="4010023"/>
            <a:ext cx="2099944"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Third</a:t>
            </a:r>
          </a:p>
        </p:txBody>
      </p:sp>
      <p:sp>
        <p:nvSpPr>
          <p:cNvPr id="11" name="TextBox 10">
            <a:extLst>
              <a:ext uri="{FF2B5EF4-FFF2-40B4-BE49-F238E27FC236}">
                <a16:creationId xmlns:a16="http://schemas.microsoft.com/office/drawing/2014/main" id="{1145843A-90B3-DAAC-32A9-C6C330816B3F}"/>
              </a:ext>
            </a:extLst>
          </p:cNvPr>
          <p:cNvSpPr txBox="1"/>
          <p:nvPr/>
        </p:nvSpPr>
        <p:spPr>
          <a:xfrm>
            <a:off x="9029633" y="4010023"/>
            <a:ext cx="2204395" cy="584775"/>
          </a:xfrm>
          <a:prstGeom prst="rect">
            <a:avLst/>
          </a:prstGeom>
          <a:solidFill>
            <a:schemeClr val="accent2">
              <a:lumMod val="60000"/>
              <a:lumOff val="4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study</a:t>
            </a:r>
          </a:p>
        </p:txBody>
      </p:sp>
      <p:sp>
        <p:nvSpPr>
          <p:cNvPr id="12" name="Slide Number Placeholder 4">
            <a:extLst>
              <a:ext uri="{FF2B5EF4-FFF2-40B4-BE49-F238E27FC236}">
                <a16:creationId xmlns:a16="http://schemas.microsoft.com/office/drawing/2014/main" id="{02BF9192-A420-01EB-F0A0-2B50C9969C47}"/>
              </a:ext>
              <a:ext uri="{C183D7F6-B498-43B3-948B-1728B52AA6E4}">
                <adec:decorative xmlns:adec="http://schemas.microsoft.com/office/drawing/2017/decorative" val="1"/>
              </a:ext>
            </a:extLst>
          </p:cNvPr>
          <p:cNvSpPr txBox="1">
            <a:spLocks/>
          </p:cNvSpPr>
          <p:nvPr/>
        </p:nvSpPr>
        <p:spPr>
          <a:xfrm>
            <a:off x="11124000" y="6516000"/>
            <a:ext cx="720000" cy="180000"/>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1DC5-1685-4615-8240-15192985C6A2}" type="slidenum">
              <a:rPr lang="en-AU" smtClean="0">
                <a:latin typeface="Public Sans Light" pitchFamily="2" charset="77"/>
              </a:rPr>
              <a:pPr/>
              <a:t>4</a:t>
            </a:fld>
            <a:endParaRPr lang="en-AU">
              <a:latin typeface="Public Sans Light" pitchFamily="2" charset="77"/>
            </a:endParaRPr>
          </a:p>
        </p:txBody>
      </p:sp>
      <p:sp>
        <p:nvSpPr>
          <p:cNvPr id="13" name="Title 12">
            <a:extLst>
              <a:ext uri="{FF2B5EF4-FFF2-40B4-BE49-F238E27FC236}">
                <a16:creationId xmlns:a16="http://schemas.microsoft.com/office/drawing/2014/main" id="{EB9B01D9-3AA3-B123-E802-0FDEE7A40EA6}"/>
              </a:ext>
              <a:ext uri="{C183D7F6-B498-43B3-948B-1728B52AA6E4}">
                <adec:decorative xmlns:adec="http://schemas.microsoft.com/office/drawing/2017/decorative" val="1"/>
              </a:ext>
            </a:extLst>
          </p:cNvPr>
          <p:cNvSpPr>
            <a:spLocks noGrp="1"/>
          </p:cNvSpPr>
          <p:nvPr>
            <p:ph type="title"/>
          </p:nvPr>
        </p:nvSpPr>
        <p:spPr>
          <a:xfrm>
            <a:off x="360000" y="-697619"/>
            <a:ext cx="10080000" cy="545601"/>
          </a:xfrm>
        </p:spPr>
        <p:txBody>
          <a:bodyPr/>
          <a:lstStyle/>
          <a:p>
            <a:endParaRPr lang="en-US" dirty="0"/>
          </a:p>
        </p:txBody>
      </p:sp>
    </p:spTree>
    <p:extLst>
      <p:ext uri="{BB962C8B-B14F-4D97-AF65-F5344CB8AC3E}">
        <p14:creationId xmlns:p14="http://schemas.microsoft.com/office/powerpoint/2010/main" val="3807629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92BB47-74A9-B6E1-AC0E-CFE01F660B4C}"/>
              </a:ext>
            </a:extLst>
          </p:cNvPr>
          <p:cNvSpPr txBox="1"/>
          <p:nvPr/>
        </p:nvSpPr>
        <p:spPr>
          <a:xfrm>
            <a:off x="1269020" y="2600325"/>
            <a:ext cx="1737039" cy="584775"/>
          </a:xfrm>
          <a:prstGeom prst="rect">
            <a:avLst/>
          </a:prstGeom>
          <a:solidFill>
            <a:schemeClr val="accent6">
              <a:lumMod val="20000"/>
              <a:lumOff val="8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chín</a:t>
            </a:r>
            <a:endParaRPr lang="en-AU" sz="3200" dirty="0">
              <a:solidFill>
                <a:schemeClr val="bg1"/>
              </a:solidFill>
              <a:latin typeface="Public Sans" pitchFamily="2" charset="77"/>
              <a:cs typeface="Cavolini" panose="020B0502040204020203" pitchFamily="66" charset="0"/>
            </a:endParaRPr>
          </a:p>
        </p:txBody>
      </p:sp>
      <p:sp>
        <p:nvSpPr>
          <p:cNvPr id="6" name="TextBox 5">
            <a:extLst>
              <a:ext uri="{FF2B5EF4-FFF2-40B4-BE49-F238E27FC236}">
                <a16:creationId xmlns:a16="http://schemas.microsoft.com/office/drawing/2014/main" id="{D55189EC-23E4-C162-A83F-0AB90103AE5F}"/>
              </a:ext>
            </a:extLst>
          </p:cNvPr>
          <p:cNvSpPr txBox="1"/>
          <p:nvPr/>
        </p:nvSpPr>
        <p:spPr>
          <a:xfrm>
            <a:off x="5770374" y="2600326"/>
            <a:ext cx="1564640"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Em</a:t>
            </a:r>
          </a:p>
        </p:txBody>
      </p:sp>
      <p:sp>
        <p:nvSpPr>
          <p:cNvPr id="7" name="TextBox 6">
            <a:extLst>
              <a:ext uri="{FF2B5EF4-FFF2-40B4-BE49-F238E27FC236}">
                <a16:creationId xmlns:a16="http://schemas.microsoft.com/office/drawing/2014/main" id="{EA8351B3-7BD0-6FC8-1C6E-BB8D481FD56C}"/>
              </a:ext>
            </a:extLst>
          </p:cNvPr>
          <p:cNvSpPr txBox="1"/>
          <p:nvPr/>
        </p:nvSpPr>
        <p:spPr>
          <a:xfrm>
            <a:off x="7793502" y="2614737"/>
            <a:ext cx="1564640" cy="584775"/>
          </a:xfrm>
          <a:prstGeom prst="rect">
            <a:avLst/>
          </a:prstGeom>
          <a:solidFill>
            <a:schemeClr val="accent5">
              <a:lumMod val="40000"/>
              <a:lumOff val="6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tuổi</a:t>
            </a:r>
            <a:endParaRPr lang="en-AU" sz="3200" dirty="0">
              <a:solidFill>
                <a:schemeClr val="bg1"/>
              </a:solidFill>
              <a:latin typeface="Public Sans" pitchFamily="2" charset="77"/>
              <a:cs typeface="Cavolini" panose="020B0502040204020203" pitchFamily="66" charset="0"/>
            </a:endParaRPr>
          </a:p>
        </p:txBody>
      </p:sp>
      <p:sp>
        <p:nvSpPr>
          <p:cNvPr id="8" name="TextBox 7">
            <a:extLst>
              <a:ext uri="{FF2B5EF4-FFF2-40B4-BE49-F238E27FC236}">
                <a16:creationId xmlns:a16="http://schemas.microsoft.com/office/drawing/2014/main" id="{01BF5179-9A32-B944-3928-0714165F7BE4}"/>
              </a:ext>
            </a:extLst>
          </p:cNvPr>
          <p:cNvSpPr txBox="1"/>
          <p:nvPr/>
        </p:nvSpPr>
        <p:spPr>
          <a:xfrm>
            <a:off x="1027879" y="4010025"/>
            <a:ext cx="2219322" cy="584775"/>
          </a:xfrm>
          <a:prstGeom prst="rect">
            <a:avLst/>
          </a:prstGeom>
          <a:solidFill>
            <a:schemeClr val="accent6">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nine</a:t>
            </a:r>
          </a:p>
        </p:txBody>
      </p:sp>
      <p:sp>
        <p:nvSpPr>
          <p:cNvPr id="9" name="TextBox 8">
            <a:extLst>
              <a:ext uri="{FF2B5EF4-FFF2-40B4-BE49-F238E27FC236}">
                <a16:creationId xmlns:a16="http://schemas.microsoft.com/office/drawing/2014/main" id="{D05558CD-9571-901C-FEA0-AF2D4FB84F1A}"/>
              </a:ext>
            </a:extLst>
          </p:cNvPr>
          <p:cNvSpPr txBox="1"/>
          <p:nvPr/>
        </p:nvSpPr>
        <p:spPr>
          <a:xfrm>
            <a:off x="3744089" y="4010025"/>
            <a:ext cx="1564640" cy="584775"/>
          </a:xfrm>
          <a:prstGeom prst="rect">
            <a:avLst/>
          </a:prstGeom>
          <a:solidFill>
            <a:schemeClr val="bg2">
              <a:lumMod val="25000"/>
              <a:lumOff val="7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am</a:t>
            </a:r>
          </a:p>
        </p:txBody>
      </p:sp>
      <p:sp>
        <p:nvSpPr>
          <p:cNvPr id="10" name="TextBox 9">
            <a:extLst>
              <a:ext uri="{FF2B5EF4-FFF2-40B4-BE49-F238E27FC236}">
                <a16:creationId xmlns:a16="http://schemas.microsoft.com/office/drawing/2014/main" id="{8A06C7B5-5C21-93BC-1B87-7BABFA11FA49}"/>
              </a:ext>
            </a:extLst>
          </p:cNvPr>
          <p:cNvSpPr txBox="1"/>
          <p:nvPr/>
        </p:nvSpPr>
        <p:spPr>
          <a:xfrm>
            <a:off x="5770374" y="4010026"/>
            <a:ext cx="1564640"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I</a:t>
            </a:r>
          </a:p>
        </p:txBody>
      </p:sp>
      <p:sp>
        <p:nvSpPr>
          <p:cNvPr id="11" name="TextBox 10">
            <a:extLst>
              <a:ext uri="{FF2B5EF4-FFF2-40B4-BE49-F238E27FC236}">
                <a16:creationId xmlns:a16="http://schemas.microsoft.com/office/drawing/2014/main" id="{1145843A-90B3-DAAC-32A9-C6C330816B3F}"/>
              </a:ext>
            </a:extLst>
          </p:cNvPr>
          <p:cNvSpPr txBox="1"/>
          <p:nvPr/>
        </p:nvSpPr>
        <p:spPr>
          <a:xfrm>
            <a:off x="7793502" y="4010025"/>
            <a:ext cx="3524882" cy="584775"/>
          </a:xfrm>
          <a:prstGeom prst="rect">
            <a:avLst/>
          </a:prstGeom>
          <a:solidFill>
            <a:schemeClr val="accent5">
              <a:lumMod val="40000"/>
              <a:lumOff val="6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years old</a:t>
            </a:r>
          </a:p>
        </p:txBody>
      </p:sp>
      <p:sp>
        <p:nvSpPr>
          <p:cNvPr id="2" name="Slide Number Placeholder 4">
            <a:extLst>
              <a:ext uri="{FF2B5EF4-FFF2-40B4-BE49-F238E27FC236}">
                <a16:creationId xmlns:a16="http://schemas.microsoft.com/office/drawing/2014/main" id="{38069478-863D-EFC3-4734-13F8CA594A33}"/>
              </a:ext>
              <a:ext uri="{C183D7F6-B498-43B3-948B-1728B52AA6E4}">
                <adec:decorative xmlns:adec="http://schemas.microsoft.com/office/drawing/2017/decorative" val="1"/>
              </a:ext>
            </a:extLst>
          </p:cNvPr>
          <p:cNvSpPr txBox="1">
            <a:spLocks/>
          </p:cNvSpPr>
          <p:nvPr/>
        </p:nvSpPr>
        <p:spPr>
          <a:xfrm>
            <a:off x="11124000" y="6516000"/>
            <a:ext cx="720000" cy="180000"/>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1DC5-1685-4615-8240-15192985C6A2}" type="slidenum">
              <a:rPr lang="en-AU" smtClean="0">
                <a:latin typeface="Public Sans Light" pitchFamily="2" charset="77"/>
              </a:rPr>
              <a:pPr/>
              <a:t>5</a:t>
            </a:fld>
            <a:endParaRPr lang="en-AU">
              <a:latin typeface="Public Sans Light" pitchFamily="2" charset="77"/>
            </a:endParaRPr>
          </a:p>
        </p:txBody>
      </p:sp>
      <p:sp>
        <p:nvSpPr>
          <p:cNvPr id="3" name="Title 2">
            <a:extLst>
              <a:ext uri="{FF2B5EF4-FFF2-40B4-BE49-F238E27FC236}">
                <a16:creationId xmlns:a16="http://schemas.microsoft.com/office/drawing/2014/main" id="{1D5D04C0-A419-5059-5493-BA04811512E1}"/>
              </a:ext>
              <a:ext uri="{C183D7F6-B498-43B3-948B-1728B52AA6E4}">
                <adec:decorative xmlns:adec="http://schemas.microsoft.com/office/drawing/2017/decorative" val="1"/>
              </a:ext>
            </a:extLst>
          </p:cNvPr>
          <p:cNvSpPr>
            <a:spLocks noGrp="1"/>
          </p:cNvSpPr>
          <p:nvPr>
            <p:ph type="title"/>
          </p:nvPr>
        </p:nvSpPr>
        <p:spPr>
          <a:xfrm>
            <a:off x="360000" y="-686602"/>
            <a:ext cx="10080000" cy="545601"/>
          </a:xfrm>
        </p:spPr>
        <p:txBody>
          <a:bodyPr/>
          <a:lstStyle/>
          <a:p>
            <a:endParaRPr lang="en-US" dirty="0"/>
          </a:p>
        </p:txBody>
      </p:sp>
    </p:spTree>
    <p:extLst>
      <p:ext uri="{BB962C8B-B14F-4D97-AF65-F5344CB8AC3E}">
        <p14:creationId xmlns:p14="http://schemas.microsoft.com/office/powerpoint/2010/main" val="480282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25E8DA-164D-9983-142F-4EB164089655}"/>
              </a:ext>
            </a:extLst>
          </p:cNvPr>
          <p:cNvSpPr txBox="1"/>
          <p:nvPr/>
        </p:nvSpPr>
        <p:spPr>
          <a:xfrm>
            <a:off x="1182845" y="2600325"/>
            <a:ext cx="1564640" cy="584775"/>
          </a:xfrm>
          <a:prstGeom prst="rect">
            <a:avLst/>
          </a:prstGeom>
          <a:solidFill>
            <a:schemeClr val="tx1">
              <a:lumMod val="9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Em</a:t>
            </a:r>
          </a:p>
        </p:txBody>
      </p:sp>
      <p:sp>
        <p:nvSpPr>
          <p:cNvPr id="5" name="TextBox 4">
            <a:extLst>
              <a:ext uri="{FF2B5EF4-FFF2-40B4-BE49-F238E27FC236}">
                <a16:creationId xmlns:a16="http://schemas.microsoft.com/office/drawing/2014/main" id="{8192BB47-74A9-B6E1-AC0E-CFE01F660B4C}"/>
              </a:ext>
            </a:extLst>
          </p:cNvPr>
          <p:cNvSpPr txBox="1"/>
          <p:nvPr/>
        </p:nvSpPr>
        <p:spPr>
          <a:xfrm>
            <a:off x="3358192" y="2624261"/>
            <a:ext cx="1564640" cy="584775"/>
          </a:xfrm>
          <a:prstGeom prst="rect">
            <a:avLst/>
          </a:prstGeom>
          <a:solidFill>
            <a:schemeClr val="bg2">
              <a:lumMod val="25000"/>
              <a:lumOff val="75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một</a:t>
            </a:r>
            <a:endParaRPr lang="en-AU" sz="3200" dirty="0">
              <a:solidFill>
                <a:schemeClr val="bg1"/>
              </a:solidFill>
              <a:latin typeface="Public Sans" pitchFamily="2" charset="77"/>
              <a:cs typeface="Cavolini" panose="020B0502040204020203" pitchFamily="66" charset="0"/>
            </a:endParaRPr>
          </a:p>
        </p:txBody>
      </p:sp>
      <p:sp>
        <p:nvSpPr>
          <p:cNvPr id="6" name="TextBox 5">
            <a:extLst>
              <a:ext uri="{FF2B5EF4-FFF2-40B4-BE49-F238E27FC236}">
                <a16:creationId xmlns:a16="http://schemas.microsoft.com/office/drawing/2014/main" id="{D55189EC-23E4-C162-A83F-0AB90103AE5F}"/>
              </a:ext>
            </a:extLst>
          </p:cNvPr>
          <p:cNvSpPr txBox="1"/>
          <p:nvPr/>
        </p:nvSpPr>
        <p:spPr>
          <a:xfrm>
            <a:off x="5603706" y="2624261"/>
            <a:ext cx="1564640" cy="584775"/>
          </a:xfrm>
          <a:prstGeom prst="rect">
            <a:avLst/>
          </a:prstGeom>
          <a:solidFill>
            <a:srgbClr val="92D050"/>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có</a:t>
            </a:r>
            <a:endParaRPr lang="en-AU" sz="3200" dirty="0">
              <a:solidFill>
                <a:schemeClr val="bg1"/>
              </a:solidFill>
              <a:latin typeface="Public Sans" pitchFamily="2" charset="77"/>
              <a:cs typeface="Cavolini" panose="020B0502040204020203" pitchFamily="66" charset="0"/>
            </a:endParaRPr>
          </a:p>
        </p:txBody>
      </p:sp>
      <p:sp>
        <p:nvSpPr>
          <p:cNvPr id="7" name="TextBox 6">
            <a:extLst>
              <a:ext uri="{FF2B5EF4-FFF2-40B4-BE49-F238E27FC236}">
                <a16:creationId xmlns:a16="http://schemas.microsoft.com/office/drawing/2014/main" id="{EA8351B3-7BD0-6FC8-1C6E-BB8D481FD56C}"/>
              </a:ext>
            </a:extLst>
          </p:cNvPr>
          <p:cNvSpPr txBox="1"/>
          <p:nvPr/>
        </p:nvSpPr>
        <p:spPr>
          <a:xfrm>
            <a:off x="7849220" y="2614735"/>
            <a:ext cx="3048632" cy="584775"/>
          </a:xfrm>
          <a:prstGeom prst="rect">
            <a:avLst/>
          </a:prstGeom>
          <a:solidFill>
            <a:schemeClr val="accent2"/>
          </a:solidFill>
        </p:spPr>
        <p:txBody>
          <a:bodyPr wrap="square" rtlCol="0">
            <a:spAutoFit/>
          </a:bodyPr>
          <a:lstStyle/>
          <a:p>
            <a:pPr algn="ctr"/>
            <a:r>
              <a:rPr lang="en-AU" sz="3200" dirty="0" err="1">
                <a:latin typeface="Public Sans" pitchFamily="2" charset="77"/>
                <a:cs typeface="Cavolini" panose="020B0502040204020203" pitchFamily="66" charset="0"/>
              </a:rPr>
              <a:t>anh</a:t>
            </a:r>
            <a:r>
              <a:rPr lang="en-AU" sz="3200" dirty="0">
                <a:latin typeface="Public Sans" pitchFamily="2" charset="77"/>
                <a:cs typeface="Cavolini" panose="020B0502040204020203" pitchFamily="66" charset="0"/>
              </a:rPr>
              <a:t> </a:t>
            </a:r>
            <a:r>
              <a:rPr lang="en-AU" sz="3200" dirty="0" err="1">
                <a:latin typeface="Public Sans" pitchFamily="2" charset="77"/>
                <a:cs typeface="Cavolini" panose="020B0502040204020203" pitchFamily="66" charset="0"/>
              </a:rPr>
              <a:t>trai</a:t>
            </a:r>
            <a:endParaRPr lang="en-AU" sz="3200" dirty="0">
              <a:latin typeface="Public Sans" pitchFamily="2" charset="77"/>
              <a:cs typeface="Cavolini" panose="020B0502040204020203" pitchFamily="66" charset="0"/>
            </a:endParaRPr>
          </a:p>
        </p:txBody>
      </p:sp>
      <p:sp>
        <p:nvSpPr>
          <p:cNvPr id="8" name="TextBox 7">
            <a:extLst>
              <a:ext uri="{FF2B5EF4-FFF2-40B4-BE49-F238E27FC236}">
                <a16:creationId xmlns:a16="http://schemas.microsoft.com/office/drawing/2014/main" id="{01BF5179-9A32-B944-3928-0714165F7BE4}"/>
              </a:ext>
            </a:extLst>
          </p:cNvPr>
          <p:cNvSpPr txBox="1"/>
          <p:nvPr/>
        </p:nvSpPr>
        <p:spPr>
          <a:xfrm>
            <a:off x="1019175" y="4010023"/>
            <a:ext cx="1891981" cy="584775"/>
          </a:xfrm>
          <a:prstGeom prst="rect">
            <a:avLst/>
          </a:prstGeom>
          <a:solidFill>
            <a:schemeClr val="tx1"/>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I</a:t>
            </a:r>
          </a:p>
        </p:txBody>
      </p:sp>
      <p:sp>
        <p:nvSpPr>
          <p:cNvPr id="9" name="TextBox 8">
            <a:extLst>
              <a:ext uri="{FF2B5EF4-FFF2-40B4-BE49-F238E27FC236}">
                <a16:creationId xmlns:a16="http://schemas.microsoft.com/office/drawing/2014/main" id="{D05558CD-9571-901C-FEA0-AF2D4FB84F1A}"/>
              </a:ext>
            </a:extLst>
          </p:cNvPr>
          <p:cNvSpPr txBox="1"/>
          <p:nvPr/>
        </p:nvSpPr>
        <p:spPr>
          <a:xfrm>
            <a:off x="3358192" y="4010023"/>
            <a:ext cx="1564640" cy="584775"/>
          </a:xfrm>
          <a:prstGeom prst="rect">
            <a:avLst/>
          </a:prstGeom>
          <a:solidFill>
            <a:schemeClr val="bg2">
              <a:lumMod val="25000"/>
              <a:lumOff val="7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a</a:t>
            </a:r>
          </a:p>
        </p:txBody>
      </p:sp>
      <p:sp>
        <p:nvSpPr>
          <p:cNvPr id="10" name="TextBox 9">
            <a:extLst>
              <a:ext uri="{FF2B5EF4-FFF2-40B4-BE49-F238E27FC236}">
                <a16:creationId xmlns:a16="http://schemas.microsoft.com/office/drawing/2014/main" id="{8A06C7B5-5C21-93BC-1B87-7BABFA11FA49}"/>
              </a:ext>
            </a:extLst>
          </p:cNvPr>
          <p:cNvSpPr txBox="1"/>
          <p:nvPr/>
        </p:nvSpPr>
        <p:spPr>
          <a:xfrm>
            <a:off x="5369868" y="4010023"/>
            <a:ext cx="2032317" cy="584775"/>
          </a:xfrm>
          <a:prstGeom prst="rect">
            <a:avLst/>
          </a:prstGeom>
          <a:solidFill>
            <a:srgbClr val="92D050"/>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have</a:t>
            </a:r>
          </a:p>
        </p:txBody>
      </p:sp>
      <p:sp>
        <p:nvSpPr>
          <p:cNvPr id="11" name="TextBox 10">
            <a:extLst>
              <a:ext uri="{FF2B5EF4-FFF2-40B4-BE49-F238E27FC236}">
                <a16:creationId xmlns:a16="http://schemas.microsoft.com/office/drawing/2014/main" id="{1145843A-90B3-DAAC-32A9-C6C330816B3F}"/>
              </a:ext>
            </a:extLst>
          </p:cNvPr>
          <p:cNvSpPr txBox="1"/>
          <p:nvPr/>
        </p:nvSpPr>
        <p:spPr>
          <a:xfrm>
            <a:off x="7849220" y="4010023"/>
            <a:ext cx="3048632" cy="584775"/>
          </a:xfrm>
          <a:prstGeom prst="rect">
            <a:avLst/>
          </a:prstGeom>
          <a:solidFill>
            <a:schemeClr val="accent2"/>
          </a:solidFill>
        </p:spPr>
        <p:txBody>
          <a:bodyPr wrap="square" rtlCol="0">
            <a:spAutoFit/>
          </a:bodyPr>
          <a:lstStyle/>
          <a:p>
            <a:pPr algn="ctr"/>
            <a:r>
              <a:rPr lang="en-AU" sz="3200" dirty="0">
                <a:latin typeface="Public Sans" pitchFamily="2" charset="77"/>
                <a:cs typeface="Cavolini" panose="020B0502040204020203" pitchFamily="66" charset="0"/>
              </a:rPr>
              <a:t>brother</a:t>
            </a:r>
          </a:p>
        </p:txBody>
      </p:sp>
      <p:sp>
        <p:nvSpPr>
          <p:cNvPr id="3" name="Slide Number Placeholder 4">
            <a:extLst>
              <a:ext uri="{FF2B5EF4-FFF2-40B4-BE49-F238E27FC236}">
                <a16:creationId xmlns:a16="http://schemas.microsoft.com/office/drawing/2014/main" id="{6B5C77CD-656D-4AC3-0B6B-64E9DD32910B}"/>
              </a:ext>
              <a:ext uri="{C183D7F6-B498-43B3-948B-1728B52AA6E4}">
                <adec:decorative xmlns:adec="http://schemas.microsoft.com/office/drawing/2017/decorative" val="1"/>
              </a:ext>
            </a:extLst>
          </p:cNvPr>
          <p:cNvSpPr txBox="1">
            <a:spLocks/>
          </p:cNvSpPr>
          <p:nvPr/>
        </p:nvSpPr>
        <p:spPr>
          <a:xfrm>
            <a:off x="11124000" y="6516000"/>
            <a:ext cx="720000" cy="180000"/>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1DC5-1685-4615-8240-15192985C6A2}" type="slidenum">
              <a:rPr lang="en-AU" smtClean="0">
                <a:latin typeface="Public Sans Light" pitchFamily="2" charset="77"/>
              </a:rPr>
              <a:pPr/>
              <a:t>6</a:t>
            </a:fld>
            <a:endParaRPr lang="en-AU">
              <a:latin typeface="Public Sans Light" pitchFamily="2" charset="77"/>
            </a:endParaRPr>
          </a:p>
        </p:txBody>
      </p:sp>
      <p:sp>
        <p:nvSpPr>
          <p:cNvPr id="4" name="Title 3">
            <a:extLst>
              <a:ext uri="{FF2B5EF4-FFF2-40B4-BE49-F238E27FC236}">
                <a16:creationId xmlns:a16="http://schemas.microsoft.com/office/drawing/2014/main" id="{CD75D5FC-162D-B122-3D34-E0EF1883705D}"/>
              </a:ext>
              <a:ext uri="{C183D7F6-B498-43B3-948B-1728B52AA6E4}">
                <adec:decorative xmlns:adec="http://schemas.microsoft.com/office/drawing/2017/decorative" val="1"/>
              </a:ext>
            </a:extLst>
          </p:cNvPr>
          <p:cNvSpPr>
            <a:spLocks noGrp="1"/>
          </p:cNvSpPr>
          <p:nvPr>
            <p:ph type="title"/>
          </p:nvPr>
        </p:nvSpPr>
        <p:spPr>
          <a:xfrm>
            <a:off x="360000" y="-697619"/>
            <a:ext cx="10080000" cy="545601"/>
          </a:xfrm>
        </p:spPr>
        <p:txBody>
          <a:bodyPr/>
          <a:lstStyle/>
          <a:p>
            <a:endParaRPr lang="en-US" dirty="0"/>
          </a:p>
        </p:txBody>
      </p:sp>
    </p:spTree>
    <p:extLst>
      <p:ext uri="{BB962C8B-B14F-4D97-AF65-F5344CB8AC3E}">
        <p14:creationId xmlns:p14="http://schemas.microsoft.com/office/powerpoint/2010/main" val="450164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25E8DA-164D-9983-142F-4EB164089655}"/>
              </a:ext>
            </a:extLst>
          </p:cNvPr>
          <p:cNvSpPr txBox="1"/>
          <p:nvPr/>
        </p:nvSpPr>
        <p:spPr>
          <a:xfrm>
            <a:off x="1223011" y="2600325"/>
            <a:ext cx="3238500" cy="584775"/>
          </a:xfrm>
          <a:prstGeom prst="rect">
            <a:avLst/>
          </a:prstGeom>
          <a:solidFill>
            <a:schemeClr val="accent6">
              <a:lumMod val="60000"/>
              <a:lumOff val="4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ba</a:t>
            </a:r>
            <a:r>
              <a:rPr lang="en-AU" sz="3200" dirty="0">
                <a:solidFill>
                  <a:schemeClr val="bg1"/>
                </a:solidFill>
                <a:latin typeface="Public Sans" pitchFamily="2" charset="77"/>
                <a:cs typeface="Cavolini" panose="020B0502040204020203" pitchFamily="66" charset="0"/>
              </a:rPr>
              <a:t> </a:t>
            </a:r>
            <a:r>
              <a:rPr lang="en-AU" sz="3200" dirty="0" err="1">
                <a:solidFill>
                  <a:schemeClr val="bg1"/>
                </a:solidFill>
                <a:latin typeface="Public Sans" pitchFamily="2" charset="77"/>
                <a:cs typeface="Cavolini" panose="020B0502040204020203" pitchFamily="66" charset="0"/>
              </a:rPr>
              <a:t>và</a:t>
            </a:r>
            <a:r>
              <a:rPr lang="en-AU" sz="3200" dirty="0">
                <a:solidFill>
                  <a:schemeClr val="bg1"/>
                </a:solidFill>
                <a:latin typeface="Public Sans" pitchFamily="2" charset="77"/>
                <a:cs typeface="Cavolini" panose="020B0502040204020203" pitchFamily="66" charset="0"/>
              </a:rPr>
              <a:t> </a:t>
            </a:r>
            <a:r>
              <a:rPr lang="en-AU" sz="3200" dirty="0" err="1">
                <a:solidFill>
                  <a:schemeClr val="bg1"/>
                </a:solidFill>
                <a:latin typeface="Public Sans" pitchFamily="2" charset="77"/>
                <a:cs typeface="Cavolini" panose="020B0502040204020203" pitchFamily="66" charset="0"/>
              </a:rPr>
              <a:t>mẹ</a:t>
            </a:r>
            <a:endParaRPr lang="en-AU" sz="3200" dirty="0">
              <a:solidFill>
                <a:schemeClr val="bg1"/>
              </a:solidFill>
              <a:latin typeface="Public Sans" pitchFamily="2" charset="77"/>
              <a:cs typeface="Cavolini" panose="020B0502040204020203" pitchFamily="66" charset="0"/>
            </a:endParaRPr>
          </a:p>
        </p:txBody>
      </p:sp>
      <p:sp>
        <p:nvSpPr>
          <p:cNvPr id="5" name="TextBox 4">
            <a:extLst>
              <a:ext uri="{FF2B5EF4-FFF2-40B4-BE49-F238E27FC236}">
                <a16:creationId xmlns:a16="http://schemas.microsoft.com/office/drawing/2014/main" id="{8192BB47-74A9-B6E1-AC0E-CFE01F660B4C}"/>
              </a:ext>
            </a:extLst>
          </p:cNvPr>
          <p:cNvSpPr txBox="1"/>
          <p:nvPr/>
        </p:nvSpPr>
        <p:spPr>
          <a:xfrm>
            <a:off x="5027616" y="2600325"/>
            <a:ext cx="1722438" cy="584775"/>
          </a:xfrm>
          <a:prstGeom prst="rect">
            <a:avLst/>
          </a:prstGeom>
          <a:solidFill>
            <a:schemeClr val="bg2">
              <a:lumMod val="25000"/>
              <a:lumOff val="75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sống</a:t>
            </a:r>
            <a:endParaRPr lang="en-AU" sz="3200" dirty="0">
              <a:solidFill>
                <a:schemeClr val="bg1"/>
              </a:solidFill>
              <a:latin typeface="Public Sans" pitchFamily="2" charset="77"/>
              <a:cs typeface="Cavolini" panose="020B0502040204020203" pitchFamily="66" charset="0"/>
            </a:endParaRPr>
          </a:p>
        </p:txBody>
      </p:sp>
      <p:sp>
        <p:nvSpPr>
          <p:cNvPr id="6" name="TextBox 5">
            <a:extLst>
              <a:ext uri="{FF2B5EF4-FFF2-40B4-BE49-F238E27FC236}">
                <a16:creationId xmlns:a16="http://schemas.microsoft.com/office/drawing/2014/main" id="{D55189EC-23E4-C162-A83F-0AB90103AE5F}"/>
              </a:ext>
            </a:extLst>
          </p:cNvPr>
          <p:cNvSpPr txBox="1"/>
          <p:nvPr/>
        </p:nvSpPr>
        <p:spPr>
          <a:xfrm>
            <a:off x="7191222" y="2600325"/>
            <a:ext cx="1893572" cy="584775"/>
          </a:xfrm>
          <a:prstGeom prst="rect">
            <a:avLst/>
          </a:prstGeom>
          <a:solidFill>
            <a:schemeClr val="accent4">
              <a:lumMod val="20000"/>
              <a:lumOff val="80000"/>
            </a:schemeClr>
          </a:solidFill>
        </p:spPr>
        <p:txBody>
          <a:bodyPr wrap="square" rtlCol="0">
            <a:spAutoFit/>
          </a:bodyPr>
          <a:lstStyle/>
          <a:p>
            <a:pPr algn="ctr"/>
            <a:r>
              <a:rPr lang="en-AU" sz="3200" dirty="0" err="1">
                <a:solidFill>
                  <a:schemeClr val="bg1"/>
                </a:solidFill>
                <a:latin typeface="Public Sans" pitchFamily="2" charset="77"/>
                <a:cs typeface="Cavolini" panose="020B0502040204020203" pitchFamily="66" charset="0"/>
              </a:rPr>
              <a:t>với</a:t>
            </a:r>
            <a:endParaRPr lang="en-AU" sz="3200" dirty="0">
              <a:solidFill>
                <a:schemeClr val="bg1"/>
              </a:solidFill>
              <a:latin typeface="Public Sans" pitchFamily="2" charset="77"/>
              <a:cs typeface="Cavolini" panose="020B0502040204020203" pitchFamily="66" charset="0"/>
            </a:endParaRPr>
          </a:p>
        </p:txBody>
      </p:sp>
      <p:sp>
        <p:nvSpPr>
          <p:cNvPr id="7" name="TextBox 6">
            <a:extLst>
              <a:ext uri="{FF2B5EF4-FFF2-40B4-BE49-F238E27FC236}">
                <a16:creationId xmlns:a16="http://schemas.microsoft.com/office/drawing/2014/main" id="{EA8351B3-7BD0-6FC8-1C6E-BB8D481FD56C}"/>
              </a:ext>
            </a:extLst>
          </p:cNvPr>
          <p:cNvSpPr txBox="1"/>
          <p:nvPr/>
        </p:nvSpPr>
        <p:spPr>
          <a:xfrm>
            <a:off x="9608185" y="2600325"/>
            <a:ext cx="1564640" cy="584775"/>
          </a:xfrm>
          <a:prstGeom prst="rect">
            <a:avLst/>
          </a:prstGeom>
          <a:solidFill>
            <a:schemeClr val="accent5">
              <a:lumMod val="40000"/>
              <a:lumOff val="6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Em</a:t>
            </a:r>
          </a:p>
        </p:txBody>
      </p:sp>
      <p:sp>
        <p:nvSpPr>
          <p:cNvPr id="8" name="TextBox 7">
            <a:extLst>
              <a:ext uri="{FF2B5EF4-FFF2-40B4-BE49-F238E27FC236}">
                <a16:creationId xmlns:a16="http://schemas.microsoft.com/office/drawing/2014/main" id="{01BF5179-9A32-B944-3928-0714165F7BE4}"/>
              </a:ext>
            </a:extLst>
          </p:cNvPr>
          <p:cNvSpPr txBox="1"/>
          <p:nvPr/>
        </p:nvSpPr>
        <p:spPr>
          <a:xfrm>
            <a:off x="1019175" y="3962477"/>
            <a:ext cx="3646172" cy="584775"/>
          </a:xfrm>
          <a:prstGeom prst="rect">
            <a:avLst/>
          </a:prstGeom>
          <a:solidFill>
            <a:schemeClr val="accent6">
              <a:lumMod val="60000"/>
              <a:lumOff val="4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my mum and dad</a:t>
            </a:r>
          </a:p>
        </p:txBody>
      </p:sp>
      <p:sp>
        <p:nvSpPr>
          <p:cNvPr id="9" name="TextBox 8">
            <a:extLst>
              <a:ext uri="{FF2B5EF4-FFF2-40B4-BE49-F238E27FC236}">
                <a16:creationId xmlns:a16="http://schemas.microsoft.com/office/drawing/2014/main" id="{D05558CD-9571-901C-FEA0-AF2D4FB84F1A}"/>
              </a:ext>
            </a:extLst>
          </p:cNvPr>
          <p:cNvSpPr txBox="1"/>
          <p:nvPr/>
        </p:nvSpPr>
        <p:spPr>
          <a:xfrm>
            <a:off x="5106515" y="3962477"/>
            <a:ext cx="1564640" cy="584775"/>
          </a:xfrm>
          <a:prstGeom prst="rect">
            <a:avLst/>
          </a:prstGeom>
          <a:solidFill>
            <a:schemeClr val="bg2">
              <a:lumMod val="25000"/>
              <a:lumOff val="75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live</a:t>
            </a:r>
          </a:p>
        </p:txBody>
      </p:sp>
      <p:sp>
        <p:nvSpPr>
          <p:cNvPr id="10" name="TextBox 9">
            <a:extLst>
              <a:ext uri="{FF2B5EF4-FFF2-40B4-BE49-F238E27FC236}">
                <a16:creationId xmlns:a16="http://schemas.microsoft.com/office/drawing/2014/main" id="{8A06C7B5-5C21-93BC-1B87-7BABFA11FA49}"/>
              </a:ext>
            </a:extLst>
          </p:cNvPr>
          <p:cNvSpPr txBox="1"/>
          <p:nvPr/>
        </p:nvSpPr>
        <p:spPr>
          <a:xfrm>
            <a:off x="7191222" y="3962477"/>
            <a:ext cx="1893572" cy="584775"/>
          </a:xfrm>
          <a:prstGeom prst="rect">
            <a:avLst/>
          </a:prstGeom>
          <a:solidFill>
            <a:schemeClr val="accent4">
              <a:lumMod val="20000"/>
              <a:lumOff val="8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with</a:t>
            </a:r>
          </a:p>
        </p:txBody>
      </p:sp>
      <p:sp>
        <p:nvSpPr>
          <p:cNvPr id="11" name="TextBox 10">
            <a:extLst>
              <a:ext uri="{FF2B5EF4-FFF2-40B4-BE49-F238E27FC236}">
                <a16:creationId xmlns:a16="http://schemas.microsoft.com/office/drawing/2014/main" id="{1145843A-90B3-DAAC-32A9-C6C330816B3F}"/>
              </a:ext>
            </a:extLst>
          </p:cNvPr>
          <p:cNvSpPr txBox="1"/>
          <p:nvPr/>
        </p:nvSpPr>
        <p:spPr>
          <a:xfrm>
            <a:off x="9608185" y="3962477"/>
            <a:ext cx="1564640" cy="584775"/>
          </a:xfrm>
          <a:prstGeom prst="rect">
            <a:avLst/>
          </a:prstGeom>
          <a:solidFill>
            <a:schemeClr val="accent5">
              <a:lumMod val="40000"/>
              <a:lumOff val="60000"/>
            </a:schemeClr>
          </a:solidFill>
        </p:spPr>
        <p:txBody>
          <a:bodyPr wrap="square" rtlCol="0">
            <a:spAutoFit/>
          </a:bodyPr>
          <a:lstStyle/>
          <a:p>
            <a:pPr algn="ctr"/>
            <a:r>
              <a:rPr lang="en-AU" sz="3200" dirty="0">
                <a:solidFill>
                  <a:schemeClr val="bg1"/>
                </a:solidFill>
                <a:latin typeface="Public Sans" pitchFamily="2" charset="77"/>
                <a:cs typeface="Cavolini" panose="020B0502040204020203" pitchFamily="66" charset="0"/>
              </a:rPr>
              <a:t>I</a:t>
            </a:r>
          </a:p>
        </p:txBody>
      </p:sp>
      <p:sp>
        <p:nvSpPr>
          <p:cNvPr id="3" name="Slide Number Placeholder 4">
            <a:extLst>
              <a:ext uri="{FF2B5EF4-FFF2-40B4-BE49-F238E27FC236}">
                <a16:creationId xmlns:a16="http://schemas.microsoft.com/office/drawing/2014/main" id="{3718CAC0-9D73-D493-B7C6-D9E296AAFEF0}"/>
              </a:ext>
              <a:ext uri="{C183D7F6-B498-43B3-948B-1728B52AA6E4}">
                <adec:decorative xmlns:adec="http://schemas.microsoft.com/office/drawing/2017/decorative" val="1"/>
              </a:ext>
            </a:extLst>
          </p:cNvPr>
          <p:cNvSpPr txBox="1">
            <a:spLocks/>
          </p:cNvSpPr>
          <p:nvPr/>
        </p:nvSpPr>
        <p:spPr>
          <a:xfrm>
            <a:off x="11124000" y="6516000"/>
            <a:ext cx="720000" cy="180000"/>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1DC5-1685-4615-8240-15192985C6A2}" type="slidenum">
              <a:rPr lang="en-AU" smtClean="0">
                <a:latin typeface="Public Sans Light" pitchFamily="2" charset="77"/>
              </a:rPr>
              <a:pPr/>
              <a:t>7</a:t>
            </a:fld>
            <a:endParaRPr lang="en-AU">
              <a:latin typeface="Public Sans Light" pitchFamily="2" charset="77"/>
            </a:endParaRPr>
          </a:p>
        </p:txBody>
      </p:sp>
      <p:sp>
        <p:nvSpPr>
          <p:cNvPr id="4" name="Title 3">
            <a:extLst>
              <a:ext uri="{FF2B5EF4-FFF2-40B4-BE49-F238E27FC236}">
                <a16:creationId xmlns:a16="http://schemas.microsoft.com/office/drawing/2014/main" id="{93A1A183-C740-4639-63FA-59F0CB9DB1C3}"/>
              </a:ext>
              <a:ext uri="{C183D7F6-B498-43B3-948B-1728B52AA6E4}">
                <adec:decorative xmlns:adec="http://schemas.microsoft.com/office/drawing/2017/decorative" val="1"/>
              </a:ext>
            </a:extLst>
          </p:cNvPr>
          <p:cNvSpPr>
            <a:spLocks noGrp="1"/>
          </p:cNvSpPr>
          <p:nvPr>
            <p:ph type="title"/>
          </p:nvPr>
        </p:nvSpPr>
        <p:spPr>
          <a:xfrm>
            <a:off x="360000" y="-697619"/>
            <a:ext cx="10080000" cy="545601"/>
          </a:xfrm>
        </p:spPr>
        <p:txBody>
          <a:bodyPr/>
          <a:lstStyle/>
          <a:p>
            <a:endParaRPr lang="en-US"/>
          </a:p>
        </p:txBody>
      </p:sp>
    </p:spTree>
    <p:extLst>
      <p:ext uri="{BB962C8B-B14F-4D97-AF65-F5344CB8AC3E}">
        <p14:creationId xmlns:p14="http://schemas.microsoft.com/office/powerpoint/2010/main" val="450424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A0DB44-CF1D-1A68-2224-1CFE453CE9C9}"/>
              </a:ext>
            </a:extLst>
          </p:cNvPr>
          <p:cNvSpPr>
            <a:spLocks noGrp="1"/>
          </p:cNvSpPr>
          <p:nvPr>
            <p:ph type="title"/>
          </p:nvPr>
        </p:nvSpPr>
        <p:spPr/>
        <p:txBody>
          <a:bodyPr/>
          <a:lstStyle/>
          <a:p>
            <a:r>
              <a:rPr lang="en-US" dirty="0"/>
              <a:t>Copyright</a:t>
            </a:r>
          </a:p>
        </p:txBody>
      </p:sp>
      <p:sp>
        <p:nvSpPr>
          <p:cNvPr id="5" name="Text Placeholder 6">
            <a:extLst>
              <a:ext uri="{FF2B5EF4-FFF2-40B4-BE49-F238E27FC236}">
                <a16:creationId xmlns:a16="http://schemas.microsoft.com/office/drawing/2014/main" id="{FA6EF71B-A92B-557F-77E5-E7AEC3842F60}"/>
              </a:ext>
            </a:extLst>
          </p:cNvPr>
          <p:cNvSpPr>
            <a:spLocks noGrp="1"/>
          </p:cNvSpPr>
          <p:nvPr>
            <p:ph type="body" sz="quarter" idx="18"/>
          </p:nvPr>
        </p:nvSpPr>
        <p:spPr>
          <a:xfrm>
            <a:off x="360000" y="981264"/>
            <a:ext cx="10080000" cy="310015"/>
          </a:xfrm>
        </p:spPr>
        <p:txBody>
          <a:bodyPr/>
          <a:lstStyle/>
          <a:p>
            <a:r>
              <a:rPr lang="en-AU" dirty="0">
                <a:latin typeface="Public Sans Light" pitchFamily="2" charset="0"/>
                <a:hlinkClick r:id="rId2">
                  <a:extLst>
                    <a:ext uri="{A12FA001-AC4F-418D-AE19-62706E023703}">
                      <ahyp:hlinkClr xmlns:ahyp="http://schemas.microsoft.com/office/drawing/2018/hyperlinkcolor" val="tx"/>
                    </a:ext>
                  </a:extLst>
                </a:hlinkClick>
              </a:rPr>
              <a:t>© </a:t>
            </a:r>
            <a:r>
              <a:rPr lang="en-AU" dirty="0">
                <a:hlinkClick r:id="rId2">
                  <a:extLst>
                    <a:ext uri="{A12FA001-AC4F-418D-AE19-62706E023703}">
                      <ahyp:hlinkClr xmlns:ahyp="http://schemas.microsoft.com/office/drawing/2018/hyperlinkcolor" val="tx"/>
                    </a:ext>
                  </a:extLst>
                </a:hlinkClick>
              </a:rPr>
              <a:t>State of New South Wales (Department of Education), 202</a:t>
            </a:r>
            <a:r>
              <a:rPr lang="en-AU" dirty="0"/>
              <a:t>4</a:t>
            </a:r>
          </a:p>
        </p:txBody>
      </p:sp>
      <p:sp>
        <p:nvSpPr>
          <p:cNvPr id="6" name="TextBox 5">
            <a:extLst>
              <a:ext uri="{FF2B5EF4-FFF2-40B4-BE49-F238E27FC236}">
                <a16:creationId xmlns:a16="http://schemas.microsoft.com/office/drawing/2014/main" id="{6A7BB23F-9768-5FDC-3064-8A2ABA497F2E}"/>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a:t>
            </a:r>
            <a:r>
              <a:rPr lang="en-AU" sz="1200" dirty="0">
                <a:solidFill>
                  <a:schemeClr val="bg1"/>
                </a:solidFill>
                <a:latin typeface="Public Sans Light" pitchFamily="2" charset="0"/>
              </a:rPr>
              <a:t>© </a:t>
            </a:r>
            <a:r>
              <a:rPr lang="en-AU" sz="1200" dirty="0">
                <a:solidFill>
                  <a:schemeClr val="bg1"/>
                </a:solidFill>
              </a:rPr>
              <a:t>State of New South Wales (Department of Education), 2024.</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latin typeface="+mj-lt"/>
              </a:rPr>
              <a:t>Cth</a:t>
            </a:r>
            <a:r>
              <a:rPr lang="en-AU" sz="1200" dirty="0">
                <a:solidFill>
                  <a:schemeClr val="bg1"/>
                </a:solidFill>
                <a:latin typeface="+mj-lt"/>
              </a:rPr>
              <a:t>). The department accepts no responsibility for content on third-party websites. </a:t>
            </a:r>
          </a:p>
        </p:txBody>
      </p:sp>
      <p:sp>
        <p:nvSpPr>
          <p:cNvPr id="2" name="Slide Number Placeholder 1">
            <a:extLst>
              <a:ext uri="{FF2B5EF4-FFF2-40B4-BE49-F238E27FC236}">
                <a16:creationId xmlns:a16="http://schemas.microsoft.com/office/drawing/2014/main" id="{EC48318F-713F-23A2-7C7D-52F44858168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8</a:t>
            </a:fld>
            <a:endParaRPr lang="en-AU"/>
          </a:p>
        </p:txBody>
      </p:sp>
    </p:spTree>
    <p:extLst>
      <p:ext uri="{BB962C8B-B14F-4D97-AF65-F5344CB8AC3E}">
        <p14:creationId xmlns:p14="http://schemas.microsoft.com/office/powerpoint/2010/main" val="84714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gattaVTI">
  <a:themeElements>
    <a:clrScheme name="Regatta Yellow">
      <a:dk1>
        <a:sysClr val="windowText" lastClr="000000"/>
      </a:dk1>
      <a:lt1>
        <a:sysClr val="window" lastClr="FFFFFF"/>
      </a:lt1>
      <a:dk2>
        <a:srgbClr val="181C30"/>
      </a:dk2>
      <a:lt2>
        <a:srgbClr val="C8E1F4"/>
      </a:lt2>
      <a:accent1>
        <a:srgbClr val="217ED3"/>
      </a:accent1>
      <a:accent2>
        <a:srgbClr val="B92525"/>
      </a:accent2>
      <a:accent3>
        <a:srgbClr val="18558C"/>
      </a:accent3>
      <a:accent4>
        <a:srgbClr val="1D8B35"/>
      </a:accent4>
      <a:accent5>
        <a:srgbClr val="EA75AA"/>
      </a:accent5>
      <a:accent6>
        <a:srgbClr val="F5A700"/>
      </a:accent6>
      <a:hlink>
        <a:srgbClr val="DB0000"/>
      </a:hlink>
      <a:folHlink>
        <a:srgbClr val="066BB6"/>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attaVTI" id="{FFC3BCE5-6357-41D1-8E67-3F85B69D7E86}" vid="{893A6374-FE17-48E5-8B62-678C1B11AA1B}"/>
    </a:ext>
  </a:extLst>
</a:theme>
</file>

<file path=ppt/theme/theme2.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docProps/app.xml><?xml version="1.0" encoding="utf-8"?>
<Properties xmlns="http://schemas.openxmlformats.org/officeDocument/2006/extended-properties" xmlns:vt="http://schemas.openxmlformats.org/officeDocument/2006/docPropsVTypes">
  <TotalTime>0</TotalTime>
  <Words>396</Words>
  <Application>Microsoft Office PowerPoint</Application>
  <PresentationFormat>Widescreen</PresentationFormat>
  <Paragraphs>69</Paragraphs>
  <Slides>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Arial</vt:lpstr>
      <vt:lpstr>Public Sans</vt:lpstr>
      <vt:lpstr>Public Sans Light</vt:lpstr>
      <vt:lpstr>Public Sans SemiBold</vt:lpstr>
      <vt:lpstr>Times New Roman</vt:lpstr>
      <vt:lpstr>Walbaum Display</vt:lpstr>
      <vt:lpstr>RegattaVTI</vt:lpstr>
      <vt:lpstr>1_NSWG Corporate</vt:lpstr>
      <vt:lpstr>Mixed up sentences</vt:lpstr>
      <vt:lpstr>PowerPoint Presentation</vt:lpstr>
      <vt:lpstr>PowerPoint Presentation</vt:lpstr>
      <vt:lpstr>PowerPoint Presentation</vt:lpstr>
      <vt:lpstr>PowerPoint Presentation</vt:lpstr>
      <vt:lpstr>PowerPoint Presentation</vt:lpstr>
      <vt:lpstr>PowerPoint Presentation</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Mixed up sentences Stage 2 Vietnamese</dc:title>
  <dc:subject/>
  <dc:creator>NSW Department of Education</dc:creator>
  <cp:keywords/>
  <dc:description/>
  <dcterms:created xsi:type="dcterms:W3CDTF">2024-07-22T02:50:34Z</dcterms:created>
  <dcterms:modified xsi:type="dcterms:W3CDTF">2024-07-22T02:51:29Z</dcterms:modified>
  <cp:category/>
</cp:coreProperties>
</file>