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50" r:id="rId2"/>
    <p:sldId id="400" r:id="rId3"/>
    <p:sldId id="401" r:id="rId4"/>
    <p:sldId id="278" r:id="rId5"/>
  </p:sldIdLst>
  <p:sldSz cx="12192000" cy="6858000"/>
  <p:notesSz cx="6858000" cy="9144000"/>
  <p:embeddedFontLst>
    <p:embeddedFont>
      <p:font typeface="Public Sans" pitchFamily="2" charset="0"/>
      <p:regular r:id="rId8"/>
      <p:bold r:id="rId9"/>
      <p:italic r:id="rId10"/>
      <p:boldItalic r:id="rId11"/>
    </p:embeddedFont>
    <p:embeddedFont>
      <p:font typeface="Public Sans Light" pitchFamily="2" charset="0"/>
      <p:regular r:id="rId12"/>
      <p:italic r:id="rId13"/>
    </p:embeddedFont>
    <p:embeddedFont>
      <p:font typeface="Public Sans SemiBold" pitchFamily="2" charset="0"/>
      <p:bold r:id="rId14"/>
      <p:boldItalic r:id="rId15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6"/>
    <a:srgbClr val="00296C"/>
    <a:srgbClr val="EBEBEB"/>
    <a:srgbClr val="146CFD"/>
    <a:srgbClr val="0070C0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D8263-D873-4D79-9BA1-543E34B120BE}" v="2" dt="2024-07-03T14:00:29.544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0" autoAdjust="0"/>
  </p:normalViewPr>
  <p:slideViewPr>
    <p:cSldViewPr snapToGrid="0">
      <p:cViewPr varScale="1">
        <p:scale>
          <a:sx n="94" d="100"/>
          <a:sy n="94" d="100"/>
        </p:scale>
        <p:origin x="1632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Papas" userId="5279a794-b55c-4667-8880-b3a473c1e84d" providerId="ADAL" clId="{EAAD8263-D873-4D79-9BA1-543E34B120BE}"/>
    <pc:docChg chg="modSld">
      <pc:chgData name="Nikki Papas" userId="5279a794-b55c-4667-8880-b3a473c1e84d" providerId="ADAL" clId="{EAAD8263-D873-4D79-9BA1-543E34B120BE}" dt="2024-07-03T13:59:49.359" v="8" actId="20577"/>
      <pc:docMkLst>
        <pc:docMk/>
      </pc:docMkLst>
      <pc:sldChg chg="modSp mod">
        <pc:chgData name="Nikki Papas" userId="5279a794-b55c-4667-8880-b3a473c1e84d" providerId="ADAL" clId="{EAAD8263-D873-4D79-9BA1-543E34B120BE}" dt="2024-07-03T13:59:49.359" v="8" actId="20577"/>
        <pc:sldMkLst>
          <pc:docMk/>
          <pc:sldMk cId="1003715714" sldId="350"/>
        </pc:sldMkLst>
        <pc:spChg chg="mod">
          <ac:chgData name="Nikki Papas" userId="5279a794-b55c-4667-8880-b3a473c1e84d" providerId="ADAL" clId="{EAAD8263-D873-4D79-9BA1-543E34B120BE}" dt="2024-07-03T13:59:49.359" v="8" actId="20577"/>
          <ac:spMkLst>
            <pc:docMk/>
            <pc:sldMk cId="1003715714" sldId="350"/>
            <ac:spMk id="66" creationId="{E9888BAE-4EAD-89B5-CF5B-EFBA113F3C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3/07/2024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3/07/2024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29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88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2744676"/>
            <a:ext cx="11484001" cy="684882"/>
          </a:xfrm>
        </p:spPr>
        <p:txBody>
          <a:bodyPr/>
          <a:lstStyle/>
          <a:p>
            <a:r>
              <a:rPr lang="en-AU" dirty="0"/>
              <a:t>Learning map – How’s the weather?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9888BAE-4EAD-89B5-CF5B-EFBA113F3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Stage 2 – Korean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C43C3005-DC00-79B0-6ED4-6E598ACCB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</p:spPr>
        <p:txBody>
          <a:bodyPr/>
          <a:lstStyle/>
          <a:p>
            <a:r>
              <a:rPr lang="en-US" dirty="0">
                <a:latin typeface="+mn-lt"/>
              </a:rPr>
              <a:t>NSW Department of Education</a:t>
            </a:r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C787A-F249-8387-D106-CFEE8A9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map – How’s the weather?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05DCD-96A0-EF3A-4031-B142FAF9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666992"/>
            <a:ext cx="10666828" cy="4363067"/>
          </a:xfrm>
          <a:prstGeom prst="rect">
            <a:avLst/>
          </a:prstGeom>
        </p:spPr>
      </p:pic>
      <p:grpSp>
        <p:nvGrpSpPr>
          <p:cNvPr id="79" name="Group 78" descr="1. Food.">
            <a:extLst>
              <a:ext uri="{FF2B5EF4-FFF2-40B4-BE49-F238E27FC236}">
                <a16:creationId xmlns:a16="http://schemas.microsoft.com/office/drawing/2014/main" id="{62DD87E9-FB8B-1BD0-1F38-865D8580698E}"/>
              </a:ext>
            </a:extLst>
          </p:cNvPr>
          <p:cNvGrpSpPr/>
          <p:nvPr/>
        </p:nvGrpSpPr>
        <p:grpSpPr>
          <a:xfrm>
            <a:off x="2221355" y="1205227"/>
            <a:ext cx="1473168" cy="1448210"/>
            <a:chOff x="1632808" y="1192035"/>
            <a:chExt cx="1473168" cy="1448210"/>
          </a:xfrm>
        </p:grpSpPr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9476CCFF-88C1-1A48-316E-070F740597D0}"/>
                </a:ext>
              </a:extLst>
            </p:cNvPr>
            <p:cNvSpPr txBox="1">
              <a:spLocks/>
            </p:cNvSpPr>
            <p:nvPr/>
          </p:nvSpPr>
          <p:spPr>
            <a:xfrm>
              <a:off x="1632808" y="1192035"/>
              <a:ext cx="1473168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/>
              </a:pPr>
              <a:r>
                <a:rPr lang="en-AU" sz="1600" dirty="0">
                  <a:latin typeface="+mn-lt"/>
                </a:rPr>
                <a:t>Weather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D2823B-FE1A-66A7-E644-FB3F6B895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770" y="1986320"/>
              <a:ext cx="660809" cy="653925"/>
            </a:xfrm>
            <a:prstGeom prst="rect">
              <a:avLst/>
            </a:prstGeom>
          </p:spPr>
        </p:pic>
      </p:grpSp>
      <p:grpSp>
        <p:nvGrpSpPr>
          <p:cNvPr id="80" name="Group 79" descr="2. Questions.">
            <a:extLst>
              <a:ext uri="{FF2B5EF4-FFF2-40B4-BE49-F238E27FC236}">
                <a16:creationId xmlns:a16="http://schemas.microsoft.com/office/drawing/2014/main" id="{A94F73FA-FEDD-D597-4657-3BC5B954C49F}"/>
              </a:ext>
            </a:extLst>
          </p:cNvPr>
          <p:cNvGrpSpPr/>
          <p:nvPr/>
        </p:nvGrpSpPr>
        <p:grpSpPr>
          <a:xfrm>
            <a:off x="4273800" y="1205227"/>
            <a:ext cx="2046254" cy="1437339"/>
            <a:chOff x="3837366" y="1202906"/>
            <a:chExt cx="2046254" cy="1437339"/>
          </a:xfrm>
        </p:grpSpPr>
        <p:sp>
          <p:nvSpPr>
            <p:cNvPr id="44" name="Text Placeholder 3">
              <a:extLst>
                <a:ext uri="{FF2B5EF4-FFF2-40B4-BE49-F238E27FC236}">
                  <a16:creationId xmlns:a16="http://schemas.microsoft.com/office/drawing/2014/main" id="{D173BCDC-50C1-8AF1-52C6-3FA9C16B4788}"/>
                </a:ext>
              </a:extLst>
            </p:cNvPr>
            <p:cNvSpPr txBox="1">
              <a:spLocks/>
            </p:cNvSpPr>
            <p:nvPr/>
          </p:nvSpPr>
          <p:spPr>
            <a:xfrm>
              <a:off x="3837366" y="1202906"/>
              <a:ext cx="2046254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2"/>
              </a:pPr>
              <a:r>
                <a:rPr lang="en-AU" sz="1600" dirty="0">
                  <a:latin typeface="+mn-lt"/>
                </a:rPr>
                <a:t>Locations and activities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F88FB29-D62C-1450-4F69-233AFB6A9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3546" y="1986320"/>
              <a:ext cx="660809" cy="653925"/>
            </a:xfrm>
            <a:prstGeom prst="rect">
              <a:avLst/>
            </a:prstGeom>
          </p:spPr>
        </p:pic>
      </p:grpSp>
      <p:grpSp>
        <p:nvGrpSpPr>
          <p:cNvPr id="81" name="Group 80" descr="3. Menus.">
            <a:extLst>
              <a:ext uri="{FF2B5EF4-FFF2-40B4-BE49-F238E27FC236}">
                <a16:creationId xmlns:a16="http://schemas.microsoft.com/office/drawing/2014/main" id="{6F0EFC09-646B-C78F-8F69-59375B24EC27}"/>
              </a:ext>
            </a:extLst>
          </p:cNvPr>
          <p:cNvGrpSpPr/>
          <p:nvPr/>
        </p:nvGrpSpPr>
        <p:grpSpPr>
          <a:xfrm>
            <a:off x="6320054" y="1191867"/>
            <a:ext cx="2290404" cy="1452815"/>
            <a:chOff x="6320054" y="1191867"/>
            <a:chExt cx="2290404" cy="1452815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1ED1529D-5CE3-65C4-CEA6-5EA5442D4B80}"/>
                </a:ext>
              </a:extLst>
            </p:cNvPr>
            <p:cNvSpPr txBox="1">
              <a:spLocks/>
            </p:cNvSpPr>
            <p:nvPr/>
          </p:nvSpPr>
          <p:spPr>
            <a:xfrm>
              <a:off x="6320054" y="1191867"/>
              <a:ext cx="2290404" cy="6443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3"/>
              </a:pPr>
              <a:r>
                <a:rPr lang="en-AU" sz="1600" dirty="0">
                  <a:latin typeface="+mn-lt"/>
                </a:rPr>
                <a:t>Weather forecast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C65AAB2-69A1-7389-A73E-3669FEB97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150" y="1990757"/>
              <a:ext cx="660809" cy="653925"/>
            </a:xfrm>
            <a:prstGeom prst="rect">
              <a:avLst/>
            </a:prstGeom>
          </p:spPr>
        </p:pic>
      </p:grpSp>
      <p:grpSp>
        <p:nvGrpSpPr>
          <p:cNvPr id="82" name="Group 81" descr="4. Chatterbox.">
            <a:extLst>
              <a:ext uri="{FF2B5EF4-FFF2-40B4-BE49-F238E27FC236}">
                <a16:creationId xmlns:a16="http://schemas.microsoft.com/office/drawing/2014/main" id="{8A6374F4-AEC5-EC8F-0DBB-12E6123D14D8}"/>
              </a:ext>
            </a:extLst>
          </p:cNvPr>
          <p:cNvGrpSpPr/>
          <p:nvPr/>
        </p:nvGrpSpPr>
        <p:grpSpPr>
          <a:xfrm>
            <a:off x="8561330" y="1202384"/>
            <a:ext cx="2290403" cy="1437225"/>
            <a:chOff x="8248641" y="1207457"/>
            <a:chExt cx="2290403" cy="1437225"/>
          </a:xfrm>
        </p:grpSpPr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id="{CB634D5D-97A1-78E6-3E2C-714F438685D6}"/>
                </a:ext>
              </a:extLst>
            </p:cNvPr>
            <p:cNvSpPr txBox="1">
              <a:spLocks/>
            </p:cNvSpPr>
            <p:nvPr/>
          </p:nvSpPr>
          <p:spPr>
            <a:xfrm>
              <a:off x="8248641" y="1207457"/>
              <a:ext cx="2290403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4"/>
              </a:pPr>
              <a:r>
                <a:rPr lang="en-AU" sz="1600" dirty="0">
                  <a:latin typeface="+mn-lt"/>
                </a:rPr>
                <a:t>Sentence building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E386324-698E-0CCC-01C6-775C9867E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254" y="1990757"/>
              <a:ext cx="660809" cy="653925"/>
            </a:xfrm>
            <a:prstGeom prst="rect">
              <a:avLst/>
            </a:prstGeom>
          </p:spPr>
        </p:pic>
      </p:grpSp>
      <p:grpSp>
        <p:nvGrpSpPr>
          <p:cNvPr id="83" name="Group 82" descr="5. Assessment criteria.">
            <a:extLst>
              <a:ext uri="{FF2B5EF4-FFF2-40B4-BE49-F238E27FC236}">
                <a16:creationId xmlns:a16="http://schemas.microsoft.com/office/drawing/2014/main" id="{F4AAAE09-754F-5E3A-CAED-E040E1A797CB}"/>
              </a:ext>
            </a:extLst>
          </p:cNvPr>
          <p:cNvGrpSpPr/>
          <p:nvPr/>
        </p:nvGrpSpPr>
        <p:grpSpPr>
          <a:xfrm>
            <a:off x="7604506" y="3493834"/>
            <a:ext cx="3217004" cy="653924"/>
            <a:chOff x="7604506" y="3493834"/>
            <a:chExt cx="3217004" cy="653924"/>
          </a:xfrm>
        </p:grpSpPr>
        <p:sp>
          <p:nvSpPr>
            <p:cNvPr id="56" name="Text Placeholder 3">
              <a:extLst>
                <a:ext uri="{FF2B5EF4-FFF2-40B4-BE49-F238E27FC236}">
                  <a16:creationId xmlns:a16="http://schemas.microsoft.com/office/drawing/2014/main" id="{D854D3A0-33E9-031B-17A8-B6AC871176A7}"/>
                </a:ext>
              </a:extLst>
            </p:cNvPr>
            <p:cNvSpPr txBox="1">
              <a:spLocks/>
            </p:cNvSpPr>
            <p:nvPr/>
          </p:nvSpPr>
          <p:spPr>
            <a:xfrm>
              <a:off x="7604506" y="3520076"/>
              <a:ext cx="2603508" cy="6014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5"/>
              </a:pPr>
              <a:r>
                <a:rPr lang="en-AU" sz="1600" dirty="0">
                  <a:latin typeface="+mn-lt"/>
                </a:rPr>
                <a:t>Assessment criteria and practice task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634AC9-0BB7-986C-B5D3-8A3B9AE23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1311" y="3493834"/>
              <a:ext cx="660199" cy="653924"/>
            </a:xfrm>
            <a:prstGeom prst="rect">
              <a:avLst/>
            </a:prstGeom>
          </p:spPr>
        </p:pic>
      </p:grpSp>
      <p:grpSp>
        <p:nvGrpSpPr>
          <p:cNvPr id="84" name="Group 83" descr="6. Task – order food.&#10;">
            <a:extLst>
              <a:ext uri="{FF2B5EF4-FFF2-40B4-BE49-F238E27FC236}">
                <a16:creationId xmlns:a16="http://schemas.microsoft.com/office/drawing/2014/main" id="{2E90354D-F4E6-7DE1-E25D-9C619B99B39C}"/>
              </a:ext>
            </a:extLst>
          </p:cNvPr>
          <p:cNvGrpSpPr/>
          <p:nvPr/>
        </p:nvGrpSpPr>
        <p:grpSpPr>
          <a:xfrm>
            <a:off x="7708707" y="4588146"/>
            <a:ext cx="2782703" cy="1702998"/>
            <a:chOff x="6745480" y="4513558"/>
            <a:chExt cx="2782703" cy="1702998"/>
          </a:xfrm>
        </p:grpSpPr>
        <p:sp>
          <p:nvSpPr>
            <p:cNvPr id="60" name="Text Placeholder 3">
              <a:extLst>
                <a:ext uri="{FF2B5EF4-FFF2-40B4-BE49-F238E27FC236}">
                  <a16:creationId xmlns:a16="http://schemas.microsoft.com/office/drawing/2014/main" id="{7783200A-B140-4709-A059-931828C39ED1}"/>
                </a:ext>
              </a:extLst>
            </p:cNvPr>
            <p:cNvSpPr txBox="1">
              <a:spLocks/>
            </p:cNvSpPr>
            <p:nvPr/>
          </p:nvSpPr>
          <p:spPr>
            <a:xfrm>
              <a:off x="6745480" y="5744653"/>
              <a:ext cx="2782703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6"/>
              </a:pPr>
              <a:r>
                <a:rPr lang="en-AU" sz="1600" dirty="0">
                  <a:latin typeface="+mn-lt"/>
                </a:rPr>
                <a:t>Final task (Diary entry)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B4A7D36-AC4D-741B-E6B0-439771E6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4506" y="4513558"/>
              <a:ext cx="608900" cy="653925"/>
            </a:xfrm>
            <a:prstGeom prst="rect">
              <a:avLst/>
            </a:prstGeom>
          </p:spPr>
        </p:pic>
        <p:pic>
          <p:nvPicPr>
            <p:cNvPr id="78" name="Picture 77" descr="Two people engaged in a communication task, with another person filming the interaction.">
              <a:extLst>
                <a:ext uri="{FF2B5EF4-FFF2-40B4-BE49-F238E27FC236}">
                  <a16:creationId xmlns:a16="http://schemas.microsoft.com/office/drawing/2014/main" id="{C2B07BAF-9E42-ED9E-51D5-71EC1E44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4525" y="5192617"/>
              <a:ext cx="849465" cy="555419"/>
            </a:xfrm>
            <a:prstGeom prst="rect">
              <a:avLst/>
            </a:prstGeom>
          </p:spPr>
        </p:pic>
      </p:grpSp>
      <p:grpSp>
        <p:nvGrpSpPr>
          <p:cNvPr id="85" name="Group 84" descr="7. Feedback and goal setting.">
            <a:extLst>
              <a:ext uri="{FF2B5EF4-FFF2-40B4-BE49-F238E27FC236}">
                <a16:creationId xmlns:a16="http://schemas.microsoft.com/office/drawing/2014/main" id="{CD9A85DC-2704-94BA-BDE9-DCE51CC62DAF}"/>
              </a:ext>
            </a:extLst>
          </p:cNvPr>
          <p:cNvGrpSpPr/>
          <p:nvPr/>
        </p:nvGrpSpPr>
        <p:grpSpPr>
          <a:xfrm>
            <a:off x="4793622" y="4513800"/>
            <a:ext cx="1852094" cy="2058674"/>
            <a:chOff x="4793622" y="4513800"/>
            <a:chExt cx="1852094" cy="205867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DC88EE-3BB1-1788-7D3D-D6C675EC2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3299" y="4513800"/>
              <a:ext cx="608900" cy="653925"/>
            </a:xfrm>
            <a:prstGeom prst="rect">
              <a:avLst/>
            </a:prstGeom>
          </p:spPr>
        </p:pic>
        <p:sp>
          <p:nvSpPr>
            <p:cNvPr id="66" name="Text Placeholder 3">
              <a:extLst>
                <a:ext uri="{FF2B5EF4-FFF2-40B4-BE49-F238E27FC236}">
                  <a16:creationId xmlns:a16="http://schemas.microsoft.com/office/drawing/2014/main" id="{4C2480CB-28D6-A0F0-393E-84EC23662F00}"/>
                </a:ext>
              </a:extLst>
            </p:cNvPr>
            <p:cNvSpPr txBox="1">
              <a:spLocks/>
            </p:cNvSpPr>
            <p:nvPr/>
          </p:nvSpPr>
          <p:spPr>
            <a:xfrm>
              <a:off x="4793622" y="5759500"/>
              <a:ext cx="1852094" cy="812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7"/>
              </a:pPr>
              <a:r>
                <a:rPr lang="en-AU" sz="1600" dirty="0">
                  <a:latin typeface="+mn-lt"/>
                </a:rPr>
                <a:t>Feedback and goal setting</a:t>
              </a:r>
            </a:p>
          </p:txBody>
        </p:sp>
        <p:pic>
          <p:nvPicPr>
            <p:cNvPr id="77" name="Picture 76" descr="Checklist with a target">
              <a:extLst>
                <a:ext uri="{FF2B5EF4-FFF2-40B4-BE49-F238E27FC236}">
                  <a16:creationId xmlns:a16="http://schemas.microsoft.com/office/drawing/2014/main" id="{45EC2B0E-5E9A-6A5E-FDCC-8537F494A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5925" y="5248215"/>
              <a:ext cx="600075" cy="514350"/>
            </a:xfrm>
            <a:prstGeom prst="rect">
              <a:avLst/>
            </a:prstGeom>
          </p:spPr>
        </p:pic>
      </p:grpSp>
      <p:grpSp>
        <p:nvGrpSpPr>
          <p:cNvPr id="86" name="Group 85" descr="8. Language review.">
            <a:extLst>
              <a:ext uri="{FF2B5EF4-FFF2-40B4-BE49-F238E27FC236}">
                <a16:creationId xmlns:a16="http://schemas.microsoft.com/office/drawing/2014/main" id="{E38E9228-8900-132C-D6FF-22A5E64E4ED7}"/>
              </a:ext>
            </a:extLst>
          </p:cNvPr>
          <p:cNvGrpSpPr/>
          <p:nvPr/>
        </p:nvGrpSpPr>
        <p:grpSpPr>
          <a:xfrm>
            <a:off x="2568700" y="4513558"/>
            <a:ext cx="2224922" cy="1702080"/>
            <a:chOff x="2568700" y="4513558"/>
            <a:chExt cx="2224922" cy="170208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CBD7D72-5A68-424E-932E-E932C135A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8915" y="4513558"/>
              <a:ext cx="608900" cy="653925"/>
            </a:xfrm>
            <a:prstGeom prst="rect">
              <a:avLst/>
            </a:prstGeom>
          </p:spPr>
        </p:pic>
        <p:sp>
          <p:nvSpPr>
            <p:cNvPr id="70" name="Text Placeholder 3">
              <a:extLst>
                <a:ext uri="{FF2B5EF4-FFF2-40B4-BE49-F238E27FC236}">
                  <a16:creationId xmlns:a16="http://schemas.microsoft.com/office/drawing/2014/main" id="{8ACD63C0-8D48-D641-F19E-605655CBAAA7}"/>
                </a:ext>
              </a:extLst>
            </p:cNvPr>
            <p:cNvSpPr txBox="1">
              <a:spLocks/>
            </p:cNvSpPr>
            <p:nvPr/>
          </p:nvSpPr>
          <p:spPr>
            <a:xfrm>
              <a:off x="2568700" y="5743735"/>
              <a:ext cx="2224922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8"/>
              </a:pPr>
              <a:r>
                <a:rPr lang="en-AU" sz="1600" dirty="0">
                  <a:latin typeface="+mn-lt"/>
                </a:rPr>
                <a:t>Language review</a:t>
              </a:r>
            </a:p>
          </p:txBody>
        </p:sp>
        <p:pic>
          <p:nvPicPr>
            <p:cNvPr id="76" name="Picture 75" descr="An icon that is half a speech bubble, and half a globe image. Arrows curve around the image in a circular direction.">
              <a:extLst>
                <a:ext uri="{FF2B5EF4-FFF2-40B4-BE49-F238E27FC236}">
                  <a16:creationId xmlns:a16="http://schemas.microsoft.com/office/drawing/2014/main" id="{043D6776-ADB6-AE8B-CA17-BC399C78F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6665" y="5267205"/>
              <a:ext cx="533400" cy="523875"/>
            </a:xfrm>
            <a:prstGeom prst="rect">
              <a:avLst/>
            </a:prstGeom>
          </p:spPr>
        </p:pic>
      </p:grpSp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FCD031FC-6C3E-20CF-6909-2599F9D2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2</a:t>
            </a:fld>
            <a:endParaRPr lang="en-AU"/>
          </a:p>
        </p:txBody>
      </p:sp>
      <p:sp>
        <p:nvSpPr>
          <p:cNvPr id="2" name="Text Placeholder 65">
            <a:extLst>
              <a:ext uri="{FF2B5EF4-FFF2-40B4-BE49-F238E27FC236}">
                <a16:creationId xmlns:a16="http://schemas.microsoft.com/office/drawing/2014/main" id="{58D91147-E265-FFA4-2905-3A1880399C59}"/>
              </a:ext>
            </a:extLst>
          </p:cNvPr>
          <p:cNvSpPr txBox="1">
            <a:spLocks/>
          </p:cNvSpPr>
          <p:nvPr/>
        </p:nvSpPr>
        <p:spPr>
          <a:xfrm>
            <a:off x="328363" y="905601"/>
            <a:ext cx="2700000" cy="10800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Public Sans SemiBold" pitchFamily="2" charset="0"/>
              </a:rPr>
              <a:t>Stage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7B237-3B07-C236-8BF1-C9868FA3C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2651" y="2745597"/>
            <a:ext cx="870465" cy="870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709E76-7CBE-6FC7-0B04-4F52615681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6248" y="2759390"/>
            <a:ext cx="708272" cy="85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B7D6A-501B-39BA-42E3-9B1B5C9C4F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296" y="2722742"/>
            <a:ext cx="979427" cy="862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97C4E0-E4C5-DB3C-4F9A-503DB0C3C8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5247" y="2762384"/>
            <a:ext cx="941545" cy="700159"/>
          </a:xfrm>
          <a:prstGeom prst="rect">
            <a:avLst/>
          </a:prstGeom>
        </p:spPr>
      </p:pic>
      <p:pic>
        <p:nvPicPr>
          <p:cNvPr id="10" name="Picture 10" descr="Free vector graphics of Chat">
            <a:extLst>
              <a:ext uri="{FF2B5EF4-FFF2-40B4-BE49-F238E27FC236}">
                <a16:creationId xmlns:a16="http://schemas.microsoft.com/office/drawing/2014/main" id="{16A4D59D-DE91-E200-AD74-2E06F33B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229" y="3602985"/>
            <a:ext cx="676695" cy="4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C787A-F249-8387-D106-CFEE8A9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map – </a:t>
            </a:r>
            <a:r>
              <a:rPr lang="ko-KR" altLang="en-US" dirty="0"/>
              <a:t>날씨 어때요</a:t>
            </a:r>
            <a:r>
              <a:rPr lang="en-US" altLang="ko-KR" dirty="0"/>
              <a:t>? 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05DCD-96A0-EF3A-4031-B142FAF9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666992"/>
            <a:ext cx="10666828" cy="4363067"/>
          </a:xfrm>
          <a:prstGeom prst="rect">
            <a:avLst/>
          </a:prstGeom>
        </p:spPr>
      </p:pic>
      <p:grpSp>
        <p:nvGrpSpPr>
          <p:cNvPr id="79" name="Group 78" descr="1. Food.">
            <a:extLst>
              <a:ext uri="{FF2B5EF4-FFF2-40B4-BE49-F238E27FC236}">
                <a16:creationId xmlns:a16="http://schemas.microsoft.com/office/drawing/2014/main" id="{62DD87E9-FB8B-1BD0-1F38-865D8580698E}"/>
              </a:ext>
            </a:extLst>
          </p:cNvPr>
          <p:cNvGrpSpPr/>
          <p:nvPr/>
        </p:nvGrpSpPr>
        <p:grpSpPr>
          <a:xfrm>
            <a:off x="2221355" y="1205227"/>
            <a:ext cx="1473168" cy="1448210"/>
            <a:chOff x="1632808" y="1192035"/>
            <a:chExt cx="1473168" cy="1448210"/>
          </a:xfrm>
        </p:grpSpPr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9476CCFF-88C1-1A48-316E-070F740597D0}"/>
                </a:ext>
              </a:extLst>
            </p:cNvPr>
            <p:cNvSpPr txBox="1">
              <a:spLocks/>
            </p:cNvSpPr>
            <p:nvPr/>
          </p:nvSpPr>
          <p:spPr>
            <a:xfrm>
              <a:off x="1632808" y="1192035"/>
              <a:ext cx="1473168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/>
              </a:pPr>
              <a:r>
                <a:rPr lang="ko-KR" altLang="en-US" sz="1600" dirty="0">
                  <a:latin typeface="+mn-lt"/>
                </a:rPr>
                <a:t>날씨</a:t>
              </a:r>
              <a:endParaRPr lang="en-AU" sz="1600" dirty="0">
                <a:latin typeface="+mn-lt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D2823B-FE1A-66A7-E644-FB3F6B895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770" y="1986320"/>
              <a:ext cx="660809" cy="653925"/>
            </a:xfrm>
            <a:prstGeom prst="rect">
              <a:avLst/>
            </a:prstGeom>
          </p:spPr>
        </p:pic>
      </p:grpSp>
      <p:grpSp>
        <p:nvGrpSpPr>
          <p:cNvPr id="80" name="Group 79" descr="2. Questions.">
            <a:extLst>
              <a:ext uri="{FF2B5EF4-FFF2-40B4-BE49-F238E27FC236}">
                <a16:creationId xmlns:a16="http://schemas.microsoft.com/office/drawing/2014/main" id="{A94F73FA-FEDD-D597-4657-3BC5B954C49F}"/>
              </a:ext>
            </a:extLst>
          </p:cNvPr>
          <p:cNvGrpSpPr/>
          <p:nvPr/>
        </p:nvGrpSpPr>
        <p:grpSpPr>
          <a:xfrm>
            <a:off x="4273800" y="1205227"/>
            <a:ext cx="2046254" cy="1437339"/>
            <a:chOff x="3837366" y="1202906"/>
            <a:chExt cx="2046254" cy="1437339"/>
          </a:xfrm>
        </p:grpSpPr>
        <p:sp>
          <p:nvSpPr>
            <p:cNvPr id="44" name="Text Placeholder 3">
              <a:extLst>
                <a:ext uri="{FF2B5EF4-FFF2-40B4-BE49-F238E27FC236}">
                  <a16:creationId xmlns:a16="http://schemas.microsoft.com/office/drawing/2014/main" id="{D173BCDC-50C1-8AF1-52C6-3FA9C16B4788}"/>
                </a:ext>
              </a:extLst>
            </p:cNvPr>
            <p:cNvSpPr txBox="1">
              <a:spLocks/>
            </p:cNvSpPr>
            <p:nvPr/>
          </p:nvSpPr>
          <p:spPr>
            <a:xfrm>
              <a:off x="3837366" y="1202906"/>
              <a:ext cx="2046254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2"/>
              </a:pPr>
              <a:r>
                <a:rPr lang="ko-KR" altLang="en-US" sz="1600" dirty="0">
                  <a:latin typeface="+mn-lt"/>
                </a:rPr>
                <a:t>장소와 활동 </a:t>
              </a:r>
              <a:endParaRPr lang="en-AU" sz="1600" dirty="0">
                <a:latin typeface="+mn-lt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F88FB29-D62C-1450-4F69-233AFB6A9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3546" y="1986320"/>
              <a:ext cx="660809" cy="653925"/>
            </a:xfrm>
            <a:prstGeom prst="rect">
              <a:avLst/>
            </a:prstGeom>
          </p:spPr>
        </p:pic>
      </p:grpSp>
      <p:grpSp>
        <p:nvGrpSpPr>
          <p:cNvPr id="81" name="Group 80" descr="3. Menus.">
            <a:extLst>
              <a:ext uri="{FF2B5EF4-FFF2-40B4-BE49-F238E27FC236}">
                <a16:creationId xmlns:a16="http://schemas.microsoft.com/office/drawing/2014/main" id="{6F0EFC09-646B-C78F-8F69-59375B24EC27}"/>
              </a:ext>
            </a:extLst>
          </p:cNvPr>
          <p:cNvGrpSpPr/>
          <p:nvPr/>
        </p:nvGrpSpPr>
        <p:grpSpPr>
          <a:xfrm>
            <a:off x="6320054" y="1191867"/>
            <a:ext cx="2290404" cy="1452815"/>
            <a:chOff x="6320054" y="1191867"/>
            <a:chExt cx="2290404" cy="1452815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1ED1529D-5CE3-65C4-CEA6-5EA5442D4B80}"/>
                </a:ext>
              </a:extLst>
            </p:cNvPr>
            <p:cNvSpPr txBox="1">
              <a:spLocks/>
            </p:cNvSpPr>
            <p:nvPr/>
          </p:nvSpPr>
          <p:spPr>
            <a:xfrm>
              <a:off x="6320054" y="1191867"/>
              <a:ext cx="2290404" cy="6443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3"/>
              </a:pPr>
              <a:r>
                <a:rPr lang="ko-KR" altLang="en-US" sz="1600" dirty="0">
                  <a:latin typeface="+mn-lt"/>
                </a:rPr>
                <a:t>날씨 예보</a:t>
              </a:r>
              <a:endParaRPr lang="en-AU" sz="1600" dirty="0">
                <a:latin typeface="+mn-lt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C65AAB2-69A1-7389-A73E-3669FEB97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150" y="1990757"/>
              <a:ext cx="660809" cy="653925"/>
            </a:xfrm>
            <a:prstGeom prst="rect">
              <a:avLst/>
            </a:prstGeom>
          </p:spPr>
        </p:pic>
      </p:grpSp>
      <p:grpSp>
        <p:nvGrpSpPr>
          <p:cNvPr id="82" name="Group 81" descr="4. Chatterbox.">
            <a:extLst>
              <a:ext uri="{FF2B5EF4-FFF2-40B4-BE49-F238E27FC236}">
                <a16:creationId xmlns:a16="http://schemas.microsoft.com/office/drawing/2014/main" id="{8A6374F4-AEC5-EC8F-0DBB-12E6123D14D8}"/>
              </a:ext>
            </a:extLst>
          </p:cNvPr>
          <p:cNvGrpSpPr/>
          <p:nvPr/>
        </p:nvGrpSpPr>
        <p:grpSpPr>
          <a:xfrm>
            <a:off x="8561330" y="1202384"/>
            <a:ext cx="2290403" cy="1437225"/>
            <a:chOff x="8248641" y="1207457"/>
            <a:chExt cx="2290403" cy="1437225"/>
          </a:xfrm>
        </p:grpSpPr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id="{CB634D5D-97A1-78E6-3E2C-714F438685D6}"/>
                </a:ext>
              </a:extLst>
            </p:cNvPr>
            <p:cNvSpPr txBox="1">
              <a:spLocks/>
            </p:cNvSpPr>
            <p:nvPr/>
          </p:nvSpPr>
          <p:spPr>
            <a:xfrm>
              <a:off x="8248641" y="1207457"/>
              <a:ext cx="2290403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4"/>
              </a:pPr>
              <a:r>
                <a:rPr lang="ko-KR" altLang="en-US" sz="1600" dirty="0">
                  <a:latin typeface="+mn-lt"/>
                </a:rPr>
                <a:t>문장 만들기 </a:t>
              </a:r>
              <a:endParaRPr lang="en-AU" sz="1600" dirty="0">
                <a:latin typeface="+mn-lt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E386324-698E-0CCC-01C6-775C9867E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254" y="1990757"/>
              <a:ext cx="660809" cy="653925"/>
            </a:xfrm>
            <a:prstGeom prst="rect">
              <a:avLst/>
            </a:prstGeom>
          </p:spPr>
        </p:pic>
      </p:grpSp>
      <p:grpSp>
        <p:nvGrpSpPr>
          <p:cNvPr id="83" name="Group 82" descr="5. Assessment criteria.">
            <a:extLst>
              <a:ext uri="{FF2B5EF4-FFF2-40B4-BE49-F238E27FC236}">
                <a16:creationId xmlns:a16="http://schemas.microsoft.com/office/drawing/2014/main" id="{F4AAAE09-754F-5E3A-CAED-E040E1A797CB}"/>
              </a:ext>
            </a:extLst>
          </p:cNvPr>
          <p:cNvGrpSpPr/>
          <p:nvPr/>
        </p:nvGrpSpPr>
        <p:grpSpPr>
          <a:xfrm>
            <a:off x="7604506" y="3493834"/>
            <a:ext cx="3217004" cy="653924"/>
            <a:chOff x="7604506" y="3493834"/>
            <a:chExt cx="3217004" cy="653924"/>
          </a:xfrm>
        </p:grpSpPr>
        <p:sp>
          <p:nvSpPr>
            <p:cNvPr id="56" name="Text Placeholder 3">
              <a:extLst>
                <a:ext uri="{FF2B5EF4-FFF2-40B4-BE49-F238E27FC236}">
                  <a16:creationId xmlns:a16="http://schemas.microsoft.com/office/drawing/2014/main" id="{D854D3A0-33E9-031B-17A8-B6AC871176A7}"/>
                </a:ext>
              </a:extLst>
            </p:cNvPr>
            <p:cNvSpPr txBox="1">
              <a:spLocks/>
            </p:cNvSpPr>
            <p:nvPr/>
          </p:nvSpPr>
          <p:spPr>
            <a:xfrm>
              <a:off x="7604506" y="3520076"/>
              <a:ext cx="2603508" cy="6014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5"/>
              </a:pPr>
              <a:r>
                <a:rPr lang="ko-KR" altLang="en-US" sz="1600" dirty="0">
                  <a:latin typeface="+mn-lt"/>
                </a:rPr>
                <a:t>연습과제</a:t>
              </a:r>
              <a:endParaRPr lang="en-AU" sz="1600" dirty="0">
                <a:latin typeface="+mn-lt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634AC9-0BB7-986C-B5D3-8A3B9AE23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1311" y="3493834"/>
              <a:ext cx="660199" cy="653924"/>
            </a:xfrm>
            <a:prstGeom prst="rect">
              <a:avLst/>
            </a:prstGeom>
          </p:spPr>
        </p:pic>
      </p:grpSp>
      <p:grpSp>
        <p:nvGrpSpPr>
          <p:cNvPr id="84" name="Group 83" descr="6. Task – order food.&#10;">
            <a:extLst>
              <a:ext uri="{FF2B5EF4-FFF2-40B4-BE49-F238E27FC236}">
                <a16:creationId xmlns:a16="http://schemas.microsoft.com/office/drawing/2014/main" id="{2E90354D-F4E6-7DE1-E25D-9C619B99B39C}"/>
              </a:ext>
            </a:extLst>
          </p:cNvPr>
          <p:cNvGrpSpPr/>
          <p:nvPr/>
        </p:nvGrpSpPr>
        <p:grpSpPr>
          <a:xfrm>
            <a:off x="7456801" y="4588146"/>
            <a:ext cx="2827674" cy="1627491"/>
            <a:chOff x="6845601" y="4513558"/>
            <a:chExt cx="2827674" cy="1627491"/>
          </a:xfrm>
        </p:grpSpPr>
        <p:sp>
          <p:nvSpPr>
            <p:cNvPr id="60" name="Text Placeholder 3">
              <a:extLst>
                <a:ext uri="{FF2B5EF4-FFF2-40B4-BE49-F238E27FC236}">
                  <a16:creationId xmlns:a16="http://schemas.microsoft.com/office/drawing/2014/main" id="{7783200A-B140-4709-A059-931828C39ED1}"/>
                </a:ext>
              </a:extLst>
            </p:cNvPr>
            <p:cNvSpPr txBox="1">
              <a:spLocks/>
            </p:cNvSpPr>
            <p:nvPr/>
          </p:nvSpPr>
          <p:spPr>
            <a:xfrm>
              <a:off x="6845601" y="5669146"/>
              <a:ext cx="2827674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6"/>
              </a:pPr>
              <a:r>
                <a:rPr lang="ko-KR" altLang="en-US" sz="1600" dirty="0">
                  <a:latin typeface="+mn-lt"/>
                </a:rPr>
                <a:t>최종 과제 </a:t>
              </a:r>
              <a:r>
                <a:rPr lang="en-US" altLang="ko-KR" sz="1600" dirty="0">
                  <a:latin typeface="+mn-lt"/>
                </a:rPr>
                <a:t>(</a:t>
              </a:r>
              <a:r>
                <a:rPr lang="ko-KR" altLang="en-US" sz="1600" dirty="0">
                  <a:latin typeface="+mn-lt"/>
                </a:rPr>
                <a:t>일기쓰기</a:t>
              </a:r>
              <a:r>
                <a:rPr lang="en-US" altLang="ko-KR" sz="1600" dirty="0">
                  <a:latin typeface="+mn-lt"/>
                </a:rPr>
                <a:t>)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B4A7D36-AC4D-741B-E6B0-439771E6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4506" y="4513558"/>
              <a:ext cx="608900" cy="653925"/>
            </a:xfrm>
            <a:prstGeom prst="rect">
              <a:avLst/>
            </a:prstGeom>
          </p:spPr>
        </p:pic>
        <p:pic>
          <p:nvPicPr>
            <p:cNvPr id="78" name="Picture 77" descr="Two people engaged in a communication task, with another person filming the interaction.">
              <a:extLst>
                <a:ext uri="{FF2B5EF4-FFF2-40B4-BE49-F238E27FC236}">
                  <a16:creationId xmlns:a16="http://schemas.microsoft.com/office/drawing/2014/main" id="{C2B07BAF-9E42-ED9E-51D5-71EC1E44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4525" y="5192617"/>
              <a:ext cx="849465" cy="555419"/>
            </a:xfrm>
            <a:prstGeom prst="rect">
              <a:avLst/>
            </a:prstGeom>
          </p:spPr>
        </p:pic>
      </p:grpSp>
      <p:grpSp>
        <p:nvGrpSpPr>
          <p:cNvPr id="85" name="Group 84" descr="7. Feedback and goal setting.">
            <a:extLst>
              <a:ext uri="{FF2B5EF4-FFF2-40B4-BE49-F238E27FC236}">
                <a16:creationId xmlns:a16="http://schemas.microsoft.com/office/drawing/2014/main" id="{CD9A85DC-2704-94BA-BDE9-DCE51CC62DAF}"/>
              </a:ext>
            </a:extLst>
          </p:cNvPr>
          <p:cNvGrpSpPr/>
          <p:nvPr/>
        </p:nvGrpSpPr>
        <p:grpSpPr>
          <a:xfrm>
            <a:off x="4793622" y="4513800"/>
            <a:ext cx="1852094" cy="2058674"/>
            <a:chOff x="4793622" y="4513800"/>
            <a:chExt cx="1852094" cy="205867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DC88EE-3BB1-1788-7D3D-D6C675EC2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3299" y="4513800"/>
              <a:ext cx="608900" cy="653925"/>
            </a:xfrm>
            <a:prstGeom prst="rect">
              <a:avLst/>
            </a:prstGeom>
          </p:spPr>
        </p:pic>
        <p:sp>
          <p:nvSpPr>
            <p:cNvPr id="66" name="Text Placeholder 3">
              <a:extLst>
                <a:ext uri="{FF2B5EF4-FFF2-40B4-BE49-F238E27FC236}">
                  <a16:creationId xmlns:a16="http://schemas.microsoft.com/office/drawing/2014/main" id="{4C2480CB-28D6-A0F0-393E-84EC23662F00}"/>
                </a:ext>
              </a:extLst>
            </p:cNvPr>
            <p:cNvSpPr txBox="1">
              <a:spLocks/>
            </p:cNvSpPr>
            <p:nvPr/>
          </p:nvSpPr>
          <p:spPr>
            <a:xfrm>
              <a:off x="4793622" y="5759500"/>
              <a:ext cx="1852094" cy="812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7"/>
              </a:pPr>
              <a:r>
                <a:rPr lang="ko-KR" altLang="en-US" sz="1600" dirty="0">
                  <a:latin typeface="+mn-lt"/>
                </a:rPr>
                <a:t>피드백 </a:t>
              </a:r>
              <a:endParaRPr lang="en-AU" sz="1600" dirty="0">
                <a:latin typeface="+mn-lt"/>
              </a:endParaRPr>
            </a:p>
          </p:txBody>
        </p:sp>
        <p:pic>
          <p:nvPicPr>
            <p:cNvPr id="77" name="Picture 76" descr="Checklist with a target">
              <a:extLst>
                <a:ext uri="{FF2B5EF4-FFF2-40B4-BE49-F238E27FC236}">
                  <a16:creationId xmlns:a16="http://schemas.microsoft.com/office/drawing/2014/main" id="{45EC2B0E-5E9A-6A5E-FDCC-8537F494A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5925" y="5248215"/>
              <a:ext cx="600075" cy="514350"/>
            </a:xfrm>
            <a:prstGeom prst="rect">
              <a:avLst/>
            </a:prstGeom>
          </p:spPr>
        </p:pic>
      </p:grpSp>
      <p:grpSp>
        <p:nvGrpSpPr>
          <p:cNvPr id="86" name="Group 85" descr="8. Language review.">
            <a:extLst>
              <a:ext uri="{FF2B5EF4-FFF2-40B4-BE49-F238E27FC236}">
                <a16:creationId xmlns:a16="http://schemas.microsoft.com/office/drawing/2014/main" id="{E38E9228-8900-132C-D6FF-22A5E64E4ED7}"/>
              </a:ext>
            </a:extLst>
          </p:cNvPr>
          <p:cNvGrpSpPr/>
          <p:nvPr/>
        </p:nvGrpSpPr>
        <p:grpSpPr>
          <a:xfrm>
            <a:off x="2568700" y="4513558"/>
            <a:ext cx="2224922" cy="1702080"/>
            <a:chOff x="2568700" y="4513558"/>
            <a:chExt cx="2224922" cy="1702080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CBD7D72-5A68-424E-932E-E932C135A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8915" y="4513558"/>
              <a:ext cx="608900" cy="653925"/>
            </a:xfrm>
            <a:prstGeom prst="rect">
              <a:avLst/>
            </a:prstGeom>
          </p:spPr>
        </p:pic>
        <p:sp>
          <p:nvSpPr>
            <p:cNvPr id="70" name="Text Placeholder 3">
              <a:extLst>
                <a:ext uri="{FF2B5EF4-FFF2-40B4-BE49-F238E27FC236}">
                  <a16:creationId xmlns:a16="http://schemas.microsoft.com/office/drawing/2014/main" id="{8ACD63C0-8D48-D641-F19E-605655CBAAA7}"/>
                </a:ext>
              </a:extLst>
            </p:cNvPr>
            <p:cNvSpPr txBox="1">
              <a:spLocks/>
            </p:cNvSpPr>
            <p:nvPr/>
          </p:nvSpPr>
          <p:spPr>
            <a:xfrm>
              <a:off x="2568700" y="5743735"/>
              <a:ext cx="2224922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8"/>
              </a:pPr>
              <a:r>
                <a:rPr lang="ko-KR" altLang="en-US" sz="1600" dirty="0">
                  <a:latin typeface="+mn-lt"/>
                </a:rPr>
                <a:t>언어 복습</a:t>
              </a:r>
            </a:p>
          </p:txBody>
        </p:sp>
        <p:pic>
          <p:nvPicPr>
            <p:cNvPr id="76" name="Picture 75" descr="An icon that is half a speech bubble, and half a globe image. Arrows curve around the image in a circular direction.">
              <a:extLst>
                <a:ext uri="{FF2B5EF4-FFF2-40B4-BE49-F238E27FC236}">
                  <a16:creationId xmlns:a16="http://schemas.microsoft.com/office/drawing/2014/main" id="{043D6776-ADB6-AE8B-CA17-BC399C78F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6665" y="5267205"/>
              <a:ext cx="533400" cy="523875"/>
            </a:xfrm>
            <a:prstGeom prst="rect">
              <a:avLst/>
            </a:prstGeom>
          </p:spPr>
        </p:pic>
      </p:grpSp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FCD031FC-6C3E-20CF-6909-2599F9D2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3</a:t>
            </a:fld>
            <a:endParaRPr lang="en-AU"/>
          </a:p>
        </p:txBody>
      </p:sp>
      <p:sp>
        <p:nvSpPr>
          <p:cNvPr id="2" name="Text Placeholder 65">
            <a:extLst>
              <a:ext uri="{FF2B5EF4-FFF2-40B4-BE49-F238E27FC236}">
                <a16:creationId xmlns:a16="http://schemas.microsoft.com/office/drawing/2014/main" id="{58D91147-E265-FFA4-2905-3A1880399C59}"/>
              </a:ext>
            </a:extLst>
          </p:cNvPr>
          <p:cNvSpPr txBox="1">
            <a:spLocks/>
          </p:cNvSpPr>
          <p:nvPr/>
        </p:nvSpPr>
        <p:spPr>
          <a:xfrm>
            <a:off x="328363" y="905601"/>
            <a:ext cx="2700000" cy="10800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Public Sans SemiBold" pitchFamily="2" charset="0"/>
              </a:rPr>
              <a:t>Stage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7B237-3B07-C236-8BF1-C9868FA3C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2651" y="2745597"/>
            <a:ext cx="870465" cy="870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709E76-7CBE-6FC7-0B04-4F52615681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6248" y="2759390"/>
            <a:ext cx="708272" cy="85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B7D6A-501B-39BA-42E3-9B1B5C9C4F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296" y="2722742"/>
            <a:ext cx="979427" cy="862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97C4E0-E4C5-DB3C-4F9A-503DB0C3C8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5247" y="2762384"/>
            <a:ext cx="941545" cy="700159"/>
          </a:xfrm>
          <a:prstGeom prst="rect">
            <a:avLst/>
          </a:prstGeom>
        </p:spPr>
      </p:pic>
      <p:pic>
        <p:nvPicPr>
          <p:cNvPr id="10" name="Picture 10" descr="Free vector graphics of Chat">
            <a:extLst>
              <a:ext uri="{FF2B5EF4-FFF2-40B4-BE49-F238E27FC236}">
                <a16:creationId xmlns:a16="http://schemas.microsoft.com/office/drawing/2014/main" id="{16A4D59D-DE91-E200-AD74-2E06F33B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229" y="3602985"/>
            <a:ext cx="676695" cy="4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2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A96E7-908A-C41E-BE6A-2DC9B9E3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28</TotalTime>
  <Words>90</Words>
  <Application>Microsoft Office PowerPoint</Application>
  <PresentationFormat>Widescreen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Public Sans SemiBold</vt:lpstr>
      <vt:lpstr>Times New Roman</vt:lpstr>
      <vt:lpstr>Public Sans Light</vt:lpstr>
      <vt:lpstr>Public Sans</vt:lpstr>
      <vt:lpstr>NSWG Corporate</vt:lpstr>
      <vt:lpstr>Learning map – How’s the weather?</vt:lpstr>
      <vt:lpstr>Learning map – How’s the weather?</vt:lpstr>
      <vt:lpstr>Learning map – 날씨 어때요? 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Languages Stage 2 – Korean 'How's the weather' learning map</dc:title>
  <dc:creator>NSW Department of Education</dc:creator>
  <cp:keywords>Stage 2</cp:keywords>
  <dcterms:created xsi:type="dcterms:W3CDTF">2023-06-27T03:06:57Z</dcterms:created>
  <dcterms:modified xsi:type="dcterms:W3CDTF">2024-07-03T14:00:39Z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2023-08-07T05:53:34Z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3dc6e1b8-16ef-4f4c-b9ef-c4c98ed1c11e</vt:lpwstr>
  </property>
  <property fmtid="{D5CDD505-2E9C-101B-9397-08002B2CF9AE}" pid="8" name="MSIP_Label_b603dfd7-d93a-4381-a340-2995d8282205_ContentBits">
    <vt:lpwstr>0</vt:lpwstr>
  </property>
</Properties>
</file>