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15" r:id="rId1"/>
  </p:sldMasterIdLst>
  <p:notesMasterIdLst>
    <p:notesMasterId r:id="rId6"/>
  </p:notesMasterIdLst>
  <p:handoutMasterIdLst>
    <p:handoutMasterId r:id="rId7"/>
  </p:handoutMasterIdLst>
  <p:sldIdLst>
    <p:sldId id="350" r:id="rId2"/>
    <p:sldId id="400" r:id="rId3"/>
    <p:sldId id="403" r:id="rId4"/>
    <p:sldId id="402" r:id="rId5"/>
  </p:sldIdLst>
  <p:sldSz cx="12192000" cy="6858000"/>
  <p:notesSz cx="6858000" cy="9144000"/>
  <p:embeddedFontLst>
    <p:embeddedFont>
      <p:font typeface="Public Sans" pitchFamily="2" charset="0"/>
      <p:regular r:id="rId8"/>
      <p:bold r:id="rId9"/>
      <p:italic r:id="rId10"/>
      <p:boldItalic r:id="rId11"/>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3D6"/>
    <a:srgbClr val="00296C"/>
    <a:srgbClr val="EBEBEB"/>
    <a:srgbClr val="146CFD"/>
    <a:srgbClr val="0070C0"/>
    <a:srgbClr val="CBEDFD"/>
    <a:srgbClr val="002664"/>
    <a:srgbClr val="0046B8"/>
    <a:srgbClr val="FFFFFF"/>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0025" autoAdjust="0"/>
  </p:normalViewPr>
  <p:slideViewPr>
    <p:cSldViewPr snapToGrid="0">
      <p:cViewPr varScale="1">
        <p:scale>
          <a:sx n="82" d="100"/>
          <a:sy n="82" d="100"/>
        </p:scale>
        <p:origin x="876" y="102"/>
      </p:cViewPr>
      <p:guideLst>
        <p:guide orient="horz" pos="2160"/>
        <p:guide pos="3840"/>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17/09/2024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17/09/2024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3212090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3973752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8524057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4284000"/>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4284000"/>
            <a:ext cx="3600000"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4572000"/>
            <a:ext cx="3599999" cy="792000"/>
          </a:xfrm>
        </p:spPr>
        <p:txBody>
          <a:bodyPr/>
          <a:lstStyle>
            <a:lvl1pPr>
              <a:defRPr sz="1800">
                <a:solidFill>
                  <a:schemeClr val="accent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4284000"/>
            <a:ext cx="2772000" cy="1080000"/>
          </a:xfrm>
        </p:spPr>
        <p:txBody>
          <a:bodyPr>
            <a:noAutofit/>
          </a:bodyPr>
          <a:lstStyle>
            <a:lvl1pP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11214000" y="5867118"/>
            <a:ext cx="630000" cy="684882"/>
          </a:xfrm>
          <a:prstGeom prst="rect">
            <a:avLst/>
          </a:prstGeom>
        </p:spPr>
      </p:pic>
    </p:spTree>
    <p:extLst>
      <p:ext uri="{BB962C8B-B14F-4D97-AF65-F5344CB8AC3E}">
        <p14:creationId xmlns:p14="http://schemas.microsoft.com/office/powerpoint/2010/main" val="3695690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dirty="0"/>
              <a:t>References</a:t>
            </a:r>
            <a:endParaRPr lang="en-AU" dirty="0"/>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55426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628380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dirty="0"/>
              <a:t>Presenter name</a:t>
            </a:r>
            <a:endParaRPr lang="en-AU" dirty="0"/>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dirty="0"/>
          </a:p>
        </p:txBody>
      </p:sp>
    </p:spTree>
    <p:extLst>
      <p:ext uri="{BB962C8B-B14F-4D97-AF65-F5344CB8AC3E}">
        <p14:creationId xmlns:p14="http://schemas.microsoft.com/office/powerpoint/2010/main" val="2940333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dirty="0"/>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4287987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dirty="0"/>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4014633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05777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a:t>Click icon to add picture</a:t>
            </a:r>
            <a:endParaRPr lang="en-AU"/>
          </a:p>
        </p:txBody>
      </p:sp>
    </p:spTree>
    <p:extLst>
      <p:ext uri="{BB962C8B-B14F-4D97-AF65-F5344CB8AC3E}">
        <p14:creationId xmlns:p14="http://schemas.microsoft.com/office/powerpoint/2010/main" val="703771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dirty="0"/>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772490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650322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234724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1812225087"/>
      </p:ext>
    </p:extLst>
  </p:cSld>
  <p:clrMap bg1="lt1" tx1="dk1" bg2="lt2" tx2="dk2" accent1="accent1" accent2="accent2" accent3="accent3" accent4="accent4" accent5="accent5" accent6="accent6" hlink="hlink" folHlink="folHlink"/>
  <p:sldLayoutIdLst>
    <p:sldLayoutId id="2147483726"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png"/><Relationship Id="rId7" Type="http://schemas.openxmlformats.org/officeDocument/2006/relationships/image" Target="../media/image9.jpeg"/><Relationship Id="rId12"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8.jpeg"/><Relationship Id="rId11" Type="http://schemas.openxmlformats.org/officeDocument/2006/relationships/image" Target="../media/image13.png"/><Relationship Id="rId5" Type="http://schemas.openxmlformats.org/officeDocument/2006/relationships/image" Target="../media/image7.jpe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3.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png"/><Relationship Id="rId7" Type="http://schemas.openxmlformats.org/officeDocument/2006/relationships/image" Target="../media/image9.jpeg"/><Relationship Id="rId12"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image" Target="../media/image8.jpeg"/><Relationship Id="rId11" Type="http://schemas.openxmlformats.org/officeDocument/2006/relationships/image" Target="../media/image13.png"/><Relationship Id="rId5" Type="http://schemas.openxmlformats.org/officeDocument/2006/relationships/image" Target="../media/image7.jpe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hyperlink" Target="https://creativecommons.org/licenses/by/4.0/"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itle 64">
            <a:extLst>
              <a:ext uri="{FF2B5EF4-FFF2-40B4-BE49-F238E27FC236}">
                <a16:creationId xmlns:a16="http://schemas.microsoft.com/office/drawing/2014/main" id="{F032084D-E476-3927-7F15-8BBD868AB18D}"/>
              </a:ext>
            </a:extLst>
          </p:cNvPr>
          <p:cNvSpPr>
            <a:spLocks noGrp="1"/>
          </p:cNvSpPr>
          <p:nvPr>
            <p:ph type="ctrTitle"/>
          </p:nvPr>
        </p:nvSpPr>
        <p:spPr/>
        <p:txBody>
          <a:bodyPr/>
          <a:lstStyle/>
          <a:p>
            <a:r>
              <a:rPr lang="en-AU" dirty="0">
                <a:latin typeface="+mj-lt"/>
              </a:rPr>
              <a:t>Learning map – Friends forever</a:t>
            </a:r>
          </a:p>
        </p:txBody>
      </p:sp>
      <p:sp>
        <p:nvSpPr>
          <p:cNvPr id="66" name="Text Placeholder 65">
            <a:extLst>
              <a:ext uri="{FF2B5EF4-FFF2-40B4-BE49-F238E27FC236}">
                <a16:creationId xmlns:a16="http://schemas.microsoft.com/office/drawing/2014/main" id="{E9888BAE-4EAD-89B5-CF5B-EFBA113F3C53}"/>
              </a:ext>
            </a:extLst>
          </p:cNvPr>
          <p:cNvSpPr>
            <a:spLocks noGrp="1"/>
          </p:cNvSpPr>
          <p:nvPr>
            <p:ph type="body" sz="quarter" idx="10"/>
          </p:nvPr>
        </p:nvSpPr>
        <p:spPr/>
        <p:txBody>
          <a:bodyPr/>
          <a:lstStyle/>
          <a:p>
            <a:r>
              <a:rPr lang="en-AU" dirty="0"/>
              <a:t>Stage 2</a:t>
            </a:r>
          </a:p>
        </p:txBody>
      </p:sp>
      <p:sp>
        <p:nvSpPr>
          <p:cNvPr id="2" name="Footer Placeholder 6">
            <a:extLst>
              <a:ext uri="{FF2B5EF4-FFF2-40B4-BE49-F238E27FC236}">
                <a16:creationId xmlns:a16="http://schemas.microsoft.com/office/drawing/2014/main" id="{C43C3005-DC00-79B0-6ED4-6E598ACCB144}"/>
              </a:ext>
            </a:extLst>
          </p:cNvPr>
          <p:cNvSpPr>
            <a:spLocks noGrp="1"/>
          </p:cNvSpPr>
          <p:nvPr>
            <p:ph type="ftr" sz="quarter" idx="3"/>
          </p:nvPr>
        </p:nvSpPr>
        <p:spPr/>
        <p:txBody>
          <a:bodyPr/>
          <a:lstStyle/>
          <a:p>
            <a:r>
              <a:rPr lang="en-US" dirty="0">
                <a:latin typeface="+mn-lt"/>
              </a:rPr>
              <a:t>NSW Department of Education</a:t>
            </a:r>
            <a:endParaRPr lang="en-AU" dirty="0">
              <a:latin typeface="+mn-lt"/>
            </a:endParaRPr>
          </a:p>
        </p:txBody>
      </p:sp>
    </p:spTree>
    <p:extLst>
      <p:ext uri="{BB962C8B-B14F-4D97-AF65-F5344CB8AC3E}">
        <p14:creationId xmlns:p14="http://schemas.microsoft.com/office/powerpoint/2010/main" val="1003715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DC787A-F249-8387-D106-CFEE8A965854}"/>
              </a:ext>
            </a:extLst>
          </p:cNvPr>
          <p:cNvSpPr>
            <a:spLocks noGrp="1"/>
          </p:cNvSpPr>
          <p:nvPr>
            <p:ph type="title"/>
          </p:nvPr>
        </p:nvSpPr>
        <p:spPr/>
        <p:txBody>
          <a:bodyPr/>
          <a:lstStyle/>
          <a:p>
            <a:r>
              <a:rPr lang="en-US" dirty="0">
                <a:latin typeface="+mj-lt"/>
              </a:rPr>
              <a:t>Friends forever</a:t>
            </a:r>
            <a:endParaRPr lang="en-AU" dirty="0">
              <a:latin typeface="+mj-lt"/>
            </a:endParaRPr>
          </a:p>
        </p:txBody>
      </p:sp>
      <p:sp>
        <p:nvSpPr>
          <p:cNvPr id="3" name="Text Placeholder 2">
            <a:extLst>
              <a:ext uri="{FF2B5EF4-FFF2-40B4-BE49-F238E27FC236}">
                <a16:creationId xmlns:a16="http://schemas.microsoft.com/office/drawing/2014/main" id="{8A148B7C-119E-AFD2-CA5F-DCB367FAB26A}"/>
              </a:ext>
            </a:extLst>
          </p:cNvPr>
          <p:cNvSpPr>
            <a:spLocks noGrp="1"/>
          </p:cNvSpPr>
          <p:nvPr>
            <p:ph type="body" sz="quarter" idx="18"/>
          </p:nvPr>
        </p:nvSpPr>
        <p:spPr/>
        <p:txBody>
          <a:bodyPr/>
          <a:lstStyle/>
          <a:p>
            <a:r>
              <a:rPr lang="en-AU" dirty="0">
                <a:solidFill>
                  <a:srgbClr val="146CFD"/>
                </a:solidFill>
                <a:latin typeface="+mj-lt"/>
              </a:rPr>
              <a:t>Stage 2</a:t>
            </a:r>
          </a:p>
        </p:txBody>
      </p:sp>
      <p:pic>
        <p:nvPicPr>
          <p:cNvPr id="5" name="Picture 4">
            <a:extLst>
              <a:ext uri="{FF2B5EF4-FFF2-40B4-BE49-F238E27FC236}">
                <a16:creationId xmlns:a16="http://schemas.microsoft.com/office/drawing/2014/main" id="{AEF05DCD-96A0-EF3A-4031-B142FAF97F27}"/>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00" y="1666992"/>
            <a:ext cx="10666828" cy="4363067"/>
          </a:xfrm>
          <a:prstGeom prst="rect">
            <a:avLst/>
          </a:prstGeom>
        </p:spPr>
      </p:pic>
      <p:grpSp>
        <p:nvGrpSpPr>
          <p:cNvPr id="6" name="Group 5" descr="1. What is your friend's name?">
            <a:extLst>
              <a:ext uri="{FF2B5EF4-FFF2-40B4-BE49-F238E27FC236}">
                <a16:creationId xmlns:a16="http://schemas.microsoft.com/office/drawing/2014/main" id="{42D7296D-33CC-F413-5F16-335CED4A5282}"/>
              </a:ext>
            </a:extLst>
          </p:cNvPr>
          <p:cNvGrpSpPr/>
          <p:nvPr/>
        </p:nvGrpSpPr>
        <p:grpSpPr>
          <a:xfrm>
            <a:off x="1493640" y="1078284"/>
            <a:ext cx="2374975" cy="2200489"/>
            <a:chOff x="1493640" y="1078284"/>
            <a:chExt cx="2374975" cy="2200489"/>
          </a:xfrm>
        </p:grpSpPr>
        <p:sp>
          <p:nvSpPr>
            <p:cNvPr id="7" name="Text Placeholder 3">
              <a:extLst>
                <a:ext uri="{FF2B5EF4-FFF2-40B4-BE49-F238E27FC236}">
                  <a16:creationId xmlns:a16="http://schemas.microsoft.com/office/drawing/2014/main" id="{9476CCFF-88C1-1A48-316E-070F740597D0}"/>
                </a:ext>
              </a:extLst>
            </p:cNvPr>
            <p:cNvSpPr txBox="1">
              <a:spLocks/>
            </p:cNvSpPr>
            <p:nvPr/>
          </p:nvSpPr>
          <p:spPr>
            <a:xfrm>
              <a:off x="1493640" y="1078284"/>
              <a:ext cx="2374975" cy="737147"/>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a:pPr>
              <a:r>
                <a:rPr lang="en-AU" sz="1600" dirty="0">
                  <a:latin typeface="+mn-lt"/>
                </a:rPr>
                <a:t>What is your friend’s name?</a:t>
              </a:r>
            </a:p>
          </p:txBody>
        </p:sp>
        <p:pic>
          <p:nvPicPr>
            <p:cNvPr id="32" name="Picture 31">
              <a:extLst>
                <a:ext uri="{FF2B5EF4-FFF2-40B4-BE49-F238E27FC236}">
                  <a16:creationId xmlns:a16="http://schemas.microsoft.com/office/drawing/2014/main" id="{C7D2823B-FE1A-66A7-E644-FB3F6B895E18}"/>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50723" y="1966381"/>
              <a:ext cx="660809" cy="653925"/>
            </a:xfrm>
            <a:prstGeom prst="rect">
              <a:avLst/>
            </a:prstGeom>
          </p:spPr>
        </p:pic>
        <p:pic>
          <p:nvPicPr>
            <p:cNvPr id="1026" name="Picture 2">
              <a:extLst>
                <a:ext uri="{FF2B5EF4-FFF2-40B4-BE49-F238E27FC236}">
                  <a16:creationId xmlns:a16="http://schemas.microsoft.com/office/drawing/2014/main" id="{D68245A7-B07D-632F-6E32-A17431E8AC7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07235" y="2808619"/>
              <a:ext cx="1204367" cy="47015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8" name="Group 7" descr="2. Appearance">
            <a:extLst>
              <a:ext uri="{FF2B5EF4-FFF2-40B4-BE49-F238E27FC236}">
                <a16:creationId xmlns:a16="http://schemas.microsoft.com/office/drawing/2014/main" id="{5F5C4B52-91BA-0A8E-3B5A-EDEA4D94E979}"/>
              </a:ext>
            </a:extLst>
          </p:cNvPr>
          <p:cNvGrpSpPr/>
          <p:nvPr/>
        </p:nvGrpSpPr>
        <p:grpSpPr>
          <a:xfrm>
            <a:off x="4193205" y="1078284"/>
            <a:ext cx="1632642" cy="2420623"/>
            <a:chOff x="4146835" y="1078284"/>
            <a:chExt cx="1632642" cy="2420623"/>
          </a:xfrm>
        </p:grpSpPr>
        <p:sp>
          <p:nvSpPr>
            <p:cNvPr id="44" name="Text Placeholder 3">
              <a:extLst>
                <a:ext uri="{FF2B5EF4-FFF2-40B4-BE49-F238E27FC236}">
                  <a16:creationId xmlns:a16="http://schemas.microsoft.com/office/drawing/2014/main" id="{D173BCDC-50C1-8AF1-52C6-3FA9C16B4788}"/>
                </a:ext>
              </a:extLst>
            </p:cNvPr>
            <p:cNvSpPr txBox="1">
              <a:spLocks/>
            </p:cNvSpPr>
            <p:nvPr/>
          </p:nvSpPr>
          <p:spPr>
            <a:xfrm>
              <a:off x="4146835" y="1078284"/>
              <a:ext cx="1632642"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2"/>
              </a:pPr>
              <a:r>
                <a:rPr lang="en-AU" sz="1600" dirty="0">
                  <a:latin typeface="+mn-lt"/>
                </a:rPr>
                <a:t>Appearance</a:t>
              </a:r>
            </a:p>
          </p:txBody>
        </p:sp>
        <p:pic>
          <p:nvPicPr>
            <p:cNvPr id="45" name="Picture 44">
              <a:extLst>
                <a:ext uri="{FF2B5EF4-FFF2-40B4-BE49-F238E27FC236}">
                  <a16:creationId xmlns:a16="http://schemas.microsoft.com/office/drawing/2014/main" id="{4F88FB29-D62C-1450-4F69-233AFB6A9853}"/>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32752" y="1966381"/>
              <a:ext cx="660809" cy="653925"/>
            </a:xfrm>
            <a:prstGeom prst="rect">
              <a:avLst/>
            </a:prstGeom>
          </p:spPr>
        </p:pic>
        <p:pic>
          <p:nvPicPr>
            <p:cNvPr id="1028" name="Picture 4">
              <a:extLst>
                <a:ext uri="{FF2B5EF4-FFF2-40B4-BE49-F238E27FC236}">
                  <a16:creationId xmlns:a16="http://schemas.microsoft.com/office/drawing/2014/main" id="{7946C134-A7CD-32AD-928C-31AB7AFDB13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73741" y="2808619"/>
              <a:ext cx="435412" cy="69028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9" name="Group 8" descr="3. Things that you do together">
            <a:extLst>
              <a:ext uri="{FF2B5EF4-FFF2-40B4-BE49-F238E27FC236}">
                <a16:creationId xmlns:a16="http://schemas.microsoft.com/office/drawing/2014/main" id="{8BE24B9C-22B3-C440-D29D-B8724FCC7D59}"/>
              </a:ext>
            </a:extLst>
          </p:cNvPr>
          <p:cNvGrpSpPr/>
          <p:nvPr/>
        </p:nvGrpSpPr>
        <p:grpSpPr>
          <a:xfrm>
            <a:off x="6150437" y="1078284"/>
            <a:ext cx="1934562" cy="2384259"/>
            <a:chOff x="6044630" y="1078284"/>
            <a:chExt cx="1934562" cy="2384259"/>
          </a:xfrm>
        </p:grpSpPr>
        <p:sp>
          <p:nvSpPr>
            <p:cNvPr id="48" name="Text Placeholder 3">
              <a:extLst>
                <a:ext uri="{FF2B5EF4-FFF2-40B4-BE49-F238E27FC236}">
                  <a16:creationId xmlns:a16="http://schemas.microsoft.com/office/drawing/2014/main" id="{1ED1529D-5CE3-65C4-CEA6-5EA5442D4B80}"/>
                </a:ext>
              </a:extLst>
            </p:cNvPr>
            <p:cNvSpPr txBox="1">
              <a:spLocks/>
            </p:cNvSpPr>
            <p:nvPr/>
          </p:nvSpPr>
          <p:spPr>
            <a:xfrm>
              <a:off x="6044630" y="1078284"/>
              <a:ext cx="1934562" cy="737146"/>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3"/>
              </a:pPr>
              <a:r>
                <a:rPr lang="en-AU" sz="1600" dirty="0">
                  <a:latin typeface="+mn-lt"/>
                </a:rPr>
                <a:t>Things that you do together​</a:t>
              </a:r>
            </a:p>
          </p:txBody>
        </p:sp>
        <p:pic>
          <p:nvPicPr>
            <p:cNvPr id="49" name="Picture 48">
              <a:extLst>
                <a:ext uri="{FF2B5EF4-FFF2-40B4-BE49-F238E27FC236}">
                  <a16:creationId xmlns:a16="http://schemas.microsoft.com/office/drawing/2014/main" id="{1C65AAB2-69A1-7389-A73E-3669FEB97731}"/>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81507" y="1966381"/>
              <a:ext cx="660809" cy="653925"/>
            </a:xfrm>
            <a:prstGeom prst="rect">
              <a:avLst/>
            </a:prstGeom>
          </p:spPr>
        </p:pic>
        <p:pic>
          <p:nvPicPr>
            <p:cNvPr id="1030" name="Picture 6">
              <a:extLst>
                <a:ext uri="{FF2B5EF4-FFF2-40B4-BE49-F238E27FC236}">
                  <a16:creationId xmlns:a16="http://schemas.microsoft.com/office/drawing/2014/main" id="{25975369-0BD3-7B71-36BE-1557BDF0F9B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8230" y="2808619"/>
              <a:ext cx="823944" cy="65392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 name="Group 9" descr="4. Personality">
            <a:extLst>
              <a:ext uri="{FF2B5EF4-FFF2-40B4-BE49-F238E27FC236}">
                <a16:creationId xmlns:a16="http://schemas.microsoft.com/office/drawing/2014/main" id="{DB331C73-B9E3-99EF-A45C-5A36E1B1DBCD}"/>
              </a:ext>
            </a:extLst>
          </p:cNvPr>
          <p:cNvGrpSpPr/>
          <p:nvPr/>
        </p:nvGrpSpPr>
        <p:grpSpPr>
          <a:xfrm>
            <a:off x="8409588" y="1078284"/>
            <a:ext cx="1599391" cy="2351121"/>
            <a:chOff x="8409588" y="1078284"/>
            <a:chExt cx="1599391" cy="2351121"/>
          </a:xfrm>
        </p:grpSpPr>
        <p:sp>
          <p:nvSpPr>
            <p:cNvPr id="52" name="Text Placeholder 3">
              <a:extLst>
                <a:ext uri="{FF2B5EF4-FFF2-40B4-BE49-F238E27FC236}">
                  <a16:creationId xmlns:a16="http://schemas.microsoft.com/office/drawing/2014/main" id="{CB634D5D-97A1-78E6-3E2C-714F438685D6}"/>
                </a:ext>
              </a:extLst>
            </p:cNvPr>
            <p:cNvSpPr txBox="1">
              <a:spLocks/>
            </p:cNvSpPr>
            <p:nvPr/>
          </p:nvSpPr>
          <p:spPr>
            <a:xfrm>
              <a:off x="8409588" y="1078284"/>
              <a:ext cx="1599391"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4"/>
              </a:pPr>
              <a:r>
                <a:rPr lang="en-AU" sz="1600" dirty="0">
                  <a:latin typeface="+mn-lt"/>
                </a:rPr>
                <a:t>Personality</a:t>
              </a:r>
            </a:p>
          </p:txBody>
        </p:sp>
        <p:pic>
          <p:nvPicPr>
            <p:cNvPr id="53" name="Picture 52">
              <a:extLst>
                <a:ext uri="{FF2B5EF4-FFF2-40B4-BE49-F238E27FC236}">
                  <a16:creationId xmlns:a16="http://schemas.microsoft.com/office/drawing/2014/main" id="{5E386324-698E-0CCC-01C6-775C9867E358}"/>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78879" y="1966381"/>
              <a:ext cx="660809" cy="653925"/>
            </a:xfrm>
            <a:prstGeom prst="rect">
              <a:avLst/>
            </a:prstGeom>
          </p:spPr>
        </p:pic>
        <p:pic>
          <p:nvPicPr>
            <p:cNvPr id="1032" name="Picture 8">
              <a:extLst>
                <a:ext uri="{FF2B5EF4-FFF2-40B4-BE49-F238E27FC236}">
                  <a16:creationId xmlns:a16="http://schemas.microsoft.com/office/drawing/2014/main" id="{9A2E68ED-CEF1-0690-81F6-EAF56F63862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09612" y="2808619"/>
              <a:ext cx="655925" cy="62078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1" name="Group 10" descr="5. Assessment criteria">
            <a:extLst>
              <a:ext uri="{FF2B5EF4-FFF2-40B4-BE49-F238E27FC236}">
                <a16:creationId xmlns:a16="http://schemas.microsoft.com/office/drawing/2014/main" id="{97808AAB-6FEC-649B-D94E-37E79578ECB6}"/>
              </a:ext>
            </a:extLst>
          </p:cNvPr>
          <p:cNvGrpSpPr/>
          <p:nvPr/>
        </p:nvGrpSpPr>
        <p:grpSpPr>
          <a:xfrm>
            <a:off x="7604506" y="3476538"/>
            <a:ext cx="3852719" cy="657225"/>
            <a:chOff x="7604506" y="3476538"/>
            <a:chExt cx="3852719" cy="657225"/>
          </a:xfrm>
        </p:grpSpPr>
        <p:sp>
          <p:nvSpPr>
            <p:cNvPr id="56" name="Text Placeholder 3">
              <a:extLst>
                <a:ext uri="{FF2B5EF4-FFF2-40B4-BE49-F238E27FC236}">
                  <a16:creationId xmlns:a16="http://schemas.microsoft.com/office/drawing/2014/main" id="{D854D3A0-33E9-031B-17A8-B6AC871176A7}"/>
                </a:ext>
              </a:extLst>
            </p:cNvPr>
            <p:cNvSpPr txBox="1">
              <a:spLocks/>
            </p:cNvSpPr>
            <p:nvPr/>
          </p:nvSpPr>
          <p:spPr>
            <a:xfrm>
              <a:off x="7604506" y="3504430"/>
              <a:ext cx="2404473" cy="601440"/>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5"/>
              </a:pPr>
              <a:r>
                <a:rPr lang="en-AU" sz="1600" dirty="0">
                  <a:latin typeface="+mn-lt"/>
                </a:rPr>
                <a:t>Assessment criteria</a:t>
              </a:r>
            </a:p>
          </p:txBody>
        </p:sp>
        <p:pic>
          <p:nvPicPr>
            <p:cNvPr id="57" name="Picture 56">
              <a:extLst>
                <a:ext uri="{FF2B5EF4-FFF2-40B4-BE49-F238E27FC236}">
                  <a16:creationId xmlns:a16="http://schemas.microsoft.com/office/drawing/2014/main" id="{22634AC9-0BB7-986C-B5D3-8A3B9AE23EB1}"/>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61311" y="3478188"/>
              <a:ext cx="660199" cy="653924"/>
            </a:xfrm>
            <a:prstGeom prst="rect">
              <a:avLst/>
            </a:prstGeom>
          </p:spPr>
        </p:pic>
        <p:pic>
          <p:nvPicPr>
            <p:cNvPr id="75" name="Picture 74" descr="Checklist">
              <a:extLst>
                <a:ext uri="{FF2B5EF4-FFF2-40B4-BE49-F238E27FC236}">
                  <a16:creationId xmlns:a16="http://schemas.microsoft.com/office/drawing/2014/main" id="{7846B87D-3B7E-0DAB-79FE-C3DFA9A392C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971450" y="3476538"/>
              <a:ext cx="485775" cy="657225"/>
            </a:xfrm>
            <a:prstGeom prst="rect">
              <a:avLst/>
            </a:prstGeom>
          </p:spPr>
        </p:pic>
      </p:grpSp>
      <p:grpSp>
        <p:nvGrpSpPr>
          <p:cNvPr id="12" name="Group 11" descr="6. Communicative task">
            <a:extLst>
              <a:ext uri="{FF2B5EF4-FFF2-40B4-BE49-F238E27FC236}">
                <a16:creationId xmlns:a16="http://schemas.microsoft.com/office/drawing/2014/main" id="{802D91D1-4ACA-0A97-6101-FC6FA9D82311}"/>
              </a:ext>
            </a:extLst>
          </p:cNvPr>
          <p:cNvGrpSpPr/>
          <p:nvPr/>
        </p:nvGrpSpPr>
        <p:grpSpPr>
          <a:xfrm>
            <a:off x="6968243" y="4513558"/>
            <a:ext cx="2404473" cy="1833825"/>
            <a:chOff x="6968243" y="4513558"/>
            <a:chExt cx="2404473" cy="1833825"/>
          </a:xfrm>
        </p:grpSpPr>
        <p:sp>
          <p:nvSpPr>
            <p:cNvPr id="60" name="Text Placeholder 3">
              <a:extLst>
                <a:ext uri="{FF2B5EF4-FFF2-40B4-BE49-F238E27FC236}">
                  <a16:creationId xmlns:a16="http://schemas.microsoft.com/office/drawing/2014/main" id="{7783200A-B140-4709-A059-931828C39ED1}"/>
                </a:ext>
              </a:extLst>
            </p:cNvPr>
            <p:cNvSpPr txBox="1">
              <a:spLocks/>
            </p:cNvSpPr>
            <p:nvPr/>
          </p:nvSpPr>
          <p:spPr>
            <a:xfrm>
              <a:off x="6968243" y="5875480"/>
              <a:ext cx="2404473"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6"/>
              </a:pPr>
              <a:r>
                <a:rPr lang="en-AU" sz="1600" dirty="0">
                  <a:latin typeface="+mn-lt"/>
                </a:rPr>
                <a:t>Communicative task</a:t>
              </a:r>
            </a:p>
          </p:txBody>
        </p:sp>
        <p:pic>
          <p:nvPicPr>
            <p:cNvPr id="62" name="Picture 61">
              <a:extLst>
                <a:ext uri="{FF2B5EF4-FFF2-40B4-BE49-F238E27FC236}">
                  <a16:creationId xmlns:a16="http://schemas.microsoft.com/office/drawing/2014/main" id="{8B4A7D36-AC4D-741B-E6B0-439771E61B41}"/>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66029" y="4513558"/>
              <a:ext cx="608900" cy="653925"/>
            </a:xfrm>
            <a:prstGeom prst="rect">
              <a:avLst/>
            </a:prstGeom>
          </p:spPr>
        </p:pic>
        <p:pic>
          <p:nvPicPr>
            <p:cNvPr id="78" name="Picture 77" descr="Two people engaged in a communication task, with another person filming the interaction.">
              <a:extLst>
                <a:ext uri="{FF2B5EF4-FFF2-40B4-BE49-F238E27FC236}">
                  <a16:creationId xmlns:a16="http://schemas.microsoft.com/office/drawing/2014/main" id="{C2B07BAF-9E42-ED9E-51D5-71EC1E44A78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72307" y="5318433"/>
              <a:ext cx="1005168" cy="657225"/>
            </a:xfrm>
            <a:prstGeom prst="rect">
              <a:avLst/>
            </a:prstGeom>
          </p:spPr>
        </p:pic>
      </p:grpSp>
      <p:grpSp>
        <p:nvGrpSpPr>
          <p:cNvPr id="13" name="Group 12" descr="7. Feedback and goal setting">
            <a:extLst>
              <a:ext uri="{FF2B5EF4-FFF2-40B4-BE49-F238E27FC236}">
                <a16:creationId xmlns:a16="http://schemas.microsoft.com/office/drawing/2014/main" id="{0C6AED13-3401-002B-27A5-4DBB5C0B98A9}"/>
              </a:ext>
            </a:extLst>
          </p:cNvPr>
          <p:cNvGrpSpPr/>
          <p:nvPr/>
        </p:nvGrpSpPr>
        <p:grpSpPr>
          <a:xfrm>
            <a:off x="4570908" y="4513800"/>
            <a:ext cx="1852094" cy="2098826"/>
            <a:chOff x="4777421" y="4513800"/>
            <a:chExt cx="1852094" cy="2098826"/>
          </a:xfrm>
        </p:grpSpPr>
        <p:pic>
          <p:nvPicPr>
            <p:cNvPr id="64" name="Picture 63">
              <a:extLst>
                <a:ext uri="{FF2B5EF4-FFF2-40B4-BE49-F238E27FC236}">
                  <a16:creationId xmlns:a16="http://schemas.microsoft.com/office/drawing/2014/main" id="{77DC88EE-3BB1-1788-7D3D-D6C675EC207C}"/>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99018" y="4513800"/>
              <a:ext cx="608900" cy="653925"/>
            </a:xfrm>
            <a:prstGeom prst="rect">
              <a:avLst/>
            </a:prstGeom>
          </p:spPr>
        </p:pic>
        <p:sp>
          <p:nvSpPr>
            <p:cNvPr id="66" name="Text Placeholder 3">
              <a:extLst>
                <a:ext uri="{FF2B5EF4-FFF2-40B4-BE49-F238E27FC236}">
                  <a16:creationId xmlns:a16="http://schemas.microsoft.com/office/drawing/2014/main" id="{4C2480CB-28D6-A0F0-393E-84EC23662F00}"/>
                </a:ext>
              </a:extLst>
            </p:cNvPr>
            <p:cNvSpPr txBox="1">
              <a:spLocks/>
            </p:cNvSpPr>
            <p:nvPr/>
          </p:nvSpPr>
          <p:spPr>
            <a:xfrm>
              <a:off x="4777421" y="5875480"/>
              <a:ext cx="1852094" cy="737146"/>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7"/>
              </a:pPr>
              <a:r>
                <a:rPr lang="en-AU" sz="1600" dirty="0">
                  <a:latin typeface="+mn-lt"/>
                </a:rPr>
                <a:t>Feedback and goal setting</a:t>
              </a:r>
            </a:p>
          </p:txBody>
        </p:sp>
        <p:pic>
          <p:nvPicPr>
            <p:cNvPr id="77" name="Picture 76" descr="Checklist with a target">
              <a:extLst>
                <a:ext uri="{FF2B5EF4-FFF2-40B4-BE49-F238E27FC236}">
                  <a16:creationId xmlns:a16="http://schemas.microsoft.com/office/drawing/2014/main" id="{45EC2B0E-5E9A-6A5E-FDCC-8537F494A35C}"/>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443012" y="5318433"/>
              <a:ext cx="600075" cy="514350"/>
            </a:xfrm>
            <a:prstGeom prst="rect">
              <a:avLst/>
            </a:prstGeom>
          </p:spPr>
        </p:pic>
      </p:grpSp>
      <p:grpSp>
        <p:nvGrpSpPr>
          <p:cNvPr id="14" name="Group 13" descr="8. Language review">
            <a:extLst>
              <a:ext uri="{FF2B5EF4-FFF2-40B4-BE49-F238E27FC236}">
                <a16:creationId xmlns:a16="http://schemas.microsoft.com/office/drawing/2014/main" id="{EEBE9F34-0C6E-62E9-9488-92F77280EE07}"/>
              </a:ext>
            </a:extLst>
          </p:cNvPr>
          <p:cNvGrpSpPr/>
          <p:nvPr/>
        </p:nvGrpSpPr>
        <p:grpSpPr>
          <a:xfrm>
            <a:off x="2552499" y="4513558"/>
            <a:ext cx="1473169" cy="2099069"/>
            <a:chOff x="2552499" y="4513558"/>
            <a:chExt cx="1473169" cy="2099069"/>
          </a:xfrm>
        </p:grpSpPr>
        <p:pic>
          <p:nvPicPr>
            <p:cNvPr id="68" name="Picture 67">
              <a:extLst>
                <a:ext uri="{FF2B5EF4-FFF2-40B4-BE49-F238E27FC236}">
                  <a16:creationId xmlns:a16="http://schemas.microsoft.com/office/drawing/2014/main" id="{FCBD7D72-5A68-424E-932E-E932C135A17B}"/>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84633" y="4513558"/>
              <a:ext cx="608900" cy="653925"/>
            </a:xfrm>
            <a:prstGeom prst="rect">
              <a:avLst/>
            </a:prstGeom>
          </p:spPr>
        </p:pic>
        <p:sp>
          <p:nvSpPr>
            <p:cNvPr id="70" name="Text Placeholder 3">
              <a:extLst>
                <a:ext uri="{FF2B5EF4-FFF2-40B4-BE49-F238E27FC236}">
                  <a16:creationId xmlns:a16="http://schemas.microsoft.com/office/drawing/2014/main" id="{8ACD63C0-8D48-D641-F19E-605655CBAAA7}"/>
                </a:ext>
              </a:extLst>
            </p:cNvPr>
            <p:cNvSpPr txBox="1">
              <a:spLocks/>
            </p:cNvSpPr>
            <p:nvPr/>
          </p:nvSpPr>
          <p:spPr>
            <a:xfrm>
              <a:off x="2552499" y="5875480"/>
              <a:ext cx="1473169" cy="737147"/>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8"/>
              </a:pPr>
              <a:r>
                <a:rPr lang="en-AU" sz="1600" dirty="0">
                  <a:latin typeface="+mn-lt"/>
                </a:rPr>
                <a:t>Language review</a:t>
              </a:r>
            </a:p>
          </p:txBody>
        </p:sp>
        <p:pic>
          <p:nvPicPr>
            <p:cNvPr id="76" name="Picture 75" descr="An icon that is half a speech bubble, and half a globe image. Arrows curve around the image in a circular direction.">
              <a:extLst>
                <a:ext uri="{FF2B5EF4-FFF2-40B4-BE49-F238E27FC236}">
                  <a16:creationId xmlns:a16="http://schemas.microsoft.com/office/drawing/2014/main" id="{043D6776-ADB6-AE8B-CA17-BC399C78FE42}"/>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026795" y="5318433"/>
              <a:ext cx="533400" cy="523875"/>
            </a:xfrm>
            <a:prstGeom prst="rect">
              <a:avLst/>
            </a:prstGeom>
          </p:spPr>
        </p:pic>
      </p:grpSp>
      <p:sp>
        <p:nvSpPr>
          <p:cNvPr id="87" name="Slide Number Placeholder 86">
            <a:extLst>
              <a:ext uri="{FF2B5EF4-FFF2-40B4-BE49-F238E27FC236}">
                <a16:creationId xmlns:a16="http://schemas.microsoft.com/office/drawing/2014/main" id="{FCD031FC-6C3E-20CF-6909-2599F9D28DA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a:t>
            </a:fld>
            <a:endParaRPr lang="en-AU"/>
          </a:p>
        </p:txBody>
      </p:sp>
    </p:spTree>
    <p:extLst>
      <p:ext uri="{BB962C8B-B14F-4D97-AF65-F5344CB8AC3E}">
        <p14:creationId xmlns:p14="http://schemas.microsoft.com/office/powerpoint/2010/main" val="1364806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DC787A-F249-8387-D106-CFEE8A965854}"/>
              </a:ext>
            </a:extLst>
          </p:cNvPr>
          <p:cNvSpPr>
            <a:spLocks noGrp="1"/>
          </p:cNvSpPr>
          <p:nvPr>
            <p:ph type="title"/>
          </p:nvPr>
        </p:nvSpPr>
        <p:spPr/>
        <p:txBody>
          <a:bodyPr/>
          <a:lstStyle/>
          <a:p>
            <a:r>
              <a:rPr lang="en-US" dirty="0">
                <a:latin typeface="+mj-lt"/>
              </a:rPr>
              <a:t>Learning map – </a:t>
            </a:r>
            <a:r>
              <a:rPr lang="ja-JP" altLang="en-US" dirty="0">
                <a:latin typeface="+mj-lt"/>
                <a:ea typeface="SimSun" panose="02010600030101010101" pitchFamily="2" charset="-122"/>
              </a:rPr>
              <a:t>永远的朋友 </a:t>
            </a:r>
            <a:endParaRPr lang="en-AU" dirty="0">
              <a:latin typeface="+mj-lt"/>
            </a:endParaRPr>
          </a:p>
        </p:txBody>
      </p:sp>
      <p:sp>
        <p:nvSpPr>
          <p:cNvPr id="3" name="Text Placeholder 2">
            <a:extLst>
              <a:ext uri="{FF2B5EF4-FFF2-40B4-BE49-F238E27FC236}">
                <a16:creationId xmlns:a16="http://schemas.microsoft.com/office/drawing/2014/main" id="{8A148B7C-119E-AFD2-CA5F-DCB367FAB26A}"/>
              </a:ext>
            </a:extLst>
          </p:cNvPr>
          <p:cNvSpPr>
            <a:spLocks noGrp="1"/>
          </p:cNvSpPr>
          <p:nvPr>
            <p:ph type="body" sz="quarter" idx="18"/>
          </p:nvPr>
        </p:nvSpPr>
        <p:spPr/>
        <p:txBody>
          <a:bodyPr/>
          <a:lstStyle/>
          <a:p>
            <a:r>
              <a:rPr lang="en-AU" dirty="0">
                <a:solidFill>
                  <a:srgbClr val="146CFD"/>
                </a:solidFill>
                <a:latin typeface="+mj-lt"/>
              </a:rPr>
              <a:t>Stage 2</a:t>
            </a:r>
          </a:p>
        </p:txBody>
      </p:sp>
      <p:pic>
        <p:nvPicPr>
          <p:cNvPr id="5" name="Picture 4">
            <a:extLst>
              <a:ext uri="{FF2B5EF4-FFF2-40B4-BE49-F238E27FC236}">
                <a16:creationId xmlns:a16="http://schemas.microsoft.com/office/drawing/2014/main" id="{AEF05DCD-96A0-EF3A-4031-B142FAF97F27}"/>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00" y="1666992"/>
            <a:ext cx="10666828" cy="4363067"/>
          </a:xfrm>
          <a:prstGeom prst="rect">
            <a:avLst/>
          </a:prstGeom>
        </p:spPr>
      </p:pic>
      <p:grpSp>
        <p:nvGrpSpPr>
          <p:cNvPr id="6" name="Group 5" descr="1. What is your friend's name?">
            <a:extLst>
              <a:ext uri="{FF2B5EF4-FFF2-40B4-BE49-F238E27FC236}">
                <a16:creationId xmlns:a16="http://schemas.microsoft.com/office/drawing/2014/main" id="{42D7296D-33CC-F413-5F16-335CED4A5282}"/>
              </a:ext>
            </a:extLst>
          </p:cNvPr>
          <p:cNvGrpSpPr/>
          <p:nvPr/>
        </p:nvGrpSpPr>
        <p:grpSpPr>
          <a:xfrm>
            <a:off x="1493640" y="1078284"/>
            <a:ext cx="2374975" cy="2200489"/>
            <a:chOff x="1493640" y="1078284"/>
            <a:chExt cx="2374975" cy="2200489"/>
          </a:xfrm>
        </p:grpSpPr>
        <p:sp>
          <p:nvSpPr>
            <p:cNvPr id="7" name="Text Placeholder 3">
              <a:extLst>
                <a:ext uri="{FF2B5EF4-FFF2-40B4-BE49-F238E27FC236}">
                  <a16:creationId xmlns:a16="http://schemas.microsoft.com/office/drawing/2014/main" id="{9476CCFF-88C1-1A48-316E-070F740597D0}"/>
                </a:ext>
              </a:extLst>
            </p:cNvPr>
            <p:cNvSpPr txBox="1">
              <a:spLocks/>
            </p:cNvSpPr>
            <p:nvPr/>
          </p:nvSpPr>
          <p:spPr>
            <a:xfrm>
              <a:off x="1493640" y="1078284"/>
              <a:ext cx="2374975" cy="737147"/>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lgn="ctr">
                <a:buFont typeface="+mj-lt"/>
                <a:buAutoNum type="arabicPeriod"/>
              </a:pPr>
              <a:r>
                <a:rPr lang="ko-KR" altLang="en-US" sz="1600" dirty="0">
                  <a:latin typeface="+mn-lt"/>
                </a:rPr>
                <a:t>你的朋友叫什么？</a:t>
              </a:r>
              <a:endParaRPr lang="en-AU" sz="1600" dirty="0">
                <a:latin typeface="+mn-lt"/>
              </a:endParaRPr>
            </a:p>
          </p:txBody>
        </p:sp>
        <p:pic>
          <p:nvPicPr>
            <p:cNvPr id="32" name="Picture 31">
              <a:extLst>
                <a:ext uri="{FF2B5EF4-FFF2-40B4-BE49-F238E27FC236}">
                  <a16:creationId xmlns:a16="http://schemas.microsoft.com/office/drawing/2014/main" id="{C7D2823B-FE1A-66A7-E644-FB3F6B895E18}"/>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50723" y="1966381"/>
              <a:ext cx="660809" cy="653925"/>
            </a:xfrm>
            <a:prstGeom prst="rect">
              <a:avLst/>
            </a:prstGeom>
          </p:spPr>
        </p:pic>
        <p:pic>
          <p:nvPicPr>
            <p:cNvPr id="1026" name="Picture 2">
              <a:extLst>
                <a:ext uri="{FF2B5EF4-FFF2-40B4-BE49-F238E27FC236}">
                  <a16:creationId xmlns:a16="http://schemas.microsoft.com/office/drawing/2014/main" id="{D68245A7-B07D-632F-6E32-A17431E8AC7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07235" y="2808619"/>
              <a:ext cx="1204367" cy="47015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8" name="Group 7" descr="2. Appearance">
            <a:extLst>
              <a:ext uri="{FF2B5EF4-FFF2-40B4-BE49-F238E27FC236}">
                <a16:creationId xmlns:a16="http://schemas.microsoft.com/office/drawing/2014/main" id="{5F5C4B52-91BA-0A8E-3B5A-EDEA4D94E979}"/>
              </a:ext>
            </a:extLst>
          </p:cNvPr>
          <p:cNvGrpSpPr/>
          <p:nvPr/>
        </p:nvGrpSpPr>
        <p:grpSpPr>
          <a:xfrm>
            <a:off x="4193205" y="1078284"/>
            <a:ext cx="1632642" cy="2420623"/>
            <a:chOff x="4146835" y="1078284"/>
            <a:chExt cx="1632642" cy="2420623"/>
          </a:xfrm>
        </p:grpSpPr>
        <p:sp>
          <p:nvSpPr>
            <p:cNvPr id="44" name="Text Placeholder 3">
              <a:extLst>
                <a:ext uri="{FF2B5EF4-FFF2-40B4-BE49-F238E27FC236}">
                  <a16:creationId xmlns:a16="http://schemas.microsoft.com/office/drawing/2014/main" id="{D173BCDC-50C1-8AF1-52C6-3FA9C16B4788}"/>
                </a:ext>
              </a:extLst>
            </p:cNvPr>
            <p:cNvSpPr txBox="1">
              <a:spLocks/>
            </p:cNvSpPr>
            <p:nvPr/>
          </p:nvSpPr>
          <p:spPr>
            <a:xfrm>
              <a:off x="4146835" y="1078284"/>
              <a:ext cx="1632642"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lgn="ctr">
                <a:buFont typeface="+mj-lt"/>
                <a:buAutoNum type="arabicPeriod" startAt="2"/>
              </a:pPr>
              <a:r>
                <a:rPr lang="ko-KR" altLang="en-US" sz="1600" dirty="0">
                  <a:latin typeface="+mn-lt"/>
                </a:rPr>
                <a:t>外貌</a:t>
              </a:r>
              <a:endParaRPr lang="en-AU" sz="1600" dirty="0">
                <a:latin typeface="+mn-lt"/>
                <a:ea typeface="SimSun" panose="02010600030101010101" pitchFamily="2" charset="-122"/>
              </a:endParaRPr>
            </a:p>
          </p:txBody>
        </p:sp>
        <p:pic>
          <p:nvPicPr>
            <p:cNvPr id="45" name="Picture 44">
              <a:extLst>
                <a:ext uri="{FF2B5EF4-FFF2-40B4-BE49-F238E27FC236}">
                  <a16:creationId xmlns:a16="http://schemas.microsoft.com/office/drawing/2014/main" id="{4F88FB29-D62C-1450-4F69-233AFB6A9853}"/>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32752" y="1966381"/>
              <a:ext cx="660809" cy="653925"/>
            </a:xfrm>
            <a:prstGeom prst="rect">
              <a:avLst/>
            </a:prstGeom>
          </p:spPr>
        </p:pic>
        <p:pic>
          <p:nvPicPr>
            <p:cNvPr id="1028" name="Picture 4">
              <a:extLst>
                <a:ext uri="{FF2B5EF4-FFF2-40B4-BE49-F238E27FC236}">
                  <a16:creationId xmlns:a16="http://schemas.microsoft.com/office/drawing/2014/main" id="{7946C134-A7CD-32AD-928C-31AB7AFDB13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73741" y="2808619"/>
              <a:ext cx="435412" cy="69028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9" name="Group 8" descr="3. Things that you do together">
            <a:extLst>
              <a:ext uri="{FF2B5EF4-FFF2-40B4-BE49-F238E27FC236}">
                <a16:creationId xmlns:a16="http://schemas.microsoft.com/office/drawing/2014/main" id="{8BE24B9C-22B3-C440-D29D-B8724FCC7D59}"/>
              </a:ext>
            </a:extLst>
          </p:cNvPr>
          <p:cNvGrpSpPr/>
          <p:nvPr/>
        </p:nvGrpSpPr>
        <p:grpSpPr>
          <a:xfrm>
            <a:off x="6150437" y="1078284"/>
            <a:ext cx="1934562" cy="2384259"/>
            <a:chOff x="6044630" y="1078284"/>
            <a:chExt cx="1934562" cy="2384259"/>
          </a:xfrm>
        </p:grpSpPr>
        <p:sp>
          <p:nvSpPr>
            <p:cNvPr id="48" name="Text Placeholder 3">
              <a:extLst>
                <a:ext uri="{FF2B5EF4-FFF2-40B4-BE49-F238E27FC236}">
                  <a16:creationId xmlns:a16="http://schemas.microsoft.com/office/drawing/2014/main" id="{1ED1529D-5CE3-65C4-CEA6-5EA5442D4B80}"/>
                </a:ext>
              </a:extLst>
            </p:cNvPr>
            <p:cNvSpPr txBox="1">
              <a:spLocks/>
            </p:cNvSpPr>
            <p:nvPr/>
          </p:nvSpPr>
          <p:spPr>
            <a:xfrm>
              <a:off x="6044630" y="1078284"/>
              <a:ext cx="1934562" cy="737146"/>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lgn="ctr">
                <a:buFont typeface="+mj-lt"/>
                <a:buAutoNum type="arabicPeriod" startAt="3"/>
              </a:pPr>
              <a:r>
                <a:rPr lang="ko-KR" altLang="en-US" sz="1600" dirty="0">
                  <a:latin typeface="+mn-lt"/>
                </a:rPr>
                <a:t>一起做的事</a:t>
              </a:r>
              <a:endParaRPr lang="en-AU" sz="1600" dirty="0">
                <a:latin typeface="+mn-lt"/>
                <a:ea typeface="SimSun" panose="02010600030101010101" pitchFamily="2" charset="-122"/>
              </a:endParaRPr>
            </a:p>
          </p:txBody>
        </p:sp>
        <p:pic>
          <p:nvPicPr>
            <p:cNvPr id="49" name="Picture 48">
              <a:extLst>
                <a:ext uri="{FF2B5EF4-FFF2-40B4-BE49-F238E27FC236}">
                  <a16:creationId xmlns:a16="http://schemas.microsoft.com/office/drawing/2014/main" id="{1C65AAB2-69A1-7389-A73E-3669FEB97731}"/>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81507" y="1966381"/>
              <a:ext cx="660809" cy="653925"/>
            </a:xfrm>
            <a:prstGeom prst="rect">
              <a:avLst/>
            </a:prstGeom>
          </p:spPr>
        </p:pic>
        <p:pic>
          <p:nvPicPr>
            <p:cNvPr id="1030" name="Picture 6">
              <a:extLst>
                <a:ext uri="{FF2B5EF4-FFF2-40B4-BE49-F238E27FC236}">
                  <a16:creationId xmlns:a16="http://schemas.microsoft.com/office/drawing/2014/main" id="{25975369-0BD3-7B71-36BE-1557BDF0F9B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8230" y="2808619"/>
              <a:ext cx="823944" cy="65392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 name="Group 9" descr="4. Personality">
            <a:extLst>
              <a:ext uri="{FF2B5EF4-FFF2-40B4-BE49-F238E27FC236}">
                <a16:creationId xmlns:a16="http://schemas.microsoft.com/office/drawing/2014/main" id="{DB331C73-B9E3-99EF-A45C-5A36E1B1DBCD}"/>
              </a:ext>
            </a:extLst>
          </p:cNvPr>
          <p:cNvGrpSpPr/>
          <p:nvPr/>
        </p:nvGrpSpPr>
        <p:grpSpPr>
          <a:xfrm>
            <a:off x="8409588" y="1078284"/>
            <a:ext cx="1599391" cy="2351121"/>
            <a:chOff x="8409588" y="1078284"/>
            <a:chExt cx="1599391" cy="2351121"/>
          </a:xfrm>
        </p:grpSpPr>
        <p:sp>
          <p:nvSpPr>
            <p:cNvPr id="52" name="Text Placeholder 3">
              <a:extLst>
                <a:ext uri="{FF2B5EF4-FFF2-40B4-BE49-F238E27FC236}">
                  <a16:creationId xmlns:a16="http://schemas.microsoft.com/office/drawing/2014/main" id="{CB634D5D-97A1-78E6-3E2C-714F438685D6}"/>
                </a:ext>
              </a:extLst>
            </p:cNvPr>
            <p:cNvSpPr txBox="1">
              <a:spLocks/>
            </p:cNvSpPr>
            <p:nvPr/>
          </p:nvSpPr>
          <p:spPr>
            <a:xfrm>
              <a:off x="8409588" y="1078284"/>
              <a:ext cx="1599391"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lgn="ctr">
                <a:buFont typeface="+mj-lt"/>
                <a:buAutoNum type="arabicPeriod" startAt="4"/>
              </a:pPr>
              <a:r>
                <a:rPr lang="ko-KR" altLang="en-US" sz="1600" dirty="0">
                  <a:latin typeface="+mn-lt"/>
                </a:rPr>
                <a:t>性格</a:t>
              </a:r>
              <a:endParaRPr lang="en-AU" sz="1600" dirty="0">
                <a:latin typeface="+mn-lt"/>
                <a:ea typeface="SimSun" panose="02010600030101010101" pitchFamily="2" charset="-122"/>
              </a:endParaRPr>
            </a:p>
          </p:txBody>
        </p:sp>
        <p:pic>
          <p:nvPicPr>
            <p:cNvPr id="53" name="Picture 52">
              <a:extLst>
                <a:ext uri="{FF2B5EF4-FFF2-40B4-BE49-F238E27FC236}">
                  <a16:creationId xmlns:a16="http://schemas.microsoft.com/office/drawing/2014/main" id="{5E386324-698E-0CCC-01C6-775C9867E358}"/>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78879" y="1966381"/>
              <a:ext cx="660809" cy="653925"/>
            </a:xfrm>
            <a:prstGeom prst="rect">
              <a:avLst/>
            </a:prstGeom>
          </p:spPr>
        </p:pic>
        <p:pic>
          <p:nvPicPr>
            <p:cNvPr id="1032" name="Picture 8">
              <a:extLst>
                <a:ext uri="{FF2B5EF4-FFF2-40B4-BE49-F238E27FC236}">
                  <a16:creationId xmlns:a16="http://schemas.microsoft.com/office/drawing/2014/main" id="{9A2E68ED-CEF1-0690-81F6-EAF56F63862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09612" y="2808619"/>
              <a:ext cx="655925" cy="62078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1" name="Group 10" descr="5. Assessment criteria">
            <a:extLst>
              <a:ext uri="{FF2B5EF4-FFF2-40B4-BE49-F238E27FC236}">
                <a16:creationId xmlns:a16="http://schemas.microsoft.com/office/drawing/2014/main" id="{97808AAB-6FEC-649B-D94E-37E79578ECB6}"/>
              </a:ext>
            </a:extLst>
          </p:cNvPr>
          <p:cNvGrpSpPr/>
          <p:nvPr/>
        </p:nvGrpSpPr>
        <p:grpSpPr>
          <a:xfrm>
            <a:off x="7604506" y="3476538"/>
            <a:ext cx="3852719" cy="657225"/>
            <a:chOff x="7604506" y="3476538"/>
            <a:chExt cx="3852719" cy="657225"/>
          </a:xfrm>
        </p:grpSpPr>
        <p:sp>
          <p:nvSpPr>
            <p:cNvPr id="56" name="Text Placeholder 3">
              <a:extLst>
                <a:ext uri="{FF2B5EF4-FFF2-40B4-BE49-F238E27FC236}">
                  <a16:creationId xmlns:a16="http://schemas.microsoft.com/office/drawing/2014/main" id="{D854D3A0-33E9-031B-17A8-B6AC871176A7}"/>
                </a:ext>
              </a:extLst>
            </p:cNvPr>
            <p:cNvSpPr txBox="1">
              <a:spLocks/>
            </p:cNvSpPr>
            <p:nvPr/>
          </p:nvSpPr>
          <p:spPr>
            <a:xfrm>
              <a:off x="7604506" y="3603377"/>
              <a:ext cx="2404473" cy="400398"/>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5"/>
              </a:pPr>
              <a:r>
                <a:rPr lang="zh-CN" altLang="en-US" sz="1600" dirty="0">
                  <a:latin typeface="+mn-lt"/>
                  <a:ea typeface="SimSun" panose="02010600030101010101" pitchFamily="2" charset="-122"/>
                </a:rPr>
                <a:t>测试标准和模拟测试</a:t>
              </a:r>
              <a:endParaRPr lang="en-AU" sz="1600" dirty="0">
                <a:latin typeface="+mn-lt"/>
                <a:ea typeface="SimSun" panose="02010600030101010101" pitchFamily="2" charset="-122"/>
              </a:endParaRPr>
            </a:p>
          </p:txBody>
        </p:sp>
        <p:pic>
          <p:nvPicPr>
            <p:cNvPr id="57" name="Picture 56">
              <a:extLst>
                <a:ext uri="{FF2B5EF4-FFF2-40B4-BE49-F238E27FC236}">
                  <a16:creationId xmlns:a16="http://schemas.microsoft.com/office/drawing/2014/main" id="{22634AC9-0BB7-986C-B5D3-8A3B9AE23EB1}"/>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61311" y="3478188"/>
              <a:ext cx="660199" cy="653924"/>
            </a:xfrm>
            <a:prstGeom prst="rect">
              <a:avLst/>
            </a:prstGeom>
          </p:spPr>
        </p:pic>
        <p:pic>
          <p:nvPicPr>
            <p:cNvPr id="75" name="Picture 74" descr="Checklist">
              <a:extLst>
                <a:ext uri="{FF2B5EF4-FFF2-40B4-BE49-F238E27FC236}">
                  <a16:creationId xmlns:a16="http://schemas.microsoft.com/office/drawing/2014/main" id="{7846B87D-3B7E-0DAB-79FE-C3DFA9A392C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971450" y="3476538"/>
              <a:ext cx="485775" cy="657225"/>
            </a:xfrm>
            <a:prstGeom prst="rect">
              <a:avLst/>
            </a:prstGeom>
          </p:spPr>
        </p:pic>
      </p:grpSp>
      <p:grpSp>
        <p:nvGrpSpPr>
          <p:cNvPr id="12" name="Group 11" descr="6. Communicative task">
            <a:extLst>
              <a:ext uri="{FF2B5EF4-FFF2-40B4-BE49-F238E27FC236}">
                <a16:creationId xmlns:a16="http://schemas.microsoft.com/office/drawing/2014/main" id="{802D91D1-4ACA-0A97-6101-FC6FA9D82311}"/>
              </a:ext>
            </a:extLst>
          </p:cNvPr>
          <p:cNvGrpSpPr/>
          <p:nvPr/>
        </p:nvGrpSpPr>
        <p:grpSpPr>
          <a:xfrm>
            <a:off x="6968242" y="4513558"/>
            <a:ext cx="2404473" cy="1968583"/>
            <a:chOff x="6968242" y="4513558"/>
            <a:chExt cx="2404473" cy="1968583"/>
          </a:xfrm>
        </p:grpSpPr>
        <p:sp>
          <p:nvSpPr>
            <p:cNvPr id="60" name="Text Placeholder 3">
              <a:extLst>
                <a:ext uri="{FF2B5EF4-FFF2-40B4-BE49-F238E27FC236}">
                  <a16:creationId xmlns:a16="http://schemas.microsoft.com/office/drawing/2014/main" id="{7783200A-B140-4709-A059-931828C39ED1}"/>
                </a:ext>
              </a:extLst>
            </p:cNvPr>
            <p:cNvSpPr txBox="1">
              <a:spLocks/>
            </p:cNvSpPr>
            <p:nvPr/>
          </p:nvSpPr>
          <p:spPr>
            <a:xfrm>
              <a:off x="6968242" y="6010238"/>
              <a:ext cx="2404473"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lgn="ctr">
                <a:buFont typeface="+mj-lt"/>
                <a:buAutoNum type="arabicPeriod" startAt="6"/>
              </a:pPr>
              <a:r>
                <a:rPr lang="ko-KR" altLang="en-US" sz="1600" dirty="0">
                  <a:latin typeface="+mn-lt"/>
                </a:rPr>
                <a:t>测试​</a:t>
              </a:r>
              <a:endParaRPr lang="en-AU" sz="1600" dirty="0">
                <a:latin typeface="+mn-lt"/>
                <a:ea typeface="SimSun" panose="02010600030101010101" pitchFamily="2" charset="-122"/>
              </a:endParaRPr>
            </a:p>
          </p:txBody>
        </p:sp>
        <p:pic>
          <p:nvPicPr>
            <p:cNvPr id="62" name="Picture 61">
              <a:extLst>
                <a:ext uri="{FF2B5EF4-FFF2-40B4-BE49-F238E27FC236}">
                  <a16:creationId xmlns:a16="http://schemas.microsoft.com/office/drawing/2014/main" id="{8B4A7D36-AC4D-741B-E6B0-439771E61B41}"/>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66029" y="4513558"/>
              <a:ext cx="608900" cy="653925"/>
            </a:xfrm>
            <a:prstGeom prst="rect">
              <a:avLst/>
            </a:prstGeom>
          </p:spPr>
        </p:pic>
        <p:pic>
          <p:nvPicPr>
            <p:cNvPr id="78" name="Picture 77" descr="Two people engaged in a communication task, with another person filming the interaction.">
              <a:extLst>
                <a:ext uri="{FF2B5EF4-FFF2-40B4-BE49-F238E27FC236}">
                  <a16:creationId xmlns:a16="http://schemas.microsoft.com/office/drawing/2014/main" id="{C2B07BAF-9E42-ED9E-51D5-71EC1E44A78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72307" y="5318433"/>
              <a:ext cx="1005168" cy="657225"/>
            </a:xfrm>
            <a:prstGeom prst="rect">
              <a:avLst/>
            </a:prstGeom>
          </p:spPr>
        </p:pic>
      </p:grpSp>
      <p:grpSp>
        <p:nvGrpSpPr>
          <p:cNvPr id="13" name="Group 12" descr="7. Feedback and goal setting">
            <a:extLst>
              <a:ext uri="{FF2B5EF4-FFF2-40B4-BE49-F238E27FC236}">
                <a16:creationId xmlns:a16="http://schemas.microsoft.com/office/drawing/2014/main" id="{0C6AED13-3401-002B-27A5-4DBB5C0B98A9}"/>
              </a:ext>
            </a:extLst>
          </p:cNvPr>
          <p:cNvGrpSpPr/>
          <p:nvPr/>
        </p:nvGrpSpPr>
        <p:grpSpPr>
          <a:xfrm>
            <a:off x="4456065" y="4513800"/>
            <a:ext cx="2081780" cy="2233584"/>
            <a:chOff x="4662578" y="4513800"/>
            <a:chExt cx="2081780" cy="2233584"/>
          </a:xfrm>
        </p:grpSpPr>
        <p:pic>
          <p:nvPicPr>
            <p:cNvPr id="64" name="Picture 63">
              <a:extLst>
                <a:ext uri="{FF2B5EF4-FFF2-40B4-BE49-F238E27FC236}">
                  <a16:creationId xmlns:a16="http://schemas.microsoft.com/office/drawing/2014/main" id="{77DC88EE-3BB1-1788-7D3D-D6C675EC207C}"/>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99018" y="4513800"/>
              <a:ext cx="608900" cy="653925"/>
            </a:xfrm>
            <a:prstGeom prst="rect">
              <a:avLst/>
            </a:prstGeom>
          </p:spPr>
        </p:pic>
        <p:sp>
          <p:nvSpPr>
            <p:cNvPr id="66" name="Text Placeholder 3">
              <a:extLst>
                <a:ext uri="{FF2B5EF4-FFF2-40B4-BE49-F238E27FC236}">
                  <a16:creationId xmlns:a16="http://schemas.microsoft.com/office/drawing/2014/main" id="{4C2480CB-28D6-A0F0-393E-84EC23662F00}"/>
                </a:ext>
              </a:extLst>
            </p:cNvPr>
            <p:cNvSpPr txBox="1">
              <a:spLocks/>
            </p:cNvSpPr>
            <p:nvPr/>
          </p:nvSpPr>
          <p:spPr>
            <a:xfrm>
              <a:off x="4662578" y="6010238"/>
              <a:ext cx="2081780" cy="737146"/>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7"/>
              </a:pPr>
              <a:r>
                <a:rPr lang="zh-CN" altLang="en-US" sz="1600" dirty="0">
                  <a:latin typeface="+mn-lt"/>
                  <a:ea typeface="SimSun" panose="02010600030101010101" pitchFamily="2" charset="-122"/>
                </a:rPr>
                <a:t>反馈和目标设置</a:t>
              </a:r>
              <a:endParaRPr lang="en-AU" sz="1600" dirty="0">
                <a:latin typeface="+mn-lt"/>
                <a:ea typeface="SimSun" panose="02010600030101010101" pitchFamily="2" charset="-122"/>
              </a:endParaRPr>
            </a:p>
          </p:txBody>
        </p:sp>
        <p:pic>
          <p:nvPicPr>
            <p:cNvPr id="77" name="Picture 76" descr="Checklist with a target">
              <a:extLst>
                <a:ext uri="{FF2B5EF4-FFF2-40B4-BE49-F238E27FC236}">
                  <a16:creationId xmlns:a16="http://schemas.microsoft.com/office/drawing/2014/main" id="{45EC2B0E-5E9A-6A5E-FDCC-8537F494A35C}"/>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431289" y="5318433"/>
              <a:ext cx="600075" cy="514350"/>
            </a:xfrm>
            <a:prstGeom prst="rect">
              <a:avLst/>
            </a:prstGeom>
          </p:spPr>
        </p:pic>
      </p:grpSp>
      <p:grpSp>
        <p:nvGrpSpPr>
          <p:cNvPr id="14" name="Group 13" descr="8. Language review">
            <a:extLst>
              <a:ext uri="{FF2B5EF4-FFF2-40B4-BE49-F238E27FC236}">
                <a16:creationId xmlns:a16="http://schemas.microsoft.com/office/drawing/2014/main" id="{EEBE9F34-0C6E-62E9-9488-92F77280EE07}"/>
              </a:ext>
            </a:extLst>
          </p:cNvPr>
          <p:cNvGrpSpPr/>
          <p:nvPr/>
        </p:nvGrpSpPr>
        <p:grpSpPr>
          <a:xfrm>
            <a:off x="2575017" y="4513558"/>
            <a:ext cx="1473169" cy="2257283"/>
            <a:chOff x="2575017" y="4513558"/>
            <a:chExt cx="1473169" cy="2257283"/>
          </a:xfrm>
        </p:grpSpPr>
        <p:pic>
          <p:nvPicPr>
            <p:cNvPr id="68" name="Picture 67">
              <a:extLst>
                <a:ext uri="{FF2B5EF4-FFF2-40B4-BE49-F238E27FC236}">
                  <a16:creationId xmlns:a16="http://schemas.microsoft.com/office/drawing/2014/main" id="{FCBD7D72-5A68-424E-932E-E932C135A17B}"/>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84633" y="4513558"/>
              <a:ext cx="608900" cy="653925"/>
            </a:xfrm>
            <a:prstGeom prst="rect">
              <a:avLst/>
            </a:prstGeom>
          </p:spPr>
        </p:pic>
        <p:sp>
          <p:nvSpPr>
            <p:cNvPr id="70" name="Text Placeholder 3">
              <a:extLst>
                <a:ext uri="{FF2B5EF4-FFF2-40B4-BE49-F238E27FC236}">
                  <a16:creationId xmlns:a16="http://schemas.microsoft.com/office/drawing/2014/main" id="{8ACD63C0-8D48-D641-F19E-605655CBAAA7}"/>
                </a:ext>
              </a:extLst>
            </p:cNvPr>
            <p:cNvSpPr txBox="1">
              <a:spLocks/>
            </p:cNvSpPr>
            <p:nvPr/>
          </p:nvSpPr>
          <p:spPr>
            <a:xfrm>
              <a:off x="2575017" y="6033694"/>
              <a:ext cx="1473169" cy="737147"/>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lgn="ctr">
                <a:buFont typeface="+mj-lt"/>
                <a:buAutoNum type="arabicPeriod" startAt="8"/>
              </a:pPr>
              <a:r>
                <a:rPr lang="ko-KR" altLang="en-US" sz="1600" dirty="0">
                  <a:latin typeface="+mn-lt"/>
                </a:rPr>
                <a:t>总复习​</a:t>
              </a:r>
              <a:endParaRPr lang="en-AU" sz="1600" dirty="0">
                <a:latin typeface="+mn-lt"/>
              </a:endParaRPr>
            </a:p>
          </p:txBody>
        </p:sp>
        <p:pic>
          <p:nvPicPr>
            <p:cNvPr id="76" name="Picture 75" descr="An icon that is half a speech bubble, and half a globe image. Arrows curve around the image in a circular direction.">
              <a:extLst>
                <a:ext uri="{FF2B5EF4-FFF2-40B4-BE49-F238E27FC236}">
                  <a16:creationId xmlns:a16="http://schemas.microsoft.com/office/drawing/2014/main" id="{043D6776-ADB6-AE8B-CA17-BC399C78FE42}"/>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026795" y="5318433"/>
              <a:ext cx="533400" cy="523875"/>
            </a:xfrm>
            <a:prstGeom prst="rect">
              <a:avLst/>
            </a:prstGeom>
          </p:spPr>
        </p:pic>
      </p:grpSp>
      <p:sp>
        <p:nvSpPr>
          <p:cNvPr id="87" name="Slide Number Placeholder 86">
            <a:extLst>
              <a:ext uri="{FF2B5EF4-FFF2-40B4-BE49-F238E27FC236}">
                <a16:creationId xmlns:a16="http://schemas.microsoft.com/office/drawing/2014/main" id="{FCD031FC-6C3E-20CF-6909-2599F9D28DA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a:t>
            </a:fld>
            <a:endParaRPr lang="en-AU"/>
          </a:p>
        </p:txBody>
      </p:sp>
    </p:spTree>
    <p:extLst>
      <p:ext uri="{BB962C8B-B14F-4D97-AF65-F5344CB8AC3E}">
        <p14:creationId xmlns:p14="http://schemas.microsoft.com/office/powerpoint/2010/main" val="37631151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6C8553C-A280-05E3-831F-DB4C5A0E9C0B}"/>
              </a:ext>
            </a:extLst>
          </p:cNvPr>
          <p:cNvSpPr>
            <a:spLocks noGrp="1"/>
          </p:cNvSpPr>
          <p:nvPr>
            <p:ph type="title"/>
          </p:nvPr>
        </p:nvSpPr>
        <p:spPr/>
        <p:txBody>
          <a:bodyPr/>
          <a:lstStyle/>
          <a:p>
            <a:r>
              <a:rPr lang="en-AU" dirty="0">
                <a:latin typeface="+mj-lt"/>
              </a:rPr>
              <a:t>Copyright</a:t>
            </a:r>
            <a:endParaRPr lang="en-AU" dirty="0"/>
          </a:p>
        </p:txBody>
      </p:sp>
      <p:sp>
        <p:nvSpPr>
          <p:cNvPr id="6" name="Text Placeholder 5">
            <a:extLst>
              <a:ext uri="{FF2B5EF4-FFF2-40B4-BE49-F238E27FC236}">
                <a16:creationId xmlns:a16="http://schemas.microsoft.com/office/drawing/2014/main" id="{C75C2A67-9917-3052-C1D9-F96C75E13D68}"/>
              </a:ext>
            </a:extLst>
          </p:cNvPr>
          <p:cNvSpPr>
            <a:spLocks noGrp="1"/>
          </p:cNvSpPr>
          <p:nvPr>
            <p:ph type="body" sz="quarter" idx="18"/>
          </p:nvPr>
        </p:nvSpPr>
        <p:spPr/>
        <p:txBody>
          <a:bodyPr/>
          <a:lstStyle/>
          <a:p>
            <a:r>
              <a:rPr lang="en-AU" dirty="0">
                <a:latin typeface="+mj-lt"/>
              </a:rPr>
              <a:t>© State of New South Wales (Department of Education), 2024</a:t>
            </a:r>
          </a:p>
        </p:txBody>
      </p:sp>
      <p:sp>
        <p:nvSpPr>
          <p:cNvPr id="7" name="TextBox 6">
            <a:extLst>
              <a:ext uri="{FF2B5EF4-FFF2-40B4-BE49-F238E27FC236}">
                <a16:creationId xmlns:a16="http://schemas.microsoft.com/office/drawing/2014/main" id="{54E10297-DC3C-C84A-8212-0115683E8811}"/>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2">
                  <a:extLst>
                    <a:ext uri="{A12FA001-AC4F-418D-AE19-62706E023703}">
                      <ahyp:hlinkClr xmlns:ahyp="http://schemas.microsoft.com/office/drawing/2018/hyperlinkcolor" val="tx"/>
                    </a:ext>
                  </a:extLst>
                </a:hlinkClick>
              </a:rPr>
              <a:t>Creative Commons Attribution 4.0 International (CC BY 4.0) license</a:t>
            </a:r>
            <a:r>
              <a:rPr lang="en-AU" sz="1200" dirty="0">
                <a:solidFill>
                  <a:schemeClr val="bg1"/>
                </a:solidFill>
              </a:rPr>
              <a:t>.</a:t>
            </a:r>
          </a:p>
          <a:p>
            <a:pPr algn="l">
              <a:lnSpc>
                <a:spcPct val="150000"/>
              </a:lnSpc>
              <a:spcAft>
                <a:spcPts val="600"/>
              </a:spcAft>
            </a:pPr>
            <a:r>
              <a:rPr lang="en-AU" sz="1200" dirty="0">
                <a:solidFill>
                  <a:schemeClr val="bg1"/>
                </a:solidFill>
              </a:rPr>
              <a:t>This license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 2024.</a:t>
            </a:r>
          </a:p>
          <a:p>
            <a:pPr algn="l">
              <a:lnSpc>
                <a:spcPct val="150000"/>
              </a:lnSpc>
            </a:pPr>
            <a:r>
              <a:rPr lang="en-AU" sz="1200" dirty="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i="1" dirty="0">
                <a:solidFill>
                  <a:schemeClr val="bg1"/>
                </a:solidFill>
              </a:rPr>
              <a:t>Copyright Act 1968 </a:t>
            </a:r>
            <a:r>
              <a:rPr lang="en-AU" sz="1200" dirty="0">
                <a:solidFill>
                  <a:schemeClr val="bg1"/>
                </a:solidFill>
              </a:rPr>
              <a:t>(</a:t>
            </a:r>
            <a:r>
              <a:rPr lang="en-AU" sz="1200" dirty="0" err="1">
                <a:solidFill>
                  <a:schemeClr val="bg1"/>
                </a:solidFill>
              </a:rPr>
              <a:t>Cth</a:t>
            </a:r>
            <a:r>
              <a:rPr lang="en-AU" sz="1200" dirty="0">
                <a:solidFill>
                  <a:schemeClr val="bg1"/>
                </a:solidFill>
              </a:rPr>
              <a:t>). The department accepts no responsibility for content on third-party websites. </a:t>
            </a:r>
          </a:p>
        </p:txBody>
      </p:sp>
    </p:spTree>
    <p:extLst>
      <p:ext uri="{BB962C8B-B14F-4D97-AF65-F5344CB8AC3E}">
        <p14:creationId xmlns:p14="http://schemas.microsoft.com/office/powerpoint/2010/main" val="501294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8" id="{5B7CFD80-9B3F-274A-83E4-7C2C4402A121}" vid="{8F029A35-CC8A-F847-83C7-786F3DC187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Template-mathematics-V2</Template>
  <TotalTime>0</TotalTime>
  <Words>402</Words>
  <Application>Microsoft Office PowerPoint</Application>
  <PresentationFormat>Widescreen</PresentationFormat>
  <Paragraphs>40</Paragraphs>
  <Slides>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Times New Roman</vt:lpstr>
      <vt:lpstr>Public Sans</vt:lpstr>
      <vt:lpstr>1_NSWG Corporate</vt:lpstr>
      <vt:lpstr>Learning map – Friends forever</vt:lpstr>
      <vt:lpstr>Friends forever</vt:lpstr>
      <vt:lpstr>Learning map – 永远的朋友 </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map – Friends forever</dc:title>
  <dc:creator>NSW Department of Education</dc:creator>
  <dcterms:created xsi:type="dcterms:W3CDTF">2024-09-17T04:48:42Z</dcterms:created>
  <dcterms:modified xsi:type="dcterms:W3CDTF">2024-09-17T04:49:02Z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2024-09-17T04:49:02Z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ece29dc1-5488-4d12-89dd-d171670f754a</vt:lpwstr>
  </property>
  <property fmtid="{D5CDD505-2E9C-101B-9397-08002B2CF9AE}" pid="8" name="MSIP_Label_b603dfd7-d93a-4381-a340-2995d8282205_ContentBits">
    <vt:lpwstr>0</vt:lpwstr>
  </property>
</Properties>
</file>