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0" r:id="rId1"/>
  </p:sldMasterIdLst>
  <p:notesMasterIdLst>
    <p:notesMasterId r:id="rId26"/>
  </p:notesMasterIdLst>
  <p:sldIdLst>
    <p:sldId id="279"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Lst>
  <p:sldSz cx="12192000" cy="6858000"/>
  <p:notesSz cx="9144000" cy="6858000"/>
  <p:embeddedFontLst>
    <p:embeddedFont>
      <p:font typeface="Arial Unicode" panose="020B0604020202020204" charset="-128"/>
      <p:regular r:id="rId27"/>
    </p:embeddedFont>
    <p:embeddedFont>
      <p:font typeface="Canva Sans Bold" panose="020B0604020202020204" charset="0"/>
      <p:regular r:id="rId28"/>
    </p:embeddedFont>
    <p:embeddedFont>
      <p:font typeface="Public Sans" pitchFamily="2" charset="0"/>
      <p:regular r:id="rId29"/>
      <p:bold r:id="rId30"/>
      <p:italic r:id="rId31"/>
      <p:boldItalic r:id="rId32"/>
    </p:embeddedFont>
    <p:embeddedFont>
      <p:font typeface="Public Sans Light" pitchFamily="2" charset="0"/>
      <p:regular r:id="rId33"/>
      <p:italic r:id="rId34"/>
    </p:embeddedFont>
  </p:embeddedFontLst>
  <p:defaultTextStyle>
    <a:defPPr>
      <a:defRPr lang="en-US"/>
    </a:defPPr>
    <a:lvl1pPr marL="0" algn="l" defTabSz="698144" rtl="0" eaLnBrk="1" latinLnBrk="0" hangingPunct="1">
      <a:defRPr sz="1374" kern="1200">
        <a:solidFill>
          <a:schemeClr val="tx1"/>
        </a:solidFill>
        <a:latin typeface="+mn-lt"/>
        <a:ea typeface="+mn-ea"/>
        <a:cs typeface="+mn-cs"/>
      </a:defRPr>
    </a:lvl1pPr>
    <a:lvl2pPr marL="349072" algn="l" defTabSz="698144" rtl="0" eaLnBrk="1" latinLnBrk="0" hangingPunct="1">
      <a:defRPr sz="1374" kern="1200">
        <a:solidFill>
          <a:schemeClr val="tx1"/>
        </a:solidFill>
        <a:latin typeface="+mn-lt"/>
        <a:ea typeface="+mn-ea"/>
        <a:cs typeface="+mn-cs"/>
      </a:defRPr>
    </a:lvl2pPr>
    <a:lvl3pPr marL="698144" algn="l" defTabSz="698144" rtl="0" eaLnBrk="1" latinLnBrk="0" hangingPunct="1">
      <a:defRPr sz="1374" kern="1200">
        <a:solidFill>
          <a:schemeClr val="tx1"/>
        </a:solidFill>
        <a:latin typeface="+mn-lt"/>
        <a:ea typeface="+mn-ea"/>
        <a:cs typeface="+mn-cs"/>
      </a:defRPr>
    </a:lvl3pPr>
    <a:lvl4pPr marL="1047217" algn="l" defTabSz="698144" rtl="0" eaLnBrk="1" latinLnBrk="0" hangingPunct="1">
      <a:defRPr sz="1374" kern="1200">
        <a:solidFill>
          <a:schemeClr val="tx1"/>
        </a:solidFill>
        <a:latin typeface="+mn-lt"/>
        <a:ea typeface="+mn-ea"/>
        <a:cs typeface="+mn-cs"/>
      </a:defRPr>
    </a:lvl4pPr>
    <a:lvl5pPr marL="1396289" algn="l" defTabSz="698144" rtl="0" eaLnBrk="1" latinLnBrk="0" hangingPunct="1">
      <a:defRPr sz="1374" kern="1200">
        <a:solidFill>
          <a:schemeClr val="tx1"/>
        </a:solidFill>
        <a:latin typeface="+mn-lt"/>
        <a:ea typeface="+mn-ea"/>
        <a:cs typeface="+mn-cs"/>
      </a:defRPr>
    </a:lvl5pPr>
    <a:lvl6pPr marL="1745361" algn="l" defTabSz="698144" rtl="0" eaLnBrk="1" latinLnBrk="0" hangingPunct="1">
      <a:defRPr sz="1374" kern="1200">
        <a:solidFill>
          <a:schemeClr val="tx1"/>
        </a:solidFill>
        <a:latin typeface="+mn-lt"/>
        <a:ea typeface="+mn-ea"/>
        <a:cs typeface="+mn-cs"/>
      </a:defRPr>
    </a:lvl6pPr>
    <a:lvl7pPr marL="2094433" algn="l" defTabSz="698144" rtl="0" eaLnBrk="1" latinLnBrk="0" hangingPunct="1">
      <a:defRPr sz="1374" kern="1200">
        <a:solidFill>
          <a:schemeClr val="tx1"/>
        </a:solidFill>
        <a:latin typeface="+mn-lt"/>
        <a:ea typeface="+mn-ea"/>
        <a:cs typeface="+mn-cs"/>
      </a:defRPr>
    </a:lvl7pPr>
    <a:lvl8pPr marL="2443505" algn="l" defTabSz="698144" rtl="0" eaLnBrk="1" latinLnBrk="0" hangingPunct="1">
      <a:defRPr sz="1374" kern="1200">
        <a:solidFill>
          <a:schemeClr val="tx1"/>
        </a:solidFill>
        <a:latin typeface="+mn-lt"/>
        <a:ea typeface="+mn-ea"/>
        <a:cs typeface="+mn-cs"/>
      </a:defRPr>
    </a:lvl8pPr>
    <a:lvl9pPr marL="2792578" algn="l" defTabSz="698144" rtl="0" eaLnBrk="1" latinLnBrk="0" hangingPunct="1">
      <a:defRPr sz="137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85" userDrawn="1">
          <p15:clr>
            <a:srgbClr val="A4A3A4"/>
          </p15:clr>
        </p15:guide>
        <p15:guide id="2" pos="232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1D2"/>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103" d="100"/>
          <a:sy n="103" d="100"/>
        </p:scale>
        <p:origin x="876" y="114"/>
      </p:cViewPr>
      <p:guideLst>
        <p:guide orient="horz" pos="1385"/>
        <p:guide pos="2323"/>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DA90A5FE-535E-4BDD-B162-3078BE82D7AE}" type="datetimeFigureOut">
              <a:rPr lang="en-AU" smtClean="0"/>
              <a:t>13/06/2024</a:t>
            </a:fld>
            <a:endParaRPr lang="en-AU"/>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D27E5F7-766C-4242-91FC-12992E94E0DB}" type="slidenum">
              <a:rPr lang="en-AU" smtClean="0"/>
              <a:t>‹#›</a:t>
            </a:fld>
            <a:endParaRPr lang="en-AU"/>
          </a:p>
        </p:txBody>
      </p:sp>
    </p:spTree>
    <p:extLst>
      <p:ext uri="{BB962C8B-B14F-4D97-AF65-F5344CB8AC3E}">
        <p14:creationId xmlns:p14="http://schemas.microsoft.com/office/powerpoint/2010/main" val="3378890210"/>
      </p:ext>
    </p:extLst>
  </p:cSld>
  <p:clrMap bg1="lt1" tx1="dk1" bg2="lt2" tx2="dk2" accent1="accent1" accent2="accent2" accent3="accent3" accent4="accent4" accent5="accent5" accent6="accent6" hlink="hlink" folHlink="folHlink"/>
  <p:notesStyle>
    <a:lvl1pPr marL="0" algn="l" defTabSz="698144" rtl="0" eaLnBrk="1" latinLnBrk="0" hangingPunct="1">
      <a:defRPr sz="916" kern="1200">
        <a:solidFill>
          <a:schemeClr val="tx1"/>
        </a:solidFill>
        <a:latin typeface="+mn-lt"/>
        <a:ea typeface="+mn-ea"/>
        <a:cs typeface="+mn-cs"/>
      </a:defRPr>
    </a:lvl1pPr>
    <a:lvl2pPr marL="349072" algn="l" defTabSz="698144" rtl="0" eaLnBrk="1" latinLnBrk="0" hangingPunct="1">
      <a:defRPr sz="916" kern="1200">
        <a:solidFill>
          <a:schemeClr val="tx1"/>
        </a:solidFill>
        <a:latin typeface="+mn-lt"/>
        <a:ea typeface="+mn-ea"/>
        <a:cs typeface="+mn-cs"/>
      </a:defRPr>
    </a:lvl2pPr>
    <a:lvl3pPr marL="698144" algn="l" defTabSz="698144" rtl="0" eaLnBrk="1" latinLnBrk="0" hangingPunct="1">
      <a:defRPr sz="916" kern="1200">
        <a:solidFill>
          <a:schemeClr val="tx1"/>
        </a:solidFill>
        <a:latin typeface="+mn-lt"/>
        <a:ea typeface="+mn-ea"/>
        <a:cs typeface="+mn-cs"/>
      </a:defRPr>
    </a:lvl3pPr>
    <a:lvl4pPr marL="1047217" algn="l" defTabSz="698144" rtl="0" eaLnBrk="1" latinLnBrk="0" hangingPunct="1">
      <a:defRPr sz="916" kern="1200">
        <a:solidFill>
          <a:schemeClr val="tx1"/>
        </a:solidFill>
        <a:latin typeface="+mn-lt"/>
        <a:ea typeface="+mn-ea"/>
        <a:cs typeface="+mn-cs"/>
      </a:defRPr>
    </a:lvl4pPr>
    <a:lvl5pPr marL="1396289" algn="l" defTabSz="698144" rtl="0" eaLnBrk="1" latinLnBrk="0" hangingPunct="1">
      <a:defRPr sz="916" kern="1200">
        <a:solidFill>
          <a:schemeClr val="tx1"/>
        </a:solidFill>
        <a:latin typeface="+mn-lt"/>
        <a:ea typeface="+mn-ea"/>
        <a:cs typeface="+mn-cs"/>
      </a:defRPr>
    </a:lvl5pPr>
    <a:lvl6pPr marL="1745361" algn="l" defTabSz="698144" rtl="0" eaLnBrk="1" latinLnBrk="0" hangingPunct="1">
      <a:defRPr sz="916" kern="1200">
        <a:solidFill>
          <a:schemeClr val="tx1"/>
        </a:solidFill>
        <a:latin typeface="+mn-lt"/>
        <a:ea typeface="+mn-ea"/>
        <a:cs typeface="+mn-cs"/>
      </a:defRPr>
    </a:lvl6pPr>
    <a:lvl7pPr marL="2094433" algn="l" defTabSz="698144" rtl="0" eaLnBrk="1" latinLnBrk="0" hangingPunct="1">
      <a:defRPr sz="916" kern="1200">
        <a:solidFill>
          <a:schemeClr val="tx1"/>
        </a:solidFill>
        <a:latin typeface="+mn-lt"/>
        <a:ea typeface="+mn-ea"/>
        <a:cs typeface="+mn-cs"/>
      </a:defRPr>
    </a:lvl7pPr>
    <a:lvl8pPr marL="2443505" algn="l" defTabSz="698144" rtl="0" eaLnBrk="1" latinLnBrk="0" hangingPunct="1">
      <a:defRPr sz="916" kern="1200">
        <a:solidFill>
          <a:schemeClr val="tx1"/>
        </a:solidFill>
        <a:latin typeface="+mn-lt"/>
        <a:ea typeface="+mn-ea"/>
        <a:cs typeface="+mn-cs"/>
      </a:defRPr>
    </a:lvl8pPr>
    <a:lvl9pPr marL="2792578" algn="l" defTabSz="698144" rtl="0" eaLnBrk="1" latinLnBrk="0" hangingPunct="1">
      <a:defRPr sz="91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bg1"/>
              </a:solidFill>
            </a:endParaRPr>
          </a:p>
        </p:txBody>
      </p:sp>
      <p:sp>
        <p:nvSpPr>
          <p:cNvPr id="2" name="Title 1"/>
          <p:cNvSpPr>
            <a:spLocks noGrp="1"/>
          </p:cNvSpPr>
          <p:nvPr>
            <p:ph type="ctrTitle"/>
          </p:nvPr>
        </p:nvSpPr>
        <p:spPr>
          <a:xfrm>
            <a:off x="359999" y="360001"/>
            <a:ext cx="11484001" cy="2520000"/>
          </a:xfrm>
          <a:ln>
            <a:noFill/>
          </a:ln>
        </p:spPr>
        <p:txBody>
          <a:bodyPr anchor="t">
            <a:noAutofit/>
          </a:bodyPr>
          <a:lstStyle>
            <a:lvl1pPr algn="l">
              <a:lnSpc>
                <a:spcPct val="90000"/>
              </a:lnSpc>
              <a:defRPr sz="5613">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1"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9"/>
            <a:ext cx="4500000" cy="684882"/>
          </a:xfrm>
          <a:prstGeom prst="rect">
            <a:avLst/>
          </a:prstGeom>
        </p:spPr>
        <p:txBody>
          <a:bodyPr vert="horz" lIns="0" tIns="0" rIns="0" bIns="0" rtlCol="0" anchor="b" anchorCtr="0">
            <a:noAutofit/>
          </a:bodyPr>
          <a:lstStyle>
            <a:lvl1pPr algn="l">
              <a:defRPr sz="1637">
                <a:solidFill>
                  <a:schemeClr val="accent1"/>
                </a:solidFill>
                <a:latin typeface="+mn-lt"/>
              </a:defRPr>
            </a:lvl1pPr>
          </a:lstStyle>
          <a:p>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9"/>
            <a:ext cx="629999"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8"/>
            <a:ext cx="8532000" cy="424497"/>
          </a:xfrm>
        </p:spPr>
        <p:txBody>
          <a:bodyPr/>
          <a:lstStyle>
            <a:lvl1pPr>
              <a:defRPr sz="2105">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9" y="4273687"/>
            <a:ext cx="2772001" cy="424497"/>
          </a:xfrm>
        </p:spPr>
        <p:txBody>
          <a:bodyPr/>
          <a:lstStyle>
            <a:lvl1pPr>
              <a:defRPr sz="2105">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7"/>
            <a:ext cx="8532000" cy="424497"/>
          </a:xfrm>
        </p:spPr>
        <p:txBody>
          <a:bodyPr/>
          <a:lstStyle>
            <a:lvl1pPr>
              <a:defRPr sz="2339">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405302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636" userDrawn="1">
          <p15:clr>
            <a:srgbClr val="FBAE40"/>
          </p15:clr>
        </p15:guide>
        <p15:guide id="2" pos="246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1"/>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1"/>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6"/>
            <a:ext cx="6408000" cy="4140000"/>
          </a:xfrm>
        </p:spPr>
        <p:txBody>
          <a:bodyPr>
            <a:noAutofit/>
          </a:bodyPr>
          <a:lstStyle>
            <a:lvl1pPr>
              <a:defRPr sz="2105">
                <a:solidFill>
                  <a:schemeClr val="tx1"/>
                </a:solidFill>
                <a:latin typeface="+mn-lt"/>
              </a:defRPr>
            </a:lvl1pPr>
            <a:lvl2pPr>
              <a:defRPr sz="2105">
                <a:solidFill>
                  <a:schemeClr val="tx1"/>
                </a:solidFill>
                <a:latin typeface="+mn-lt"/>
              </a:defRPr>
            </a:lvl2pPr>
            <a:lvl3pPr>
              <a:defRPr sz="4210">
                <a:solidFill>
                  <a:schemeClr val="bg2"/>
                </a:solidFill>
                <a:latin typeface="+mn-lt"/>
              </a:defRPr>
            </a:lvl3pPr>
            <a:lvl4pPr>
              <a:defRPr sz="4210">
                <a:solidFill>
                  <a:schemeClr val="bg2"/>
                </a:solidFill>
                <a:latin typeface="+mn-lt"/>
              </a:defRPr>
            </a:lvl4pPr>
            <a:lvl5pPr>
              <a:defRPr sz="421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1" y="5976001"/>
            <a:ext cx="6407999" cy="360000"/>
          </a:xfrm>
        </p:spPr>
        <p:txBody>
          <a:bodyPr anchor="b">
            <a:noAutofit/>
          </a:bodyPr>
          <a:lstStyle>
            <a:lvl1pPr>
              <a:defRPr sz="1637">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39907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8"/>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1" y="-1709612"/>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2" y="1356045"/>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6930" tIns="53465" rIns="106930" bIns="53465" numCol="1" spcCol="0" rtlCol="0" fromWordArt="0" anchor="ctr" anchorCtr="0" forceAA="0" compatLnSpc="1">
            <a:prstTxWarp prst="textNoShape">
              <a:avLst/>
            </a:prstTxWarp>
            <a:noAutofit/>
          </a:bodyPr>
          <a:lstStyle/>
          <a:p>
            <a:pPr algn="ctr"/>
            <a:endParaRPr lang="en-AU" sz="2339"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3" y="1527045"/>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1" y="-1853292"/>
            <a:ext cx="12332911"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6930" tIns="53465" rIns="106930" bIns="53465" numCol="1" spcCol="0" rtlCol="0" fromWordArt="0" anchor="ctr" anchorCtr="0" forceAA="0" compatLnSpc="1">
            <a:prstTxWarp prst="textNoShape">
              <a:avLst/>
            </a:prstTxWarp>
            <a:noAutofit/>
          </a:bodyPr>
          <a:lstStyle/>
          <a:p>
            <a:pPr algn="ctr"/>
            <a:endParaRPr lang="en-AU" sz="2339"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4"/>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6930" tIns="53465" rIns="106930" bIns="53465" numCol="1" spcCol="0" rtlCol="0" fromWordArt="0" anchor="ctr" anchorCtr="0" forceAA="0" compatLnSpc="1">
            <a:prstTxWarp prst="textNoShape">
              <a:avLst/>
            </a:prstTxWarp>
            <a:noAutofit/>
          </a:bodyPr>
          <a:lstStyle/>
          <a:p>
            <a:pPr algn="ctr"/>
            <a:endParaRPr lang="en-AU" sz="2339"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6"/>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383880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1"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6930" tIns="53465" rIns="106930" bIns="53465" numCol="1" spcCol="0" rtlCol="0" fromWordArt="0" anchor="ctr" anchorCtr="0" forceAA="0" compatLnSpc="1">
            <a:prstTxWarp prst="textNoShape">
              <a:avLst/>
            </a:prstTxWarp>
            <a:noAutofit/>
          </a:bodyPr>
          <a:lstStyle/>
          <a:p>
            <a:pPr algn="ctr"/>
            <a:endParaRPr lang="en-AU" sz="2339"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4"/>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2"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6930" tIns="53465" rIns="106930" bIns="53465" numCol="1" spcCol="0" rtlCol="0" fromWordArt="0" anchor="ctr" anchorCtr="0" forceAA="0" compatLnSpc="1">
            <a:prstTxWarp prst="textNoShape">
              <a:avLst/>
            </a:prstTxWarp>
            <a:noAutofit/>
          </a:bodyPr>
          <a:lstStyle/>
          <a:p>
            <a:pPr algn="ctr"/>
            <a:endParaRPr lang="en-AU" sz="2339"/>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7"/>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6930" tIns="53465" rIns="106930" bIns="53465" numCol="1" spcCol="0" rtlCol="0" fromWordArt="0" anchor="ctr" anchorCtr="0" forceAA="0" compatLnSpc="1">
            <a:prstTxWarp prst="textNoShape">
              <a:avLst/>
            </a:prstTxWarp>
            <a:noAutofit/>
          </a:bodyPr>
          <a:lstStyle/>
          <a:p>
            <a:pPr algn="ctr"/>
            <a:endParaRPr lang="en-AU" sz="2339"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1" y="6858002"/>
            <a:ext cx="12332911"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6930" tIns="53465" rIns="106930" bIns="53465" numCol="1" spcCol="0" rtlCol="0" fromWordArt="0" anchor="ctr" anchorCtr="0" forceAA="0" compatLnSpc="1">
            <a:prstTxWarp prst="textNoShape">
              <a:avLst/>
            </a:prstTxWarp>
            <a:noAutofit/>
          </a:bodyPr>
          <a:lstStyle/>
          <a:p>
            <a:pPr algn="ctr"/>
            <a:endParaRPr lang="en-AU" sz="2339"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6" y="312182"/>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209605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1"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6930" tIns="53465" rIns="106930" bIns="53465" numCol="1" spcCol="0" rtlCol="0" fromWordArt="0" anchor="ctr" anchorCtr="0" forceAA="0" compatLnSpc="1">
            <a:prstTxWarp prst="textNoShape">
              <a:avLst/>
            </a:prstTxWarp>
            <a:noAutofit/>
          </a:bodyPr>
          <a:lstStyle/>
          <a:p>
            <a:pPr algn="ctr"/>
            <a:endParaRPr lang="en-AU" sz="2339"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9" y="2352558"/>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7" y="3220558"/>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1" y="6854942"/>
            <a:ext cx="12332911"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6930" tIns="53465" rIns="106930" bIns="53465" numCol="1" spcCol="0" rtlCol="0" fromWordArt="0" anchor="ctr" anchorCtr="0" forceAA="0" compatLnSpc="1">
            <a:prstTxWarp prst="textNoShape">
              <a:avLst/>
            </a:prstTxWarp>
            <a:noAutofit/>
          </a:bodyPr>
          <a:lstStyle/>
          <a:p>
            <a:pPr algn="ctr"/>
            <a:endParaRPr lang="en-AU" sz="2339"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6" y="312182"/>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2"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6930" tIns="53465" rIns="106930" bIns="53465" numCol="1" spcCol="0" rtlCol="0" fromWordArt="0" anchor="ctr" anchorCtr="0" forceAA="0" compatLnSpc="1">
            <a:prstTxWarp prst="textNoShape">
              <a:avLst/>
            </a:prstTxWarp>
            <a:noAutofit/>
          </a:bodyPr>
          <a:lstStyle/>
          <a:p>
            <a:pPr algn="ctr"/>
            <a:endParaRPr lang="en-AU" sz="2339" err="1"/>
          </a:p>
        </p:txBody>
      </p:sp>
    </p:spTree>
    <p:extLst>
      <p:ext uri="{BB962C8B-B14F-4D97-AF65-F5344CB8AC3E}">
        <p14:creationId xmlns:p14="http://schemas.microsoft.com/office/powerpoint/2010/main" val="300477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1"/>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2105">
                <a:latin typeface="+mn-lt"/>
              </a:defRPr>
            </a:lvl1pPr>
            <a:lvl2pPr>
              <a:lnSpc>
                <a:spcPct val="150000"/>
              </a:lnSpc>
              <a:defRPr sz="2105"/>
            </a:lvl2pPr>
            <a:lvl3pPr>
              <a:lnSpc>
                <a:spcPct val="150000"/>
              </a:lnSpc>
              <a:defRPr/>
            </a:lvl3pPr>
            <a:lvl4pPr>
              <a:lnSpc>
                <a:spcPct val="150000"/>
              </a:lnSpc>
              <a:defRPr sz="2105"/>
            </a:lvl4pPr>
            <a:lvl5pPr>
              <a:lnSpc>
                <a:spcPct val="150000"/>
              </a:lnSpc>
              <a:defRPr sz="2105"/>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Tree>
    <p:extLst>
      <p:ext uri="{BB962C8B-B14F-4D97-AF65-F5344CB8AC3E}">
        <p14:creationId xmlns:p14="http://schemas.microsoft.com/office/powerpoint/2010/main" val="21056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09" userDrawn="1">
          <p15:clr>
            <a:srgbClr val="FBAE40"/>
          </p15:clr>
        </p15:guide>
        <p15:guide id="2" pos="246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1"/>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2105">
                <a:latin typeface="+mn-lt"/>
              </a:defRPr>
            </a:lvl1pPr>
            <a:lvl2pPr>
              <a:lnSpc>
                <a:spcPct val="150000"/>
              </a:lnSpc>
              <a:defRPr sz="2105"/>
            </a:lvl2pPr>
            <a:lvl3pPr>
              <a:lnSpc>
                <a:spcPct val="150000"/>
              </a:lnSpc>
              <a:defRPr/>
            </a:lvl3pPr>
            <a:lvl4pPr>
              <a:lnSpc>
                <a:spcPct val="150000"/>
              </a:lnSpc>
              <a:defRPr sz="2105"/>
            </a:lvl4pPr>
            <a:lvl5pPr>
              <a:lnSpc>
                <a:spcPct val="150000"/>
              </a:lnSpc>
              <a:defRPr sz="2105"/>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9" y="1620002"/>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319179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09" userDrawn="1">
          <p15:clr>
            <a:srgbClr val="FBAE40"/>
          </p15:clr>
        </p15:guide>
        <p15:guide id="2" pos="246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1"/>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2105"/>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10" y="1951403"/>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5" y="1966626"/>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315437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09" userDrawn="1">
          <p15:clr>
            <a:srgbClr val="FBAE40"/>
          </p15:clr>
        </p15:guide>
        <p15:guide id="2" pos="246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1"/>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2105"/>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6"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9"/>
            <a:ext cx="4850456" cy="3869020"/>
          </a:xfrm>
        </p:spPr>
        <p:txBody>
          <a:bodyPr/>
          <a:lstStyle>
            <a:lvl1pPr algn="l">
              <a:defRPr sz="2105"/>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078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09" userDrawn="1">
          <p15:clr>
            <a:srgbClr val="FBAE40"/>
          </p15:clr>
        </p15:guide>
        <p15:guide id="2" pos="246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8"/>
            <a:ext cx="1963103" cy="2827973"/>
          </a:xfrm>
          <a:prstGeom prst="rect">
            <a:avLst/>
          </a:prstGeom>
          <a:noFill/>
        </p:spPr>
        <p:txBody>
          <a:bodyPr wrap="square" lIns="0" tIns="0" rIns="0" bIns="0" rtlCol="0">
            <a:noAutofit/>
          </a:bodyPr>
          <a:lstStyle/>
          <a:p>
            <a:pPr algn="l"/>
            <a:r>
              <a:rPr lang="en-AU" sz="40929"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3"/>
            <a:ext cx="8108950" cy="3458057"/>
          </a:xfrm>
        </p:spPr>
        <p:txBody>
          <a:bodyPr/>
          <a:lstStyle>
            <a:lvl1pPr marL="0" indent="0" algn="l" defTabSz="1069273" rtl="0" eaLnBrk="1" latinLnBrk="0" hangingPunct="1">
              <a:lnSpc>
                <a:spcPct val="150000"/>
              </a:lnSpc>
              <a:spcBef>
                <a:spcPts val="0"/>
              </a:spcBef>
              <a:spcAft>
                <a:spcPts val="1403"/>
              </a:spcAft>
              <a:buFont typeface="Arial" panose="020B0604020202020204" pitchFamily="34" charset="0"/>
              <a:buNone/>
              <a:defRPr lang="en-US" sz="2807"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1"/>
            <a:ext cx="8108950" cy="423139"/>
          </a:xfrm>
        </p:spPr>
        <p:txBody>
          <a:bodyPr/>
          <a:lstStyle>
            <a:lvl1pPr marL="0" indent="0" algn="r" defTabSz="1069273" rtl="0" eaLnBrk="1" latinLnBrk="0" hangingPunct="1">
              <a:lnSpc>
                <a:spcPct val="150000"/>
              </a:lnSpc>
              <a:spcBef>
                <a:spcPts val="0"/>
              </a:spcBef>
              <a:spcAft>
                <a:spcPts val="1403"/>
              </a:spcAft>
              <a:buFont typeface="Arial" panose="020B0604020202020204" pitchFamily="34" charset="0"/>
              <a:buNone/>
              <a:defRPr lang="en-US" sz="2105"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2"/>
            <a:ext cx="8108950" cy="423139"/>
          </a:xfrm>
        </p:spPr>
        <p:txBody>
          <a:bodyPr/>
          <a:lstStyle>
            <a:lvl1pPr marL="0" indent="0" algn="r" defTabSz="1069273" rtl="0" eaLnBrk="1" latinLnBrk="0" hangingPunct="1">
              <a:lnSpc>
                <a:spcPct val="150000"/>
              </a:lnSpc>
              <a:spcBef>
                <a:spcPts val="0"/>
              </a:spcBef>
              <a:spcAft>
                <a:spcPts val="1403"/>
              </a:spcAft>
              <a:buFont typeface="Arial" panose="020B0604020202020204" pitchFamily="34" charset="0"/>
              <a:buNone/>
              <a:defRPr lang="en-US" sz="1403"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169170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7"/>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5"/>
            <a:ext cx="10080000" cy="310015"/>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63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1"/>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1"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9"/>
            <a:ext cx="4500000" cy="684882"/>
          </a:xfrm>
          <a:prstGeom prst="rect">
            <a:avLst/>
          </a:prstGeom>
        </p:spPr>
        <p:txBody>
          <a:bodyPr vert="horz" lIns="0" tIns="0" rIns="0" bIns="0" rtlCol="0" anchor="b" anchorCtr="0">
            <a:noAutofit/>
          </a:bodyPr>
          <a:lstStyle>
            <a:lvl1pPr algn="l">
              <a:defRPr sz="1637">
                <a:solidFill>
                  <a:schemeClr val="accent1"/>
                </a:solidFill>
                <a:latin typeface="+mn-lt"/>
              </a:defRPr>
            </a:lvl1pPr>
          </a:lstStyle>
          <a:p>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9"/>
            <a:ext cx="629999"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9" y="360001"/>
            <a:ext cx="11484001" cy="2520000"/>
          </a:xfrm>
          <a:ln>
            <a:noFill/>
          </a:ln>
        </p:spPr>
        <p:txBody>
          <a:bodyPr anchor="t">
            <a:noAutofit/>
          </a:bodyPr>
          <a:lstStyle>
            <a:lvl1pPr algn="l">
              <a:lnSpc>
                <a:spcPct val="90000"/>
              </a:lnSpc>
              <a:defRPr sz="5613">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8"/>
            <a:ext cx="8532000" cy="424497"/>
          </a:xfrm>
        </p:spPr>
        <p:txBody>
          <a:bodyPr/>
          <a:lstStyle>
            <a:lvl1pPr>
              <a:defRPr sz="2105">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9" y="4273687"/>
            <a:ext cx="2772001" cy="424497"/>
          </a:xfrm>
        </p:spPr>
        <p:txBody>
          <a:bodyPr/>
          <a:lstStyle>
            <a:lvl1pPr>
              <a:defRPr sz="2105">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7"/>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285184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636" userDrawn="1">
          <p15:clr>
            <a:srgbClr val="FBAE40"/>
          </p15:clr>
        </p15:guide>
        <p15:guide id="2" pos="246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7"/>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5"/>
            <a:ext cx="10080000" cy="310015"/>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020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2"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2"/>
            <a:ext cx="629999"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3" y="1800001"/>
            <a:ext cx="4426387" cy="4554000"/>
          </a:xfrm>
        </p:spPr>
        <p:txBody>
          <a:bodyPr/>
          <a:lstStyle>
            <a:lvl1pPr>
              <a:defRPr sz="2105"/>
            </a:lvl1pPr>
            <a:lvl2pPr>
              <a:defRPr sz="2105"/>
            </a:lvl2pPr>
            <a:lvl3pPr>
              <a:defRPr sz="2105"/>
            </a:lvl3pPr>
            <a:lvl4pPr>
              <a:defRPr sz="2105"/>
            </a:lvl4pPr>
            <a:lvl5pPr>
              <a:defRPr sz="2105"/>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4" y="1800002"/>
            <a:ext cx="6443637" cy="4553999"/>
          </a:xfrm>
        </p:spPr>
        <p:txBody>
          <a:bodyPr/>
          <a:lstStyle>
            <a:lvl1pPr>
              <a:defRPr sz="2105"/>
            </a:lvl1pPr>
            <a:lvl2pPr>
              <a:defRPr sz="2105"/>
            </a:lvl2pPr>
            <a:lvl3pPr>
              <a:defRPr sz="2105"/>
            </a:lvl3pPr>
            <a:lvl4pPr>
              <a:defRPr sz="2105"/>
            </a:lvl4pPr>
            <a:lvl5pPr>
              <a:defRPr sz="2105"/>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1" y="360001"/>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1" y="980970"/>
            <a:ext cx="6444001" cy="310015"/>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1" y="6516001"/>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z="1403" smtClean="0"/>
              <a:pPr/>
              <a:t>‹#›</a:t>
            </a:fld>
            <a:endParaRPr lang="en-AU" sz="1403"/>
          </a:p>
        </p:txBody>
      </p:sp>
    </p:spTree>
    <p:extLst>
      <p:ext uri="{BB962C8B-B14F-4D97-AF65-F5344CB8AC3E}">
        <p14:creationId xmlns:p14="http://schemas.microsoft.com/office/powerpoint/2010/main" val="153250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2"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2"/>
            <a:ext cx="629999"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3" y="1800001"/>
            <a:ext cx="4426387" cy="4554000"/>
          </a:xfrm>
        </p:spPr>
        <p:txBody>
          <a:bodyPr/>
          <a:lstStyle>
            <a:lvl1pPr>
              <a:defRPr sz="2105"/>
            </a:lvl1pPr>
            <a:lvl2pPr>
              <a:defRPr sz="2105"/>
            </a:lvl2pPr>
            <a:lvl3pPr>
              <a:defRPr sz="2105"/>
            </a:lvl3pPr>
            <a:lvl4pPr>
              <a:defRPr sz="2105"/>
            </a:lvl4pPr>
            <a:lvl5pPr>
              <a:defRPr sz="2105"/>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4" y="1800002"/>
            <a:ext cx="6443637" cy="4553999"/>
          </a:xfrm>
        </p:spPr>
        <p:txBody>
          <a:bodyPr/>
          <a:lstStyle>
            <a:lvl1pPr>
              <a:defRPr sz="2105"/>
            </a:lvl1pPr>
            <a:lvl2pPr>
              <a:defRPr sz="2105"/>
            </a:lvl2pPr>
            <a:lvl3pPr>
              <a:defRPr sz="2105"/>
            </a:lvl3pPr>
            <a:lvl4pPr>
              <a:defRPr sz="2105"/>
            </a:lvl4pPr>
            <a:lvl5pPr>
              <a:defRPr sz="2105"/>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1" y="360001"/>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1" y="980970"/>
            <a:ext cx="6444001" cy="310015"/>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1" y="6516001"/>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z="1403" smtClean="0"/>
              <a:pPr/>
              <a:t>‹#›</a:t>
            </a:fld>
            <a:endParaRPr lang="en-AU" sz="1403"/>
          </a:p>
        </p:txBody>
      </p:sp>
    </p:spTree>
    <p:extLst>
      <p:ext uri="{BB962C8B-B14F-4D97-AF65-F5344CB8AC3E}">
        <p14:creationId xmlns:p14="http://schemas.microsoft.com/office/powerpoint/2010/main" val="26340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1"/>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1" y="6516001"/>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1"/>
            <a:ext cx="5400000" cy="294189"/>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1"/>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70390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09" userDrawn="1">
          <p15:clr>
            <a:srgbClr val="FBAE40"/>
          </p15:clr>
        </p15:guide>
        <p15:guide id="2" pos="246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1"/>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1" y="6516001"/>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1"/>
            <a:ext cx="5400000" cy="294189"/>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1"/>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89990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09" userDrawn="1">
          <p15:clr>
            <a:srgbClr val="FBAE40"/>
          </p15:clr>
        </p15:guide>
        <p15:guide id="2" pos="246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1"/>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1" y="6516001"/>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1"/>
            <a:ext cx="5400000" cy="294189"/>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Tree>
    <p:extLst>
      <p:ext uri="{BB962C8B-B14F-4D97-AF65-F5344CB8AC3E}">
        <p14:creationId xmlns:p14="http://schemas.microsoft.com/office/powerpoint/2010/main" val="296341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09" userDrawn="1">
          <p15:clr>
            <a:srgbClr val="FBAE40"/>
          </p15:clr>
        </p15:guide>
        <p15:guide id="2" pos="246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1"/>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Tree>
    <p:extLst>
      <p:ext uri="{BB962C8B-B14F-4D97-AF65-F5344CB8AC3E}">
        <p14:creationId xmlns:p14="http://schemas.microsoft.com/office/powerpoint/2010/main" val="234269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3" name="Rectangle 2">
            <a:extLst>
              <a:ext uri="{FF2B5EF4-FFF2-40B4-BE49-F238E27FC236}">
                <a16:creationId xmlns:a16="http://schemas.microsoft.com/office/drawing/2014/main" id="{5A4D3D8B-3401-C272-158B-9DEF24253C9C}"/>
              </a:ext>
            </a:extLst>
          </p:cNvPr>
          <p:cNvSpPr/>
          <p:nvPr userDrawn="1"/>
        </p:nvSpPr>
        <p:spPr>
          <a:xfrm>
            <a:off x="10744200" y="360001"/>
            <a:ext cx="1219200" cy="1008000"/>
          </a:xfrm>
          <a:prstGeom prst="rect">
            <a:avLst/>
          </a:prstGeom>
          <a:solidFill>
            <a:srgbClr val="EFE1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365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7"/>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9000"/>
            <a:ext cx="11484000" cy="2927351"/>
          </a:xfrm>
        </p:spPr>
        <p:txBody>
          <a:bodyPr/>
          <a:lstStyle>
            <a:lvl1pPr>
              <a:lnSpc>
                <a:spcPct val="150000"/>
              </a:lnSpc>
              <a:defRPr sz="1403">
                <a:latin typeface="+mn-lt"/>
              </a:defRPr>
            </a:lvl1pPr>
            <a:lvl2pPr>
              <a:lnSpc>
                <a:spcPct val="150000"/>
              </a:lnSpc>
              <a:defRPr sz="1403"/>
            </a:lvl2pPr>
            <a:lvl3pPr>
              <a:lnSpc>
                <a:spcPct val="150000"/>
              </a:lnSpc>
              <a:defRPr/>
            </a:lvl3pPr>
            <a:lvl4pPr>
              <a:lnSpc>
                <a:spcPct val="150000"/>
              </a:lnSpc>
              <a:defRPr sz="1403"/>
            </a:lvl4pPr>
            <a:lvl5pPr>
              <a:lnSpc>
                <a:spcPct val="150000"/>
              </a:lnSpc>
              <a:defRPr sz="1403"/>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681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09" userDrawn="1">
          <p15:clr>
            <a:srgbClr val="FBAE40"/>
          </p15:clr>
        </p15:guide>
        <p15:guide id="2" pos="246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1" y="6516001"/>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z="1403" smtClean="0"/>
              <a:pPr/>
              <a:t>‹#›</a:t>
            </a:fld>
            <a:endParaRPr lang="en-AU" sz="1403"/>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9" y="231008"/>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7"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7"/>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5"/>
            <a:ext cx="10080000" cy="310015"/>
          </a:xfrm>
        </p:spPr>
        <p:txBody>
          <a:bodyPr anchor="b">
            <a:noAutofit/>
          </a:bodyPr>
          <a:lstStyle>
            <a:lvl1pPr>
              <a:defRPr sz="2339">
                <a:solidFill>
                  <a:schemeClr val="accent4"/>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Tree>
    <p:extLst>
      <p:ext uri="{BB962C8B-B14F-4D97-AF65-F5344CB8AC3E}">
        <p14:creationId xmlns:p14="http://schemas.microsoft.com/office/powerpoint/2010/main" val="379797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1"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bg1"/>
              </a:solidFill>
            </a:endParaRPr>
          </a:p>
        </p:txBody>
      </p:sp>
      <p:sp>
        <p:nvSpPr>
          <p:cNvPr id="2" name="Title 1"/>
          <p:cNvSpPr>
            <a:spLocks noGrp="1"/>
          </p:cNvSpPr>
          <p:nvPr>
            <p:ph type="ctrTitle"/>
          </p:nvPr>
        </p:nvSpPr>
        <p:spPr>
          <a:xfrm>
            <a:off x="359999" y="360001"/>
            <a:ext cx="11484001" cy="1648741"/>
          </a:xfrm>
          <a:ln>
            <a:noFill/>
          </a:ln>
        </p:spPr>
        <p:txBody>
          <a:bodyPr anchor="t">
            <a:noAutofit/>
          </a:bodyPr>
          <a:lstStyle>
            <a:lvl1pPr algn="l">
              <a:lnSpc>
                <a:spcPct val="90000"/>
              </a:lnSpc>
              <a:defRPr sz="5613">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924001"/>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1"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637">
                <a:solidFill>
                  <a:schemeClr val="accent1"/>
                </a:solidFill>
                <a:latin typeface="+mn-lt"/>
              </a:defRPr>
            </a:lvl1pPr>
          </a:lstStyle>
          <a:p>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20"/>
            <a:ext cx="629999"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1"/>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9" y="2787775"/>
            <a:ext cx="4500001" cy="424497"/>
          </a:xfrm>
        </p:spPr>
        <p:txBody>
          <a:bodyPr/>
          <a:lstStyle>
            <a:lvl1pPr>
              <a:defRPr sz="2105">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9" y="2357170"/>
            <a:ext cx="2772001" cy="424497"/>
          </a:xfrm>
        </p:spPr>
        <p:txBody>
          <a:bodyPr/>
          <a:lstStyle>
            <a:lvl1pPr>
              <a:defRPr sz="2105">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339">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9" y="2353835"/>
            <a:ext cx="4500001" cy="424497"/>
          </a:xfrm>
        </p:spPr>
        <p:txBody>
          <a:bodyPr/>
          <a:lstStyle>
            <a:lvl1pPr>
              <a:defRPr sz="2105"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349986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636" userDrawn="1">
          <p15:clr>
            <a:srgbClr val="FBAE40"/>
          </p15:clr>
        </p15:guide>
        <p15:guide id="2" pos="246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105"/>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dirty="0">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1"/>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40000" y="359998"/>
            <a:ext cx="2576581" cy="252004"/>
          </a:xfrm>
          <a:prstGeom prst="rect">
            <a:avLst/>
          </a:prstGeom>
        </p:spPr>
        <p:txBody>
          <a:bodyPr vert="horz" lIns="0" tIns="0" rIns="0" bIns="0" rtlCol="0" anchor="t">
            <a:noAutofit/>
          </a:bodyPr>
          <a:lstStyle>
            <a:lvl1pPr algn="l">
              <a:defRPr sz="1637">
                <a:solidFill>
                  <a:schemeClr val="bg1"/>
                </a:solidFill>
                <a:latin typeface="Public Sans" pitchFamily="2" charset="0"/>
              </a:defRPr>
            </a:lvl1pPr>
          </a:lstStyle>
          <a:p>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40000" y="1530003"/>
            <a:ext cx="6255979" cy="2033997"/>
          </a:xfrm>
          <a:ln>
            <a:noFill/>
          </a:ln>
        </p:spPr>
        <p:txBody>
          <a:bodyPr anchor="b">
            <a:noAutofit/>
          </a:bodyPr>
          <a:lstStyle>
            <a:lvl1pPr algn="l">
              <a:lnSpc>
                <a:spcPct val="100000"/>
              </a:lnSpc>
              <a:defRPr sz="5613">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339">
                <a:solidFill>
                  <a:schemeClr val="accent4"/>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1" y="4925698"/>
            <a:ext cx="6255975" cy="360000"/>
          </a:xfrm>
        </p:spPr>
        <p:txBody>
          <a:bodyPr>
            <a:noAutofit/>
          </a:bodyPr>
          <a:lstStyle>
            <a:lvl1pPr>
              <a:spcAft>
                <a:spcPts val="0"/>
              </a:spcAft>
              <a:defRPr sz="2105" b="1">
                <a:solidFill>
                  <a:schemeClr val="bg1"/>
                </a:solidFill>
                <a:latin typeface="+mj-lt"/>
              </a:defRPr>
            </a:lvl1pPr>
            <a:lvl2pPr>
              <a:spcAft>
                <a:spcPts val="0"/>
              </a:spcAft>
              <a:defRPr sz="2105" b="0">
                <a:solidFill>
                  <a:schemeClr val="bg1"/>
                </a:solidFill>
                <a:latin typeface="+mj-lt"/>
              </a:defRPr>
            </a:lvl2pPr>
            <a:lvl3pPr marL="0" indent="0">
              <a:buNone/>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1" y="5327999"/>
            <a:ext cx="6255971" cy="792000"/>
          </a:xfrm>
        </p:spPr>
        <p:txBody>
          <a:bodyPr/>
          <a:lstStyle>
            <a:lvl1pPr>
              <a:defRPr sz="2105">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1" y="6192001"/>
            <a:ext cx="6255975" cy="360000"/>
          </a:xfrm>
        </p:spPr>
        <p:txBody>
          <a:bodyPr anchor="b" anchorCtr="0">
            <a:noAutofit/>
          </a:bodyPr>
          <a:lstStyle>
            <a:lvl1pPr algn="l">
              <a:defRPr sz="2105" b="0">
                <a:solidFill>
                  <a:schemeClr val="bg1"/>
                </a:solidFill>
                <a:latin typeface="+mj-lt"/>
              </a:defRPr>
            </a:lvl1pPr>
            <a:lvl2pPr>
              <a:defRPr sz="1871">
                <a:solidFill>
                  <a:schemeClr val="bg1"/>
                </a:solidFill>
              </a:defRPr>
            </a:lvl2pPr>
            <a:lvl3pPr marL="0" indent="0">
              <a:buNone/>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30" y="360001"/>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232796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636" userDrawn="1">
          <p15:clr>
            <a:srgbClr val="FBAE40"/>
          </p15:clr>
        </p15:guide>
        <p15:guide id="2" pos="246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105"/>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1"/>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40000" y="359998"/>
            <a:ext cx="2576581" cy="252004"/>
          </a:xfrm>
          <a:prstGeom prst="rect">
            <a:avLst/>
          </a:prstGeom>
        </p:spPr>
        <p:txBody>
          <a:bodyPr vert="horz" lIns="0" tIns="0" rIns="0" bIns="0" rtlCol="0" anchor="t">
            <a:noAutofit/>
          </a:bodyPr>
          <a:lstStyle>
            <a:lvl1pPr algn="l">
              <a:defRPr sz="1637">
                <a:solidFill>
                  <a:schemeClr val="accent1"/>
                </a:solidFill>
                <a:latin typeface="+mn-lt"/>
              </a:defRPr>
            </a:lvl1pPr>
          </a:lstStyle>
          <a:p>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40000" y="1530003"/>
            <a:ext cx="6255979" cy="2033997"/>
          </a:xfrm>
          <a:ln>
            <a:noFill/>
          </a:ln>
        </p:spPr>
        <p:txBody>
          <a:bodyPr anchor="b">
            <a:noAutofit/>
          </a:bodyPr>
          <a:lstStyle>
            <a:lvl1pPr algn="l">
              <a:lnSpc>
                <a:spcPct val="100000"/>
              </a:lnSpc>
              <a:defRPr sz="5613">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1" y="4925698"/>
            <a:ext cx="6255975" cy="360000"/>
          </a:xfrm>
        </p:spPr>
        <p:txBody>
          <a:bodyPr>
            <a:noAutofit/>
          </a:bodyPr>
          <a:lstStyle>
            <a:lvl1pPr>
              <a:spcAft>
                <a:spcPts val="0"/>
              </a:spcAft>
              <a:defRPr sz="2105" b="1">
                <a:solidFill>
                  <a:schemeClr val="accent1"/>
                </a:solidFill>
                <a:latin typeface="+mj-lt"/>
              </a:defRPr>
            </a:lvl1pPr>
            <a:lvl2pPr>
              <a:spcAft>
                <a:spcPts val="0"/>
              </a:spcAft>
              <a:defRPr sz="2105" b="0">
                <a:solidFill>
                  <a:schemeClr val="bg1"/>
                </a:solidFill>
                <a:latin typeface="+mj-lt"/>
              </a:defRPr>
            </a:lvl2pPr>
            <a:lvl3pPr marL="0" indent="0">
              <a:buNone/>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1" y="5327999"/>
            <a:ext cx="6255971" cy="792000"/>
          </a:xfrm>
        </p:spPr>
        <p:txBody>
          <a:bodyPr/>
          <a:lstStyle>
            <a:lvl1pPr>
              <a:defRPr sz="2105">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1" y="6192001"/>
            <a:ext cx="6255975" cy="360000"/>
          </a:xfrm>
        </p:spPr>
        <p:txBody>
          <a:bodyPr anchor="b" anchorCtr="0">
            <a:noAutofit/>
          </a:bodyPr>
          <a:lstStyle>
            <a:lvl1pPr algn="l">
              <a:defRPr sz="2105" b="0">
                <a:solidFill>
                  <a:schemeClr val="accent1"/>
                </a:solidFill>
                <a:latin typeface="+mj-lt"/>
              </a:defRPr>
            </a:lvl1pPr>
            <a:lvl2pPr>
              <a:defRPr sz="1871">
                <a:solidFill>
                  <a:schemeClr val="bg1"/>
                </a:solidFill>
              </a:defRPr>
            </a:lvl2pPr>
            <a:lvl3pPr marL="0" indent="0">
              <a:buNone/>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1" y="359999"/>
            <a:ext cx="661191" cy="723198"/>
          </a:xfrm>
          <a:prstGeom prst="rect">
            <a:avLst/>
          </a:prstGeom>
        </p:spPr>
      </p:pic>
    </p:spTree>
    <p:extLst>
      <p:ext uri="{BB962C8B-B14F-4D97-AF65-F5344CB8AC3E}">
        <p14:creationId xmlns:p14="http://schemas.microsoft.com/office/powerpoint/2010/main" val="253097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636" userDrawn="1">
          <p15:clr>
            <a:srgbClr val="FBAE40"/>
          </p15:clr>
        </p15:guide>
        <p15:guide id="2" pos="246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1"/>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1"/>
            <a:ext cx="4500000" cy="684000"/>
          </a:xfrm>
          <a:prstGeom prst="rect">
            <a:avLst/>
          </a:prstGeom>
        </p:spPr>
        <p:txBody>
          <a:bodyPr vert="horz" lIns="0" tIns="0" rIns="0" bIns="0" rtlCol="0" anchor="t">
            <a:noAutofit/>
          </a:bodyPr>
          <a:lstStyle>
            <a:lvl1pPr algn="l">
              <a:defRPr sz="1637">
                <a:solidFill>
                  <a:schemeClr val="bg1"/>
                </a:solidFill>
                <a:latin typeface="+mn-lt"/>
              </a:defRPr>
            </a:lvl1pPr>
          </a:lstStyle>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2"/>
            <a:ext cx="11291998" cy="800681"/>
          </a:xfrm>
          <a:ln>
            <a:noFill/>
          </a:ln>
        </p:spPr>
        <p:txBody>
          <a:bodyPr anchor="t">
            <a:noAutofit/>
          </a:bodyPr>
          <a:lstStyle>
            <a:lvl1pPr algn="l">
              <a:lnSpc>
                <a:spcPct val="110000"/>
              </a:lnSpc>
              <a:defRPr sz="5613">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1" y="2162846"/>
            <a:ext cx="2880000" cy="1638301"/>
          </a:xfrm>
        </p:spPr>
        <p:txBody>
          <a:bodyPr anchor="t">
            <a:noAutofit/>
          </a:bodyPr>
          <a:lstStyle>
            <a:lvl1pPr algn="l">
              <a:lnSpc>
                <a:spcPct val="80000"/>
              </a:lnSpc>
              <a:spcAft>
                <a:spcPts val="0"/>
              </a:spcAft>
              <a:defRPr sz="17541">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1" y="289561"/>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105"/>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9" y="360001"/>
            <a:ext cx="660650" cy="715199"/>
          </a:xfrm>
          <a:prstGeom prst="rect">
            <a:avLst/>
          </a:prstGeom>
        </p:spPr>
      </p:pic>
    </p:spTree>
    <p:extLst>
      <p:ext uri="{BB962C8B-B14F-4D97-AF65-F5344CB8AC3E}">
        <p14:creationId xmlns:p14="http://schemas.microsoft.com/office/powerpoint/2010/main" val="85587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1"/>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1"/>
            <a:ext cx="4500000" cy="684000"/>
          </a:xfrm>
          <a:prstGeom prst="rect">
            <a:avLst/>
          </a:prstGeom>
        </p:spPr>
        <p:txBody>
          <a:bodyPr vert="horz" lIns="0" tIns="0" rIns="0" bIns="0" rtlCol="0" anchor="t">
            <a:noAutofit/>
          </a:bodyPr>
          <a:lstStyle>
            <a:lvl1pPr algn="l">
              <a:defRPr sz="1637">
                <a:solidFill>
                  <a:schemeClr val="accent1"/>
                </a:solidFill>
                <a:latin typeface="+mn-lt"/>
              </a:defRPr>
            </a:lvl1pPr>
          </a:lstStyle>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2"/>
            <a:ext cx="11291998" cy="800681"/>
          </a:xfrm>
          <a:ln>
            <a:noFill/>
          </a:ln>
        </p:spPr>
        <p:txBody>
          <a:bodyPr anchor="t">
            <a:noAutofit/>
          </a:bodyPr>
          <a:lstStyle>
            <a:lvl1pPr algn="l">
              <a:lnSpc>
                <a:spcPct val="110000"/>
              </a:lnSpc>
              <a:defRPr sz="5613">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1" y="2162846"/>
            <a:ext cx="2880000" cy="1638301"/>
          </a:xfrm>
        </p:spPr>
        <p:txBody>
          <a:bodyPr anchor="t">
            <a:noAutofit/>
          </a:bodyPr>
          <a:lstStyle>
            <a:lvl1pPr algn="l">
              <a:lnSpc>
                <a:spcPct val="80000"/>
              </a:lnSpc>
              <a:spcAft>
                <a:spcPts val="0"/>
              </a:spcAft>
              <a:defRPr sz="17541">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321005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5" y="210313"/>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1"/>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1"/>
            <a:ext cx="4500000" cy="684000"/>
          </a:xfrm>
          <a:prstGeom prst="rect">
            <a:avLst/>
          </a:prstGeom>
        </p:spPr>
        <p:txBody>
          <a:bodyPr vert="horz" lIns="0" tIns="0" rIns="0" bIns="0" rtlCol="0" anchor="t">
            <a:noAutofit/>
          </a:bodyPr>
          <a:lstStyle>
            <a:lvl1pPr algn="l">
              <a:defRPr sz="1637">
                <a:solidFill>
                  <a:schemeClr val="bg1"/>
                </a:solidFill>
                <a:latin typeface="+mn-lt"/>
              </a:defRPr>
            </a:lvl1pPr>
          </a:lstStyle>
          <a:p>
            <a:endParaRPr lang="en-AU" dirty="0"/>
          </a:p>
        </p:txBody>
      </p:sp>
      <p:sp>
        <p:nvSpPr>
          <p:cNvPr id="2" name="Title 1"/>
          <p:cNvSpPr>
            <a:spLocks noGrp="1"/>
          </p:cNvSpPr>
          <p:nvPr>
            <p:ph type="ctrTitle" hasCustomPrompt="1"/>
          </p:nvPr>
        </p:nvSpPr>
        <p:spPr>
          <a:xfrm>
            <a:off x="540002" y="4152936"/>
            <a:ext cx="6217187" cy="1224000"/>
          </a:xfrm>
          <a:ln>
            <a:noFill/>
          </a:ln>
        </p:spPr>
        <p:txBody>
          <a:bodyPr anchor="t">
            <a:noAutofit/>
          </a:bodyPr>
          <a:lstStyle>
            <a:lvl1pPr algn="l">
              <a:lnSpc>
                <a:spcPct val="110000"/>
              </a:lnSpc>
              <a:defRPr sz="5613">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2"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1" y="2247899"/>
            <a:ext cx="2880000" cy="1638301"/>
          </a:xfrm>
        </p:spPr>
        <p:txBody>
          <a:bodyPr anchor="t">
            <a:noAutofit/>
          </a:bodyPr>
          <a:lstStyle>
            <a:lvl1pPr algn="l">
              <a:lnSpc>
                <a:spcPct val="80000"/>
              </a:lnSpc>
              <a:spcAft>
                <a:spcPts val="0"/>
              </a:spcAft>
              <a:defRPr sz="17541">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30" y="360001"/>
            <a:ext cx="660650" cy="715199"/>
          </a:xfrm>
          <a:prstGeom prst="rect">
            <a:avLst/>
          </a:prstGeom>
        </p:spPr>
      </p:pic>
    </p:spTree>
    <p:extLst>
      <p:ext uri="{BB962C8B-B14F-4D97-AF65-F5344CB8AC3E}">
        <p14:creationId xmlns:p14="http://schemas.microsoft.com/office/powerpoint/2010/main" val="71313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5" y="210313"/>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1"/>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1"/>
            <a:ext cx="4500000" cy="684000"/>
          </a:xfrm>
          <a:prstGeom prst="rect">
            <a:avLst/>
          </a:prstGeom>
        </p:spPr>
        <p:txBody>
          <a:bodyPr vert="horz" lIns="0" tIns="0" rIns="0" bIns="0" rtlCol="0" anchor="t">
            <a:noAutofit/>
          </a:bodyPr>
          <a:lstStyle>
            <a:lvl1pPr algn="l">
              <a:defRPr sz="1637">
                <a:solidFill>
                  <a:schemeClr val="accent1"/>
                </a:solidFill>
                <a:latin typeface="+mn-lt"/>
              </a:defRPr>
            </a:lvl1pPr>
          </a:lstStyle>
          <a:p>
            <a:endParaRPr lang="en-AU" dirty="0"/>
          </a:p>
        </p:txBody>
      </p:sp>
      <p:sp>
        <p:nvSpPr>
          <p:cNvPr id="2" name="Title 1"/>
          <p:cNvSpPr>
            <a:spLocks noGrp="1"/>
          </p:cNvSpPr>
          <p:nvPr>
            <p:ph type="ctrTitle" hasCustomPrompt="1"/>
          </p:nvPr>
        </p:nvSpPr>
        <p:spPr>
          <a:xfrm>
            <a:off x="540002" y="4152936"/>
            <a:ext cx="6217187" cy="1224000"/>
          </a:xfrm>
          <a:ln>
            <a:noFill/>
          </a:ln>
        </p:spPr>
        <p:txBody>
          <a:bodyPr anchor="t">
            <a:noAutofit/>
          </a:bodyPr>
          <a:lstStyle>
            <a:lvl1pPr algn="l">
              <a:lnSpc>
                <a:spcPct val="110000"/>
              </a:lnSpc>
              <a:defRPr sz="5613">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2"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1" y="2247899"/>
            <a:ext cx="2880000" cy="1638301"/>
          </a:xfrm>
        </p:spPr>
        <p:txBody>
          <a:bodyPr anchor="t">
            <a:noAutofit/>
          </a:bodyPr>
          <a:lstStyle>
            <a:lvl1pPr algn="l">
              <a:lnSpc>
                <a:spcPct val="80000"/>
              </a:lnSpc>
              <a:spcAft>
                <a:spcPts val="0"/>
              </a:spcAft>
              <a:defRPr sz="17541">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1" y="359999"/>
            <a:ext cx="661191" cy="723198"/>
          </a:xfrm>
          <a:prstGeom prst="rect">
            <a:avLst/>
          </a:prstGeom>
        </p:spPr>
      </p:pic>
    </p:spTree>
    <p:extLst>
      <p:ext uri="{BB962C8B-B14F-4D97-AF65-F5344CB8AC3E}">
        <p14:creationId xmlns:p14="http://schemas.microsoft.com/office/powerpoint/2010/main" val="234777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1"/>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11214000" y="360322"/>
            <a:ext cx="629999"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1069273" rtl="0" eaLnBrk="1" fontAlgn="auto" latinLnBrk="0" hangingPunct="1">
              <a:lnSpc>
                <a:spcPct val="150000"/>
              </a:lnSpc>
              <a:spcBef>
                <a:spcPts val="0"/>
              </a:spcBef>
              <a:spcAft>
                <a:spcPts val="1403"/>
              </a:spcAft>
              <a:buClrTx/>
              <a:buSzTx/>
              <a:buFont typeface="Arial" panose="020B0604020202020204" pitchFamily="34" charset="0"/>
              <a:buNone/>
              <a:tabLst/>
              <a:defRPr/>
            </a:pPr>
            <a:r>
              <a:rPr kumimoji="0" lang="en-US" sz="2105"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1069273" rtl="0" eaLnBrk="1" fontAlgn="auto" latinLnBrk="0" hangingPunct="1">
              <a:lnSpc>
                <a:spcPct val="150000"/>
              </a:lnSpc>
              <a:spcBef>
                <a:spcPts val="0"/>
              </a:spcBef>
              <a:spcAft>
                <a:spcPts val="1403"/>
              </a:spcAft>
              <a:buClrTx/>
              <a:buSzTx/>
              <a:buFont typeface="Arial" panose="020B0604020202020204" pitchFamily="34" charset="0"/>
              <a:buNone/>
              <a:tabLst/>
              <a:defRPr/>
            </a:pPr>
            <a:r>
              <a:rPr kumimoji="0" lang="en-US" sz="2105"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1069273" rtl="0" eaLnBrk="1" fontAlgn="auto" latinLnBrk="0" hangingPunct="1">
              <a:lnSpc>
                <a:spcPct val="150000"/>
              </a:lnSpc>
              <a:spcBef>
                <a:spcPts val="0"/>
              </a:spcBef>
              <a:spcAft>
                <a:spcPts val="1403"/>
              </a:spcAft>
              <a:buClrTx/>
              <a:buSzTx/>
              <a:buFont typeface="Arial" panose="020B0604020202020204" pitchFamily="34" charset="0"/>
              <a:buNone/>
              <a:tabLst/>
              <a:defRPr/>
            </a:pPr>
            <a:r>
              <a:rPr kumimoji="0" lang="en-US" sz="2105"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1069273" rtl="0" eaLnBrk="1" fontAlgn="auto" latinLnBrk="0" hangingPunct="1">
              <a:lnSpc>
                <a:spcPct val="150000"/>
              </a:lnSpc>
              <a:spcBef>
                <a:spcPts val="0"/>
              </a:spcBef>
              <a:spcAft>
                <a:spcPts val="1403"/>
              </a:spcAft>
              <a:buClrTx/>
              <a:buSzTx/>
              <a:buFont typeface="Arial" panose="020B0604020202020204" pitchFamily="34" charset="0"/>
              <a:buNone/>
              <a:tabLst/>
              <a:defRPr/>
            </a:pPr>
            <a:r>
              <a:rPr kumimoji="0" lang="en-US" sz="2105"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1069273" rtl="0" eaLnBrk="1" fontAlgn="auto" latinLnBrk="0" hangingPunct="1">
              <a:lnSpc>
                <a:spcPct val="150000"/>
              </a:lnSpc>
              <a:spcBef>
                <a:spcPts val="0"/>
              </a:spcBef>
              <a:spcAft>
                <a:spcPts val="1403"/>
              </a:spcAft>
              <a:buClrTx/>
              <a:buSzTx/>
              <a:buFont typeface="Arial" panose="020B0604020202020204" pitchFamily="34" charset="0"/>
              <a:buNone/>
              <a:tabLst/>
              <a:defRPr/>
            </a:pPr>
            <a:r>
              <a:rPr kumimoji="0" lang="en-US" sz="2105"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2105"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1" y="6516001"/>
            <a:ext cx="720000" cy="180000"/>
          </a:xfrm>
          <a:prstGeom prst="rect">
            <a:avLst/>
          </a:prstGeom>
        </p:spPr>
        <p:txBody>
          <a:bodyPr vert="horz" lIns="0" tIns="0" rIns="0" bIns="0" rtlCol="0" anchor="t"/>
          <a:lstStyle>
            <a:lvl1pPr algn="r">
              <a:defRPr sz="1403">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1488871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9" r:id="rId28"/>
    <p:sldLayoutId id="2147483690"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69273" rtl="0" eaLnBrk="1" latinLnBrk="0" hangingPunct="1">
        <a:lnSpc>
          <a:spcPct val="90000"/>
        </a:lnSpc>
        <a:spcBef>
          <a:spcPct val="0"/>
        </a:spcBef>
        <a:buNone/>
        <a:defRPr sz="4210" kern="1200">
          <a:solidFill>
            <a:schemeClr val="tx1"/>
          </a:solidFill>
          <a:latin typeface="+mj-lt"/>
          <a:ea typeface="+mj-ea"/>
          <a:cs typeface="+mj-cs"/>
        </a:defRPr>
      </a:lvl1pPr>
    </p:titleStyle>
    <p:bodyStyle>
      <a:lvl1pPr marL="0" indent="0" algn="l" defTabSz="1069273" rtl="0" eaLnBrk="1" latinLnBrk="0" hangingPunct="1">
        <a:lnSpc>
          <a:spcPct val="150000"/>
        </a:lnSpc>
        <a:spcBef>
          <a:spcPts val="0"/>
        </a:spcBef>
        <a:spcAft>
          <a:spcPts val="1403"/>
        </a:spcAft>
        <a:buFont typeface="Arial" panose="020B0604020202020204" pitchFamily="34" charset="0"/>
        <a:buNone/>
        <a:defRPr sz="2339" b="0" kern="1200">
          <a:solidFill>
            <a:schemeClr val="tx1"/>
          </a:solidFill>
          <a:latin typeface="+mn-lt"/>
          <a:ea typeface="+mn-ea"/>
          <a:cs typeface="+mn-cs"/>
        </a:defRPr>
      </a:lvl1pPr>
      <a:lvl2pPr marL="0" indent="0" algn="l" defTabSz="1069273" rtl="0" eaLnBrk="1" latinLnBrk="0" hangingPunct="1">
        <a:lnSpc>
          <a:spcPct val="150000"/>
        </a:lnSpc>
        <a:spcBef>
          <a:spcPts val="0"/>
        </a:spcBef>
        <a:spcAft>
          <a:spcPts val="702"/>
        </a:spcAft>
        <a:buFont typeface="Arial" panose="020B0604020202020204" pitchFamily="34" charset="0"/>
        <a:buNone/>
        <a:defRPr sz="2105" b="0" kern="1200">
          <a:solidFill>
            <a:schemeClr val="tx1"/>
          </a:solidFill>
          <a:latin typeface="+mn-lt"/>
          <a:ea typeface="+mn-ea"/>
          <a:cs typeface="+mn-cs"/>
        </a:defRPr>
      </a:lvl2pPr>
      <a:lvl3pPr marL="0" indent="0" algn="l" defTabSz="1069273" rtl="0" eaLnBrk="1" latinLnBrk="0" hangingPunct="1">
        <a:lnSpc>
          <a:spcPct val="150000"/>
        </a:lnSpc>
        <a:spcBef>
          <a:spcPts val="0"/>
        </a:spcBef>
        <a:spcAft>
          <a:spcPts val="702"/>
        </a:spcAft>
        <a:buFont typeface="Arial" panose="020B0604020202020204" pitchFamily="34" charset="0"/>
        <a:buNone/>
        <a:defRPr sz="2105" kern="1200">
          <a:solidFill>
            <a:schemeClr val="tx1"/>
          </a:solidFill>
          <a:latin typeface="+mn-lt"/>
          <a:ea typeface="+mn-ea"/>
          <a:cs typeface="+mn-cs"/>
        </a:defRPr>
      </a:lvl3pPr>
      <a:lvl4pPr marL="0" indent="-210492" algn="l" defTabSz="1069273" rtl="0" eaLnBrk="1" latinLnBrk="0" hangingPunct="1">
        <a:lnSpc>
          <a:spcPct val="150000"/>
        </a:lnSpc>
        <a:spcBef>
          <a:spcPts val="0"/>
        </a:spcBef>
        <a:spcAft>
          <a:spcPts val="702"/>
        </a:spcAft>
        <a:buFont typeface="Arial" panose="020B0604020202020204" pitchFamily="34" charset="0"/>
        <a:buChar char="•"/>
        <a:defRPr sz="2105" kern="1200">
          <a:solidFill>
            <a:schemeClr val="tx1"/>
          </a:solidFill>
          <a:latin typeface="+mn-lt"/>
          <a:ea typeface="+mn-ea"/>
          <a:cs typeface="+mn-cs"/>
        </a:defRPr>
      </a:lvl4pPr>
      <a:lvl5pPr marL="420984" indent="-210492" algn="l" defTabSz="1069273" rtl="0" eaLnBrk="1" latinLnBrk="0" hangingPunct="1">
        <a:lnSpc>
          <a:spcPct val="150000"/>
        </a:lnSpc>
        <a:spcBef>
          <a:spcPts val="0"/>
        </a:spcBef>
        <a:spcAft>
          <a:spcPts val="702"/>
        </a:spcAft>
        <a:buFont typeface="Times New Roman" panose="02020603050405020304" pitchFamily="18" charset="0"/>
        <a:buChar char="–"/>
        <a:defRPr sz="2105" kern="1200">
          <a:solidFill>
            <a:schemeClr val="tx1"/>
          </a:solidFill>
          <a:latin typeface="+mn-lt"/>
          <a:ea typeface="+mn-ea"/>
          <a:cs typeface="+mn-cs"/>
        </a:defRPr>
      </a:lvl5pPr>
      <a:lvl6pPr marL="2940500" indent="-267318" algn="l" defTabSz="1069273"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5136" indent="-267318" algn="l" defTabSz="1069273"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772" indent="-267318" algn="l" defTabSz="1069273"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409" indent="-267318" algn="l" defTabSz="1069273"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en-US"/>
      </a:defPPr>
      <a:lvl1pPr marL="0" algn="l" defTabSz="1069273" rtl="0" eaLnBrk="1" latinLnBrk="0" hangingPunct="1">
        <a:defRPr sz="2105" kern="1200">
          <a:solidFill>
            <a:schemeClr val="tx1"/>
          </a:solidFill>
          <a:latin typeface="+mn-lt"/>
          <a:ea typeface="+mn-ea"/>
          <a:cs typeface="+mn-cs"/>
        </a:defRPr>
      </a:lvl1pPr>
      <a:lvl2pPr marL="534637" algn="l" defTabSz="1069273" rtl="0" eaLnBrk="1" latinLnBrk="0" hangingPunct="1">
        <a:defRPr sz="2105" kern="1200">
          <a:solidFill>
            <a:schemeClr val="tx1"/>
          </a:solidFill>
          <a:latin typeface="+mn-lt"/>
          <a:ea typeface="+mn-ea"/>
          <a:cs typeface="+mn-cs"/>
        </a:defRPr>
      </a:lvl2pPr>
      <a:lvl3pPr marL="1069273" algn="l" defTabSz="1069273" rtl="0" eaLnBrk="1" latinLnBrk="0" hangingPunct="1">
        <a:defRPr sz="2105" kern="1200">
          <a:solidFill>
            <a:schemeClr val="tx1"/>
          </a:solidFill>
          <a:latin typeface="+mn-lt"/>
          <a:ea typeface="+mn-ea"/>
          <a:cs typeface="+mn-cs"/>
        </a:defRPr>
      </a:lvl3pPr>
      <a:lvl4pPr marL="1603910" algn="l" defTabSz="1069273" rtl="0" eaLnBrk="1" latinLnBrk="0" hangingPunct="1">
        <a:defRPr sz="2105" kern="1200">
          <a:solidFill>
            <a:schemeClr val="tx1"/>
          </a:solidFill>
          <a:latin typeface="+mn-lt"/>
          <a:ea typeface="+mn-ea"/>
          <a:cs typeface="+mn-cs"/>
        </a:defRPr>
      </a:lvl4pPr>
      <a:lvl5pPr marL="2138545" algn="l" defTabSz="1069273" rtl="0" eaLnBrk="1" latinLnBrk="0" hangingPunct="1">
        <a:defRPr sz="2105" kern="1200">
          <a:solidFill>
            <a:schemeClr val="tx1"/>
          </a:solidFill>
          <a:latin typeface="+mn-lt"/>
          <a:ea typeface="+mn-ea"/>
          <a:cs typeface="+mn-cs"/>
        </a:defRPr>
      </a:lvl5pPr>
      <a:lvl6pPr marL="2673182" algn="l" defTabSz="1069273" rtl="0" eaLnBrk="1" latinLnBrk="0" hangingPunct="1">
        <a:defRPr sz="2105" kern="1200">
          <a:solidFill>
            <a:schemeClr val="tx1"/>
          </a:solidFill>
          <a:latin typeface="+mn-lt"/>
          <a:ea typeface="+mn-ea"/>
          <a:cs typeface="+mn-cs"/>
        </a:defRPr>
      </a:lvl6pPr>
      <a:lvl7pPr marL="3207818" algn="l" defTabSz="1069273" rtl="0" eaLnBrk="1" latinLnBrk="0" hangingPunct="1">
        <a:defRPr sz="2105" kern="1200">
          <a:solidFill>
            <a:schemeClr val="tx1"/>
          </a:solidFill>
          <a:latin typeface="+mn-lt"/>
          <a:ea typeface="+mn-ea"/>
          <a:cs typeface="+mn-cs"/>
        </a:defRPr>
      </a:lvl7pPr>
      <a:lvl8pPr marL="3742454" algn="l" defTabSz="1069273" rtl="0" eaLnBrk="1" latinLnBrk="0" hangingPunct="1">
        <a:defRPr sz="2105" kern="1200">
          <a:solidFill>
            <a:schemeClr val="tx1"/>
          </a:solidFill>
          <a:latin typeface="+mn-lt"/>
          <a:ea typeface="+mn-ea"/>
          <a:cs typeface="+mn-cs"/>
        </a:defRPr>
      </a:lvl8pPr>
      <a:lvl9pPr marL="4277091" algn="l" defTabSz="1069273" rtl="0" eaLnBrk="1" latinLnBrk="0" hangingPunct="1">
        <a:defRPr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17.png"/><Relationship Id="rId7" Type="http://schemas.openxmlformats.org/officeDocument/2006/relationships/image" Target="../media/image23.svg"/><Relationship Id="rId12" Type="http://schemas.openxmlformats.org/officeDocument/2006/relationships/image" Target="../media/image29.png"/><Relationship Id="rId17" Type="http://schemas.openxmlformats.org/officeDocument/2006/relationships/image" Target="../media/image19.svg"/><Relationship Id="rId2" Type="http://schemas.openxmlformats.org/officeDocument/2006/relationships/image" Target="../media/image24.png"/><Relationship Id="rId16" Type="http://schemas.openxmlformats.org/officeDocument/2006/relationships/image" Target="../media/image18.png"/><Relationship Id="rId1" Type="http://schemas.openxmlformats.org/officeDocument/2006/relationships/slideLayout" Target="../slideLayouts/slideLayout27.xml"/><Relationship Id="rId6" Type="http://schemas.openxmlformats.org/officeDocument/2006/relationships/image" Target="../media/image22.png"/><Relationship Id="rId11" Type="http://schemas.openxmlformats.org/officeDocument/2006/relationships/image" Target="../media/image28.svg"/><Relationship Id="rId5" Type="http://schemas.openxmlformats.org/officeDocument/2006/relationships/image" Target="../media/image21.svg"/><Relationship Id="rId15" Type="http://schemas.openxmlformats.org/officeDocument/2006/relationships/image" Target="../media/image33.svg"/><Relationship Id="rId10"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26.sv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svg"/><Relationship Id="rId7" Type="http://schemas.openxmlformats.org/officeDocument/2006/relationships/image" Target="../media/image37.svg"/><Relationship Id="rId2" Type="http://schemas.openxmlformats.org/officeDocument/2006/relationships/image" Target="../media/image34.png"/><Relationship Id="rId1" Type="http://schemas.openxmlformats.org/officeDocument/2006/relationships/slideLayout" Target="../slideLayouts/slideLayout27.xml"/><Relationship Id="rId6" Type="http://schemas.openxmlformats.org/officeDocument/2006/relationships/image" Target="../media/image36.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8.png"/><Relationship Id="rId1" Type="http://schemas.openxmlformats.org/officeDocument/2006/relationships/slideLayout" Target="../slideLayouts/slideLayout27.xml"/><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8.png"/><Relationship Id="rId1" Type="http://schemas.openxmlformats.org/officeDocument/2006/relationships/slideLayout" Target="../slideLayouts/slideLayout27.xml"/><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8.png"/><Relationship Id="rId1" Type="http://schemas.openxmlformats.org/officeDocument/2006/relationships/slideLayout" Target="../slideLayouts/slideLayout27.xml"/><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8.png"/><Relationship Id="rId1" Type="http://schemas.openxmlformats.org/officeDocument/2006/relationships/slideLayout" Target="../slideLayouts/slideLayout27.xml"/><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2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7.xml"/><Relationship Id="rId5" Type="http://schemas.openxmlformats.org/officeDocument/2006/relationships/image" Target="../media/image44.sv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44.svg"/><Relationship Id="rId2" Type="http://schemas.openxmlformats.org/officeDocument/2006/relationships/image" Target="../media/image47.png"/><Relationship Id="rId1" Type="http://schemas.openxmlformats.org/officeDocument/2006/relationships/slideLayout" Target="../slideLayouts/slideLayout27.xml"/><Relationship Id="rId6" Type="http://schemas.openxmlformats.org/officeDocument/2006/relationships/image" Target="../media/image43.png"/><Relationship Id="rId5" Type="http://schemas.openxmlformats.org/officeDocument/2006/relationships/image" Target="../media/image50.sv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7.xml"/><Relationship Id="rId5" Type="http://schemas.openxmlformats.org/officeDocument/2006/relationships/image" Target="../media/image44.sv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 Id="rId4"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54.svg"/><Relationship Id="rId7"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2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9.png"/><Relationship Id="rId18" Type="http://schemas.openxmlformats.org/officeDocument/2006/relationships/image" Target="../media/image19.svg"/><Relationship Id="rId3" Type="http://schemas.openxmlformats.org/officeDocument/2006/relationships/image" Target="../media/image44.svg"/><Relationship Id="rId7" Type="http://schemas.openxmlformats.org/officeDocument/2006/relationships/image" Target="../media/image39.png"/><Relationship Id="rId12" Type="http://schemas.openxmlformats.org/officeDocument/2006/relationships/image" Target="../media/image48.svg"/><Relationship Id="rId17" Type="http://schemas.openxmlformats.org/officeDocument/2006/relationships/image" Target="../media/image18.png"/><Relationship Id="rId2" Type="http://schemas.openxmlformats.org/officeDocument/2006/relationships/image" Target="../media/image43.png"/><Relationship Id="rId16" Type="http://schemas.openxmlformats.org/officeDocument/2006/relationships/image" Target="../media/image52.svg"/><Relationship Id="rId1" Type="http://schemas.openxmlformats.org/officeDocument/2006/relationships/slideLayout" Target="../slideLayouts/slideLayout27.xml"/><Relationship Id="rId6" Type="http://schemas.openxmlformats.org/officeDocument/2006/relationships/image" Target="../media/image46.svg"/><Relationship Id="rId11" Type="http://schemas.openxmlformats.org/officeDocument/2006/relationships/image" Target="../media/image47.png"/><Relationship Id="rId5" Type="http://schemas.openxmlformats.org/officeDocument/2006/relationships/image" Target="../media/image45.png"/><Relationship Id="rId15" Type="http://schemas.openxmlformats.org/officeDocument/2006/relationships/image" Target="../media/image51.png"/><Relationship Id="rId10" Type="http://schemas.openxmlformats.org/officeDocument/2006/relationships/image" Target="../media/image42.svg"/><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image" Target="../media/image50.svg"/></Relationships>
</file>

<file path=ppt/slides/_rels/slide22.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44.svg"/><Relationship Id="rId7" Type="http://schemas.openxmlformats.org/officeDocument/2006/relationships/image" Target="../media/image59.png"/><Relationship Id="rId2" Type="http://schemas.openxmlformats.org/officeDocument/2006/relationships/image" Target="../media/image43.png"/><Relationship Id="rId1" Type="http://schemas.openxmlformats.org/officeDocument/2006/relationships/slideLayout" Target="../slideLayouts/slideLayout27.xml"/><Relationship Id="rId6" Type="http://schemas.openxmlformats.org/officeDocument/2006/relationships/image" Target="../media/image38.png"/><Relationship Id="rId11" Type="http://schemas.openxmlformats.org/officeDocument/2006/relationships/image" Target="../media/image63.png"/><Relationship Id="rId5" Type="http://schemas.openxmlformats.org/officeDocument/2006/relationships/image" Target="../media/image58.svg"/><Relationship Id="rId10" Type="http://schemas.openxmlformats.org/officeDocument/2006/relationships/image" Target="../media/image62.svg"/><Relationship Id="rId4" Type="http://schemas.openxmlformats.org/officeDocument/2006/relationships/image" Target="../media/image57.png"/><Relationship Id="rId9"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19.svg"/><Relationship Id="rId2" Type="http://schemas.openxmlformats.org/officeDocument/2006/relationships/image" Target="../media/image38.png"/><Relationship Id="rId1" Type="http://schemas.openxmlformats.org/officeDocument/2006/relationships/slideLayout" Target="../slideLayouts/slideLayout27.xml"/><Relationship Id="rId6" Type="http://schemas.openxmlformats.org/officeDocument/2006/relationships/image" Target="../media/image18.png"/><Relationship Id="rId5" Type="http://schemas.openxmlformats.org/officeDocument/2006/relationships/image" Target="../media/image63.png"/><Relationship Id="rId4" Type="http://schemas.openxmlformats.org/officeDocument/2006/relationships/image" Target="../media/image62.svg"/></Relationships>
</file>

<file path=ppt/slides/_rels/slide2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5EC1-9117-1ADF-CFB3-B634DFCF2EF9}"/>
              </a:ext>
            </a:extLst>
          </p:cNvPr>
          <p:cNvSpPr>
            <a:spLocks noGrp="1"/>
          </p:cNvSpPr>
          <p:nvPr>
            <p:ph type="ctrTitle"/>
          </p:nvPr>
        </p:nvSpPr>
        <p:spPr/>
        <p:txBody>
          <a:bodyPr/>
          <a:lstStyle/>
          <a:p>
            <a:pPr>
              <a:lnSpc>
                <a:spcPts val="9514"/>
              </a:lnSpc>
            </a:pPr>
            <a:r>
              <a:rPr lang="en-US" sz="4800" i="1" dirty="0" err="1"/>
              <a:t>bāo</a:t>
            </a:r>
            <a:r>
              <a:rPr lang="en-US" sz="4800" i="1" dirty="0"/>
              <a:t> li </a:t>
            </a:r>
            <a:r>
              <a:rPr lang="en-US" sz="4800" i="1" dirty="0" err="1"/>
              <a:t>yǒu</a:t>
            </a:r>
            <a:r>
              <a:rPr lang="en-US" sz="4800" i="1" dirty="0"/>
              <a:t> </a:t>
            </a:r>
            <a:r>
              <a:rPr lang="en-US" sz="4800" i="1" dirty="0" err="1"/>
              <a:t>shén</a:t>
            </a:r>
            <a:r>
              <a:rPr lang="en-US" sz="4800" i="1" dirty="0"/>
              <a:t> me</a:t>
            </a:r>
            <a:br>
              <a:rPr lang="en-US" sz="4800" i="1" dirty="0"/>
            </a:br>
            <a:r>
              <a:rPr lang="ja-JP" altLang="en-US" sz="4800" i="1" dirty="0"/>
              <a:t>包里有什么？</a:t>
            </a:r>
          </a:p>
        </p:txBody>
      </p:sp>
      <p:sp>
        <p:nvSpPr>
          <p:cNvPr id="6" name="Text Placeholder 5">
            <a:extLst>
              <a:ext uri="{FF2B5EF4-FFF2-40B4-BE49-F238E27FC236}">
                <a16:creationId xmlns:a16="http://schemas.microsoft.com/office/drawing/2014/main" id="{7BB986A2-E399-B602-E014-61A2423A4360}"/>
              </a:ext>
            </a:extLst>
          </p:cNvPr>
          <p:cNvSpPr>
            <a:spLocks noGrp="1"/>
          </p:cNvSpPr>
          <p:nvPr>
            <p:ph type="body" sz="quarter" idx="10"/>
          </p:nvPr>
        </p:nvSpPr>
        <p:spPr/>
        <p:txBody>
          <a:bodyPr/>
          <a:lstStyle/>
          <a:p>
            <a:r>
              <a:rPr lang="en-AU" sz="2000" dirty="0"/>
              <a:t>Stage 1 Chinese</a:t>
            </a:r>
          </a:p>
        </p:txBody>
      </p:sp>
      <p:sp>
        <p:nvSpPr>
          <p:cNvPr id="17" name="Footer Placeholder 6">
            <a:extLst>
              <a:ext uri="{FF2B5EF4-FFF2-40B4-BE49-F238E27FC236}">
                <a16:creationId xmlns:a16="http://schemas.microsoft.com/office/drawing/2014/main" id="{8B867DE5-52D9-FCAE-4AD5-E1602F0AAFB3}"/>
              </a:ext>
            </a:extLst>
          </p:cNvPr>
          <p:cNvSpPr>
            <a:spLocks noGrp="1"/>
          </p:cNvSpPr>
          <p:nvPr>
            <p:ph type="ftr" sz="quarter" idx="3"/>
          </p:nvPr>
        </p:nvSpPr>
        <p:spPr>
          <a:xfrm>
            <a:off x="539999" y="381000"/>
            <a:ext cx="4500000" cy="684882"/>
          </a:xfrm>
        </p:spPr>
        <p:txBody>
          <a:bodyPr/>
          <a:lstStyle/>
          <a:p>
            <a:r>
              <a:rPr lang="en-US" dirty="0">
                <a:latin typeface="+mn-lt"/>
              </a:rPr>
              <a:t>NSW Department of Education</a:t>
            </a:r>
            <a:endParaRPr lang="en-AU" dirty="0">
              <a:latin typeface="+mn-lt"/>
            </a:endParaRPr>
          </a:p>
        </p:txBody>
      </p:sp>
      <p:grpSp>
        <p:nvGrpSpPr>
          <p:cNvPr id="16" name="Group 15">
            <a:extLst>
              <a:ext uri="{FF2B5EF4-FFF2-40B4-BE49-F238E27FC236}">
                <a16:creationId xmlns:a16="http://schemas.microsoft.com/office/drawing/2014/main" id="{DD5D24FC-421B-B7FF-4EFB-D62D4D8E9BBD}"/>
              </a:ext>
              <a:ext uri="{C183D7F6-B498-43B3-948B-1728B52AA6E4}">
                <adec:decorative xmlns:adec="http://schemas.microsoft.com/office/drawing/2017/decorative" val="1"/>
              </a:ext>
            </a:extLst>
          </p:cNvPr>
          <p:cNvGrpSpPr/>
          <p:nvPr/>
        </p:nvGrpSpPr>
        <p:grpSpPr>
          <a:xfrm>
            <a:off x="7620000" y="1530003"/>
            <a:ext cx="4226265" cy="5021998"/>
            <a:chOff x="7620000" y="1530003"/>
            <a:chExt cx="4226265" cy="5021998"/>
          </a:xfrm>
        </p:grpSpPr>
        <p:sp>
          <p:nvSpPr>
            <p:cNvPr id="13" name="Freeform 6">
              <a:extLst>
                <a:ext uri="{FF2B5EF4-FFF2-40B4-BE49-F238E27FC236}">
                  <a16:creationId xmlns:a16="http://schemas.microsoft.com/office/drawing/2014/main" id="{E21D05CB-2989-3C34-3624-A06F78D8756C}"/>
                </a:ext>
              </a:extLst>
            </p:cNvPr>
            <p:cNvSpPr/>
            <p:nvPr/>
          </p:nvSpPr>
          <p:spPr>
            <a:xfrm>
              <a:off x="10134600" y="3772107"/>
              <a:ext cx="1397794" cy="2643828"/>
            </a:xfrm>
            <a:custGeom>
              <a:avLst/>
              <a:gdLst/>
              <a:ahLst/>
              <a:cxnLst/>
              <a:rect l="l" t="t" r="r" b="b"/>
              <a:pathLst>
                <a:path w="1541359" h="3106014">
                  <a:moveTo>
                    <a:pt x="0" y="0"/>
                  </a:moveTo>
                  <a:lnTo>
                    <a:pt x="1541360" y="0"/>
                  </a:lnTo>
                  <a:lnTo>
                    <a:pt x="1541360" y="3106015"/>
                  </a:lnTo>
                  <a:lnTo>
                    <a:pt x="0" y="3106015"/>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sz="1350" dirty="0"/>
            </a:p>
          </p:txBody>
        </p:sp>
        <p:sp>
          <p:nvSpPr>
            <p:cNvPr id="12" name="Freeform 8">
              <a:extLst>
                <a:ext uri="{FF2B5EF4-FFF2-40B4-BE49-F238E27FC236}">
                  <a16:creationId xmlns:a16="http://schemas.microsoft.com/office/drawing/2014/main" id="{EBC42BCA-3B24-B513-0E40-00505C17E4CF}"/>
                </a:ext>
              </a:extLst>
            </p:cNvPr>
            <p:cNvSpPr/>
            <p:nvPr/>
          </p:nvSpPr>
          <p:spPr>
            <a:xfrm>
              <a:off x="7620000" y="3208424"/>
              <a:ext cx="1619793" cy="3207511"/>
            </a:xfrm>
            <a:custGeom>
              <a:avLst/>
              <a:gdLst/>
              <a:ahLst/>
              <a:cxnLst/>
              <a:rect l="l" t="t" r="r" b="b"/>
              <a:pathLst>
                <a:path w="2159784" h="4276800">
                  <a:moveTo>
                    <a:pt x="0" y="0"/>
                  </a:moveTo>
                  <a:lnTo>
                    <a:pt x="2159784" y="0"/>
                  </a:lnTo>
                  <a:lnTo>
                    <a:pt x="2159784" y="4276800"/>
                  </a:lnTo>
                  <a:lnTo>
                    <a:pt x="0" y="4276800"/>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sz="1350"/>
            </a:p>
          </p:txBody>
        </p:sp>
        <p:sp>
          <p:nvSpPr>
            <p:cNvPr id="11" name="Freeform 4">
              <a:extLst>
                <a:ext uri="{FF2B5EF4-FFF2-40B4-BE49-F238E27FC236}">
                  <a16:creationId xmlns:a16="http://schemas.microsoft.com/office/drawing/2014/main" id="{56C7DD2D-2A17-D5C5-7789-B22A7659098B}"/>
                </a:ext>
              </a:extLst>
            </p:cNvPr>
            <p:cNvSpPr/>
            <p:nvPr/>
          </p:nvSpPr>
          <p:spPr>
            <a:xfrm>
              <a:off x="8686800" y="2998411"/>
              <a:ext cx="3159465" cy="3553590"/>
            </a:xfrm>
            <a:custGeom>
              <a:avLst/>
              <a:gdLst/>
              <a:ahLst/>
              <a:cxnLst/>
              <a:rect l="l" t="t" r="r" b="b"/>
              <a:pathLst>
                <a:path w="4212737" h="4738252">
                  <a:moveTo>
                    <a:pt x="0" y="0"/>
                  </a:moveTo>
                  <a:lnTo>
                    <a:pt x="4212737" y="0"/>
                  </a:lnTo>
                  <a:lnTo>
                    <a:pt x="4212737" y="4738252"/>
                  </a:lnTo>
                  <a:lnTo>
                    <a:pt x="0" y="47382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sz="1350"/>
            </a:p>
          </p:txBody>
        </p:sp>
        <p:sp>
          <p:nvSpPr>
            <p:cNvPr id="15" name="Freeform 2">
              <a:extLst>
                <a:ext uri="{FF2B5EF4-FFF2-40B4-BE49-F238E27FC236}">
                  <a16:creationId xmlns:a16="http://schemas.microsoft.com/office/drawing/2014/main" id="{9A054C70-CD33-EF50-559C-899300DFD440}"/>
                </a:ext>
              </a:extLst>
            </p:cNvPr>
            <p:cNvSpPr/>
            <p:nvPr/>
          </p:nvSpPr>
          <p:spPr>
            <a:xfrm>
              <a:off x="8153400" y="1530003"/>
              <a:ext cx="3207184" cy="1218730"/>
            </a:xfrm>
            <a:custGeom>
              <a:avLst/>
              <a:gdLst/>
              <a:ahLst/>
              <a:cxnLst/>
              <a:rect l="l" t="t" r="r" b="b"/>
              <a:pathLst>
                <a:path w="4276364" h="1625018">
                  <a:moveTo>
                    <a:pt x="0" y="0"/>
                  </a:moveTo>
                  <a:lnTo>
                    <a:pt x="4276364" y="0"/>
                  </a:lnTo>
                  <a:lnTo>
                    <a:pt x="4276364" y="1625018"/>
                  </a:lnTo>
                  <a:lnTo>
                    <a:pt x="0" y="16250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sz="1350"/>
            </a:p>
          </p:txBody>
        </p:sp>
      </p:grpSp>
    </p:spTree>
    <p:extLst>
      <p:ext uri="{BB962C8B-B14F-4D97-AF65-F5344CB8AC3E}">
        <p14:creationId xmlns:p14="http://schemas.microsoft.com/office/powerpoint/2010/main" val="311880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C4EF4CD5-EC69-607F-ED28-B17B3F7354C5}"/>
              </a:ext>
              <a:ext uri="{C183D7F6-B498-43B3-948B-1728B52AA6E4}">
                <adec:decorative xmlns:adec="http://schemas.microsoft.com/office/drawing/2017/decorative" val="1"/>
              </a:ext>
            </a:extLst>
          </p:cNvPr>
          <p:cNvGrpSpPr/>
          <p:nvPr/>
        </p:nvGrpSpPr>
        <p:grpSpPr>
          <a:xfrm>
            <a:off x="508814" y="188022"/>
            <a:ext cx="5415957" cy="2538803"/>
            <a:chOff x="508814" y="188022"/>
            <a:chExt cx="5415957" cy="2538803"/>
          </a:xfrm>
        </p:grpSpPr>
        <p:sp>
          <p:nvSpPr>
            <p:cNvPr id="20" name="Speech Bubble: Rectangle with Corners Rounded 19">
              <a:extLst>
                <a:ext uri="{FF2B5EF4-FFF2-40B4-BE49-F238E27FC236}">
                  <a16:creationId xmlns:a16="http://schemas.microsoft.com/office/drawing/2014/main" id="{40F6F322-C36A-87A4-14AE-92D4CE328E08}"/>
                </a:ext>
              </a:extLst>
            </p:cNvPr>
            <p:cNvSpPr/>
            <p:nvPr/>
          </p:nvSpPr>
          <p:spPr>
            <a:xfrm flipH="1">
              <a:off x="681459" y="366543"/>
              <a:ext cx="5036552" cy="2224322"/>
            </a:xfrm>
            <a:prstGeom prst="wedgeRoundRectCallout">
              <a:avLst>
                <a:gd name="adj1" fmla="val 23690"/>
                <a:gd name="adj2" fmla="val 60831"/>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8" name="Arc 27">
              <a:extLst>
                <a:ext uri="{FF2B5EF4-FFF2-40B4-BE49-F238E27FC236}">
                  <a16:creationId xmlns:a16="http://schemas.microsoft.com/office/drawing/2014/main" id="{F7CB6AE2-4893-AF31-2A64-22811823C5C0}"/>
                </a:ext>
              </a:extLst>
            </p:cNvPr>
            <p:cNvSpPr/>
            <p:nvPr/>
          </p:nvSpPr>
          <p:spPr>
            <a:xfrm>
              <a:off x="5013111" y="254152"/>
              <a:ext cx="838200" cy="838200"/>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9" name="Arc 28">
              <a:extLst>
                <a:ext uri="{FF2B5EF4-FFF2-40B4-BE49-F238E27FC236}">
                  <a16:creationId xmlns:a16="http://schemas.microsoft.com/office/drawing/2014/main" id="{51D8AC41-23D7-AD85-2A84-122DFCBFC1F5}"/>
                </a:ext>
              </a:extLst>
            </p:cNvPr>
            <p:cNvSpPr/>
            <p:nvPr/>
          </p:nvSpPr>
          <p:spPr>
            <a:xfrm>
              <a:off x="5404993" y="188022"/>
              <a:ext cx="519778" cy="519778"/>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0" name="Arc 29">
              <a:extLst>
                <a:ext uri="{FF2B5EF4-FFF2-40B4-BE49-F238E27FC236}">
                  <a16:creationId xmlns:a16="http://schemas.microsoft.com/office/drawing/2014/main" id="{BA8BF68E-A941-AB3C-C426-566A0BFFB474}"/>
                </a:ext>
              </a:extLst>
            </p:cNvPr>
            <p:cNvSpPr/>
            <p:nvPr/>
          </p:nvSpPr>
          <p:spPr>
            <a:xfrm flipH="1">
              <a:off x="508814" y="254152"/>
              <a:ext cx="838200" cy="838200"/>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1" name="Arc 30">
              <a:extLst>
                <a:ext uri="{FF2B5EF4-FFF2-40B4-BE49-F238E27FC236}">
                  <a16:creationId xmlns:a16="http://schemas.microsoft.com/office/drawing/2014/main" id="{37B2BDD0-21F7-5A51-BF92-2ED446833113}"/>
                </a:ext>
              </a:extLst>
            </p:cNvPr>
            <p:cNvSpPr/>
            <p:nvPr/>
          </p:nvSpPr>
          <p:spPr>
            <a:xfrm rot="16200000" flipH="1">
              <a:off x="533400" y="1888625"/>
              <a:ext cx="838200" cy="838200"/>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15" name="Title 14">
            <a:extLst>
              <a:ext uri="{FF2B5EF4-FFF2-40B4-BE49-F238E27FC236}">
                <a16:creationId xmlns:a16="http://schemas.microsoft.com/office/drawing/2014/main" id="{50793EC3-FC69-70EE-0CB2-1977BF9F18E3}"/>
              </a:ext>
            </a:extLst>
          </p:cNvPr>
          <p:cNvSpPr>
            <a:spLocks noGrp="1"/>
          </p:cNvSpPr>
          <p:nvPr>
            <p:ph type="title"/>
          </p:nvPr>
        </p:nvSpPr>
        <p:spPr>
          <a:xfrm>
            <a:off x="884772" y="374991"/>
            <a:ext cx="4723879" cy="2134867"/>
          </a:xfrm>
        </p:spPr>
        <p:txBody>
          <a:bodyPr/>
          <a:lstStyle/>
          <a:p>
            <a:pPr>
              <a:lnSpc>
                <a:spcPct val="150000"/>
              </a:lnSpc>
            </a:pPr>
            <a:r>
              <a:rPr lang="en-GB" sz="2400" i="1" dirty="0"/>
              <a:t>tiānqì </a:t>
            </a:r>
            <a:r>
              <a:rPr lang="en-GB" sz="2400" i="1" dirty="0" err="1"/>
              <a:t>hěn</a:t>
            </a:r>
            <a:r>
              <a:rPr lang="en-GB" sz="2400" i="1" dirty="0"/>
              <a:t> </a:t>
            </a:r>
            <a:r>
              <a:rPr lang="en-GB" sz="2400" i="1" dirty="0" err="1"/>
              <a:t>rè</a:t>
            </a:r>
            <a:r>
              <a:rPr lang="en-GB" sz="2400" i="1" dirty="0"/>
              <a:t>, </a:t>
            </a:r>
            <a:r>
              <a:rPr lang="en-GB" sz="2400" i="1" dirty="0" err="1"/>
              <a:t>nǐ</a:t>
            </a:r>
            <a:r>
              <a:rPr lang="en-GB" sz="2400" i="1" dirty="0"/>
              <a:t> </a:t>
            </a:r>
            <a:r>
              <a:rPr lang="en-GB" sz="2400" i="1" dirty="0" err="1"/>
              <a:t>yào</a:t>
            </a:r>
            <a:r>
              <a:rPr lang="en-GB" sz="2400" i="1" dirty="0"/>
              <a:t> </a:t>
            </a:r>
            <a:r>
              <a:rPr lang="en-GB" sz="2400" i="1" dirty="0" err="1"/>
              <a:t>dài</a:t>
            </a:r>
            <a:r>
              <a:rPr lang="en-GB" sz="2400" i="1" dirty="0"/>
              <a:t> </a:t>
            </a:r>
            <a:r>
              <a:rPr lang="en-GB" sz="2400" i="1" dirty="0" err="1"/>
              <a:t>liányī</a:t>
            </a:r>
            <a:r>
              <a:rPr lang="en-GB" sz="2400" i="1" dirty="0"/>
              <a:t> </a:t>
            </a:r>
            <a:r>
              <a:rPr lang="en-GB" sz="2400" i="1" dirty="0" err="1"/>
              <a:t>qún</a:t>
            </a:r>
            <a:br>
              <a:rPr lang="en-GB" sz="2400" i="1" dirty="0"/>
            </a:br>
            <a:r>
              <a:rPr lang="en-GB" sz="2400" i="1" dirty="0"/>
              <a:t> </a:t>
            </a:r>
            <a:r>
              <a:rPr lang="ja-JP" altLang="en-US" sz="2400" i="1" dirty="0"/>
              <a:t>天气</a:t>
            </a:r>
            <a:r>
              <a:rPr lang="zh-CN" altLang="en-US" sz="2400" i="1" dirty="0"/>
              <a:t>很</a:t>
            </a:r>
            <a:r>
              <a:rPr lang="ja-JP" altLang="en-US" sz="2400" i="1" dirty="0"/>
              <a:t>热，你要带连衣裙、</a:t>
            </a:r>
            <a:br>
              <a:rPr lang="ja-JP" altLang="en-US" sz="2400" i="1" dirty="0"/>
            </a:br>
            <a:r>
              <a:rPr lang="en-GB" sz="2400" i="1" dirty="0" err="1"/>
              <a:t>duǎnkù</a:t>
            </a:r>
            <a:r>
              <a:rPr lang="en-GB" sz="2400" i="1" dirty="0"/>
              <a:t>, </a:t>
            </a:r>
            <a:r>
              <a:rPr lang="en-GB" sz="2400" i="1" dirty="0" err="1"/>
              <a:t>màozi</a:t>
            </a:r>
            <a:r>
              <a:rPr lang="en-GB" sz="2400" i="1" dirty="0"/>
              <a:t> </a:t>
            </a:r>
            <a:r>
              <a:rPr lang="en-GB" sz="2400" i="1" dirty="0" err="1"/>
              <a:t>hé</a:t>
            </a:r>
            <a:r>
              <a:rPr lang="en-GB" sz="2400" i="1" dirty="0"/>
              <a:t> </a:t>
            </a:r>
            <a:r>
              <a:rPr lang="en-GB" sz="2400" i="1" dirty="0" err="1"/>
              <a:t>liángxié</a:t>
            </a:r>
            <a:br>
              <a:rPr lang="en-GB" sz="2400" i="1" dirty="0"/>
            </a:br>
            <a:r>
              <a:rPr lang="ja-JP" altLang="en-US" sz="2400" i="1" dirty="0"/>
              <a:t>短裤、帽子和凉鞋。</a:t>
            </a:r>
          </a:p>
        </p:txBody>
      </p:sp>
      <p:sp>
        <p:nvSpPr>
          <p:cNvPr id="2" name="Freeform 2" descr="A hot sun."/>
          <p:cNvSpPr/>
          <p:nvPr/>
        </p:nvSpPr>
        <p:spPr>
          <a:xfrm>
            <a:off x="9979649" y="254152"/>
            <a:ext cx="1864352" cy="1892744"/>
          </a:xfrm>
          <a:custGeom>
            <a:avLst/>
            <a:gdLst/>
            <a:ahLst/>
            <a:cxnLst/>
            <a:rect l="l" t="t" r="r" b="b"/>
            <a:pathLst>
              <a:path w="2910448" h="2954770">
                <a:moveTo>
                  <a:pt x="0" y="0"/>
                </a:moveTo>
                <a:lnTo>
                  <a:pt x="2910448" y="0"/>
                </a:lnTo>
                <a:lnTo>
                  <a:pt x="2910448" y="2954770"/>
                </a:lnTo>
                <a:lnTo>
                  <a:pt x="0" y="295477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18" name="Freeform 3">
            <a:extLst>
              <a:ext uri="{FF2B5EF4-FFF2-40B4-BE49-F238E27FC236}">
                <a16:creationId xmlns:a16="http://schemas.microsoft.com/office/drawing/2014/main" id="{E4D8F424-9DD9-EB70-A0FB-6BED033F1C80}"/>
              </a:ext>
              <a:ext uri="{C183D7F6-B498-43B3-948B-1728B52AA6E4}">
                <adec:decorative xmlns:adec="http://schemas.microsoft.com/office/drawing/2017/decorative" val="1"/>
              </a:ext>
            </a:extLst>
          </p:cNvPr>
          <p:cNvSpPr/>
          <p:nvPr/>
        </p:nvSpPr>
        <p:spPr>
          <a:xfrm>
            <a:off x="533400" y="2789687"/>
            <a:ext cx="2182775" cy="3846300"/>
          </a:xfrm>
          <a:custGeom>
            <a:avLst/>
            <a:gdLst/>
            <a:ahLst/>
            <a:cxnLst/>
            <a:rect l="l" t="t" r="r" b="b"/>
            <a:pathLst>
              <a:path w="2910448" h="5128543">
                <a:moveTo>
                  <a:pt x="0" y="0"/>
                </a:moveTo>
                <a:lnTo>
                  <a:pt x="2910448" y="0"/>
                </a:lnTo>
                <a:lnTo>
                  <a:pt x="2910448" y="5128543"/>
                </a:lnTo>
                <a:lnTo>
                  <a:pt x="0" y="5128543"/>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sz="1350"/>
          </a:p>
        </p:txBody>
      </p:sp>
      <p:grpSp>
        <p:nvGrpSpPr>
          <p:cNvPr id="25" name="Group 24" descr="Dresses, shorts, hats and sandals.">
            <a:extLst>
              <a:ext uri="{FF2B5EF4-FFF2-40B4-BE49-F238E27FC236}">
                <a16:creationId xmlns:a16="http://schemas.microsoft.com/office/drawing/2014/main" id="{DE6202ED-BC09-71CB-174C-27AD3927FF31}"/>
              </a:ext>
            </a:extLst>
          </p:cNvPr>
          <p:cNvGrpSpPr/>
          <p:nvPr/>
        </p:nvGrpSpPr>
        <p:grpSpPr>
          <a:xfrm>
            <a:off x="4495800" y="3037596"/>
            <a:ext cx="3567894" cy="3350482"/>
            <a:chOff x="4433106" y="2666118"/>
            <a:chExt cx="4082019" cy="3833279"/>
          </a:xfrm>
        </p:grpSpPr>
        <p:grpSp>
          <p:nvGrpSpPr>
            <p:cNvPr id="6" name="Group 6"/>
            <p:cNvGrpSpPr/>
            <p:nvPr/>
          </p:nvGrpSpPr>
          <p:grpSpPr>
            <a:xfrm>
              <a:off x="4433106" y="2971800"/>
              <a:ext cx="3431209" cy="2909466"/>
              <a:chOff x="0" y="0"/>
              <a:chExt cx="3532886" cy="2995685"/>
            </a:xfrm>
          </p:grpSpPr>
          <p:sp>
            <p:nvSpPr>
              <p:cNvPr id="7" name="Freeform 7"/>
              <p:cNvSpPr/>
              <p:nvPr/>
            </p:nvSpPr>
            <p:spPr>
              <a:xfrm>
                <a:off x="0" y="0"/>
                <a:ext cx="2407781" cy="2995685"/>
              </a:xfrm>
              <a:custGeom>
                <a:avLst/>
                <a:gdLst/>
                <a:ahLst/>
                <a:cxnLst/>
                <a:rect l="l" t="t" r="r" b="b"/>
                <a:pathLst>
                  <a:path w="2407781" h="2995685">
                    <a:moveTo>
                      <a:pt x="0" y="0"/>
                    </a:moveTo>
                    <a:lnTo>
                      <a:pt x="2407781" y="0"/>
                    </a:lnTo>
                    <a:lnTo>
                      <a:pt x="2407781" y="2995685"/>
                    </a:lnTo>
                    <a:lnTo>
                      <a:pt x="0" y="2995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350"/>
              </a:p>
            </p:txBody>
          </p:sp>
          <p:sp>
            <p:nvSpPr>
              <p:cNvPr id="8" name="Freeform 8"/>
              <p:cNvSpPr/>
              <p:nvPr/>
            </p:nvSpPr>
            <p:spPr>
              <a:xfrm>
                <a:off x="1439765" y="33191"/>
                <a:ext cx="2093121" cy="2929302"/>
              </a:xfrm>
              <a:custGeom>
                <a:avLst/>
                <a:gdLst/>
                <a:ahLst/>
                <a:cxnLst/>
                <a:rect l="l" t="t" r="r" b="b"/>
                <a:pathLst>
                  <a:path w="2093120" h="2929302">
                    <a:moveTo>
                      <a:pt x="0" y="0"/>
                    </a:moveTo>
                    <a:lnTo>
                      <a:pt x="2093120" y="0"/>
                    </a:lnTo>
                    <a:lnTo>
                      <a:pt x="2093120" y="2929302"/>
                    </a:lnTo>
                    <a:lnTo>
                      <a:pt x="0" y="2929302"/>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AU" sz="1350"/>
              </a:p>
            </p:txBody>
          </p:sp>
        </p:grpSp>
        <p:sp>
          <p:nvSpPr>
            <p:cNvPr id="9" name="Freeform 9"/>
            <p:cNvSpPr/>
            <p:nvPr/>
          </p:nvSpPr>
          <p:spPr>
            <a:xfrm rot="19800000">
              <a:off x="5706096" y="5018025"/>
              <a:ext cx="1984478" cy="1277508"/>
            </a:xfrm>
            <a:custGeom>
              <a:avLst/>
              <a:gdLst/>
              <a:ahLst/>
              <a:cxnLst/>
              <a:rect l="l" t="t" r="r" b="b"/>
              <a:pathLst>
                <a:path w="2759336" h="1776323">
                  <a:moveTo>
                    <a:pt x="0" y="0"/>
                  </a:moveTo>
                  <a:lnTo>
                    <a:pt x="2759336" y="0"/>
                  </a:lnTo>
                  <a:lnTo>
                    <a:pt x="2759336" y="1776323"/>
                  </a:lnTo>
                  <a:lnTo>
                    <a:pt x="0" y="1776323"/>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AU" sz="1350"/>
            </a:p>
          </p:txBody>
        </p:sp>
        <p:grpSp>
          <p:nvGrpSpPr>
            <p:cNvPr id="10" name="Group 10"/>
            <p:cNvGrpSpPr/>
            <p:nvPr/>
          </p:nvGrpSpPr>
          <p:grpSpPr>
            <a:xfrm rot="2347636">
              <a:off x="6332350" y="2666118"/>
              <a:ext cx="2182775" cy="850414"/>
              <a:chOff x="0" y="0"/>
              <a:chExt cx="6200800" cy="2415847"/>
            </a:xfrm>
          </p:grpSpPr>
          <p:sp>
            <p:nvSpPr>
              <p:cNvPr id="11" name="Freeform 11"/>
              <p:cNvSpPr/>
              <p:nvPr/>
            </p:nvSpPr>
            <p:spPr>
              <a:xfrm>
                <a:off x="0" y="146969"/>
                <a:ext cx="3781463" cy="2268878"/>
              </a:xfrm>
              <a:custGeom>
                <a:avLst/>
                <a:gdLst/>
                <a:ahLst/>
                <a:cxnLst/>
                <a:rect l="l" t="t" r="r" b="b"/>
                <a:pathLst>
                  <a:path w="3781463" h="2268878">
                    <a:moveTo>
                      <a:pt x="0" y="0"/>
                    </a:moveTo>
                    <a:lnTo>
                      <a:pt x="3781463" y="0"/>
                    </a:lnTo>
                    <a:lnTo>
                      <a:pt x="3781463" y="2268878"/>
                    </a:lnTo>
                    <a:lnTo>
                      <a:pt x="0" y="2268878"/>
                    </a:lnTo>
                    <a:lnTo>
                      <a:pt x="0" y="0"/>
                    </a:lnTo>
                    <a:close/>
                  </a:path>
                </a:pathLst>
              </a:custGeom>
              <a: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a:blipFill>
            </p:spPr>
            <p:txBody>
              <a:bodyPr/>
              <a:lstStyle/>
              <a:p>
                <a:endParaRPr lang="en-AU" sz="1350"/>
              </a:p>
            </p:txBody>
          </p:sp>
          <p:sp>
            <p:nvSpPr>
              <p:cNvPr id="12" name="Freeform 12"/>
              <p:cNvSpPr/>
              <p:nvPr/>
            </p:nvSpPr>
            <p:spPr>
              <a:xfrm>
                <a:off x="2419337" y="0"/>
                <a:ext cx="3781463" cy="2207429"/>
              </a:xfrm>
              <a:custGeom>
                <a:avLst/>
                <a:gdLst/>
                <a:ahLst/>
                <a:cxnLst/>
                <a:rect l="l" t="t" r="r" b="b"/>
                <a:pathLst>
                  <a:path w="3781463" h="2207429">
                    <a:moveTo>
                      <a:pt x="0" y="0"/>
                    </a:moveTo>
                    <a:lnTo>
                      <a:pt x="3781463" y="0"/>
                    </a:lnTo>
                    <a:lnTo>
                      <a:pt x="3781463" y="2207429"/>
                    </a:lnTo>
                    <a:lnTo>
                      <a:pt x="0" y="220742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AU" sz="1350"/>
              </a:p>
            </p:txBody>
          </p:sp>
        </p:grpSp>
        <p:sp>
          <p:nvSpPr>
            <p:cNvPr id="13" name="Freeform 13"/>
            <p:cNvSpPr/>
            <p:nvPr/>
          </p:nvSpPr>
          <p:spPr>
            <a:xfrm rot="2700000">
              <a:off x="4754929" y="5246848"/>
              <a:ext cx="1127725" cy="1377374"/>
            </a:xfrm>
            <a:custGeom>
              <a:avLst/>
              <a:gdLst/>
              <a:ahLst/>
              <a:cxnLst/>
              <a:rect l="l" t="t" r="r" b="b"/>
              <a:pathLst>
                <a:path w="1900234" h="2320896">
                  <a:moveTo>
                    <a:pt x="0" y="0"/>
                  </a:moveTo>
                  <a:lnTo>
                    <a:pt x="1900233" y="0"/>
                  </a:lnTo>
                  <a:lnTo>
                    <a:pt x="1900233" y="2320896"/>
                  </a:lnTo>
                  <a:lnTo>
                    <a:pt x="0" y="23208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AU" sz="1350"/>
            </a:p>
          </p:txBody>
        </p:sp>
      </p:grpSp>
      <p:sp>
        <p:nvSpPr>
          <p:cNvPr id="17" name="Freeform 2">
            <a:extLst>
              <a:ext uri="{FF2B5EF4-FFF2-40B4-BE49-F238E27FC236}">
                <a16:creationId xmlns:a16="http://schemas.microsoft.com/office/drawing/2014/main" id="{6CD51AA1-979F-C539-4E5B-A9FD2B9C7302}"/>
              </a:ext>
              <a:ext uri="{C183D7F6-B498-43B3-948B-1728B52AA6E4}">
                <adec:decorative xmlns:adec="http://schemas.microsoft.com/office/drawing/2017/decorative" val="1"/>
              </a:ext>
            </a:extLst>
          </p:cNvPr>
          <p:cNvSpPr/>
          <p:nvPr/>
        </p:nvSpPr>
        <p:spPr>
          <a:xfrm flipH="1">
            <a:off x="9166030" y="2484886"/>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AU" sz="1350"/>
          </a:p>
        </p:txBody>
      </p:sp>
      <p:sp>
        <p:nvSpPr>
          <p:cNvPr id="16" name="Slide Number Placeholder 15">
            <a:extLst>
              <a:ext uri="{FF2B5EF4-FFF2-40B4-BE49-F238E27FC236}">
                <a16:creationId xmlns:a16="http://schemas.microsoft.com/office/drawing/2014/main" id="{E4BE5012-1714-201A-A0E1-CC3BAF2EE33D}"/>
              </a:ext>
              <a:ext uri="{C183D7F6-B498-43B3-948B-1728B52AA6E4}">
                <adec:decorative xmlns:adec="http://schemas.microsoft.com/office/drawing/2017/decorative" val="1"/>
              </a:ext>
            </a:extLst>
          </p:cNvPr>
          <p:cNvSpPr>
            <a:spLocks noGrp="1"/>
          </p:cNvSpPr>
          <p:nvPr>
            <p:ph type="sldNum" sz="quarter" idx="12"/>
          </p:nvPr>
        </p:nvSpPr>
        <p:spPr>
          <a:xfrm>
            <a:off x="11124001" y="6516001"/>
            <a:ext cx="720000" cy="180000"/>
          </a:xfrm>
        </p:spPr>
        <p:txBody>
          <a:bodyPr/>
          <a:lstStyle/>
          <a:p>
            <a:fld id="{10A01DC5-1685-4615-8240-15192985C6A2}" type="slidenum">
              <a:rPr lang="en-AU" smtClean="0"/>
              <a:t>10</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1903D38-A716-34A6-6518-90996A863D01}"/>
              </a:ext>
              <a:ext uri="{C183D7F6-B498-43B3-948B-1728B52AA6E4}">
                <adec:decorative xmlns:adec="http://schemas.microsoft.com/office/drawing/2017/decorative" val="1"/>
              </a:ext>
            </a:extLst>
          </p:cNvPr>
          <p:cNvGrpSpPr/>
          <p:nvPr/>
        </p:nvGrpSpPr>
        <p:grpSpPr>
          <a:xfrm>
            <a:off x="935173" y="1524000"/>
            <a:ext cx="4443618" cy="3824321"/>
            <a:chOff x="935173" y="1524000"/>
            <a:chExt cx="4443618" cy="3824321"/>
          </a:xfrm>
        </p:grpSpPr>
        <p:sp>
          <p:nvSpPr>
            <p:cNvPr id="14" name="Speech Bubble: Rectangle with Corners Rounded 13">
              <a:extLst>
                <a:ext uri="{FF2B5EF4-FFF2-40B4-BE49-F238E27FC236}">
                  <a16:creationId xmlns:a16="http://schemas.microsoft.com/office/drawing/2014/main" id="{13BDE96E-4866-05CB-BDD4-324A68B393AD}"/>
                </a:ext>
              </a:extLst>
            </p:cNvPr>
            <p:cNvSpPr/>
            <p:nvPr/>
          </p:nvSpPr>
          <p:spPr>
            <a:xfrm>
              <a:off x="1098729" y="1818389"/>
              <a:ext cx="4032531" cy="3403307"/>
            </a:xfrm>
            <a:prstGeom prst="wedgeRoundRectCallout">
              <a:avLst>
                <a:gd name="adj1" fmla="val 58661"/>
                <a:gd name="adj2" fmla="val 18123"/>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Arc 14">
              <a:extLst>
                <a:ext uri="{FF2B5EF4-FFF2-40B4-BE49-F238E27FC236}">
                  <a16:creationId xmlns:a16="http://schemas.microsoft.com/office/drawing/2014/main" id="{2EED94F8-2034-4587-0F52-8A0EE0F48134}"/>
                </a:ext>
              </a:extLst>
            </p:cNvPr>
            <p:cNvSpPr/>
            <p:nvPr/>
          </p:nvSpPr>
          <p:spPr>
            <a:xfrm rot="16200000">
              <a:off x="935173" y="1636303"/>
              <a:ext cx="1021497" cy="1021497"/>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6" name="Arc 15">
              <a:extLst>
                <a:ext uri="{FF2B5EF4-FFF2-40B4-BE49-F238E27FC236}">
                  <a16:creationId xmlns:a16="http://schemas.microsoft.com/office/drawing/2014/main" id="{3DB849E7-4C67-C1CF-5E1B-A0C074EDDB3B}"/>
                </a:ext>
              </a:extLst>
            </p:cNvPr>
            <p:cNvSpPr/>
            <p:nvPr/>
          </p:nvSpPr>
          <p:spPr>
            <a:xfrm rot="5400000" flipH="1">
              <a:off x="4298510" y="1613075"/>
              <a:ext cx="1021497" cy="1021497"/>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7" name="Arc 16">
              <a:extLst>
                <a:ext uri="{FF2B5EF4-FFF2-40B4-BE49-F238E27FC236}">
                  <a16:creationId xmlns:a16="http://schemas.microsoft.com/office/drawing/2014/main" id="{FEFE47D9-87FF-CA13-D59E-DA472BD877E8}"/>
                </a:ext>
              </a:extLst>
            </p:cNvPr>
            <p:cNvSpPr/>
            <p:nvPr/>
          </p:nvSpPr>
          <p:spPr>
            <a:xfrm rot="5400000" flipH="1">
              <a:off x="4790012" y="1524000"/>
              <a:ext cx="588779" cy="588779"/>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8" name="Arc 17">
              <a:extLst>
                <a:ext uri="{FF2B5EF4-FFF2-40B4-BE49-F238E27FC236}">
                  <a16:creationId xmlns:a16="http://schemas.microsoft.com/office/drawing/2014/main" id="{666D6920-8112-6C1E-0D8D-AE4EF03AE4CB}"/>
                </a:ext>
              </a:extLst>
            </p:cNvPr>
            <p:cNvSpPr/>
            <p:nvPr/>
          </p:nvSpPr>
          <p:spPr>
            <a:xfrm rot="10800000">
              <a:off x="935173" y="4326826"/>
              <a:ext cx="1021497" cy="1021495"/>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11" name="Title 10">
            <a:extLst>
              <a:ext uri="{FF2B5EF4-FFF2-40B4-BE49-F238E27FC236}">
                <a16:creationId xmlns:a16="http://schemas.microsoft.com/office/drawing/2014/main" id="{152C3B7D-E84D-331C-6BB7-055655513E0F}"/>
              </a:ext>
            </a:extLst>
          </p:cNvPr>
          <p:cNvSpPr>
            <a:spLocks noGrp="1"/>
          </p:cNvSpPr>
          <p:nvPr>
            <p:ph type="title"/>
          </p:nvPr>
        </p:nvSpPr>
        <p:spPr>
          <a:xfrm>
            <a:off x="1806877" y="1844893"/>
            <a:ext cx="3002381" cy="3184307"/>
          </a:xfrm>
        </p:spPr>
        <p:txBody>
          <a:bodyPr/>
          <a:lstStyle/>
          <a:p>
            <a:pPr>
              <a:lnSpc>
                <a:spcPct val="150000"/>
              </a:lnSpc>
            </a:pPr>
            <a:r>
              <a:rPr lang="en-GB" sz="3600" i="1" dirty="0" err="1"/>
              <a:t>wǒ</a:t>
            </a:r>
            <a:r>
              <a:rPr lang="en-GB" sz="3600" i="1" dirty="0"/>
              <a:t> </a:t>
            </a:r>
            <a:r>
              <a:rPr lang="en-GB" sz="3600" i="1" dirty="0" err="1"/>
              <a:t>yào</a:t>
            </a:r>
            <a:r>
              <a:rPr lang="en-GB" sz="3600" i="1" dirty="0"/>
              <a:t> </a:t>
            </a:r>
            <a:r>
              <a:rPr lang="en-GB" sz="3600" i="1" dirty="0" err="1"/>
              <a:t>qù</a:t>
            </a:r>
            <a:r>
              <a:rPr lang="en-GB" sz="3600" i="1" dirty="0"/>
              <a:t> </a:t>
            </a:r>
            <a:r>
              <a:rPr lang="en-GB" sz="3600" i="1" dirty="0" err="1"/>
              <a:t>dùjià</a:t>
            </a:r>
            <a:r>
              <a:rPr lang="en-GB" sz="3600" i="1" dirty="0"/>
              <a:t> la</a:t>
            </a:r>
            <a:br>
              <a:rPr lang="en-GB" sz="3600" i="1" dirty="0"/>
            </a:br>
            <a:r>
              <a:rPr lang="ja-JP" altLang="en-US" sz="3600" i="1" dirty="0"/>
              <a:t>我要去度假啦！</a:t>
            </a:r>
          </a:p>
        </p:txBody>
      </p:sp>
      <p:sp>
        <p:nvSpPr>
          <p:cNvPr id="21" name="Freeform 6">
            <a:extLst>
              <a:ext uri="{FF2B5EF4-FFF2-40B4-BE49-F238E27FC236}">
                <a16:creationId xmlns:a16="http://schemas.microsoft.com/office/drawing/2014/main" id="{7800AF04-98B1-31CF-D2D5-6E3B9FCDCB16}"/>
              </a:ext>
              <a:ext uri="{C183D7F6-B498-43B3-948B-1728B52AA6E4}">
                <adec:decorative xmlns:adec="http://schemas.microsoft.com/office/drawing/2017/decorative" val="1"/>
              </a:ext>
            </a:extLst>
          </p:cNvPr>
          <p:cNvSpPr/>
          <p:nvPr/>
        </p:nvSpPr>
        <p:spPr>
          <a:xfrm>
            <a:off x="9831057" y="273240"/>
            <a:ext cx="2012944" cy="1635974"/>
          </a:xfrm>
          <a:custGeom>
            <a:avLst/>
            <a:gdLst/>
            <a:ahLst/>
            <a:cxnLst/>
            <a:rect l="l" t="t" r="r" b="b"/>
            <a:pathLst>
              <a:path w="5262282" h="4276800">
                <a:moveTo>
                  <a:pt x="0" y="0"/>
                </a:moveTo>
                <a:lnTo>
                  <a:pt x="5262282" y="0"/>
                </a:lnTo>
                <a:lnTo>
                  <a:pt x="5262282" y="4276800"/>
                </a:lnTo>
                <a:lnTo>
                  <a:pt x="0" y="4276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4" name="Freeform 4">
            <a:extLst>
              <a:ext uri="{C183D7F6-B498-43B3-948B-1728B52AA6E4}">
                <adec:decorative xmlns:adec="http://schemas.microsoft.com/office/drawing/2017/decorative" val="1"/>
              </a:ext>
            </a:extLst>
          </p:cNvPr>
          <p:cNvSpPr/>
          <p:nvPr/>
        </p:nvSpPr>
        <p:spPr>
          <a:xfrm>
            <a:off x="5561555" y="2454900"/>
            <a:ext cx="1997717" cy="4151101"/>
          </a:xfrm>
          <a:custGeom>
            <a:avLst/>
            <a:gdLst/>
            <a:ahLst/>
            <a:cxnLst/>
            <a:rect l="l" t="t" r="r" b="b"/>
            <a:pathLst>
              <a:path w="2663697" h="5534956">
                <a:moveTo>
                  <a:pt x="0" y="0"/>
                </a:moveTo>
                <a:lnTo>
                  <a:pt x="2663697" y="0"/>
                </a:lnTo>
                <a:lnTo>
                  <a:pt x="2663697" y="5534956"/>
                </a:lnTo>
                <a:lnTo>
                  <a:pt x="0" y="55349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350"/>
          </a:p>
        </p:txBody>
      </p:sp>
      <p:sp>
        <p:nvSpPr>
          <p:cNvPr id="6" name="Freeform 6">
            <a:extLst>
              <a:ext uri="{C183D7F6-B498-43B3-948B-1728B52AA6E4}">
                <adec:decorative xmlns:adec="http://schemas.microsoft.com/office/drawing/2017/decorative" val="1"/>
              </a:ext>
            </a:extLst>
          </p:cNvPr>
          <p:cNvSpPr/>
          <p:nvPr/>
        </p:nvSpPr>
        <p:spPr>
          <a:xfrm rot="4524473" flipH="1">
            <a:off x="8006871" y="2281316"/>
            <a:ext cx="3517081" cy="4099328"/>
          </a:xfrm>
          <a:custGeom>
            <a:avLst/>
            <a:gdLst/>
            <a:ahLst/>
            <a:cxnLst/>
            <a:rect l="l" t="t" r="r" b="b"/>
            <a:pathLst>
              <a:path w="3232863" h="4668394">
                <a:moveTo>
                  <a:pt x="0" y="0"/>
                </a:moveTo>
                <a:lnTo>
                  <a:pt x="3232863" y="0"/>
                </a:lnTo>
                <a:lnTo>
                  <a:pt x="3232863" y="4668394"/>
                </a:lnTo>
                <a:lnTo>
                  <a:pt x="0" y="4668394"/>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b="-23894"/>
            </a:stretch>
          </a:blipFill>
        </p:spPr>
        <p:txBody>
          <a:bodyPr/>
          <a:lstStyle/>
          <a:p>
            <a:endParaRPr lang="en-AU" sz="1350"/>
          </a:p>
        </p:txBody>
      </p:sp>
      <p:sp>
        <p:nvSpPr>
          <p:cNvPr id="9" name="Freeform 9">
            <a:extLst>
              <a:ext uri="{C183D7F6-B498-43B3-948B-1728B52AA6E4}">
                <adec:decorative xmlns:adec="http://schemas.microsoft.com/office/drawing/2017/decorative" val="1"/>
              </a:ext>
            </a:extLst>
          </p:cNvPr>
          <p:cNvSpPr/>
          <p:nvPr/>
        </p:nvSpPr>
        <p:spPr>
          <a:xfrm>
            <a:off x="7162720" y="3994015"/>
            <a:ext cx="2402311" cy="2701986"/>
          </a:xfrm>
          <a:custGeom>
            <a:avLst/>
            <a:gdLst/>
            <a:ahLst/>
            <a:cxnLst/>
            <a:rect l="l" t="t" r="r" b="b"/>
            <a:pathLst>
              <a:path w="3203171" h="3602748">
                <a:moveTo>
                  <a:pt x="0" y="0"/>
                </a:moveTo>
                <a:lnTo>
                  <a:pt x="3203170" y="0"/>
                </a:lnTo>
                <a:lnTo>
                  <a:pt x="3203170" y="3602748"/>
                </a:lnTo>
                <a:lnTo>
                  <a:pt x="0" y="3602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sz="1350"/>
          </a:p>
        </p:txBody>
      </p:sp>
      <p:sp>
        <p:nvSpPr>
          <p:cNvPr id="12" name="Slide Number Placeholder 11">
            <a:extLst>
              <a:ext uri="{FF2B5EF4-FFF2-40B4-BE49-F238E27FC236}">
                <a16:creationId xmlns:a16="http://schemas.microsoft.com/office/drawing/2014/main" id="{BC3D20C7-E0B2-3D3D-1293-ACE1F65075E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7B6193C-3A9E-4B82-F4BB-11E94F42C248}"/>
              </a:ext>
              <a:ext uri="{C183D7F6-B498-43B3-948B-1728B52AA6E4}">
                <adec:decorative xmlns:adec="http://schemas.microsoft.com/office/drawing/2017/decorative" val="1"/>
              </a:ext>
            </a:extLst>
          </p:cNvPr>
          <p:cNvGrpSpPr/>
          <p:nvPr/>
        </p:nvGrpSpPr>
        <p:grpSpPr>
          <a:xfrm>
            <a:off x="2850660" y="1752600"/>
            <a:ext cx="4223598" cy="3872987"/>
            <a:chOff x="2850660" y="1752600"/>
            <a:chExt cx="4223598" cy="3872987"/>
          </a:xfrm>
        </p:grpSpPr>
        <p:sp>
          <p:nvSpPr>
            <p:cNvPr id="11" name="Speech Bubble: Rectangle with Corners Rounded 10">
              <a:extLst>
                <a:ext uri="{FF2B5EF4-FFF2-40B4-BE49-F238E27FC236}">
                  <a16:creationId xmlns:a16="http://schemas.microsoft.com/office/drawing/2014/main" id="{D41024EC-243D-EE3A-2112-22AFB525C289}"/>
                </a:ext>
              </a:extLst>
            </p:cNvPr>
            <p:cNvSpPr/>
            <p:nvPr/>
          </p:nvSpPr>
          <p:spPr>
            <a:xfrm flipH="1">
              <a:off x="3085935" y="2032414"/>
              <a:ext cx="3832866" cy="3453986"/>
            </a:xfrm>
            <a:prstGeom prst="wedgeRoundRectCallout">
              <a:avLst>
                <a:gd name="adj1" fmla="val 58436"/>
                <a:gd name="adj2" fmla="val 22033"/>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rc 11">
              <a:extLst>
                <a:ext uri="{FF2B5EF4-FFF2-40B4-BE49-F238E27FC236}">
                  <a16:creationId xmlns:a16="http://schemas.microsoft.com/office/drawing/2014/main" id="{A5D83B85-88F0-1EC1-EC21-13212D34DE53}"/>
                </a:ext>
              </a:extLst>
            </p:cNvPr>
            <p:cNvSpPr/>
            <p:nvPr/>
          </p:nvSpPr>
          <p:spPr>
            <a:xfrm rot="5400000" flipH="1">
              <a:off x="6103339" y="1859343"/>
              <a:ext cx="970919" cy="970919"/>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3" name="Arc 12">
              <a:extLst>
                <a:ext uri="{FF2B5EF4-FFF2-40B4-BE49-F238E27FC236}">
                  <a16:creationId xmlns:a16="http://schemas.microsoft.com/office/drawing/2014/main" id="{A4467929-5E4D-1A63-BCDC-48C76BD73BE9}"/>
                </a:ext>
              </a:extLst>
            </p:cNvPr>
            <p:cNvSpPr/>
            <p:nvPr/>
          </p:nvSpPr>
          <p:spPr>
            <a:xfrm rot="16200000">
              <a:off x="2906533" y="1837265"/>
              <a:ext cx="970919" cy="970919"/>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4" name="Arc 13">
              <a:extLst>
                <a:ext uri="{FF2B5EF4-FFF2-40B4-BE49-F238E27FC236}">
                  <a16:creationId xmlns:a16="http://schemas.microsoft.com/office/drawing/2014/main" id="{844A73FF-AA37-CD4B-8EA1-59FCE72CB884}"/>
                </a:ext>
              </a:extLst>
            </p:cNvPr>
            <p:cNvSpPr/>
            <p:nvPr/>
          </p:nvSpPr>
          <p:spPr>
            <a:xfrm rot="16200000">
              <a:off x="2850660" y="1752600"/>
              <a:ext cx="559627" cy="559627"/>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5" name="Arc 14">
              <a:extLst>
                <a:ext uri="{FF2B5EF4-FFF2-40B4-BE49-F238E27FC236}">
                  <a16:creationId xmlns:a16="http://schemas.microsoft.com/office/drawing/2014/main" id="{E3EA11BA-9899-BED5-EC72-428C54A2E6D7}"/>
                </a:ext>
              </a:extLst>
            </p:cNvPr>
            <p:cNvSpPr/>
            <p:nvPr/>
          </p:nvSpPr>
          <p:spPr>
            <a:xfrm rot="10800000" flipH="1">
              <a:off x="6103339" y="4654669"/>
              <a:ext cx="970919" cy="970918"/>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3" name="Freeform 3">
            <a:extLst>
              <a:ext uri="{C183D7F6-B498-43B3-948B-1728B52AA6E4}">
                <adec:decorative xmlns:adec="http://schemas.microsoft.com/office/drawing/2017/decorative" val="1"/>
              </a:ext>
            </a:extLst>
          </p:cNvPr>
          <p:cNvSpPr/>
          <p:nvPr/>
        </p:nvSpPr>
        <p:spPr>
          <a:xfrm>
            <a:off x="360000" y="2484886"/>
            <a:ext cx="2490660" cy="4151101"/>
          </a:xfrm>
          <a:custGeom>
            <a:avLst/>
            <a:gdLst/>
            <a:ahLst/>
            <a:cxnLst/>
            <a:rect l="l" t="t" r="r" b="b"/>
            <a:pathLst>
              <a:path w="4690301" h="7817169">
                <a:moveTo>
                  <a:pt x="0" y="0"/>
                </a:moveTo>
                <a:lnTo>
                  <a:pt x="4690301" y="0"/>
                </a:lnTo>
                <a:lnTo>
                  <a:pt x="4690301" y="7817169"/>
                </a:lnTo>
                <a:lnTo>
                  <a:pt x="0" y="7817169"/>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7" name="Title 6">
            <a:extLst>
              <a:ext uri="{FF2B5EF4-FFF2-40B4-BE49-F238E27FC236}">
                <a16:creationId xmlns:a16="http://schemas.microsoft.com/office/drawing/2014/main" id="{425D0B1E-3EC8-046C-1D1E-731BF310A565}"/>
              </a:ext>
            </a:extLst>
          </p:cNvPr>
          <p:cNvSpPr>
            <a:spLocks noGrp="1"/>
          </p:cNvSpPr>
          <p:nvPr>
            <p:ph type="title"/>
          </p:nvPr>
        </p:nvSpPr>
        <p:spPr>
          <a:xfrm>
            <a:off x="3588719" y="2069664"/>
            <a:ext cx="2884458" cy="3268416"/>
          </a:xfrm>
        </p:spPr>
        <p:txBody>
          <a:bodyPr/>
          <a:lstStyle/>
          <a:p>
            <a:pPr>
              <a:lnSpc>
                <a:spcPct val="150000"/>
              </a:lnSpc>
            </a:pPr>
            <a:r>
              <a:rPr lang="en-GB" sz="3600" i="1" dirty="0"/>
              <a:t> </a:t>
            </a:r>
            <a:r>
              <a:rPr lang="en-GB" sz="3600" i="1" dirty="0" err="1"/>
              <a:t>wǒ</a:t>
            </a:r>
            <a:r>
              <a:rPr lang="en-GB" sz="3600" i="1" dirty="0"/>
              <a:t> </a:t>
            </a:r>
            <a:r>
              <a:rPr lang="en-GB" sz="3600" i="1" dirty="0" err="1"/>
              <a:t>yào</a:t>
            </a:r>
            <a:r>
              <a:rPr lang="en-GB" sz="3600" i="1" dirty="0"/>
              <a:t> </a:t>
            </a:r>
            <a:r>
              <a:rPr lang="en-GB" sz="3600" i="1" dirty="0" err="1"/>
              <a:t>qù</a:t>
            </a:r>
            <a:br>
              <a:rPr lang="en-GB" sz="3600" i="1" dirty="0"/>
            </a:br>
            <a:r>
              <a:rPr lang="ja-JP" altLang="en-US" sz="3600" i="1" dirty="0"/>
              <a:t>我要去</a:t>
            </a:r>
            <a:br>
              <a:rPr lang="ja-JP" altLang="en-US" sz="3600" i="1" dirty="0"/>
            </a:br>
            <a:r>
              <a:rPr lang="en-GB" sz="3600" i="1" dirty="0" err="1"/>
              <a:t>dù</a:t>
            </a:r>
            <a:r>
              <a:rPr lang="en-GB" sz="3600" i="1" dirty="0"/>
              <a:t> </a:t>
            </a:r>
            <a:r>
              <a:rPr lang="en-GB" sz="3600" i="1" dirty="0" err="1"/>
              <a:t>jià</a:t>
            </a:r>
            <a:br>
              <a:rPr lang="en-GB" sz="3600" i="1" dirty="0"/>
            </a:br>
            <a:r>
              <a:rPr lang="ja-JP" altLang="en-US" sz="3600" i="1" dirty="0"/>
              <a:t>度假！</a:t>
            </a:r>
            <a:r>
              <a:rPr lang="en-AU" altLang="ja-JP" sz="3600" dirty="0">
                <a:solidFill>
                  <a:schemeClr val="bg1"/>
                </a:solidFill>
              </a:rPr>
              <a:t>(1)</a:t>
            </a:r>
            <a:endParaRPr lang="en-AU" sz="3600" dirty="0">
              <a:solidFill>
                <a:schemeClr val="bg1"/>
              </a:solidFill>
            </a:endParaRPr>
          </a:p>
        </p:txBody>
      </p:sp>
      <p:sp>
        <p:nvSpPr>
          <p:cNvPr id="9" name="Freeform 2">
            <a:extLst>
              <a:ext uri="{FF2B5EF4-FFF2-40B4-BE49-F238E27FC236}">
                <a16:creationId xmlns:a16="http://schemas.microsoft.com/office/drawing/2014/main" id="{E55ED394-AEC5-38EB-81DF-1E141DDCE487}"/>
              </a:ext>
              <a:ext uri="{C183D7F6-B498-43B3-948B-1728B52AA6E4}">
                <adec:decorative xmlns:adec="http://schemas.microsoft.com/office/drawing/2017/decorative" val="1"/>
              </a:ext>
            </a:extLst>
          </p:cNvPr>
          <p:cNvSpPr/>
          <p:nvPr/>
        </p:nvSpPr>
        <p:spPr>
          <a:xfrm flipH="1">
            <a:off x="9166030" y="2484886"/>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350"/>
          </a:p>
        </p:txBody>
      </p:sp>
      <p:sp>
        <p:nvSpPr>
          <p:cNvPr id="8" name="Slide Number Placeholder 7">
            <a:extLst>
              <a:ext uri="{FF2B5EF4-FFF2-40B4-BE49-F238E27FC236}">
                <a16:creationId xmlns:a16="http://schemas.microsoft.com/office/drawing/2014/main" id="{5A271004-38EC-9AC4-8423-0359CFBC6AE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2CB6AF9-0F53-AA93-42CB-52759F858442}"/>
              </a:ext>
              <a:ext uri="{C183D7F6-B498-43B3-948B-1728B52AA6E4}">
                <adec:decorative xmlns:adec="http://schemas.microsoft.com/office/drawing/2017/decorative" val="1"/>
              </a:ext>
            </a:extLst>
          </p:cNvPr>
          <p:cNvGrpSpPr/>
          <p:nvPr/>
        </p:nvGrpSpPr>
        <p:grpSpPr>
          <a:xfrm>
            <a:off x="4038600" y="1691379"/>
            <a:ext cx="4858817" cy="4095721"/>
            <a:chOff x="4038600" y="1691379"/>
            <a:chExt cx="4858817" cy="4095721"/>
          </a:xfrm>
        </p:grpSpPr>
        <p:sp>
          <p:nvSpPr>
            <p:cNvPr id="12" name="Speech Bubble: Rectangle with Corners Rounded 11">
              <a:extLst>
                <a:ext uri="{FF2B5EF4-FFF2-40B4-BE49-F238E27FC236}">
                  <a16:creationId xmlns:a16="http://schemas.microsoft.com/office/drawing/2014/main" id="{AAEBADD5-A7E2-39E1-46B7-897201867BC4}"/>
                </a:ext>
              </a:extLst>
            </p:cNvPr>
            <p:cNvSpPr/>
            <p:nvPr/>
          </p:nvSpPr>
          <p:spPr>
            <a:xfrm>
              <a:off x="4217438" y="2013276"/>
              <a:ext cx="4409320" cy="3549324"/>
            </a:xfrm>
            <a:prstGeom prst="wedgeRoundRectCallout">
              <a:avLst>
                <a:gd name="adj1" fmla="val 58661"/>
                <a:gd name="adj2" fmla="val 18123"/>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rc 12">
              <a:extLst>
                <a:ext uri="{FF2B5EF4-FFF2-40B4-BE49-F238E27FC236}">
                  <a16:creationId xmlns:a16="http://schemas.microsoft.com/office/drawing/2014/main" id="{E5B688D8-9692-1A6E-1223-608AAE2A276A}"/>
                </a:ext>
              </a:extLst>
            </p:cNvPr>
            <p:cNvSpPr/>
            <p:nvPr/>
          </p:nvSpPr>
          <p:spPr>
            <a:xfrm rot="16200000">
              <a:off x="4038600" y="1814176"/>
              <a:ext cx="1116943" cy="1116942"/>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4" name="Arc 13">
              <a:extLst>
                <a:ext uri="{FF2B5EF4-FFF2-40B4-BE49-F238E27FC236}">
                  <a16:creationId xmlns:a16="http://schemas.microsoft.com/office/drawing/2014/main" id="{052A4BD9-A309-8558-03D0-44709EDE3186}"/>
                </a:ext>
              </a:extLst>
            </p:cNvPr>
            <p:cNvSpPr/>
            <p:nvPr/>
          </p:nvSpPr>
          <p:spPr>
            <a:xfrm rot="5400000" flipH="1">
              <a:off x="7716198" y="1788777"/>
              <a:ext cx="1116943" cy="1116942"/>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5" name="Arc 14">
              <a:extLst>
                <a:ext uri="{FF2B5EF4-FFF2-40B4-BE49-F238E27FC236}">
                  <a16:creationId xmlns:a16="http://schemas.microsoft.com/office/drawing/2014/main" id="{91376342-C088-1E97-E341-35DFECD28DC6}"/>
                </a:ext>
              </a:extLst>
            </p:cNvPr>
            <p:cNvSpPr/>
            <p:nvPr/>
          </p:nvSpPr>
          <p:spPr>
            <a:xfrm rot="5400000" flipH="1">
              <a:off x="8253624" y="1691379"/>
              <a:ext cx="643793" cy="643793"/>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6" name="Arc 15">
              <a:extLst>
                <a:ext uri="{FF2B5EF4-FFF2-40B4-BE49-F238E27FC236}">
                  <a16:creationId xmlns:a16="http://schemas.microsoft.com/office/drawing/2014/main" id="{A7D49D6B-4524-9A94-0D77-1E5CF960F4E6}"/>
                </a:ext>
              </a:extLst>
            </p:cNvPr>
            <p:cNvSpPr/>
            <p:nvPr/>
          </p:nvSpPr>
          <p:spPr>
            <a:xfrm rot="10800000">
              <a:off x="4038600" y="4670158"/>
              <a:ext cx="1116942" cy="1116942"/>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7" name="Title 6">
            <a:extLst>
              <a:ext uri="{FF2B5EF4-FFF2-40B4-BE49-F238E27FC236}">
                <a16:creationId xmlns:a16="http://schemas.microsoft.com/office/drawing/2014/main" id="{45D80E8D-45B9-D67A-C36F-EE52C34263D0}"/>
              </a:ext>
            </a:extLst>
          </p:cNvPr>
          <p:cNvSpPr>
            <a:spLocks noGrp="1"/>
          </p:cNvSpPr>
          <p:nvPr>
            <p:ph type="title"/>
          </p:nvPr>
        </p:nvSpPr>
        <p:spPr>
          <a:xfrm>
            <a:off x="4871602" y="2209800"/>
            <a:ext cx="3175639" cy="3139151"/>
          </a:xfrm>
        </p:spPr>
        <p:txBody>
          <a:bodyPr/>
          <a:lstStyle/>
          <a:p>
            <a:pPr>
              <a:lnSpc>
                <a:spcPct val="150000"/>
              </a:lnSpc>
            </a:pPr>
            <a:r>
              <a:rPr lang="en-GB" sz="3600" i="1" dirty="0"/>
              <a:t> </a:t>
            </a:r>
            <a:r>
              <a:rPr lang="en-GB" sz="3600" i="1" dirty="0" err="1"/>
              <a:t>nǐ</a:t>
            </a:r>
            <a:r>
              <a:rPr lang="en-GB" sz="3600" i="1" dirty="0"/>
              <a:t> </a:t>
            </a:r>
            <a:r>
              <a:rPr lang="en-GB" sz="3600" i="1" dirty="0" err="1"/>
              <a:t>yào</a:t>
            </a:r>
            <a:r>
              <a:rPr lang="en-GB" sz="3600" i="1" dirty="0"/>
              <a:t> </a:t>
            </a:r>
            <a:r>
              <a:rPr lang="en-GB" sz="3600" i="1" dirty="0" err="1"/>
              <a:t>qù</a:t>
            </a:r>
            <a:r>
              <a:rPr lang="en-GB" sz="3600" i="1" dirty="0"/>
              <a:t> </a:t>
            </a:r>
            <a:r>
              <a:rPr lang="en-GB" sz="3600" i="1" dirty="0" err="1"/>
              <a:t>nǎr</a:t>
            </a:r>
            <a:br>
              <a:rPr lang="en-GB" sz="3600" i="1" dirty="0"/>
            </a:br>
            <a:r>
              <a:rPr lang="ja-JP" altLang="en-US" sz="3600" i="1" dirty="0"/>
              <a:t>你要去哪儿</a:t>
            </a:r>
            <a:br>
              <a:rPr lang="ja-JP" altLang="en-US" sz="3600" i="1" dirty="0"/>
            </a:br>
            <a:r>
              <a:rPr lang="en-GB" sz="3600" i="1" dirty="0" err="1"/>
              <a:t>dù</a:t>
            </a:r>
            <a:r>
              <a:rPr lang="en-GB" sz="3600" i="1" dirty="0"/>
              <a:t> </a:t>
            </a:r>
            <a:r>
              <a:rPr lang="en-GB" sz="3600" i="1" dirty="0" err="1"/>
              <a:t>ià</a:t>
            </a:r>
            <a:br>
              <a:rPr lang="en-GB" sz="3600" i="1" dirty="0"/>
            </a:br>
            <a:r>
              <a:rPr lang="ja-JP" altLang="en-US" sz="3600" i="1" dirty="0"/>
              <a:t>度假？ </a:t>
            </a:r>
            <a:r>
              <a:rPr lang="en-AU" altLang="ja-JP" sz="3600" dirty="0">
                <a:solidFill>
                  <a:schemeClr val="bg1"/>
                </a:solidFill>
              </a:rPr>
              <a:t>(2)</a:t>
            </a:r>
            <a:endParaRPr lang="ja-JP" altLang="en-US" sz="3600" i="1" dirty="0"/>
          </a:p>
        </p:txBody>
      </p:sp>
      <p:sp>
        <p:nvSpPr>
          <p:cNvPr id="9" name="Freeform 3">
            <a:extLst>
              <a:ext uri="{FF2B5EF4-FFF2-40B4-BE49-F238E27FC236}">
                <a16:creationId xmlns:a16="http://schemas.microsoft.com/office/drawing/2014/main" id="{B6A1CE31-6F4E-1EEC-1E4F-310C45380F90}"/>
              </a:ext>
              <a:ext uri="{C183D7F6-B498-43B3-948B-1728B52AA6E4}">
                <adec:decorative xmlns:adec="http://schemas.microsoft.com/office/drawing/2017/decorative" val="1"/>
              </a:ext>
            </a:extLst>
          </p:cNvPr>
          <p:cNvSpPr/>
          <p:nvPr/>
        </p:nvSpPr>
        <p:spPr>
          <a:xfrm>
            <a:off x="360000" y="2484886"/>
            <a:ext cx="2490660" cy="4151101"/>
          </a:xfrm>
          <a:custGeom>
            <a:avLst/>
            <a:gdLst/>
            <a:ahLst/>
            <a:cxnLst/>
            <a:rect l="l" t="t" r="r" b="b"/>
            <a:pathLst>
              <a:path w="4690301" h="7817169">
                <a:moveTo>
                  <a:pt x="0" y="0"/>
                </a:moveTo>
                <a:lnTo>
                  <a:pt x="4690301" y="0"/>
                </a:lnTo>
                <a:lnTo>
                  <a:pt x="4690301" y="7817169"/>
                </a:lnTo>
                <a:lnTo>
                  <a:pt x="0" y="7817169"/>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10" name="Freeform 2">
            <a:extLst>
              <a:ext uri="{FF2B5EF4-FFF2-40B4-BE49-F238E27FC236}">
                <a16:creationId xmlns:a16="http://schemas.microsoft.com/office/drawing/2014/main" id="{969BEC05-7C29-DA1E-D22E-967955C3C0CB}"/>
              </a:ext>
              <a:ext uri="{C183D7F6-B498-43B3-948B-1728B52AA6E4}">
                <adec:decorative xmlns:adec="http://schemas.microsoft.com/office/drawing/2017/decorative" val="1"/>
              </a:ext>
            </a:extLst>
          </p:cNvPr>
          <p:cNvSpPr/>
          <p:nvPr/>
        </p:nvSpPr>
        <p:spPr>
          <a:xfrm flipH="1">
            <a:off x="9166030" y="2484886"/>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350"/>
          </a:p>
        </p:txBody>
      </p:sp>
      <p:sp>
        <p:nvSpPr>
          <p:cNvPr id="8" name="Slide Number Placeholder 7">
            <a:extLst>
              <a:ext uri="{FF2B5EF4-FFF2-40B4-BE49-F238E27FC236}">
                <a16:creationId xmlns:a16="http://schemas.microsoft.com/office/drawing/2014/main" id="{8BF56E7F-8341-2BEE-15C3-6AD7FA2AD18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F65F1D5-891F-32C4-35F4-65BD103759A4}"/>
              </a:ext>
              <a:ext uri="{C183D7F6-B498-43B3-948B-1728B52AA6E4}">
                <adec:decorative xmlns:adec="http://schemas.microsoft.com/office/drawing/2017/decorative" val="1"/>
              </a:ext>
            </a:extLst>
          </p:cNvPr>
          <p:cNvGrpSpPr/>
          <p:nvPr/>
        </p:nvGrpSpPr>
        <p:grpSpPr>
          <a:xfrm>
            <a:off x="2971800" y="2115450"/>
            <a:ext cx="3673010" cy="4031090"/>
            <a:chOff x="2971800" y="2115450"/>
            <a:chExt cx="3673010" cy="4031090"/>
          </a:xfrm>
        </p:grpSpPr>
        <p:sp>
          <p:nvSpPr>
            <p:cNvPr id="12" name="Speech Bubble: Rectangle with Corners Rounded 11">
              <a:extLst>
                <a:ext uri="{FF2B5EF4-FFF2-40B4-BE49-F238E27FC236}">
                  <a16:creationId xmlns:a16="http://schemas.microsoft.com/office/drawing/2014/main" id="{E208FE4F-B768-1DFA-E830-B09966978C7C}"/>
                </a:ext>
              </a:extLst>
            </p:cNvPr>
            <p:cNvSpPr/>
            <p:nvPr/>
          </p:nvSpPr>
          <p:spPr>
            <a:xfrm flipH="1">
              <a:off x="3176404" y="2358786"/>
              <a:ext cx="3333214" cy="3661013"/>
            </a:xfrm>
            <a:prstGeom prst="wedgeRoundRectCallout">
              <a:avLst>
                <a:gd name="adj1" fmla="val 62312"/>
                <a:gd name="adj2" fmla="val -21405"/>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rc 12">
              <a:extLst>
                <a:ext uri="{FF2B5EF4-FFF2-40B4-BE49-F238E27FC236}">
                  <a16:creationId xmlns:a16="http://schemas.microsoft.com/office/drawing/2014/main" id="{FF1CE1C3-488B-ED05-BDE3-EAAA60701F0E}"/>
                </a:ext>
              </a:extLst>
            </p:cNvPr>
            <p:cNvSpPr/>
            <p:nvPr/>
          </p:nvSpPr>
          <p:spPr>
            <a:xfrm rot="5400000" flipH="1">
              <a:off x="5800460" y="2208278"/>
              <a:ext cx="844350" cy="84435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4" name="Arc 13">
              <a:extLst>
                <a:ext uri="{FF2B5EF4-FFF2-40B4-BE49-F238E27FC236}">
                  <a16:creationId xmlns:a16="http://schemas.microsoft.com/office/drawing/2014/main" id="{EB632C2F-566A-DF54-87DC-BC433366C13F}"/>
                </a:ext>
              </a:extLst>
            </p:cNvPr>
            <p:cNvSpPr/>
            <p:nvPr/>
          </p:nvSpPr>
          <p:spPr>
            <a:xfrm rot="16200000">
              <a:off x="3020390" y="2189078"/>
              <a:ext cx="844350" cy="84435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5" name="Arc 14">
              <a:extLst>
                <a:ext uri="{FF2B5EF4-FFF2-40B4-BE49-F238E27FC236}">
                  <a16:creationId xmlns:a16="http://schemas.microsoft.com/office/drawing/2014/main" id="{4796DA46-6AEF-2647-0EAC-266BD34434E8}"/>
                </a:ext>
              </a:extLst>
            </p:cNvPr>
            <p:cNvSpPr/>
            <p:nvPr/>
          </p:nvSpPr>
          <p:spPr>
            <a:xfrm rot="16200000">
              <a:off x="2971800" y="2115450"/>
              <a:ext cx="486674" cy="486674"/>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6" name="Arc 15">
              <a:extLst>
                <a:ext uri="{FF2B5EF4-FFF2-40B4-BE49-F238E27FC236}">
                  <a16:creationId xmlns:a16="http://schemas.microsoft.com/office/drawing/2014/main" id="{715F9DD2-DA0E-EF10-778F-08BDE6215B7A}"/>
                </a:ext>
              </a:extLst>
            </p:cNvPr>
            <p:cNvSpPr/>
            <p:nvPr/>
          </p:nvSpPr>
          <p:spPr>
            <a:xfrm rot="10800000" flipH="1">
              <a:off x="5800460" y="5302191"/>
              <a:ext cx="844350" cy="844349"/>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7" name="Title 6">
            <a:extLst>
              <a:ext uri="{FF2B5EF4-FFF2-40B4-BE49-F238E27FC236}">
                <a16:creationId xmlns:a16="http://schemas.microsoft.com/office/drawing/2014/main" id="{EDB99662-F9AF-2E21-BCB3-A598CE599DAD}"/>
              </a:ext>
            </a:extLst>
          </p:cNvPr>
          <p:cNvSpPr>
            <a:spLocks noGrp="1"/>
          </p:cNvSpPr>
          <p:nvPr>
            <p:ph type="title"/>
          </p:nvPr>
        </p:nvSpPr>
        <p:spPr>
          <a:xfrm>
            <a:off x="3665388" y="2616760"/>
            <a:ext cx="2285834" cy="3250640"/>
          </a:xfrm>
        </p:spPr>
        <p:txBody>
          <a:bodyPr/>
          <a:lstStyle/>
          <a:p>
            <a:pPr>
              <a:lnSpc>
                <a:spcPct val="150000"/>
              </a:lnSpc>
            </a:pPr>
            <a:r>
              <a:rPr lang="en-GB" sz="3600" i="1" dirty="0" err="1"/>
              <a:t>wǒ</a:t>
            </a:r>
            <a:r>
              <a:rPr lang="en-GB" sz="3600" i="1" dirty="0"/>
              <a:t> </a:t>
            </a:r>
            <a:r>
              <a:rPr lang="en-GB" sz="3600" i="1" dirty="0" err="1"/>
              <a:t>yào</a:t>
            </a:r>
            <a:r>
              <a:rPr lang="en-GB" sz="3600" i="1" dirty="0"/>
              <a:t> </a:t>
            </a:r>
            <a:r>
              <a:rPr lang="en-GB" sz="3600" i="1" dirty="0" err="1"/>
              <a:t>qù</a:t>
            </a:r>
            <a:br>
              <a:rPr lang="en-GB" sz="3600" i="1" dirty="0"/>
            </a:br>
            <a:r>
              <a:rPr lang="ja-JP" altLang="en-US" sz="3600" i="1" dirty="0"/>
              <a:t>我要去</a:t>
            </a:r>
            <a:br>
              <a:rPr lang="ja-JP" altLang="en-US" sz="3600" i="1" dirty="0"/>
            </a:br>
            <a:r>
              <a:rPr lang="en-GB" sz="3600" i="1" dirty="0" err="1"/>
              <a:t>zhōngguó</a:t>
            </a:r>
            <a:br>
              <a:rPr lang="en-GB" sz="3600" i="1" dirty="0"/>
            </a:br>
            <a:r>
              <a:rPr lang="ja-JP" altLang="en-US" sz="3600" i="1" dirty="0"/>
              <a:t>中国！</a:t>
            </a:r>
          </a:p>
        </p:txBody>
      </p:sp>
      <p:sp>
        <p:nvSpPr>
          <p:cNvPr id="9" name="Freeform 3">
            <a:extLst>
              <a:ext uri="{FF2B5EF4-FFF2-40B4-BE49-F238E27FC236}">
                <a16:creationId xmlns:a16="http://schemas.microsoft.com/office/drawing/2014/main" id="{20CBE302-60F5-292E-8CF4-6EC778E64F2F}"/>
              </a:ext>
              <a:ext uri="{C183D7F6-B498-43B3-948B-1728B52AA6E4}">
                <adec:decorative xmlns:adec="http://schemas.microsoft.com/office/drawing/2017/decorative" val="1"/>
              </a:ext>
            </a:extLst>
          </p:cNvPr>
          <p:cNvSpPr/>
          <p:nvPr/>
        </p:nvSpPr>
        <p:spPr>
          <a:xfrm>
            <a:off x="360000" y="2484886"/>
            <a:ext cx="2490660" cy="4151101"/>
          </a:xfrm>
          <a:custGeom>
            <a:avLst/>
            <a:gdLst/>
            <a:ahLst/>
            <a:cxnLst/>
            <a:rect l="l" t="t" r="r" b="b"/>
            <a:pathLst>
              <a:path w="4690301" h="7817169">
                <a:moveTo>
                  <a:pt x="0" y="0"/>
                </a:moveTo>
                <a:lnTo>
                  <a:pt x="4690301" y="0"/>
                </a:lnTo>
                <a:lnTo>
                  <a:pt x="4690301" y="7817169"/>
                </a:lnTo>
                <a:lnTo>
                  <a:pt x="0" y="7817169"/>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10" name="Freeform 2">
            <a:extLst>
              <a:ext uri="{FF2B5EF4-FFF2-40B4-BE49-F238E27FC236}">
                <a16:creationId xmlns:a16="http://schemas.microsoft.com/office/drawing/2014/main" id="{61A24978-9103-AB5F-E897-0A3001E4FA28}"/>
              </a:ext>
              <a:ext uri="{C183D7F6-B498-43B3-948B-1728B52AA6E4}">
                <adec:decorative xmlns:adec="http://schemas.microsoft.com/office/drawing/2017/decorative" val="1"/>
              </a:ext>
            </a:extLst>
          </p:cNvPr>
          <p:cNvSpPr/>
          <p:nvPr/>
        </p:nvSpPr>
        <p:spPr>
          <a:xfrm flipH="1">
            <a:off x="9166030" y="2484886"/>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350"/>
          </a:p>
        </p:txBody>
      </p:sp>
      <p:sp>
        <p:nvSpPr>
          <p:cNvPr id="8" name="Slide Number Placeholder 7">
            <a:extLst>
              <a:ext uri="{FF2B5EF4-FFF2-40B4-BE49-F238E27FC236}">
                <a16:creationId xmlns:a16="http://schemas.microsoft.com/office/drawing/2014/main" id="{F339185C-9967-5FDC-E53A-39BA9FE7DFC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334D4F9-9310-7F1C-DEDB-9286F5185ADA}"/>
              </a:ext>
              <a:ext uri="{C183D7F6-B498-43B3-948B-1728B52AA6E4}">
                <adec:decorative xmlns:adec="http://schemas.microsoft.com/office/drawing/2017/decorative" val="1"/>
              </a:ext>
            </a:extLst>
          </p:cNvPr>
          <p:cNvGrpSpPr/>
          <p:nvPr/>
        </p:nvGrpSpPr>
        <p:grpSpPr>
          <a:xfrm>
            <a:off x="3276600" y="387529"/>
            <a:ext cx="5407875" cy="6165671"/>
            <a:chOff x="3458203" y="350330"/>
            <a:chExt cx="5407875" cy="6165671"/>
          </a:xfrm>
        </p:grpSpPr>
        <p:sp>
          <p:nvSpPr>
            <p:cNvPr id="10" name="Speech Bubble: Rectangle with Corners Rounded 9">
              <a:extLst>
                <a:ext uri="{FF2B5EF4-FFF2-40B4-BE49-F238E27FC236}">
                  <a16:creationId xmlns:a16="http://schemas.microsoft.com/office/drawing/2014/main" id="{09EB7390-0F81-1D44-C68A-E82E2F32F674}"/>
                </a:ext>
              </a:extLst>
            </p:cNvPr>
            <p:cNvSpPr/>
            <p:nvPr/>
          </p:nvSpPr>
          <p:spPr>
            <a:xfrm flipH="1">
              <a:off x="3657598" y="568322"/>
              <a:ext cx="5105401" cy="5832478"/>
            </a:xfrm>
            <a:prstGeom prst="wedgeRoundRectCallout">
              <a:avLst>
                <a:gd name="adj1" fmla="val -62236"/>
                <a:gd name="adj2" fmla="val 8571"/>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Arc 10">
              <a:extLst>
                <a:ext uri="{FF2B5EF4-FFF2-40B4-BE49-F238E27FC236}">
                  <a16:creationId xmlns:a16="http://schemas.microsoft.com/office/drawing/2014/main" id="{7E8C83C7-0B46-8AC1-B331-AF72BD3CBD7F}"/>
                </a:ext>
              </a:extLst>
            </p:cNvPr>
            <p:cNvSpPr/>
            <p:nvPr/>
          </p:nvSpPr>
          <p:spPr>
            <a:xfrm rot="5400000" flipH="1">
              <a:off x="7583492" y="349328"/>
              <a:ext cx="1178793" cy="1386378"/>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dirty="0"/>
            </a:p>
          </p:txBody>
        </p:sp>
        <p:sp>
          <p:nvSpPr>
            <p:cNvPr id="12" name="Arc 11">
              <a:extLst>
                <a:ext uri="{FF2B5EF4-FFF2-40B4-BE49-F238E27FC236}">
                  <a16:creationId xmlns:a16="http://schemas.microsoft.com/office/drawing/2014/main" id="{66F4AC15-7D3E-6EE5-9492-CB1C78FD1E51}"/>
                </a:ext>
              </a:extLst>
            </p:cNvPr>
            <p:cNvSpPr/>
            <p:nvPr/>
          </p:nvSpPr>
          <p:spPr>
            <a:xfrm rot="16200000">
              <a:off x="3641778" y="349328"/>
              <a:ext cx="1178793" cy="1386378"/>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3" name="Arc 12">
              <a:extLst>
                <a:ext uri="{FF2B5EF4-FFF2-40B4-BE49-F238E27FC236}">
                  <a16:creationId xmlns:a16="http://schemas.microsoft.com/office/drawing/2014/main" id="{19F4ADB8-F33C-5747-3231-3334AF714CEB}"/>
                </a:ext>
              </a:extLst>
            </p:cNvPr>
            <p:cNvSpPr/>
            <p:nvPr/>
          </p:nvSpPr>
          <p:spPr>
            <a:xfrm rot="16200000">
              <a:off x="3518028" y="290505"/>
              <a:ext cx="679443" cy="799093"/>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4" name="Arc 13">
              <a:extLst>
                <a:ext uri="{FF2B5EF4-FFF2-40B4-BE49-F238E27FC236}">
                  <a16:creationId xmlns:a16="http://schemas.microsoft.com/office/drawing/2014/main" id="{6089B526-7D2D-FE47-6C16-93C04751CDC5}"/>
                </a:ext>
              </a:extLst>
            </p:cNvPr>
            <p:cNvSpPr/>
            <p:nvPr/>
          </p:nvSpPr>
          <p:spPr>
            <a:xfrm rot="10800000" flipH="1">
              <a:off x="7460725" y="5337209"/>
              <a:ext cx="1386378" cy="1178792"/>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15" name="Freeform 3">
            <a:extLst>
              <a:ext uri="{FF2B5EF4-FFF2-40B4-BE49-F238E27FC236}">
                <a16:creationId xmlns:a16="http://schemas.microsoft.com/office/drawing/2014/main" id="{C8DD66F9-99B2-8618-E3E7-CDFB54318736}"/>
              </a:ext>
              <a:ext uri="{C183D7F6-B498-43B3-948B-1728B52AA6E4}">
                <adec:decorative xmlns:adec="http://schemas.microsoft.com/office/drawing/2017/decorative" val="1"/>
              </a:ext>
            </a:extLst>
          </p:cNvPr>
          <p:cNvSpPr/>
          <p:nvPr/>
        </p:nvSpPr>
        <p:spPr>
          <a:xfrm>
            <a:off x="360000" y="2484886"/>
            <a:ext cx="2490660" cy="4151101"/>
          </a:xfrm>
          <a:custGeom>
            <a:avLst/>
            <a:gdLst/>
            <a:ahLst/>
            <a:cxnLst/>
            <a:rect l="l" t="t" r="r" b="b"/>
            <a:pathLst>
              <a:path w="4690301" h="7817169">
                <a:moveTo>
                  <a:pt x="0" y="0"/>
                </a:moveTo>
                <a:lnTo>
                  <a:pt x="4690301" y="0"/>
                </a:lnTo>
                <a:lnTo>
                  <a:pt x="4690301" y="7817169"/>
                </a:lnTo>
                <a:lnTo>
                  <a:pt x="0" y="7817169"/>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7" name="Title 6">
            <a:extLst>
              <a:ext uri="{FF2B5EF4-FFF2-40B4-BE49-F238E27FC236}">
                <a16:creationId xmlns:a16="http://schemas.microsoft.com/office/drawing/2014/main" id="{888EBAC9-1E0F-3512-BB5E-2BFCCBAF3CE0}"/>
              </a:ext>
            </a:extLst>
          </p:cNvPr>
          <p:cNvSpPr>
            <a:spLocks noGrp="1"/>
          </p:cNvSpPr>
          <p:nvPr>
            <p:ph type="title"/>
          </p:nvPr>
        </p:nvSpPr>
        <p:spPr>
          <a:xfrm>
            <a:off x="3886200" y="657900"/>
            <a:ext cx="4419600" cy="5671392"/>
          </a:xfrm>
        </p:spPr>
        <p:txBody>
          <a:bodyPr/>
          <a:lstStyle/>
          <a:p>
            <a:pPr>
              <a:lnSpc>
                <a:spcPct val="150000"/>
              </a:lnSpc>
            </a:pPr>
            <a:r>
              <a:rPr lang="en-US" altLang="zh-CN" sz="3600" i="1" dirty="0" err="1"/>
              <a:t>Àilì</a:t>
            </a:r>
            <a:r>
              <a:rPr lang="en-US" altLang="zh-CN" sz="3600" i="1" dirty="0"/>
              <a:t> </a:t>
            </a:r>
            <a:r>
              <a:rPr lang="en-US" altLang="zh-CN" sz="3600" i="1" dirty="0" err="1"/>
              <a:t>sī</a:t>
            </a:r>
            <a:r>
              <a:rPr lang="en-US" altLang="zh-CN" sz="3600" i="1" dirty="0"/>
              <a:t>, </a:t>
            </a:r>
            <a:r>
              <a:rPr lang="en-US" altLang="zh-CN" sz="3600" i="1" dirty="0" err="1"/>
              <a:t>zhōngguó</a:t>
            </a:r>
            <a:r>
              <a:rPr lang="en-US" altLang="zh-CN" sz="3600" i="1" dirty="0"/>
              <a:t> </a:t>
            </a:r>
            <a:r>
              <a:rPr lang="en-US" altLang="zh-CN" sz="3600" i="1" dirty="0" err="1"/>
              <a:t>dōngtiān</a:t>
            </a:r>
            <a:br>
              <a:rPr lang="en-US" altLang="zh-CN" sz="3600" i="1" dirty="0"/>
            </a:br>
            <a:r>
              <a:rPr lang="zh-CN" altLang="en-US" sz="3600" i="1" dirty="0"/>
              <a:t>爱丽丝</a:t>
            </a:r>
            <a:r>
              <a:rPr lang="en-US" altLang="zh-CN" sz="3600" i="1" dirty="0"/>
              <a:t>, </a:t>
            </a:r>
            <a:r>
              <a:rPr lang="zh-CN" altLang="en-US" sz="3600" i="1" dirty="0"/>
              <a:t>中国冬天</a:t>
            </a:r>
            <a:br>
              <a:rPr lang="zh-CN" altLang="en-US" sz="3600" i="1" dirty="0"/>
            </a:br>
            <a:r>
              <a:rPr lang="zh-CN" altLang="en-US" sz="3600" i="1" dirty="0"/>
              <a:t> </a:t>
            </a:r>
            <a:r>
              <a:rPr lang="en-AU" altLang="zh-CN" sz="3600" i="1" dirty="0" err="1"/>
              <a:t>fēicháng</a:t>
            </a:r>
            <a:r>
              <a:rPr lang="en-US" altLang="zh-CN" sz="3600" i="1" dirty="0" err="1"/>
              <a:t>lěng</a:t>
            </a:r>
            <a:r>
              <a:rPr lang="en-US" altLang="zh-CN" sz="3600" i="1" dirty="0"/>
              <a:t>, </a:t>
            </a:r>
            <a:r>
              <a:rPr lang="en-US" altLang="zh-CN" sz="3600" i="1" dirty="0" err="1"/>
              <a:t>nǐ</a:t>
            </a:r>
            <a:r>
              <a:rPr lang="en-US" altLang="zh-CN" sz="3600" i="1" dirty="0"/>
              <a:t> </a:t>
            </a:r>
            <a:r>
              <a:rPr lang="en-US" altLang="zh-CN" sz="3600" i="1" dirty="0" err="1"/>
              <a:t>yào</a:t>
            </a:r>
            <a:br>
              <a:rPr lang="en-US" altLang="zh-CN" sz="3600" i="1" dirty="0"/>
            </a:br>
            <a:r>
              <a:rPr lang="zh-CN" altLang="en-US" sz="3600" i="1" dirty="0"/>
              <a:t>非常冷，你要</a:t>
            </a:r>
            <a:br>
              <a:rPr lang="zh-CN" altLang="en-US" sz="3600" i="1" dirty="0"/>
            </a:br>
            <a:r>
              <a:rPr lang="zh-CN" altLang="en-US" sz="3600" i="1" dirty="0"/>
              <a:t>  </a:t>
            </a:r>
            <a:r>
              <a:rPr lang="en-US" altLang="zh-CN" sz="3600" i="1" dirty="0" err="1"/>
              <a:t>dài</a:t>
            </a:r>
            <a:br>
              <a:rPr lang="en-US" altLang="zh-CN" sz="3600" i="1" dirty="0"/>
            </a:br>
            <a:r>
              <a:rPr lang="en-US" altLang="zh-CN" sz="3600" i="1" dirty="0"/>
              <a:t>   </a:t>
            </a:r>
            <a:r>
              <a:rPr lang="zh-CN" altLang="en-US" sz="3600" i="1" dirty="0"/>
              <a:t>带</a:t>
            </a:r>
            <a:r>
              <a:rPr lang="en-US" altLang="zh-CN" sz="3600" i="1" dirty="0"/>
              <a:t>...</a:t>
            </a:r>
          </a:p>
        </p:txBody>
      </p:sp>
      <p:sp>
        <p:nvSpPr>
          <p:cNvPr id="16" name="Freeform 2">
            <a:extLst>
              <a:ext uri="{FF2B5EF4-FFF2-40B4-BE49-F238E27FC236}">
                <a16:creationId xmlns:a16="http://schemas.microsoft.com/office/drawing/2014/main" id="{3DD5D0B0-BEDC-10D5-38B8-F0EA7DA1616D}"/>
              </a:ext>
              <a:ext uri="{C183D7F6-B498-43B3-948B-1728B52AA6E4}">
                <adec:decorative xmlns:adec="http://schemas.microsoft.com/office/drawing/2017/decorative" val="1"/>
              </a:ext>
            </a:extLst>
          </p:cNvPr>
          <p:cNvSpPr/>
          <p:nvPr/>
        </p:nvSpPr>
        <p:spPr>
          <a:xfrm flipH="1">
            <a:off x="9166030" y="2484886"/>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350"/>
          </a:p>
        </p:txBody>
      </p:sp>
      <p:sp>
        <p:nvSpPr>
          <p:cNvPr id="8" name="Slide Number Placeholder 7">
            <a:extLst>
              <a:ext uri="{FF2B5EF4-FFF2-40B4-BE49-F238E27FC236}">
                <a16:creationId xmlns:a16="http://schemas.microsoft.com/office/drawing/2014/main" id="{45BAC5B2-2A2E-023E-2002-6A4FA443148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AEB5FC5-6654-BDDE-B53E-AEBAEE81F7E9}"/>
              </a:ext>
            </a:extLst>
          </p:cNvPr>
          <p:cNvSpPr>
            <a:spLocks noGrp="1"/>
          </p:cNvSpPr>
          <p:nvPr>
            <p:ph type="title"/>
          </p:nvPr>
        </p:nvSpPr>
        <p:spPr/>
        <p:txBody>
          <a:bodyPr/>
          <a:lstStyle/>
          <a:p>
            <a:pPr>
              <a:lnSpc>
                <a:spcPct val="114000"/>
              </a:lnSpc>
            </a:pPr>
            <a:r>
              <a:rPr lang="en-AU" sz="4800" i="1" dirty="0" err="1"/>
              <a:t>máoyī</a:t>
            </a:r>
            <a:br>
              <a:rPr lang="en-AU" sz="4800" i="1" dirty="0"/>
            </a:br>
            <a:r>
              <a:rPr lang="ja-JP" altLang="en-US" sz="4800" i="1" dirty="0"/>
              <a:t>毛衣</a:t>
            </a:r>
          </a:p>
        </p:txBody>
      </p:sp>
      <p:grpSp>
        <p:nvGrpSpPr>
          <p:cNvPr id="3" name="Group 3" descr="Sweaters"/>
          <p:cNvGrpSpPr/>
          <p:nvPr/>
        </p:nvGrpSpPr>
        <p:grpSpPr>
          <a:xfrm>
            <a:off x="2239871" y="2286000"/>
            <a:ext cx="7712257" cy="3572266"/>
            <a:chOff x="0" y="0"/>
            <a:chExt cx="13711060" cy="6350871"/>
          </a:xfrm>
        </p:grpSpPr>
        <p:sp>
          <p:nvSpPr>
            <p:cNvPr id="4" name="Freeform 4"/>
            <p:cNvSpPr/>
            <p:nvPr/>
          </p:nvSpPr>
          <p:spPr>
            <a:xfrm>
              <a:off x="6945817" y="0"/>
              <a:ext cx="6765243" cy="6350871"/>
            </a:xfrm>
            <a:custGeom>
              <a:avLst/>
              <a:gdLst/>
              <a:ahLst/>
              <a:cxnLst/>
              <a:rect l="l" t="t" r="r" b="b"/>
              <a:pathLst>
                <a:path w="6765243" h="6350871">
                  <a:moveTo>
                    <a:pt x="0" y="0"/>
                  </a:moveTo>
                  <a:lnTo>
                    <a:pt x="6765243" y="0"/>
                  </a:lnTo>
                  <a:lnTo>
                    <a:pt x="6765243" y="6350871"/>
                  </a:lnTo>
                  <a:lnTo>
                    <a:pt x="0" y="63508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350"/>
            </a:p>
          </p:txBody>
        </p:sp>
        <p:sp>
          <p:nvSpPr>
            <p:cNvPr id="5" name="Freeform 5"/>
            <p:cNvSpPr/>
            <p:nvPr/>
          </p:nvSpPr>
          <p:spPr>
            <a:xfrm>
              <a:off x="0" y="0"/>
              <a:ext cx="6642962" cy="6327421"/>
            </a:xfrm>
            <a:custGeom>
              <a:avLst/>
              <a:gdLst/>
              <a:ahLst/>
              <a:cxnLst/>
              <a:rect l="l" t="t" r="r" b="b"/>
              <a:pathLst>
                <a:path w="6642962" h="6327421">
                  <a:moveTo>
                    <a:pt x="0" y="0"/>
                  </a:moveTo>
                  <a:lnTo>
                    <a:pt x="6642962" y="0"/>
                  </a:lnTo>
                  <a:lnTo>
                    <a:pt x="6642962" y="6327421"/>
                  </a:lnTo>
                  <a:lnTo>
                    <a:pt x="0" y="63274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350"/>
            </a:p>
          </p:txBody>
        </p:sp>
      </p:grpSp>
      <p:sp>
        <p:nvSpPr>
          <p:cNvPr id="2" name="Freeform 2" descr="A snow covered hillside."/>
          <p:cNvSpPr/>
          <p:nvPr/>
        </p:nvSpPr>
        <p:spPr>
          <a:xfrm>
            <a:off x="10091401" y="360001"/>
            <a:ext cx="1752600" cy="1395120"/>
          </a:xfrm>
          <a:custGeom>
            <a:avLst/>
            <a:gdLst/>
            <a:ahLst/>
            <a:cxnLst/>
            <a:rect l="l" t="t" r="r" b="b"/>
            <a:pathLst>
              <a:path w="6267323" h="3167847">
                <a:moveTo>
                  <a:pt x="0" y="0"/>
                </a:moveTo>
                <a:lnTo>
                  <a:pt x="6267323" y="0"/>
                </a:lnTo>
                <a:lnTo>
                  <a:pt x="6267323" y="3167847"/>
                </a:lnTo>
                <a:lnTo>
                  <a:pt x="0" y="3167847"/>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l="-9525" t="-1" r="-158669" b="-70295"/>
            </a:stretch>
          </a:blipFill>
        </p:spPr>
        <p:txBody>
          <a:bodyPr/>
          <a:lstStyle/>
          <a:p>
            <a:endParaRPr lang="en-AU" sz="1350"/>
          </a:p>
        </p:txBody>
      </p:sp>
      <p:sp>
        <p:nvSpPr>
          <p:cNvPr id="10" name="Slide Number Placeholder 9">
            <a:extLst>
              <a:ext uri="{FF2B5EF4-FFF2-40B4-BE49-F238E27FC236}">
                <a16:creationId xmlns:a16="http://schemas.microsoft.com/office/drawing/2014/main" id="{AB1A539B-068E-FA0F-1DA0-5B465EB7F9D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27A128-2D01-C83D-40E3-A1CCB643CD40}"/>
              </a:ext>
            </a:extLst>
          </p:cNvPr>
          <p:cNvSpPr>
            <a:spLocks noGrp="1"/>
          </p:cNvSpPr>
          <p:nvPr>
            <p:ph type="title"/>
          </p:nvPr>
        </p:nvSpPr>
        <p:spPr/>
        <p:txBody>
          <a:bodyPr/>
          <a:lstStyle/>
          <a:p>
            <a:pPr>
              <a:lnSpc>
                <a:spcPct val="114000"/>
              </a:lnSpc>
            </a:pPr>
            <a:r>
              <a:rPr lang="en-AU" sz="4800" i="1" dirty="0" err="1"/>
              <a:t>kùzi</a:t>
            </a:r>
            <a:br>
              <a:rPr lang="en-AU" sz="4800" i="1" dirty="0"/>
            </a:br>
            <a:r>
              <a:rPr lang="ja-JP" altLang="en-US" sz="4800" i="1" dirty="0"/>
              <a:t>裤子</a:t>
            </a:r>
          </a:p>
        </p:txBody>
      </p:sp>
      <p:sp>
        <p:nvSpPr>
          <p:cNvPr id="3" name="Freeform 3" descr="Trousers"/>
          <p:cNvSpPr/>
          <p:nvPr/>
        </p:nvSpPr>
        <p:spPr>
          <a:xfrm>
            <a:off x="4455945" y="1403408"/>
            <a:ext cx="3280111" cy="5115182"/>
          </a:xfrm>
          <a:custGeom>
            <a:avLst/>
            <a:gdLst/>
            <a:ahLst/>
            <a:cxnLst/>
            <a:rect l="l" t="t" r="r" b="b"/>
            <a:pathLst>
              <a:path w="3463859" h="5401729">
                <a:moveTo>
                  <a:pt x="0" y="0"/>
                </a:moveTo>
                <a:lnTo>
                  <a:pt x="3463859" y="0"/>
                </a:lnTo>
                <a:lnTo>
                  <a:pt x="3463859" y="5401729"/>
                </a:lnTo>
                <a:lnTo>
                  <a:pt x="0" y="54017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350"/>
          </a:p>
        </p:txBody>
      </p:sp>
      <p:sp>
        <p:nvSpPr>
          <p:cNvPr id="9" name="Freeform 2" descr="A snow covered hillside.">
            <a:extLst>
              <a:ext uri="{FF2B5EF4-FFF2-40B4-BE49-F238E27FC236}">
                <a16:creationId xmlns:a16="http://schemas.microsoft.com/office/drawing/2014/main" id="{650ACAC6-4549-5C92-6B9E-DD561502196E}"/>
              </a:ext>
            </a:extLst>
          </p:cNvPr>
          <p:cNvSpPr/>
          <p:nvPr/>
        </p:nvSpPr>
        <p:spPr>
          <a:xfrm>
            <a:off x="10091401" y="360001"/>
            <a:ext cx="1752600" cy="1395120"/>
          </a:xfrm>
          <a:custGeom>
            <a:avLst/>
            <a:gdLst/>
            <a:ahLst/>
            <a:cxnLst/>
            <a:rect l="l" t="t" r="r" b="b"/>
            <a:pathLst>
              <a:path w="6267323" h="3167847">
                <a:moveTo>
                  <a:pt x="0" y="0"/>
                </a:moveTo>
                <a:lnTo>
                  <a:pt x="6267323" y="0"/>
                </a:lnTo>
                <a:lnTo>
                  <a:pt x="6267323" y="3167847"/>
                </a:lnTo>
                <a:lnTo>
                  <a:pt x="0" y="3167847"/>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9525" t="-1" r="-158669" b="-70295"/>
            </a:stretch>
          </a:blipFill>
        </p:spPr>
        <p:txBody>
          <a:bodyPr/>
          <a:lstStyle/>
          <a:p>
            <a:endParaRPr lang="en-AU" sz="1350"/>
          </a:p>
        </p:txBody>
      </p:sp>
      <p:sp>
        <p:nvSpPr>
          <p:cNvPr id="8" name="Slide Number Placeholder 7">
            <a:extLst>
              <a:ext uri="{FF2B5EF4-FFF2-40B4-BE49-F238E27FC236}">
                <a16:creationId xmlns:a16="http://schemas.microsoft.com/office/drawing/2014/main" id="{6A5BDECE-F221-E208-FA0A-562013747F2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2E3995E-A59B-6165-395F-CCAF3970C54C}"/>
              </a:ext>
            </a:extLst>
          </p:cNvPr>
          <p:cNvSpPr>
            <a:spLocks noGrp="1"/>
          </p:cNvSpPr>
          <p:nvPr>
            <p:ph type="title"/>
          </p:nvPr>
        </p:nvSpPr>
        <p:spPr/>
        <p:txBody>
          <a:bodyPr/>
          <a:lstStyle/>
          <a:p>
            <a:pPr>
              <a:lnSpc>
                <a:spcPct val="114000"/>
              </a:lnSpc>
            </a:pPr>
            <a:r>
              <a:rPr lang="en-AU" sz="4800" i="1" dirty="0" err="1"/>
              <a:t>wéi</a:t>
            </a:r>
            <a:r>
              <a:rPr lang="en-AU" sz="4800" i="1" dirty="0"/>
              <a:t> </a:t>
            </a:r>
            <a:r>
              <a:rPr lang="en-AU" sz="4800" i="1" dirty="0" err="1"/>
              <a:t>jīn</a:t>
            </a:r>
            <a:br>
              <a:rPr lang="en-AU" sz="4800" i="1" dirty="0"/>
            </a:br>
            <a:r>
              <a:rPr lang="ja-JP" altLang="en-US" sz="4800" i="1" dirty="0"/>
              <a:t>围巾</a:t>
            </a:r>
          </a:p>
        </p:txBody>
      </p:sp>
      <p:grpSp>
        <p:nvGrpSpPr>
          <p:cNvPr id="4" name="Group 4" descr="Scarves"/>
          <p:cNvGrpSpPr/>
          <p:nvPr/>
        </p:nvGrpSpPr>
        <p:grpSpPr>
          <a:xfrm>
            <a:off x="2391362" y="1475207"/>
            <a:ext cx="7409276" cy="4849393"/>
            <a:chOff x="0" y="0"/>
            <a:chExt cx="10614184" cy="6947015"/>
          </a:xfrm>
        </p:grpSpPr>
        <p:sp>
          <p:nvSpPr>
            <p:cNvPr id="5" name="Freeform 5"/>
            <p:cNvSpPr/>
            <p:nvPr/>
          </p:nvSpPr>
          <p:spPr>
            <a:xfrm>
              <a:off x="0" y="0"/>
              <a:ext cx="6347835" cy="6947015"/>
            </a:xfrm>
            <a:custGeom>
              <a:avLst/>
              <a:gdLst/>
              <a:ahLst/>
              <a:cxnLst/>
              <a:rect l="l" t="t" r="r" b="b"/>
              <a:pathLst>
                <a:path w="6347835" h="6947015">
                  <a:moveTo>
                    <a:pt x="0" y="0"/>
                  </a:moveTo>
                  <a:lnTo>
                    <a:pt x="6347835" y="0"/>
                  </a:lnTo>
                  <a:lnTo>
                    <a:pt x="6347835" y="6947015"/>
                  </a:lnTo>
                  <a:lnTo>
                    <a:pt x="0" y="6947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350"/>
            </a:p>
          </p:txBody>
        </p:sp>
        <p:sp>
          <p:nvSpPr>
            <p:cNvPr id="6" name="Freeform 6"/>
            <p:cNvSpPr/>
            <p:nvPr/>
          </p:nvSpPr>
          <p:spPr>
            <a:xfrm>
              <a:off x="5840027" y="0"/>
              <a:ext cx="4774157" cy="6698434"/>
            </a:xfrm>
            <a:custGeom>
              <a:avLst/>
              <a:gdLst/>
              <a:ahLst/>
              <a:cxnLst/>
              <a:rect l="l" t="t" r="r" b="b"/>
              <a:pathLst>
                <a:path w="4774157" h="6698434">
                  <a:moveTo>
                    <a:pt x="0" y="0"/>
                  </a:moveTo>
                  <a:lnTo>
                    <a:pt x="4774157" y="0"/>
                  </a:lnTo>
                  <a:lnTo>
                    <a:pt x="4774157" y="6698434"/>
                  </a:lnTo>
                  <a:lnTo>
                    <a:pt x="0" y="66984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350"/>
            </a:p>
          </p:txBody>
        </p:sp>
      </p:grpSp>
      <p:sp>
        <p:nvSpPr>
          <p:cNvPr id="11" name="Freeform 2" descr="A snow covered hillside.">
            <a:extLst>
              <a:ext uri="{FF2B5EF4-FFF2-40B4-BE49-F238E27FC236}">
                <a16:creationId xmlns:a16="http://schemas.microsoft.com/office/drawing/2014/main" id="{AB7497BD-8FC6-CFF3-8C95-56B96D867FF3}"/>
              </a:ext>
            </a:extLst>
          </p:cNvPr>
          <p:cNvSpPr/>
          <p:nvPr/>
        </p:nvSpPr>
        <p:spPr>
          <a:xfrm>
            <a:off x="10091401" y="360001"/>
            <a:ext cx="1752600" cy="1395120"/>
          </a:xfrm>
          <a:custGeom>
            <a:avLst/>
            <a:gdLst/>
            <a:ahLst/>
            <a:cxnLst/>
            <a:rect l="l" t="t" r="r" b="b"/>
            <a:pathLst>
              <a:path w="6267323" h="3167847">
                <a:moveTo>
                  <a:pt x="0" y="0"/>
                </a:moveTo>
                <a:lnTo>
                  <a:pt x="6267323" y="0"/>
                </a:lnTo>
                <a:lnTo>
                  <a:pt x="6267323" y="3167847"/>
                </a:lnTo>
                <a:lnTo>
                  <a:pt x="0" y="3167847"/>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l="-9525" t="-1" r="-158669" b="-70295"/>
            </a:stretch>
          </a:blipFill>
        </p:spPr>
        <p:txBody>
          <a:bodyPr/>
          <a:lstStyle/>
          <a:p>
            <a:endParaRPr lang="en-AU" sz="1350"/>
          </a:p>
        </p:txBody>
      </p:sp>
      <p:sp>
        <p:nvSpPr>
          <p:cNvPr id="10" name="Slide Number Placeholder 9">
            <a:extLst>
              <a:ext uri="{FF2B5EF4-FFF2-40B4-BE49-F238E27FC236}">
                <a16:creationId xmlns:a16="http://schemas.microsoft.com/office/drawing/2014/main" id="{38C2A066-FC25-EE87-770E-1FA4B0FE924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57C4066-F98F-D1D2-4ABE-F8A92E65A3C4}"/>
              </a:ext>
            </a:extLst>
          </p:cNvPr>
          <p:cNvSpPr>
            <a:spLocks noGrp="1"/>
          </p:cNvSpPr>
          <p:nvPr>
            <p:ph type="title"/>
          </p:nvPr>
        </p:nvSpPr>
        <p:spPr/>
        <p:txBody>
          <a:bodyPr/>
          <a:lstStyle/>
          <a:p>
            <a:pPr>
              <a:lnSpc>
                <a:spcPct val="114000"/>
              </a:lnSpc>
            </a:pPr>
            <a:r>
              <a:rPr lang="en-AU" i="1" dirty="0" err="1"/>
              <a:t>xiézi</a:t>
            </a:r>
            <a:br>
              <a:rPr lang="en-AU" i="1" dirty="0"/>
            </a:br>
            <a:r>
              <a:rPr lang="ja-JP" altLang="en-US" i="1" dirty="0"/>
              <a:t>鞋子</a:t>
            </a:r>
          </a:p>
        </p:txBody>
      </p:sp>
      <p:sp>
        <p:nvSpPr>
          <p:cNvPr id="4" name="Freeform 4" descr="Shoes"/>
          <p:cNvSpPr/>
          <p:nvPr/>
        </p:nvSpPr>
        <p:spPr>
          <a:xfrm>
            <a:off x="3236764" y="1825245"/>
            <a:ext cx="5718472" cy="4585175"/>
          </a:xfrm>
          <a:custGeom>
            <a:avLst/>
            <a:gdLst/>
            <a:ahLst/>
            <a:cxnLst/>
            <a:rect l="l" t="t" r="r" b="b"/>
            <a:pathLst>
              <a:path w="5333878" h="4276800">
                <a:moveTo>
                  <a:pt x="0" y="0"/>
                </a:moveTo>
                <a:lnTo>
                  <a:pt x="5333878" y="0"/>
                </a:lnTo>
                <a:lnTo>
                  <a:pt x="5333878" y="4276800"/>
                </a:lnTo>
                <a:lnTo>
                  <a:pt x="0" y="4276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350"/>
          </a:p>
        </p:txBody>
      </p:sp>
      <p:sp>
        <p:nvSpPr>
          <p:cNvPr id="9" name="Freeform 2" descr="A snow covered hillside.">
            <a:extLst>
              <a:ext uri="{FF2B5EF4-FFF2-40B4-BE49-F238E27FC236}">
                <a16:creationId xmlns:a16="http://schemas.microsoft.com/office/drawing/2014/main" id="{659D2516-8EE1-AEC0-22A4-04D55E53ABEF}"/>
              </a:ext>
            </a:extLst>
          </p:cNvPr>
          <p:cNvSpPr/>
          <p:nvPr/>
        </p:nvSpPr>
        <p:spPr>
          <a:xfrm>
            <a:off x="10091401" y="360001"/>
            <a:ext cx="1752600" cy="1395120"/>
          </a:xfrm>
          <a:custGeom>
            <a:avLst/>
            <a:gdLst/>
            <a:ahLst/>
            <a:cxnLst/>
            <a:rect l="l" t="t" r="r" b="b"/>
            <a:pathLst>
              <a:path w="6267323" h="3167847">
                <a:moveTo>
                  <a:pt x="0" y="0"/>
                </a:moveTo>
                <a:lnTo>
                  <a:pt x="6267323" y="0"/>
                </a:lnTo>
                <a:lnTo>
                  <a:pt x="6267323" y="3167847"/>
                </a:lnTo>
                <a:lnTo>
                  <a:pt x="0" y="3167847"/>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9525" t="-1" r="-158669" b="-70295"/>
            </a:stretch>
          </a:blipFill>
        </p:spPr>
        <p:txBody>
          <a:bodyPr/>
          <a:lstStyle/>
          <a:p>
            <a:endParaRPr lang="en-AU" sz="1350"/>
          </a:p>
        </p:txBody>
      </p:sp>
      <p:sp>
        <p:nvSpPr>
          <p:cNvPr id="8" name="Slide Number Placeholder 7">
            <a:extLst>
              <a:ext uri="{FF2B5EF4-FFF2-40B4-BE49-F238E27FC236}">
                <a16:creationId xmlns:a16="http://schemas.microsoft.com/office/drawing/2014/main" id="{ED4F5B6A-3541-9823-EB09-BBB4B866D82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A7A5C683-05A6-7F07-9287-5F339F5D73DF}"/>
              </a:ext>
              <a:ext uri="{C183D7F6-B498-43B3-948B-1728B52AA6E4}">
                <adec:decorative xmlns:adec="http://schemas.microsoft.com/office/drawing/2017/decorative" val="1"/>
              </a:ext>
            </a:extLst>
          </p:cNvPr>
          <p:cNvGrpSpPr/>
          <p:nvPr/>
        </p:nvGrpSpPr>
        <p:grpSpPr>
          <a:xfrm>
            <a:off x="4876800" y="381000"/>
            <a:ext cx="4050655" cy="4477339"/>
            <a:chOff x="4876800" y="381000"/>
            <a:chExt cx="4050655" cy="4477339"/>
          </a:xfrm>
        </p:grpSpPr>
        <p:sp>
          <p:nvSpPr>
            <p:cNvPr id="7" name="Speech Bubble: Rectangle with Corners Rounded 6">
              <a:extLst>
                <a:ext uri="{FF2B5EF4-FFF2-40B4-BE49-F238E27FC236}">
                  <a16:creationId xmlns:a16="http://schemas.microsoft.com/office/drawing/2014/main" id="{9CD9DA1B-3A0F-E940-3782-F9B7CFBF5EDD}"/>
                </a:ext>
              </a:extLst>
            </p:cNvPr>
            <p:cNvSpPr/>
            <p:nvPr/>
          </p:nvSpPr>
          <p:spPr>
            <a:xfrm>
              <a:off x="5028253" y="618931"/>
              <a:ext cx="3734133" cy="4070794"/>
            </a:xfrm>
            <a:prstGeom prst="wedgeRoundRectCallout">
              <a:avLst>
                <a:gd name="adj1" fmla="val 63452"/>
                <a:gd name="adj2" fmla="val 21785"/>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Arc 8">
              <a:extLst>
                <a:ext uri="{FF2B5EF4-FFF2-40B4-BE49-F238E27FC236}">
                  <a16:creationId xmlns:a16="http://schemas.microsoft.com/office/drawing/2014/main" id="{CD4FDA64-0628-2666-152B-AC955B51A4FA}"/>
                </a:ext>
              </a:extLst>
            </p:cNvPr>
            <p:cNvSpPr/>
            <p:nvPr/>
          </p:nvSpPr>
          <p:spPr>
            <a:xfrm rot="16200000">
              <a:off x="4876800" y="472799"/>
              <a:ext cx="945908" cy="945908"/>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0" name="Arc 9">
              <a:extLst>
                <a:ext uri="{FF2B5EF4-FFF2-40B4-BE49-F238E27FC236}">
                  <a16:creationId xmlns:a16="http://schemas.microsoft.com/office/drawing/2014/main" id="{51941FD8-49AF-42BB-2314-AEB48757B9E2}"/>
                </a:ext>
              </a:extLst>
            </p:cNvPr>
            <p:cNvSpPr/>
            <p:nvPr/>
          </p:nvSpPr>
          <p:spPr>
            <a:xfrm rot="5400000" flipH="1">
              <a:off x="7889983" y="472798"/>
              <a:ext cx="945908" cy="945908"/>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1" name="Arc 10">
              <a:extLst>
                <a:ext uri="{FF2B5EF4-FFF2-40B4-BE49-F238E27FC236}">
                  <a16:creationId xmlns:a16="http://schemas.microsoft.com/office/drawing/2014/main" id="{C041F948-C59E-B53F-5AEF-D0C1B49CDE9A}"/>
                </a:ext>
              </a:extLst>
            </p:cNvPr>
            <p:cNvSpPr/>
            <p:nvPr/>
          </p:nvSpPr>
          <p:spPr>
            <a:xfrm rot="5400000" flipH="1">
              <a:off x="8382244" y="381000"/>
              <a:ext cx="545211" cy="545211"/>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4" name="Arc 13">
              <a:extLst>
                <a:ext uri="{FF2B5EF4-FFF2-40B4-BE49-F238E27FC236}">
                  <a16:creationId xmlns:a16="http://schemas.microsoft.com/office/drawing/2014/main" id="{2B1D0F97-037D-C3F7-1DF1-A2EFDC61ED3D}"/>
                </a:ext>
              </a:extLst>
            </p:cNvPr>
            <p:cNvSpPr/>
            <p:nvPr/>
          </p:nvSpPr>
          <p:spPr>
            <a:xfrm rot="10800000">
              <a:off x="4876800" y="3912432"/>
              <a:ext cx="945908" cy="945907"/>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17" name="Freeform 3">
            <a:extLst>
              <a:ext uri="{FF2B5EF4-FFF2-40B4-BE49-F238E27FC236}">
                <a16:creationId xmlns:a16="http://schemas.microsoft.com/office/drawing/2014/main" id="{66833310-65CB-369B-555E-AF7394489598}"/>
              </a:ext>
              <a:ext uri="{C183D7F6-B498-43B3-948B-1728B52AA6E4}">
                <adec:decorative xmlns:adec="http://schemas.microsoft.com/office/drawing/2017/decorative" val="1"/>
              </a:ext>
            </a:extLst>
          </p:cNvPr>
          <p:cNvSpPr/>
          <p:nvPr/>
        </p:nvSpPr>
        <p:spPr>
          <a:xfrm>
            <a:off x="533400" y="2789687"/>
            <a:ext cx="2182775" cy="3846300"/>
          </a:xfrm>
          <a:custGeom>
            <a:avLst/>
            <a:gdLst/>
            <a:ahLst/>
            <a:cxnLst/>
            <a:rect l="l" t="t" r="r" b="b"/>
            <a:pathLst>
              <a:path w="2910448" h="5128543">
                <a:moveTo>
                  <a:pt x="0" y="0"/>
                </a:moveTo>
                <a:lnTo>
                  <a:pt x="2910448" y="0"/>
                </a:lnTo>
                <a:lnTo>
                  <a:pt x="2910448" y="5128543"/>
                </a:lnTo>
                <a:lnTo>
                  <a:pt x="0" y="5128543"/>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12" name="Title 11">
            <a:extLst>
              <a:ext uri="{FF2B5EF4-FFF2-40B4-BE49-F238E27FC236}">
                <a16:creationId xmlns:a16="http://schemas.microsoft.com/office/drawing/2014/main" id="{653E5741-0B23-2564-A572-47091A8B75EB}"/>
              </a:ext>
            </a:extLst>
          </p:cNvPr>
          <p:cNvSpPr>
            <a:spLocks noGrp="1"/>
          </p:cNvSpPr>
          <p:nvPr>
            <p:ph type="title"/>
          </p:nvPr>
        </p:nvSpPr>
        <p:spPr>
          <a:xfrm>
            <a:off x="5739048" y="1114368"/>
            <a:ext cx="2312542" cy="1999371"/>
          </a:xfrm>
        </p:spPr>
        <p:txBody>
          <a:bodyPr/>
          <a:lstStyle/>
          <a:p>
            <a:pPr>
              <a:lnSpc>
                <a:spcPct val="150000"/>
              </a:lnSpc>
            </a:pPr>
            <a:r>
              <a:rPr lang="en-US" sz="3600" i="1" dirty="0">
                <a:ea typeface="Canva Sans Bold"/>
              </a:rPr>
              <a:t> </a:t>
            </a:r>
            <a:r>
              <a:rPr lang="en-US" sz="3600" i="1" dirty="0" err="1">
                <a:ea typeface="Canva Sans Bold"/>
              </a:rPr>
              <a:t>wǒ</a:t>
            </a:r>
            <a:r>
              <a:rPr lang="en-US" sz="3600" i="1" dirty="0">
                <a:ea typeface="Canva Sans Bold"/>
              </a:rPr>
              <a:t> </a:t>
            </a:r>
            <a:r>
              <a:rPr lang="en-US" sz="3600" i="1" dirty="0" err="1">
                <a:ea typeface="Canva Sans Bold"/>
              </a:rPr>
              <a:t>yào</a:t>
            </a:r>
            <a:r>
              <a:rPr lang="en-US" sz="3600" i="1" dirty="0">
                <a:ea typeface="Canva Sans Bold"/>
              </a:rPr>
              <a:t> </a:t>
            </a:r>
            <a:r>
              <a:rPr lang="en-US" sz="3600" i="1" dirty="0" err="1">
                <a:ea typeface="Canva Sans Bold"/>
              </a:rPr>
              <a:t>qù</a:t>
            </a:r>
            <a:br>
              <a:rPr lang="en-US" sz="3600" i="1" dirty="0">
                <a:ea typeface="Canva Sans Bold"/>
              </a:rPr>
            </a:br>
            <a:r>
              <a:rPr lang="ja-JP" altLang="en-US" sz="3600" i="1" dirty="0">
                <a:ea typeface="Canva Sans Bold"/>
              </a:rPr>
              <a:t>我要去</a:t>
            </a:r>
            <a:br>
              <a:rPr lang="ja-JP" altLang="en-US" sz="3600" i="1" dirty="0">
                <a:ea typeface="Canva Sans Bold"/>
              </a:rPr>
            </a:br>
            <a:r>
              <a:rPr lang="en-US" sz="3600" i="1" dirty="0" err="1">
                <a:ea typeface="Canva Sans Bold"/>
              </a:rPr>
              <a:t>dù</a:t>
            </a:r>
            <a:r>
              <a:rPr lang="en-US" sz="3600" i="1" dirty="0">
                <a:ea typeface="Canva Sans Bold"/>
              </a:rPr>
              <a:t> </a:t>
            </a:r>
            <a:r>
              <a:rPr lang="en-US" sz="3600" i="1" dirty="0" err="1">
                <a:ea typeface="Canva Sans Bold"/>
              </a:rPr>
              <a:t>jià</a:t>
            </a:r>
            <a:br>
              <a:rPr lang="en-US" sz="3600" i="1" dirty="0">
                <a:ea typeface="Canva Sans Bold"/>
              </a:rPr>
            </a:br>
            <a:r>
              <a:rPr lang="ja-JP" altLang="en-US" sz="3600" i="1" dirty="0">
                <a:ea typeface="Canva Sans Bold"/>
              </a:rPr>
              <a:t>度假！</a:t>
            </a:r>
            <a:endParaRPr lang="en-AU" sz="3600" i="1" dirty="0"/>
          </a:p>
        </p:txBody>
      </p:sp>
      <p:sp>
        <p:nvSpPr>
          <p:cNvPr id="16" name="Freeform 2">
            <a:extLst>
              <a:ext uri="{FF2B5EF4-FFF2-40B4-BE49-F238E27FC236}">
                <a16:creationId xmlns:a16="http://schemas.microsoft.com/office/drawing/2014/main" id="{E85838F1-BA4F-4A6A-B7C5-FBA65A341C05}"/>
              </a:ext>
              <a:ext uri="{C183D7F6-B498-43B3-948B-1728B52AA6E4}">
                <adec:decorative xmlns:adec="http://schemas.microsoft.com/office/drawing/2017/decorative" val="1"/>
              </a:ext>
            </a:extLst>
          </p:cNvPr>
          <p:cNvSpPr/>
          <p:nvPr/>
        </p:nvSpPr>
        <p:spPr>
          <a:xfrm flipH="1">
            <a:off x="9166030" y="2484886"/>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350"/>
          </a:p>
        </p:txBody>
      </p:sp>
      <p:sp>
        <p:nvSpPr>
          <p:cNvPr id="15" name="Slide Number Placeholder 14">
            <a:extLst>
              <a:ext uri="{FF2B5EF4-FFF2-40B4-BE49-F238E27FC236}">
                <a16:creationId xmlns:a16="http://schemas.microsoft.com/office/drawing/2014/main" id="{5BE71F4E-9602-0753-5423-FC8ACB1FE94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0DDF2A6-9C2D-9B0C-4159-F314D2F4170B}"/>
              </a:ext>
              <a:ext uri="{C183D7F6-B498-43B3-948B-1728B52AA6E4}">
                <adec:decorative xmlns:adec="http://schemas.microsoft.com/office/drawing/2017/decorative" val="1"/>
              </a:ext>
            </a:extLst>
          </p:cNvPr>
          <p:cNvGrpSpPr/>
          <p:nvPr/>
        </p:nvGrpSpPr>
        <p:grpSpPr>
          <a:xfrm>
            <a:off x="5264155" y="210585"/>
            <a:ext cx="4604044" cy="3523215"/>
            <a:chOff x="5264155" y="210585"/>
            <a:chExt cx="4604044" cy="3523215"/>
          </a:xfrm>
        </p:grpSpPr>
        <p:sp>
          <p:nvSpPr>
            <p:cNvPr id="15" name="Speech Bubble: Rectangle with Corners Rounded 14">
              <a:extLst>
                <a:ext uri="{FF2B5EF4-FFF2-40B4-BE49-F238E27FC236}">
                  <a16:creationId xmlns:a16="http://schemas.microsoft.com/office/drawing/2014/main" id="{BE57F1BF-79F6-D951-3FB6-7B7D321B67B7}"/>
                </a:ext>
              </a:extLst>
            </p:cNvPr>
            <p:cNvSpPr/>
            <p:nvPr/>
          </p:nvSpPr>
          <p:spPr>
            <a:xfrm>
              <a:off x="5486400" y="415316"/>
              <a:ext cx="4381799" cy="3318484"/>
            </a:xfrm>
            <a:prstGeom prst="wedgeRoundRectCallout">
              <a:avLst>
                <a:gd name="adj1" fmla="val 45188"/>
                <a:gd name="adj2" fmla="val 58706"/>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Arc 19">
              <a:extLst>
                <a:ext uri="{FF2B5EF4-FFF2-40B4-BE49-F238E27FC236}">
                  <a16:creationId xmlns:a16="http://schemas.microsoft.com/office/drawing/2014/main" id="{79FDE44C-4374-EAD5-B917-8E4644029542}"/>
                </a:ext>
              </a:extLst>
            </p:cNvPr>
            <p:cNvSpPr/>
            <p:nvPr/>
          </p:nvSpPr>
          <p:spPr>
            <a:xfrm flipH="1">
              <a:off x="5264155" y="210585"/>
              <a:ext cx="1236201" cy="1236199"/>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10" name="Title 9">
            <a:extLst>
              <a:ext uri="{FF2B5EF4-FFF2-40B4-BE49-F238E27FC236}">
                <a16:creationId xmlns:a16="http://schemas.microsoft.com/office/drawing/2014/main" id="{9AD2C038-BB91-02DF-244A-D2D3C4BEF4A5}"/>
              </a:ext>
            </a:extLst>
          </p:cNvPr>
          <p:cNvSpPr>
            <a:spLocks noGrp="1"/>
          </p:cNvSpPr>
          <p:nvPr>
            <p:ph type="title"/>
          </p:nvPr>
        </p:nvSpPr>
        <p:spPr>
          <a:xfrm>
            <a:off x="6013425" y="415316"/>
            <a:ext cx="3714113" cy="3061637"/>
          </a:xfrm>
        </p:spPr>
        <p:txBody>
          <a:bodyPr/>
          <a:lstStyle/>
          <a:p>
            <a:pPr>
              <a:lnSpc>
                <a:spcPct val="150000"/>
              </a:lnSpc>
            </a:pPr>
            <a:r>
              <a:rPr lang="en-US" altLang="zh-CN" sz="3600" i="1" dirty="0" err="1"/>
              <a:t>Àilì</a:t>
            </a:r>
            <a:r>
              <a:rPr lang="en-US" altLang="zh-CN" sz="3600" i="1" dirty="0"/>
              <a:t> </a:t>
            </a:r>
            <a:r>
              <a:rPr lang="en-US" altLang="zh-CN" sz="3600" i="1" dirty="0" err="1"/>
              <a:t>sī</a:t>
            </a:r>
            <a:r>
              <a:rPr lang="en-US" altLang="zh-CN" sz="3600" i="1" dirty="0"/>
              <a:t>, </a:t>
            </a:r>
            <a:r>
              <a:rPr lang="en-US" altLang="zh-CN" sz="3600" i="1" dirty="0" err="1"/>
              <a:t>nǐ</a:t>
            </a:r>
            <a:r>
              <a:rPr lang="en-US" altLang="zh-CN" sz="3600" i="1" dirty="0"/>
              <a:t> </a:t>
            </a:r>
            <a:r>
              <a:rPr lang="en-US" altLang="zh-CN" sz="3600" i="1" dirty="0" err="1"/>
              <a:t>hái</a:t>
            </a:r>
            <a:r>
              <a:rPr lang="en-US" altLang="zh-CN" sz="3600" i="1" dirty="0"/>
              <a:t> </a:t>
            </a:r>
            <a:r>
              <a:rPr lang="en-US" altLang="zh-CN" sz="3600" i="1" dirty="0" err="1"/>
              <a:t>yào</a:t>
            </a:r>
            <a:br>
              <a:rPr lang="en-US" altLang="zh-CN" sz="3600" i="1" dirty="0"/>
            </a:br>
            <a:r>
              <a:rPr lang="zh-CN" altLang="en-US" sz="3600" i="1" dirty="0"/>
              <a:t>爱丽丝</a:t>
            </a:r>
            <a:r>
              <a:rPr lang="en-US" altLang="zh-CN" sz="3600" i="1" dirty="0"/>
              <a:t>, </a:t>
            </a:r>
            <a:r>
              <a:rPr lang="zh-CN" altLang="en-US" sz="3600" i="1" dirty="0"/>
              <a:t>你还要</a:t>
            </a:r>
            <a:br>
              <a:rPr lang="zh-CN" altLang="en-US" sz="3600" i="1" dirty="0"/>
            </a:br>
            <a:r>
              <a:rPr lang="en-US" altLang="zh-CN" sz="3600" i="1" dirty="0" err="1"/>
              <a:t>dài</a:t>
            </a:r>
            <a:br>
              <a:rPr lang="en-US" altLang="zh-CN" sz="3600" i="1" dirty="0"/>
            </a:br>
            <a:r>
              <a:rPr lang="zh-CN" altLang="en-US" sz="3600" i="1" dirty="0"/>
              <a:t>带</a:t>
            </a:r>
          </a:p>
        </p:txBody>
      </p:sp>
      <p:sp>
        <p:nvSpPr>
          <p:cNvPr id="5" name="Freeform 5">
            <a:extLst>
              <a:ext uri="{C183D7F6-B498-43B3-948B-1728B52AA6E4}">
                <adec:decorative xmlns:adec="http://schemas.microsoft.com/office/drawing/2017/decorative" val="1"/>
              </a:ext>
            </a:extLst>
          </p:cNvPr>
          <p:cNvSpPr/>
          <p:nvPr/>
        </p:nvSpPr>
        <p:spPr>
          <a:xfrm>
            <a:off x="10390964" y="360001"/>
            <a:ext cx="1453037" cy="1451221"/>
          </a:xfrm>
          <a:custGeom>
            <a:avLst/>
            <a:gdLst/>
            <a:ahLst/>
            <a:cxnLst/>
            <a:rect l="l" t="t" r="r" b="b"/>
            <a:pathLst>
              <a:path w="3164435" h="3160480">
                <a:moveTo>
                  <a:pt x="0" y="0"/>
                </a:moveTo>
                <a:lnTo>
                  <a:pt x="3164436" y="0"/>
                </a:lnTo>
                <a:lnTo>
                  <a:pt x="3164436" y="3160480"/>
                </a:lnTo>
                <a:lnTo>
                  <a:pt x="0" y="31604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350"/>
          </a:p>
        </p:txBody>
      </p:sp>
      <p:sp>
        <p:nvSpPr>
          <p:cNvPr id="12" name="Freeform 3">
            <a:extLst>
              <a:ext uri="{FF2B5EF4-FFF2-40B4-BE49-F238E27FC236}">
                <a16:creationId xmlns:a16="http://schemas.microsoft.com/office/drawing/2014/main" id="{87691CCD-FCF9-6574-F3FD-5094614F46E4}"/>
              </a:ext>
              <a:ext uri="{C183D7F6-B498-43B3-948B-1728B52AA6E4}">
                <adec:decorative xmlns:adec="http://schemas.microsoft.com/office/drawing/2017/decorative" val="1"/>
              </a:ext>
            </a:extLst>
          </p:cNvPr>
          <p:cNvSpPr/>
          <p:nvPr/>
        </p:nvSpPr>
        <p:spPr>
          <a:xfrm>
            <a:off x="360000" y="2484886"/>
            <a:ext cx="2490660" cy="4151101"/>
          </a:xfrm>
          <a:custGeom>
            <a:avLst/>
            <a:gdLst/>
            <a:ahLst/>
            <a:cxnLst/>
            <a:rect l="l" t="t" r="r" b="b"/>
            <a:pathLst>
              <a:path w="4690301" h="7817169">
                <a:moveTo>
                  <a:pt x="0" y="0"/>
                </a:moveTo>
                <a:lnTo>
                  <a:pt x="4690301" y="0"/>
                </a:lnTo>
                <a:lnTo>
                  <a:pt x="4690301" y="7817169"/>
                </a:lnTo>
                <a:lnTo>
                  <a:pt x="0" y="7817169"/>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sz="1350"/>
          </a:p>
        </p:txBody>
      </p:sp>
      <p:grpSp>
        <p:nvGrpSpPr>
          <p:cNvPr id="22" name="Group 21" descr="Qipao">
            <a:extLst>
              <a:ext uri="{FF2B5EF4-FFF2-40B4-BE49-F238E27FC236}">
                <a16:creationId xmlns:a16="http://schemas.microsoft.com/office/drawing/2014/main" id="{EF1FC068-6AAB-79A6-8BC5-1B943799F4F2}"/>
              </a:ext>
            </a:extLst>
          </p:cNvPr>
          <p:cNvGrpSpPr/>
          <p:nvPr/>
        </p:nvGrpSpPr>
        <p:grpSpPr>
          <a:xfrm>
            <a:off x="3004402" y="2914770"/>
            <a:ext cx="2749082" cy="3707965"/>
            <a:chOff x="4721459" y="2808036"/>
            <a:chExt cx="2749082" cy="3707965"/>
          </a:xfrm>
        </p:grpSpPr>
        <p:sp>
          <p:nvSpPr>
            <p:cNvPr id="4" name="Freeform 4"/>
            <p:cNvSpPr/>
            <p:nvPr/>
          </p:nvSpPr>
          <p:spPr>
            <a:xfrm>
              <a:off x="5097141" y="2808036"/>
              <a:ext cx="1997718" cy="3061637"/>
            </a:xfrm>
            <a:custGeom>
              <a:avLst/>
              <a:gdLst/>
              <a:ahLst/>
              <a:cxnLst/>
              <a:rect l="l" t="t" r="r" b="b"/>
              <a:pathLst>
                <a:path w="3066769" h="4700029">
                  <a:moveTo>
                    <a:pt x="0" y="0"/>
                  </a:moveTo>
                  <a:lnTo>
                    <a:pt x="3066768" y="0"/>
                  </a:lnTo>
                  <a:lnTo>
                    <a:pt x="3066768" y="4700029"/>
                  </a:lnTo>
                  <a:lnTo>
                    <a:pt x="0" y="47000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sz="1350"/>
            </a:p>
          </p:txBody>
        </p:sp>
        <p:sp>
          <p:nvSpPr>
            <p:cNvPr id="6" name="TextBox 6"/>
            <p:cNvSpPr txBox="1"/>
            <p:nvPr/>
          </p:nvSpPr>
          <p:spPr>
            <a:xfrm>
              <a:off x="4721459" y="5404863"/>
              <a:ext cx="2749082" cy="1111138"/>
            </a:xfrm>
            <a:prstGeom prst="rect">
              <a:avLst/>
            </a:prstGeom>
          </p:spPr>
          <p:txBody>
            <a:bodyPr wrap="square" lIns="0" tIns="0" rIns="0" bIns="0" rtlCol="0" anchor="t">
              <a:spAutoFit/>
            </a:bodyPr>
            <a:lstStyle/>
            <a:p>
              <a:pPr algn="ctr">
                <a:lnSpc>
                  <a:spcPts val="9869"/>
                </a:lnSpc>
              </a:pPr>
              <a:r>
                <a:rPr lang="en-US" sz="4800" i="1" dirty="0">
                  <a:solidFill>
                    <a:srgbClr val="000000"/>
                  </a:solidFill>
                  <a:latin typeface="+mj-lt"/>
                </a:rPr>
                <a:t>qipao</a:t>
              </a:r>
            </a:p>
          </p:txBody>
        </p:sp>
      </p:grpSp>
      <p:sp>
        <p:nvSpPr>
          <p:cNvPr id="13" name="Freeform 2">
            <a:extLst>
              <a:ext uri="{FF2B5EF4-FFF2-40B4-BE49-F238E27FC236}">
                <a16:creationId xmlns:a16="http://schemas.microsoft.com/office/drawing/2014/main" id="{5AF83268-FF51-C61F-F766-4BC3584A6C4F}"/>
              </a:ext>
              <a:ext uri="{C183D7F6-B498-43B3-948B-1728B52AA6E4}">
                <adec:decorative xmlns:adec="http://schemas.microsoft.com/office/drawing/2017/decorative" val="1"/>
              </a:ext>
            </a:extLst>
          </p:cNvPr>
          <p:cNvSpPr/>
          <p:nvPr/>
        </p:nvSpPr>
        <p:spPr>
          <a:xfrm flipH="1">
            <a:off x="9749460" y="2484886"/>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sz="1350"/>
          </a:p>
        </p:txBody>
      </p:sp>
      <p:sp>
        <p:nvSpPr>
          <p:cNvPr id="11" name="Slide Number Placeholder 10">
            <a:extLst>
              <a:ext uri="{FF2B5EF4-FFF2-40B4-BE49-F238E27FC236}">
                <a16:creationId xmlns:a16="http://schemas.microsoft.com/office/drawing/2014/main" id="{B6F900F2-1DCE-2947-F8F0-D45C2EDACE4D}"/>
              </a:ext>
              <a:ext uri="{C183D7F6-B498-43B3-948B-1728B52AA6E4}">
                <adec:decorative xmlns:adec="http://schemas.microsoft.com/office/drawing/2017/decorative" val="1"/>
              </a:ext>
            </a:extLst>
          </p:cNvPr>
          <p:cNvSpPr>
            <a:spLocks noGrp="1"/>
          </p:cNvSpPr>
          <p:nvPr>
            <p:ph type="sldNum" sz="quarter" idx="12"/>
          </p:nvPr>
        </p:nvSpPr>
        <p:spPr>
          <a:xfrm>
            <a:off x="11124001" y="6516001"/>
            <a:ext cx="720000" cy="180000"/>
          </a:xfrm>
        </p:spPr>
        <p:txBody>
          <a:bodyPr/>
          <a:lstStyle/>
          <a:p>
            <a:fld id="{10A01DC5-1685-4615-8240-15192985C6A2}" type="slidenum">
              <a:rPr lang="en-AU" smtClean="0"/>
              <a:t>20</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0386C9B-B244-F4A7-6A44-ADE53414BBA2}"/>
              </a:ext>
              <a:ext uri="{C183D7F6-B498-43B3-948B-1728B52AA6E4}">
                <adec:decorative xmlns:adec="http://schemas.microsoft.com/office/drawing/2017/decorative" val="1"/>
              </a:ext>
            </a:extLst>
          </p:cNvPr>
          <p:cNvGrpSpPr/>
          <p:nvPr/>
        </p:nvGrpSpPr>
        <p:grpSpPr>
          <a:xfrm>
            <a:off x="4036453" y="273573"/>
            <a:ext cx="5817939" cy="2834259"/>
            <a:chOff x="4329065" y="360001"/>
            <a:chExt cx="5527474" cy="2452162"/>
          </a:xfrm>
        </p:grpSpPr>
        <p:sp>
          <p:nvSpPr>
            <p:cNvPr id="19" name="Speech Bubble: Rectangle with Corners Rounded 18">
              <a:extLst>
                <a:ext uri="{FF2B5EF4-FFF2-40B4-BE49-F238E27FC236}">
                  <a16:creationId xmlns:a16="http://schemas.microsoft.com/office/drawing/2014/main" id="{36D55A6C-528A-9772-EA5A-B0E7AC311EAF}"/>
                </a:ext>
              </a:extLst>
            </p:cNvPr>
            <p:cNvSpPr/>
            <p:nvPr/>
          </p:nvSpPr>
          <p:spPr>
            <a:xfrm flipH="1">
              <a:off x="4495800" y="527425"/>
              <a:ext cx="5117072" cy="2284738"/>
            </a:xfrm>
            <a:prstGeom prst="wedgeRoundRectCallout">
              <a:avLst>
                <a:gd name="adj1" fmla="val -41837"/>
                <a:gd name="adj2" fmla="val 81027"/>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Arc 19">
              <a:extLst>
                <a:ext uri="{FF2B5EF4-FFF2-40B4-BE49-F238E27FC236}">
                  <a16:creationId xmlns:a16="http://schemas.microsoft.com/office/drawing/2014/main" id="{E61C4DEF-EDAF-2D9D-826D-03D2B7D49852}"/>
                </a:ext>
              </a:extLst>
            </p:cNvPr>
            <p:cNvSpPr/>
            <p:nvPr/>
          </p:nvSpPr>
          <p:spPr>
            <a:xfrm>
              <a:off x="8901793" y="416282"/>
              <a:ext cx="877814" cy="713358"/>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1" name="Arc 20">
              <a:extLst>
                <a:ext uri="{FF2B5EF4-FFF2-40B4-BE49-F238E27FC236}">
                  <a16:creationId xmlns:a16="http://schemas.microsoft.com/office/drawing/2014/main" id="{1219A0CF-A05C-E17F-0C80-27EA570E20CB}"/>
                </a:ext>
              </a:extLst>
            </p:cNvPr>
            <p:cNvSpPr/>
            <p:nvPr/>
          </p:nvSpPr>
          <p:spPr>
            <a:xfrm>
              <a:off x="9312196" y="360001"/>
              <a:ext cx="544343" cy="442362"/>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2" name="Arc 21">
              <a:extLst>
                <a:ext uri="{FF2B5EF4-FFF2-40B4-BE49-F238E27FC236}">
                  <a16:creationId xmlns:a16="http://schemas.microsoft.com/office/drawing/2014/main" id="{7E6DAE19-6CBE-4359-C6A4-4B70D2B17074}"/>
                </a:ext>
              </a:extLst>
            </p:cNvPr>
            <p:cNvSpPr/>
            <p:nvPr/>
          </p:nvSpPr>
          <p:spPr>
            <a:xfrm flipH="1">
              <a:off x="4329065" y="416282"/>
              <a:ext cx="877814" cy="713358"/>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15" name="Title 14">
            <a:extLst>
              <a:ext uri="{FF2B5EF4-FFF2-40B4-BE49-F238E27FC236}">
                <a16:creationId xmlns:a16="http://schemas.microsoft.com/office/drawing/2014/main" id="{0EEFEB56-C981-045F-5D7A-1482D47686BA}"/>
              </a:ext>
            </a:extLst>
          </p:cNvPr>
          <p:cNvSpPr>
            <a:spLocks noGrp="1"/>
          </p:cNvSpPr>
          <p:nvPr>
            <p:ph type="title"/>
          </p:nvPr>
        </p:nvSpPr>
        <p:spPr>
          <a:xfrm>
            <a:off x="4724400" y="416281"/>
            <a:ext cx="4888472" cy="2777979"/>
          </a:xfrm>
        </p:spPr>
        <p:txBody>
          <a:bodyPr/>
          <a:lstStyle/>
          <a:p>
            <a:pPr>
              <a:lnSpc>
                <a:spcPct val="150000"/>
              </a:lnSpc>
            </a:pPr>
            <a:r>
              <a:rPr lang="en-GB" sz="2400" i="1" dirty="0" err="1"/>
              <a:t>tiānqì</a:t>
            </a:r>
            <a:r>
              <a:rPr lang="en-GB" sz="2400" i="1" dirty="0"/>
              <a:t> </a:t>
            </a:r>
            <a:r>
              <a:rPr lang="en-GB" sz="2400" i="1" dirty="0" err="1"/>
              <a:t>fēichánglěng</a:t>
            </a:r>
            <a:r>
              <a:rPr lang="en-GB" sz="2400" i="1" dirty="0"/>
              <a:t>, </a:t>
            </a:r>
            <a:r>
              <a:rPr lang="en-GB" sz="2400" i="1" dirty="0" err="1"/>
              <a:t>nǐ</a:t>
            </a:r>
            <a:r>
              <a:rPr lang="en-GB" sz="2400" i="1" dirty="0"/>
              <a:t> </a:t>
            </a:r>
            <a:r>
              <a:rPr lang="en-GB" sz="2400" i="1" dirty="0" err="1"/>
              <a:t>yào</a:t>
            </a:r>
            <a:r>
              <a:rPr lang="en-GB" sz="2400" i="1" dirty="0"/>
              <a:t> </a:t>
            </a:r>
            <a:r>
              <a:rPr lang="en-GB" sz="2400" i="1" dirty="0" err="1"/>
              <a:t>dài</a:t>
            </a:r>
            <a:r>
              <a:rPr lang="en-GB" sz="2400" i="1" dirty="0"/>
              <a:t> </a:t>
            </a:r>
            <a:r>
              <a:rPr lang="en-GB" sz="2400" i="1" dirty="0" err="1"/>
              <a:t>máoyī</a:t>
            </a:r>
            <a:br>
              <a:rPr lang="en-GB" sz="2400" i="1" dirty="0"/>
            </a:br>
            <a:r>
              <a:rPr lang="ja-JP" altLang="en-US" sz="2400" i="1" dirty="0"/>
              <a:t>天气</a:t>
            </a:r>
            <a:r>
              <a:rPr lang="zh-CN" altLang="en-US" sz="2400" i="1" dirty="0"/>
              <a:t>非常</a:t>
            </a:r>
            <a:r>
              <a:rPr lang="ja-JP" altLang="en-US" sz="2400" i="1" dirty="0"/>
              <a:t>冷，你要带毛衣、</a:t>
            </a:r>
            <a:br>
              <a:rPr lang="ja-JP" altLang="en-US" sz="2400" i="1" dirty="0"/>
            </a:br>
            <a:r>
              <a:rPr lang="en-GB" sz="2400" i="1" dirty="0" err="1"/>
              <a:t>kùzi</a:t>
            </a:r>
            <a:r>
              <a:rPr lang="en-GB" sz="2400" i="1" dirty="0"/>
              <a:t>, </a:t>
            </a:r>
            <a:r>
              <a:rPr lang="en-GB" sz="2400" i="1" dirty="0" err="1"/>
              <a:t>wéijīn</a:t>
            </a:r>
            <a:r>
              <a:rPr lang="en-GB" sz="2400" i="1" dirty="0"/>
              <a:t> </a:t>
            </a:r>
            <a:r>
              <a:rPr lang="en-GB" sz="2400" i="1" dirty="0" err="1"/>
              <a:t>hé</a:t>
            </a:r>
            <a:r>
              <a:rPr lang="en-GB" sz="2400" i="1" dirty="0"/>
              <a:t> </a:t>
            </a:r>
            <a:r>
              <a:rPr lang="en-GB" sz="2400" i="1" dirty="0" err="1"/>
              <a:t>xiézi</a:t>
            </a:r>
            <a:br>
              <a:rPr lang="en-GB" sz="2400" i="1" dirty="0"/>
            </a:br>
            <a:r>
              <a:rPr lang="ja-JP" altLang="en-US" sz="2400" i="1" dirty="0"/>
              <a:t>裤子、围巾和鞋子。</a:t>
            </a:r>
          </a:p>
        </p:txBody>
      </p:sp>
      <p:sp>
        <p:nvSpPr>
          <p:cNvPr id="17" name="Freeform 2" descr="A snow covered hillside.">
            <a:extLst>
              <a:ext uri="{FF2B5EF4-FFF2-40B4-BE49-F238E27FC236}">
                <a16:creationId xmlns:a16="http://schemas.microsoft.com/office/drawing/2014/main" id="{9EE06191-7498-AD93-0C35-C6F356E65AB4}"/>
              </a:ext>
            </a:extLst>
          </p:cNvPr>
          <p:cNvSpPr/>
          <p:nvPr/>
        </p:nvSpPr>
        <p:spPr>
          <a:xfrm>
            <a:off x="10091401" y="360001"/>
            <a:ext cx="1752600" cy="1395120"/>
          </a:xfrm>
          <a:custGeom>
            <a:avLst/>
            <a:gdLst/>
            <a:ahLst/>
            <a:cxnLst/>
            <a:rect l="l" t="t" r="r" b="b"/>
            <a:pathLst>
              <a:path w="6267323" h="3167847">
                <a:moveTo>
                  <a:pt x="0" y="0"/>
                </a:moveTo>
                <a:lnTo>
                  <a:pt x="6267323" y="0"/>
                </a:lnTo>
                <a:lnTo>
                  <a:pt x="6267323" y="3167847"/>
                </a:lnTo>
                <a:lnTo>
                  <a:pt x="0" y="3167847"/>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l="-9525" t="-1" r="-158669" b="-70295"/>
            </a:stretch>
          </a:blipFill>
        </p:spPr>
        <p:txBody>
          <a:bodyPr/>
          <a:lstStyle/>
          <a:p>
            <a:endParaRPr lang="en-AU" sz="1350"/>
          </a:p>
        </p:txBody>
      </p:sp>
      <p:sp>
        <p:nvSpPr>
          <p:cNvPr id="25" name="Freeform 3">
            <a:extLst>
              <a:ext uri="{FF2B5EF4-FFF2-40B4-BE49-F238E27FC236}">
                <a16:creationId xmlns:a16="http://schemas.microsoft.com/office/drawing/2014/main" id="{2CF7801E-737F-7650-C0C4-0F676F6CA24F}"/>
              </a:ext>
              <a:ext uri="{C183D7F6-B498-43B3-948B-1728B52AA6E4}">
                <adec:decorative xmlns:adec="http://schemas.microsoft.com/office/drawing/2017/decorative" val="1"/>
              </a:ext>
            </a:extLst>
          </p:cNvPr>
          <p:cNvSpPr/>
          <p:nvPr/>
        </p:nvSpPr>
        <p:spPr>
          <a:xfrm>
            <a:off x="360000" y="2484886"/>
            <a:ext cx="2490660" cy="4151101"/>
          </a:xfrm>
          <a:custGeom>
            <a:avLst/>
            <a:gdLst/>
            <a:ahLst/>
            <a:cxnLst/>
            <a:rect l="l" t="t" r="r" b="b"/>
            <a:pathLst>
              <a:path w="4690301" h="7817169">
                <a:moveTo>
                  <a:pt x="0" y="0"/>
                </a:moveTo>
                <a:lnTo>
                  <a:pt x="4690301" y="0"/>
                </a:lnTo>
                <a:lnTo>
                  <a:pt x="4690301" y="7817169"/>
                </a:lnTo>
                <a:lnTo>
                  <a:pt x="0" y="7817169"/>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sz="1350"/>
          </a:p>
        </p:txBody>
      </p:sp>
      <p:grpSp>
        <p:nvGrpSpPr>
          <p:cNvPr id="27" name="Group 26" descr="Sweaters, trousers, scarves and shoes.">
            <a:extLst>
              <a:ext uri="{FF2B5EF4-FFF2-40B4-BE49-F238E27FC236}">
                <a16:creationId xmlns:a16="http://schemas.microsoft.com/office/drawing/2014/main" id="{3BAAA78F-C5DE-294A-16D7-E1B43D7A9D66}"/>
              </a:ext>
            </a:extLst>
          </p:cNvPr>
          <p:cNvGrpSpPr/>
          <p:nvPr/>
        </p:nvGrpSpPr>
        <p:grpSpPr>
          <a:xfrm>
            <a:off x="4297633" y="3305403"/>
            <a:ext cx="3596734" cy="3247458"/>
            <a:chOff x="3870866" y="2963052"/>
            <a:chExt cx="4152595" cy="3749340"/>
          </a:xfrm>
        </p:grpSpPr>
        <p:sp>
          <p:nvSpPr>
            <p:cNvPr id="11" name="Freeform 11"/>
            <p:cNvSpPr/>
            <p:nvPr/>
          </p:nvSpPr>
          <p:spPr>
            <a:xfrm>
              <a:off x="5940136" y="4192885"/>
              <a:ext cx="1615635" cy="2519507"/>
            </a:xfrm>
            <a:custGeom>
              <a:avLst/>
              <a:gdLst/>
              <a:ahLst/>
              <a:cxnLst/>
              <a:rect l="l" t="t" r="r" b="b"/>
              <a:pathLst>
                <a:path w="1375977" h="2145772">
                  <a:moveTo>
                    <a:pt x="0" y="0"/>
                  </a:moveTo>
                  <a:lnTo>
                    <a:pt x="1375977" y="0"/>
                  </a:lnTo>
                  <a:lnTo>
                    <a:pt x="1375977" y="2145773"/>
                  </a:lnTo>
                  <a:lnTo>
                    <a:pt x="0" y="21457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sz="1350"/>
            </a:p>
          </p:txBody>
        </p:sp>
        <p:grpSp>
          <p:nvGrpSpPr>
            <p:cNvPr id="5" name="Group 5"/>
            <p:cNvGrpSpPr/>
            <p:nvPr/>
          </p:nvGrpSpPr>
          <p:grpSpPr>
            <a:xfrm>
              <a:off x="3870866" y="3091939"/>
              <a:ext cx="4152595" cy="2369448"/>
              <a:chOff x="0" y="0"/>
              <a:chExt cx="4419616" cy="2521809"/>
            </a:xfrm>
          </p:grpSpPr>
          <p:sp>
            <p:nvSpPr>
              <p:cNvPr id="6" name="Freeform 6"/>
              <p:cNvSpPr/>
              <p:nvPr/>
            </p:nvSpPr>
            <p:spPr>
              <a:xfrm>
                <a:off x="1733268" y="0"/>
                <a:ext cx="2686348" cy="2521809"/>
              </a:xfrm>
              <a:custGeom>
                <a:avLst/>
                <a:gdLst/>
                <a:ahLst/>
                <a:cxnLst/>
                <a:rect l="l" t="t" r="r" b="b"/>
                <a:pathLst>
                  <a:path w="2686348" h="2521809">
                    <a:moveTo>
                      <a:pt x="0" y="0"/>
                    </a:moveTo>
                    <a:lnTo>
                      <a:pt x="2686348" y="0"/>
                    </a:lnTo>
                    <a:lnTo>
                      <a:pt x="2686348" y="2521809"/>
                    </a:lnTo>
                    <a:lnTo>
                      <a:pt x="0" y="25218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sz="1350"/>
              </a:p>
            </p:txBody>
          </p:sp>
          <p:sp>
            <p:nvSpPr>
              <p:cNvPr id="7" name="Freeform 7"/>
              <p:cNvSpPr/>
              <p:nvPr/>
            </p:nvSpPr>
            <p:spPr>
              <a:xfrm>
                <a:off x="0" y="0"/>
                <a:ext cx="2637793" cy="2512498"/>
              </a:xfrm>
              <a:custGeom>
                <a:avLst/>
                <a:gdLst/>
                <a:ahLst/>
                <a:cxnLst/>
                <a:rect l="l" t="t" r="r" b="b"/>
                <a:pathLst>
                  <a:path w="2637793" h="2512498">
                    <a:moveTo>
                      <a:pt x="0" y="0"/>
                    </a:moveTo>
                    <a:lnTo>
                      <a:pt x="2637793" y="0"/>
                    </a:lnTo>
                    <a:lnTo>
                      <a:pt x="2637793" y="2512498"/>
                    </a:lnTo>
                    <a:lnTo>
                      <a:pt x="0" y="25124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sz="1350"/>
              </a:p>
            </p:txBody>
          </p:sp>
        </p:grpSp>
        <p:grpSp>
          <p:nvGrpSpPr>
            <p:cNvPr id="8" name="Group 8"/>
            <p:cNvGrpSpPr/>
            <p:nvPr/>
          </p:nvGrpSpPr>
          <p:grpSpPr>
            <a:xfrm>
              <a:off x="4647796" y="2963052"/>
              <a:ext cx="2812363" cy="1782867"/>
              <a:chOff x="108157" y="-15552"/>
              <a:chExt cx="4999894" cy="3169630"/>
            </a:xfrm>
          </p:grpSpPr>
          <p:sp>
            <p:nvSpPr>
              <p:cNvPr id="9" name="Freeform 9"/>
              <p:cNvSpPr/>
              <p:nvPr/>
            </p:nvSpPr>
            <p:spPr>
              <a:xfrm>
                <a:off x="108157" y="49237"/>
                <a:ext cx="1900419" cy="2252159"/>
              </a:xfrm>
              <a:custGeom>
                <a:avLst/>
                <a:gdLst/>
                <a:ahLst/>
                <a:cxnLst/>
                <a:rect l="l" t="t" r="r" b="b"/>
                <a:pathLst>
                  <a:path w="3003730" h="3287256">
                    <a:moveTo>
                      <a:pt x="0" y="0"/>
                    </a:moveTo>
                    <a:lnTo>
                      <a:pt x="3003730" y="0"/>
                    </a:lnTo>
                    <a:lnTo>
                      <a:pt x="3003730" y="3287256"/>
                    </a:lnTo>
                    <a:lnTo>
                      <a:pt x="0" y="3287256"/>
                    </a:lnTo>
                    <a:lnTo>
                      <a:pt x="0" y="0"/>
                    </a:lnTo>
                    <a:close/>
                  </a:path>
                </a:pathLst>
              </a:custGeom>
              <a: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AU" sz="1350"/>
              </a:p>
            </p:txBody>
          </p:sp>
          <p:sp>
            <p:nvSpPr>
              <p:cNvPr id="10" name="Freeform 10"/>
              <p:cNvSpPr/>
              <p:nvPr/>
            </p:nvSpPr>
            <p:spPr>
              <a:xfrm>
                <a:off x="2848968" y="-15552"/>
                <a:ext cx="2259083" cy="3169630"/>
              </a:xfrm>
              <a:custGeom>
                <a:avLst/>
                <a:gdLst/>
                <a:ahLst/>
                <a:cxnLst/>
                <a:rect l="l" t="t" r="r" b="b"/>
                <a:pathLst>
                  <a:path w="2259082" h="3169630">
                    <a:moveTo>
                      <a:pt x="0" y="0"/>
                    </a:moveTo>
                    <a:lnTo>
                      <a:pt x="2259081" y="0"/>
                    </a:lnTo>
                    <a:lnTo>
                      <a:pt x="2259081" y="3169630"/>
                    </a:lnTo>
                    <a:lnTo>
                      <a:pt x="0" y="3169630"/>
                    </a:lnTo>
                    <a:lnTo>
                      <a:pt x="0" y="0"/>
                    </a:lnTo>
                    <a:close/>
                  </a:path>
                </a:pathLst>
              </a:custGeom>
              <a: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AU" sz="1350"/>
              </a:p>
            </p:txBody>
          </p:sp>
        </p:grpSp>
        <p:sp>
          <p:nvSpPr>
            <p:cNvPr id="13" name="Freeform 13"/>
            <p:cNvSpPr/>
            <p:nvPr/>
          </p:nvSpPr>
          <p:spPr>
            <a:xfrm flipH="1">
              <a:off x="4568560" y="5181600"/>
              <a:ext cx="1382643" cy="1108628"/>
            </a:xfrm>
            <a:custGeom>
              <a:avLst/>
              <a:gdLst/>
              <a:ahLst/>
              <a:cxnLst/>
              <a:rect l="l" t="t" r="r" b="b"/>
              <a:pathLst>
                <a:path w="2304171" h="1847526">
                  <a:moveTo>
                    <a:pt x="0" y="0"/>
                  </a:moveTo>
                  <a:lnTo>
                    <a:pt x="2304171" y="0"/>
                  </a:lnTo>
                  <a:lnTo>
                    <a:pt x="2304171" y="1847526"/>
                  </a:lnTo>
                  <a:lnTo>
                    <a:pt x="0" y="1847526"/>
                  </a:lnTo>
                  <a:lnTo>
                    <a:pt x="0" y="0"/>
                  </a:lnTo>
                  <a:close/>
                </a:path>
              </a:pathLst>
            </a:custGeom>
            <a: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a:blipFill>
          </p:spPr>
          <p:txBody>
            <a:bodyPr/>
            <a:lstStyle/>
            <a:p>
              <a:endParaRPr lang="en-AU" sz="1350"/>
            </a:p>
          </p:txBody>
        </p:sp>
      </p:grpSp>
      <p:sp>
        <p:nvSpPr>
          <p:cNvPr id="24" name="Freeform 2">
            <a:extLst>
              <a:ext uri="{FF2B5EF4-FFF2-40B4-BE49-F238E27FC236}">
                <a16:creationId xmlns:a16="http://schemas.microsoft.com/office/drawing/2014/main" id="{5E8C52B2-617F-E4AF-8A4F-BD8CA8408F9E}"/>
              </a:ext>
              <a:ext uri="{C183D7F6-B498-43B3-948B-1728B52AA6E4}">
                <adec:decorative xmlns:adec="http://schemas.microsoft.com/office/drawing/2017/decorative" val="1"/>
              </a:ext>
            </a:extLst>
          </p:cNvPr>
          <p:cNvSpPr/>
          <p:nvPr/>
        </p:nvSpPr>
        <p:spPr>
          <a:xfrm flipH="1">
            <a:off x="9080160" y="2544900"/>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AU" sz="1350"/>
          </a:p>
        </p:txBody>
      </p:sp>
      <p:sp>
        <p:nvSpPr>
          <p:cNvPr id="16" name="Slide Number Placeholder 15">
            <a:extLst>
              <a:ext uri="{FF2B5EF4-FFF2-40B4-BE49-F238E27FC236}">
                <a16:creationId xmlns:a16="http://schemas.microsoft.com/office/drawing/2014/main" id="{A5762B97-49C6-3880-3B04-46F094B6AB8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5B2B3CC-4547-94FA-5228-70B7E5D4C209}"/>
              </a:ext>
              <a:ext uri="{C183D7F6-B498-43B3-948B-1728B52AA6E4}">
                <adec:decorative xmlns:adec="http://schemas.microsoft.com/office/drawing/2017/decorative" val="1"/>
              </a:ext>
            </a:extLst>
          </p:cNvPr>
          <p:cNvGrpSpPr/>
          <p:nvPr/>
        </p:nvGrpSpPr>
        <p:grpSpPr>
          <a:xfrm>
            <a:off x="225299" y="162526"/>
            <a:ext cx="4555724" cy="3175167"/>
            <a:chOff x="225299" y="162526"/>
            <a:chExt cx="4555724" cy="3175167"/>
          </a:xfrm>
        </p:grpSpPr>
        <p:sp>
          <p:nvSpPr>
            <p:cNvPr id="13" name="Speech Bubble: Rectangle with Corners Rounded 12">
              <a:extLst>
                <a:ext uri="{FF2B5EF4-FFF2-40B4-BE49-F238E27FC236}">
                  <a16:creationId xmlns:a16="http://schemas.microsoft.com/office/drawing/2014/main" id="{B593D2D8-9101-20CC-3DB6-5A2231AC557E}"/>
                </a:ext>
              </a:extLst>
            </p:cNvPr>
            <p:cNvSpPr/>
            <p:nvPr/>
          </p:nvSpPr>
          <p:spPr>
            <a:xfrm>
              <a:off x="377418" y="456628"/>
              <a:ext cx="4156316" cy="2699156"/>
            </a:xfrm>
            <a:prstGeom prst="wedgeRoundRectCallout">
              <a:avLst>
                <a:gd name="adj1" fmla="val 47724"/>
                <a:gd name="adj2" fmla="val 69934"/>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Arc 13">
              <a:extLst>
                <a:ext uri="{FF2B5EF4-FFF2-40B4-BE49-F238E27FC236}">
                  <a16:creationId xmlns:a16="http://schemas.microsoft.com/office/drawing/2014/main" id="{9588655D-6EB4-89EB-ECD4-E13315DFEB6D}"/>
                </a:ext>
              </a:extLst>
            </p:cNvPr>
            <p:cNvSpPr/>
            <p:nvPr/>
          </p:nvSpPr>
          <p:spPr>
            <a:xfrm rot="16200000">
              <a:off x="225298" y="274720"/>
              <a:ext cx="1020499" cy="1020498"/>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5" name="Arc 14">
              <a:extLst>
                <a:ext uri="{FF2B5EF4-FFF2-40B4-BE49-F238E27FC236}">
                  <a16:creationId xmlns:a16="http://schemas.microsoft.com/office/drawing/2014/main" id="{20DDF7D6-EDF0-D835-6957-E45DC457EBA3}"/>
                </a:ext>
              </a:extLst>
            </p:cNvPr>
            <p:cNvSpPr/>
            <p:nvPr/>
          </p:nvSpPr>
          <p:spPr>
            <a:xfrm rot="5400000" flipH="1">
              <a:off x="3701798" y="251514"/>
              <a:ext cx="1020499" cy="1020498"/>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6" name="Arc 15">
              <a:extLst>
                <a:ext uri="{FF2B5EF4-FFF2-40B4-BE49-F238E27FC236}">
                  <a16:creationId xmlns:a16="http://schemas.microsoft.com/office/drawing/2014/main" id="{5564809B-ED9F-EAA8-1F33-CFF33D3B07CA}"/>
                </a:ext>
              </a:extLst>
            </p:cNvPr>
            <p:cNvSpPr/>
            <p:nvPr/>
          </p:nvSpPr>
          <p:spPr>
            <a:xfrm rot="5400000" flipH="1">
              <a:off x="4192819" y="162526"/>
              <a:ext cx="588204" cy="588204"/>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7" name="Arc 16">
              <a:extLst>
                <a:ext uri="{FF2B5EF4-FFF2-40B4-BE49-F238E27FC236}">
                  <a16:creationId xmlns:a16="http://schemas.microsoft.com/office/drawing/2014/main" id="{288C5895-486E-5AD8-A335-916FDDD47BEC}"/>
                </a:ext>
              </a:extLst>
            </p:cNvPr>
            <p:cNvSpPr/>
            <p:nvPr/>
          </p:nvSpPr>
          <p:spPr>
            <a:xfrm rot="10800000">
              <a:off x="225299" y="2317195"/>
              <a:ext cx="1020498" cy="1020498"/>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10" name="Title 9">
            <a:extLst>
              <a:ext uri="{FF2B5EF4-FFF2-40B4-BE49-F238E27FC236}">
                <a16:creationId xmlns:a16="http://schemas.microsoft.com/office/drawing/2014/main" id="{C50CC9EF-2F06-0968-3E78-BECAC89477F5}"/>
              </a:ext>
            </a:extLst>
          </p:cNvPr>
          <p:cNvSpPr>
            <a:spLocks noGrp="1"/>
          </p:cNvSpPr>
          <p:nvPr>
            <p:ph type="title"/>
          </p:nvPr>
        </p:nvSpPr>
        <p:spPr>
          <a:xfrm>
            <a:off x="599426" y="1012020"/>
            <a:ext cx="4028590" cy="1552246"/>
          </a:xfrm>
        </p:spPr>
        <p:txBody>
          <a:bodyPr/>
          <a:lstStyle/>
          <a:p>
            <a:pPr>
              <a:lnSpc>
                <a:spcPct val="150000"/>
              </a:lnSpc>
            </a:pPr>
            <a:r>
              <a:rPr lang="en-GB" sz="3600" i="1" dirty="0" err="1"/>
              <a:t>wǒ</a:t>
            </a:r>
            <a:r>
              <a:rPr lang="en-GB" sz="3600" i="1" dirty="0"/>
              <a:t> </a:t>
            </a:r>
            <a:r>
              <a:rPr lang="en-GB" sz="3600" i="1" dirty="0" err="1"/>
              <a:t>yào</a:t>
            </a:r>
            <a:r>
              <a:rPr lang="en-GB" sz="3600" i="1" dirty="0"/>
              <a:t> </a:t>
            </a:r>
            <a:r>
              <a:rPr lang="en-GB" sz="3600" i="1" dirty="0" err="1"/>
              <a:t>qù</a:t>
            </a:r>
            <a:r>
              <a:rPr lang="en-GB" sz="3600" i="1" dirty="0"/>
              <a:t> </a:t>
            </a:r>
            <a:r>
              <a:rPr lang="en-GB" sz="3600" i="1" dirty="0" err="1"/>
              <a:t>dùjià</a:t>
            </a:r>
            <a:r>
              <a:rPr lang="en-GB" sz="3600" i="1" dirty="0"/>
              <a:t> la</a:t>
            </a:r>
            <a:br>
              <a:rPr lang="en-GB" sz="3600" i="1" dirty="0"/>
            </a:br>
            <a:r>
              <a:rPr lang="ja-JP" altLang="en-US" sz="3600" i="1" dirty="0"/>
              <a:t>我要去度假啦！ </a:t>
            </a:r>
            <a:r>
              <a:rPr lang="en-AU" altLang="ja-JP" sz="3600" dirty="0">
                <a:solidFill>
                  <a:schemeClr val="bg1"/>
                </a:solidFill>
              </a:rPr>
              <a:t>(3)</a:t>
            </a:r>
            <a:endParaRPr lang="ja-JP" altLang="en-US" sz="3600" i="1" dirty="0">
              <a:solidFill>
                <a:schemeClr val="bg1"/>
              </a:solidFill>
            </a:endParaRPr>
          </a:p>
        </p:txBody>
      </p:sp>
      <p:grpSp>
        <p:nvGrpSpPr>
          <p:cNvPr id="19" name="Group 18">
            <a:extLst>
              <a:ext uri="{FF2B5EF4-FFF2-40B4-BE49-F238E27FC236}">
                <a16:creationId xmlns:a16="http://schemas.microsoft.com/office/drawing/2014/main" id="{E46008CC-01B5-C7B0-5A52-350B99937963}"/>
              </a:ext>
              <a:ext uri="{C183D7F6-B498-43B3-948B-1728B52AA6E4}">
                <adec:decorative xmlns:adec="http://schemas.microsoft.com/office/drawing/2017/decorative" val="1"/>
              </a:ext>
            </a:extLst>
          </p:cNvPr>
          <p:cNvGrpSpPr/>
          <p:nvPr/>
        </p:nvGrpSpPr>
        <p:grpSpPr>
          <a:xfrm>
            <a:off x="7924800" y="128869"/>
            <a:ext cx="3919201" cy="2055105"/>
            <a:chOff x="7108090" y="-26504"/>
            <a:chExt cx="4735911" cy="2483362"/>
          </a:xfrm>
        </p:grpSpPr>
        <p:sp>
          <p:nvSpPr>
            <p:cNvPr id="2" name="Freeform 2"/>
            <p:cNvSpPr/>
            <p:nvPr/>
          </p:nvSpPr>
          <p:spPr>
            <a:xfrm>
              <a:off x="7108090" y="81039"/>
              <a:ext cx="4700361" cy="2375819"/>
            </a:xfrm>
            <a:custGeom>
              <a:avLst/>
              <a:gdLst/>
              <a:ahLst/>
              <a:cxnLst/>
              <a:rect l="l" t="t" r="r" b="b"/>
              <a:pathLst>
                <a:path w="6267323" h="3167847">
                  <a:moveTo>
                    <a:pt x="0" y="0"/>
                  </a:moveTo>
                  <a:lnTo>
                    <a:pt x="6267323" y="0"/>
                  </a:lnTo>
                  <a:lnTo>
                    <a:pt x="6267323" y="3167847"/>
                  </a:lnTo>
                  <a:lnTo>
                    <a:pt x="0" y="31678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350"/>
            </a:p>
          </p:txBody>
        </p:sp>
        <p:sp>
          <p:nvSpPr>
            <p:cNvPr id="7" name="Freeform 7"/>
            <p:cNvSpPr/>
            <p:nvPr/>
          </p:nvSpPr>
          <p:spPr>
            <a:xfrm>
              <a:off x="8163384" y="-26504"/>
              <a:ext cx="3680617" cy="2475215"/>
            </a:xfrm>
            <a:custGeom>
              <a:avLst/>
              <a:gdLst/>
              <a:ahLst/>
              <a:cxnLst/>
              <a:rect l="l" t="t" r="r" b="b"/>
              <a:pathLst>
                <a:path w="4907626" h="3300378">
                  <a:moveTo>
                    <a:pt x="0" y="0"/>
                  </a:moveTo>
                  <a:lnTo>
                    <a:pt x="4907626" y="0"/>
                  </a:lnTo>
                  <a:lnTo>
                    <a:pt x="4907626" y="3300378"/>
                  </a:lnTo>
                  <a:lnTo>
                    <a:pt x="0" y="33003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350"/>
            </a:p>
          </p:txBody>
        </p:sp>
      </p:grpSp>
      <p:sp>
        <p:nvSpPr>
          <p:cNvPr id="18" name="Freeform 3">
            <a:extLst>
              <a:ext uri="{FF2B5EF4-FFF2-40B4-BE49-F238E27FC236}">
                <a16:creationId xmlns:a16="http://schemas.microsoft.com/office/drawing/2014/main" id="{B763EE75-22A6-F931-BBEB-03EF3ABFD60B}"/>
              </a:ext>
              <a:ext uri="{C183D7F6-B498-43B3-948B-1728B52AA6E4}">
                <adec:decorative xmlns:adec="http://schemas.microsoft.com/office/drawing/2017/decorative" val="1"/>
              </a:ext>
            </a:extLst>
          </p:cNvPr>
          <p:cNvSpPr/>
          <p:nvPr/>
        </p:nvSpPr>
        <p:spPr>
          <a:xfrm>
            <a:off x="4406138" y="2544373"/>
            <a:ext cx="2490660" cy="4151101"/>
          </a:xfrm>
          <a:custGeom>
            <a:avLst/>
            <a:gdLst/>
            <a:ahLst/>
            <a:cxnLst/>
            <a:rect l="l" t="t" r="r" b="b"/>
            <a:pathLst>
              <a:path w="4690301" h="7817169">
                <a:moveTo>
                  <a:pt x="0" y="0"/>
                </a:moveTo>
                <a:lnTo>
                  <a:pt x="4690301" y="0"/>
                </a:lnTo>
                <a:lnTo>
                  <a:pt x="4690301" y="7817169"/>
                </a:lnTo>
                <a:lnTo>
                  <a:pt x="0" y="7817169"/>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8" name="Freeform 8">
            <a:extLst>
              <a:ext uri="{C183D7F6-B498-43B3-948B-1728B52AA6E4}">
                <adec:decorative xmlns:adec="http://schemas.microsoft.com/office/drawing/2017/decorative" val="1"/>
              </a:ext>
            </a:extLst>
          </p:cNvPr>
          <p:cNvSpPr/>
          <p:nvPr/>
        </p:nvSpPr>
        <p:spPr>
          <a:xfrm rot="-1346818">
            <a:off x="6672667" y="3469195"/>
            <a:ext cx="4535874" cy="2120521"/>
          </a:xfrm>
          <a:custGeom>
            <a:avLst/>
            <a:gdLst/>
            <a:ahLst/>
            <a:cxnLst/>
            <a:rect l="l" t="t" r="r" b="b"/>
            <a:pathLst>
              <a:path w="6048000" h="2827440">
                <a:moveTo>
                  <a:pt x="0" y="0"/>
                </a:moveTo>
                <a:lnTo>
                  <a:pt x="6048000" y="0"/>
                </a:lnTo>
                <a:lnTo>
                  <a:pt x="6048000" y="2827440"/>
                </a:lnTo>
                <a:lnTo>
                  <a:pt x="0" y="28274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sz="1350"/>
          </a:p>
        </p:txBody>
      </p:sp>
      <p:grpSp>
        <p:nvGrpSpPr>
          <p:cNvPr id="22" name="Group 21">
            <a:extLst>
              <a:ext uri="{FF2B5EF4-FFF2-40B4-BE49-F238E27FC236}">
                <a16:creationId xmlns:a16="http://schemas.microsoft.com/office/drawing/2014/main" id="{2A16912A-254E-5C12-76D6-8DE84219478C}"/>
              </a:ext>
              <a:ext uri="{C183D7F6-B498-43B3-948B-1728B52AA6E4}">
                <adec:decorative xmlns:adec="http://schemas.microsoft.com/office/drawing/2017/decorative" val="1"/>
              </a:ext>
            </a:extLst>
          </p:cNvPr>
          <p:cNvGrpSpPr/>
          <p:nvPr/>
        </p:nvGrpSpPr>
        <p:grpSpPr>
          <a:xfrm>
            <a:off x="6424966" y="4572000"/>
            <a:ext cx="1730141" cy="2137730"/>
            <a:chOff x="6424966" y="4572000"/>
            <a:chExt cx="1730141" cy="2137730"/>
          </a:xfrm>
        </p:grpSpPr>
        <p:sp>
          <p:nvSpPr>
            <p:cNvPr id="6" name="Freeform 6"/>
            <p:cNvSpPr/>
            <p:nvPr/>
          </p:nvSpPr>
          <p:spPr>
            <a:xfrm>
              <a:off x="7318605" y="4729033"/>
              <a:ext cx="836502" cy="1911101"/>
            </a:xfrm>
            <a:custGeom>
              <a:avLst/>
              <a:gdLst/>
              <a:ahLst/>
              <a:cxnLst/>
              <a:rect l="l" t="t" r="r" b="b"/>
              <a:pathLst>
                <a:path w="1920672" h="4276800">
                  <a:moveTo>
                    <a:pt x="0" y="0"/>
                  </a:moveTo>
                  <a:lnTo>
                    <a:pt x="1920672" y="0"/>
                  </a:lnTo>
                  <a:lnTo>
                    <a:pt x="1920672" y="4276800"/>
                  </a:lnTo>
                  <a:lnTo>
                    <a:pt x="0" y="4276800"/>
                  </a:lnTo>
                  <a:lnTo>
                    <a:pt x="0" y="0"/>
                  </a:lnTo>
                  <a:close/>
                </a:path>
              </a:pathLst>
            </a:custGeom>
            <a: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AU" sz="1350"/>
            </a:p>
          </p:txBody>
        </p:sp>
        <p:sp>
          <p:nvSpPr>
            <p:cNvPr id="20" name="Freeform 6">
              <a:extLst>
                <a:ext uri="{FF2B5EF4-FFF2-40B4-BE49-F238E27FC236}">
                  <a16:creationId xmlns:a16="http://schemas.microsoft.com/office/drawing/2014/main" id="{27C3E71C-FFDE-2355-FF07-A98B46F06633}"/>
                </a:ext>
              </a:extLst>
            </p:cNvPr>
            <p:cNvSpPr/>
            <p:nvPr/>
          </p:nvSpPr>
          <p:spPr>
            <a:xfrm>
              <a:off x="6424966" y="4572000"/>
              <a:ext cx="1130220" cy="2137730"/>
            </a:xfrm>
            <a:custGeom>
              <a:avLst/>
              <a:gdLst/>
              <a:ahLst/>
              <a:cxnLst/>
              <a:rect l="l" t="t" r="r" b="b"/>
              <a:pathLst>
                <a:path w="1541359" h="3106014">
                  <a:moveTo>
                    <a:pt x="0" y="0"/>
                  </a:moveTo>
                  <a:lnTo>
                    <a:pt x="1541360" y="0"/>
                  </a:lnTo>
                  <a:lnTo>
                    <a:pt x="1541360" y="3106015"/>
                  </a:lnTo>
                  <a:lnTo>
                    <a:pt x="0" y="3106015"/>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txBody>
            <a:bodyPr/>
            <a:lstStyle/>
            <a:p>
              <a:endParaRPr lang="en-AU" sz="1350" dirty="0"/>
            </a:p>
          </p:txBody>
        </p:sp>
      </p:grpSp>
      <p:sp>
        <p:nvSpPr>
          <p:cNvPr id="11" name="Slide Number Placeholder 10">
            <a:extLst>
              <a:ext uri="{FF2B5EF4-FFF2-40B4-BE49-F238E27FC236}">
                <a16:creationId xmlns:a16="http://schemas.microsoft.com/office/drawing/2014/main" id="{E83D8EBA-BDE0-280A-36E0-1C15BB7755A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CA3085B-9937-E307-D8A9-2C19AF8747DC}"/>
              </a:ext>
              <a:ext uri="{C183D7F6-B498-43B3-948B-1728B52AA6E4}">
                <adec:decorative xmlns:adec="http://schemas.microsoft.com/office/drawing/2017/decorative" val="1"/>
              </a:ext>
            </a:extLst>
          </p:cNvPr>
          <p:cNvGrpSpPr/>
          <p:nvPr/>
        </p:nvGrpSpPr>
        <p:grpSpPr>
          <a:xfrm>
            <a:off x="5257801" y="375322"/>
            <a:ext cx="3982074" cy="2848156"/>
            <a:chOff x="3872101" y="364764"/>
            <a:chExt cx="3977736" cy="2845053"/>
          </a:xfrm>
        </p:grpSpPr>
        <p:sp>
          <p:nvSpPr>
            <p:cNvPr id="17" name="Speech Bubble: Rectangle with Corners Rounded 16">
              <a:extLst>
                <a:ext uri="{FF2B5EF4-FFF2-40B4-BE49-F238E27FC236}">
                  <a16:creationId xmlns:a16="http://schemas.microsoft.com/office/drawing/2014/main" id="{E95D21F7-D66F-F54C-A23A-231FE9430623}"/>
                </a:ext>
              </a:extLst>
            </p:cNvPr>
            <p:cNvSpPr/>
            <p:nvPr/>
          </p:nvSpPr>
          <p:spPr>
            <a:xfrm>
              <a:off x="4018509" y="628289"/>
              <a:ext cx="3609749" cy="2418532"/>
            </a:xfrm>
            <a:prstGeom prst="wedgeRoundRectCallout">
              <a:avLst>
                <a:gd name="adj1" fmla="val 33415"/>
                <a:gd name="adj2" fmla="val 69934"/>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Arc 17">
              <a:extLst>
                <a:ext uri="{FF2B5EF4-FFF2-40B4-BE49-F238E27FC236}">
                  <a16:creationId xmlns:a16="http://schemas.microsoft.com/office/drawing/2014/main" id="{597FA635-6F7E-D0AE-E95C-C74BF68272E1}"/>
                </a:ext>
              </a:extLst>
            </p:cNvPr>
            <p:cNvSpPr/>
            <p:nvPr/>
          </p:nvSpPr>
          <p:spPr>
            <a:xfrm rot="16200000">
              <a:off x="3872101" y="465293"/>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9" name="Arc 18">
              <a:extLst>
                <a:ext uri="{FF2B5EF4-FFF2-40B4-BE49-F238E27FC236}">
                  <a16:creationId xmlns:a16="http://schemas.microsoft.com/office/drawing/2014/main" id="{FFA919B6-3B8B-19E4-D257-E5FD6907932C}"/>
                </a:ext>
              </a:extLst>
            </p:cNvPr>
            <p:cNvSpPr/>
            <p:nvPr/>
          </p:nvSpPr>
          <p:spPr>
            <a:xfrm rot="5400000" flipH="1">
              <a:off x="6882816" y="444500"/>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20" name="Arc 19">
              <a:extLst>
                <a:ext uri="{FF2B5EF4-FFF2-40B4-BE49-F238E27FC236}">
                  <a16:creationId xmlns:a16="http://schemas.microsoft.com/office/drawing/2014/main" id="{919E403C-5C02-6A64-2F52-F63153D663CE}"/>
                </a:ext>
              </a:extLst>
            </p:cNvPr>
            <p:cNvSpPr/>
            <p:nvPr/>
          </p:nvSpPr>
          <p:spPr>
            <a:xfrm rot="5400000" flipH="1">
              <a:off x="7322787" y="364764"/>
              <a:ext cx="527050" cy="52705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21" name="Arc 20">
              <a:extLst>
                <a:ext uri="{FF2B5EF4-FFF2-40B4-BE49-F238E27FC236}">
                  <a16:creationId xmlns:a16="http://schemas.microsoft.com/office/drawing/2014/main" id="{B6A66E98-9CD5-DF6D-A4D8-5EA6D4EF54CA}"/>
                </a:ext>
              </a:extLst>
            </p:cNvPr>
            <p:cNvSpPr/>
            <p:nvPr/>
          </p:nvSpPr>
          <p:spPr>
            <a:xfrm rot="10800000">
              <a:off x="3872101" y="2295418"/>
              <a:ext cx="914400" cy="914399"/>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10" name="Title 9">
            <a:extLst>
              <a:ext uri="{FF2B5EF4-FFF2-40B4-BE49-F238E27FC236}">
                <a16:creationId xmlns:a16="http://schemas.microsoft.com/office/drawing/2014/main" id="{C4B3A31B-6025-4301-BED7-EB2EEB96A7F1}"/>
              </a:ext>
            </a:extLst>
          </p:cNvPr>
          <p:cNvSpPr>
            <a:spLocks noGrp="1"/>
          </p:cNvSpPr>
          <p:nvPr>
            <p:ph type="title"/>
          </p:nvPr>
        </p:nvSpPr>
        <p:spPr>
          <a:xfrm>
            <a:off x="5795158" y="999485"/>
            <a:ext cx="2907359" cy="1599829"/>
          </a:xfrm>
        </p:spPr>
        <p:txBody>
          <a:bodyPr/>
          <a:lstStyle/>
          <a:p>
            <a:pPr>
              <a:lnSpc>
                <a:spcPct val="150000"/>
              </a:lnSpc>
            </a:pPr>
            <a:r>
              <a:rPr lang="en-AU" sz="3600" i="1" dirty="0" err="1"/>
              <a:t>Jiàqī</a:t>
            </a:r>
            <a:r>
              <a:rPr lang="en-AU" sz="3600" i="1" dirty="0"/>
              <a:t> </a:t>
            </a:r>
            <a:r>
              <a:rPr lang="en-AU" sz="3600" i="1" dirty="0" err="1"/>
              <a:t>kuàilè</a:t>
            </a:r>
            <a:r>
              <a:rPr lang="en-AU" sz="3600" i="1" dirty="0"/>
              <a:t>!</a:t>
            </a:r>
            <a:br>
              <a:rPr lang="en-AU" sz="3600" i="1" dirty="0"/>
            </a:br>
            <a:r>
              <a:rPr lang="ja-JP" altLang="en-US" sz="3600" i="1" dirty="0"/>
              <a:t>假期快乐！</a:t>
            </a:r>
          </a:p>
        </p:txBody>
      </p:sp>
      <p:sp>
        <p:nvSpPr>
          <p:cNvPr id="25" name="Freeform 3">
            <a:extLst>
              <a:ext uri="{FF2B5EF4-FFF2-40B4-BE49-F238E27FC236}">
                <a16:creationId xmlns:a16="http://schemas.microsoft.com/office/drawing/2014/main" id="{2CF7801E-737F-7650-C0C4-0F676F6CA24F}"/>
              </a:ext>
              <a:ext uri="{C183D7F6-B498-43B3-948B-1728B52AA6E4}">
                <adec:decorative xmlns:adec="http://schemas.microsoft.com/office/drawing/2017/decorative" val="1"/>
              </a:ext>
            </a:extLst>
          </p:cNvPr>
          <p:cNvSpPr/>
          <p:nvPr/>
        </p:nvSpPr>
        <p:spPr>
          <a:xfrm>
            <a:off x="360000" y="2484886"/>
            <a:ext cx="2490660" cy="4151101"/>
          </a:xfrm>
          <a:custGeom>
            <a:avLst/>
            <a:gdLst/>
            <a:ahLst/>
            <a:cxnLst/>
            <a:rect l="l" t="t" r="r" b="b"/>
            <a:pathLst>
              <a:path w="4690301" h="7817169">
                <a:moveTo>
                  <a:pt x="0" y="0"/>
                </a:moveTo>
                <a:lnTo>
                  <a:pt x="4690301" y="0"/>
                </a:lnTo>
                <a:lnTo>
                  <a:pt x="4690301" y="7817169"/>
                </a:lnTo>
                <a:lnTo>
                  <a:pt x="0" y="7817169"/>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sz="1350"/>
          </a:p>
        </p:txBody>
      </p:sp>
      <p:grpSp>
        <p:nvGrpSpPr>
          <p:cNvPr id="22" name="Group 21">
            <a:extLst>
              <a:ext uri="{FF2B5EF4-FFF2-40B4-BE49-F238E27FC236}">
                <a16:creationId xmlns:a16="http://schemas.microsoft.com/office/drawing/2014/main" id="{EB61D44D-6219-9F80-D845-AA7F71A0CF9E}"/>
              </a:ext>
              <a:ext uri="{C183D7F6-B498-43B3-948B-1728B52AA6E4}">
                <adec:decorative xmlns:adec="http://schemas.microsoft.com/office/drawing/2017/decorative" val="1"/>
              </a:ext>
            </a:extLst>
          </p:cNvPr>
          <p:cNvGrpSpPr/>
          <p:nvPr/>
        </p:nvGrpSpPr>
        <p:grpSpPr>
          <a:xfrm>
            <a:off x="2535361" y="4581462"/>
            <a:ext cx="1730141" cy="2137730"/>
            <a:chOff x="2535361" y="4581462"/>
            <a:chExt cx="1730141" cy="2137730"/>
          </a:xfrm>
        </p:grpSpPr>
        <p:sp>
          <p:nvSpPr>
            <p:cNvPr id="12" name="Freeform 6">
              <a:extLst>
                <a:ext uri="{FF2B5EF4-FFF2-40B4-BE49-F238E27FC236}">
                  <a16:creationId xmlns:a16="http://schemas.microsoft.com/office/drawing/2014/main" id="{DEE51E2D-BCDD-D798-D0A9-EF16A9FD94A7}"/>
                </a:ext>
              </a:extLst>
            </p:cNvPr>
            <p:cNvSpPr/>
            <p:nvPr/>
          </p:nvSpPr>
          <p:spPr>
            <a:xfrm>
              <a:off x="3429000" y="4738495"/>
              <a:ext cx="836502" cy="1911101"/>
            </a:xfrm>
            <a:custGeom>
              <a:avLst/>
              <a:gdLst/>
              <a:ahLst/>
              <a:cxnLst/>
              <a:rect l="l" t="t" r="r" b="b"/>
              <a:pathLst>
                <a:path w="1920672" h="4276800">
                  <a:moveTo>
                    <a:pt x="0" y="0"/>
                  </a:moveTo>
                  <a:lnTo>
                    <a:pt x="1920672" y="0"/>
                  </a:lnTo>
                  <a:lnTo>
                    <a:pt x="1920672" y="4276800"/>
                  </a:lnTo>
                  <a:lnTo>
                    <a:pt x="0" y="4276800"/>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sz="1350"/>
            </a:p>
          </p:txBody>
        </p:sp>
        <p:sp>
          <p:nvSpPr>
            <p:cNvPr id="14" name="Freeform 6">
              <a:extLst>
                <a:ext uri="{FF2B5EF4-FFF2-40B4-BE49-F238E27FC236}">
                  <a16:creationId xmlns:a16="http://schemas.microsoft.com/office/drawing/2014/main" id="{8A6A33E4-A4F4-EADC-EE8A-25F758E761C6}"/>
                </a:ext>
              </a:extLst>
            </p:cNvPr>
            <p:cNvSpPr/>
            <p:nvPr/>
          </p:nvSpPr>
          <p:spPr>
            <a:xfrm>
              <a:off x="2535361" y="4581462"/>
              <a:ext cx="1130220" cy="2137730"/>
            </a:xfrm>
            <a:custGeom>
              <a:avLst/>
              <a:gdLst/>
              <a:ahLst/>
              <a:cxnLst/>
              <a:rect l="l" t="t" r="r" b="b"/>
              <a:pathLst>
                <a:path w="1541359" h="3106014">
                  <a:moveTo>
                    <a:pt x="0" y="0"/>
                  </a:moveTo>
                  <a:lnTo>
                    <a:pt x="1541360" y="0"/>
                  </a:lnTo>
                  <a:lnTo>
                    <a:pt x="1541360" y="3106015"/>
                  </a:lnTo>
                  <a:lnTo>
                    <a:pt x="0" y="3106015"/>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AU" sz="1350" dirty="0"/>
            </a:p>
          </p:txBody>
        </p:sp>
      </p:grpSp>
      <p:sp>
        <p:nvSpPr>
          <p:cNvPr id="15" name="Freeform 2">
            <a:extLst>
              <a:ext uri="{FF2B5EF4-FFF2-40B4-BE49-F238E27FC236}">
                <a16:creationId xmlns:a16="http://schemas.microsoft.com/office/drawing/2014/main" id="{06457C0F-743A-AE04-5957-897410918D61}"/>
              </a:ext>
              <a:ext uri="{C183D7F6-B498-43B3-948B-1728B52AA6E4}">
                <adec:decorative xmlns:adec="http://schemas.microsoft.com/office/drawing/2017/decorative" val="1"/>
              </a:ext>
            </a:extLst>
          </p:cNvPr>
          <p:cNvSpPr/>
          <p:nvPr/>
        </p:nvSpPr>
        <p:spPr>
          <a:xfrm flipH="1">
            <a:off x="9166030" y="2484886"/>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sz="1350"/>
          </a:p>
        </p:txBody>
      </p:sp>
      <p:sp>
        <p:nvSpPr>
          <p:cNvPr id="11" name="Slide Number Placeholder 10">
            <a:extLst>
              <a:ext uri="{FF2B5EF4-FFF2-40B4-BE49-F238E27FC236}">
                <a16:creationId xmlns:a16="http://schemas.microsoft.com/office/drawing/2014/main" id="{78C5FC56-59D2-0930-41AA-A6E8CDB8F95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92D4C-385C-63E2-AB90-5F33D041827A}"/>
              </a:ext>
            </a:extLst>
          </p:cNvPr>
          <p:cNvSpPr>
            <a:spLocks noGrp="1"/>
          </p:cNvSpPr>
          <p:nvPr>
            <p:ph type="title"/>
          </p:nvPr>
        </p:nvSpPr>
        <p:spPr/>
        <p:txBody>
          <a:bodyPr/>
          <a:lstStyle/>
          <a:p>
            <a:r>
              <a:rPr lang="en-AU" dirty="0"/>
              <a:t>Copyright</a:t>
            </a:r>
          </a:p>
        </p:txBody>
      </p:sp>
      <p:sp>
        <p:nvSpPr>
          <p:cNvPr id="3" name="Text Placeholder 2">
            <a:extLst>
              <a:ext uri="{FF2B5EF4-FFF2-40B4-BE49-F238E27FC236}">
                <a16:creationId xmlns:a16="http://schemas.microsoft.com/office/drawing/2014/main" id="{39DCCAD7-16F0-F3F9-8A19-96319ED9B848}"/>
              </a:ext>
            </a:extLst>
          </p:cNvPr>
          <p:cNvSpPr>
            <a:spLocks noGrp="1"/>
          </p:cNvSpPr>
          <p:nvPr>
            <p:ph type="body" sz="quarter" idx="18"/>
          </p:nvPr>
        </p:nvSpPr>
        <p:spPr/>
        <p:txBody>
          <a:bodyPr/>
          <a:lstStyle/>
          <a:p>
            <a:r>
              <a:rPr lang="en-AU" dirty="0">
                <a:hlinkClick r:id="rId2">
                  <a:extLst>
                    <a:ext uri="{A12FA001-AC4F-418D-AE19-62706E023703}">
                      <ahyp:hlinkClr xmlns:ahyp="http://schemas.microsoft.com/office/drawing/2018/hyperlinkcolor" val="tx"/>
                    </a:ext>
                  </a:extLst>
                </a:hlinkClick>
              </a:rPr>
              <a:t>© State of New South Wales (Department of Education), 2024</a:t>
            </a:r>
            <a:endParaRPr lang="en-AU" dirty="0"/>
          </a:p>
        </p:txBody>
      </p:sp>
      <p:sp>
        <p:nvSpPr>
          <p:cNvPr id="4" name="TextBox 3">
            <a:extLst>
              <a:ext uri="{FF2B5EF4-FFF2-40B4-BE49-F238E27FC236}">
                <a16:creationId xmlns:a16="http://schemas.microsoft.com/office/drawing/2014/main" id="{EAC5D506-5C07-8CB0-8951-BC942BA9E66C}"/>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115184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A93C269B-DF9D-E87C-332B-DA6F8B408A61}"/>
              </a:ext>
              <a:ext uri="{C183D7F6-B498-43B3-948B-1728B52AA6E4}">
                <adec:decorative xmlns:adec="http://schemas.microsoft.com/office/drawing/2017/decorative" val="1"/>
              </a:ext>
            </a:extLst>
          </p:cNvPr>
          <p:cNvGrpSpPr/>
          <p:nvPr/>
        </p:nvGrpSpPr>
        <p:grpSpPr>
          <a:xfrm>
            <a:off x="2830685" y="346505"/>
            <a:ext cx="4882942" cy="4207305"/>
            <a:chOff x="2830685" y="346505"/>
            <a:chExt cx="4882942" cy="4207305"/>
          </a:xfrm>
        </p:grpSpPr>
        <p:sp>
          <p:nvSpPr>
            <p:cNvPr id="9" name="Speech Bubble: Rectangle with Corners Rounded 8">
              <a:extLst>
                <a:ext uri="{FF2B5EF4-FFF2-40B4-BE49-F238E27FC236}">
                  <a16:creationId xmlns:a16="http://schemas.microsoft.com/office/drawing/2014/main" id="{D9C1F4FF-89CB-8BBE-8B6A-C4AA5112E4A3}"/>
                </a:ext>
              </a:extLst>
            </p:cNvPr>
            <p:cNvSpPr/>
            <p:nvPr/>
          </p:nvSpPr>
          <p:spPr>
            <a:xfrm flipH="1">
              <a:off x="2993897" y="572907"/>
              <a:ext cx="4524372" cy="3846299"/>
            </a:xfrm>
            <a:prstGeom prst="wedgeRoundRectCallout">
              <a:avLst>
                <a:gd name="adj1" fmla="val 58436"/>
                <a:gd name="adj2" fmla="val 22033"/>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Arc 16">
              <a:extLst>
                <a:ext uri="{FF2B5EF4-FFF2-40B4-BE49-F238E27FC236}">
                  <a16:creationId xmlns:a16="http://schemas.microsoft.com/office/drawing/2014/main" id="{F47F94EF-CE9C-A4D3-163C-70B3696D5067}"/>
                </a:ext>
              </a:extLst>
            </p:cNvPr>
            <p:cNvSpPr/>
            <p:nvPr/>
          </p:nvSpPr>
          <p:spPr>
            <a:xfrm rot="16200000">
              <a:off x="2830685" y="467394"/>
              <a:ext cx="945908" cy="945908"/>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8" name="Arc 17">
              <a:extLst>
                <a:ext uri="{FF2B5EF4-FFF2-40B4-BE49-F238E27FC236}">
                  <a16:creationId xmlns:a16="http://schemas.microsoft.com/office/drawing/2014/main" id="{EF88FA67-B101-1C4C-C7DD-6769716FCF5E}"/>
                </a:ext>
              </a:extLst>
            </p:cNvPr>
            <p:cNvSpPr/>
            <p:nvPr/>
          </p:nvSpPr>
          <p:spPr>
            <a:xfrm rot="5400000" flipH="1">
              <a:off x="6695462" y="438303"/>
              <a:ext cx="945908" cy="945908"/>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9" name="Arc 18">
              <a:extLst>
                <a:ext uri="{FF2B5EF4-FFF2-40B4-BE49-F238E27FC236}">
                  <a16:creationId xmlns:a16="http://schemas.microsoft.com/office/drawing/2014/main" id="{EE73C865-4C65-9770-B5E1-ACEF220A594A}"/>
                </a:ext>
              </a:extLst>
            </p:cNvPr>
            <p:cNvSpPr/>
            <p:nvPr/>
          </p:nvSpPr>
          <p:spPr>
            <a:xfrm rot="5400000" flipH="1">
              <a:off x="7168416" y="346505"/>
              <a:ext cx="545211" cy="545211"/>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20" name="Arc 19">
              <a:extLst>
                <a:ext uri="{FF2B5EF4-FFF2-40B4-BE49-F238E27FC236}">
                  <a16:creationId xmlns:a16="http://schemas.microsoft.com/office/drawing/2014/main" id="{AED04D40-B1C5-038C-F225-03C4C36B959C}"/>
                </a:ext>
              </a:extLst>
            </p:cNvPr>
            <p:cNvSpPr/>
            <p:nvPr/>
          </p:nvSpPr>
          <p:spPr>
            <a:xfrm rot="10800000">
              <a:off x="2830686" y="3607903"/>
              <a:ext cx="945908" cy="945907"/>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16" name="Freeform 3">
            <a:extLst>
              <a:ext uri="{FF2B5EF4-FFF2-40B4-BE49-F238E27FC236}">
                <a16:creationId xmlns:a16="http://schemas.microsoft.com/office/drawing/2014/main" id="{F9C93AB0-564C-1D60-7E2A-1702FBED2DEA}"/>
              </a:ext>
              <a:ext uri="{C183D7F6-B498-43B3-948B-1728B52AA6E4}">
                <adec:decorative xmlns:adec="http://schemas.microsoft.com/office/drawing/2017/decorative" val="1"/>
              </a:ext>
            </a:extLst>
          </p:cNvPr>
          <p:cNvSpPr/>
          <p:nvPr/>
        </p:nvSpPr>
        <p:spPr>
          <a:xfrm>
            <a:off x="533400" y="2789687"/>
            <a:ext cx="2182775" cy="3846300"/>
          </a:xfrm>
          <a:custGeom>
            <a:avLst/>
            <a:gdLst/>
            <a:ahLst/>
            <a:cxnLst/>
            <a:rect l="l" t="t" r="r" b="b"/>
            <a:pathLst>
              <a:path w="2910448" h="5128543">
                <a:moveTo>
                  <a:pt x="0" y="0"/>
                </a:moveTo>
                <a:lnTo>
                  <a:pt x="2910448" y="0"/>
                </a:lnTo>
                <a:lnTo>
                  <a:pt x="2910448" y="5128543"/>
                </a:lnTo>
                <a:lnTo>
                  <a:pt x="0" y="5128543"/>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7" name="Title 6">
            <a:extLst>
              <a:ext uri="{FF2B5EF4-FFF2-40B4-BE49-F238E27FC236}">
                <a16:creationId xmlns:a16="http://schemas.microsoft.com/office/drawing/2014/main" id="{232D6C10-C8C6-9298-FA6D-02AC2DC1939A}"/>
              </a:ext>
            </a:extLst>
          </p:cNvPr>
          <p:cNvSpPr>
            <a:spLocks noGrp="1"/>
          </p:cNvSpPr>
          <p:nvPr>
            <p:ph type="title"/>
          </p:nvPr>
        </p:nvSpPr>
        <p:spPr>
          <a:xfrm>
            <a:off x="3863817" y="874337"/>
            <a:ext cx="2812338" cy="3240463"/>
          </a:xfrm>
        </p:spPr>
        <p:txBody>
          <a:bodyPr/>
          <a:lstStyle/>
          <a:p>
            <a:pPr>
              <a:lnSpc>
                <a:spcPct val="150000"/>
              </a:lnSpc>
            </a:pPr>
            <a:r>
              <a:rPr lang="en-US" sz="3600" i="1" dirty="0"/>
              <a:t> </a:t>
            </a:r>
            <a:r>
              <a:rPr lang="en-US" sz="3600" i="1" dirty="0" err="1"/>
              <a:t>nǐ</a:t>
            </a:r>
            <a:r>
              <a:rPr lang="en-US" sz="3600" i="1" dirty="0"/>
              <a:t> </a:t>
            </a:r>
            <a:r>
              <a:rPr lang="en-US" sz="3600" i="1" dirty="0" err="1"/>
              <a:t>yào</a:t>
            </a:r>
            <a:r>
              <a:rPr lang="en-US" sz="3600" i="1" dirty="0"/>
              <a:t> </a:t>
            </a:r>
            <a:r>
              <a:rPr lang="en-US" sz="3600" i="1" dirty="0" err="1"/>
              <a:t>qù</a:t>
            </a:r>
            <a:r>
              <a:rPr lang="en-US" sz="3600" i="1" dirty="0"/>
              <a:t> </a:t>
            </a:r>
            <a:r>
              <a:rPr lang="en-US" sz="3600" i="1" dirty="0" err="1"/>
              <a:t>nǎr</a:t>
            </a:r>
            <a:br>
              <a:rPr lang="en-US" sz="3600" i="1" dirty="0"/>
            </a:br>
            <a:r>
              <a:rPr lang="ja-JP" altLang="en-US" sz="3600" i="1" dirty="0"/>
              <a:t>你要去哪儿</a:t>
            </a:r>
            <a:br>
              <a:rPr lang="ja-JP" altLang="en-US" sz="3600" i="1" dirty="0"/>
            </a:br>
            <a:r>
              <a:rPr lang="en-US" sz="3600" i="1" dirty="0" err="1"/>
              <a:t>dù</a:t>
            </a:r>
            <a:r>
              <a:rPr lang="en-US" sz="3600" i="1" dirty="0"/>
              <a:t> </a:t>
            </a:r>
            <a:r>
              <a:rPr lang="en-US" sz="3600" i="1" dirty="0" err="1"/>
              <a:t>jià</a:t>
            </a:r>
            <a:br>
              <a:rPr lang="en-US" sz="3600" i="1" dirty="0"/>
            </a:br>
            <a:r>
              <a:rPr lang="ja-JP" altLang="en-US" sz="3600" i="1" dirty="0"/>
              <a:t>度假？</a:t>
            </a:r>
          </a:p>
        </p:txBody>
      </p:sp>
      <p:sp>
        <p:nvSpPr>
          <p:cNvPr id="15" name="Freeform 2">
            <a:extLst>
              <a:ext uri="{FF2B5EF4-FFF2-40B4-BE49-F238E27FC236}">
                <a16:creationId xmlns:a16="http://schemas.microsoft.com/office/drawing/2014/main" id="{4891651D-BA64-73C2-0A38-700A88D9E99B}"/>
              </a:ext>
              <a:ext uri="{C183D7F6-B498-43B3-948B-1728B52AA6E4}">
                <adec:decorative xmlns:adec="http://schemas.microsoft.com/office/drawing/2017/decorative" val="1"/>
              </a:ext>
            </a:extLst>
          </p:cNvPr>
          <p:cNvSpPr/>
          <p:nvPr/>
        </p:nvSpPr>
        <p:spPr>
          <a:xfrm flipH="1">
            <a:off x="9166030" y="2484886"/>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350"/>
          </a:p>
        </p:txBody>
      </p:sp>
      <p:sp>
        <p:nvSpPr>
          <p:cNvPr id="14" name="Slide Number Placeholder 13">
            <a:extLst>
              <a:ext uri="{FF2B5EF4-FFF2-40B4-BE49-F238E27FC236}">
                <a16:creationId xmlns:a16="http://schemas.microsoft.com/office/drawing/2014/main" id="{2CC8D158-9607-4A18-9C07-F1DA3F1C54F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AD82AB52-0A3D-41BF-8812-79CBF5C208F1}"/>
              </a:ext>
              <a:ext uri="{C183D7F6-B498-43B3-948B-1728B52AA6E4}">
                <adec:decorative xmlns:adec="http://schemas.microsoft.com/office/drawing/2017/decorative" val="1"/>
              </a:ext>
            </a:extLst>
          </p:cNvPr>
          <p:cNvGrpSpPr/>
          <p:nvPr/>
        </p:nvGrpSpPr>
        <p:grpSpPr>
          <a:xfrm>
            <a:off x="4876800" y="381000"/>
            <a:ext cx="4050655" cy="4477339"/>
            <a:chOff x="4876800" y="381000"/>
            <a:chExt cx="4050655" cy="4477339"/>
          </a:xfrm>
        </p:grpSpPr>
        <p:sp>
          <p:nvSpPr>
            <p:cNvPr id="28" name="Speech Bubble: Rectangle with Corners Rounded 27">
              <a:extLst>
                <a:ext uri="{FF2B5EF4-FFF2-40B4-BE49-F238E27FC236}">
                  <a16:creationId xmlns:a16="http://schemas.microsoft.com/office/drawing/2014/main" id="{8F9B6C15-B89B-0441-ADF7-C3746892BB3F}"/>
                </a:ext>
              </a:extLst>
            </p:cNvPr>
            <p:cNvSpPr/>
            <p:nvPr/>
          </p:nvSpPr>
          <p:spPr>
            <a:xfrm>
              <a:off x="5028253" y="618931"/>
              <a:ext cx="3734133" cy="4070794"/>
            </a:xfrm>
            <a:prstGeom prst="wedgeRoundRectCallout">
              <a:avLst>
                <a:gd name="adj1" fmla="val 63452"/>
                <a:gd name="adj2" fmla="val 21785"/>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9" name="Arc 28">
              <a:extLst>
                <a:ext uri="{FF2B5EF4-FFF2-40B4-BE49-F238E27FC236}">
                  <a16:creationId xmlns:a16="http://schemas.microsoft.com/office/drawing/2014/main" id="{615BE7EC-9959-7B3A-59E5-EA9F4F0C8CC7}"/>
                </a:ext>
              </a:extLst>
            </p:cNvPr>
            <p:cNvSpPr/>
            <p:nvPr/>
          </p:nvSpPr>
          <p:spPr>
            <a:xfrm rot="16200000">
              <a:off x="4876800" y="472799"/>
              <a:ext cx="945908" cy="945908"/>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30" name="Arc 29">
              <a:extLst>
                <a:ext uri="{FF2B5EF4-FFF2-40B4-BE49-F238E27FC236}">
                  <a16:creationId xmlns:a16="http://schemas.microsoft.com/office/drawing/2014/main" id="{A644F9D2-7A02-D830-BF23-D5FD2CE6FECD}"/>
                </a:ext>
              </a:extLst>
            </p:cNvPr>
            <p:cNvSpPr/>
            <p:nvPr/>
          </p:nvSpPr>
          <p:spPr>
            <a:xfrm rot="5400000" flipH="1">
              <a:off x="7889983" y="472798"/>
              <a:ext cx="945908" cy="945908"/>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31" name="Arc 30">
              <a:extLst>
                <a:ext uri="{FF2B5EF4-FFF2-40B4-BE49-F238E27FC236}">
                  <a16:creationId xmlns:a16="http://schemas.microsoft.com/office/drawing/2014/main" id="{C904505E-170D-B5A1-7A3D-0EA93CB62A87}"/>
                </a:ext>
              </a:extLst>
            </p:cNvPr>
            <p:cNvSpPr/>
            <p:nvPr/>
          </p:nvSpPr>
          <p:spPr>
            <a:xfrm rot="5400000" flipH="1">
              <a:off x="8382244" y="381000"/>
              <a:ext cx="545211" cy="545211"/>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32" name="Arc 31">
              <a:extLst>
                <a:ext uri="{FF2B5EF4-FFF2-40B4-BE49-F238E27FC236}">
                  <a16:creationId xmlns:a16="http://schemas.microsoft.com/office/drawing/2014/main" id="{37212C50-17BF-7157-55C9-A009868EC69F}"/>
                </a:ext>
              </a:extLst>
            </p:cNvPr>
            <p:cNvSpPr/>
            <p:nvPr/>
          </p:nvSpPr>
          <p:spPr>
            <a:xfrm rot="10800000">
              <a:off x="4876800" y="3912432"/>
              <a:ext cx="945908" cy="945907"/>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26" name="Title 25">
            <a:extLst>
              <a:ext uri="{FF2B5EF4-FFF2-40B4-BE49-F238E27FC236}">
                <a16:creationId xmlns:a16="http://schemas.microsoft.com/office/drawing/2014/main" id="{0ABF920E-0A2D-B1C3-B903-0285E4ADDE71}"/>
              </a:ext>
            </a:extLst>
          </p:cNvPr>
          <p:cNvSpPr>
            <a:spLocks noGrp="1"/>
          </p:cNvSpPr>
          <p:nvPr>
            <p:ph type="title"/>
          </p:nvPr>
        </p:nvSpPr>
        <p:spPr>
          <a:xfrm>
            <a:off x="5634327" y="1009604"/>
            <a:ext cx="2535600" cy="3220130"/>
          </a:xfrm>
        </p:spPr>
        <p:txBody>
          <a:bodyPr/>
          <a:lstStyle/>
          <a:p>
            <a:pPr>
              <a:lnSpc>
                <a:spcPct val="150000"/>
              </a:lnSpc>
            </a:pPr>
            <a:r>
              <a:rPr lang="en-AU" sz="3600" i="1" dirty="0" err="1"/>
              <a:t>wǒ</a:t>
            </a:r>
            <a:r>
              <a:rPr lang="en-AU" sz="3600" i="1" dirty="0"/>
              <a:t> </a:t>
            </a:r>
            <a:r>
              <a:rPr lang="en-AU" sz="3600" i="1" dirty="0" err="1"/>
              <a:t>yào</a:t>
            </a:r>
            <a:r>
              <a:rPr lang="en-AU" sz="3600" i="1" dirty="0"/>
              <a:t> </a:t>
            </a:r>
            <a:r>
              <a:rPr lang="en-AU" sz="3600" i="1" dirty="0" err="1"/>
              <a:t>qù</a:t>
            </a:r>
            <a:r>
              <a:rPr lang="en-AU" sz="3600" i="1" dirty="0"/>
              <a:t> </a:t>
            </a:r>
            <a:br>
              <a:rPr lang="en-AU" sz="3600" i="1" dirty="0"/>
            </a:br>
            <a:r>
              <a:rPr lang="ja-JP" altLang="en-US" sz="3600" i="1" dirty="0"/>
              <a:t>我要去</a:t>
            </a:r>
            <a:br>
              <a:rPr lang="ja-JP" altLang="en-US" sz="3600" i="1" dirty="0"/>
            </a:br>
            <a:r>
              <a:rPr lang="en-AU" sz="3600" i="1" dirty="0" err="1"/>
              <a:t>xīn</a:t>
            </a:r>
            <a:r>
              <a:rPr lang="en-AU" sz="3600" i="1" dirty="0"/>
              <a:t> </a:t>
            </a:r>
            <a:r>
              <a:rPr lang="en-AU" sz="3600" i="1" dirty="0" err="1"/>
              <a:t>jiā</a:t>
            </a:r>
            <a:r>
              <a:rPr lang="en-AU" sz="3600" i="1" dirty="0"/>
              <a:t> </a:t>
            </a:r>
            <a:r>
              <a:rPr lang="en-AU" sz="3600" i="1" dirty="0" err="1"/>
              <a:t>pō</a:t>
            </a:r>
            <a:br>
              <a:rPr lang="en-AU" sz="3600" i="1" dirty="0"/>
            </a:br>
            <a:r>
              <a:rPr lang="ja-JP" altLang="en-US" sz="3600" i="1" dirty="0"/>
              <a:t>新加坡 </a:t>
            </a:r>
            <a:r>
              <a:rPr lang="en-AU" altLang="ja-JP" sz="3600" i="1" dirty="0"/>
              <a:t>!</a:t>
            </a:r>
            <a:endParaRPr lang="en-AU" sz="3600" i="1" dirty="0"/>
          </a:p>
        </p:txBody>
      </p:sp>
      <p:sp>
        <p:nvSpPr>
          <p:cNvPr id="24" name="Freeform 3">
            <a:extLst>
              <a:ext uri="{FF2B5EF4-FFF2-40B4-BE49-F238E27FC236}">
                <a16:creationId xmlns:a16="http://schemas.microsoft.com/office/drawing/2014/main" id="{BD528C00-0F17-80EA-E066-D3C08E562503}"/>
              </a:ext>
              <a:ext uri="{C183D7F6-B498-43B3-948B-1728B52AA6E4}">
                <adec:decorative xmlns:adec="http://schemas.microsoft.com/office/drawing/2017/decorative" val="1"/>
              </a:ext>
            </a:extLst>
          </p:cNvPr>
          <p:cNvSpPr/>
          <p:nvPr/>
        </p:nvSpPr>
        <p:spPr>
          <a:xfrm>
            <a:off x="533400" y="2789687"/>
            <a:ext cx="2182775" cy="3846300"/>
          </a:xfrm>
          <a:custGeom>
            <a:avLst/>
            <a:gdLst/>
            <a:ahLst/>
            <a:cxnLst/>
            <a:rect l="l" t="t" r="r" b="b"/>
            <a:pathLst>
              <a:path w="2910448" h="5128543">
                <a:moveTo>
                  <a:pt x="0" y="0"/>
                </a:moveTo>
                <a:lnTo>
                  <a:pt x="2910448" y="0"/>
                </a:lnTo>
                <a:lnTo>
                  <a:pt x="2910448" y="5128543"/>
                </a:lnTo>
                <a:lnTo>
                  <a:pt x="0" y="5128543"/>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23" name="Freeform 2">
            <a:extLst>
              <a:ext uri="{FF2B5EF4-FFF2-40B4-BE49-F238E27FC236}">
                <a16:creationId xmlns:a16="http://schemas.microsoft.com/office/drawing/2014/main" id="{9824E5D1-3EBA-B6EF-2BED-0BA2E46B63CB}"/>
              </a:ext>
              <a:ext uri="{C183D7F6-B498-43B3-948B-1728B52AA6E4}">
                <adec:decorative xmlns:adec="http://schemas.microsoft.com/office/drawing/2017/decorative" val="1"/>
              </a:ext>
            </a:extLst>
          </p:cNvPr>
          <p:cNvSpPr/>
          <p:nvPr/>
        </p:nvSpPr>
        <p:spPr>
          <a:xfrm flipH="1">
            <a:off x="9166030" y="2484886"/>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350"/>
          </a:p>
        </p:txBody>
      </p:sp>
      <p:sp>
        <p:nvSpPr>
          <p:cNvPr id="20" name="Slide Number Placeholder 19">
            <a:extLst>
              <a:ext uri="{FF2B5EF4-FFF2-40B4-BE49-F238E27FC236}">
                <a16:creationId xmlns:a16="http://schemas.microsoft.com/office/drawing/2014/main" id="{69AFA8F1-2D84-3C36-9387-FFDFB77376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142785A-E3E2-0359-152F-9F4516C61A7E}"/>
              </a:ext>
              <a:ext uri="{C183D7F6-B498-43B3-948B-1728B52AA6E4}">
                <adec:decorative xmlns:adec="http://schemas.microsoft.com/office/drawing/2017/decorative" val="1"/>
              </a:ext>
            </a:extLst>
          </p:cNvPr>
          <p:cNvGrpSpPr/>
          <p:nvPr/>
        </p:nvGrpSpPr>
        <p:grpSpPr>
          <a:xfrm>
            <a:off x="2819400" y="304800"/>
            <a:ext cx="5217088" cy="4758896"/>
            <a:chOff x="2830685" y="346505"/>
            <a:chExt cx="4882942" cy="4207305"/>
          </a:xfrm>
        </p:grpSpPr>
        <p:sp>
          <p:nvSpPr>
            <p:cNvPr id="18" name="Speech Bubble: Rectangle with Corners Rounded 17">
              <a:extLst>
                <a:ext uri="{FF2B5EF4-FFF2-40B4-BE49-F238E27FC236}">
                  <a16:creationId xmlns:a16="http://schemas.microsoft.com/office/drawing/2014/main" id="{51722DF2-36A9-7D00-22BF-EF4B7339CF5B}"/>
                </a:ext>
              </a:extLst>
            </p:cNvPr>
            <p:cNvSpPr/>
            <p:nvPr/>
          </p:nvSpPr>
          <p:spPr>
            <a:xfrm flipH="1">
              <a:off x="2993897" y="572907"/>
              <a:ext cx="4524372" cy="3846299"/>
            </a:xfrm>
            <a:prstGeom prst="wedgeRoundRectCallout">
              <a:avLst>
                <a:gd name="adj1" fmla="val 58436"/>
                <a:gd name="adj2" fmla="val 22033"/>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Arc 18">
              <a:extLst>
                <a:ext uri="{FF2B5EF4-FFF2-40B4-BE49-F238E27FC236}">
                  <a16:creationId xmlns:a16="http://schemas.microsoft.com/office/drawing/2014/main" id="{C2E3B6CE-3731-64FF-CCB4-862DADD2AB03}"/>
                </a:ext>
              </a:extLst>
            </p:cNvPr>
            <p:cNvSpPr/>
            <p:nvPr/>
          </p:nvSpPr>
          <p:spPr>
            <a:xfrm rot="16200000">
              <a:off x="2830685" y="467394"/>
              <a:ext cx="945908" cy="945908"/>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20" name="Arc 19">
              <a:extLst>
                <a:ext uri="{FF2B5EF4-FFF2-40B4-BE49-F238E27FC236}">
                  <a16:creationId xmlns:a16="http://schemas.microsoft.com/office/drawing/2014/main" id="{312FB15F-29FA-10CD-BA68-AD51DCE60AA0}"/>
                </a:ext>
              </a:extLst>
            </p:cNvPr>
            <p:cNvSpPr/>
            <p:nvPr/>
          </p:nvSpPr>
          <p:spPr>
            <a:xfrm rot="5400000" flipH="1">
              <a:off x="6695462" y="438303"/>
              <a:ext cx="945908" cy="945908"/>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21" name="Arc 20">
              <a:extLst>
                <a:ext uri="{FF2B5EF4-FFF2-40B4-BE49-F238E27FC236}">
                  <a16:creationId xmlns:a16="http://schemas.microsoft.com/office/drawing/2014/main" id="{B2FADD5D-A857-ED78-7F81-E19152AA00C7}"/>
                </a:ext>
              </a:extLst>
            </p:cNvPr>
            <p:cNvSpPr/>
            <p:nvPr/>
          </p:nvSpPr>
          <p:spPr>
            <a:xfrm rot="5400000" flipH="1">
              <a:off x="7168416" y="346505"/>
              <a:ext cx="545211" cy="545211"/>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22" name="Arc 21">
              <a:extLst>
                <a:ext uri="{FF2B5EF4-FFF2-40B4-BE49-F238E27FC236}">
                  <a16:creationId xmlns:a16="http://schemas.microsoft.com/office/drawing/2014/main" id="{25F5ACF2-DE55-9690-411B-7B03698444F5}"/>
                </a:ext>
              </a:extLst>
            </p:cNvPr>
            <p:cNvSpPr/>
            <p:nvPr/>
          </p:nvSpPr>
          <p:spPr>
            <a:xfrm rot="10800000">
              <a:off x="2830686" y="3607903"/>
              <a:ext cx="945908" cy="945907"/>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7" name="Title 6">
            <a:extLst>
              <a:ext uri="{FF2B5EF4-FFF2-40B4-BE49-F238E27FC236}">
                <a16:creationId xmlns:a16="http://schemas.microsoft.com/office/drawing/2014/main" id="{9C46ACE3-E522-DCCE-5A5E-B3B3D4D8011C}"/>
              </a:ext>
            </a:extLst>
          </p:cNvPr>
          <p:cNvSpPr>
            <a:spLocks noGrp="1"/>
          </p:cNvSpPr>
          <p:nvPr>
            <p:ph type="title"/>
          </p:nvPr>
        </p:nvSpPr>
        <p:spPr>
          <a:xfrm>
            <a:off x="3230909" y="863516"/>
            <a:ext cx="4394070" cy="3641464"/>
          </a:xfrm>
        </p:spPr>
        <p:txBody>
          <a:bodyPr/>
          <a:lstStyle/>
          <a:p>
            <a:pPr>
              <a:lnSpc>
                <a:spcPct val="114000"/>
              </a:lnSpc>
            </a:pPr>
            <a:r>
              <a:rPr lang="en-AU" sz="3600" i="1" dirty="0" err="1"/>
              <a:t>Lì</a:t>
            </a:r>
            <a:r>
              <a:rPr lang="en-AU" sz="3600" i="1" dirty="0"/>
              <a:t> </a:t>
            </a:r>
            <a:r>
              <a:rPr lang="en-AU" sz="3600" i="1" dirty="0" err="1"/>
              <a:t>lì</a:t>
            </a:r>
            <a:r>
              <a:rPr lang="en-AU" sz="3600" i="1" dirty="0"/>
              <a:t>     </a:t>
            </a:r>
            <a:r>
              <a:rPr lang="en-AU" sz="3600" i="1" dirty="0" err="1"/>
              <a:t>xīnjiāpō</a:t>
            </a:r>
            <a:br>
              <a:rPr lang="en-AU" sz="3600" i="1" dirty="0"/>
            </a:br>
            <a:r>
              <a:rPr lang="ja-JP" altLang="en-US" sz="3600" i="1" dirty="0">
                <a:ea typeface="Arial Unicode"/>
              </a:rPr>
              <a:t>丽丽，新加坡</a:t>
            </a:r>
            <a:br>
              <a:rPr lang="ja-JP" altLang="en-US" sz="3600" i="1" dirty="0">
                <a:ea typeface="Arial Unicode"/>
              </a:rPr>
            </a:br>
            <a:r>
              <a:rPr lang="en-AU" sz="3600" i="1" dirty="0" err="1"/>
              <a:t>xià</a:t>
            </a:r>
            <a:r>
              <a:rPr lang="en-AU" sz="3600" i="1" dirty="0"/>
              <a:t> </a:t>
            </a:r>
            <a:r>
              <a:rPr lang="en-AU" sz="3600" i="1" dirty="0" err="1"/>
              <a:t>tiān</a:t>
            </a:r>
            <a:r>
              <a:rPr lang="en-AU" sz="3600" i="1" dirty="0"/>
              <a:t> </a:t>
            </a:r>
            <a:r>
              <a:rPr lang="en-AU" sz="3600" i="1" dirty="0" err="1"/>
              <a:t>hěn</a:t>
            </a:r>
            <a:r>
              <a:rPr lang="en-AU" sz="3600" i="1" dirty="0"/>
              <a:t> </a:t>
            </a:r>
            <a:r>
              <a:rPr lang="en-AU" sz="3600" i="1" dirty="0" err="1"/>
              <a:t>rè</a:t>
            </a:r>
            <a:r>
              <a:rPr lang="en-AU" sz="3600" i="1" dirty="0"/>
              <a:t>, </a:t>
            </a:r>
            <a:r>
              <a:rPr lang="en-AU" sz="3600" i="1" dirty="0" err="1"/>
              <a:t>nǐ</a:t>
            </a:r>
            <a:r>
              <a:rPr lang="en-AU" sz="3600" i="1" dirty="0"/>
              <a:t> </a:t>
            </a:r>
            <a:r>
              <a:rPr lang="en-AU" sz="3600" i="1" dirty="0" err="1"/>
              <a:t>yào</a:t>
            </a:r>
            <a:br>
              <a:rPr lang="en-AU" sz="3600" i="1" dirty="0"/>
            </a:br>
            <a:r>
              <a:rPr lang="ja-JP" altLang="en-US" sz="3600" i="1" dirty="0">
                <a:ea typeface="Arial Unicode"/>
              </a:rPr>
              <a:t>夏天</a:t>
            </a:r>
            <a:r>
              <a:rPr lang="zh-CN" altLang="en-US" sz="3600" i="1" dirty="0">
                <a:ea typeface="Arial Unicode"/>
              </a:rPr>
              <a:t>很</a:t>
            </a:r>
            <a:r>
              <a:rPr lang="ja-JP" altLang="en-US" sz="3600" i="1" dirty="0">
                <a:ea typeface="Arial Unicode"/>
              </a:rPr>
              <a:t>热，你要</a:t>
            </a:r>
            <a:br>
              <a:rPr lang="ja-JP" altLang="en-US" sz="3600" i="1" dirty="0">
                <a:ea typeface="Arial Unicode"/>
              </a:rPr>
            </a:br>
            <a:r>
              <a:rPr lang="en-AU" sz="3600" i="1" dirty="0" err="1"/>
              <a:t>dài</a:t>
            </a:r>
            <a:br>
              <a:rPr lang="en-AU" sz="3600" i="1" dirty="0"/>
            </a:br>
            <a:r>
              <a:rPr lang="ja-JP" altLang="en-US" sz="3600" i="1" dirty="0">
                <a:ea typeface="Arial Unicode"/>
              </a:rPr>
              <a:t>带</a:t>
            </a:r>
            <a:r>
              <a:rPr lang="en-US" altLang="ja-JP" sz="3600" i="1" dirty="0">
                <a:ea typeface="Arial Unicode"/>
              </a:rPr>
              <a:t>...</a:t>
            </a:r>
          </a:p>
        </p:txBody>
      </p:sp>
      <p:sp>
        <p:nvSpPr>
          <p:cNvPr id="10" name="Freeform 3">
            <a:extLst>
              <a:ext uri="{FF2B5EF4-FFF2-40B4-BE49-F238E27FC236}">
                <a16:creationId xmlns:a16="http://schemas.microsoft.com/office/drawing/2014/main" id="{C4731B90-6784-AE70-EC30-24EE2D4C0002}"/>
              </a:ext>
              <a:ext uri="{C183D7F6-B498-43B3-948B-1728B52AA6E4}">
                <adec:decorative xmlns:adec="http://schemas.microsoft.com/office/drawing/2017/decorative" val="1"/>
              </a:ext>
            </a:extLst>
          </p:cNvPr>
          <p:cNvSpPr/>
          <p:nvPr/>
        </p:nvSpPr>
        <p:spPr>
          <a:xfrm>
            <a:off x="533400" y="2789687"/>
            <a:ext cx="2182775" cy="3846300"/>
          </a:xfrm>
          <a:custGeom>
            <a:avLst/>
            <a:gdLst/>
            <a:ahLst/>
            <a:cxnLst/>
            <a:rect l="l" t="t" r="r" b="b"/>
            <a:pathLst>
              <a:path w="2910448" h="5128543">
                <a:moveTo>
                  <a:pt x="0" y="0"/>
                </a:moveTo>
                <a:lnTo>
                  <a:pt x="2910448" y="0"/>
                </a:lnTo>
                <a:lnTo>
                  <a:pt x="2910448" y="5128543"/>
                </a:lnTo>
                <a:lnTo>
                  <a:pt x="0" y="5128543"/>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9" name="Freeform 2">
            <a:extLst>
              <a:ext uri="{FF2B5EF4-FFF2-40B4-BE49-F238E27FC236}">
                <a16:creationId xmlns:a16="http://schemas.microsoft.com/office/drawing/2014/main" id="{60BD18DD-D5A6-6081-064C-B4A4D17E768E}"/>
              </a:ext>
              <a:ext uri="{C183D7F6-B498-43B3-948B-1728B52AA6E4}">
                <adec:decorative xmlns:adec="http://schemas.microsoft.com/office/drawing/2017/decorative" val="1"/>
              </a:ext>
            </a:extLst>
          </p:cNvPr>
          <p:cNvSpPr/>
          <p:nvPr/>
        </p:nvSpPr>
        <p:spPr>
          <a:xfrm flipH="1">
            <a:off x="9166030" y="2484886"/>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350"/>
          </a:p>
        </p:txBody>
      </p:sp>
      <p:sp>
        <p:nvSpPr>
          <p:cNvPr id="8" name="Slide Number Placeholder 7">
            <a:extLst>
              <a:ext uri="{FF2B5EF4-FFF2-40B4-BE49-F238E27FC236}">
                <a16:creationId xmlns:a16="http://schemas.microsoft.com/office/drawing/2014/main" id="{E52D286B-19AB-89B6-9E04-3BF4B61EDA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03809F7-EB5D-2DA9-9888-3589298745BE}"/>
              </a:ext>
            </a:extLst>
          </p:cNvPr>
          <p:cNvSpPr>
            <a:spLocks noGrp="1"/>
          </p:cNvSpPr>
          <p:nvPr>
            <p:ph type="title"/>
          </p:nvPr>
        </p:nvSpPr>
        <p:spPr>
          <a:xfrm>
            <a:off x="360000" y="360001"/>
            <a:ext cx="10080000" cy="1008000"/>
          </a:xfrm>
        </p:spPr>
        <p:txBody>
          <a:bodyPr/>
          <a:lstStyle/>
          <a:p>
            <a:pPr>
              <a:lnSpc>
                <a:spcPct val="114000"/>
              </a:lnSpc>
            </a:pPr>
            <a:r>
              <a:rPr lang="en-AU" sz="4800" i="1" dirty="0" err="1"/>
              <a:t>liányīqún</a:t>
            </a:r>
            <a:br>
              <a:rPr lang="en-AU" sz="4800" i="1" dirty="0"/>
            </a:br>
            <a:r>
              <a:rPr lang="ja-JP" altLang="en-US" sz="4800" i="1" dirty="0"/>
              <a:t>连衣裙</a:t>
            </a:r>
          </a:p>
        </p:txBody>
      </p:sp>
      <p:grpSp>
        <p:nvGrpSpPr>
          <p:cNvPr id="7" name="Group 7" descr="Two dresses, one is pink and the other is green."/>
          <p:cNvGrpSpPr/>
          <p:nvPr/>
        </p:nvGrpSpPr>
        <p:grpSpPr>
          <a:xfrm>
            <a:off x="2649864" y="2072238"/>
            <a:ext cx="6892271" cy="4587320"/>
            <a:chOff x="0" y="0"/>
            <a:chExt cx="11760601" cy="7827555"/>
          </a:xfrm>
        </p:grpSpPr>
        <p:sp>
          <p:nvSpPr>
            <p:cNvPr id="8" name="Freeform 8"/>
            <p:cNvSpPr/>
            <p:nvPr/>
          </p:nvSpPr>
          <p:spPr>
            <a:xfrm>
              <a:off x="0" y="0"/>
              <a:ext cx="6291397" cy="7827555"/>
            </a:xfrm>
            <a:custGeom>
              <a:avLst/>
              <a:gdLst/>
              <a:ahLst/>
              <a:cxnLst/>
              <a:rect l="l" t="t" r="r" b="b"/>
              <a:pathLst>
                <a:path w="6291397" h="7827555">
                  <a:moveTo>
                    <a:pt x="0" y="0"/>
                  </a:moveTo>
                  <a:lnTo>
                    <a:pt x="6291397" y="0"/>
                  </a:lnTo>
                  <a:lnTo>
                    <a:pt x="6291397" y="7827555"/>
                  </a:lnTo>
                  <a:lnTo>
                    <a:pt x="0" y="78275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350"/>
            </a:p>
          </p:txBody>
        </p:sp>
        <p:sp>
          <p:nvSpPr>
            <p:cNvPr id="9" name="Freeform 9"/>
            <p:cNvSpPr/>
            <p:nvPr/>
          </p:nvSpPr>
          <p:spPr>
            <a:xfrm>
              <a:off x="6291397" y="86727"/>
              <a:ext cx="5469204" cy="7654102"/>
            </a:xfrm>
            <a:custGeom>
              <a:avLst/>
              <a:gdLst/>
              <a:ahLst/>
              <a:cxnLst/>
              <a:rect l="l" t="t" r="r" b="b"/>
              <a:pathLst>
                <a:path w="5469204" h="7654102">
                  <a:moveTo>
                    <a:pt x="0" y="0"/>
                  </a:moveTo>
                  <a:lnTo>
                    <a:pt x="5469204" y="0"/>
                  </a:lnTo>
                  <a:lnTo>
                    <a:pt x="5469204" y="7654101"/>
                  </a:lnTo>
                  <a:lnTo>
                    <a:pt x="0" y="7654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350"/>
            </a:p>
          </p:txBody>
        </p:sp>
      </p:grpSp>
      <p:sp>
        <p:nvSpPr>
          <p:cNvPr id="14" name="Freeform 2" descr="A hot sun.">
            <a:extLst>
              <a:ext uri="{FF2B5EF4-FFF2-40B4-BE49-F238E27FC236}">
                <a16:creationId xmlns:a16="http://schemas.microsoft.com/office/drawing/2014/main" id="{691841A2-C17A-CBDF-6808-67AD74B7D387}"/>
              </a:ext>
            </a:extLst>
          </p:cNvPr>
          <p:cNvSpPr/>
          <p:nvPr/>
        </p:nvSpPr>
        <p:spPr>
          <a:xfrm>
            <a:off x="9979649" y="254152"/>
            <a:ext cx="1864352" cy="1892744"/>
          </a:xfrm>
          <a:custGeom>
            <a:avLst/>
            <a:gdLst/>
            <a:ahLst/>
            <a:cxnLst/>
            <a:rect l="l" t="t" r="r" b="b"/>
            <a:pathLst>
              <a:path w="2910448" h="2954770">
                <a:moveTo>
                  <a:pt x="0" y="0"/>
                </a:moveTo>
                <a:lnTo>
                  <a:pt x="2910448" y="0"/>
                </a:lnTo>
                <a:lnTo>
                  <a:pt x="2910448" y="2954770"/>
                </a:lnTo>
                <a:lnTo>
                  <a:pt x="0" y="2954770"/>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12" name="Slide Number Placeholder 11">
            <a:extLst>
              <a:ext uri="{FF2B5EF4-FFF2-40B4-BE49-F238E27FC236}">
                <a16:creationId xmlns:a16="http://schemas.microsoft.com/office/drawing/2014/main" id="{F8CB60A0-0442-5C82-9708-28AE13EB8675}"/>
              </a:ext>
              <a:ext uri="{C183D7F6-B498-43B3-948B-1728B52AA6E4}">
                <adec:decorative xmlns:adec="http://schemas.microsoft.com/office/drawing/2017/decorative" val="1"/>
              </a:ext>
            </a:extLst>
          </p:cNvPr>
          <p:cNvSpPr>
            <a:spLocks noGrp="1"/>
          </p:cNvSpPr>
          <p:nvPr>
            <p:ph type="sldNum" sz="quarter" idx="12"/>
          </p:nvPr>
        </p:nvSpPr>
        <p:spPr>
          <a:xfrm>
            <a:off x="11124001" y="6516001"/>
            <a:ext cx="720000" cy="180000"/>
          </a:xfrm>
        </p:spPr>
        <p:txBody>
          <a:bodyPr/>
          <a:lstStyle/>
          <a:p>
            <a:fld id="{10A01DC5-1685-4615-8240-15192985C6A2}" type="slidenum">
              <a:rPr lang="en-AU" smtClean="0"/>
              <a:t>6</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4F8BA19-F16A-CF93-633D-53E4FDBC99BD}"/>
              </a:ext>
            </a:extLst>
          </p:cNvPr>
          <p:cNvSpPr>
            <a:spLocks noGrp="1"/>
          </p:cNvSpPr>
          <p:nvPr>
            <p:ph type="title"/>
          </p:nvPr>
        </p:nvSpPr>
        <p:spPr/>
        <p:txBody>
          <a:bodyPr/>
          <a:lstStyle/>
          <a:p>
            <a:pPr>
              <a:lnSpc>
                <a:spcPct val="114000"/>
              </a:lnSpc>
            </a:pPr>
            <a:r>
              <a:rPr lang="en-AU" sz="4800" i="1" dirty="0" err="1"/>
              <a:t>duǎnkù</a:t>
            </a:r>
            <a:br>
              <a:rPr lang="en-AU" sz="4800" i="1" dirty="0"/>
            </a:br>
            <a:r>
              <a:rPr lang="ja-JP" altLang="en-US" sz="4800" i="1" dirty="0"/>
              <a:t>短裤</a:t>
            </a:r>
            <a:endParaRPr lang="en-AU" sz="4800" i="1" dirty="0"/>
          </a:p>
        </p:txBody>
      </p:sp>
      <p:sp>
        <p:nvSpPr>
          <p:cNvPr id="4" name="Freeform 4" descr="A pair of shorts."/>
          <p:cNvSpPr/>
          <p:nvPr/>
        </p:nvSpPr>
        <p:spPr>
          <a:xfrm>
            <a:off x="3048000" y="1828800"/>
            <a:ext cx="6096000" cy="3924302"/>
          </a:xfrm>
          <a:custGeom>
            <a:avLst/>
            <a:gdLst/>
            <a:ahLst/>
            <a:cxnLst/>
            <a:rect l="l" t="t" r="r" b="b"/>
            <a:pathLst>
              <a:path w="6048000" h="3893400">
                <a:moveTo>
                  <a:pt x="0" y="0"/>
                </a:moveTo>
                <a:lnTo>
                  <a:pt x="6048000" y="0"/>
                </a:lnTo>
                <a:lnTo>
                  <a:pt x="6048000" y="3893400"/>
                </a:lnTo>
                <a:lnTo>
                  <a:pt x="0" y="3893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350"/>
          </a:p>
        </p:txBody>
      </p:sp>
      <p:sp>
        <p:nvSpPr>
          <p:cNvPr id="10" name="Freeform 2" descr="A hot sun.">
            <a:extLst>
              <a:ext uri="{FF2B5EF4-FFF2-40B4-BE49-F238E27FC236}">
                <a16:creationId xmlns:a16="http://schemas.microsoft.com/office/drawing/2014/main" id="{2CA7C578-6E40-077F-A64C-7EE44C1117F8}"/>
              </a:ext>
              <a:ext uri="{C183D7F6-B498-43B3-948B-1728B52AA6E4}">
                <adec:decorative xmlns:adec="http://schemas.microsoft.com/office/drawing/2017/decorative" val="0"/>
              </a:ext>
            </a:extLst>
          </p:cNvPr>
          <p:cNvSpPr/>
          <p:nvPr/>
        </p:nvSpPr>
        <p:spPr>
          <a:xfrm>
            <a:off x="9979649" y="254152"/>
            <a:ext cx="1864352" cy="1892744"/>
          </a:xfrm>
          <a:custGeom>
            <a:avLst/>
            <a:gdLst/>
            <a:ahLst/>
            <a:cxnLst/>
            <a:rect l="l" t="t" r="r" b="b"/>
            <a:pathLst>
              <a:path w="2910448" h="2954770">
                <a:moveTo>
                  <a:pt x="0" y="0"/>
                </a:moveTo>
                <a:lnTo>
                  <a:pt x="2910448" y="0"/>
                </a:lnTo>
                <a:lnTo>
                  <a:pt x="2910448" y="2954770"/>
                </a:lnTo>
                <a:lnTo>
                  <a:pt x="0" y="295477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9" name="Slide Number Placeholder 8">
            <a:extLst>
              <a:ext uri="{FF2B5EF4-FFF2-40B4-BE49-F238E27FC236}">
                <a16:creationId xmlns:a16="http://schemas.microsoft.com/office/drawing/2014/main" id="{7EF2E5BF-69E0-8C7D-2099-5CBA3E927CC3}"/>
              </a:ext>
              <a:ext uri="{C183D7F6-B498-43B3-948B-1728B52AA6E4}">
                <adec:decorative xmlns:adec="http://schemas.microsoft.com/office/drawing/2017/decorative" val="1"/>
              </a:ext>
            </a:extLst>
          </p:cNvPr>
          <p:cNvSpPr>
            <a:spLocks noGrp="1"/>
          </p:cNvSpPr>
          <p:nvPr>
            <p:ph type="sldNum" sz="quarter" idx="12"/>
          </p:nvPr>
        </p:nvSpPr>
        <p:spPr>
          <a:xfrm>
            <a:off x="11124001" y="6516001"/>
            <a:ext cx="720000" cy="180000"/>
          </a:xfrm>
        </p:spPr>
        <p:txBody>
          <a:bodyPr/>
          <a:lstStyle/>
          <a:p>
            <a:fld id="{10A01DC5-1685-4615-8240-15192985C6A2}" type="slidenum">
              <a:rPr lang="en-AU" smtClean="0"/>
              <a:t>7</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F776E35-C8DC-D003-CD3A-40874CD37B75}"/>
              </a:ext>
            </a:extLst>
          </p:cNvPr>
          <p:cNvSpPr>
            <a:spLocks noGrp="1"/>
          </p:cNvSpPr>
          <p:nvPr>
            <p:ph type="title"/>
          </p:nvPr>
        </p:nvSpPr>
        <p:spPr/>
        <p:txBody>
          <a:bodyPr/>
          <a:lstStyle/>
          <a:p>
            <a:pPr>
              <a:lnSpc>
                <a:spcPct val="114000"/>
              </a:lnSpc>
            </a:pPr>
            <a:r>
              <a:rPr lang="en-AU" sz="4800" i="1" dirty="0" err="1"/>
              <a:t>màozi</a:t>
            </a:r>
            <a:br>
              <a:rPr lang="en-AU" sz="3600" i="1" dirty="0"/>
            </a:br>
            <a:r>
              <a:rPr lang="ja-JP" altLang="en-US" sz="3600" i="1" dirty="0"/>
              <a:t>帽子</a:t>
            </a:r>
          </a:p>
        </p:txBody>
      </p:sp>
      <p:grpSp>
        <p:nvGrpSpPr>
          <p:cNvPr id="5" name="Group 5" descr="Hats"/>
          <p:cNvGrpSpPr/>
          <p:nvPr/>
        </p:nvGrpSpPr>
        <p:grpSpPr>
          <a:xfrm>
            <a:off x="1956543" y="2308915"/>
            <a:ext cx="8278913" cy="3225485"/>
            <a:chOff x="0" y="0"/>
            <a:chExt cx="13223256" cy="5151813"/>
          </a:xfrm>
        </p:grpSpPr>
        <p:sp>
          <p:nvSpPr>
            <p:cNvPr id="6" name="Freeform 6"/>
            <p:cNvSpPr/>
            <p:nvPr/>
          </p:nvSpPr>
          <p:spPr>
            <a:xfrm>
              <a:off x="0" y="313413"/>
              <a:ext cx="8064000" cy="4838400"/>
            </a:xfrm>
            <a:custGeom>
              <a:avLst/>
              <a:gdLst/>
              <a:ahLst/>
              <a:cxnLst/>
              <a:rect l="l" t="t" r="r" b="b"/>
              <a:pathLst>
                <a:path w="8064000" h="4838400">
                  <a:moveTo>
                    <a:pt x="0" y="0"/>
                  </a:moveTo>
                  <a:lnTo>
                    <a:pt x="8064000" y="0"/>
                  </a:lnTo>
                  <a:lnTo>
                    <a:pt x="8064000" y="4838400"/>
                  </a:lnTo>
                  <a:lnTo>
                    <a:pt x="0" y="4838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350"/>
            </a:p>
          </p:txBody>
        </p:sp>
        <p:sp>
          <p:nvSpPr>
            <p:cNvPr id="7" name="Freeform 7"/>
            <p:cNvSpPr/>
            <p:nvPr/>
          </p:nvSpPr>
          <p:spPr>
            <a:xfrm>
              <a:off x="5159256" y="0"/>
              <a:ext cx="8064000" cy="4707360"/>
            </a:xfrm>
            <a:custGeom>
              <a:avLst/>
              <a:gdLst/>
              <a:ahLst/>
              <a:cxnLst/>
              <a:rect l="l" t="t" r="r" b="b"/>
              <a:pathLst>
                <a:path w="8064000" h="4707360">
                  <a:moveTo>
                    <a:pt x="0" y="0"/>
                  </a:moveTo>
                  <a:lnTo>
                    <a:pt x="8064000" y="0"/>
                  </a:lnTo>
                  <a:lnTo>
                    <a:pt x="8064000" y="4707360"/>
                  </a:lnTo>
                  <a:lnTo>
                    <a:pt x="0" y="4707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350"/>
            </a:p>
          </p:txBody>
        </p:sp>
      </p:grpSp>
      <p:sp>
        <p:nvSpPr>
          <p:cNvPr id="4" name="Freeform 4" descr="A hot sun."/>
          <p:cNvSpPr/>
          <p:nvPr/>
        </p:nvSpPr>
        <p:spPr>
          <a:xfrm>
            <a:off x="9637158" y="360001"/>
            <a:ext cx="2206843" cy="2240450"/>
          </a:xfrm>
          <a:custGeom>
            <a:avLst/>
            <a:gdLst/>
            <a:ahLst/>
            <a:cxnLst/>
            <a:rect l="l" t="t" r="r" b="b"/>
            <a:pathLst>
              <a:path w="2942539" h="2987350">
                <a:moveTo>
                  <a:pt x="0" y="0"/>
                </a:moveTo>
                <a:lnTo>
                  <a:pt x="2942539" y="0"/>
                </a:lnTo>
                <a:lnTo>
                  <a:pt x="2942539" y="2987350"/>
                </a:lnTo>
                <a:lnTo>
                  <a:pt x="0" y="2987350"/>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10" name="Slide Number Placeholder 9">
            <a:extLst>
              <a:ext uri="{FF2B5EF4-FFF2-40B4-BE49-F238E27FC236}">
                <a16:creationId xmlns:a16="http://schemas.microsoft.com/office/drawing/2014/main" id="{F00E701E-FD63-A653-FE9E-BA7DA360C655}"/>
              </a:ext>
              <a:ext uri="{C183D7F6-B498-43B3-948B-1728B52AA6E4}">
                <adec:decorative xmlns:adec="http://schemas.microsoft.com/office/drawing/2017/decorative" val="1"/>
              </a:ext>
            </a:extLst>
          </p:cNvPr>
          <p:cNvSpPr>
            <a:spLocks noGrp="1"/>
          </p:cNvSpPr>
          <p:nvPr>
            <p:ph type="sldNum" sz="quarter" idx="12"/>
          </p:nvPr>
        </p:nvSpPr>
        <p:spPr>
          <a:xfrm>
            <a:off x="11124001" y="6516001"/>
            <a:ext cx="720000" cy="180000"/>
          </a:xfrm>
        </p:spPr>
        <p:txBody>
          <a:bodyPr/>
          <a:lstStyle/>
          <a:p>
            <a:fld id="{10A01DC5-1685-4615-8240-15192985C6A2}" type="slidenum">
              <a:rPr lang="en-AU" smtClean="0"/>
              <a:t>8</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F934783-3045-9FCC-4521-333EDBEEE162}"/>
              </a:ext>
            </a:extLst>
          </p:cNvPr>
          <p:cNvSpPr>
            <a:spLocks noGrp="1"/>
          </p:cNvSpPr>
          <p:nvPr>
            <p:ph type="title"/>
          </p:nvPr>
        </p:nvSpPr>
        <p:spPr/>
        <p:txBody>
          <a:bodyPr/>
          <a:lstStyle/>
          <a:p>
            <a:pPr>
              <a:lnSpc>
                <a:spcPct val="114000"/>
              </a:lnSpc>
            </a:pPr>
            <a:r>
              <a:rPr lang="en-AU" sz="4800" i="1" dirty="0" err="1"/>
              <a:t>liángxié</a:t>
            </a:r>
            <a:br>
              <a:rPr lang="en-AU" sz="4800" i="1" dirty="0"/>
            </a:br>
            <a:r>
              <a:rPr lang="ja-JP" altLang="en-US" sz="4800" i="1" dirty="0"/>
              <a:t>凉鞋</a:t>
            </a:r>
          </a:p>
        </p:txBody>
      </p:sp>
      <p:sp>
        <p:nvSpPr>
          <p:cNvPr id="2" name="Freeform 2" descr="A pair of sandals"/>
          <p:cNvSpPr/>
          <p:nvPr/>
        </p:nvSpPr>
        <p:spPr>
          <a:xfrm>
            <a:off x="4032801" y="1566128"/>
            <a:ext cx="4126397" cy="5039873"/>
          </a:xfrm>
          <a:custGeom>
            <a:avLst/>
            <a:gdLst/>
            <a:ahLst/>
            <a:cxnLst/>
            <a:rect l="l" t="t" r="r" b="b"/>
            <a:pathLst>
              <a:path w="4515420" h="5515016">
                <a:moveTo>
                  <a:pt x="0" y="0"/>
                </a:moveTo>
                <a:lnTo>
                  <a:pt x="4515419" y="0"/>
                </a:lnTo>
                <a:lnTo>
                  <a:pt x="4515419" y="5515016"/>
                </a:lnTo>
                <a:lnTo>
                  <a:pt x="0" y="55150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350"/>
          </a:p>
        </p:txBody>
      </p:sp>
      <p:sp>
        <p:nvSpPr>
          <p:cNvPr id="13" name="Freeform 2" descr="A hot sun.">
            <a:extLst>
              <a:ext uri="{FF2B5EF4-FFF2-40B4-BE49-F238E27FC236}">
                <a16:creationId xmlns:a16="http://schemas.microsoft.com/office/drawing/2014/main" id="{950BDD6B-06B5-97B3-893D-2328C95A9FFA}"/>
              </a:ext>
            </a:extLst>
          </p:cNvPr>
          <p:cNvSpPr/>
          <p:nvPr/>
        </p:nvSpPr>
        <p:spPr>
          <a:xfrm>
            <a:off x="9979649" y="254152"/>
            <a:ext cx="1864352" cy="1892744"/>
          </a:xfrm>
          <a:custGeom>
            <a:avLst/>
            <a:gdLst/>
            <a:ahLst/>
            <a:cxnLst/>
            <a:rect l="l" t="t" r="r" b="b"/>
            <a:pathLst>
              <a:path w="2910448" h="2954770">
                <a:moveTo>
                  <a:pt x="0" y="0"/>
                </a:moveTo>
                <a:lnTo>
                  <a:pt x="2910448" y="0"/>
                </a:lnTo>
                <a:lnTo>
                  <a:pt x="2910448" y="2954770"/>
                </a:lnTo>
                <a:lnTo>
                  <a:pt x="0" y="295477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12" name="Slide Number Placeholder 11">
            <a:extLst>
              <a:ext uri="{FF2B5EF4-FFF2-40B4-BE49-F238E27FC236}">
                <a16:creationId xmlns:a16="http://schemas.microsoft.com/office/drawing/2014/main" id="{9D1DF589-2B51-F5EC-8DF7-DD04A6B6348A}"/>
              </a:ext>
              <a:ext uri="{C183D7F6-B498-43B3-948B-1728B52AA6E4}">
                <adec:decorative xmlns:adec="http://schemas.microsoft.com/office/drawing/2017/decorative" val="1"/>
              </a:ext>
            </a:extLst>
          </p:cNvPr>
          <p:cNvSpPr>
            <a:spLocks noGrp="1"/>
          </p:cNvSpPr>
          <p:nvPr>
            <p:ph type="sldNum" sz="quarter" idx="12"/>
          </p:nvPr>
        </p:nvSpPr>
        <p:spPr>
          <a:xfrm>
            <a:off x="11124001" y="6516001"/>
            <a:ext cx="720000" cy="180000"/>
          </a:xfrm>
        </p:spPr>
        <p:txBody>
          <a:bodyPr/>
          <a:lstStyle/>
          <a:p>
            <a:fld id="{10A01DC5-1685-4615-8240-15192985C6A2}" type="slidenum">
              <a:rPr lang="en-AU" smtClean="0"/>
              <a:t>9</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698</Words>
  <Application>Microsoft Office PowerPoint</Application>
  <PresentationFormat>Widescreen</PresentationFormat>
  <Paragraphs>60</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Aptos</vt:lpstr>
      <vt:lpstr>Canva Sans Bold</vt:lpstr>
      <vt:lpstr>Times New Roman</vt:lpstr>
      <vt:lpstr>Public Sans Light</vt:lpstr>
      <vt:lpstr>Public Sans</vt:lpstr>
      <vt:lpstr>Arial Unicode</vt:lpstr>
      <vt:lpstr>NSWG Corporate</vt:lpstr>
      <vt:lpstr>bāo li yǒu shén me 包里有什么？</vt:lpstr>
      <vt:lpstr> wǒ yào qù 我要去 dù jià 度假！</vt:lpstr>
      <vt:lpstr> nǐ yào qù nǎr 你要去哪儿 dù jià 度假？</vt:lpstr>
      <vt:lpstr>wǒ yào qù  我要去 xīn jiā pō 新加坡 !</vt:lpstr>
      <vt:lpstr>Lì lì     xīnjiāpō 丽丽，新加坡 xià tiān hěn rè, nǐ yào 夏天很热，你要 dài 带...</vt:lpstr>
      <vt:lpstr>liányīqún 连衣裙</vt:lpstr>
      <vt:lpstr>duǎnkù 短裤</vt:lpstr>
      <vt:lpstr>màozi 帽子</vt:lpstr>
      <vt:lpstr>liángxié 凉鞋</vt:lpstr>
      <vt:lpstr>tiānqì hěn rè, nǐ yào dài liányī qún  天气很热，你要带连衣裙、 duǎnkù, màozi hé liángxié 短裤、帽子和凉鞋。</vt:lpstr>
      <vt:lpstr>wǒ yào qù dùjià la 我要去度假啦！</vt:lpstr>
      <vt:lpstr> wǒ yào qù 我要去 dù jià 度假！(1)</vt:lpstr>
      <vt:lpstr> nǐ yào qù nǎr 你要去哪儿 dù ià 度假？ (2)</vt:lpstr>
      <vt:lpstr>wǒ yào qù 我要去 zhōngguó 中国！</vt:lpstr>
      <vt:lpstr>Àilì sī, zhōngguó dōngtiān 爱丽丝, 中国冬天  fēichánglěng, nǐ yào 非常冷，你要   dài    带...</vt:lpstr>
      <vt:lpstr>máoyī 毛衣</vt:lpstr>
      <vt:lpstr>kùzi 裤子</vt:lpstr>
      <vt:lpstr>wéi jīn 围巾</vt:lpstr>
      <vt:lpstr>xiézi 鞋子</vt:lpstr>
      <vt:lpstr>Àilì sī, nǐ hái yào 爱丽丝, 你还要 dài 带</vt:lpstr>
      <vt:lpstr>tiānqì fēichánglěng, nǐ yào dài máoyī 天气非常冷，你要带毛衣、 kùzi, wéijīn hé xiézi 裤子、围巾和鞋子。</vt:lpstr>
      <vt:lpstr>wǒ yào qù dùjià la 我要去度假啦！ (3)</vt:lpstr>
      <vt:lpstr>Jiàqī kuàilè! 假期快乐！</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in my bag? (Chinese)</dc:title>
  <dc:creator>NSW Department of Education</dc:creator>
  <cp:lastModifiedBy/>
  <dcterms:created xsi:type="dcterms:W3CDTF">2024-06-12T23:27:32Z</dcterms:created>
  <dcterms:modified xsi:type="dcterms:W3CDTF">2024-06-12T23:29:00Z</dcterms:modified>
  <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2024-06-12T23:28:58Z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a3be60bc-d393-4ecb-8e42-6dbcc86041a7</vt:lpwstr>
  </property>
  <property fmtid="{D5CDD505-2E9C-101B-9397-08002B2CF9AE}" pid="8" name="MSIP_Label_b603dfd7-d93a-4381-a340-2995d8282205_ContentBits">
    <vt:lpwstr>0</vt:lpwstr>
  </property>
</Properties>
</file>