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715" r:id="rId1"/>
  </p:sldMasterIdLst>
  <p:notesMasterIdLst>
    <p:notesMasterId r:id="rId6"/>
  </p:notesMasterIdLst>
  <p:handoutMasterIdLst>
    <p:handoutMasterId r:id="rId7"/>
  </p:handoutMasterIdLst>
  <p:sldIdLst>
    <p:sldId id="350" r:id="rId2"/>
    <p:sldId id="400" r:id="rId3"/>
    <p:sldId id="404" r:id="rId4"/>
    <p:sldId id="402" r:id="rId5"/>
  </p:sldIdLst>
  <p:sldSz cx="12192000" cy="6858000"/>
  <p:notesSz cx="6858000" cy="9144000"/>
  <p:embeddedFontLst>
    <p:embeddedFont>
      <p:font typeface="Public Sans" pitchFamily="2" charset="0"/>
      <p:regular r:id="rId8"/>
      <p:bold r:id="rId9"/>
      <p:italic r:id="rId10"/>
      <p:boldItalic r:id="rId11"/>
    </p:embeddedFont>
    <p:embeddedFont>
      <p:font typeface="Public Sans Light" pitchFamily="2" charset="0"/>
      <p:regular r:id="rId12"/>
      <p:italic r:id="rId13"/>
    </p:embeddedFont>
    <p:embeddedFont>
      <p:font typeface="Public Sans SemiBold" pitchFamily="2" charset="0"/>
      <p:bold r:id="rId14"/>
      <p:boldItalic r:id="rId15"/>
    </p:embeddedFont>
  </p:embeddedFontLst>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D3D6"/>
    <a:srgbClr val="00296C"/>
    <a:srgbClr val="EBEBEB"/>
    <a:srgbClr val="146CFD"/>
    <a:srgbClr val="0070C0"/>
    <a:srgbClr val="CBEDFD"/>
    <a:srgbClr val="002664"/>
    <a:srgbClr val="0046B8"/>
    <a:srgbClr val="FFFFFF"/>
    <a:srgbClr val="F6AC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1743" autoAdjust="0"/>
  </p:normalViewPr>
  <p:slideViewPr>
    <p:cSldViewPr snapToGrid="0">
      <p:cViewPr varScale="1">
        <p:scale>
          <a:sx n="67" d="100"/>
          <a:sy n="67" d="100"/>
        </p:scale>
        <p:origin x="1620" y="72"/>
      </p:cViewPr>
      <p:guideLst>
        <p:guide orient="horz" pos="2160"/>
        <p:guide pos="3840"/>
      </p:guideLst>
    </p:cSldViewPr>
  </p:slideViewPr>
  <p:outlineViewPr>
    <p:cViewPr>
      <p:scale>
        <a:sx n="33" d="100"/>
        <a:sy n="33" d="100"/>
      </p:scale>
      <p:origin x="0" y="-18344"/>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4548" y="106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font" Target="fonts/font5.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font" Target="fonts/font8.fntdata"/><Relationship Id="rId10" Type="http://schemas.openxmlformats.org/officeDocument/2006/relationships/font" Target="fonts/font3.fntdata"/><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font" Target="fonts/font7.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3F5A19-4E20-4EDB-9EC8-DF02AC748E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latin typeface="Public Sans" pitchFamily="2" charset="0"/>
            </a:endParaRPr>
          </a:p>
        </p:txBody>
      </p:sp>
      <p:sp>
        <p:nvSpPr>
          <p:cNvPr id="3" name="Date Placeholder 2">
            <a:extLst>
              <a:ext uri="{FF2B5EF4-FFF2-40B4-BE49-F238E27FC236}">
                <a16:creationId xmlns:a16="http://schemas.microsoft.com/office/drawing/2014/main" id="{6F2B4FC2-E151-470D-9291-01D2A5A6D3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BF4B7B-ADA4-42BE-A113-1D67CA67812F}" type="datetimeFigureOut">
              <a:rPr lang="en-AU" smtClean="0">
                <a:latin typeface="Public Sans" pitchFamily="2" charset="0"/>
              </a:rPr>
              <a:t>13/06/2024</a:t>
            </a:fld>
            <a:endParaRPr lang="en-AU">
              <a:latin typeface="Public Sans" pitchFamily="2" charset="0"/>
            </a:endParaRPr>
          </a:p>
        </p:txBody>
      </p:sp>
      <p:sp>
        <p:nvSpPr>
          <p:cNvPr id="4" name="Footer Placeholder 3">
            <a:extLst>
              <a:ext uri="{FF2B5EF4-FFF2-40B4-BE49-F238E27FC236}">
                <a16:creationId xmlns:a16="http://schemas.microsoft.com/office/drawing/2014/main" id="{2F07DE46-ED0B-49F3-8199-C129451A46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latin typeface="Public Sans" pitchFamily="2" charset="0"/>
            </a:endParaRPr>
          </a:p>
        </p:txBody>
      </p:sp>
      <p:sp>
        <p:nvSpPr>
          <p:cNvPr id="5" name="Slide Number Placeholder 4">
            <a:extLst>
              <a:ext uri="{FF2B5EF4-FFF2-40B4-BE49-F238E27FC236}">
                <a16:creationId xmlns:a16="http://schemas.microsoft.com/office/drawing/2014/main" id="{56DA6684-5527-4DB9-88B5-C4F66FB5F78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AF8501-5769-46EC-B8B9-363B75FA9999}" type="slidenum">
              <a:rPr lang="en-AU" smtClean="0">
                <a:latin typeface="Public Sans" pitchFamily="2" charset="0"/>
              </a:rPr>
              <a:t>‹#›</a:t>
            </a:fld>
            <a:endParaRPr lang="en-AU">
              <a:latin typeface="Public Sans" pitchFamily="2" charset="0"/>
            </a:endParaRPr>
          </a:p>
        </p:txBody>
      </p:sp>
    </p:spTree>
    <p:extLst>
      <p:ext uri="{BB962C8B-B14F-4D97-AF65-F5344CB8AC3E}">
        <p14:creationId xmlns:p14="http://schemas.microsoft.com/office/powerpoint/2010/main" val="414479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Public Sans" pitchFamily="2" charset="0"/>
              </a:defRPr>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Public Sans" pitchFamily="2" charset="0"/>
              </a:defRPr>
            </a:lvl1pPr>
          </a:lstStyle>
          <a:p>
            <a:fld id="{EC6F825C-382E-4C1A-82AB-BCE4AFD21ABE}" type="datetimeFigureOut">
              <a:rPr lang="en-AU" smtClean="0"/>
              <a:pPr/>
              <a:t>13/06/2024</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Public Sans" pitchFamily="2" charset="0"/>
              </a:defRPr>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ublic Sans" pitchFamily="2" charset="0"/>
              </a:defRPr>
            </a:lvl1pPr>
          </a:lstStyle>
          <a:p>
            <a:fld id="{B07158C4-A119-4B78-9DE8-A50001BC31DC}" type="slidenum">
              <a:rPr lang="en-AU" smtClean="0"/>
              <a:pPr/>
              <a:t>‹#›</a:t>
            </a:fld>
            <a:endParaRPr lang="en-AU"/>
          </a:p>
        </p:txBody>
      </p:sp>
    </p:spTree>
    <p:extLst>
      <p:ext uri="{BB962C8B-B14F-4D97-AF65-F5344CB8AC3E}">
        <p14:creationId xmlns:p14="http://schemas.microsoft.com/office/powerpoint/2010/main" val="3301092027"/>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Public Sans" pitchFamily="2" charset="0"/>
        <a:ea typeface="+mn-ea"/>
        <a:cs typeface="+mn-cs"/>
      </a:defRPr>
    </a:lvl1pPr>
    <a:lvl2pPr marL="609585" algn="l" defTabSz="1219170" rtl="0" eaLnBrk="1" latinLnBrk="0" hangingPunct="1">
      <a:defRPr sz="1600" kern="1200">
        <a:solidFill>
          <a:schemeClr val="tx1"/>
        </a:solidFill>
        <a:latin typeface="Public Sans" pitchFamily="2" charset="0"/>
        <a:ea typeface="+mn-ea"/>
        <a:cs typeface="+mn-cs"/>
      </a:defRPr>
    </a:lvl2pPr>
    <a:lvl3pPr marL="1219170" algn="l" defTabSz="1219170" rtl="0" eaLnBrk="1" latinLnBrk="0" hangingPunct="1">
      <a:defRPr sz="1600" kern="1200">
        <a:solidFill>
          <a:schemeClr val="tx1"/>
        </a:solidFill>
        <a:latin typeface="Public Sans" pitchFamily="2" charset="0"/>
        <a:ea typeface="+mn-ea"/>
        <a:cs typeface="+mn-cs"/>
      </a:defRPr>
    </a:lvl3pPr>
    <a:lvl4pPr marL="1828754" algn="l" defTabSz="1219170" rtl="0" eaLnBrk="1" latinLnBrk="0" hangingPunct="1">
      <a:defRPr sz="1600" kern="1200">
        <a:solidFill>
          <a:schemeClr val="tx1"/>
        </a:solidFill>
        <a:latin typeface="Public Sans" pitchFamily="2" charset="0"/>
        <a:ea typeface="+mn-ea"/>
        <a:cs typeface="+mn-cs"/>
      </a:defRPr>
    </a:lvl4pPr>
    <a:lvl5pPr marL="2438339" algn="l" defTabSz="1219170" rtl="0" eaLnBrk="1" latinLnBrk="0" hangingPunct="1">
      <a:defRPr sz="1600" kern="1200">
        <a:solidFill>
          <a:schemeClr val="tx1"/>
        </a:solidFill>
        <a:latin typeface="Public Sans" pitchFamily="2"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2</a:t>
            </a:fld>
            <a:endParaRPr lang="en-AU"/>
          </a:p>
        </p:txBody>
      </p:sp>
    </p:spTree>
    <p:extLst>
      <p:ext uri="{BB962C8B-B14F-4D97-AF65-F5344CB8AC3E}">
        <p14:creationId xmlns:p14="http://schemas.microsoft.com/office/powerpoint/2010/main" val="40709526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3</a:t>
            </a:fld>
            <a:endParaRPr lang="en-AU"/>
          </a:p>
        </p:txBody>
      </p:sp>
    </p:spTree>
    <p:extLst>
      <p:ext uri="{BB962C8B-B14F-4D97-AF65-F5344CB8AC3E}">
        <p14:creationId xmlns:p14="http://schemas.microsoft.com/office/powerpoint/2010/main" val="186930641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chemeClr val="bg1"/>
                </a:solidFill>
              </a:defRPr>
            </a:lvl1pPr>
          </a:lstStyle>
          <a:p>
            <a:r>
              <a:rPr lang="en-US"/>
              <a:t>Click to edit Master title style</a:t>
            </a:r>
            <a:endParaRPr lang="en-US" dirty="0"/>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dirty="0"/>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
        <p:nvSpPr>
          <p:cNvPr id="27" name="Text Placeholder 51">
            <a:extLst>
              <a:ext uri="{FF2B5EF4-FFF2-40B4-BE49-F238E27FC236}">
                <a16:creationId xmlns:a16="http://schemas.microsoft.com/office/drawing/2014/main" id="{270311DB-5A0B-2C64-FD32-3845AE0AB54C}"/>
              </a:ext>
            </a:extLst>
          </p:cNvPr>
          <p:cNvSpPr>
            <a:spLocks noGrp="1"/>
          </p:cNvSpPr>
          <p:nvPr>
            <p:ph type="body" sz="quarter" idx="12" hasCustomPrompt="1"/>
          </p:nvPr>
        </p:nvSpPr>
        <p:spPr>
          <a:xfrm>
            <a:off x="359998" y="4778427"/>
            <a:ext cx="8532000"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Presenter name, presenter title</a:t>
            </a:r>
            <a:endParaRPr lang="en-AU" dirty="0"/>
          </a:p>
        </p:txBody>
      </p:sp>
      <p:sp>
        <p:nvSpPr>
          <p:cNvPr id="28" name="Text Placeholder 51">
            <a:extLst>
              <a:ext uri="{FF2B5EF4-FFF2-40B4-BE49-F238E27FC236}">
                <a16:creationId xmlns:a16="http://schemas.microsoft.com/office/drawing/2014/main" id="{BFB21B71-10B3-4079-5902-4C0C7A33E13F}"/>
              </a:ext>
            </a:extLst>
          </p:cNvPr>
          <p:cNvSpPr>
            <a:spLocks noGrp="1"/>
          </p:cNvSpPr>
          <p:nvPr>
            <p:ph type="body" sz="quarter" idx="13" hasCustomPrompt="1"/>
          </p:nvPr>
        </p:nvSpPr>
        <p:spPr>
          <a:xfrm>
            <a:off x="9071998" y="4273686"/>
            <a:ext cx="2772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00 Month YYYY</a:t>
            </a:r>
            <a:endParaRPr lang="en-AU" dirty="0"/>
          </a:p>
        </p:txBody>
      </p:sp>
      <p:sp>
        <p:nvSpPr>
          <p:cNvPr id="29" name="Text Placeholder 51">
            <a:extLst>
              <a:ext uri="{FF2B5EF4-FFF2-40B4-BE49-F238E27FC236}">
                <a16:creationId xmlns:a16="http://schemas.microsoft.com/office/drawing/2014/main" id="{C1729F1B-F7E5-2176-BB52-4A213A278B69}"/>
              </a:ext>
            </a:extLst>
          </p:cNvPr>
          <p:cNvSpPr>
            <a:spLocks noGrp="1"/>
          </p:cNvSpPr>
          <p:nvPr>
            <p:ph type="body" sz="quarter" idx="14" hasCustomPrompt="1"/>
          </p:nvPr>
        </p:nvSpPr>
        <p:spPr>
          <a:xfrm>
            <a:off x="359998" y="4273686"/>
            <a:ext cx="8532000" cy="424497"/>
          </a:xfrm>
        </p:spPr>
        <p:txBody>
          <a:bodyPr/>
          <a:lstStyle>
            <a:lvl1pPr>
              <a:defRPr sz="2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Subtitle</a:t>
            </a:r>
            <a:endParaRPr lang="en-AU" dirty="0"/>
          </a:p>
        </p:txBody>
      </p:sp>
    </p:spTree>
    <p:extLst>
      <p:ext uri="{BB962C8B-B14F-4D97-AF65-F5344CB8AC3E}">
        <p14:creationId xmlns:p14="http://schemas.microsoft.com/office/powerpoint/2010/main" val="4094488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cknowledgement of Country">
    <p:spTree>
      <p:nvGrpSpPr>
        <p:cNvPr id="1" name=""/>
        <p:cNvGrpSpPr/>
        <p:nvPr/>
      </p:nvGrpSpPr>
      <p:grpSpPr>
        <a:xfrm>
          <a:off x="0" y="0"/>
          <a:ext cx="0" cy="0"/>
          <a:chOff x="0" y="0"/>
          <a:chExt cx="0" cy="0"/>
        </a:xfrm>
      </p:grpSpPr>
      <p:pic>
        <p:nvPicPr>
          <p:cNvPr id="10" name="Picture 9" descr="Icon&#10;&#10;Description automatically generated">
            <a:extLst>
              <a:ext uri="{FF2B5EF4-FFF2-40B4-BE49-F238E27FC236}">
                <a16:creationId xmlns:a16="http://schemas.microsoft.com/office/drawing/2014/main" id="{A0CE222A-58C3-0A08-99DB-534710A0C2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 y="6350"/>
            <a:ext cx="5029200" cy="6845300"/>
          </a:xfrm>
          <a:prstGeom prst="rect">
            <a:avLst/>
          </a:prstGeom>
        </p:spPr>
      </p:pic>
      <p:sp>
        <p:nvSpPr>
          <p:cNvPr id="8" name="Title 1">
            <a:extLst>
              <a:ext uri="{FF2B5EF4-FFF2-40B4-BE49-F238E27FC236}">
                <a16:creationId xmlns:a16="http://schemas.microsoft.com/office/drawing/2014/main" id="{8B6F15D0-AE99-5E95-E10F-E8416680942A}"/>
              </a:ext>
            </a:extLst>
          </p:cNvPr>
          <p:cNvSpPr>
            <a:spLocks noGrp="1"/>
          </p:cNvSpPr>
          <p:nvPr>
            <p:ph type="title"/>
          </p:nvPr>
        </p:nvSpPr>
        <p:spPr>
          <a:xfrm>
            <a:off x="5400000" y="360000"/>
            <a:ext cx="5400000" cy="1008000"/>
          </a:xfrm>
        </p:spPr>
        <p:txBody>
          <a:bodyPr/>
          <a:lstStyle>
            <a:lvl1pPr>
              <a:defRPr>
                <a:solidFill>
                  <a:schemeClr val="accent1"/>
                </a:solidFill>
              </a:defRPr>
            </a:lvl1pPr>
          </a:lstStyle>
          <a:p>
            <a:r>
              <a:rPr lang="en-US"/>
              <a:t>Click to edit Master title style</a:t>
            </a:r>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2FAB4FCE-5DFB-4423-ADC8-E6C79ABBEDD2}"/>
              </a:ext>
            </a:extLst>
          </p:cNvPr>
          <p:cNvSpPr>
            <a:spLocks noGrp="1"/>
          </p:cNvSpPr>
          <p:nvPr>
            <p:ph type="body" sz="quarter" idx="14"/>
          </p:nvPr>
        </p:nvSpPr>
        <p:spPr>
          <a:xfrm>
            <a:off x="5400000" y="1800225"/>
            <a:ext cx="6408000" cy="4140000"/>
          </a:xfrm>
        </p:spPr>
        <p:txBody>
          <a:bodyPr>
            <a:noAutofit/>
          </a:bodyPr>
          <a:lstStyle>
            <a:lvl1pPr>
              <a:defRPr sz="1800">
                <a:solidFill>
                  <a:schemeClr val="tx1"/>
                </a:solidFill>
                <a:latin typeface="+mn-lt"/>
              </a:defRPr>
            </a:lvl1pPr>
            <a:lvl2pPr>
              <a:defRPr sz="1800">
                <a:solidFill>
                  <a:schemeClr val="tx1"/>
                </a:solidFill>
                <a:latin typeface="+mn-lt"/>
              </a:defRPr>
            </a:lvl2pPr>
            <a:lvl3pPr>
              <a:defRPr sz="3600">
                <a:solidFill>
                  <a:schemeClr val="bg2"/>
                </a:solidFill>
                <a:latin typeface="+mn-lt"/>
              </a:defRPr>
            </a:lvl3pPr>
            <a:lvl4pPr>
              <a:defRPr sz="3600">
                <a:solidFill>
                  <a:schemeClr val="bg2"/>
                </a:solidFill>
                <a:latin typeface="+mn-lt"/>
              </a:defRPr>
            </a:lvl4pPr>
            <a:lvl5pPr>
              <a:defRPr sz="3600">
                <a:solidFill>
                  <a:schemeClr val="bg2"/>
                </a:solidFill>
                <a:latin typeface="+mn-lt"/>
              </a:defRPr>
            </a:lvl5pPr>
          </a:lstStyle>
          <a:p>
            <a:pPr lvl="0"/>
            <a:r>
              <a:rPr lang="en-US"/>
              <a:t>Click to edit Master text styles</a:t>
            </a:r>
          </a:p>
        </p:txBody>
      </p:sp>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5400" y="0"/>
            <a:ext cx="5040000" cy="6858000"/>
          </a:xfrm>
        </p:spPr>
        <p:txBody>
          <a:bodyPr/>
          <a:lstStyle>
            <a:lvl1pPr>
              <a:defRPr>
                <a:solidFill>
                  <a:schemeClr val="bg1"/>
                </a:solidFill>
              </a:defRPr>
            </a:lvl1pPr>
          </a:lstStyle>
          <a:p>
            <a:r>
              <a:rPr lang="en-US"/>
              <a:t>Click icon to add picture</a:t>
            </a:r>
            <a:endParaRPr lang="en-AU"/>
          </a:p>
        </p:txBody>
      </p:sp>
      <p:sp>
        <p:nvSpPr>
          <p:cNvPr id="13" name="Text Placeholder 12">
            <a:extLst>
              <a:ext uri="{FF2B5EF4-FFF2-40B4-BE49-F238E27FC236}">
                <a16:creationId xmlns:a16="http://schemas.microsoft.com/office/drawing/2014/main" id="{518B06DF-F3D5-44F7-AB62-30A2ED1F46C7}"/>
              </a:ext>
            </a:extLst>
          </p:cNvPr>
          <p:cNvSpPr>
            <a:spLocks noGrp="1"/>
          </p:cNvSpPr>
          <p:nvPr>
            <p:ph type="body" sz="quarter" idx="15" hasCustomPrompt="1"/>
          </p:nvPr>
        </p:nvSpPr>
        <p:spPr>
          <a:xfrm>
            <a:off x="5400000" y="5976000"/>
            <a:ext cx="6407999" cy="360000"/>
          </a:xfrm>
        </p:spPr>
        <p:txBody>
          <a:bodyPr anchor="b">
            <a:noAutofit/>
          </a:bodyPr>
          <a:lstStyle>
            <a:lvl1pPr>
              <a:defRPr sz="1400">
                <a:latin typeface="+mn-lt"/>
              </a:defRPr>
            </a:lvl1pPr>
          </a:lstStyle>
          <a:p>
            <a:pPr lvl="0"/>
            <a:r>
              <a:rPr lang="en-US"/>
              <a:t>Caption</a:t>
            </a:r>
            <a:endParaRPr lang="en-AU"/>
          </a:p>
        </p:txBody>
      </p:sp>
      <p:sp>
        <p:nvSpPr>
          <p:cNvPr id="5" name="Slide Number Placeholder 4">
            <a:extLst>
              <a:ext uri="{FF2B5EF4-FFF2-40B4-BE49-F238E27FC236}">
                <a16:creationId xmlns:a16="http://schemas.microsoft.com/office/drawing/2014/main" id="{FA1D6039-007D-7CE1-2455-85685924710B}"/>
              </a:ext>
            </a:extLst>
          </p:cNvPr>
          <p:cNvSpPr>
            <a:spLocks noGrp="1"/>
          </p:cNvSpPr>
          <p:nvPr>
            <p:ph type="sldNum" sz="quarter" idx="16"/>
          </p:nvPr>
        </p:nvSpPr>
        <p:spPr/>
        <p:txBody>
          <a:bodyPr/>
          <a:lstStyle/>
          <a:p>
            <a:fld id="{10A01DC5-1685-4615-8240-15192985C6A2}" type="slidenum">
              <a:rPr lang="en-AU" smtClean="0"/>
              <a:pPr/>
              <a:t>‹#›</a:t>
            </a:fld>
            <a:endParaRPr lang="en-AU"/>
          </a:p>
        </p:txBody>
      </p:sp>
    </p:spTree>
    <p:extLst>
      <p:ext uri="{BB962C8B-B14F-4D97-AF65-F5344CB8AC3E}">
        <p14:creationId xmlns:p14="http://schemas.microsoft.com/office/powerpoint/2010/main" val="1797087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am slide 1">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A4DAC1B-834C-7BD5-B0BB-7FE13580EE7C}"/>
              </a:ext>
              <a:ext uri="{C183D7F6-B498-43B3-948B-1728B52AA6E4}">
                <adec:decorative xmlns:adec="http://schemas.microsoft.com/office/drawing/2017/decorative" val="1"/>
              </a:ext>
            </a:extLst>
          </p:cNvPr>
          <p:cNvSpPr>
            <a:spLocks/>
          </p:cNvSpPr>
          <p:nvPr userDrawn="1"/>
        </p:nvSpPr>
        <p:spPr>
          <a:xfrm>
            <a:off x="0" y="1"/>
            <a:ext cx="12192000" cy="136142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Oval 2">
            <a:extLst>
              <a:ext uri="{FF2B5EF4-FFF2-40B4-BE49-F238E27FC236}">
                <a16:creationId xmlns:a16="http://schemas.microsoft.com/office/drawing/2014/main" id="{B37506F2-F525-5814-9826-7AFD500EC450}"/>
              </a:ext>
              <a:ext uri="{C183D7F6-B498-43B3-948B-1728B52AA6E4}">
                <adec:decorative xmlns:adec="http://schemas.microsoft.com/office/drawing/2017/decorative" val="1"/>
              </a:ext>
            </a:extLst>
          </p:cNvPr>
          <p:cNvSpPr>
            <a:spLocks/>
          </p:cNvSpPr>
          <p:nvPr userDrawn="1"/>
        </p:nvSpPr>
        <p:spPr>
          <a:xfrm rot="15300000">
            <a:off x="11294234" y="197717"/>
            <a:ext cx="1034963" cy="1037629"/>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Oval 4">
            <a:extLst>
              <a:ext uri="{FF2B5EF4-FFF2-40B4-BE49-F238E27FC236}">
                <a16:creationId xmlns:a16="http://schemas.microsoft.com/office/drawing/2014/main" id="{0A512C00-E83C-79F8-F03D-C3C23BD06D81}"/>
              </a:ext>
              <a:ext uri="{C183D7F6-B498-43B3-948B-1728B52AA6E4}">
                <adec:decorative xmlns:adec="http://schemas.microsoft.com/office/drawing/2017/decorative" val="1"/>
              </a:ext>
            </a:extLst>
          </p:cNvPr>
          <p:cNvSpPr>
            <a:spLocks/>
          </p:cNvSpPr>
          <p:nvPr userDrawn="1"/>
        </p:nvSpPr>
        <p:spPr>
          <a:xfrm rot="15300000">
            <a:off x="6996750" y="-1709613"/>
            <a:ext cx="2751951" cy="275903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a:extLst>
              <a:ext uri="{FF2B5EF4-FFF2-40B4-BE49-F238E27FC236}">
                <a16:creationId xmlns:a16="http://schemas.microsoft.com/office/drawing/2014/main" id="{5AC2B146-1D7B-D829-D8E7-D9D84F534228}"/>
              </a:ext>
              <a:ext uri="{C183D7F6-B498-43B3-948B-1728B52AA6E4}">
                <adec:decorative xmlns:adec="http://schemas.microsoft.com/office/drawing/2017/decorative" val="1"/>
              </a:ext>
            </a:extLst>
          </p:cNvPr>
          <p:cNvSpPr>
            <a:spLocks/>
          </p:cNvSpPr>
          <p:nvPr userDrawn="1"/>
        </p:nvSpPr>
        <p:spPr>
          <a:xfrm rot="15300000">
            <a:off x="9701234" y="640918"/>
            <a:ext cx="2552016" cy="2552016"/>
          </a:xfrm>
          <a:prstGeom prst="ellipse">
            <a:avLst/>
          </a:prstGeom>
          <a:noFill/>
          <a:ln w="190500">
            <a:solidFill>
              <a:srgbClr val="136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Rectangle: Rounded Corners 6">
            <a:extLst>
              <a:ext uri="{FF2B5EF4-FFF2-40B4-BE49-F238E27FC236}">
                <a16:creationId xmlns:a16="http://schemas.microsoft.com/office/drawing/2014/main" id="{C9DEBC90-31CF-1F88-DB5E-43CFBF8292BC}"/>
              </a:ext>
              <a:ext uri="{C183D7F6-B498-43B3-948B-1728B52AA6E4}">
                <adec:decorative xmlns:adec="http://schemas.microsoft.com/office/drawing/2017/decorative" val="1"/>
              </a:ext>
            </a:extLst>
          </p:cNvPr>
          <p:cNvSpPr>
            <a:spLocks/>
          </p:cNvSpPr>
          <p:nvPr userDrawn="1"/>
        </p:nvSpPr>
        <p:spPr>
          <a:xfrm>
            <a:off x="1" y="1356043"/>
            <a:ext cx="12192000" cy="5501957"/>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dirty="0"/>
          </a:p>
        </p:txBody>
      </p:sp>
      <p:sp>
        <p:nvSpPr>
          <p:cNvPr id="8" name="Rectangle: Rounded Corners 7">
            <a:extLst>
              <a:ext uri="{FF2B5EF4-FFF2-40B4-BE49-F238E27FC236}">
                <a16:creationId xmlns:a16="http://schemas.microsoft.com/office/drawing/2014/main" id="{7FF62EBE-2464-DE23-7321-C65DF73A8BB7}"/>
              </a:ext>
              <a:ext uri="{C183D7F6-B498-43B3-948B-1728B52AA6E4}">
                <adec:decorative xmlns:adec="http://schemas.microsoft.com/office/drawing/2017/decorative" val="1"/>
              </a:ext>
            </a:extLst>
          </p:cNvPr>
          <p:cNvSpPr>
            <a:spLocks/>
          </p:cNvSpPr>
          <p:nvPr userDrawn="1"/>
        </p:nvSpPr>
        <p:spPr>
          <a:xfrm>
            <a:off x="232622" y="1527043"/>
            <a:ext cx="11726756" cy="5159957"/>
          </a:xfrm>
          <a:prstGeom prst="roundRect">
            <a:avLst>
              <a:gd name="adj" fmla="val 3954"/>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a:extLst>
              <a:ext uri="{FF2B5EF4-FFF2-40B4-BE49-F238E27FC236}">
                <a16:creationId xmlns:a16="http://schemas.microsoft.com/office/drawing/2014/main" id="{A5DAE747-9C91-E811-1664-A182D214D6BE}"/>
              </a:ext>
              <a:ext uri="{C183D7F6-B498-43B3-948B-1728B52AA6E4}">
                <adec:decorative xmlns:adec="http://schemas.microsoft.com/office/drawing/2017/decorative" val="1"/>
              </a:ext>
            </a:extLst>
          </p:cNvPr>
          <p:cNvSpPr>
            <a:spLocks/>
          </p:cNvSpPr>
          <p:nvPr userDrawn="1"/>
        </p:nvSpPr>
        <p:spPr>
          <a:xfrm>
            <a:off x="-140912" y="-1853293"/>
            <a:ext cx="12332912" cy="1853293"/>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0" name="Rectangle 9">
            <a:extLst>
              <a:ext uri="{FF2B5EF4-FFF2-40B4-BE49-F238E27FC236}">
                <a16:creationId xmlns:a16="http://schemas.microsoft.com/office/drawing/2014/main" id="{E9FD4B39-67C3-F21F-71E2-01CE3E74FB63}"/>
              </a:ext>
              <a:ext uri="{C183D7F6-B498-43B3-948B-1728B52AA6E4}">
                <adec:decorative xmlns:adec="http://schemas.microsoft.com/office/drawing/2017/decorative" val="1"/>
              </a:ext>
            </a:extLst>
          </p:cNvPr>
          <p:cNvSpPr>
            <a:spLocks/>
          </p:cNvSpPr>
          <p:nvPr userDrawn="1"/>
        </p:nvSpPr>
        <p:spPr>
          <a:xfrm rot="5400000">
            <a:off x="7606331" y="2406793"/>
            <a:ext cx="9916886" cy="74555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1" name="Title 3">
            <a:extLst>
              <a:ext uri="{FF2B5EF4-FFF2-40B4-BE49-F238E27FC236}">
                <a16:creationId xmlns:a16="http://schemas.microsoft.com/office/drawing/2014/main" id="{6389052F-9E41-61FA-EC7E-98B99BD8FFDF}"/>
              </a:ext>
            </a:extLst>
          </p:cNvPr>
          <p:cNvSpPr>
            <a:spLocks noGrp="1"/>
          </p:cNvSpPr>
          <p:nvPr>
            <p:ph type="title" hasCustomPrompt="1"/>
          </p:nvPr>
        </p:nvSpPr>
        <p:spPr>
          <a:xfrm>
            <a:off x="360000" y="407914"/>
            <a:ext cx="6658020" cy="545601"/>
          </a:xfrm>
        </p:spPr>
        <p:txBody>
          <a:bodyPr/>
          <a:lstStyle>
            <a:lvl1pPr>
              <a:defRPr>
                <a:solidFill>
                  <a:schemeClr val="bg1"/>
                </a:solidFill>
              </a:defRPr>
            </a:lvl1pPr>
          </a:lstStyle>
          <a:p>
            <a:r>
              <a:rPr lang="en-US" dirty="0"/>
              <a:t>Meet the [KLA] team</a:t>
            </a:r>
            <a:endParaRPr lang="en-AU" dirty="0"/>
          </a:p>
        </p:txBody>
      </p:sp>
    </p:spTree>
    <p:extLst>
      <p:ext uri="{BB962C8B-B14F-4D97-AF65-F5344CB8AC3E}">
        <p14:creationId xmlns:p14="http://schemas.microsoft.com/office/powerpoint/2010/main" val="25032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am slide 2">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
        <p:nvSpPr>
          <p:cNvPr id="2" name="Rectangle 1">
            <a:extLst>
              <a:ext uri="{FF2B5EF4-FFF2-40B4-BE49-F238E27FC236}">
                <a16:creationId xmlns:a16="http://schemas.microsoft.com/office/drawing/2014/main" id="{236FCCDD-FD1C-C6A0-716F-205A6DA05877}"/>
              </a:ext>
            </a:extLst>
          </p:cNvPr>
          <p:cNvSpPr>
            <a:spLocks/>
          </p:cNvSpPr>
          <p:nvPr userDrawn="1"/>
        </p:nvSpPr>
        <p:spPr>
          <a:xfrm>
            <a:off x="0" y="0"/>
            <a:ext cx="3376827" cy="6858000"/>
          </a:xfrm>
          <a:prstGeom prst="rect">
            <a:avLst/>
          </a:prstGeom>
          <a:solidFill>
            <a:srgbClr val="00266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grpSp>
        <p:nvGrpSpPr>
          <p:cNvPr id="3" name="Group 2">
            <a:extLst>
              <a:ext uri="{FF2B5EF4-FFF2-40B4-BE49-F238E27FC236}">
                <a16:creationId xmlns:a16="http://schemas.microsoft.com/office/drawing/2014/main" id="{E5018918-0483-2699-478B-2ECC7C26DB56}"/>
              </a:ext>
            </a:extLst>
          </p:cNvPr>
          <p:cNvGrpSpPr>
            <a:grpSpLocks/>
          </p:cNvGrpSpPr>
          <p:nvPr userDrawn="1"/>
        </p:nvGrpSpPr>
        <p:grpSpPr>
          <a:xfrm flipH="1">
            <a:off x="-904718" y="2431903"/>
            <a:ext cx="4435322" cy="4833715"/>
            <a:chOff x="-439573" y="2545073"/>
            <a:chExt cx="4435322" cy="4833715"/>
          </a:xfrm>
        </p:grpSpPr>
        <p:sp>
          <p:nvSpPr>
            <p:cNvPr id="5" name="Oval 4">
              <a:extLst>
                <a:ext uri="{FF2B5EF4-FFF2-40B4-BE49-F238E27FC236}">
                  <a16:creationId xmlns:a16="http://schemas.microsoft.com/office/drawing/2014/main" id="{E8C5E266-0174-0A70-3FC4-FD70711A55C1}"/>
                </a:ext>
              </a:extLst>
            </p:cNvPr>
            <p:cNvSpPr>
              <a:spLocks/>
            </p:cNvSpPr>
            <p:nvPr/>
          </p:nvSpPr>
          <p:spPr>
            <a:xfrm>
              <a:off x="756247" y="5728543"/>
              <a:ext cx="1646006" cy="1650245"/>
            </a:xfrm>
            <a:prstGeom prst="ellipse">
              <a:avLst/>
            </a:prstGeom>
            <a:solidFill>
              <a:srgbClr val="FFE6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a:extLst>
                <a:ext uri="{FF2B5EF4-FFF2-40B4-BE49-F238E27FC236}">
                  <a16:creationId xmlns:a16="http://schemas.microsoft.com/office/drawing/2014/main" id="{2CAF77CB-B8B2-FA4B-D6AD-9E04E492AED2}"/>
                </a:ext>
              </a:extLst>
            </p:cNvPr>
            <p:cNvSpPr>
              <a:spLocks/>
            </p:cNvSpPr>
            <p:nvPr/>
          </p:nvSpPr>
          <p:spPr>
            <a:xfrm>
              <a:off x="1243798" y="2545073"/>
              <a:ext cx="2751951" cy="2759039"/>
            </a:xfrm>
            <a:prstGeom prst="ellipse">
              <a:avLst/>
            </a:prstGeom>
            <a:solidFill>
              <a:srgbClr val="C9ED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Oval 6">
              <a:extLst>
                <a:ext uri="{FF2B5EF4-FFF2-40B4-BE49-F238E27FC236}">
                  <a16:creationId xmlns:a16="http://schemas.microsoft.com/office/drawing/2014/main" id="{5B557B4D-19A0-A52F-BA0D-AD8A3ED18C60}"/>
                </a:ext>
              </a:extLst>
            </p:cNvPr>
            <p:cNvSpPr>
              <a:spLocks/>
            </p:cNvSpPr>
            <p:nvPr/>
          </p:nvSpPr>
          <p:spPr>
            <a:xfrm>
              <a:off x="-439573" y="3734026"/>
              <a:ext cx="2552016" cy="2552016"/>
            </a:xfrm>
            <a:prstGeom prst="ellipse">
              <a:avLst/>
            </a:prstGeom>
            <a:noFill/>
            <a:ln w="190500">
              <a:solidFill>
                <a:srgbClr val="136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8" name="Rectangle 7">
            <a:extLst>
              <a:ext uri="{FF2B5EF4-FFF2-40B4-BE49-F238E27FC236}">
                <a16:creationId xmlns:a16="http://schemas.microsoft.com/office/drawing/2014/main" id="{ECDEE502-25E2-E471-DCF0-E20F702CDAD3}"/>
              </a:ext>
            </a:extLst>
          </p:cNvPr>
          <p:cNvSpPr>
            <a:spLocks/>
          </p:cNvSpPr>
          <p:nvPr userDrawn="1"/>
        </p:nvSpPr>
        <p:spPr>
          <a:xfrm>
            <a:off x="2994991" y="0"/>
            <a:ext cx="9197009" cy="685800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a:p>
        </p:txBody>
      </p:sp>
      <p:sp>
        <p:nvSpPr>
          <p:cNvPr id="9" name="Rectangle 8">
            <a:extLst>
              <a:ext uri="{FF2B5EF4-FFF2-40B4-BE49-F238E27FC236}">
                <a16:creationId xmlns:a16="http://schemas.microsoft.com/office/drawing/2014/main" id="{DC8E7762-479D-5D38-E3AA-B007883D48B1}"/>
              </a:ext>
            </a:extLst>
          </p:cNvPr>
          <p:cNvSpPr>
            <a:spLocks/>
          </p:cNvSpPr>
          <p:nvPr userDrawn="1"/>
        </p:nvSpPr>
        <p:spPr>
          <a:xfrm rot="5400000">
            <a:off x="-5110380" y="1900026"/>
            <a:ext cx="7193285" cy="302747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0" name="Rectangle 9">
            <a:extLst>
              <a:ext uri="{FF2B5EF4-FFF2-40B4-BE49-F238E27FC236}">
                <a16:creationId xmlns:a16="http://schemas.microsoft.com/office/drawing/2014/main" id="{607BA05C-9702-92F7-7EE4-5E7F6E0804D4}"/>
              </a:ext>
            </a:extLst>
          </p:cNvPr>
          <p:cNvSpPr>
            <a:spLocks/>
          </p:cNvSpPr>
          <p:nvPr userDrawn="1"/>
        </p:nvSpPr>
        <p:spPr>
          <a:xfrm>
            <a:off x="-140912" y="6858000"/>
            <a:ext cx="12332912" cy="662069"/>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2" name="Title 3">
            <a:extLst>
              <a:ext uri="{FF2B5EF4-FFF2-40B4-BE49-F238E27FC236}">
                <a16:creationId xmlns:a16="http://schemas.microsoft.com/office/drawing/2014/main" id="{9CB69818-EA4E-73F6-A3E9-E96A11112B65}"/>
              </a:ext>
            </a:extLst>
          </p:cNvPr>
          <p:cNvSpPr>
            <a:spLocks noGrp="1"/>
          </p:cNvSpPr>
          <p:nvPr>
            <p:ph type="title" hasCustomPrompt="1"/>
          </p:nvPr>
        </p:nvSpPr>
        <p:spPr>
          <a:xfrm>
            <a:off x="273975" y="312181"/>
            <a:ext cx="2430780" cy="1769538"/>
          </a:xfrm>
        </p:spPr>
        <p:txBody>
          <a:bodyPr/>
          <a:lstStyle>
            <a:lvl1pPr>
              <a:lnSpc>
                <a:spcPct val="110000"/>
              </a:lnSpc>
              <a:defRPr>
                <a:solidFill>
                  <a:schemeClr val="bg1"/>
                </a:solidFill>
              </a:defRPr>
            </a:lvl1pPr>
          </a:lstStyle>
          <a:p>
            <a:r>
              <a:rPr lang="en-US" dirty="0"/>
              <a:t>[KLA] Curriculum team</a:t>
            </a:r>
            <a:endParaRPr lang="en-AU" dirty="0"/>
          </a:p>
        </p:txBody>
      </p:sp>
    </p:spTree>
    <p:extLst>
      <p:ext uri="{BB962C8B-B14F-4D97-AF65-F5344CB8AC3E}">
        <p14:creationId xmlns:p14="http://schemas.microsoft.com/office/powerpoint/2010/main" val="1745924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am slide 3">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925558F-1CCD-6414-E6FE-A684D24944F5}"/>
              </a:ext>
            </a:extLst>
          </p:cNvPr>
          <p:cNvSpPr>
            <a:spLocks/>
          </p:cNvSpPr>
          <p:nvPr userDrawn="1"/>
        </p:nvSpPr>
        <p:spPr>
          <a:xfrm>
            <a:off x="0" y="0"/>
            <a:ext cx="3376827" cy="685800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3" name="Oval 12">
            <a:extLst>
              <a:ext uri="{FF2B5EF4-FFF2-40B4-BE49-F238E27FC236}">
                <a16:creationId xmlns:a16="http://schemas.microsoft.com/office/drawing/2014/main" id="{437F98C1-7925-B4E1-8A9A-8C1EE050337D}"/>
              </a:ext>
            </a:extLst>
          </p:cNvPr>
          <p:cNvSpPr>
            <a:spLocks/>
          </p:cNvSpPr>
          <p:nvPr userDrawn="1"/>
        </p:nvSpPr>
        <p:spPr>
          <a:xfrm>
            <a:off x="756247" y="5536026"/>
            <a:ext cx="1646006" cy="1650245"/>
          </a:xfrm>
          <a:prstGeom prst="ellipse">
            <a:avLst/>
          </a:prstGeom>
          <a:solidFill>
            <a:srgbClr val="8BE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Oval 13">
            <a:extLst>
              <a:ext uri="{FF2B5EF4-FFF2-40B4-BE49-F238E27FC236}">
                <a16:creationId xmlns:a16="http://schemas.microsoft.com/office/drawing/2014/main" id="{020BAB49-7DE1-F84C-E4E1-34BC639F9FD2}"/>
              </a:ext>
            </a:extLst>
          </p:cNvPr>
          <p:cNvSpPr>
            <a:spLocks/>
          </p:cNvSpPr>
          <p:nvPr userDrawn="1"/>
        </p:nvSpPr>
        <p:spPr>
          <a:xfrm>
            <a:off x="1243798" y="2352556"/>
            <a:ext cx="2751951" cy="2759039"/>
          </a:xfrm>
          <a:prstGeom prst="ellipse">
            <a:avLst/>
          </a:prstGeom>
          <a:solidFill>
            <a:srgbClr val="136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5" name="Picture 14" descr="A picture containing diagram&#10;&#10;Description automatically generated">
            <a:extLst>
              <a:ext uri="{FF2B5EF4-FFF2-40B4-BE49-F238E27FC236}">
                <a16:creationId xmlns:a16="http://schemas.microsoft.com/office/drawing/2014/main" id="{71120AC0-2B0D-ACEC-657C-3799D278237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rot="16200000">
            <a:off x="-627909" y="3220557"/>
            <a:ext cx="4244315" cy="2991557"/>
          </a:xfrm>
          <a:prstGeom prst="rect">
            <a:avLst/>
          </a:prstGeom>
        </p:spPr>
      </p:pic>
      <p:sp>
        <p:nvSpPr>
          <p:cNvPr id="16" name="Rectangle 15">
            <a:extLst>
              <a:ext uri="{FF2B5EF4-FFF2-40B4-BE49-F238E27FC236}">
                <a16:creationId xmlns:a16="http://schemas.microsoft.com/office/drawing/2014/main" id="{DF7763D2-FA9B-CF59-8DB9-74409112DDCD}"/>
              </a:ext>
            </a:extLst>
          </p:cNvPr>
          <p:cNvSpPr>
            <a:spLocks/>
          </p:cNvSpPr>
          <p:nvPr userDrawn="1"/>
        </p:nvSpPr>
        <p:spPr>
          <a:xfrm>
            <a:off x="-140912" y="6854942"/>
            <a:ext cx="12332912" cy="331329"/>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
        <p:nvSpPr>
          <p:cNvPr id="12" name="Title 3">
            <a:extLst>
              <a:ext uri="{FF2B5EF4-FFF2-40B4-BE49-F238E27FC236}">
                <a16:creationId xmlns:a16="http://schemas.microsoft.com/office/drawing/2014/main" id="{9CB69818-EA4E-73F6-A3E9-E96A11112B65}"/>
              </a:ext>
            </a:extLst>
          </p:cNvPr>
          <p:cNvSpPr>
            <a:spLocks noGrp="1"/>
          </p:cNvSpPr>
          <p:nvPr>
            <p:ph type="title" hasCustomPrompt="1"/>
          </p:nvPr>
        </p:nvSpPr>
        <p:spPr>
          <a:xfrm>
            <a:off x="273975" y="312181"/>
            <a:ext cx="2430780" cy="1769538"/>
          </a:xfrm>
        </p:spPr>
        <p:txBody>
          <a:bodyPr/>
          <a:lstStyle>
            <a:lvl1pPr>
              <a:lnSpc>
                <a:spcPct val="110000"/>
              </a:lnSpc>
              <a:defRPr>
                <a:solidFill>
                  <a:schemeClr val="accent1"/>
                </a:solidFill>
              </a:defRPr>
            </a:lvl1pPr>
          </a:lstStyle>
          <a:p>
            <a:r>
              <a:rPr lang="en-US" dirty="0"/>
              <a:t>[KLA] Curriculum team</a:t>
            </a:r>
            <a:endParaRPr lang="en-AU" dirty="0"/>
          </a:p>
        </p:txBody>
      </p:sp>
      <p:sp>
        <p:nvSpPr>
          <p:cNvPr id="17" name="Rectangle 16">
            <a:extLst>
              <a:ext uri="{FF2B5EF4-FFF2-40B4-BE49-F238E27FC236}">
                <a16:creationId xmlns:a16="http://schemas.microsoft.com/office/drawing/2014/main" id="{2F01921D-07D0-1A4B-903A-8BBD2F059D2D}"/>
              </a:ext>
            </a:extLst>
          </p:cNvPr>
          <p:cNvSpPr>
            <a:spLocks/>
          </p:cNvSpPr>
          <p:nvPr userDrawn="1"/>
        </p:nvSpPr>
        <p:spPr>
          <a:xfrm>
            <a:off x="2994991" y="0"/>
            <a:ext cx="9197009" cy="6858000"/>
          </a:xfrm>
          <a:prstGeom prst="rect">
            <a:avLst/>
          </a:prstGeom>
          <a:solidFill>
            <a:schemeClr val="bg1"/>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Tree>
    <p:extLst>
      <p:ext uri="{BB962C8B-B14F-4D97-AF65-F5344CB8AC3E}">
        <p14:creationId xmlns:p14="http://schemas.microsoft.com/office/powerpoint/2010/main" val="2471218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hasCustomPrompt="1"/>
          </p:nvPr>
        </p:nvSpPr>
        <p:spPr>
          <a:xfrm>
            <a:off x="360000" y="1620000"/>
            <a:ext cx="11484000" cy="4536000"/>
          </a:xfrm>
        </p:spPr>
        <p:txBody>
          <a:bodyPr/>
          <a:lstStyle>
            <a:lvl1pPr>
              <a:lnSpc>
                <a:spcPct val="150000"/>
              </a:lnSpc>
              <a:defRPr sz="1800">
                <a:latin typeface="+mn-lt"/>
              </a:defRPr>
            </a:lvl1pPr>
            <a:lvl2pPr>
              <a:lnSpc>
                <a:spcPct val="150000"/>
              </a:lnSpc>
              <a:defRPr sz="1800"/>
            </a:lvl2pPr>
            <a:lvl3pPr>
              <a:lnSpc>
                <a:spcPct val="150000"/>
              </a:lnSpc>
              <a:defRPr/>
            </a:lvl3pPr>
            <a:lvl4pPr>
              <a:lnSpc>
                <a:spcPct val="150000"/>
              </a:lnSpc>
              <a:defRPr sz="1800"/>
            </a:lvl4pPr>
            <a:lvl5pPr>
              <a:lnSpc>
                <a:spcPct val="150000"/>
              </a:lnSpc>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2680842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hasCustomPrompt="1"/>
          </p:nvPr>
        </p:nvSpPr>
        <p:spPr>
          <a:xfrm>
            <a:off x="360000" y="1620000"/>
            <a:ext cx="5558791" cy="4536000"/>
          </a:xfrm>
        </p:spPr>
        <p:txBody>
          <a:bodyPr/>
          <a:lstStyle>
            <a:lvl1pPr>
              <a:lnSpc>
                <a:spcPct val="150000"/>
              </a:lnSpc>
              <a:defRPr sz="1800">
                <a:latin typeface="+mn-lt"/>
              </a:defRPr>
            </a:lvl1pPr>
            <a:lvl2pPr>
              <a:lnSpc>
                <a:spcPct val="150000"/>
              </a:lnSpc>
              <a:defRPr sz="1800"/>
            </a:lvl2pPr>
            <a:lvl3pPr>
              <a:lnSpc>
                <a:spcPct val="150000"/>
              </a:lnSpc>
              <a:defRPr/>
            </a:lvl3pPr>
            <a:lvl4pPr>
              <a:lnSpc>
                <a:spcPct val="150000"/>
              </a:lnSpc>
              <a:defRPr sz="1800"/>
            </a:lvl4pPr>
            <a:lvl5pPr>
              <a:lnSpc>
                <a:spcPct val="150000"/>
              </a:lnSpc>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Picture Placeholder 4">
            <a:extLst>
              <a:ext uri="{FF2B5EF4-FFF2-40B4-BE49-F238E27FC236}">
                <a16:creationId xmlns:a16="http://schemas.microsoft.com/office/drawing/2014/main" id="{554A4670-F076-65AA-0E0F-9800FA7A267B}"/>
              </a:ext>
            </a:extLst>
          </p:cNvPr>
          <p:cNvSpPr>
            <a:spLocks noGrp="1"/>
          </p:cNvSpPr>
          <p:nvPr>
            <p:ph type="pic" sz="quarter" idx="19"/>
          </p:nvPr>
        </p:nvSpPr>
        <p:spPr>
          <a:xfrm>
            <a:off x="6167438" y="1620000"/>
            <a:ext cx="5676900" cy="4535997"/>
          </a:xfrm>
        </p:spPr>
        <p:txBody>
          <a:bodyPr/>
          <a:lstStyle/>
          <a:p>
            <a:r>
              <a:rPr lang="en-US"/>
              <a:t>Click icon to add picture</a:t>
            </a:r>
            <a:endParaRPr lang="en-AU" dirty="0"/>
          </a:p>
        </p:txBody>
      </p:sp>
    </p:spTree>
    <p:extLst>
      <p:ext uri="{BB962C8B-B14F-4D97-AF65-F5344CB8AC3E}">
        <p14:creationId xmlns:p14="http://schemas.microsoft.com/office/powerpoint/2010/main" val="3739143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with docum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Content Placeholder 2">
            <a:extLst>
              <a:ext uri="{FF2B5EF4-FFF2-40B4-BE49-F238E27FC236}">
                <a16:creationId xmlns:a16="http://schemas.microsoft.com/office/drawing/2014/main" id="{7264D12D-DAEB-B762-87C4-84AC691386B5}"/>
              </a:ext>
            </a:extLst>
          </p:cNvPr>
          <p:cNvSpPr>
            <a:spLocks noGrp="1"/>
          </p:cNvSpPr>
          <p:nvPr>
            <p:ph sz="half" idx="1" hasCustomPrompt="1"/>
          </p:nvPr>
        </p:nvSpPr>
        <p:spPr>
          <a:xfrm>
            <a:off x="360000" y="1584000"/>
            <a:ext cx="7189116" cy="4499998"/>
          </a:xfrm>
        </p:spPr>
        <p:txBody>
          <a:bodyPr/>
          <a:lstStyle>
            <a:lvl1pPr>
              <a:defRPr sz="1800"/>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grpSp>
        <p:nvGrpSpPr>
          <p:cNvPr id="9" name="Group 8">
            <a:extLst>
              <a:ext uri="{FF2B5EF4-FFF2-40B4-BE49-F238E27FC236}">
                <a16:creationId xmlns:a16="http://schemas.microsoft.com/office/drawing/2014/main" id="{CCAAAAF6-B176-935C-A538-693CDE78E927}"/>
              </a:ext>
              <a:ext uri="{C183D7F6-B498-43B3-948B-1728B52AA6E4}">
                <adec:decorative xmlns:adec="http://schemas.microsoft.com/office/drawing/2017/decorative" val="1"/>
              </a:ext>
            </a:extLst>
          </p:cNvPr>
          <p:cNvGrpSpPr/>
          <p:nvPr userDrawn="1"/>
        </p:nvGrpSpPr>
        <p:grpSpPr>
          <a:xfrm>
            <a:off x="8464309" y="1951402"/>
            <a:ext cx="2752016" cy="3643219"/>
            <a:chOff x="735266" y="1125657"/>
            <a:chExt cx="3588486" cy="4493181"/>
          </a:xfrm>
        </p:grpSpPr>
        <p:pic>
          <p:nvPicPr>
            <p:cNvPr id="11" name="Picture 10">
              <a:extLst>
                <a:ext uri="{FF2B5EF4-FFF2-40B4-BE49-F238E27FC236}">
                  <a16:creationId xmlns:a16="http://schemas.microsoft.com/office/drawing/2014/main" id="{39EDA23A-0C57-EE9B-FA55-6F06A3A9B7BD}"/>
                </a:ext>
              </a:extLst>
            </p:cNvPr>
            <p:cNvPicPr>
              <a:picLocks noChangeAspect="1"/>
            </p:cNvPicPr>
            <p:nvPr/>
          </p:nvPicPr>
          <p:blipFill>
            <a:blip r:embed="rId2">
              <a:extLst>
                <a:ext uri="{28A0092B-C50C-407E-A947-70E740481C1C}">
                  <a14:useLocalDpi xmlns:a14="http://schemas.microsoft.com/office/drawing/2010/main"/>
                </a:ext>
              </a:extLst>
            </a:blip>
            <a:srcRect/>
            <a:stretch/>
          </p:blipFill>
          <p:spPr>
            <a:xfrm rot="693977" flipH="1">
              <a:off x="1490357" y="1390460"/>
              <a:ext cx="2833395" cy="3788842"/>
            </a:xfrm>
            <a:prstGeom prst="rect">
              <a:avLst/>
            </a:prstGeom>
            <a:ln w="76200">
              <a:solidFill>
                <a:schemeClr val="bg1"/>
              </a:solidFill>
            </a:ln>
            <a:effectLst>
              <a:outerShdw blurRad="292100" dist="139700" dir="2700000" algn="tl" rotWithShape="0">
                <a:schemeClr val="tx1">
                  <a:alpha val="31000"/>
                </a:schemeClr>
              </a:outerShdw>
            </a:effectLst>
          </p:spPr>
        </p:pic>
        <p:pic>
          <p:nvPicPr>
            <p:cNvPr id="12" name="Picture 11">
              <a:extLst>
                <a:ext uri="{FF2B5EF4-FFF2-40B4-BE49-F238E27FC236}">
                  <a16:creationId xmlns:a16="http://schemas.microsoft.com/office/drawing/2014/main" id="{76254A0B-F936-05B8-17DB-D95588C43D27}"/>
                </a:ext>
              </a:extLst>
            </p:cNvPr>
            <p:cNvPicPr>
              <a:picLocks noChangeAspect="1"/>
            </p:cNvPicPr>
            <p:nvPr/>
          </p:nvPicPr>
          <p:blipFill>
            <a:blip r:embed="rId2">
              <a:extLst>
                <a:ext uri="{28A0092B-C50C-407E-A947-70E740481C1C}">
                  <a14:useLocalDpi xmlns:a14="http://schemas.microsoft.com/office/drawing/2010/main"/>
                </a:ext>
              </a:extLst>
            </a:blip>
            <a:srcRect/>
            <a:stretch/>
          </p:blipFill>
          <p:spPr>
            <a:xfrm rot="159253">
              <a:off x="1418457" y="1225105"/>
              <a:ext cx="2840013" cy="3797692"/>
            </a:xfrm>
            <a:prstGeom prst="rect">
              <a:avLst/>
            </a:prstGeom>
            <a:ln w="76200">
              <a:solidFill>
                <a:schemeClr val="bg1"/>
              </a:solidFill>
            </a:ln>
            <a:effectLst>
              <a:outerShdw blurRad="292100" dist="139700" dir="2700000" algn="tl" rotWithShape="0">
                <a:schemeClr val="tx1">
                  <a:alpha val="31000"/>
                </a:schemeClr>
              </a:outerShdw>
            </a:effectLst>
          </p:spPr>
        </p:pic>
        <p:pic>
          <p:nvPicPr>
            <p:cNvPr id="13" name="Picture 12">
              <a:extLst>
                <a:ext uri="{FF2B5EF4-FFF2-40B4-BE49-F238E27FC236}">
                  <a16:creationId xmlns:a16="http://schemas.microsoft.com/office/drawing/2014/main" id="{1C524B62-EC36-35CE-09C5-37B1BA311954}"/>
                </a:ext>
              </a:extLst>
            </p:cNvPr>
            <p:cNvPicPr>
              <a:picLocks noChangeAspect="1"/>
            </p:cNvPicPr>
            <p:nvPr/>
          </p:nvPicPr>
          <p:blipFill>
            <a:blip r:embed="rId2">
              <a:extLst>
                <a:ext uri="{28A0092B-C50C-407E-A947-70E740481C1C}">
                  <a14:useLocalDpi xmlns:a14="http://schemas.microsoft.com/office/drawing/2010/main"/>
                </a:ext>
              </a:extLst>
            </a:blip>
            <a:srcRect/>
            <a:stretch/>
          </p:blipFill>
          <p:spPr>
            <a:xfrm rot="21215311">
              <a:off x="735266" y="1125657"/>
              <a:ext cx="3360117" cy="4493181"/>
            </a:xfrm>
            <a:prstGeom prst="rect">
              <a:avLst/>
            </a:prstGeom>
            <a:ln w="76200">
              <a:solidFill>
                <a:schemeClr val="bg1"/>
              </a:solidFill>
            </a:ln>
            <a:effectLst>
              <a:outerShdw blurRad="292100" dist="139700" dir="2700000" algn="tl" rotWithShape="0">
                <a:schemeClr val="tx1">
                  <a:alpha val="31000"/>
                </a:schemeClr>
              </a:outerShdw>
            </a:effectLst>
          </p:spPr>
        </p:pic>
      </p:grpSp>
      <p:sp>
        <p:nvSpPr>
          <p:cNvPr id="6" name="Picture Placeholder 4">
            <a:extLst>
              <a:ext uri="{FF2B5EF4-FFF2-40B4-BE49-F238E27FC236}">
                <a16:creationId xmlns:a16="http://schemas.microsoft.com/office/drawing/2014/main" id="{F7C04AAD-E337-4CAB-A273-C8C3B3CA6921}"/>
              </a:ext>
            </a:extLst>
          </p:cNvPr>
          <p:cNvSpPr>
            <a:spLocks noGrp="1"/>
          </p:cNvSpPr>
          <p:nvPr>
            <p:ph type="pic" sz="quarter" idx="19" hasCustomPrompt="1"/>
          </p:nvPr>
        </p:nvSpPr>
        <p:spPr>
          <a:xfrm rot="21198164">
            <a:off x="8497994" y="1966625"/>
            <a:ext cx="2548889" cy="3635736"/>
          </a:xfrm>
        </p:spPr>
        <p:txBody>
          <a:bodyPr/>
          <a:lstStyle>
            <a:lvl1pPr>
              <a:defRPr/>
            </a:lvl1pPr>
          </a:lstStyle>
          <a:p>
            <a:r>
              <a:rPr lang="en-AU" dirty="0"/>
              <a:t>Document image</a:t>
            </a:r>
          </a:p>
        </p:txBody>
      </p:sp>
    </p:spTree>
    <p:extLst>
      <p:ext uri="{BB962C8B-B14F-4D97-AF65-F5344CB8AC3E}">
        <p14:creationId xmlns:p14="http://schemas.microsoft.com/office/powerpoint/2010/main" val="11540107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callout box">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Content Placeholder 2">
            <a:extLst>
              <a:ext uri="{FF2B5EF4-FFF2-40B4-BE49-F238E27FC236}">
                <a16:creationId xmlns:a16="http://schemas.microsoft.com/office/drawing/2014/main" id="{7264D12D-DAEB-B762-87C4-84AC691386B5}"/>
              </a:ext>
            </a:extLst>
          </p:cNvPr>
          <p:cNvSpPr>
            <a:spLocks noGrp="1"/>
          </p:cNvSpPr>
          <p:nvPr>
            <p:ph sz="half" idx="1" hasCustomPrompt="1"/>
          </p:nvPr>
        </p:nvSpPr>
        <p:spPr>
          <a:xfrm>
            <a:off x="360000" y="1584000"/>
            <a:ext cx="5616000" cy="4499998"/>
          </a:xfrm>
        </p:spPr>
        <p:txBody>
          <a:bodyPr/>
          <a:lstStyle>
            <a:lvl1pPr>
              <a:defRPr sz="1800"/>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3" name="Rectangle: Rounded Corners 2">
            <a:extLst>
              <a:ext uri="{FF2B5EF4-FFF2-40B4-BE49-F238E27FC236}">
                <a16:creationId xmlns:a16="http://schemas.microsoft.com/office/drawing/2014/main" id="{E9F8B789-3BDD-E51F-0464-C5095105CA0B}"/>
              </a:ext>
            </a:extLst>
          </p:cNvPr>
          <p:cNvSpPr/>
          <p:nvPr userDrawn="1"/>
        </p:nvSpPr>
        <p:spPr>
          <a:xfrm>
            <a:off x="6379535" y="1583989"/>
            <a:ext cx="5452465" cy="4499997"/>
          </a:xfrm>
          <a:prstGeom prst="roundRect">
            <a:avLst>
              <a:gd name="adj" fmla="val 8003"/>
            </a:avLst>
          </a:prstGeom>
          <a:solidFill>
            <a:srgbClr val="CBE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4"/>
              </a:solidFill>
            </a:endParaRPr>
          </a:p>
        </p:txBody>
      </p:sp>
      <p:sp>
        <p:nvSpPr>
          <p:cNvPr id="6" name="Content Placeholder 2">
            <a:extLst>
              <a:ext uri="{FF2B5EF4-FFF2-40B4-BE49-F238E27FC236}">
                <a16:creationId xmlns:a16="http://schemas.microsoft.com/office/drawing/2014/main" id="{6B06FBC2-B6FD-CD3D-EFEE-C13756B43430}"/>
              </a:ext>
            </a:extLst>
          </p:cNvPr>
          <p:cNvSpPr>
            <a:spLocks noGrp="1"/>
          </p:cNvSpPr>
          <p:nvPr>
            <p:ph sz="half" idx="19" hasCustomPrompt="1"/>
          </p:nvPr>
        </p:nvSpPr>
        <p:spPr>
          <a:xfrm>
            <a:off x="6675237" y="1886738"/>
            <a:ext cx="4850456" cy="3869020"/>
          </a:xfrm>
        </p:spPr>
        <p:txBody>
          <a:bodyPr/>
          <a:lstStyle>
            <a:lvl1pPr algn="l">
              <a:defRPr sz="1800"/>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740161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DF8871C-2E9B-5DF5-2D4F-5A0C06C39A4C}"/>
              </a:ext>
              <a:ext uri="{C183D7F6-B498-43B3-948B-1728B52AA6E4}">
                <adec:decorative xmlns:adec="http://schemas.microsoft.com/office/drawing/2017/decorative" val="1"/>
              </a:ext>
            </a:extLst>
          </p:cNvPr>
          <p:cNvSpPr txBox="1"/>
          <p:nvPr userDrawn="1"/>
        </p:nvSpPr>
        <p:spPr>
          <a:xfrm>
            <a:off x="3269454" y="-263449"/>
            <a:ext cx="1963103" cy="2827973"/>
          </a:xfrm>
          <a:prstGeom prst="rect">
            <a:avLst/>
          </a:prstGeom>
          <a:noFill/>
        </p:spPr>
        <p:txBody>
          <a:bodyPr wrap="square" lIns="0" tIns="0" rIns="0" bIns="0" rtlCol="0">
            <a:noAutofit/>
          </a:bodyPr>
          <a:lstStyle/>
          <a:p>
            <a:pPr algn="l"/>
            <a:r>
              <a:rPr lang="en-AU" sz="35000" dirty="0">
                <a:solidFill>
                  <a:srgbClr val="CDD3D6"/>
                </a:solidFill>
              </a:rPr>
              <a:t>“</a:t>
            </a:r>
          </a:p>
        </p:txBody>
      </p:sp>
      <p:cxnSp>
        <p:nvCxnSpPr>
          <p:cNvPr id="7" name="Straight Connector 6">
            <a:extLst>
              <a:ext uri="{FF2B5EF4-FFF2-40B4-BE49-F238E27FC236}">
                <a16:creationId xmlns:a16="http://schemas.microsoft.com/office/drawing/2014/main" id="{F9E1E980-8C11-D173-009D-B6A5EFB0E9C9}"/>
              </a:ext>
              <a:ext uri="{C183D7F6-B498-43B3-948B-1728B52AA6E4}">
                <adec:decorative xmlns:adec="http://schemas.microsoft.com/office/drawing/2017/decorative" val="1"/>
              </a:ext>
            </a:extLst>
          </p:cNvPr>
          <p:cNvCxnSpPr/>
          <p:nvPr userDrawn="1"/>
        </p:nvCxnSpPr>
        <p:spPr>
          <a:xfrm>
            <a:off x="3086574" y="359998"/>
            <a:ext cx="0" cy="5976002"/>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Text Placeholder 14">
            <a:extLst>
              <a:ext uri="{FF2B5EF4-FFF2-40B4-BE49-F238E27FC236}">
                <a16:creationId xmlns:a16="http://schemas.microsoft.com/office/drawing/2014/main" id="{5F96F3EB-62B5-B30A-9550-210C8AC3F128}"/>
              </a:ext>
            </a:extLst>
          </p:cNvPr>
          <p:cNvSpPr>
            <a:spLocks noGrp="1"/>
          </p:cNvSpPr>
          <p:nvPr>
            <p:ph type="body" sz="quarter" idx="14" hasCustomPrompt="1"/>
          </p:nvPr>
        </p:nvSpPr>
        <p:spPr>
          <a:xfrm>
            <a:off x="3511550" y="2036762"/>
            <a:ext cx="8108950" cy="3458057"/>
          </a:xfrm>
        </p:spPr>
        <p:txBody>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lang="en-US" sz="2400" b="0" kern="1200" dirty="0" smtClean="0">
                <a:solidFill>
                  <a:schemeClr val="accent1"/>
                </a:solidFill>
                <a:latin typeface="+mj-lt"/>
                <a:ea typeface="+mn-ea"/>
                <a:cs typeface="+mn-cs"/>
              </a:defRPr>
            </a:lvl1pPr>
          </a:lstStyle>
          <a:p>
            <a:pPr lvl="0"/>
            <a:r>
              <a:rPr lang="en-US" dirty="0"/>
              <a:t>Quote text</a:t>
            </a:r>
          </a:p>
        </p:txBody>
      </p:sp>
      <p:sp>
        <p:nvSpPr>
          <p:cNvPr id="10" name="Text Placeholder 14">
            <a:extLst>
              <a:ext uri="{FF2B5EF4-FFF2-40B4-BE49-F238E27FC236}">
                <a16:creationId xmlns:a16="http://schemas.microsoft.com/office/drawing/2014/main" id="{F1E02FEE-528E-0CDD-0DB4-625A0D610B6A}"/>
              </a:ext>
            </a:extLst>
          </p:cNvPr>
          <p:cNvSpPr>
            <a:spLocks noGrp="1"/>
          </p:cNvSpPr>
          <p:nvPr>
            <p:ph type="body" sz="quarter" idx="15" hasCustomPrompt="1"/>
          </p:nvPr>
        </p:nvSpPr>
        <p:spPr>
          <a:xfrm>
            <a:off x="3526324" y="5494820"/>
            <a:ext cx="8108950" cy="423139"/>
          </a:xfrm>
        </p:spPr>
        <p:txBody>
          <a:bodyPr/>
          <a:lstStyle>
            <a:lvl1pPr marL="0" indent="0" algn="r" defTabSz="914377" rtl="0" eaLnBrk="1" latinLnBrk="0" hangingPunct="1">
              <a:lnSpc>
                <a:spcPct val="150000"/>
              </a:lnSpc>
              <a:spcBef>
                <a:spcPts val="0"/>
              </a:spcBef>
              <a:spcAft>
                <a:spcPts val="1200"/>
              </a:spcAft>
              <a:buFont typeface="Arial" panose="020B0604020202020204" pitchFamily="34" charset="0"/>
              <a:buNone/>
              <a:defRPr lang="en-US" sz="1800" b="0" kern="1200" dirty="0" smtClean="0">
                <a:solidFill>
                  <a:schemeClr val="accent1"/>
                </a:solidFill>
                <a:latin typeface="+mj-lt"/>
                <a:ea typeface="+mn-ea"/>
                <a:cs typeface="+mn-cs"/>
              </a:defRPr>
            </a:lvl1pPr>
          </a:lstStyle>
          <a:p>
            <a:pPr lvl="0"/>
            <a:r>
              <a:rPr lang="en-US" dirty="0"/>
              <a:t>– Author (</a:t>
            </a:r>
            <a:r>
              <a:rPr lang="en-US" dirty="0" err="1"/>
              <a:t>YYYY:page</a:t>
            </a:r>
            <a:r>
              <a:rPr lang="en-US" dirty="0"/>
              <a:t> number)</a:t>
            </a:r>
          </a:p>
        </p:txBody>
      </p:sp>
      <p:sp>
        <p:nvSpPr>
          <p:cNvPr id="11" name="Text Placeholder 14">
            <a:extLst>
              <a:ext uri="{FF2B5EF4-FFF2-40B4-BE49-F238E27FC236}">
                <a16:creationId xmlns:a16="http://schemas.microsoft.com/office/drawing/2014/main" id="{4727BE8E-6A1C-C35B-FE43-E4276FE9240C}"/>
              </a:ext>
            </a:extLst>
          </p:cNvPr>
          <p:cNvSpPr>
            <a:spLocks noGrp="1"/>
          </p:cNvSpPr>
          <p:nvPr>
            <p:ph type="body" sz="quarter" idx="16" hasCustomPrompt="1"/>
          </p:nvPr>
        </p:nvSpPr>
        <p:spPr>
          <a:xfrm>
            <a:off x="3526324" y="5912861"/>
            <a:ext cx="8108950" cy="423139"/>
          </a:xfrm>
        </p:spPr>
        <p:txBody>
          <a:bodyPr/>
          <a:lstStyle>
            <a:lvl1pPr marL="0" indent="0" algn="r" defTabSz="914377" rtl="0" eaLnBrk="1" latinLnBrk="0" hangingPunct="1">
              <a:lnSpc>
                <a:spcPct val="150000"/>
              </a:lnSpc>
              <a:spcBef>
                <a:spcPts val="0"/>
              </a:spcBef>
              <a:spcAft>
                <a:spcPts val="1200"/>
              </a:spcAft>
              <a:buFont typeface="Arial" panose="020B0604020202020204" pitchFamily="34" charset="0"/>
              <a:buNone/>
              <a:defRPr lang="en-US" sz="1200" b="0" kern="1200" dirty="0" smtClean="0">
                <a:solidFill>
                  <a:schemeClr val="tx1"/>
                </a:solidFill>
                <a:latin typeface="+mj-lt"/>
                <a:ea typeface="+mn-ea"/>
                <a:cs typeface="+mn-cs"/>
              </a:defRPr>
            </a:lvl1pPr>
          </a:lstStyle>
          <a:p>
            <a:pPr lvl="0"/>
            <a:r>
              <a:rPr lang="en-US" dirty="0"/>
              <a:t>Name of text</a:t>
            </a:r>
          </a:p>
        </p:txBody>
      </p:sp>
      <p:pic>
        <p:nvPicPr>
          <p:cNvPr id="13" name="Picture 12">
            <a:extLst>
              <a:ext uri="{FF2B5EF4-FFF2-40B4-BE49-F238E27FC236}">
                <a16:creationId xmlns:a16="http://schemas.microsoft.com/office/drawing/2014/main" id="{0527177B-E69E-4192-EE46-019AE8C241BF}"/>
              </a:ext>
              <a:ext uri="{C183D7F6-B498-43B3-948B-1728B52AA6E4}">
                <adec:decorative xmlns:adec="http://schemas.microsoft.com/office/drawing/2017/decorative" val="1"/>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2669954" cy="6858000"/>
          </a:xfrm>
          <a:prstGeom prst="rect">
            <a:avLst/>
          </a:prstGeom>
        </p:spPr>
      </p:pic>
    </p:spTree>
    <p:extLst>
      <p:ext uri="{BB962C8B-B14F-4D97-AF65-F5344CB8AC3E}">
        <p14:creationId xmlns:p14="http://schemas.microsoft.com/office/powerpoint/2010/main" val="2897881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highlight blue">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1"/>
            <a:ext cx="10080000" cy="548704"/>
          </a:xfrm>
        </p:spPr>
        <p:txBody>
          <a:bodyPr/>
          <a:lstStyle>
            <a:lvl1pPr>
              <a:defRPr>
                <a:solidFill>
                  <a:schemeClr val="accent1"/>
                </a:solidFill>
                <a:latin typeface="+mj-lt"/>
              </a:defRPr>
            </a:lvl1pPr>
          </a:lstStyle>
          <a:p>
            <a:r>
              <a:rPr lang="en-US"/>
              <a:t>Click to edit Master title style</a:t>
            </a:r>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549116"/>
            <a:ext cx="12192000" cy="5308884"/>
          </a:xfrm>
          <a:prstGeom prst="rect">
            <a:avLst/>
          </a:prstGeom>
          <a:solidFill>
            <a:srgbClr val="CBE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9" name="Text Placeholder 10">
            <a:extLst>
              <a:ext uri="{FF2B5EF4-FFF2-40B4-BE49-F238E27FC236}">
                <a16:creationId xmlns:a16="http://schemas.microsoft.com/office/drawing/2014/main" id="{1879F4BE-E182-4B87-821C-1C8EF66674CD}"/>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5" name="Text Placeholder 10">
            <a:extLst>
              <a:ext uri="{FF2B5EF4-FFF2-40B4-BE49-F238E27FC236}">
                <a16:creationId xmlns:a16="http://schemas.microsoft.com/office/drawing/2014/main" id="{14C244D9-DD08-66EB-5CE3-230309CC0031}"/>
              </a:ext>
            </a:extLst>
          </p:cNvPr>
          <p:cNvSpPr>
            <a:spLocks noGrp="1"/>
          </p:cNvSpPr>
          <p:nvPr>
            <p:ph type="body" sz="quarter" idx="19" hasCustomPrompt="1"/>
          </p:nvPr>
        </p:nvSpPr>
        <p:spPr>
          <a:xfrm>
            <a:off x="360000" y="1862942"/>
            <a:ext cx="11484000" cy="4491058"/>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6146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0"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2">
                  <a:lumMod val="40000"/>
                  <a:lumOff val="60000"/>
                </a:schemeClr>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
        <p:nvSpPr>
          <p:cNvPr id="2" name="Title 1">
            <a:extLst>
              <a:ext uri="{FF2B5EF4-FFF2-40B4-BE49-F238E27FC236}">
                <a16:creationId xmlns:a16="http://schemas.microsoft.com/office/drawing/2014/main" id="{88C7C230-6728-957B-B6ED-1DD9FE8060FF}"/>
              </a:ext>
            </a:extLst>
          </p:cNvPr>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rgbClr val="00296C"/>
                </a:solidFill>
              </a:defRPr>
            </a:lvl1pPr>
          </a:lstStyle>
          <a:p>
            <a:r>
              <a:rPr lang="en-US"/>
              <a:t>Click to edit Master title style</a:t>
            </a:r>
            <a:endParaRPr lang="en-US" dirty="0"/>
          </a:p>
        </p:txBody>
      </p:sp>
      <p:sp>
        <p:nvSpPr>
          <p:cNvPr id="13" name="Text Placeholder 51">
            <a:extLst>
              <a:ext uri="{FF2B5EF4-FFF2-40B4-BE49-F238E27FC236}">
                <a16:creationId xmlns:a16="http://schemas.microsoft.com/office/drawing/2014/main" id="{ED72B8C4-8D7B-20BD-9B46-1BC97B97697A}"/>
              </a:ext>
            </a:extLst>
          </p:cNvPr>
          <p:cNvSpPr>
            <a:spLocks noGrp="1"/>
          </p:cNvSpPr>
          <p:nvPr>
            <p:ph type="body" sz="quarter" idx="12" hasCustomPrompt="1"/>
          </p:nvPr>
        </p:nvSpPr>
        <p:spPr>
          <a:xfrm>
            <a:off x="359998" y="4778427"/>
            <a:ext cx="8532000" cy="424497"/>
          </a:xfrm>
        </p:spPr>
        <p:txBody>
          <a:bodyPr/>
          <a:lstStyle>
            <a:lvl1pPr>
              <a:defRPr sz="1800">
                <a:solidFill>
                  <a:schemeClr val="bg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Presenter name, presenter title</a:t>
            </a:r>
            <a:endParaRPr lang="en-AU" dirty="0"/>
          </a:p>
        </p:txBody>
      </p:sp>
      <p:sp>
        <p:nvSpPr>
          <p:cNvPr id="15" name="Text Placeholder 51">
            <a:extLst>
              <a:ext uri="{FF2B5EF4-FFF2-40B4-BE49-F238E27FC236}">
                <a16:creationId xmlns:a16="http://schemas.microsoft.com/office/drawing/2014/main" id="{F75C817C-04B0-B672-91D9-B0DBB7B21B4D}"/>
              </a:ext>
            </a:extLst>
          </p:cNvPr>
          <p:cNvSpPr>
            <a:spLocks noGrp="1"/>
          </p:cNvSpPr>
          <p:nvPr>
            <p:ph type="body" sz="quarter" idx="13" hasCustomPrompt="1"/>
          </p:nvPr>
        </p:nvSpPr>
        <p:spPr>
          <a:xfrm>
            <a:off x="9071998" y="4273686"/>
            <a:ext cx="2772001" cy="424497"/>
          </a:xfrm>
        </p:spPr>
        <p:txBody>
          <a:bodyPr/>
          <a:lstStyle>
            <a:lvl1pPr>
              <a:defRPr sz="1800">
                <a:solidFill>
                  <a:schemeClr val="bg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00 Month YYYY</a:t>
            </a:r>
            <a:endParaRPr lang="en-AU" dirty="0"/>
          </a:p>
        </p:txBody>
      </p:sp>
      <p:sp>
        <p:nvSpPr>
          <p:cNvPr id="16" name="Text Placeholder 51">
            <a:extLst>
              <a:ext uri="{FF2B5EF4-FFF2-40B4-BE49-F238E27FC236}">
                <a16:creationId xmlns:a16="http://schemas.microsoft.com/office/drawing/2014/main" id="{08636096-4E7F-7255-5E0A-F76A98B8F543}"/>
              </a:ext>
            </a:extLst>
          </p:cNvPr>
          <p:cNvSpPr>
            <a:spLocks noGrp="1"/>
          </p:cNvSpPr>
          <p:nvPr>
            <p:ph type="body" sz="quarter" idx="14" hasCustomPrompt="1"/>
          </p:nvPr>
        </p:nvSpPr>
        <p:spPr>
          <a:xfrm>
            <a:off x="359998" y="4273686"/>
            <a:ext cx="8532000" cy="424497"/>
          </a:xfrm>
        </p:spPr>
        <p:txBody>
          <a:bodyPr/>
          <a:lstStyle>
            <a:lvl1pPr>
              <a:defRPr>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Subtitle</a:t>
            </a:r>
            <a:endParaRPr lang="en-AU" dirty="0"/>
          </a:p>
        </p:txBody>
      </p:sp>
    </p:spTree>
    <p:extLst>
      <p:ext uri="{BB962C8B-B14F-4D97-AF65-F5344CB8AC3E}">
        <p14:creationId xmlns:p14="http://schemas.microsoft.com/office/powerpoint/2010/main" val="10512496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highlight grey">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1"/>
            <a:ext cx="10080000" cy="548704"/>
          </a:xfrm>
        </p:spPr>
        <p:txBody>
          <a:bodyPr/>
          <a:lstStyle>
            <a:lvl1pPr>
              <a:defRPr>
                <a:solidFill>
                  <a:schemeClr val="accent1"/>
                </a:solidFill>
                <a:latin typeface="+mj-lt"/>
              </a:defRPr>
            </a:lvl1pPr>
          </a:lstStyle>
          <a:p>
            <a:r>
              <a:rPr lang="en-US"/>
              <a:t>Click to edit Master title style</a:t>
            </a:r>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549116"/>
            <a:ext cx="12192000" cy="530888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9" name="Text Placeholder 10">
            <a:extLst>
              <a:ext uri="{FF2B5EF4-FFF2-40B4-BE49-F238E27FC236}">
                <a16:creationId xmlns:a16="http://schemas.microsoft.com/office/drawing/2014/main" id="{1879F4BE-E182-4B87-821C-1C8EF66674CD}"/>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5" name="Text Placeholder 10">
            <a:extLst>
              <a:ext uri="{FF2B5EF4-FFF2-40B4-BE49-F238E27FC236}">
                <a16:creationId xmlns:a16="http://schemas.microsoft.com/office/drawing/2014/main" id="{14C244D9-DD08-66EB-5CE3-230309CC0031}"/>
              </a:ext>
            </a:extLst>
          </p:cNvPr>
          <p:cNvSpPr>
            <a:spLocks noGrp="1"/>
          </p:cNvSpPr>
          <p:nvPr>
            <p:ph type="body" sz="quarter" idx="19" hasCustomPrompt="1"/>
          </p:nvPr>
        </p:nvSpPr>
        <p:spPr>
          <a:xfrm>
            <a:off x="360000" y="1862942"/>
            <a:ext cx="11484000" cy="4491058"/>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5005480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Feature column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A261189-1322-1FFF-97C5-10FB07056386}"/>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pic>
        <p:nvPicPr>
          <p:cNvPr id="6" name="Picture 5" descr="NSW Government logo">
            <a:extLst>
              <a:ext uri="{FF2B5EF4-FFF2-40B4-BE49-F238E27FC236}">
                <a16:creationId xmlns:a16="http://schemas.microsoft.com/office/drawing/2014/main" id="{B4244BC1-9C77-D2F1-9025-BA8B21E4D748}"/>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7" name="Content Placeholder 3">
            <a:extLst>
              <a:ext uri="{FF2B5EF4-FFF2-40B4-BE49-F238E27FC236}">
                <a16:creationId xmlns:a16="http://schemas.microsoft.com/office/drawing/2014/main" id="{528F89D3-540D-0919-66BC-C469965FC474}"/>
              </a:ext>
            </a:extLst>
          </p:cNvPr>
          <p:cNvSpPr>
            <a:spLocks noGrp="1"/>
          </p:cNvSpPr>
          <p:nvPr>
            <p:ph sz="half" idx="2" hasCustomPrompt="1"/>
          </p:nvPr>
        </p:nvSpPr>
        <p:spPr>
          <a:xfrm>
            <a:off x="7417612" y="1800000"/>
            <a:ext cx="4426387" cy="4554000"/>
          </a:xfrm>
        </p:spPr>
        <p:txBody>
          <a:bodyPr/>
          <a:lstStyle>
            <a:lvl1pPr>
              <a:defRPr sz="1800"/>
            </a:lvl1pPr>
            <a:lvl2pPr>
              <a:defRPr sz="1800"/>
            </a:lvl2pPr>
            <a:lvl3pPr>
              <a:defRPr sz="1800"/>
            </a:lvl3pPr>
            <a:lvl4pPr>
              <a:defRPr sz="1800"/>
            </a:lvl4pPr>
            <a:lvl5pPr>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8" name="Text Placeholder 4">
            <a:extLst>
              <a:ext uri="{FF2B5EF4-FFF2-40B4-BE49-F238E27FC236}">
                <a16:creationId xmlns:a16="http://schemas.microsoft.com/office/drawing/2014/main" id="{2CD69226-3048-02BD-1796-00C8D2EF344F}"/>
              </a:ext>
            </a:extLst>
          </p:cNvPr>
          <p:cNvSpPr>
            <a:spLocks noGrp="1"/>
          </p:cNvSpPr>
          <p:nvPr>
            <p:ph type="body" sz="quarter" idx="17" hasCustomPrompt="1"/>
          </p:nvPr>
        </p:nvSpPr>
        <p:spPr>
          <a:xfrm>
            <a:off x="360363" y="1800001"/>
            <a:ext cx="6443637" cy="4553999"/>
          </a:xfrm>
        </p:spPr>
        <p:txBody>
          <a:bodyPr/>
          <a:lstStyle>
            <a:lvl1pPr>
              <a:defRPr sz="1800"/>
            </a:lvl1pPr>
            <a:lvl2pPr>
              <a:defRPr sz="1800"/>
            </a:lvl2pPr>
            <a:lvl3pPr>
              <a:defRPr sz="1800"/>
            </a:lvl3pPr>
            <a:lvl4pPr>
              <a:defRPr sz="1800"/>
            </a:lvl4pPr>
            <a:lvl5pPr>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0" name="Title 3">
            <a:extLst>
              <a:ext uri="{FF2B5EF4-FFF2-40B4-BE49-F238E27FC236}">
                <a16:creationId xmlns:a16="http://schemas.microsoft.com/office/drawing/2014/main" id="{62A2E60B-E3FC-EC87-D031-9325EBBDCDC0}"/>
              </a:ext>
            </a:extLst>
          </p:cNvPr>
          <p:cNvSpPr>
            <a:spLocks noGrp="1"/>
          </p:cNvSpPr>
          <p:nvPr>
            <p:ph type="title"/>
          </p:nvPr>
        </p:nvSpPr>
        <p:spPr>
          <a:xfrm>
            <a:off x="360000" y="360000"/>
            <a:ext cx="6444001" cy="545601"/>
          </a:xfrm>
        </p:spPr>
        <p:txBody>
          <a:bodyPr/>
          <a:lstStyle>
            <a:lvl1pPr>
              <a:defRPr>
                <a:solidFill>
                  <a:schemeClr val="accent1"/>
                </a:solidFill>
              </a:defRPr>
            </a:lvl1pPr>
          </a:lstStyle>
          <a:p>
            <a:r>
              <a:rPr lang="en-US"/>
              <a:t>Click to edit Master title style</a:t>
            </a:r>
            <a:endParaRPr lang="en-AU" dirty="0"/>
          </a:p>
        </p:txBody>
      </p:sp>
      <p:sp>
        <p:nvSpPr>
          <p:cNvPr id="15" name="Text Placeholder 10">
            <a:extLst>
              <a:ext uri="{FF2B5EF4-FFF2-40B4-BE49-F238E27FC236}">
                <a16:creationId xmlns:a16="http://schemas.microsoft.com/office/drawing/2014/main" id="{329D4781-7A62-0AEA-9923-4D79CDBAF475}"/>
              </a:ext>
            </a:extLst>
          </p:cNvPr>
          <p:cNvSpPr>
            <a:spLocks noGrp="1"/>
          </p:cNvSpPr>
          <p:nvPr>
            <p:ph type="body" sz="quarter" idx="18" hasCustomPrompt="1"/>
          </p:nvPr>
        </p:nvSpPr>
        <p:spPr>
          <a:xfrm>
            <a:off x="360000" y="980969"/>
            <a:ext cx="6444001"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6" name="Slide Number Placeholder 4">
            <a:extLst>
              <a:ext uri="{FF2B5EF4-FFF2-40B4-BE49-F238E27FC236}">
                <a16:creationId xmlns:a16="http://schemas.microsoft.com/office/drawing/2014/main" id="{F38829E2-5B70-1DB2-DC90-847F05173375}"/>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Tree>
    <p:extLst>
      <p:ext uri="{BB962C8B-B14F-4D97-AF65-F5344CB8AC3E}">
        <p14:creationId xmlns:p14="http://schemas.microsoft.com/office/powerpoint/2010/main" val="13371530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eature column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A261189-1322-1FFF-97C5-10FB07056386}"/>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pic>
        <p:nvPicPr>
          <p:cNvPr id="6" name="Picture 5" descr="NSW Government logo">
            <a:extLst>
              <a:ext uri="{FF2B5EF4-FFF2-40B4-BE49-F238E27FC236}">
                <a16:creationId xmlns:a16="http://schemas.microsoft.com/office/drawing/2014/main" id="{B4244BC1-9C77-D2F1-9025-BA8B21E4D748}"/>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7" name="Content Placeholder 3">
            <a:extLst>
              <a:ext uri="{FF2B5EF4-FFF2-40B4-BE49-F238E27FC236}">
                <a16:creationId xmlns:a16="http://schemas.microsoft.com/office/drawing/2014/main" id="{528F89D3-540D-0919-66BC-C469965FC474}"/>
              </a:ext>
            </a:extLst>
          </p:cNvPr>
          <p:cNvSpPr>
            <a:spLocks noGrp="1"/>
          </p:cNvSpPr>
          <p:nvPr>
            <p:ph sz="half" idx="2" hasCustomPrompt="1"/>
          </p:nvPr>
        </p:nvSpPr>
        <p:spPr>
          <a:xfrm>
            <a:off x="7417612" y="1800000"/>
            <a:ext cx="4426387" cy="4554000"/>
          </a:xfrm>
        </p:spPr>
        <p:txBody>
          <a:bodyPr/>
          <a:lstStyle>
            <a:lvl1pPr>
              <a:defRPr sz="1800"/>
            </a:lvl1pPr>
            <a:lvl2pPr>
              <a:defRPr sz="1800"/>
            </a:lvl2pPr>
            <a:lvl3pPr>
              <a:defRPr sz="1800"/>
            </a:lvl3pPr>
            <a:lvl4pPr>
              <a:defRPr sz="1800"/>
            </a:lvl4pPr>
            <a:lvl5pPr>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8" name="Text Placeholder 4">
            <a:extLst>
              <a:ext uri="{FF2B5EF4-FFF2-40B4-BE49-F238E27FC236}">
                <a16:creationId xmlns:a16="http://schemas.microsoft.com/office/drawing/2014/main" id="{2CD69226-3048-02BD-1796-00C8D2EF344F}"/>
              </a:ext>
            </a:extLst>
          </p:cNvPr>
          <p:cNvSpPr>
            <a:spLocks noGrp="1"/>
          </p:cNvSpPr>
          <p:nvPr>
            <p:ph type="body" sz="quarter" idx="17" hasCustomPrompt="1"/>
          </p:nvPr>
        </p:nvSpPr>
        <p:spPr>
          <a:xfrm>
            <a:off x="360363" y="1800001"/>
            <a:ext cx="6443637" cy="4553999"/>
          </a:xfrm>
        </p:spPr>
        <p:txBody>
          <a:bodyPr/>
          <a:lstStyle>
            <a:lvl1pPr>
              <a:defRPr sz="1800"/>
            </a:lvl1pPr>
            <a:lvl2pPr>
              <a:defRPr sz="1800"/>
            </a:lvl2pPr>
            <a:lvl3pPr>
              <a:defRPr sz="1800"/>
            </a:lvl3pPr>
            <a:lvl4pPr>
              <a:defRPr sz="1800"/>
            </a:lvl4pPr>
            <a:lvl5pPr>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0" name="Title 3">
            <a:extLst>
              <a:ext uri="{FF2B5EF4-FFF2-40B4-BE49-F238E27FC236}">
                <a16:creationId xmlns:a16="http://schemas.microsoft.com/office/drawing/2014/main" id="{62A2E60B-E3FC-EC87-D031-9325EBBDCDC0}"/>
              </a:ext>
            </a:extLst>
          </p:cNvPr>
          <p:cNvSpPr>
            <a:spLocks noGrp="1"/>
          </p:cNvSpPr>
          <p:nvPr>
            <p:ph type="title"/>
          </p:nvPr>
        </p:nvSpPr>
        <p:spPr>
          <a:xfrm>
            <a:off x="360000" y="360000"/>
            <a:ext cx="6444001" cy="545601"/>
          </a:xfrm>
        </p:spPr>
        <p:txBody>
          <a:bodyPr/>
          <a:lstStyle>
            <a:lvl1pPr>
              <a:defRPr>
                <a:solidFill>
                  <a:schemeClr val="accent1"/>
                </a:solidFill>
              </a:defRPr>
            </a:lvl1pPr>
          </a:lstStyle>
          <a:p>
            <a:r>
              <a:rPr lang="en-US"/>
              <a:t>Click to edit Master title style</a:t>
            </a:r>
            <a:endParaRPr lang="en-AU" dirty="0"/>
          </a:p>
        </p:txBody>
      </p:sp>
      <p:sp>
        <p:nvSpPr>
          <p:cNvPr id="15" name="Text Placeholder 10">
            <a:extLst>
              <a:ext uri="{FF2B5EF4-FFF2-40B4-BE49-F238E27FC236}">
                <a16:creationId xmlns:a16="http://schemas.microsoft.com/office/drawing/2014/main" id="{329D4781-7A62-0AEA-9923-4D79CDBAF475}"/>
              </a:ext>
            </a:extLst>
          </p:cNvPr>
          <p:cNvSpPr>
            <a:spLocks noGrp="1"/>
          </p:cNvSpPr>
          <p:nvPr>
            <p:ph type="body" sz="quarter" idx="18" hasCustomPrompt="1"/>
          </p:nvPr>
        </p:nvSpPr>
        <p:spPr>
          <a:xfrm>
            <a:off x="360000" y="980969"/>
            <a:ext cx="6444001"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6" name="Slide Number Placeholder 4">
            <a:extLst>
              <a:ext uri="{FF2B5EF4-FFF2-40B4-BE49-F238E27FC236}">
                <a16:creationId xmlns:a16="http://schemas.microsoft.com/office/drawing/2014/main" id="{F38829E2-5B70-1DB2-DC90-847F05173375}"/>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Tree>
    <p:extLst>
      <p:ext uri="{BB962C8B-B14F-4D97-AF65-F5344CB8AC3E}">
        <p14:creationId xmlns:p14="http://schemas.microsoft.com/office/powerpoint/2010/main" val="4135291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eature image blu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F422DE0-E1CC-D787-19FA-0F7B3D4EAA93}"/>
              </a:ext>
              <a:ext uri="{C183D7F6-B498-43B3-948B-1728B52AA6E4}">
                <adec:decorative xmlns:adec="http://schemas.microsoft.com/office/drawing/2017/decorative" val="1"/>
              </a:ext>
            </a:extLst>
          </p:cNvPr>
          <p:cNvSpPr/>
          <p:nvPr userDrawn="1"/>
        </p:nvSpPr>
        <p:spPr>
          <a:xfrm>
            <a:off x="0"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5" name="Title 1">
            <a:extLst>
              <a:ext uri="{FF2B5EF4-FFF2-40B4-BE49-F238E27FC236}">
                <a16:creationId xmlns:a16="http://schemas.microsoft.com/office/drawing/2014/main" id="{20DE6D46-38D9-2F46-294E-8EAADBDD7D27}"/>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endParaRPr lang="en-US" dirty="0"/>
          </a:p>
        </p:txBody>
      </p:sp>
      <p:sp>
        <p:nvSpPr>
          <p:cNvPr id="7" name="Slide Number Placeholder 1">
            <a:extLst>
              <a:ext uri="{FF2B5EF4-FFF2-40B4-BE49-F238E27FC236}">
                <a16:creationId xmlns:a16="http://schemas.microsoft.com/office/drawing/2014/main" id="{6EA5BE4F-B9DF-0C17-C0CB-C288DFF237CC}"/>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9" name="Text Placeholder 3">
            <a:extLst>
              <a:ext uri="{FF2B5EF4-FFF2-40B4-BE49-F238E27FC236}">
                <a16:creationId xmlns:a16="http://schemas.microsoft.com/office/drawing/2014/main" id="{92EF9271-D0D5-BFE6-1EE4-F10B54B37AF7}"/>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1" name="Text Placeholder 10">
            <a:extLst>
              <a:ext uri="{FF2B5EF4-FFF2-40B4-BE49-F238E27FC236}">
                <a16:creationId xmlns:a16="http://schemas.microsoft.com/office/drawing/2014/main" id="{A9FF9E72-9D06-B4C4-2E9F-51E8796A0239}"/>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3" name="Picture Placeholder 8">
            <a:extLst>
              <a:ext uri="{FF2B5EF4-FFF2-40B4-BE49-F238E27FC236}">
                <a16:creationId xmlns:a16="http://schemas.microsoft.com/office/drawing/2014/main" id="{A2D38A9A-C242-2929-EF6C-F41B8AF9AAB4}"/>
              </a:ext>
              <a:ext uri="{C183D7F6-B498-43B3-948B-1728B52AA6E4}">
                <adec:decorative xmlns:adec="http://schemas.microsoft.com/office/drawing/2017/decorative" val="1"/>
              </a:ext>
            </a:extLst>
          </p:cNvPr>
          <p:cNvSpPr>
            <a:spLocks noGrp="1"/>
          </p:cNvSpPr>
          <p:nvPr>
            <p:ph type="pic" sz="quarter" idx="13"/>
          </p:nvPr>
        </p:nvSpPr>
        <p:spPr>
          <a:xfrm>
            <a:off x="306805" y="360000"/>
            <a:ext cx="4426388" cy="5976000"/>
          </a:xfrm>
        </p:spPr>
        <p:txBody>
          <a:bodyPr/>
          <a:lstStyle/>
          <a:p>
            <a:r>
              <a:rPr lang="en-US"/>
              <a:t>Click icon to add picture</a:t>
            </a:r>
            <a:endParaRPr lang="en-AU"/>
          </a:p>
        </p:txBody>
      </p:sp>
    </p:spTree>
    <p:extLst>
      <p:ext uri="{BB962C8B-B14F-4D97-AF65-F5344CB8AC3E}">
        <p14:creationId xmlns:p14="http://schemas.microsoft.com/office/powerpoint/2010/main" val="39748527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eature image grey">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F422DE0-E1CC-D787-19FA-0F7B3D4EAA93}"/>
              </a:ext>
              <a:ext uri="{C183D7F6-B498-43B3-948B-1728B52AA6E4}">
                <adec:decorative xmlns:adec="http://schemas.microsoft.com/office/drawing/2017/decorative" val="1"/>
              </a:ext>
            </a:extLst>
          </p:cNvPr>
          <p:cNvSpPr/>
          <p:nvPr userDrawn="1"/>
        </p:nvSpPr>
        <p:spPr>
          <a:xfrm>
            <a:off x="0" y="0"/>
            <a:ext cx="503999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5" name="Title 1">
            <a:extLst>
              <a:ext uri="{FF2B5EF4-FFF2-40B4-BE49-F238E27FC236}">
                <a16:creationId xmlns:a16="http://schemas.microsoft.com/office/drawing/2014/main" id="{20DE6D46-38D9-2F46-294E-8EAADBDD7D27}"/>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endParaRPr lang="en-US" dirty="0"/>
          </a:p>
        </p:txBody>
      </p:sp>
      <p:sp>
        <p:nvSpPr>
          <p:cNvPr id="7" name="Slide Number Placeholder 1">
            <a:extLst>
              <a:ext uri="{FF2B5EF4-FFF2-40B4-BE49-F238E27FC236}">
                <a16:creationId xmlns:a16="http://schemas.microsoft.com/office/drawing/2014/main" id="{6EA5BE4F-B9DF-0C17-C0CB-C288DFF237CC}"/>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9" name="Text Placeholder 3">
            <a:extLst>
              <a:ext uri="{FF2B5EF4-FFF2-40B4-BE49-F238E27FC236}">
                <a16:creationId xmlns:a16="http://schemas.microsoft.com/office/drawing/2014/main" id="{92EF9271-D0D5-BFE6-1EE4-F10B54B37AF7}"/>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1" name="Text Placeholder 10">
            <a:extLst>
              <a:ext uri="{FF2B5EF4-FFF2-40B4-BE49-F238E27FC236}">
                <a16:creationId xmlns:a16="http://schemas.microsoft.com/office/drawing/2014/main" id="{A9FF9E72-9D06-B4C4-2E9F-51E8796A0239}"/>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3" name="Picture Placeholder 8">
            <a:extLst>
              <a:ext uri="{FF2B5EF4-FFF2-40B4-BE49-F238E27FC236}">
                <a16:creationId xmlns:a16="http://schemas.microsoft.com/office/drawing/2014/main" id="{A2D38A9A-C242-2929-EF6C-F41B8AF9AAB4}"/>
              </a:ext>
              <a:ext uri="{C183D7F6-B498-43B3-948B-1728B52AA6E4}">
                <adec:decorative xmlns:adec="http://schemas.microsoft.com/office/drawing/2017/decorative" val="1"/>
              </a:ext>
            </a:extLst>
          </p:cNvPr>
          <p:cNvSpPr>
            <a:spLocks noGrp="1"/>
          </p:cNvSpPr>
          <p:nvPr>
            <p:ph type="pic" sz="quarter" idx="13"/>
          </p:nvPr>
        </p:nvSpPr>
        <p:spPr>
          <a:xfrm>
            <a:off x="306805" y="360000"/>
            <a:ext cx="4426388" cy="5976000"/>
          </a:xfrm>
        </p:spPr>
        <p:txBody>
          <a:bodyPr/>
          <a:lstStyle/>
          <a:p>
            <a:r>
              <a:rPr lang="en-US"/>
              <a:t>Click icon to add picture</a:t>
            </a:r>
            <a:endParaRPr lang="en-AU"/>
          </a:p>
        </p:txBody>
      </p:sp>
    </p:spTree>
    <p:extLst>
      <p:ext uri="{BB962C8B-B14F-4D97-AF65-F5344CB8AC3E}">
        <p14:creationId xmlns:p14="http://schemas.microsoft.com/office/powerpoint/2010/main" val="38869721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eature image">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91FCC384-7450-516C-24D0-7D029ED3855A}"/>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a:p>
        </p:txBody>
      </p:sp>
      <p:sp>
        <p:nvSpPr>
          <p:cNvPr id="4" name="Title 1">
            <a:extLst>
              <a:ext uri="{FF2B5EF4-FFF2-40B4-BE49-F238E27FC236}">
                <a16:creationId xmlns:a16="http://schemas.microsoft.com/office/drawing/2014/main" id="{46E61F09-1856-72E7-5C79-31B4A856E7AD}"/>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endParaRPr lang="en-US" dirty="0"/>
          </a:p>
        </p:txBody>
      </p:sp>
      <p:cxnSp>
        <p:nvCxnSpPr>
          <p:cNvPr id="6" name="Straight Connector 5">
            <a:extLst>
              <a:ext uri="{FF2B5EF4-FFF2-40B4-BE49-F238E27FC236}">
                <a16:creationId xmlns:a16="http://schemas.microsoft.com/office/drawing/2014/main" id="{52576981-5B08-29E1-CBD0-60B20605F583}"/>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C754ADD-23A8-B626-EF2D-A89E9897C22E}"/>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10" name="Text Placeholder 3">
            <a:extLst>
              <a:ext uri="{FF2B5EF4-FFF2-40B4-BE49-F238E27FC236}">
                <a16:creationId xmlns:a16="http://schemas.microsoft.com/office/drawing/2014/main" id="{DE31FF8A-F945-2755-C01F-A984129CCFE4}"/>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3" name="Text Placeholder 10">
            <a:extLst>
              <a:ext uri="{FF2B5EF4-FFF2-40B4-BE49-F238E27FC236}">
                <a16:creationId xmlns:a16="http://schemas.microsoft.com/office/drawing/2014/main" id="{5222D209-0CF8-F581-20B2-402482319282}"/>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21468918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sub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9601062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en-US"/>
              <a:t>Click to edit Master title style</a:t>
            </a:r>
          </a:p>
        </p:txBody>
      </p:sp>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3551063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3393064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References">
    <p:bg>
      <p:bgPr>
        <a:solidFill>
          <a:schemeClr val="accent4"/>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3C69E21-27A4-4448-A8A5-3DF6A41F3B28}"/>
              </a:ext>
            </a:extLst>
          </p:cNvPr>
          <p:cNvSpPr/>
          <p:nvPr userDrawn="1"/>
        </p:nvSpPr>
        <p:spPr>
          <a:xfrm>
            <a:off x="0" y="1265616"/>
            <a:ext cx="12192000" cy="1901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0" y="1265616"/>
            <a:ext cx="12192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2245FC77-E959-4B3D-936D-71858DF4D065}"/>
              </a:ext>
            </a:extLst>
          </p:cNvPr>
          <p:cNvSpPr>
            <a:spLocks noGrp="1"/>
          </p:cNvSpPr>
          <p:nvPr>
            <p:ph type="title" hasCustomPrompt="1"/>
          </p:nvPr>
        </p:nvSpPr>
        <p:spPr>
          <a:xfrm>
            <a:off x="360000" y="360001"/>
            <a:ext cx="10080000" cy="521412"/>
          </a:xfrm>
        </p:spPr>
        <p:txBody>
          <a:bodyPr/>
          <a:lstStyle>
            <a:lvl1pPr>
              <a:defRPr>
                <a:solidFill>
                  <a:schemeClr val="accent1"/>
                </a:solidFill>
              </a:defRPr>
            </a:lvl1pPr>
          </a:lstStyle>
          <a:p>
            <a:r>
              <a:rPr lang="en-US"/>
              <a:t>References</a:t>
            </a:r>
            <a:endParaRPr lang="en-AU"/>
          </a:p>
        </p:txBody>
      </p:sp>
      <p:sp>
        <p:nvSpPr>
          <p:cNvPr id="2" name="Content Placeholder 2">
            <a:extLst>
              <a:ext uri="{FF2B5EF4-FFF2-40B4-BE49-F238E27FC236}">
                <a16:creationId xmlns:a16="http://schemas.microsoft.com/office/drawing/2014/main" id="{27905181-B8A1-3C65-36D9-EB3FF362FF6C}"/>
              </a:ext>
            </a:extLst>
          </p:cNvPr>
          <p:cNvSpPr>
            <a:spLocks noGrp="1"/>
          </p:cNvSpPr>
          <p:nvPr>
            <p:ph idx="1" hasCustomPrompt="1"/>
          </p:nvPr>
        </p:nvSpPr>
        <p:spPr>
          <a:xfrm>
            <a:off x="360000" y="3428999"/>
            <a:ext cx="11484000" cy="2927351"/>
          </a:xfrm>
        </p:spPr>
        <p:txBody>
          <a:bodyPr/>
          <a:lstStyle>
            <a:lvl1pPr>
              <a:lnSpc>
                <a:spcPct val="150000"/>
              </a:lnSpc>
              <a:defRPr sz="1200">
                <a:latin typeface="+mn-lt"/>
              </a:defRPr>
            </a:lvl1pPr>
            <a:lvl2pPr>
              <a:lnSpc>
                <a:spcPct val="150000"/>
              </a:lnSpc>
              <a:defRPr sz="1200"/>
            </a:lvl2pPr>
            <a:lvl3pPr>
              <a:lnSpc>
                <a:spcPct val="150000"/>
              </a:lnSpc>
              <a:defRPr/>
            </a:lvl3pPr>
            <a:lvl4pPr>
              <a:lnSpc>
                <a:spcPct val="150000"/>
              </a:lnSpc>
              <a:defRPr sz="1200"/>
            </a:lvl4pPr>
            <a:lvl5pPr>
              <a:lnSpc>
                <a:spcPct val="150000"/>
              </a:lnSpc>
              <a:defRPr sz="12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75561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ver 3">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6" name="Rectangle 5">
            <a:extLst>
              <a:ext uri="{FF2B5EF4-FFF2-40B4-BE49-F238E27FC236}">
                <a16:creationId xmlns:a16="http://schemas.microsoft.com/office/drawing/2014/main" id="{8B441F1C-5173-8DB5-B1C6-8E93B9C835DC}"/>
              </a:ext>
              <a:ext uri="{C183D7F6-B498-43B3-948B-1728B52AA6E4}">
                <adec:decorative xmlns:adec="http://schemas.microsoft.com/office/drawing/2017/decorative" val="1"/>
              </a:ext>
            </a:extLst>
          </p:cNvPr>
          <p:cNvSpPr/>
          <p:nvPr userDrawn="1"/>
        </p:nvSpPr>
        <p:spPr>
          <a:xfrm>
            <a:off x="-2" y="-5532"/>
            <a:ext cx="12192001" cy="22201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1648741"/>
          </a:xfrm>
          <a:ln>
            <a:noFill/>
          </a:ln>
        </p:spPr>
        <p:txBody>
          <a:bodyPr anchor="t">
            <a:noAutofit/>
          </a:bodyPr>
          <a:lstStyle>
            <a:lvl1pPr algn="l">
              <a:lnSpc>
                <a:spcPct val="90000"/>
              </a:lnSpc>
              <a:defRPr sz="4800">
                <a:solidFill>
                  <a:schemeClr val="bg1"/>
                </a:solidFill>
              </a:defRPr>
            </a:lvl1pPr>
          </a:lstStyle>
          <a:p>
            <a:r>
              <a:rPr lang="en-US"/>
              <a:t>Click to edit Master title style</a:t>
            </a: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2934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2205288"/>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2205288"/>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3428999"/>
            <a:ext cx="4500000" cy="298457"/>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dirty="0"/>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059119"/>
            <a:ext cx="630000" cy="684882"/>
          </a:xfrm>
          <a:prstGeom prst="rect">
            <a:avLst/>
          </a:prstGeom>
        </p:spPr>
      </p:pic>
      <p:sp>
        <p:nvSpPr>
          <p:cNvPr id="3" name="Picture Placeholder 4">
            <a:extLst>
              <a:ext uri="{FF2B5EF4-FFF2-40B4-BE49-F238E27FC236}">
                <a16:creationId xmlns:a16="http://schemas.microsoft.com/office/drawing/2014/main" id="{CE3745DC-AC8E-A131-2A57-EFBCFFD5CE06}"/>
              </a:ext>
              <a:ext uri="{C183D7F6-B498-43B3-948B-1728B52AA6E4}">
                <adec:decorative xmlns:adec="http://schemas.microsoft.com/office/drawing/2017/decorative" val="1"/>
              </a:ext>
            </a:extLst>
          </p:cNvPr>
          <p:cNvSpPr>
            <a:spLocks noGrp="1"/>
          </p:cNvSpPr>
          <p:nvPr>
            <p:ph type="pic" sz="quarter" idx="13"/>
          </p:nvPr>
        </p:nvSpPr>
        <p:spPr>
          <a:xfrm>
            <a:off x="0" y="3924000"/>
            <a:ext cx="12192000" cy="2934000"/>
          </a:xfrm>
        </p:spPr>
        <p:txBody>
          <a:bodyPr/>
          <a:lstStyle/>
          <a:p>
            <a:r>
              <a:rPr lang="en-US"/>
              <a:t>Click icon to add picture</a:t>
            </a:r>
            <a:endParaRPr lang="en-AU" dirty="0"/>
          </a:p>
        </p:txBody>
      </p:sp>
      <p:sp>
        <p:nvSpPr>
          <p:cNvPr id="9" name="Text Placeholder 51">
            <a:extLst>
              <a:ext uri="{FF2B5EF4-FFF2-40B4-BE49-F238E27FC236}">
                <a16:creationId xmlns:a16="http://schemas.microsoft.com/office/drawing/2014/main" id="{8539577E-818D-2906-641C-DBDD3A298498}"/>
              </a:ext>
            </a:extLst>
          </p:cNvPr>
          <p:cNvSpPr>
            <a:spLocks noGrp="1"/>
          </p:cNvSpPr>
          <p:nvPr>
            <p:ph type="body" sz="quarter" idx="12" hasCustomPrompt="1"/>
          </p:nvPr>
        </p:nvSpPr>
        <p:spPr>
          <a:xfrm>
            <a:off x="4195118" y="2787773"/>
            <a:ext cx="4500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Presenter title</a:t>
            </a:r>
            <a:endParaRPr lang="en-AU" dirty="0"/>
          </a:p>
        </p:txBody>
      </p:sp>
      <p:sp>
        <p:nvSpPr>
          <p:cNvPr id="10" name="Text Placeholder 51">
            <a:extLst>
              <a:ext uri="{FF2B5EF4-FFF2-40B4-BE49-F238E27FC236}">
                <a16:creationId xmlns:a16="http://schemas.microsoft.com/office/drawing/2014/main" id="{66A72753-E648-3DEC-E37B-76D131698DC4}"/>
              </a:ext>
            </a:extLst>
          </p:cNvPr>
          <p:cNvSpPr>
            <a:spLocks noGrp="1"/>
          </p:cNvSpPr>
          <p:nvPr>
            <p:ph type="body" sz="quarter" idx="14" hasCustomPrompt="1"/>
          </p:nvPr>
        </p:nvSpPr>
        <p:spPr>
          <a:xfrm>
            <a:off x="9071998" y="2357168"/>
            <a:ext cx="2772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00 Month YYYY</a:t>
            </a:r>
            <a:endParaRPr lang="en-AU" dirty="0"/>
          </a:p>
        </p:txBody>
      </p:sp>
      <p:sp>
        <p:nvSpPr>
          <p:cNvPr id="12" name="Text Placeholder 51">
            <a:extLst>
              <a:ext uri="{FF2B5EF4-FFF2-40B4-BE49-F238E27FC236}">
                <a16:creationId xmlns:a16="http://schemas.microsoft.com/office/drawing/2014/main" id="{CC2E7161-226A-E92E-A156-32EFBA600856}"/>
              </a:ext>
            </a:extLst>
          </p:cNvPr>
          <p:cNvSpPr>
            <a:spLocks noGrp="1"/>
          </p:cNvSpPr>
          <p:nvPr>
            <p:ph type="body" sz="quarter" idx="15" hasCustomPrompt="1"/>
          </p:nvPr>
        </p:nvSpPr>
        <p:spPr>
          <a:xfrm>
            <a:off x="359998" y="2357168"/>
            <a:ext cx="3458240" cy="855102"/>
          </a:xfrm>
        </p:spPr>
        <p:txBody>
          <a:bodyPr/>
          <a:lstStyle>
            <a:lvl1pPr>
              <a:defRPr sz="2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Subtitle</a:t>
            </a:r>
            <a:endParaRPr lang="en-AU" dirty="0"/>
          </a:p>
        </p:txBody>
      </p:sp>
      <p:sp>
        <p:nvSpPr>
          <p:cNvPr id="13" name="Text Placeholder 51">
            <a:extLst>
              <a:ext uri="{FF2B5EF4-FFF2-40B4-BE49-F238E27FC236}">
                <a16:creationId xmlns:a16="http://schemas.microsoft.com/office/drawing/2014/main" id="{B1069058-209B-FFBB-2663-876FCDF3127A}"/>
              </a:ext>
            </a:extLst>
          </p:cNvPr>
          <p:cNvSpPr>
            <a:spLocks noGrp="1"/>
          </p:cNvSpPr>
          <p:nvPr>
            <p:ph type="body" sz="quarter" idx="16" hasCustomPrompt="1"/>
          </p:nvPr>
        </p:nvSpPr>
        <p:spPr>
          <a:xfrm>
            <a:off x="4195118" y="2353833"/>
            <a:ext cx="4500001" cy="424497"/>
          </a:xfrm>
        </p:spPr>
        <p:txBody>
          <a:bodyPr/>
          <a:lstStyle>
            <a:lvl1pPr>
              <a:defRPr sz="1800" b="1">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Presenter name</a:t>
            </a:r>
            <a:endParaRPr lang="en-AU" dirty="0"/>
          </a:p>
        </p:txBody>
      </p:sp>
    </p:spTree>
    <p:extLst>
      <p:ext uri="{BB962C8B-B14F-4D97-AF65-F5344CB8AC3E}">
        <p14:creationId xmlns:p14="http://schemas.microsoft.com/office/powerpoint/2010/main" val="1770839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pyright">
    <p:bg>
      <p:bgPr>
        <a:solidFill>
          <a:schemeClr val="accent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dirty="0"/>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502254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ver 4">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solidFill>
                <a:schemeClr val="bg1"/>
              </a:solidFill>
              <a:latin typeface="+mn-lt"/>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9" name="Footer Placeholder 4">
            <a:extLst>
              <a:ext uri="{FF2B5EF4-FFF2-40B4-BE49-F238E27FC236}">
                <a16:creationId xmlns:a16="http://schemas.microsoft.com/office/drawing/2014/main" id="{62363672-DC22-A630-C46A-3AA31F386989}"/>
              </a:ext>
              <a:ext uri="{C183D7F6-B498-43B3-948B-1728B52AA6E4}">
                <adec:decorative xmlns:adec="http://schemas.microsoft.com/office/drawing/2017/decorative" val="1"/>
              </a:ext>
            </a:extLst>
          </p:cNvPr>
          <p:cNvSpPr>
            <a:spLocks noGrp="1"/>
          </p:cNvSpPr>
          <p:nvPr>
            <p:ph type="ftr" sz="quarter" idx="3"/>
          </p:nvPr>
        </p:nvSpPr>
        <p:spPr>
          <a:xfrm>
            <a:off x="539999" y="359998"/>
            <a:ext cx="2576581" cy="252004"/>
          </a:xfrm>
          <a:prstGeom prst="rect">
            <a:avLst/>
          </a:prstGeom>
        </p:spPr>
        <p:txBody>
          <a:bodyPr vert="horz" lIns="0" tIns="0" rIns="0" bIns="0" rtlCol="0" anchor="t">
            <a:noAutofit/>
          </a:bodyPr>
          <a:lstStyle>
            <a:lvl1pPr algn="l">
              <a:defRPr sz="1400">
                <a:solidFill>
                  <a:schemeClr val="bg1"/>
                </a:solidFill>
                <a:latin typeface="Public Sans" pitchFamily="2" charset="0"/>
              </a:defRPr>
            </a:lvl1pPr>
          </a:lstStyle>
          <a:p>
            <a:r>
              <a:rPr lang="en-US"/>
              <a:t>NSW Department of Education</a:t>
            </a:r>
            <a:endParaRPr lang="en-AU"/>
          </a:p>
        </p:txBody>
      </p: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1530002"/>
            <a:ext cx="6255979" cy="2033997"/>
          </a:xfrm>
          <a:ln>
            <a:noFill/>
          </a:ln>
        </p:spPr>
        <p:txBody>
          <a:bodyPr anchor="b">
            <a:noAutofit/>
          </a:bodyPr>
          <a:lstStyle>
            <a:lvl1pPr algn="l">
              <a:lnSpc>
                <a:spcPct val="100000"/>
              </a:lnSpc>
              <a:defRPr sz="4800">
                <a:solidFill>
                  <a:schemeClr val="bg1"/>
                </a:solidFill>
                <a:latin typeface="+mj-lt"/>
              </a:defRPr>
            </a:lvl1pPr>
          </a:lstStyle>
          <a:p>
            <a:r>
              <a:rPr lang="en-US" dirty="0"/>
              <a:t>Presentation </a:t>
            </a:r>
            <a:br>
              <a:rPr lang="en-US" dirty="0"/>
            </a:br>
            <a:r>
              <a:rPr lang="en-US" dirty="0"/>
              <a:t>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3624180"/>
            <a:ext cx="6255977" cy="1188000"/>
          </a:xfrm>
        </p:spPr>
        <p:txBody>
          <a:bodyPr anchor="t">
            <a:noAutofit/>
          </a:bodyPr>
          <a:lstStyle>
            <a:lvl1pPr>
              <a:defRPr sz="2000">
                <a:solidFill>
                  <a:schemeClr val="accent4"/>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bg1"/>
                </a:solidFill>
                <a:latin typeface="+mj-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Presenter name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bg1"/>
                </a:solidFill>
                <a:latin typeface="+mj-lt"/>
              </a:defRPr>
            </a:lvl1pPr>
          </a:lstStyle>
          <a:p>
            <a:pPr lvl="0"/>
            <a:r>
              <a:rPr lang="en-US"/>
              <a:t>Presenter title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bg1"/>
                </a:solidFill>
                <a:latin typeface="+mj-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00 Month YYYY</a:t>
            </a:r>
          </a:p>
        </p:txBody>
      </p:sp>
      <p:pic>
        <p:nvPicPr>
          <p:cNvPr id="17" name="Picture 16">
            <a:extLst>
              <a:ext uri="{FF2B5EF4-FFF2-40B4-BE49-F238E27FC236}">
                <a16:creationId xmlns:a16="http://schemas.microsoft.com/office/drawing/2014/main" id="{1B2918F2-2A15-B218-B84D-C469AD3B60DA}"/>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6135329" y="360000"/>
            <a:ext cx="660650" cy="715199"/>
          </a:xfrm>
          <a:prstGeom prst="rect">
            <a:avLst/>
          </a:prstGeom>
        </p:spPr>
      </p:pic>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a:p>
        </p:txBody>
      </p:sp>
    </p:spTree>
    <p:extLst>
      <p:ext uri="{BB962C8B-B14F-4D97-AF65-F5344CB8AC3E}">
        <p14:creationId xmlns:p14="http://schemas.microsoft.com/office/powerpoint/2010/main" val="26071191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ver 5">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Footer Placeholder 4">
            <a:extLst>
              <a:ext uri="{FF2B5EF4-FFF2-40B4-BE49-F238E27FC236}">
                <a16:creationId xmlns:a16="http://schemas.microsoft.com/office/drawing/2014/main" id="{62363672-DC22-A630-C46A-3AA31F386989}"/>
              </a:ext>
              <a:ext uri="{C183D7F6-B498-43B3-948B-1728B52AA6E4}">
                <adec:decorative xmlns:adec="http://schemas.microsoft.com/office/drawing/2017/decorative" val="1"/>
              </a:ext>
            </a:extLst>
          </p:cNvPr>
          <p:cNvSpPr>
            <a:spLocks noGrp="1"/>
          </p:cNvSpPr>
          <p:nvPr>
            <p:ph type="ftr" sz="quarter" idx="3"/>
          </p:nvPr>
        </p:nvSpPr>
        <p:spPr>
          <a:xfrm>
            <a:off x="539999" y="359998"/>
            <a:ext cx="2576581" cy="252004"/>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US"/>
              <a:t>NSW Department of Education</a:t>
            </a:r>
            <a:endParaRPr lang="en-AU" dirty="0"/>
          </a:p>
        </p:txBody>
      </p: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1530002"/>
            <a:ext cx="6255979" cy="2033997"/>
          </a:xfrm>
          <a:ln>
            <a:noFill/>
          </a:ln>
        </p:spPr>
        <p:txBody>
          <a:bodyPr anchor="b">
            <a:noAutofit/>
          </a:bodyPr>
          <a:lstStyle>
            <a:lvl1pPr algn="l">
              <a:lnSpc>
                <a:spcPct val="100000"/>
              </a:lnSpc>
              <a:defRPr sz="4800">
                <a:solidFill>
                  <a:schemeClr val="accent1"/>
                </a:solidFill>
                <a:latin typeface="+mj-lt"/>
              </a:defRPr>
            </a:lvl1pPr>
          </a:lstStyle>
          <a:p>
            <a:r>
              <a:rPr lang="en-US" dirty="0"/>
              <a:t>Presentation </a:t>
            </a:r>
            <a:br>
              <a:rPr lang="en-US" dirty="0"/>
            </a:br>
            <a:r>
              <a:rPr lang="en-US" dirty="0"/>
              <a:t>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3624180"/>
            <a:ext cx="6255977" cy="1188000"/>
          </a:xfrm>
        </p:spPr>
        <p:txBody>
          <a:bodyPr anchor="t">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accent1"/>
                </a:solidFill>
                <a:latin typeface="+mj-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Presenter name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accent1"/>
                </a:solidFill>
                <a:latin typeface="+mj-lt"/>
              </a:defRPr>
            </a:lvl1pPr>
          </a:lstStyle>
          <a:p>
            <a:pPr lvl="0"/>
            <a:r>
              <a:rPr lang="en-US"/>
              <a:t>Presenter title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accent1"/>
                </a:solidFill>
                <a:latin typeface="+mj-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00 Month YYYY</a:t>
            </a:r>
          </a:p>
        </p:txBody>
      </p:sp>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a:p>
        </p:txBody>
      </p:sp>
      <p:pic>
        <p:nvPicPr>
          <p:cNvPr id="3" name="Picture 2">
            <a:extLst>
              <a:ext uri="{FF2B5EF4-FFF2-40B4-BE49-F238E27FC236}">
                <a16:creationId xmlns:a16="http://schemas.microsoft.com/office/drawing/2014/main" id="{454040E8-663F-9D55-A412-CF6E1BABF208}"/>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6134780" y="359998"/>
            <a:ext cx="661191" cy="723198"/>
          </a:xfrm>
          <a:prstGeom prst="rect">
            <a:avLst/>
          </a:prstGeom>
        </p:spPr>
      </p:pic>
    </p:spTree>
    <p:extLst>
      <p:ext uri="{BB962C8B-B14F-4D97-AF65-F5344CB8AC3E}">
        <p14:creationId xmlns:p14="http://schemas.microsoft.com/office/powerpoint/2010/main" val="11126166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 1">
    <p:bg>
      <p:bgPr>
        <a:solidFill>
          <a:schemeClr val="accent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bg1"/>
                </a:solidFill>
                <a:latin typeface="+mn-lt"/>
              </a:defRPr>
            </a:lvl1pPr>
          </a:lstStyle>
          <a:p>
            <a:r>
              <a:rPr lang="en-AU"/>
              <a:t>NSW Department of Education</a:t>
            </a:r>
          </a:p>
          <a:p>
            <a:endParaRPr lang="en-AU" dirty="0"/>
          </a:p>
        </p:txBody>
      </p: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bg1"/>
                </a:solidFill>
                <a:latin typeface="+mj-lt"/>
              </a:defRPr>
            </a:lvl1pPr>
          </a:lstStyle>
          <a:p>
            <a:pPr>
              <a:lnSpc>
                <a:spcPct val="100000"/>
              </a:lnSpc>
            </a:pPr>
            <a:r>
              <a:rPr lang="en-AU" dirty="0"/>
              <a:t>Divider title</a:t>
            </a:r>
          </a:p>
        </p:txBody>
      </p:sp>
      <p:sp>
        <p:nvSpPr>
          <p:cNvPr id="4" name="Text Placeholder 4">
            <a:extLst>
              <a:ext uri="{FF2B5EF4-FFF2-40B4-BE49-F238E27FC236}">
                <a16:creationId xmlns:a16="http://schemas.microsoft.com/office/drawing/2014/main" id="{E0BFD460-00F6-C078-F72E-C89E7A3AE862}"/>
              </a:ext>
              <a:ext uri="{C183D7F6-B498-43B3-948B-1728B52AA6E4}">
                <adec:decorative xmlns:adec="http://schemas.microsoft.com/office/drawing/2017/decorative" val="0"/>
              </a:ext>
            </a:extLst>
          </p:cNvPr>
          <p:cNvSpPr>
            <a:spLocks noGrp="1"/>
          </p:cNvSpPr>
          <p:nvPr>
            <p:ph type="body" sz="quarter" idx="11" hasCustomPrompt="1"/>
          </p:nvPr>
        </p:nvSpPr>
        <p:spPr>
          <a:xfrm>
            <a:off x="540000" y="2162845"/>
            <a:ext cx="2880000" cy="1638301"/>
          </a:xfrm>
        </p:spPr>
        <p:txBody>
          <a:bodyPr anchor="t">
            <a:noAutofit/>
          </a:bodyPr>
          <a:lstStyle>
            <a:lvl1pPr algn="l">
              <a:lnSpc>
                <a:spcPct val="80000"/>
              </a:lnSpc>
              <a:spcAft>
                <a:spcPts val="0"/>
              </a:spcAft>
              <a:defRPr sz="15000">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sp>
        <p:nvSpPr>
          <p:cNvPr id="6" name="Oval 5">
            <a:extLst>
              <a:ext uri="{FF2B5EF4-FFF2-40B4-BE49-F238E27FC236}">
                <a16:creationId xmlns:a16="http://schemas.microsoft.com/office/drawing/2014/main" id="{5EBAE78F-1A35-0A2C-DBF4-48477CA8F3A7}"/>
              </a:ext>
            </a:extLst>
          </p:cNvPr>
          <p:cNvSpPr>
            <a:spLocks noGrp="1" noRot="1" noMove="1" noResize="1" noEditPoints="1" noAdjustHandles="1" noChangeArrowheads="1" noChangeShapeType="1"/>
          </p:cNvSpPr>
          <p:nvPr userDrawn="1"/>
        </p:nvSpPr>
        <p:spPr>
          <a:xfrm>
            <a:off x="11056620" y="289560"/>
            <a:ext cx="906780" cy="80068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 name="Picture 1">
            <a:extLst>
              <a:ext uri="{FF2B5EF4-FFF2-40B4-BE49-F238E27FC236}">
                <a16:creationId xmlns:a16="http://schemas.microsoft.com/office/drawing/2014/main" id="{1DE675F6-B3E6-7651-8B0E-50E39CE29B9F}"/>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171348" y="360000"/>
            <a:ext cx="660650" cy="715199"/>
          </a:xfrm>
          <a:prstGeom prst="rect">
            <a:avLst/>
          </a:prstGeom>
        </p:spPr>
      </p:pic>
    </p:spTree>
    <p:extLst>
      <p:ext uri="{BB962C8B-B14F-4D97-AF65-F5344CB8AC3E}">
        <p14:creationId xmlns:p14="http://schemas.microsoft.com/office/powerpoint/2010/main" val="2332385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vider 2">
    <p:bg>
      <p:bgPr>
        <a:solidFill>
          <a:schemeClr val="accent4"/>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AU"/>
              <a:t>NSW Department of Education</a:t>
            </a:r>
          </a:p>
          <a:p>
            <a:endParaRPr lang="en-AU" dirty="0"/>
          </a:p>
        </p:txBody>
      </p: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accent1"/>
                </a:solidFill>
                <a:latin typeface="+mj-lt"/>
              </a:defRPr>
            </a:lvl1pPr>
          </a:lstStyle>
          <a:p>
            <a:pPr>
              <a:lnSpc>
                <a:spcPct val="100000"/>
              </a:lnSpc>
            </a:pPr>
            <a:r>
              <a:rPr lang="en-AU" dirty="0"/>
              <a:t>Divider title</a:t>
            </a:r>
          </a:p>
        </p:txBody>
      </p:sp>
      <p:sp>
        <p:nvSpPr>
          <p:cNvPr id="4" name="Text Placeholder 4">
            <a:extLst>
              <a:ext uri="{FF2B5EF4-FFF2-40B4-BE49-F238E27FC236}">
                <a16:creationId xmlns:a16="http://schemas.microsoft.com/office/drawing/2014/main" id="{E0BFD460-00F6-C078-F72E-C89E7A3AE862}"/>
              </a:ext>
              <a:ext uri="{C183D7F6-B498-43B3-948B-1728B52AA6E4}">
                <adec:decorative xmlns:adec="http://schemas.microsoft.com/office/drawing/2017/decorative" val="0"/>
              </a:ext>
            </a:extLst>
          </p:cNvPr>
          <p:cNvSpPr>
            <a:spLocks noGrp="1"/>
          </p:cNvSpPr>
          <p:nvPr>
            <p:ph type="body" sz="quarter" idx="11" hasCustomPrompt="1"/>
          </p:nvPr>
        </p:nvSpPr>
        <p:spPr>
          <a:xfrm>
            <a:off x="540000" y="2162845"/>
            <a:ext cx="2880000" cy="1638301"/>
          </a:xfrm>
        </p:spPr>
        <p:txBody>
          <a:bodyPr anchor="t">
            <a:noAutofit/>
          </a:bodyPr>
          <a:lstStyle>
            <a:lvl1pPr algn="l">
              <a:lnSpc>
                <a:spcPct val="80000"/>
              </a:lnSpc>
              <a:spcAft>
                <a:spcPts val="0"/>
              </a:spcAft>
              <a:defRPr sz="15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spTree>
    <p:extLst>
      <p:ext uri="{BB962C8B-B14F-4D97-AF65-F5344CB8AC3E}">
        <p14:creationId xmlns:p14="http://schemas.microsoft.com/office/powerpoint/2010/main" val="3520987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vider 3">
    <p:bg>
      <p:bgPr>
        <a:solidFill>
          <a:schemeClr val="accent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B8FB9B9-103C-CE96-6233-29AE6002CCE6}"/>
              </a:ext>
            </a:extLst>
          </p:cNvPr>
          <p:cNvSpPr/>
          <p:nvPr userDrawn="1"/>
        </p:nvSpPr>
        <p:spPr>
          <a:xfrm>
            <a:off x="11027664" y="210312"/>
            <a:ext cx="950975" cy="10332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bg1"/>
                </a:solidFill>
                <a:latin typeface="+mn-lt"/>
              </a:defRPr>
            </a:lvl1pPr>
          </a:lstStyle>
          <a:p>
            <a:r>
              <a:rPr lang="en-AU"/>
              <a:t>NSW Department of Education</a:t>
            </a:r>
          </a:p>
          <a:p>
            <a:endParaRPr lang="en-AU" dirty="0"/>
          </a:p>
        </p:txBody>
      </p:sp>
      <p:sp>
        <p:nvSpPr>
          <p:cNvPr id="2" name="Title 1"/>
          <p:cNvSpPr>
            <a:spLocks noGrp="1"/>
          </p:cNvSpPr>
          <p:nvPr>
            <p:ph type="ctrTitle" hasCustomPrompt="1"/>
          </p:nvPr>
        </p:nvSpPr>
        <p:spPr>
          <a:xfrm>
            <a:off x="540000" y="4152935"/>
            <a:ext cx="6217187" cy="1224000"/>
          </a:xfrm>
          <a:ln>
            <a:noFill/>
          </a:ln>
        </p:spPr>
        <p:txBody>
          <a:bodyPr anchor="t">
            <a:noAutofit/>
          </a:bodyPr>
          <a:lstStyle>
            <a:lvl1pPr algn="l">
              <a:lnSpc>
                <a:spcPct val="110000"/>
              </a:lnSpc>
              <a:defRPr sz="4800">
                <a:solidFill>
                  <a:schemeClr val="bg1"/>
                </a:solidFill>
                <a:latin typeface="+mj-lt"/>
              </a:defRPr>
            </a:lvl1pPr>
          </a:lstStyle>
          <a:p>
            <a:pPr>
              <a:lnSpc>
                <a:spcPct val="100000"/>
              </a:lnSpc>
            </a:pPr>
            <a:r>
              <a:rPr lang="en-AU" dirty="0"/>
              <a:t>Divider 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1" y="0"/>
            <a:ext cx="5063999" cy="6858000"/>
          </a:xfrm>
        </p:spPr>
        <p:txBody>
          <a:bodyPr/>
          <a:lstStyle>
            <a:lvl1pPr>
              <a:defRPr>
                <a:solidFill>
                  <a:schemeClr val="bg1"/>
                </a:solidFill>
              </a:defRPr>
            </a:lvl1pPr>
          </a:lstStyle>
          <a:p>
            <a:r>
              <a:rPr lang="en-US"/>
              <a:t>Click icon to add picture</a:t>
            </a:r>
            <a:endParaRPr lang="en-AU" dirty="0"/>
          </a:p>
        </p:txBody>
      </p:sp>
      <p:sp>
        <p:nvSpPr>
          <p:cNvPr id="10" name="Text Placeholder 4">
            <a:extLst>
              <a:ext uri="{FF2B5EF4-FFF2-40B4-BE49-F238E27FC236}">
                <a16:creationId xmlns:a16="http://schemas.microsoft.com/office/drawing/2014/main" id="{DA50952E-99C6-4BA0-A8E1-7EE82E8084D5}"/>
              </a:ext>
              <a:ext uri="{C183D7F6-B498-43B3-948B-1728B52AA6E4}">
                <adec:decorative xmlns:adec="http://schemas.microsoft.com/office/drawing/2017/decorative" val="0"/>
              </a:ext>
            </a:extLst>
          </p:cNvPr>
          <p:cNvSpPr>
            <a:spLocks noGrp="1"/>
          </p:cNvSpPr>
          <p:nvPr>
            <p:ph type="body" sz="quarter" idx="11" hasCustomPrompt="1"/>
          </p:nvPr>
        </p:nvSpPr>
        <p:spPr>
          <a:xfrm>
            <a:off x="540000" y="2247899"/>
            <a:ext cx="2880000" cy="1638301"/>
          </a:xfrm>
        </p:spPr>
        <p:txBody>
          <a:bodyPr anchor="t">
            <a:noAutofit/>
          </a:bodyPr>
          <a:lstStyle>
            <a:lvl1pPr algn="l">
              <a:lnSpc>
                <a:spcPct val="80000"/>
              </a:lnSpc>
              <a:spcAft>
                <a:spcPts val="0"/>
              </a:spcAft>
              <a:defRPr sz="15000">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pic>
        <p:nvPicPr>
          <p:cNvPr id="7" name="Picture 6">
            <a:extLst>
              <a:ext uri="{FF2B5EF4-FFF2-40B4-BE49-F238E27FC236}">
                <a16:creationId xmlns:a16="http://schemas.microsoft.com/office/drawing/2014/main" id="{E1E50149-E853-8C5B-AA8D-D4A37E17848B}"/>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6135329" y="360000"/>
            <a:ext cx="660650" cy="715199"/>
          </a:xfrm>
          <a:prstGeom prst="rect">
            <a:avLst/>
          </a:prstGeom>
        </p:spPr>
      </p:pic>
    </p:spTree>
    <p:extLst>
      <p:ext uri="{BB962C8B-B14F-4D97-AF65-F5344CB8AC3E}">
        <p14:creationId xmlns:p14="http://schemas.microsoft.com/office/powerpoint/2010/main" val="3475489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4">
    <p:bg>
      <p:bgPr>
        <a:solidFill>
          <a:schemeClr val="accent4"/>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B8FB9B9-103C-CE96-6233-29AE6002CCE6}"/>
              </a:ext>
            </a:extLst>
          </p:cNvPr>
          <p:cNvSpPr/>
          <p:nvPr userDrawn="1"/>
        </p:nvSpPr>
        <p:spPr>
          <a:xfrm>
            <a:off x="11027664" y="210312"/>
            <a:ext cx="950975" cy="103327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AU"/>
              <a:t>NSW Department of Education</a:t>
            </a:r>
          </a:p>
          <a:p>
            <a:endParaRPr lang="en-AU" dirty="0"/>
          </a:p>
        </p:txBody>
      </p:sp>
      <p:sp>
        <p:nvSpPr>
          <p:cNvPr id="2" name="Title 1"/>
          <p:cNvSpPr>
            <a:spLocks noGrp="1"/>
          </p:cNvSpPr>
          <p:nvPr>
            <p:ph type="ctrTitle" hasCustomPrompt="1"/>
          </p:nvPr>
        </p:nvSpPr>
        <p:spPr>
          <a:xfrm>
            <a:off x="540000" y="4152935"/>
            <a:ext cx="6217187" cy="1224000"/>
          </a:xfrm>
          <a:ln>
            <a:noFill/>
          </a:ln>
        </p:spPr>
        <p:txBody>
          <a:bodyPr anchor="t">
            <a:noAutofit/>
          </a:bodyPr>
          <a:lstStyle>
            <a:lvl1pPr algn="l">
              <a:lnSpc>
                <a:spcPct val="110000"/>
              </a:lnSpc>
              <a:defRPr sz="4800">
                <a:solidFill>
                  <a:schemeClr val="accent1"/>
                </a:solidFill>
                <a:latin typeface="+mj-lt"/>
              </a:defRPr>
            </a:lvl1pPr>
          </a:lstStyle>
          <a:p>
            <a:pPr>
              <a:lnSpc>
                <a:spcPct val="100000"/>
              </a:lnSpc>
            </a:pPr>
            <a:r>
              <a:rPr lang="en-AU" dirty="0"/>
              <a:t>Divider 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1" y="0"/>
            <a:ext cx="5063999" cy="6858000"/>
          </a:xfrm>
        </p:spPr>
        <p:txBody>
          <a:bodyPr/>
          <a:lstStyle>
            <a:lvl1pPr>
              <a:defRPr>
                <a:solidFill>
                  <a:schemeClr val="accent2"/>
                </a:solidFill>
              </a:defRPr>
            </a:lvl1pPr>
          </a:lstStyle>
          <a:p>
            <a:r>
              <a:rPr lang="en-US"/>
              <a:t>Click icon to add picture</a:t>
            </a:r>
            <a:endParaRPr lang="en-AU" dirty="0"/>
          </a:p>
        </p:txBody>
      </p:sp>
      <p:sp>
        <p:nvSpPr>
          <p:cNvPr id="10" name="Text Placeholder 4">
            <a:extLst>
              <a:ext uri="{FF2B5EF4-FFF2-40B4-BE49-F238E27FC236}">
                <a16:creationId xmlns:a16="http://schemas.microsoft.com/office/drawing/2014/main" id="{DA50952E-99C6-4BA0-A8E1-7EE82E8084D5}"/>
              </a:ext>
              <a:ext uri="{C183D7F6-B498-43B3-948B-1728B52AA6E4}">
                <adec:decorative xmlns:adec="http://schemas.microsoft.com/office/drawing/2017/decorative" val="0"/>
              </a:ext>
            </a:extLst>
          </p:cNvPr>
          <p:cNvSpPr>
            <a:spLocks noGrp="1"/>
          </p:cNvSpPr>
          <p:nvPr>
            <p:ph type="body" sz="quarter" idx="11" hasCustomPrompt="1"/>
          </p:nvPr>
        </p:nvSpPr>
        <p:spPr>
          <a:xfrm>
            <a:off x="540000" y="2247899"/>
            <a:ext cx="2880000" cy="1638301"/>
          </a:xfrm>
        </p:spPr>
        <p:txBody>
          <a:bodyPr anchor="t">
            <a:noAutofit/>
          </a:bodyPr>
          <a:lstStyle>
            <a:lvl1pPr algn="l">
              <a:lnSpc>
                <a:spcPct val="80000"/>
              </a:lnSpc>
              <a:spcAft>
                <a:spcPts val="0"/>
              </a:spcAft>
              <a:defRPr sz="15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pic>
        <p:nvPicPr>
          <p:cNvPr id="5" name="Picture 4">
            <a:extLst>
              <a:ext uri="{FF2B5EF4-FFF2-40B4-BE49-F238E27FC236}">
                <a16:creationId xmlns:a16="http://schemas.microsoft.com/office/drawing/2014/main" id="{BE67997B-1EF6-0F8C-A7CA-C69549ADFDA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6134780" y="359998"/>
            <a:ext cx="661191" cy="723198"/>
          </a:xfrm>
          <a:prstGeom prst="rect">
            <a:avLst/>
          </a:prstGeom>
        </p:spPr>
      </p:pic>
    </p:spTree>
    <p:extLst>
      <p:ext uri="{BB962C8B-B14F-4D97-AF65-F5344CB8AC3E}">
        <p14:creationId xmlns:p14="http://schemas.microsoft.com/office/powerpoint/2010/main" val="1969549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US"/>
              <a:t>Click to edit Master title style</a:t>
            </a:r>
          </a:p>
        </p:txBody>
      </p:sp>
      <p:pic>
        <p:nvPicPr>
          <p:cNvPr id="8" name="Picture 7" descr="NSW Government logo">
            <a:extLst>
              <a:ext uri="{FF2B5EF4-FFF2-40B4-BE49-F238E27FC236}">
                <a16:creationId xmlns:a16="http://schemas.microsoft.com/office/drawing/2014/main" id="{CCBF5FED-71CD-4122-8BE4-CA4C03A99224}"/>
              </a:ext>
            </a:extLst>
          </p:cNvPr>
          <p:cNvPicPr>
            <a:picLocks noChangeAspect="1"/>
          </p:cNvPicPr>
          <p:nvPr userDrawn="1"/>
        </p:nvPicPr>
        <p:blipFill>
          <a:blip r:embed="rId3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marL="0" marR="0" lvl="0"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Click to edit Master text styles</a:t>
            </a:r>
          </a:p>
          <a:p>
            <a:pPr marL="0" marR="0" lvl="1"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Second level</a:t>
            </a:r>
          </a:p>
          <a:p>
            <a:pPr marL="0" marR="0" lvl="2"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Third level</a:t>
            </a:r>
          </a:p>
          <a:p>
            <a:pPr marL="0" marR="0" lvl="3"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Fourth level</a:t>
            </a:r>
          </a:p>
          <a:p>
            <a:pPr marL="0" marR="0" lvl="4"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Fifth level</a:t>
            </a:r>
            <a:endParaRPr kumimoji="0" lang="en-US" sz="1800" b="0" i="0" u="none" strike="noStrike" kern="1200" cap="none" spc="0" normalizeH="0" baseline="0" noProof="0" dirty="0">
              <a:ln>
                <a:noFill/>
              </a:ln>
              <a:solidFill>
                <a:srgbClr val="22272B"/>
              </a:solidFill>
              <a:effectLst/>
              <a:uLnTx/>
              <a:uFillTx/>
              <a:latin typeface="Public Sans Light"/>
              <a:ea typeface="+mn-ea"/>
              <a:cs typeface="+mn-cs"/>
            </a:endParaRP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a:p>
        </p:txBody>
      </p:sp>
    </p:spTree>
    <p:extLst>
      <p:ext uri="{BB962C8B-B14F-4D97-AF65-F5344CB8AC3E}">
        <p14:creationId xmlns:p14="http://schemas.microsoft.com/office/powerpoint/2010/main" val="568916628"/>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 id="2147483727" r:id="rId12"/>
    <p:sldLayoutId id="2147483728" r:id="rId13"/>
    <p:sldLayoutId id="2147483729" r:id="rId14"/>
    <p:sldLayoutId id="2147483730" r:id="rId15"/>
    <p:sldLayoutId id="2147483731" r:id="rId16"/>
    <p:sldLayoutId id="2147483732" r:id="rId17"/>
    <p:sldLayoutId id="2147483733" r:id="rId18"/>
    <p:sldLayoutId id="2147483734" r:id="rId19"/>
    <p:sldLayoutId id="2147483735" r:id="rId20"/>
    <p:sldLayoutId id="2147483736" r:id="rId21"/>
    <p:sldLayoutId id="2147483737" r:id="rId22"/>
    <p:sldLayoutId id="2147483738" r:id="rId23"/>
    <p:sldLayoutId id="2147483739" r:id="rId24"/>
    <p:sldLayoutId id="2147483740" r:id="rId25"/>
    <p:sldLayoutId id="2147483741" r:id="rId26"/>
    <p:sldLayoutId id="2147483742" r:id="rId27"/>
    <p:sldLayoutId id="2147483743" r:id="rId28"/>
    <p:sldLayoutId id="2147483744" r:id="rId29"/>
    <p:sldLayoutId id="2147483745"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377"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png"/><Relationship Id="rId2" Type="http://schemas.openxmlformats.org/officeDocument/2006/relationships/notesSlide" Target="../notesSlides/notesSlide1.xml"/><Relationship Id="rId1" Type="http://schemas.openxmlformats.org/officeDocument/2006/relationships/slideLayout" Target="../slideLayouts/slideLayout26.xml"/><Relationship Id="rId6" Type="http://schemas.openxmlformats.org/officeDocument/2006/relationships/image" Target="../media/image13.png"/><Relationship Id="rId11" Type="http://schemas.openxmlformats.org/officeDocument/2006/relationships/image" Target="../media/image18.png"/><Relationship Id="rId5" Type="http://schemas.openxmlformats.org/officeDocument/2006/relationships/image" Target="../media/image12.jpeg"/><Relationship Id="rId10" Type="http://schemas.openxmlformats.org/officeDocument/2006/relationships/image" Target="../media/image17.png"/><Relationship Id="rId4" Type="http://schemas.openxmlformats.org/officeDocument/2006/relationships/image" Target="../media/image11.png"/><Relationship Id="rId9" Type="http://schemas.openxmlformats.org/officeDocument/2006/relationships/image" Target="../media/image16.png"/></Relationships>
</file>

<file path=ppt/slides/_rels/slide3.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png"/><Relationship Id="rId2" Type="http://schemas.openxmlformats.org/officeDocument/2006/relationships/notesSlide" Target="../notesSlides/notesSlide2.xml"/><Relationship Id="rId1" Type="http://schemas.openxmlformats.org/officeDocument/2006/relationships/slideLayout" Target="../slideLayouts/slideLayout26.xml"/><Relationship Id="rId6" Type="http://schemas.openxmlformats.org/officeDocument/2006/relationships/image" Target="../media/image13.png"/><Relationship Id="rId11" Type="http://schemas.openxmlformats.org/officeDocument/2006/relationships/image" Target="../media/image18.png"/><Relationship Id="rId5" Type="http://schemas.openxmlformats.org/officeDocument/2006/relationships/image" Target="../media/image12.jpeg"/><Relationship Id="rId10" Type="http://schemas.openxmlformats.org/officeDocument/2006/relationships/image" Target="../media/image17.png"/><Relationship Id="rId4" Type="http://schemas.openxmlformats.org/officeDocument/2006/relationships/image" Target="../media/image11.png"/><Relationship Id="rId9" Type="http://schemas.openxmlformats.org/officeDocument/2006/relationships/image" Target="../media/image16.png"/></Relationships>
</file>

<file path=ppt/slides/_rels/slide4.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hyperlink" Target="https://education.nsw.gov.au/rights-and-accountability/copyright" TargetMode="External"/><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Title 64">
            <a:extLst>
              <a:ext uri="{FF2B5EF4-FFF2-40B4-BE49-F238E27FC236}">
                <a16:creationId xmlns:a16="http://schemas.microsoft.com/office/drawing/2014/main" id="{F032084D-E476-3927-7F15-8BBD868AB18D}"/>
              </a:ext>
            </a:extLst>
          </p:cNvPr>
          <p:cNvSpPr>
            <a:spLocks noGrp="1"/>
          </p:cNvSpPr>
          <p:nvPr>
            <p:ph type="ctrTitle"/>
          </p:nvPr>
        </p:nvSpPr>
        <p:spPr/>
        <p:txBody>
          <a:bodyPr/>
          <a:lstStyle/>
          <a:p>
            <a:r>
              <a:rPr lang="en-AU" dirty="0"/>
              <a:t>Learning map – What’s in my bag?</a:t>
            </a:r>
          </a:p>
        </p:txBody>
      </p:sp>
      <p:sp>
        <p:nvSpPr>
          <p:cNvPr id="4" name="Text Placeholder 3">
            <a:extLst>
              <a:ext uri="{FF2B5EF4-FFF2-40B4-BE49-F238E27FC236}">
                <a16:creationId xmlns:a16="http://schemas.microsoft.com/office/drawing/2014/main" id="{B6600373-9868-42A5-4AB5-61D4A2A15988}"/>
              </a:ext>
            </a:extLst>
          </p:cNvPr>
          <p:cNvSpPr>
            <a:spLocks noGrp="1"/>
          </p:cNvSpPr>
          <p:nvPr>
            <p:ph type="body" sz="quarter" idx="14"/>
          </p:nvPr>
        </p:nvSpPr>
        <p:spPr/>
        <p:txBody>
          <a:bodyPr/>
          <a:lstStyle/>
          <a:p>
            <a:r>
              <a:rPr lang="en-AU" dirty="0"/>
              <a:t>Stage 1</a:t>
            </a:r>
          </a:p>
        </p:txBody>
      </p:sp>
      <p:sp>
        <p:nvSpPr>
          <p:cNvPr id="2" name="Footer Placeholder 6">
            <a:extLst>
              <a:ext uri="{FF2B5EF4-FFF2-40B4-BE49-F238E27FC236}">
                <a16:creationId xmlns:a16="http://schemas.microsoft.com/office/drawing/2014/main" id="{C43C3005-DC00-79B0-6ED4-6E598ACCB144}"/>
              </a:ext>
            </a:extLst>
          </p:cNvPr>
          <p:cNvSpPr>
            <a:spLocks noGrp="1"/>
          </p:cNvSpPr>
          <p:nvPr>
            <p:ph type="ftr" sz="quarter" idx="3"/>
          </p:nvPr>
        </p:nvSpPr>
        <p:spPr/>
        <p:txBody>
          <a:bodyPr/>
          <a:lstStyle/>
          <a:p>
            <a:r>
              <a:rPr lang="en-US" dirty="0">
                <a:latin typeface="+mn-lt"/>
              </a:rPr>
              <a:t>NSW Department of Education</a:t>
            </a:r>
            <a:endParaRPr lang="en-AU" dirty="0">
              <a:latin typeface="+mn-lt"/>
            </a:endParaRPr>
          </a:p>
        </p:txBody>
      </p:sp>
    </p:spTree>
    <p:extLst>
      <p:ext uri="{BB962C8B-B14F-4D97-AF65-F5344CB8AC3E}">
        <p14:creationId xmlns:p14="http://schemas.microsoft.com/office/powerpoint/2010/main" val="1003715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7DC787A-F249-8387-D106-CFEE8A965854}"/>
              </a:ext>
            </a:extLst>
          </p:cNvPr>
          <p:cNvSpPr>
            <a:spLocks noGrp="1"/>
          </p:cNvSpPr>
          <p:nvPr>
            <p:ph type="title"/>
          </p:nvPr>
        </p:nvSpPr>
        <p:spPr/>
        <p:txBody>
          <a:bodyPr/>
          <a:lstStyle/>
          <a:p>
            <a:r>
              <a:rPr lang="en-US" dirty="0"/>
              <a:t>What’s in my bag?</a:t>
            </a:r>
            <a:endParaRPr lang="en-AU" dirty="0"/>
          </a:p>
        </p:txBody>
      </p:sp>
      <p:sp>
        <p:nvSpPr>
          <p:cNvPr id="10" name="Text Placeholder 9">
            <a:extLst>
              <a:ext uri="{FF2B5EF4-FFF2-40B4-BE49-F238E27FC236}">
                <a16:creationId xmlns:a16="http://schemas.microsoft.com/office/drawing/2014/main" id="{259678EB-E4BD-1251-2CB9-7C8F58E2DF8B}"/>
              </a:ext>
            </a:extLst>
          </p:cNvPr>
          <p:cNvSpPr>
            <a:spLocks noGrp="1"/>
          </p:cNvSpPr>
          <p:nvPr>
            <p:ph type="body" sz="quarter" idx="18"/>
          </p:nvPr>
        </p:nvSpPr>
        <p:spPr/>
        <p:txBody>
          <a:bodyPr/>
          <a:lstStyle/>
          <a:p>
            <a:r>
              <a:rPr lang="en-AU" dirty="0">
                <a:solidFill>
                  <a:srgbClr val="146CFD"/>
                </a:solidFill>
                <a:latin typeface="Public Sans SemiBold" pitchFamily="2" charset="0"/>
              </a:rPr>
              <a:t>Stage 1</a:t>
            </a:r>
          </a:p>
        </p:txBody>
      </p:sp>
      <p:pic>
        <p:nvPicPr>
          <p:cNvPr id="5" name="Picture 4">
            <a:extLst>
              <a:ext uri="{FF2B5EF4-FFF2-40B4-BE49-F238E27FC236}">
                <a16:creationId xmlns:a16="http://schemas.microsoft.com/office/drawing/2014/main" id="{AEF05DCD-96A0-EF3A-4031-B142FAF97F27}"/>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360000" y="1666992"/>
            <a:ext cx="10666828" cy="4363067"/>
          </a:xfrm>
          <a:prstGeom prst="rect">
            <a:avLst/>
          </a:prstGeom>
        </p:spPr>
      </p:pic>
      <p:grpSp>
        <p:nvGrpSpPr>
          <p:cNvPr id="11" name="Group 10" descr="1. Clothes">
            <a:extLst>
              <a:ext uri="{FF2B5EF4-FFF2-40B4-BE49-F238E27FC236}">
                <a16:creationId xmlns:a16="http://schemas.microsoft.com/office/drawing/2014/main" id="{3B424BB0-8811-0755-6679-5B65A20FA6F7}"/>
              </a:ext>
            </a:extLst>
          </p:cNvPr>
          <p:cNvGrpSpPr/>
          <p:nvPr/>
        </p:nvGrpSpPr>
        <p:grpSpPr>
          <a:xfrm>
            <a:off x="1370490" y="1197407"/>
            <a:ext cx="1473169" cy="2429673"/>
            <a:chOff x="2243772" y="1191867"/>
            <a:chExt cx="1473169" cy="2429673"/>
          </a:xfrm>
        </p:grpSpPr>
        <p:sp>
          <p:nvSpPr>
            <p:cNvPr id="7" name="Text Placeholder 3">
              <a:extLst>
                <a:ext uri="{FF2B5EF4-FFF2-40B4-BE49-F238E27FC236}">
                  <a16:creationId xmlns:a16="http://schemas.microsoft.com/office/drawing/2014/main" id="{9476CCFF-88C1-1A48-316E-070F740597D0}"/>
                </a:ext>
              </a:extLst>
            </p:cNvPr>
            <p:cNvSpPr txBox="1">
              <a:spLocks/>
            </p:cNvSpPr>
            <p:nvPr/>
          </p:nvSpPr>
          <p:spPr>
            <a:xfrm>
              <a:off x="2292023" y="1191867"/>
              <a:ext cx="1376666"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a:pPr>
              <a:r>
                <a:rPr lang="en-AU" sz="1600" dirty="0">
                  <a:latin typeface="+mn-lt"/>
                </a:rPr>
                <a:t>Clothes</a:t>
              </a:r>
            </a:p>
          </p:txBody>
        </p:sp>
        <p:pic>
          <p:nvPicPr>
            <p:cNvPr id="32" name="Picture 31">
              <a:extLst>
                <a:ext uri="{FF2B5EF4-FFF2-40B4-BE49-F238E27FC236}">
                  <a16:creationId xmlns:a16="http://schemas.microsoft.com/office/drawing/2014/main" id="{C7D2823B-FE1A-66A7-E644-FB3F6B895E18}"/>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2649952" y="1962413"/>
              <a:ext cx="660809" cy="653925"/>
            </a:xfrm>
            <a:prstGeom prst="rect">
              <a:avLst/>
            </a:prstGeom>
          </p:spPr>
        </p:pic>
        <p:pic>
          <p:nvPicPr>
            <p:cNvPr id="3" name="Picture 2">
              <a:extLst>
                <a:ext uri="{FF2B5EF4-FFF2-40B4-BE49-F238E27FC236}">
                  <a16:creationId xmlns:a16="http://schemas.microsoft.com/office/drawing/2014/main" id="{B5FFD767-A170-170C-125E-208F6373E0AB}"/>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2243772" y="2746992"/>
              <a:ext cx="1473169" cy="874548"/>
            </a:xfrm>
            <a:prstGeom prst="rect">
              <a:avLst/>
            </a:prstGeom>
          </p:spPr>
        </p:pic>
      </p:grpSp>
      <p:grpSp>
        <p:nvGrpSpPr>
          <p:cNvPr id="12" name="Group 11" descr="2. Weather and seasons">
            <a:extLst>
              <a:ext uri="{FF2B5EF4-FFF2-40B4-BE49-F238E27FC236}">
                <a16:creationId xmlns:a16="http://schemas.microsoft.com/office/drawing/2014/main" id="{1E9E0127-3E94-F524-68CD-F77BD7066E94}"/>
              </a:ext>
            </a:extLst>
          </p:cNvPr>
          <p:cNvGrpSpPr/>
          <p:nvPr/>
        </p:nvGrpSpPr>
        <p:grpSpPr>
          <a:xfrm>
            <a:off x="3194857" y="1197407"/>
            <a:ext cx="1745907" cy="2429673"/>
            <a:chOff x="4273800" y="1191867"/>
            <a:chExt cx="1745907" cy="2429673"/>
          </a:xfrm>
        </p:grpSpPr>
        <p:sp>
          <p:nvSpPr>
            <p:cNvPr id="44" name="Text Placeholder 3">
              <a:extLst>
                <a:ext uri="{FF2B5EF4-FFF2-40B4-BE49-F238E27FC236}">
                  <a16:creationId xmlns:a16="http://schemas.microsoft.com/office/drawing/2014/main" id="{D173BCDC-50C1-8AF1-52C6-3FA9C16B4788}"/>
                </a:ext>
              </a:extLst>
            </p:cNvPr>
            <p:cNvSpPr txBox="1">
              <a:spLocks/>
            </p:cNvSpPr>
            <p:nvPr/>
          </p:nvSpPr>
          <p:spPr>
            <a:xfrm>
              <a:off x="4273800" y="1191867"/>
              <a:ext cx="1745907"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2"/>
              </a:pPr>
              <a:r>
                <a:rPr lang="en-AU" sz="1600" dirty="0">
                  <a:latin typeface="+mn-lt"/>
                </a:rPr>
                <a:t>Weather and seasons</a:t>
              </a:r>
            </a:p>
          </p:txBody>
        </p:sp>
        <p:pic>
          <p:nvPicPr>
            <p:cNvPr id="45" name="Picture 44">
              <a:extLst>
                <a:ext uri="{FF2B5EF4-FFF2-40B4-BE49-F238E27FC236}">
                  <a16:creationId xmlns:a16="http://schemas.microsoft.com/office/drawing/2014/main" id="{4F88FB29-D62C-1450-4F69-233AFB6A9853}"/>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4816349" y="1962413"/>
              <a:ext cx="660809" cy="653925"/>
            </a:xfrm>
            <a:prstGeom prst="rect">
              <a:avLst/>
            </a:prstGeom>
          </p:spPr>
        </p:pic>
        <p:pic>
          <p:nvPicPr>
            <p:cNvPr id="6" name="Picture 5">
              <a:extLst>
                <a:ext uri="{FF2B5EF4-FFF2-40B4-BE49-F238E27FC236}">
                  <a16:creationId xmlns:a16="http://schemas.microsoft.com/office/drawing/2014/main" id="{7E94AA95-128B-7817-6048-15874F24ADA9}"/>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4788020" y="2885358"/>
              <a:ext cx="717466" cy="736182"/>
            </a:xfrm>
            <a:prstGeom prst="rect">
              <a:avLst/>
            </a:prstGeom>
          </p:spPr>
        </p:pic>
      </p:grpSp>
      <p:grpSp>
        <p:nvGrpSpPr>
          <p:cNvPr id="13" name="Group 12" descr="3. Where are you going on holiday?">
            <a:extLst>
              <a:ext uri="{FF2B5EF4-FFF2-40B4-BE49-F238E27FC236}">
                <a16:creationId xmlns:a16="http://schemas.microsoft.com/office/drawing/2014/main" id="{0AB9FC9B-4563-8DFF-E61F-B50D361CA570}"/>
              </a:ext>
            </a:extLst>
          </p:cNvPr>
          <p:cNvGrpSpPr/>
          <p:nvPr/>
        </p:nvGrpSpPr>
        <p:grpSpPr>
          <a:xfrm>
            <a:off x="5291962" y="1197407"/>
            <a:ext cx="2195843" cy="2429673"/>
            <a:chOff x="6320053" y="1191867"/>
            <a:chExt cx="2195843" cy="2429673"/>
          </a:xfrm>
        </p:grpSpPr>
        <p:sp>
          <p:nvSpPr>
            <p:cNvPr id="48" name="Text Placeholder 3">
              <a:extLst>
                <a:ext uri="{FF2B5EF4-FFF2-40B4-BE49-F238E27FC236}">
                  <a16:creationId xmlns:a16="http://schemas.microsoft.com/office/drawing/2014/main" id="{1ED1529D-5CE3-65C4-CEA6-5EA5442D4B80}"/>
                </a:ext>
              </a:extLst>
            </p:cNvPr>
            <p:cNvSpPr txBox="1">
              <a:spLocks/>
            </p:cNvSpPr>
            <p:nvPr/>
          </p:nvSpPr>
          <p:spPr>
            <a:xfrm>
              <a:off x="6320053" y="1191867"/>
              <a:ext cx="2195843" cy="644320"/>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3"/>
              </a:pPr>
              <a:r>
                <a:rPr lang="en-AU" sz="1600" dirty="0">
                  <a:latin typeface="+mn-lt"/>
                </a:rPr>
                <a:t>Where are you going on holiday? </a:t>
              </a:r>
            </a:p>
          </p:txBody>
        </p:sp>
        <p:pic>
          <p:nvPicPr>
            <p:cNvPr id="49" name="Picture 48">
              <a:extLst>
                <a:ext uri="{FF2B5EF4-FFF2-40B4-BE49-F238E27FC236}">
                  <a16:creationId xmlns:a16="http://schemas.microsoft.com/office/drawing/2014/main" id="{1C65AAB2-69A1-7389-A73E-3669FEB97731}"/>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7087570" y="1962413"/>
              <a:ext cx="660809" cy="653925"/>
            </a:xfrm>
            <a:prstGeom prst="rect">
              <a:avLst/>
            </a:prstGeom>
          </p:spPr>
        </p:pic>
        <p:pic>
          <p:nvPicPr>
            <p:cNvPr id="8" name="Picture 7">
              <a:extLst>
                <a:ext uri="{FF2B5EF4-FFF2-40B4-BE49-F238E27FC236}">
                  <a16:creationId xmlns:a16="http://schemas.microsoft.com/office/drawing/2014/main" id="{88ABC353-CA73-FBE0-4124-08C0659D102E}"/>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6999332" y="2744385"/>
              <a:ext cx="837285" cy="877155"/>
            </a:xfrm>
            <a:prstGeom prst="rect">
              <a:avLst/>
            </a:prstGeom>
          </p:spPr>
        </p:pic>
      </p:grpSp>
      <p:grpSp>
        <p:nvGrpSpPr>
          <p:cNvPr id="14" name="Group 13" descr="4. You should bring...">
            <a:extLst>
              <a:ext uri="{FF2B5EF4-FFF2-40B4-BE49-F238E27FC236}">
                <a16:creationId xmlns:a16="http://schemas.microsoft.com/office/drawing/2014/main" id="{6AF0234C-9EA1-B9DF-8743-1676BA6E49F6}"/>
              </a:ext>
            </a:extLst>
          </p:cNvPr>
          <p:cNvGrpSpPr/>
          <p:nvPr/>
        </p:nvGrpSpPr>
        <p:grpSpPr>
          <a:xfrm>
            <a:off x="7839004" y="1197407"/>
            <a:ext cx="2259164" cy="2429673"/>
            <a:chOff x="8712286" y="1191867"/>
            <a:chExt cx="2259164" cy="2429673"/>
          </a:xfrm>
        </p:grpSpPr>
        <p:sp>
          <p:nvSpPr>
            <p:cNvPr id="52" name="Text Placeholder 3">
              <a:extLst>
                <a:ext uri="{FF2B5EF4-FFF2-40B4-BE49-F238E27FC236}">
                  <a16:creationId xmlns:a16="http://schemas.microsoft.com/office/drawing/2014/main" id="{CB634D5D-97A1-78E6-3E2C-714F438685D6}"/>
                </a:ext>
              </a:extLst>
            </p:cNvPr>
            <p:cNvSpPr txBox="1">
              <a:spLocks/>
            </p:cNvSpPr>
            <p:nvPr/>
          </p:nvSpPr>
          <p:spPr>
            <a:xfrm>
              <a:off x="8712286" y="1191867"/>
              <a:ext cx="2259164"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4"/>
              </a:pPr>
              <a:r>
                <a:rPr lang="en-AU" sz="1600" dirty="0">
                  <a:latin typeface="+mn-lt"/>
                </a:rPr>
                <a:t>You should bring…</a:t>
              </a:r>
            </a:p>
          </p:txBody>
        </p:sp>
        <p:pic>
          <p:nvPicPr>
            <p:cNvPr id="53" name="Picture 52">
              <a:extLst>
                <a:ext uri="{FF2B5EF4-FFF2-40B4-BE49-F238E27FC236}">
                  <a16:creationId xmlns:a16="http://schemas.microsoft.com/office/drawing/2014/main" id="{5E386324-698E-0CCC-01C6-775C9867E358}"/>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9511464" y="1962413"/>
              <a:ext cx="660809" cy="653925"/>
            </a:xfrm>
            <a:prstGeom prst="rect">
              <a:avLst/>
            </a:prstGeom>
          </p:spPr>
        </p:pic>
        <p:pic>
          <p:nvPicPr>
            <p:cNvPr id="9" name="Picture 8">
              <a:extLst>
                <a:ext uri="{FF2B5EF4-FFF2-40B4-BE49-F238E27FC236}">
                  <a16:creationId xmlns:a16="http://schemas.microsoft.com/office/drawing/2014/main" id="{6DC03C23-75A2-D66B-F62B-07523708A9B3}"/>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9436498" y="2784646"/>
              <a:ext cx="810741" cy="836894"/>
            </a:xfrm>
            <a:prstGeom prst="rect">
              <a:avLst/>
            </a:prstGeom>
          </p:spPr>
        </p:pic>
      </p:grpSp>
      <p:grpSp>
        <p:nvGrpSpPr>
          <p:cNvPr id="15" name="Group 14" descr="5. Assessment criteria">
            <a:extLst>
              <a:ext uri="{FF2B5EF4-FFF2-40B4-BE49-F238E27FC236}">
                <a16:creationId xmlns:a16="http://schemas.microsoft.com/office/drawing/2014/main" id="{1DA60F28-38F4-E32E-D7D6-DFB499B25D82}"/>
              </a:ext>
            </a:extLst>
          </p:cNvPr>
          <p:cNvGrpSpPr/>
          <p:nvPr/>
        </p:nvGrpSpPr>
        <p:grpSpPr>
          <a:xfrm>
            <a:off x="7708862" y="3476538"/>
            <a:ext cx="3748363" cy="657225"/>
            <a:chOff x="7708862" y="3476538"/>
            <a:chExt cx="3748363" cy="657225"/>
          </a:xfrm>
        </p:grpSpPr>
        <p:sp>
          <p:nvSpPr>
            <p:cNvPr id="56" name="Text Placeholder 3">
              <a:extLst>
                <a:ext uri="{FF2B5EF4-FFF2-40B4-BE49-F238E27FC236}">
                  <a16:creationId xmlns:a16="http://schemas.microsoft.com/office/drawing/2014/main" id="{D854D3A0-33E9-031B-17A8-B6AC871176A7}"/>
                </a:ext>
              </a:extLst>
            </p:cNvPr>
            <p:cNvSpPr txBox="1">
              <a:spLocks/>
            </p:cNvSpPr>
            <p:nvPr/>
          </p:nvSpPr>
          <p:spPr>
            <a:xfrm>
              <a:off x="7708862" y="3588192"/>
              <a:ext cx="2452449" cy="433916"/>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5"/>
              </a:pPr>
              <a:r>
                <a:rPr lang="en-AU" sz="1600" dirty="0">
                  <a:latin typeface="+mn-lt"/>
                </a:rPr>
                <a:t>Assessment criteria</a:t>
              </a:r>
            </a:p>
          </p:txBody>
        </p:sp>
        <p:pic>
          <p:nvPicPr>
            <p:cNvPr id="57" name="Picture 56">
              <a:extLst>
                <a:ext uri="{FF2B5EF4-FFF2-40B4-BE49-F238E27FC236}">
                  <a16:creationId xmlns:a16="http://schemas.microsoft.com/office/drawing/2014/main" id="{22634AC9-0BB7-986C-B5D3-8A3B9AE23EB1}"/>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161311" y="3478188"/>
              <a:ext cx="660199" cy="653924"/>
            </a:xfrm>
            <a:prstGeom prst="rect">
              <a:avLst/>
            </a:prstGeom>
          </p:spPr>
        </p:pic>
        <p:pic>
          <p:nvPicPr>
            <p:cNvPr id="75" name="Picture 74" descr="Checklist">
              <a:extLst>
                <a:ext uri="{FF2B5EF4-FFF2-40B4-BE49-F238E27FC236}">
                  <a16:creationId xmlns:a16="http://schemas.microsoft.com/office/drawing/2014/main" id="{7846B87D-3B7E-0DAB-79FE-C3DFA9A392C2}"/>
                </a:ext>
              </a:extLst>
            </p:cNvPr>
            <p:cNvPicPr>
              <a:picLocks noChangeAspect="1"/>
            </p:cNvPicPr>
            <p:nvPr/>
          </p:nvPicPr>
          <p:blipFill>
            <a:blip r:embed="rId9"/>
            <a:stretch>
              <a:fillRect/>
            </a:stretch>
          </p:blipFill>
          <p:spPr>
            <a:xfrm>
              <a:off x="10971450" y="3476538"/>
              <a:ext cx="485775" cy="657225"/>
            </a:xfrm>
            <a:prstGeom prst="rect">
              <a:avLst/>
            </a:prstGeom>
          </p:spPr>
        </p:pic>
      </p:grpSp>
      <p:grpSp>
        <p:nvGrpSpPr>
          <p:cNvPr id="16" name="Group 15" descr="6. Communicative task.">
            <a:extLst>
              <a:ext uri="{FF2B5EF4-FFF2-40B4-BE49-F238E27FC236}">
                <a16:creationId xmlns:a16="http://schemas.microsoft.com/office/drawing/2014/main" id="{3A5CA4D9-E41C-A85D-E476-8FD8457D418A}"/>
              </a:ext>
            </a:extLst>
          </p:cNvPr>
          <p:cNvGrpSpPr/>
          <p:nvPr/>
        </p:nvGrpSpPr>
        <p:grpSpPr>
          <a:xfrm>
            <a:off x="6974829" y="4513679"/>
            <a:ext cx="2473234" cy="1828087"/>
            <a:chOff x="6974829" y="4513679"/>
            <a:chExt cx="2473234" cy="1828087"/>
          </a:xfrm>
        </p:grpSpPr>
        <p:sp>
          <p:nvSpPr>
            <p:cNvPr id="60" name="Text Placeholder 3">
              <a:extLst>
                <a:ext uri="{FF2B5EF4-FFF2-40B4-BE49-F238E27FC236}">
                  <a16:creationId xmlns:a16="http://schemas.microsoft.com/office/drawing/2014/main" id="{7783200A-B140-4709-A059-931828C39ED1}"/>
                </a:ext>
              </a:extLst>
            </p:cNvPr>
            <p:cNvSpPr txBox="1">
              <a:spLocks/>
            </p:cNvSpPr>
            <p:nvPr/>
          </p:nvSpPr>
          <p:spPr>
            <a:xfrm>
              <a:off x="6974829" y="5869863"/>
              <a:ext cx="2473234"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6"/>
              </a:pPr>
              <a:r>
                <a:rPr lang="en-AU" sz="1600" dirty="0">
                  <a:latin typeface="+mn-lt"/>
                </a:rPr>
                <a:t>Communicative task</a:t>
              </a:r>
            </a:p>
          </p:txBody>
        </p:sp>
        <p:pic>
          <p:nvPicPr>
            <p:cNvPr id="62" name="Picture 61">
              <a:extLst>
                <a:ext uri="{FF2B5EF4-FFF2-40B4-BE49-F238E27FC236}">
                  <a16:creationId xmlns:a16="http://schemas.microsoft.com/office/drawing/2014/main" id="{8B4A7D36-AC4D-741B-E6B0-439771E61B41}"/>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7906996" y="4513679"/>
              <a:ext cx="608900" cy="653925"/>
            </a:xfrm>
            <a:prstGeom prst="rect">
              <a:avLst/>
            </a:prstGeom>
          </p:spPr>
        </p:pic>
        <p:pic>
          <p:nvPicPr>
            <p:cNvPr id="78" name="Picture 77" descr="Two people engaged in a communication task, with another person filming the interaction.">
              <a:extLst>
                <a:ext uri="{FF2B5EF4-FFF2-40B4-BE49-F238E27FC236}">
                  <a16:creationId xmlns:a16="http://schemas.microsoft.com/office/drawing/2014/main" id="{C2B07BAF-9E42-ED9E-51D5-71EC1E44A784}"/>
                </a:ext>
              </a:extLst>
            </p:cNvPr>
            <p:cNvPicPr>
              <a:picLocks noChangeAspect="1"/>
            </p:cNvPicPr>
            <p:nvPr/>
          </p:nvPicPr>
          <p:blipFill>
            <a:blip r:embed="rId10"/>
            <a:stretch>
              <a:fillRect/>
            </a:stretch>
          </p:blipFill>
          <p:spPr>
            <a:xfrm>
              <a:off x="7708862" y="5305523"/>
              <a:ext cx="1005168" cy="657225"/>
            </a:xfrm>
            <a:prstGeom prst="rect">
              <a:avLst/>
            </a:prstGeom>
          </p:spPr>
        </p:pic>
      </p:grpSp>
      <p:grpSp>
        <p:nvGrpSpPr>
          <p:cNvPr id="17" name="Group 16" descr="7. Feedback and goal setting.">
            <a:extLst>
              <a:ext uri="{FF2B5EF4-FFF2-40B4-BE49-F238E27FC236}">
                <a16:creationId xmlns:a16="http://schemas.microsoft.com/office/drawing/2014/main" id="{D868DF0E-4F3A-6756-7ADA-49C9C52C286D}"/>
              </a:ext>
            </a:extLst>
          </p:cNvPr>
          <p:cNvGrpSpPr/>
          <p:nvPr/>
        </p:nvGrpSpPr>
        <p:grpSpPr>
          <a:xfrm>
            <a:off x="4582302" y="4513679"/>
            <a:ext cx="1852094" cy="2169158"/>
            <a:chOff x="4793622" y="4513679"/>
            <a:chExt cx="1852094" cy="2169158"/>
          </a:xfrm>
        </p:grpSpPr>
        <p:pic>
          <p:nvPicPr>
            <p:cNvPr id="64" name="Picture 63">
              <a:extLst>
                <a:ext uri="{FF2B5EF4-FFF2-40B4-BE49-F238E27FC236}">
                  <a16:creationId xmlns:a16="http://schemas.microsoft.com/office/drawing/2014/main" id="{77DC88EE-3BB1-1788-7D3D-D6C675EC207C}"/>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5415219" y="4513679"/>
              <a:ext cx="608900" cy="653925"/>
            </a:xfrm>
            <a:prstGeom prst="rect">
              <a:avLst/>
            </a:prstGeom>
          </p:spPr>
        </p:pic>
        <p:sp>
          <p:nvSpPr>
            <p:cNvPr id="66" name="Text Placeholder 3">
              <a:extLst>
                <a:ext uri="{FF2B5EF4-FFF2-40B4-BE49-F238E27FC236}">
                  <a16:creationId xmlns:a16="http://schemas.microsoft.com/office/drawing/2014/main" id="{4C2480CB-28D6-A0F0-393E-84EC23662F00}"/>
                </a:ext>
              </a:extLst>
            </p:cNvPr>
            <p:cNvSpPr txBox="1">
              <a:spLocks/>
            </p:cNvSpPr>
            <p:nvPr/>
          </p:nvSpPr>
          <p:spPr>
            <a:xfrm>
              <a:off x="4793622" y="5869863"/>
              <a:ext cx="1852094" cy="812974"/>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7"/>
              </a:pPr>
              <a:r>
                <a:rPr lang="en-AU" sz="1600" dirty="0">
                  <a:latin typeface="+mn-lt"/>
                </a:rPr>
                <a:t>Feedback and goal setting</a:t>
              </a:r>
            </a:p>
          </p:txBody>
        </p:sp>
        <p:pic>
          <p:nvPicPr>
            <p:cNvPr id="77" name="Picture 76" descr="Checklist with a target">
              <a:extLst>
                <a:ext uri="{FF2B5EF4-FFF2-40B4-BE49-F238E27FC236}">
                  <a16:creationId xmlns:a16="http://schemas.microsoft.com/office/drawing/2014/main" id="{45EC2B0E-5E9A-6A5E-FDCC-8537F494A35C}"/>
                </a:ext>
              </a:extLst>
            </p:cNvPr>
            <p:cNvPicPr>
              <a:picLocks noChangeAspect="1"/>
            </p:cNvPicPr>
            <p:nvPr/>
          </p:nvPicPr>
          <p:blipFill>
            <a:blip r:embed="rId11"/>
            <a:stretch>
              <a:fillRect/>
            </a:stretch>
          </p:blipFill>
          <p:spPr>
            <a:xfrm>
              <a:off x="5419632" y="5305523"/>
              <a:ext cx="600075" cy="514350"/>
            </a:xfrm>
            <a:prstGeom prst="rect">
              <a:avLst/>
            </a:prstGeom>
          </p:spPr>
        </p:pic>
      </p:grpSp>
      <p:grpSp>
        <p:nvGrpSpPr>
          <p:cNvPr id="18" name="Group 17" descr="8. Language review.">
            <a:extLst>
              <a:ext uri="{FF2B5EF4-FFF2-40B4-BE49-F238E27FC236}">
                <a16:creationId xmlns:a16="http://schemas.microsoft.com/office/drawing/2014/main" id="{8C394D4C-AC69-E334-8FDC-8E9B39D04314}"/>
              </a:ext>
            </a:extLst>
          </p:cNvPr>
          <p:cNvGrpSpPr/>
          <p:nvPr/>
        </p:nvGrpSpPr>
        <p:grpSpPr>
          <a:xfrm>
            <a:off x="2568700" y="4513679"/>
            <a:ext cx="1473169" cy="1828087"/>
            <a:chOff x="2568700" y="4513679"/>
            <a:chExt cx="1473169" cy="1828087"/>
          </a:xfrm>
        </p:grpSpPr>
        <p:pic>
          <p:nvPicPr>
            <p:cNvPr id="68" name="Picture 67">
              <a:extLst>
                <a:ext uri="{FF2B5EF4-FFF2-40B4-BE49-F238E27FC236}">
                  <a16:creationId xmlns:a16="http://schemas.microsoft.com/office/drawing/2014/main" id="{FCBD7D72-5A68-424E-932E-E932C135A17B}"/>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3000834" y="4513679"/>
              <a:ext cx="608900" cy="653925"/>
            </a:xfrm>
            <a:prstGeom prst="rect">
              <a:avLst/>
            </a:prstGeom>
          </p:spPr>
        </p:pic>
        <p:sp>
          <p:nvSpPr>
            <p:cNvPr id="70" name="Text Placeholder 3">
              <a:extLst>
                <a:ext uri="{FF2B5EF4-FFF2-40B4-BE49-F238E27FC236}">
                  <a16:creationId xmlns:a16="http://schemas.microsoft.com/office/drawing/2014/main" id="{8ACD63C0-8D48-D641-F19E-605655CBAAA7}"/>
                </a:ext>
              </a:extLst>
            </p:cNvPr>
            <p:cNvSpPr txBox="1">
              <a:spLocks/>
            </p:cNvSpPr>
            <p:nvPr/>
          </p:nvSpPr>
          <p:spPr>
            <a:xfrm>
              <a:off x="2568700" y="5869863"/>
              <a:ext cx="1473169"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8"/>
              </a:pPr>
              <a:r>
                <a:rPr lang="en-AU" sz="1600" dirty="0">
                  <a:latin typeface="+mn-lt"/>
                </a:rPr>
                <a:t>Language review</a:t>
              </a:r>
            </a:p>
          </p:txBody>
        </p:sp>
        <p:pic>
          <p:nvPicPr>
            <p:cNvPr id="76" name="Picture 75" descr="An icon that is half a speech bubble, and half a globe image. Arrows curve around the image in a circular direction.">
              <a:extLst>
                <a:ext uri="{FF2B5EF4-FFF2-40B4-BE49-F238E27FC236}">
                  <a16:creationId xmlns:a16="http://schemas.microsoft.com/office/drawing/2014/main" id="{043D6776-ADB6-AE8B-CA17-BC399C78FE42}"/>
                </a:ext>
              </a:extLst>
            </p:cNvPr>
            <p:cNvPicPr>
              <a:picLocks noChangeAspect="1"/>
            </p:cNvPicPr>
            <p:nvPr/>
          </p:nvPicPr>
          <p:blipFill>
            <a:blip r:embed="rId12"/>
            <a:stretch>
              <a:fillRect/>
            </a:stretch>
          </p:blipFill>
          <p:spPr>
            <a:xfrm>
              <a:off x="3038584" y="5305523"/>
              <a:ext cx="533400" cy="523875"/>
            </a:xfrm>
            <a:prstGeom prst="rect">
              <a:avLst/>
            </a:prstGeom>
          </p:spPr>
        </p:pic>
      </p:grpSp>
      <p:sp>
        <p:nvSpPr>
          <p:cNvPr id="87" name="Slide Number Placeholder 86">
            <a:extLst>
              <a:ext uri="{FF2B5EF4-FFF2-40B4-BE49-F238E27FC236}">
                <a16:creationId xmlns:a16="http://schemas.microsoft.com/office/drawing/2014/main" id="{FCD031FC-6C3E-20CF-6909-2599F9D28DAC}"/>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2</a:t>
            </a:fld>
            <a:endParaRPr lang="en-AU"/>
          </a:p>
        </p:txBody>
      </p:sp>
    </p:spTree>
    <p:extLst>
      <p:ext uri="{BB962C8B-B14F-4D97-AF65-F5344CB8AC3E}">
        <p14:creationId xmlns:p14="http://schemas.microsoft.com/office/powerpoint/2010/main" val="1364806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7DC787A-F249-8387-D106-CFEE8A965854}"/>
              </a:ext>
            </a:extLst>
          </p:cNvPr>
          <p:cNvSpPr>
            <a:spLocks noGrp="1"/>
          </p:cNvSpPr>
          <p:nvPr>
            <p:ph type="title"/>
          </p:nvPr>
        </p:nvSpPr>
        <p:spPr/>
        <p:txBody>
          <a:bodyPr/>
          <a:lstStyle/>
          <a:p>
            <a:r>
              <a:rPr lang="ja-JP" altLang="en-US" i="1" dirty="0"/>
              <a:t>包里有什么</a:t>
            </a:r>
            <a:r>
              <a:rPr lang="en-AU" altLang="ja-JP" i="1" dirty="0"/>
              <a:t>?</a:t>
            </a:r>
            <a:endParaRPr lang="en-AU" dirty="0"/>
          </a:p>
        </p:txBody>
      </p:sp>
      <p:sp>
        <p:nvSpPr>
          <p:cNvPr id="10" name="Text Placeholder 9">
            <a:extLst>
              <a:ext uri="{FF2B5EF4-FFF2-40B4-BE49-F238E27FC236}">
                <a16:creationId xmlns:a16="http://schemas.microsoft.com/office/drawing/2014/main" id="{259678EB-E4BD-1251-2CB9-7C8F58E2DF8B}"/>
              </a:ext>
            </a:extLst>
          </p:cNvPr>
          <p:cNvSpPr>
            <a:spLocks noGrp="1"/>
          </p:cNvSpPr>
          <p:nvPr>
            <p:ph type="body" sz="quarter" idx="18"/>
          </p:nvPr>
        </p:nvSpPr>
        <p:spPr/>
        <p:txBody>
          <a:bodyPr/>
          <a:lstStyle/>
          <a:p>
            <a:r>
              <a:rPr lang="en-AU" dirty="0">
                <a:solidFill>
                  <a:srgbClr val="146CFD"/>
                </a:solidFill>
                <a:latin typeface="Public Sans SemiBold" pitchFamily="2" charset="0"/>
              </a:rPr>
              <a:t>Stage 1</a:t>
            </a:r>
          </a:p>
        </p:txBody>
      </p:sp>
      <p:pic>
        <p:nvPicPr>
          <p:cNvPr id="5" name="Picture 4">
            <a:extLst>
              <a:ext uri="{FF2B5EF4-FFF2-40B4-BE49-F238E27FC236}">
                <a16:creationId xmlns:a16="http://schemas.microsoft.com/office/drawing/2014/main" id="{AEF05DCD-96A0-EF3A-4031-B142FAF97F27}"/>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360000" y="1666992"/>
            <a:ext cx="10666828" cy="4363067"/>
          </a:xfrm>
          <a:prstGeom prst="rect">
            <a:avLst/>
          </a:prstGeom>
        </p:spPr>
      </p:pic>
      <p:grpSp>
        <p:nvGrpSpPr>
          <p:cNvPr id="11" name="Group 10" descr="1. Clothes">
            <a:extLst>
              <a:ext uri="{FF2B5EF4-FFF2-40B4-BE49-F238E27FC236}">
                <a16:creationId xmlns:a16="http://schemas.microsoft.com/office/drawing/2014/main" id="{3B424BB0-8811-0755-6679-5B65A20FA6F7}"/>
              </a:ext>
            </a:extLst>
          </p:cNvPr>
          <p:cNvGrpSpPr/>
          <p:nvPr/>
        </p:nvGrpSpPr>
        <p:grpSpPr>
          <a:xfrm>
            <a:off x="1370490" y="1197407"/>
            <a:ext cx="1473169" cy="2429673"/>
            <a:chOff x="2243772" y="1191867"/>
            <a:chExt cx="1473169" cy="2429673"/>
          </a:xfrm>
        </p:grpSpPr>
        <p:sp>
          <p:nvSpPr>
            <p:cNvPr id="7" name="Text Placeholder 3">
              <a:extLst>
                <a:ext uri="{FF2B5EF4-FFF2-40B4-BE49-F238E27FC236}">
                  <a16:creationId xmlns:a16="http://schemas.microsoft.com/office/drawing/2014/main" id="{9476CCFF-88C1-1A48-316E-070F740597D0}"/>
                </a:ext>
              </a:extLst>
            </p:cNvPr>
            <p:cNvSpPr txBox="1">
              <a:spLocks/>
            </p:cNvSpPr>
            <p:nvPr/>
          </p:nvSpPr>
          <p:spPr>
            <a:xfrm>
              <a:off x="2470987" y="1191867"/>
              <a:ext cx="1018738"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a:pPr>
              <a:r>
                <a:rPr lang="ja-JP" altLang="en-US" sz="1600" i="1" dirty="0">
                  <a:latin typeface="+mn-lt"/>
                </a:rPr>
                <a:t>衣服</a:t>
              </a:r>
              <a:endParaRPr lang="en-AU" sz="1600" i="1" dirty="0">
                <a:latin typeface="+mn-lt"/>
              </a:endParaRPr>
            </a:p>
          </p:txBody>
        </p:sp>
        <p:pic>
          <p:nvPicPr>
            <p:cNvPr id="32" name="Picture 31">
              <a:extLst>
                <a:ext uri="{FF2B5EF4-FFF2-40B4-BE49-F238E27FC236}">
                  <a16:creationId xmlns:a16="http://schemas.microsoft.com/office/drawing/2014/main" id="{C7D2823B-FE1A-66A7-E644-FB3F6B895E18}"/>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2649952" y="1962413"/>
              <a:ext cx="660809" cy="653925"/>
            </a:xfrm>
            <a:prstGeom prst="rect">
              <a:avLst/>
            </a:prstGeom>
          </p:spPr>
        </p:pic>
        <p:pic>
          <p:nvPicPr>
            <p:cNvPr id="3" name="Picture 2">
              <a:extLst>
                <a:ext uri="{FF2B5EF4-FFF2-40B4-BE49-F238E27FC236}">
                  <a16:creationId xmlns:a16="http://schemas.microsoft.com/office/drawing/2014/main" id="{B5FFD767-A170-170C-125E-208F6373E0AB}"/>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2243772" y="2746992"/>
              <a:ext cx="1473169" cy="874548"/>
            </a:xfrm>
            <a:prstGeom prst="rect">
              <a:avLst/>
            </a:prstGeom>
          </p:spPr>
        </p:pic>
      </p:grpSp>
      <p:grpSp>
        <p:nvGrpSpPr>
          <p:cNvPr id="12" name="Group 11" descr="2. Weather and seasons">
            <a:extLst>
              <a:ext uri="{FF2B5EF4-FFF2-40B4-BE49-F238E27FC236}">
                <a16:creationId xmlns:a16="http://schemas.microsoft.com/office/drawing/2014/main" id="{1E9E0127-3E94-F524-68CD-F77BD7066E94}"/>
              </a:ext>
            </a:extLst>
          </p:cNvPr>
          <p:cNvGrpSpPr/>
          <p:nvPr/>
        </p:nvGrpSpPr>
        <p:grpSpPr>
          <a:xfrm>
            <a:off x="3194858" y="1197407"/>
            <a:ext cx="1666708" cy="2429673"/>
            <a:chOff x="4273801" y="1191867"/>
            <a:chExt cx="1666708" cy="2429673"/>
          </a:xfrm>
        </p:grpSpPr>
        <p:sp>
          <p:nvSpPr>
            <p:cNvPr id="44" name="Text Placeholder 3">
              <a:extLst>
                <a:ext uri="{FF2B5EF4-FFF2-40B4-BE49-F238E27FC236}">
                  <a16:creationId xmlns:a16="http://schemas.microsoft.com/office/drawing/2014/main" id="{D173BCDC-50C1-8AF1-52C6-3FA9C16B4788}"/>
                </a:ext>
              </a:extLst>
            </p:cNvPr>
            <p:cNvSpPr txBox="1">
              <a:spLocks/>
            </p:cNvSpPr>
            <p:nvPr/>
          </p:nvSpPr>
          <p:spPr>
            <a:xfrm>
              <a:off x="4273801" y="1191867"/>
              <a:ext cx="1666708"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2"/>
              </a:pPr>
              <a:r>
                <a:rPr lang="ja-JP" altLang="en-US" sz="1600" i="1" dirty="0">
                  <a:latin typeface="+mn-lt"/>
                </a:rPr>
                <a:t>天气和季节</a:t>
              </a:r>
              <a:endParaRPr lang="en-AU" sz="1600" i="1" dirty="0">
                <a:latin typeface="+mn-lt"/>
              </a:endParaRPr>
            </a:p>
          </p:txBody>
        </p:sp>
        <p:pic>
          <p:nvPicPr>
            <p:cNvPr id="45" name="Picture 44">
              <a:extLst>
                <a:ext uri="{FF2B5EF4-FFF2-40B4-BE49-F238E27FC236}">
                  <a16:creationId xmlns:a16="http://schemas.microsoft.com/office/drawing/2014/main" id="{4F88FB29-D62C-1450-4F69-233AFB6A9853}"/>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4776751" y="1962413"/>
              <a:ext cx="660809" cy="653925"/>
            </a:xfrm>
            <a:prstGeom prst="rect">
              <a:avLst/>
            </a:prstGeom>
          </p:spPr>
        </p:pic>
        <p:pic>
          <p:nvPicPr>
            <p:cNvPr id="6" name="Picture 5">
              <a:extLst>
                <a:ext uri="{FF2B5EF4-FFF2-40B4-BE49-F238E27FC236}">
                  <a16:creationId xmlns:a16="http://schemas.microsoft.com/office/drawing/2014/main" id="{7E94AA95-128B-7817-6048-15874F24ADA9}"/>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4748422" y="2885358"/>
              <a:ext cx="717466" cy="736182"/>
            </a:xfrm>
            <a:prstGeom prst="rect">
              <a:avLst/>
            </a:prstGeom>
          </p:spPr>
        </p:pic>
      </p:grpSp>
      <p:grpSp>
        <p:nvGrpSpPr>
          <p:cNvPr id="13" name="Group 12" descr="3. Where are you going on holiday?">
            <a:extLst>
              <a:ext uri="{FF2B5EF4-FFF2-40B4-BE49-F238E27FC236}">
                <a16:creationId xmlns:a16="http://schemas.microsoft.com/office/drawing/2014/main" id="{0AB9FC9B-4563-8DFF-E61F-B50D361CA570}"/>
              </a:ext>
            </a:extLst>
          </p:cNvPr>
          <p:cNvGrpSpPr/>
          <p:nvPr/>
        </p:nvGrpSpPr>
        <p:grpSpPr>
          <a:xfrm>
            <a:off x="5291962" y="1197407"/>
            <a:ext cx="2205210" cy="2429673"/>
            <a:chOff x="6320053" y="1191867"/>
            <a:chExt cx="2205210" cy="2429673"/>
          </a:xfrm>
        </p:grpSpPr>
        <p:sp>
          <p:nvSpPr>
            <p:cNvPr id="48" name="Text Placeholder 3">
              <a:extLst>
                <a:ext uri="{FF2B5EF4-FFF2-40B4-BE49-F238E27FC236}">
                  <a16:creationId xmlns:a16="http://schemas.microsoft.com/office/drawing/2014/main" id="{1ED1529D-5CE3-65C4-CEA6-5EA5442D4B80}"/>
                </a:ext>
              </a:extLst>
            </p:cNvPr>
            <p:cNvSpPr txBox="1">
              <a:spLocks/>
            </p:cNvSpPr>
            <p:nvPr/>
          </p:nvSpPr>
          <p:spPr>
            <a:xfrm>
              <a:off x="6320053" y="1191867"/>
              <a:ext cx="2205210" cy="644320"/>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3"/>
              </a:pPr>
              <a:r>
                <a:rPr lang="ja-JP" altLang="en-US" sz="1600" i="1" dirty="0">
                  <a:latin typeface="+mn-lt"/>
                </a:rPr>
                <a:t>你要去哪儿度假？</a:t>
              </a:r>
              <a:endParaRPr lang="en-AU" sz="1600" i="1" dirty="0">
                <a:latin typeface="+mn-lt"/>
              </a:endParaRPr>
            </a:p>
          </p:txBody>
        </p:sp>
        <p:pic>
          <p:nvPicPr>
            <p:cNvPr id="49" name="Picture 48">
              <a:extLst>
                <a:ext uri="{FF2B5EF4-FFF2-40B4-BE49-F238E27FC236}">
                  <a16:creationId xmlns:a16="http://schemas.microsoft.com/office/drawing/2014/main" id="{1C65AAB2-69A1-7389-A73E-3669FEB97731}"/>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7092254" y="1962413"/>
              <a:ext cx="660809" cy="653925"/>
            </a:xfrm>
            <a:prstGeom prst="rect">
              <a:avLst/>
            </a:prstGeom>
          </p:spPr>
        </p:pic>
        <p:pic>
          <p:nvPicPr>
            <p:cNvPr id="8" name="Picture 7">
              <a:extLst>
                <a:ext uri="{FF2B5EF4-FFF2-40B4-BE49-F238E27FC236}">
                  <a16:creationId xmlns:a16="http://schemas.microsoft.com/office/drawing/2014/main" id="{88ABC353-CA73-FBE0-4124-08C0659D102E}"/>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7004016" y="2744385"/>
              <a:ext cx="837285" cy="877155"/>
            </a:xfrm>
            <a:prstGeom prst="rect">
              <a:avLst/>
            </a:prstGeom>
          </p:spPr>
        </p:pic>
      </p:grpSp>
      <p:grpSp>
        <p:nvGrpSpPr>
          <p:cNvPr id="14" name="Group 13" descr="4. You should bring...">
            <a:extLst>
              <a:ext uri="{FF2B5EF4-FFF2-40B4-BE49-F238E27FC236}">
                <a16:creationId xmlns:a16="http://schemas.microsoft.com/office/drawing/2014/main" id="{6AF0234C-9EA1-B9DF-8743-1676BA6E49F6}"/>
              </a:ext>
            </a:extLst>
          </p:cNvPr>
          <p:cNvGrpSpPr/>
          <p:nvPr/>
        </p:nvGrpSpPr>
        <p:grpSpPr>
          <a:xfrm>
            <a:off x="7839004" y="1197407"/>
            <a:ext cx="1719334" cy="2429673"/>
            <a:chOff x="8712286" y="1191867"/>
            <a:chExt cx="1719334" cy="2429673"/>
          </a:xfrm>
        </p:grpSpPr>
        <p:sp>
          <p:nvSpPr>
            <p:cNvPr id="52" name="Text Placeholder 3">
              <a:extLst>
                <a:ext uri="{FF2B5EF4-FFF2-40B4-BE49-F238E27FC236}">
                  <a16:creationId xmlns:a16="http://schemas.microsoft.com/office/drawing/2014/main" id="{CB634D5D-97A1-78E6-3E2C-714F438685D6}"/>
                </a:ext>
              </a:extLst>
            </p:cNvPr>
            <p:cNvSpPr txBox="1">
              <a:spLocks/>
            </p:cNvSpPr>
            <p:nvPr/>
          </p:nvSpPr>
          <p:spPr>
            <a:xfrm>
              <a:off x="8712286" y="1191867"/>
              <a:ext cx="1719334"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4"/>
              </a:pPr>
              <a:r>
                <a:rPr lang="zh-CN" altLang="en-US" sz="1600" i="1" dirty="0">
                  <a:latin typeface="+mn-lt"/>
                </a:rPr>
                <a:t>你应该要带</a:t>
              </a:r>
              <a:r>
                <a:rPr lang="en-AU" altLang="zh-CN" sz="1600" i="1" dirty="0">
                  <a:latin typeface="+mn-lt"/>
                </a:rPr>
                <a:t>…</a:t>
              </a:r>
              <a:endParaRPr lang="en-AU" sz="1600" i="1" dirty="0">
                <a:latin typeface="+mn-lt"/>
              </a:endParaRPr>
            </a:p>
          </p:txBody>
        </p:sp>
        <p:pic>
          <p:nvPicPr>
            <p:cNvPr id="53" name="Picture 52">
              <a:extLst>
                <a:ext uri="{FF2B5EF4-FFF2-40B4-BE49-F238E27FC236}">
                  <a16:creationId xmlns:a16="http://schemas.microsoft.com/office/drawing/2014/main" id="{5E386324-698E-0CCC-01C6-775C9867E358}"/>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9241549" y="1962413"/>
              <a:ext cx="660809" cy="653925"/>
            </a:xfrm>
            <a:prstGeom prst="rect">
              <a:avLst/>
            </a:prstGeom>
          </p:spPr>
        </p:pic>
        <p:pic>
          <p:nvPicPr>
            <p:cNvPr id="9" name="Picture 8">
              <a:extLst>
                <a:ext uri="{FF2B5EF4-FFF2-40B4-BE49-F238E27FC236}">
                  <a16:creationId xmlns:a16="http://schemas.microsoft.com/office/drawing/2014/main" id="{6DC03C23-75A2-D66B-F62B-07523708A9B3}"/>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9166583" y="2784646"/>
              <a:ext cx="810741" cy="836894"/>
            </a:xfrm>
            <a:prstGeom prst="rect">
              <a:avLst/>
            </a:prstGeom>
          </p:spPr>
        </p:pic>
      </p:grpSp>
      <p:grpSp>
        <p:nvGrpSpPr>
          <p:cNvPr id="15" name="Group 14" descr="5. Assessment criteria">
            <a:extLst>
              <a:ext uri="{FF2B5EF4-FFF2-40B4-BE49-F238E27FC236}">
                <a16:creationId xmlns:a16="http://schemas.microsoft.com/office/drawing/2014/main" id="{1DA60F28-38F4-E32E-D7D6-DFB499B25D82}"/>
              </a:ext>
            </a:extLst>
          </p:cNvPr>
          <p:cNvGrpSpPr/>
          <p:nvPr/>
        </p:nvGrpSpPr>
        <p:grpSpPr>
          <a:xfrm>
            <a:off x="8714030" y="3476538"/>
            <a:ext cx="2743195" cy="657225"/>
            <a:chOff x="8714030" y="3476538"/>
            <a:chExt cx="2743195" cy="657225"/>
          </a:xfrm>
        </p:grpSpPr>
        <p:sp>
          <p:nvSpPr>
            <p:cNvPr id="56" name="Text Placeholder 3">
              <a:extLst>
                <a:ext uri="{FF2B5EF4-FFF2-40B4-BE49-F238E27FC236}">
                  <a16:creationId xmlns:a16="http://schemas.microsoft.com/office/drawing/2014/main" id="{D854D3A0-33E9-031B-17A8-B6AC871176A7}"/>
                </a:ext>
              </a:extLst>
            </p:cNvPr>
            <p:cNvSpPr txBox="1">
              <a:spLocks/>
            </p:cNvSpPr>
            <p:nvPr/>
          </p:nvSpPr>
          <p:spPr>
            <a:xfrm>
              <a:off x="8714030" y="3588192"/>
              <a:ext cx="1447281" cy="433916"/>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5"/>
              </a:pPr>
              <a:r>
                <a:rPr lang="zh-CN" altLang="en-US" sz="1600" i="1" dirty="0">
                  <a:latin typeface="+mn-lt"/>
                </a:rPr>
                <a:t>评估标准</a:t>
              </a:r>
              <a:endParaRPr lang="en-AU" sz="1600" dirty="0">
                <a:latin typeface="+mn-lt"/>
              </a:endParaRPr>
            </a:p>
          </p:txBody>
        </p:sp>
        <p:pic>
          <p:nvPicPr>
            <p:cNvPr id="57" name="Picture 56">
              <a:extLst>
                <a:ext uri="{FF2B5EF4-FFF2-40B4-BE49-F238E27FC236}">
                  <a16:creationId xmlns:a16="http://schemas.microsoft.com/office/drawing/2014/main" id="{22634AC9-0BB7-986C-B5D3-8A3B9AE23EB1}"/>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161311" y="3478188"/>
              <a:ext cx="660199" cy="653924"/>
            </a:xfrm>
            <a:prstGeom prst="rect">
              <a:avLst/>
            </a:prstGeom>
          </p:spPr>
        </p:pic>
        <p:pic>
          <p:nvPicPr>
            <p:cNvPr id="75" name="Picture 74" descr="Checklist">
              <a:extLst>
                <a:ext uri="{FF2B5EF4-FFF2-40B4-BE49-F238E27FC236}">
                  <a16:creationId xmlns:a16="http://schemas.microsoft.com/office/drawing/2014/main" id="{7846B87D-3B7E-0DAB-79FE-C3DFA9A392C2}"/>
                </a:ext>
              </a:extLst>
            </p:cNvPr>
            <p:cNvPicPr>
              <a:picLocks noChangeAspect="1"/>
            </p:cNvPicPr>
            <p:nvPr/>
          </p:nvPicPr>
          <p:blipFill>
            <a:blip r:embed="rId9"/>
            <a:stretch>
              <a:fillRect/>
            </a:stretch>
          </p:blipFill>
          <p:spPr>
            <a:xfrm>
              <a:off x="10971450" y="3476538"/>
              <a:ext cx="485775" cy="657225"/>
            </a:xfrm>
            <a:prstGeom prst="rect">
              <a:avLst/>
            </a:prstGeom>
          </p:spPr>
        </p:pic>
      </p:grpSp>
      <p:grpSp>
        <p:nvGrpSpPr>
          <p:cNvPr id="16" name="Group 15" descr="6. Communicative task.">
            <a:extLst>
              <a:ext uri="{FF2B5EF4-FFF2-40B4-BE49-F238E27FC236}">
                <a16:creationId xmlns:a16="http://schemas.microsoft.com/office/drawing/2014/main" id="{3A5CA4D9-E41C-A85D-E476-8FD8457D418A}"/>
              </a:ext>
            </a:extLst>
          </p:cNvPr>
          <p:cNvGrpSpPr/>
          <p:nvPr/>
        </p:nvGrpSpPr>
        <p:grpSpPr>
          <a:xfrm>
            <a:off x="7670938" y="4513679"/>
            <a:ext cx="1005168" cy="1828087"/>
            <a:chOff x="7670938" y="4513679"/>
            <a:chExt cx="1005168" cy="1828087"/>
          </a:xfrm>
        </p:grpSpPr>
        <p:sp>
          <p:nvSpPr>
            <p:cNvPr id="60" name="Text Placeholder 3">
              <a:extLst>
                <a:ext uri="{FF2B5EF4-FFF2-40B4-BE49-F238E27FC236}">
                  <a16:creationId xmlns:a16="http://schemas.microsoft.com/office/drawing/2014/main" id="{7783200A-B140-4709-A059-931828C39ED1}"/>
                </a:ext>
              </a:extLst>
            </p:cNvPr>
            <p:cNvSpPr txBox="1">
              <a:spLocks/>
            </p:cNvSpPr>
            <p:nvPr/>
          </p:nvSpPr>
          <p:spPr>
            <a:xfrm>
              <a:off x="7670938" y="5869863"/>
              <a:ext cx="1005168"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6"/>
              </a:pPr>
              <a:r>
                <a:rPr lang="ja-JP" altLang="en-US" sz="1600" i="1" dirty="0">
                  <a:latin typeface="+mn-lt"/>
                </a:rPr>
                <a:t>测试</a:t>
              </a:r>
              <a:endParaRPr lang="en-AU" sz="1600" i="1" dirty="0">
                <a:latin typeface="+mn-lt"/>
              </a:endParaRPr>
            </a:p>
          </p:txBody>
        </p:sp>
        <p:pic>
          <p:nvPicPr>
            <p:cNvPr id="62" name="Picture 61">
              <a:extLst>
                <a:ext uri="{FF2B5EF4-FFF2-40B4-BE49-F238E27FC236}">
                  <a16:creationId xmlns:a16="http://schemas.microsoft.com/office/drawing/2014/main" id="{8B4A7D36-AC4D-741B-E6B0-439771E61B41}"/>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7869072" y="4513679"/>
              <a:ext cx="608900" cy="653925"/>
            </a:xfrm>
            <a:prstGeom prst="rect">
              <a:avLst/>
            </a:prstGeom>
          </p:spPr>
        </p:pic>
        <p:pic>
          <p:nvPicPr>
            <p:cNvPr id="78" name="Picture 77" descr="Two people engaged in a communication task, with another person filming the interaction.">
              <a:extLst>
                <a:ext uri="{FF2B5EF4-FFF2-40B4-BE49-F238E27FC236}">
                  <a16:creationId xmlns:a16="http://schemas.microsoft.com/office/drawing/2014/main" id="{C2B07BAF-9E42-ED9E-51D5-71EC1E44A784}"/>
                </a:ext>
              </a:extLst>
            </p:cNvPr>
            <p:cNvPicPr>
              <a:picLocks noChangeAspect="1"/>
            </p:cNvPicPr>
            <p:nvPr/>
          </p:nvPicPr>
          <p:blipFill>
            <a:blip r:embed="rId10"/>
            <a:stretch>
              <a:fillRect/>
            </a:stretch>
          </p:blipFill>
          <p:spPr>
            <a:xfrm>
              <a:off x="7670938" y="5305523"/>
              <a:ext cx="1005168" cy="657225"/>
            </a:xfrm>
            <a:prstGeom prst="rect">
              <a:avLst/>
            </a:prstGeom>
          </p:spPr>
        </p:pic>
      </p:grpSp>
      <p:grpSp>
        <p:nvGrpSpPr>
          <p:cNvPr id="17" name="Group 16" descr="7. Feedback and goal setting.">
            <a:extLst>
              <a:ext uri="{FF2B5EF4-FFF2-40B4-BE49-F238E27FC236}">
                <a16:creationId xmlns:a16="http://schemas.microsoft.com/office/drawing/2014/main" id="{D868DF0E-4F3A-6756-7ADA-49C9C52C286D}"/>
              </a:ext>
            </a:extLst>
          </p:cNvPr>
          <p:cNvGrpSpPr/>
          <p:nvPr/>
        </p:nvGrpSpPr>
        <p:grpSpPr>
          <a:xfrm>
            <a:off x="4582302" y="4513679"/>
            <a:ext cx="1989948" cy="2169158"/>
            <a:chOff x="4793622" y="4513679"/>
            <a:chExt cx="1989948" cy="2169158"/>
          </a:xfrm>
        </p:grpSpPr>
        <p:pic>
          <p:nvPicPr>
            <p:cNvPr id="64" name="Picture 63">
              <a:extLst>
                <a:ext uri="{FF2B5EF4-FFF2-40B4-BE49-F238E27FC236}">
                  <a16:creationId xmlns:a16="http://schemas.microsoft.com/office/drawing/2014/main" id="{77DC88EE-3BB1-1788-7D3D-D6C675EC207C}"/>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5484146" y="4513679"/>
              <a:ext cx="608900" cy="653925"/>
            </a:xfrm>
            <a:prstGeom prst="rect">
              <a:avLst/>
            </a:prstGeom>
          </p:spPr>
        </p:pic>
        <p:sp>
          <p:nvSpPr>
            <p:cNvPr id="66" name="Text Placeholder 3">
              <a:extLst>
                <a:ext uri="{FF2B5EF4-FFF2-40B4-BE49-F238E27FC236}">
                  <a16:creationId xmlns:a16="http://schemas.microsoft.com/office/drawing/2014/main" id="{4C2480CB-28D6-A0F0-393E-84EC23662F00}"/>
                </a:ext>
              </a:extLst>
            </p:cNvPr>
            <p:cNvSpPr txBox="1">
              <a:spLocks/>
            </p:cNvSpPr>
            <p:nvPr/>
          </p:nvSpPr>
          <p:spPr>
            <a:xfrm>
              <a:off x="4793622" y="5869863"/>
              <a:ext cx="1989948" cy="812974"/>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7"/>
              </a:pPr>
              <a:r>
                <a:rPr lang="zh-CN" altLang="en-US" sz="1600" i="1" dirty="0">
                  <a:latin typeface="+mn-lt"/>
                </a:rPr>
                <a:t>反馈和目标设置</a:t>
              </a:r>
              <a:endParaRPr lang="en-AU" sz="1600" i="1" dirty="0">
                <a:latin typeface="+mn-lt"/>
              </a:endParaRPr>
            </a:p>
          </p:txBody>
        </p:sp>
        <p:pic>
          <p:nvPicPr>
            <p:cNvPr id="77" name="Picture 76" descr="Checklist with a target">
              <a:extLst>
                <a:ext uri="{FF2B5EF4-FFF2-40B4-BE49-F238E27FC236}">
                  <a16:creationId xmlns:a16="http://schemas.microsoft.com/office/drawing/2014/main" id="{45EC2B0E-5E9A-6A5E-FDCC-8537F494A35C}"/>
                </a:ext>
              </a:extLst>
            </p:cNvPr>
            <p:cNvPicPr>
              <a:picLocks noChangeAspect="1"/>
            </p:cNvPicPr>
            <p:nvPr/>
          </p:nvPicPr>
          <p:blipFill>
            <a:blip r:embed="rId11"/>
            <a:stretch>
              <a:fillRect/>
            </a:stretch>
          </p:blipFill>
          <p:spPr>
            <a:xfrm>
              <a:off x="5488559" y="5305523"/>
              <a:ext cx="600075" cy="514350"/>
            </a:xfrm>
            <a:prstGeom prst="rect">
              <a:avLst/>
            </a:prstGeom>
          </p:spPr>
        </p:pic>
      </p:grpSp>
      <p:grpSp>
        <p:nvGrpSpPr>
          <p:cNvPr id="18" name="Group 17" descr="8. Language review.">
            <a:extLst>
              <a:ext uri="{FF2B5EF4-FFF2-40B4-BE49-F238E27FC236}">
                <a16:creationId xmlns:a16="http://schemas.microsoft.com/office/drawing/2014/main" id="{8C394D4C-AC69-E334-8FDC-8E9B39D04314}"/>
              </a:ext>
            </a:extLst>
          </p:cNvPr>
          <p:cNvGrpSpPr/>
          <p:nvPr/>
        </p:nvGrpSpPr>
        <p:grpSpPr>
          <a:xfrm>
            <a:off x="2568701" y="4513679"/>
            <a:ext cx="1168706" cy="1828087"/>
            <a:chOff x="2568701" y="4513679"/>
            <a:chExt cx="1168706" cy="1828087"/>
          </a:xfrm>
        </p:grpSpPr>
        <p:pic>
          <p:nvPicPr>
            <p:cNvPr id="68" name="Picture 67">
              <a:extLst>
                <a:ext uri="{FF2B5EF4-FFF2-40B4-BE49-F238E27FC236}">
                  <a16:creationId xmlns:a16="http://schemas.microsoft.com/office/drawing/2014/main" id="{FCBD7D72-5A68-424E-932E-E932C135A17B}"/>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2848604" y="4513679"/>
              <a:ext cx="608900" cy="653925"/>
            </a:xfrm>
            <a:prstGeom prst="rect">
              <a:avLst/>
            </a:prstGeom>
          </p:spPr>
        </p:pic>
        <p:sp>
          <p:nvSpPr>
            <p:cNvPr id="70" name="Text Placeholder 3">
              <a:extLst>
                <a:ext uri="{FF2B5EF4-FFF2-40B4-BE49-F238E27FC236}">
                  <a16:creationId xmlns:a16="http://schemas.microsoft.com/office/drawing/2014/main" id="{8ACD63C0-8D48-D641-F19E-605655CBAAA7}"/>
                </a:ext>
              </a:extLst>
            </p:cNvPr>
            <p:cNvSpPr txBox="1">
              <a:spLocks/>
            </p:cNvSpPr>
            <p:nvPr/>
          </p:nvSpPr>
          <p:spPr>
            <a:xfrm>
              <a:off x="2568701" y="5869863"/>
              <a:ext cx="1168706"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8"/>
              </a:pPr>
              <a:r>
                <a:rPr lang="ja-JP" altLang="en-US" sz="1600" i="1" dirty="0">
                  <a:latin typeface="+mn-lt"/>
                </a:rPr>
                <a:t>总复习</a:t>
              </a:r>
              <a:endParaRPr lang="en-AU" sz="1600" i="1" dirty="0">
                <a:latin typeface="+mn-lt"/>
              </a:endParaRPr>
            </a:p>
          </p:txBody>
        </p:sp>
        <p:pic>
          <p:nvPicPr>
            <p:cNvPr id="76" name="Picture 75" descr="An icon that is half a speech bubble, and half a globe image. Arrows curve around the image in a circular direction.">
              <a:extLst>
                <a:ext uri="{FF2B5EF4-FFF2-40B4-BE49-F238E27FC236}">
                  <a16:creationId xmlns:a16="http://schemas.microsoft.com/office/drawing/2014/main" id="{043D6776-ADB6-AE8B-CA17-BC399C78FE42}"/>
                </a:ext>
              </a:extLst>
            </p:cNvPr>
            <p:cNvPicPr>
              <a:picLocks noChangeAspect="1"/>
            </p:cNvPicPr>
            <p:nvPr/>
          </p:nvPicPr>
          <p:blipFill>
            <a:blip r:embed="rId12"/>
            <a:stretch>
              <a:fillRect/>
            </a:stretch>
          </p:blipFill>
          <p:spPr>
            <a:xfrm>
              <a:off x="2886354" y="5305523"/>
              <a:ext cx="533400" cy="523875"/>
            </a:xfrm>
            <a:prstGeom prst="rect">
              <a:avLst/>
            </a:prstGeom>
          </p:spPr>
        </p:pic>
      </p:grpSp>
      <p:sp>
        <p:nvSpPr>
          <p:cNvPr id="87" name="Slide Number Placeholder 86">
            <a:extLst>
              <a:ext uri="{FF2B5EF4-FFF2-40B4-BE49-F238E27FC236}">
                <a16:creationId xmlns:a16="http://schemas.microsoft.com/office/drawing/2014/main" id="{FCD031FC-6C3E-20CF-6909-2599F9D28DAC}"/>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3</a:t>
            </a:fld>
            <a:endParaRPr lang="en-AU"/>
          </a:p>
        </p:txBody>
      </p:sp>
    </p:spTree>
    <p:extLst>
      <p:ext uri="{BB962C8B-B14F-4D97-AF65-F5344CB8AC3E}">
        <p14:creationId xmlns:p14="http://schemas.microsoft.com/office/powerpoint/2010/main" val="202171556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8BCDB21-733C-7B38-2849-728386F57585}"/>
              </a:ext>
            </a:extLst>
          </p:cNvPr>
          <p:cNvSpPr>
            <a:spLocks noGrp="1"/>
          </p:cNvSpPr>
          <p:nvPr>
            <p:ph type="title"/>
          </p:nvPr>
        </p:nvSpPr>
        <p:spPr/>
        <p:txBody>
          <a:bodyPr/>
          <a:lstStyle/>
          <a:p>
            <a:r>
              <a:rPr lang="en-AU" dirty="0"/>
              <a:t>Copyright</a:t>
            </a:r>
          </a:p>
        </p:txBody>
      </p:sp>
      <p:sp>
        <p:nvSpPr>
          <p:cNvPr id="6" name="Text Placeholder 5">
            <a:extLst>
              <a:ext uri="{FF2B5EF4-FFF2-40B4-BE49-F238E27FC236}">
                <a16:creationId xmlns:a16="http://schemas.microsoft.com/office/drawing/2014/main" id="{564EEDB4-CA93-9854-8E50-F5D896834141}"/>
              </a:ext>
            </a:extLst>
          </p:cNvPr>
          <p:cNvSpPr>
            <a:spLocks noGrp="1"/>
          </p:cNvSpPr>
          <p:nvPr>
            <p:ph type="body" sz="quarter" idx="18"/>
          </p:nvPr>
        </p:nvSpPr>
        <p:spPr/>
        <p:txBody>
          <a:bodyPr/>
          <a:lstStyle/>
          <a:p>
            <a:r>
              <a:rPr lang="en-AU" dirty="0">
                <a:hlinkClick r:id="rId2">
                  <a:extLst>
                    <a:ext uri="{A12FA001-AC4F-418D-AE19-62706E023703}">
                      <ahyp:hlinkClr xmlns:ahyp="http://schemas.microsoft.com/office/drawing/2018/hyperlinkcolor" val="tx"/>
                    </a:ext>
                  </a:extLst>
                </a:hlinkClick>
              </a:rPr>
              <a:t>© State of New South Wales (Department of Education), 2024</a:t>
            </a:r>
            <a:endParaRPr lang="en-AU" dirty="0"/>
          </a:p>
        </p:txBody>
      </p:sp>
      <p:sp>
        <p:nvSpPr>
          <p:cNvPr id="7" name="TextBox 6">
            <a:extLst>
              <a:ext uri="{FF2B5EF4-FFF2-40B4-BE49-F238E27FC236}">
                <a16:creationId xmlns:a16="http://schemas.microsoft.com/office/drawing/2014/main" id="{D20492F3-8383-4750-CF2F-81CEC8639139}"/>
              </a:ext>
            </a:extLst>
          </p:cNvPr>
          <p:cNvSpPr txBox="1"/>
          <p:nvPr/>
        </p:nvSpPr>
        <p:spPr>
          <a:xfrm>
            <a:off x="360000" y="1453575"/>
            <a:ext cx="11484338" cy="5067724"/>
          </a:xfrm>
          <a:prstGeom prst="rect">
            <a:avLst/>
          </a:prstGeom>
          <a:noFill/>
        </p:spPr>
        <p:txBody>
          <a:bodyPr wrap="square" lIns="0" tIns="0" rIns="0" bIns="0" rtlCol="0">
            <a:noAutofit/>
          </a:bodyPr>
          <a:lstStyle/>
          <a:p>
            <a:pPr algn="l">
              <a:lnSpc>
                <a:spcPct val="150000"/>
              </a:lnSpc>
              <a:spcAft>
                <a:spcPts val="600"/>
              </a:spcAft>
            </a:pPr>
            <a:r>
              <a:rPr lang="en-AU" sz="1200" dirty="0">
                <a:solidFill>
                  <a:schemeClr val="bg1"/>
                </a:solidFill>
              </a:rPr>
              <a:t>The copyright material published in this resource is subject to the </a:t>
            </a:r>
            <a:r>
              <a:rPr lang="en-AU" sz="1200" i="1" dirty="0">
                <a:solidFill>
                  <a:schemeClr val="bg1"/>
                </a:solidFill>
              </a:rPr>
              <a:t>Copyright Act 1968</a:t>
            </a:r>
            <a:r>
              <a:rPr lang="en-AU" sz="1200" dirty="0">
                <a:solidFill>
                  <a:schemeClr val="bg1"/>
                </a:solidFill>
              </a:rPr>
              <a:t> (</a:t>
            </a:r>
            <a:r>
              <a:rPr lang="en-AU" sz="1200" dirty="0" err="1">
                <a:solidFill>
                  <a:schemeClr val="bg1"/>
                </a:solidFill>
              </a:rPr>
              <a:t>Cth</a:t>
            </a:r>
            <a:r>
              <a:rPr lang="en-AU" sz="1200" dirty="0">
                <a:solidFill>
                  <a:schemeClr val="bg1"/>
                </a:solidFill>
              </a:rPr>
              <a:t>) and is owned by the NSW Department of Education or, where indicated, by a party other than the NSW Department of Education (third-party material).</a:t>
            </a:r>
          </a:p>
          <a:p>
            <a:pPr algn="l">
              <a:lnSpc>
                <a:spcPct val="150000"/>
              </a:lnSpc>
              <a:spcAft>
                <a:spcPts val="600"/>
              </a:spcAft>
            </a:pPr>
            <a:r>
              <a:rPr lang="en-AU" sz="1200" dirty="0">
                <a:solidFill>
                  <a:schemeClr val="bg1"/>
                </a:solidFill>
              </a:rPr>
              <a:t>Copyright material available in this resource and owned by the NSW Department of Education is licensed under a </a:t>
            </a:r>
            <a:r>
              <a:rPr lang="en-AU" sz="1200" dirty="0">
                <a:solidFill>
                  <a:schemeClr val="accent4"/>
                </a:solidFill>
                <a:hlinkClick r:id="rId3">
                  <a:extLst>
                    <a:ext uri="{A12FA001-AC4F-418D-AE19-62706E023703}">
                      <ahyp:hlinkClr xmlns:ahyp="http://schemas.microsoft.com/office/drawing/2018/hyperlinkcolor" val="tx"/>
                    </a:ext>
                  </a:extLst>
                </a:hlinkClick>
              </a:rPr>
              <a:t>Creative Commons Attribution 4.0 International (CC BY 4.0) licence</a:t>
            </a:r>
            <a:r>
              <a:rPr lang="en-AU" sz="1200" dirty="0">
                <a:solidFill>
                  <a:schemeClr val="bg1"/>
                </a:solidFill>
              </a:rPr>
              <a:t>.</a:t>
            </a:r>
          </a:p>
          <a:p>
            <a:pPr algn="l">
              <a:lnSpc>
                <a:spcPct val="150000"/>
              </a:lnSpc>
              <a:spcAft>
                <a:spcPts val="600"/>
              </a:spcAft>
            </a:pPr>
            <a:r>
              <a:rPr lang="en-AU" sz="1200" dirty="0">
                <a:solidFill>
                  <a:schemeClr val="bg1"/>
                </a:solidFill>
              </a:rPr>
              <a:t>This licence allows you to share and adapt the material for any purpose, even commercially.</a:t>
            </a:r>
          </a:p>
          <a:p>
            <a:pPr algn="l">
              <a:lnSpc>
                <a:spcPct val="150000"/>
              </a:lnSpc>
              <a:spcAft>
                <a:spcPts val="600"/>
              </a:spcAft>
            </a:pPr>
            <a:r>
              <a:rPr lang="en-AU" sz="1200" dirty="0">
                <a:solidFill>
                  <a:schemeClr val="bg1"/>
                </a:solidFill>
              </a:rPr>
              <a:t>Attribution should be given to © State of New South Wales (Department of Education), 2024.</a:t>
            </a:r>
          </a:p>
          <a:p>
            <a:pPr algn="l">
              <a:lnSpc>
                <a:spcPct val="150000"/>
              </a:lnSpc>
            </a:pPr>
            <a:r>
              <a:rPr lang="en-AU" sz="1200" dirty="0">
                <a:solidFill>
                  <a:schemeClr val="bg1"/>
                </a:solidFill>
              </a:rPr>
              <a:t>Material in this resource not available under a Creative Commons licence:</a:t>
            </a:r>
          </a:p>
          <a:p>
            <a:pPr marL="171450" indent="-171450" algn="l">
              <a:lnSpc>
                <a:spcPct val="150000"/>
              </a:lnSpc>
              <a:buFont typeface="Arial" panose="020B0604020202020204" pitchFamily="34" charset="0"/>
              <a:buChar char="•"/>
            </a:pPr>
            <a:r>
              <a:rPr lang="en-AU" sz="1200" dirty="0">
                <a:solidFill>
                  <a:schemeClr val="bg1"/>
                </a:solidFill>
              </a:rPr>
              <a:t>the NSW Department of Education logo, other logos and trademark-protected material</a:t>
            </a:r>
          </a:p>
          <a:p>
            <a:pPr marL="171450" indent="-171450" algn="l">
              <a:lnSpc>
                <a:spcPct val="150000"/>
              </a:lnSpc>
              <a:buFont typeface="Arial" panose="020B0604020202020204" pitchFamily="34" charset="0"/>
              <a:buChar char="•"/>
            </a:pPr>
            <a:r>
              <a:rPr lang="en-AU" sz="1200" dirty="0">
                <a:solidFill>
                  <a:schemeClr val="bg1"/>
                </a:solidFill>
              </a:rPr>
              <a:t>Material owned by a third party that has been reproduced with permission. You will need to obtain permission from the third party to reuse its material. </a:t>
            </a:r>
          </a:p>
          <a:p>
            <a:pPr algn="l">
              <a:lnSpc>
                <a:spcPct val="150000"/>
              </a:lnSpc>
              <a:spcBef>
                <a:spcPts val="1200"/>
              </a:spcBef>
              <a:spcAft>
                <a:spcPts val="600"/>
              </a:spcAft>
            </a:pPr>
            <a:r>
              <a:rPr lang="en-AU" sz="1200" b="1" dirty="0">
                <a:solidFill>
                  <a:schemeClr val="bg1"/>
                </a:solidFill>
                <a:latin typeface="+mj-lt"/>
              </a:rPr>
              <a:t>Links to third-party material and websites</a:t>
            </a:r>
          </a:p>
          <a:p>
            <a:pPr marL="171450" indent="-171450" algn="l">
              <a:lnSpc>
                <a:spcPct val="150000"/>
              </a:lnSpc>
              <a:spcAft>
                <a:spcPts val="600"/>
              </a:spcAft>
              <a:buFont typeface="Arial" panose="020B0604020202020204" pitchFamily="34" charset="0"/>
              <a:buChar char="•"/>
            </a:pPr>
            <a:r>
              <a:rPr lang="en-AU" sz="1200" dirty="0">
                <a:solidFill>
                  <a:schemeClr val="bg1"/>
                </a:solidFill>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a:t>
            </a:r>
          </a:p>
          <a:p>
            <a:pPr marL="171450" indent="-171450" algn="l">
              <a:lnSpc>
                <a:spcPct val="150000"/>
              </a:lnSpc>
              <a:spcAft>
                <a:spcPts val="600"/>
              </a:spcAft>
              <a:buFont typeface="Arial" panose="020B0604020202020204" pitchFamily="34" charset="0"/>
              <a:buChar char="•"/>
            </a:pPr>
            <a:r>
              <a:rPr lang="en-AU" sz="1200" dirty="0">
                <a:solidFill>
                  <a:schemeClr val="bg1"/>
                </a:solidFill>
              </a:rPr>
              <a:t>If you use the links provided in this document to access a third party’s website, you acknowledge that the terms of use, including licence terms set out on the third-party’s website apply to the use which may be made of the materials on that third-party website or where permitted by the Copyright Act 1968 (</a:t>
            </a:r>
            <a:r>
              <a:rPr lang="en-AU" sz="1200" dirty="0" err="1">
                <a:solidFill>
                  <a:schemeClr val="bg1"/>
                </a:solidFill>
              </a:rPr>
              <a:t>Cth</a:t>
            </a:r>
            <a:r>
              <a:rPr lang="en-AU" sz="1200" dirty="0">
                <a:solidFill>
                  <a:schemeClr val="bg1"/>
                </a:solidFill>
              </a:rPr>
              <a:t>). The department accepts no responsibility for content on third-party websites. </a:t>
            </a:r>
          </a:p>
        </p:txBody>
      </p:sp>
    </p:spTree>
    <p:extLst>
      <p:ext uri="{BB962C8B-B14F-4D97-AF65-F5344CB8AC3E}">
        <p14:creationId xmlns:p14="http://schemas.microsoft.com/office/powerpoint/2010/main" val="1197968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NSWG Corporate">
  <a:themeElements>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NSW Gov PPT">
      <a:majorFont>
        <a:latin typeface="Public Sans"/>
        <a:ea typeface=""/>
        <a:cs typeface=""/>
      </a:majorFont>
      <a:minorFont>
        <a:latin typeface="Public Sans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curriculum-reform-template-2023" id="{FFE7B814-862F-4F0A-8C67-F76A1D8691FF}" vid="{8C10FAA1-8129-4E43-B462-F460E41862D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Template-mathematics-V2</Template>
  <TotalTime>0</TotalTime>
  <Words>419</Words>
  <Application>Microsoft Office PowerPoint</Application>
  <PresentationFormat>Widescreen</PresentationFormat>
  <Paragraphs>39</Paragraphs>
  <Slides>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Times New Roman</vt:lpstr>
      <vt:lpstr>Public Sans Light</vt:lpstr>
      <vt:lpstr>Public Sans</vt:lpstr>
      <vt:lpstr>Public Sans SemiBold</vt:lpstr>
      <vt:lpstr>1_NSWG Corporate</vt:lpstr>
      <vt:lpstr>Learning map – What’s in my bag?</vt:lpstr>
      <vt:lpstr>What’s in my bag?</vt:lpstr>
      <vt:lpstr>包里有什么?</vt:lpstr>
      <vt:lpstr>Copyright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map – What’s in my bag?</dc:title>
  <dc:creator>NSW Department of Education</dc:creator>
  <dcterms:created xsi:type="dcterms:W3CDTF">2024-06-12T23:35:46Z</dcterms:created>
  <dcterms:modified xsi:type="dcterms:W3CDTF">2024-06-12T23:36:40Z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603dfd7-d93a-4381-a340-2995d8282205_Enabled">
    <vt:lpwstr>true</vt:lpwstr>
  </property>
  <property fmtid="{D5CDD505-2E9C-101B-9397-08002B2CF9AE}" pid="3" name="MSIP_Label_b603dfd7-d93a-4381-a340-2995d8282205_SetDate">
    <vt:lpwstr>2024-06-12T23:36:00Z</vt:lpwstr>
  </property>
  <property fmtid="{D5CDD505-2E9C-101B-9397-08002B2CF9AE}" pid="4" name="MSIP_Label_b603dfd7-d93a-4381-a340-2995d8282205_Method">
    <vt:lpwstr>Standard</vt:lpwstr>
  </property>
  <property fmtid="{D5CDD505-2E9C-101B-9397-08002B2CF9AE}" pid="5" name="MSIP_Label_b603dfd7-d93a-4381-a340-2995d8282205_Name">
    <vt:lpwstr>OFFICIAL</vt:lpwstr>
  </property>
  <property fmtid="{D5CDD505-2E9C-101B-9397-08002B2CF9AE}" pid="6" name="MSIP_Label_b603dfd7-d93a-4381-a340-2995d8282205_SiteId">
    <vt:lpwstr>05a0e69a-418a-47c1-9c25-9387261bf991</vt:lpwstr>
  </property>
  <property fmtid="{D5CDD505-2E9C-101B-9397-08002B2CF9AE}" pid="7" name="MSIP_Label_b603dfd7-d93a-4381-a340-2995d8282205_ActionId">
    <vt:lpwstr>90be96e2-f15e-4c5a-8b23-5f7a9a72ffbf</vt:lpwstr>
  </property>
  <property fmtid="{D5CDD505-2E9C-101B-9397-08002B2CF9AE}" pid="8" name="MSIP_Label_b603dfd7-d93a-4381-a340-2995d8282205_ContentBits">
    <vt:lpwstr>0</vt:lpwstr>
  </property>
</Properties>
</file>