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0" r:id="rId2"/>
    <p:sldId id="400" r:id="rId3"/>
    <p:sldId id="402" r:id="rId4"/>
    <p:sldId id="403" r:id="rId5"/>
    <p:sldId id="404" r:id="rId6"/>
    <p:sldId id="405" r:id="rId7"/>
    <p:sldId id="406" r:id="rId8"/>
    <p:sldId id="407" r:id="rId9"/>
    <p:sldId id="278" r:id="rId10"/>
  </p:sldIdLst>
  <p:sldSz cx="12192000" cy="6858000"/>
  <p:notesSz cx="6858000" cy="9144000"/>
  <p:embeddedFontLst>
    <p:embeddedFont>
      <p:font typeface="Public Sans" panose="020B0604020202020204" charset="0"/>
      <p:regular r:id="rId13"/>
      <p:bold r:id="rId14"/>
      <p:italic r:id="rId15"/>
      <p:boldItalic r:id="rId16"/>
    </p:embeddedFont>
    <p:embeddedFont>
      <p:font typeface="Public Sans Light" panose="020B0604020202020204" charset="0"/>
      <p:regular r:id="rId17"/>
      <p:italic r:id="rId18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6"/>
    <a:srgbClr val="00296C"/>
    <a:srgbClr val="EBEBEB"/>
    <a:srgbClr val="146CFD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61682" autoAdjust="0"/>
  </p:normalViewPr>
  <p:slideViewPr>
    <p:cSldViewPr snapToGrid="0">
      <p:cViewPr varScale="1">
        <p:scale>
          <a:sx n="64" d="100"/>
          <a:sy n="64" d="100"/>
        </p:scale>
        <p:origin x="15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13/06/2023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13/06/2023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68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6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9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3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807118"/>
            <a:ext cx="11484001" cy="684882"/>
          </a:xfrm>
        </p:spPr>
        <p:txBody>
          <a:bodyPr/>
          <a:lstStyle/>
          <a:p>
            <a:r>
              <a:rPr lang="en-AU" dirty="0"/>
              <a:t>Class scavenger hunt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3CFC1-43FE-127B-3739-AE1E918D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EDBEDE-DEF8-21E8-9E26-33E18363B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3160" y="210026"/>
            <a:ext cx="9305680" cy="6437947"/>
            <a:chOff x="376867" y="270519"/>
            <a:chExt cx="9924101" cy="68657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450E019-6A7D-95E9-9DB7-7E09B9AE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9CB64A1-1193-4516-D65E-43AA3EA92859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D769551-133C-1C9A-B38E-38CA34C3D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697E214-3BFC-5227-CA08-7A4F16E3676A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E209EB-D213-5196-9898-5E4867B7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87F510BE-F0C0-7086-2824-6633CB2CD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2F7C8BE2-B705-C1D2-44EF-6444B58AB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D2594AAF-93A0-60EC-885F-F7C9EEBF0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7AA7D2D4-BC82-1210-600E-786B5AD11E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3" name="Picture 10">
                <a:extLst>
                  <a:ext uri="{FF2B5EF4-FFF2-40B4-BE49-F238E27FC236}">
                    <a16:creationId xmlns:a16="http://schemas.microsoft.com/office/drawing/2014/main" id="{3BB27697-09BC-0968-B406-6994BF98E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CEF04CCE-FBAC-6ABB-DF15-5C7D5517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E5796B46-5395-9AE7-4DA5-8E21288DFC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6" name="Picture 13">
                <a:extLst>
                  <a:ext uri="{FF2B5EF4-FFF2-40B4-BE49-F238E27FC236}">
                    <a16:creationId xmlns:a16="http://schemas.microsoft.com/office/drawing/2014/main" id="{C0951DF1-2139-4591-D32C-23EA73065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4DC1DEC8-57E8-CBA3-CB14-E7E2C8919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044" y="1997994"/>
            <a:ext cx="5884594" cy="545601"/>
          </a:xfrm>
        </p:spPr>
        <p:txBody>
          <a:bodyPr/>
          <a:lstStyle/>
          <a:p>
            <a:r>
              <a:rPr lang="en-AU" dirty="0"/>
              <a:t>How to play!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2386F8C-0EE3-F8B4-3E8B-7AE002D09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044" y="2778439"/>
            <a:ext cx="5884594" cy="1491762"/>
          </a:xfrm>
        </p:spPr>
        <p:txBody>
          <a:bodyPr/>
          <a:lstStyle/>
          <a:p>
            <a:r>
              <a:rPr lang="en-GB" dirty="0"/>
              <a:t>On each slide, there will be something you need to find. Your job is to find that object in the classroom.</a:t>
            </a:r>
          </a:p>
          <a:p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EDBEDE-DEF8-21E8-9E26-33E18363B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3160" y="210026"/>
            <a:ext cx="9305680" cy="6437947"/>
            <a:chOff x="376867" y="270519"/>
            <a:chExt cx="9924101" cy="68657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450E019-6A7D-95E9-9DB7-7E09B9AE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9CB64A1-1193-4516-D65E-43AA3EA92859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D769551-133C-1C9A-B38E-38CA34C3D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697E214-3BFC-5227-CA08-7A4F16E3676A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E209EB-D213-5196-9898-5E4867B7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87F510BE-F0C0-7086-2824-6633CB2CD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2F7C8BE2-B705-C1D2-44EF-6444B58AB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D2594AAF-93A0-60EC-885F-F7C9EEBF0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7AA7D2D4-BC82-1210-600E-786B5AD11E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3" name="Picture 10">
                <a:extLst>
                  <a:ext uri="{FF2B5EF4-FFF2-40B4-BE49-F238E27FC236}">
                    <a16:creationId xmlns:a16="http://schemas.microsoft.com/office/drawing/2014/main" id="{3BB27697-09BC-0968-B406-6994BF98E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CEF04CCE-FBAC-6ABB-DF15-5C7D5517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E5796B46-5395-9AE7-4DA5-8E21288DFC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6" name="Picture 13">
                <a:extLst>
                  <a:ext uri="{FF2B5EF4-FFF2-40B4-BE49-F238E27FC236}">
                    <a16:creationId xmlns:a16="http://schemas.microsoft.com/office/drawing/2014/main" id="{C0951DF1-2139-4591-D32C-23EA73065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4DC1DEC8-57E8-CBA3-CB14-E7E2C8919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491" y="2054027"/>
            <a:ext cx="7463015" cy="545601"/>
          </a:xfrm>
        </p:spPr>
        <p:txBody>
          <a:bodyPr/>
          <a:lstStyle/>
          <a:p>
            <a:pPr algn="ctr"/>
            <a:r>
              <a:rPr lang="en-AU" dirty="0"/>
              <a:t>Get a ruler.</a:t>
            </a:r>
          </a:p>
        </p:txBody>
      </p:sp>
      <p:pic>
        <p:nvPicPr>
          <p:cNvPr id="20" name="Picture 15" descr="A ruler.">
            <a:extLst>
              <a:ext uri="{FF2B5EF4-FFF2-40B4-BE49-F238E27FC236}">
                <a16:creationId xmlns:a16="http://schemas.microsoft.com/office/drawing/2014/main" id="{D9166F1C-DC0A-17B6-BBD0-9EC67793BA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5697975" y="1904952"/>
            <a:ext cx="796048" cy="39042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1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EDBEDE-DEF8-21E8-9E26-33E18363B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3160" y="210026"/>
            <a:ext cx="9305680" cy="6437947"/>
            <a:chOff x="376867" y="270519"/>
            <a:chExt cx="9924101" cy="68657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450E019-6A7D-95E9-9DB7-7E09B9AE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9CB64A1-1193-4516-D65E-43AA3EA92859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D769551-133C-1C9A-B38E-38CA34C3D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697E214-3BFC-5227-CA08-7A4F16E3676A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E209EB-D213-5196-9898-5E4867B7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87F510BE-F0C0-7086-2824-6633CB2CD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2F7C8BE2-B705-C1D2-44EF-6444B58AB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D2594AAF-93A0-60EC-885F-F7C9EEBF0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7AA7D2D4-BC82-1210-600E-786B5AD11E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3" name="Picture 10">
                <a:extLst>
                  <a:ext uri="{FF2B5EF4-FFF2-40B4-BE49-F238E27FC236}">
                    <a16:creationId xmlns:a16="http://schemas.microsoft.com/office/drawing/2014/main" id="{3BB27697-09BC-0968-B406-6994BF98E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CEF04CCE-FBAC-6ABB-DF15-5C7D5517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E5796B46-5395-9AE7-4DA5-8E21288DFC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6" name="Picture 13">
                <a:extLst>
                  <a:ext uri="{FF2B5EF4-FFF2-40B4-BE49-F238E27FC236}">
                    <a16:creationId xmlns:a16="http://schemas.microsoft.com/office/drawing/2014/main" id="{C0951DF1-2139-4591-D32C-23EA73065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4DC1DEC8-57E8-CBA3-CB14-E7E2C8919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492" y="1999348"/>
            <a:ext cx="7463015" cy="545601"/>
          </a:xfrm>
        </p:spPr>
        <p:txBody>
          <a:bodyPr/>
          <a:lstStyle/>
          <a:p>
            <a:pPr algn="ctr"/>
            <a:r>
              <a:rPr lang="en-AU" dirty="0"/>
              <a:t>Get a pencil.</a:t>
            </a:r>
          </a:p>
        </p:txBody>
      </p:sp>
      <p:pic>
        <p:nvPicPr>
          <p:cNvPr id="4" name="Picture 15" descr="A pencil.">
            <a:extLst>
              <a:ext uri="{FF2B5EF4-FFF2-40B4-BE49-F238E27FC236}">
                <a16:creationId xmlns:a16="http://schemas.microsoft.com/office/drawing/2014/main" id="{514DC893-7C86-D10B-ECD1-B6356E4E70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996736" y="3106539"/>
            <a:ext cx="2198527" cy="21985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82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EDBEDE-DEF8-21E8-9E26-33E18363B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3160" y="210026"/>
            <a:ext cx="9305680" cy="6437947"/>
            <a:chOff x="376867" y="270519"/>
            <a:chExt cx="9924101" cy="68657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450E019-6A7D-95E9-9DB7-7E09B9AE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9CB64A1-1193-4516-D65E-43AA3EA92859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D769551-133C-1C9A-B38E-38CA34C3D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697E214-3BFC-5227-CA08-7A4F16E3676A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E209EB-D213-5196-9898-5E4867B7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87F510BE-F0C0-7086-2824-6633CB2CD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2F7C8BE2-B705-C1D2-44EF-6444B58AB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D2594AAF-93A0-60EC-885F-F7C9EEBF0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7AA7D2D4-BC82-1210-600E-786B5AD11E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3" name="Picture 10">
                <a:extLst>
                  <a:ext uri="{FF2B5EF4-FFF2-40B4-BE49-F238E27FC236}">
                    <a16:creationId xmlns:a16="http://schemas.microsoft.com/office/drawing/2014/main" id="{3BB27697-09BC-0968-B406-6994BF98E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CEF04CCE-FBAC-6ABB-DF15-5C7D5517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E5796B46-5395-9AE7-4DA5-8E21288DFC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6" name="Picture 13">
                <a:extLst>
                  <a:ext uri="{FF2B5EF4-FFF2-40B4-BE49-F238E27FC236}">
                    <a16:creationId xmlns:a16="http://schemas.microsoft.com/office/drawing/2014/main" id="{C0951DF1-2139-4591-D32C-23EA73065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4DC1DEC8-57E8-CBA3-CB14-E7E2C8919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134" y="2005218"/>
            <a:ext cx="7463015" cy="545601"/>
          </a:xfrm>
        </p:spPr>
        <p:txBody>
          <a:bodyPr/>
          <a:lstStyle/>
          <a:p>
            <a:pPr algn="ctr"/>
            <a:r>
              <a:rPr lang="en-AU" dirty="0"/>
              <a:t>Get a book.</a:t>
            </a:r>
          </a:p>
        </p:txBody>
      </p:sp>
      <p:pic>
        <p:nvPicPr>
          <p:cNvPr id="20" name="Picture 14" descr="A stack of books.">
            <a:extLst>
              <a:ext uri="{FF2B5EF4-FFF2-40B4-BE49-F238E27FC236}">
                <a16:creationId xmlns:a16="http://schemas.microsoft.com/office/drawing/2014/main" id="{7204D2C4-4A71-723A-2C25-2566163342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079778" y="3191830"/>
            <a:ext cx="2032437" cy="16462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07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EDBEDE-DEF8-21E8-9E26-33E18363B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3160" y="210026"/>
            <a:ext cx="9305680" cy="6437947"/>
            <a:chOff x="376867" y="270519"/>
            <a:chExt cx="9924101" cy="68657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450E019-6A7D-95E9-9DB7-7E09B9AE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9CB64A1-1193-4516-D65E-43AA3EA92859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D769551-133C-1C9A-B38E-38CA34C3D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697E214-3BFC-5227-CA08-7A4F16E3676A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E209EB-D213-5196-9898-5E4867B7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87F510BE-F0C0-7086-2824-6633CB2CD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2F7C8BE2-B705-C1D2-44EF-6444B58AB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D2594AAF-93A0-60EC-885F-F7C9EEBF0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7AA7D2D4-BC82-1210-600E-786B5AD11E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3" name="Picture 10">
                <a:extLst>
                  <a:ext uri="{FF2B5EF4-FFF2-40B4-BE49-F238E27FC236}">
                    <a16:creationId xmlns:a16="http://schemas.microsoft.com/office/drawing/2014/main" id="{3BB27697-09BC-0968-B406-6994BF98E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CEF04CCE-FBAC-6ABB-DF15-5C7D5517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E5796B46-5395-9AE7-4DA5-8E21288DFC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6" name="Picture 13">
                <a:extLst>
                  <a:ext uri="{FF2B5EF4-FFF2-40B4-BE49-F238E27FC236}">
                    <a16:creationId xmlns:a16="http://schemas.microsoft.com/office/drawing/2014/main" id="{C0951DF1-2139-4591-D32C-23EA73065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4DC1DEC8-57E8-CBA3-CB14-E7E2C8919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134" y="2005218"/>
            <a:ext cx="7463015" cy="545601"/>
          </a:xfrm>
        </p:spPr>
        <p:txBody>
          <a:bodyPr/>
          <a:lstStyle/>
          <a:p>
            <a:pPr algn="ctr"/>
            <a:r>
              <a:rPr lang="en-AU" dirty="0"/>
              <a:t>Get a glue stick.</a:t>
            </a:r>
          </a:p>
        </p:txBody>
      </p:sp>
      <p:pic>
        <p:nvPicPr>
          <p:cNvPr id="4" name="Picture 14" descr="A glue stick.">
            <a:extLst>
              <a:ext uri="{FF2B5EF4-FFF2-40B4-BE49-F238E27FC236}">
                <a16:creationId xmlns:a16="http://schemas.microsoft.com/office/drawing/2014/main" id="{46904B74-19A8-8140-0834-501BD4A37C3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746382" y="3051568"/>
            <a:ext cx="514047" cy="19127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29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EDBEDE-DEF8-21E8-9E26-33E18363B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3160" y="210026"/>
            <a:ext cx="9305680" cy="6437947"/>
            <a:chOff x="376867" y="270519"/>
            <a:chExt cx="9924101" cy="68657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450E019-6A7D-95E9-9DB7-7E09B9AE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9CB64A1-1193-4516-D65E-43AA3EA92859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D769551-133C-1C9A-B38E-38CA34C3D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697E214-3BFC-5227-CA08-7A4F16E3676A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E209EB-D213-5196-9898-5E4867B7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87F510BE-F0C0-7086-2824-6633CB2CD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2F7C8BE2-B705-C1D2-44EF-6444B58AB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D2594AAF-93A0-60EC-885F-F7C9EEBF0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7AA7D2D4-BC82-1210-600E-786B5AD11E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3" name="Picture 10">
                <a:extLst>
                  <a:ext uri="{FF2B5EF4-FFF2-40B4-BE49-F238E27FC236}">
                    <a16:creationId xmlns:a16="http://schemas.microsoft.com/office/drawing/2014/main" id="{3BB27697-09BC-0968-B406-6994BF98E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CEF04CCE-FBAC-6ABB-DF15-5C7D5517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E5796B46-5395-9AE7-4DA5-8E21288DFC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6" name="Picture 13">
                <a:extLst>
                  <a:ext uri="{FF2B5EF4-FFF2-40B4-BE49-F238E27FC236}">
                    <a16:creationId xmlns:a16="http://schemas.microsoft.com/office/drawing/2014/main" id="{C0951DF1-2139-4591-D32C-23EA73065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4DC1DEC8-57E8-CBA3-CB14-E7E2C8919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134" y="2005218"/>
            <a:ext cx="7463015" cy="545601"/>
          </a:xfrm>
        </p:spPr>
        <p:txBody>
          <a:bodyPr/>
          <a:lstStyle/>
          <a:p>
            <a:pPr algn="ctr"/>
            <a:r>
              <a:rPr lang="en-AU" dirty="0"/>
              <a:t>Get a rubber.</a:t>
            </a:r>
          </a:p>
        </p:txBody>
      </p:sp>
      <p:pic>
        <p:nvPicPr>
          <p:cNvPr id="20" name="Picture 14" descr="A rubber.">
            <a:extLst>
              <a:ext uri="{FF2B5EF4-FFF2-40B4-BE49-F238E27FC236}">
                <a16:creationId xmlns:a16="http://schemas.microsoft.com/office/drawing/2014/main" id="{00346E58-3AAF-BD91-B3B0-714F1ED809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811944" y="3227547"/>
            <a:ext cx="2382923" cy="20195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19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EDBEDE-DEF8-21E8-9E26-33E18363B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3160" y="210026"/>
            <a:ext cx="9305680" cy="6437947"/>
            <a:chOff x="376867" y="270519"/>
            <a:chExt cx="9924101" cy="68657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3450E019-6A7D-95E9-9DB7-7E09B9AE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074391" y="963552"/>
              <a:ext cx="8544618" cy="5629396"/>
              <a:chOff x="0" y="0"/>
              <a:chExt cx="4556881" cy="3002180"/>
            </a:xfrm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9CB64A1-1193-4516-D65E-43AA3EA92859}"/>
                  </a:ext>
                </a:extLst>
              </p:cNvPr>
              <p:cNvSpPr/>
              <p:nvPr/>
            </p:nvSpPr>
            <p:spPr>
              <a:xfrm>
                <a:off x="0" y="0"/>
                <a:ext cx="4556881" cy="3002180"/>
              </a:xfrm>
              <a:custGeom>
                <a:avLst/>
                <a:gdLst/>
                <a:ahLst/>
                <a:cxnLst/>
                <a:rect l="l" t="t" r="r" b="b"/>
                <a:pathLst>
                  <a:path w="4556881" h="3002180">
                    <a:moveTo>
                      <a:pt x="0" y="0"/>
                    </a:moveTo>
                    <a:lnTo>
                      <a:pt x="4556881" y="0"/>
                    </a:lnTo>
                    <a:lnTo>
                      <a:pt x="4556881" y="3002180"/>
                    </a:lnTo>
                    <a:lnTo>
                      <a:pt x="0" y="30021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5D769551-133C-1C9A-B38E-38CA34C3D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56000" y="632345"/>
              <a:ext cx="9180000" cy="6295310"/>
              <a:chOff x="0" y="0"/>
              <a:chExt cx="4241482" cy="290865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697E214-3BFC-5227-CA08-7A4F16E3676A}"/>
                  </a:ext>
                </a:extLst>
              </p:cNvPr>
              <p:cNvSpPr/>
              <p:nvPr/>
            </p:nvSpPr>
            <p:spPr>
              <a:xfrm>
                <a:off x="0" y="0"/>
                <a:ext cx="4241483" cy="2908654"/>
              </a:xfrm>
              <a:custGeom>
                <a:avLst/>
                <a:gdLst/>
                <a:ahLst/>
                <a:cxnLst/>
                <a:rect l="l" t="t" r="r" b="b"/>
                <a:pathLst>
                  <a:path w="4241483" h="2908654">
                    <a:moveTo>
                      <a:pt x="0" y="0"/>
                    </a:moveTo>
                    <a:lnTo>
                      <a:pt x="0" y="2908654"/>
                    </a:lnTo>
                    <a:lnTo>
                      <a:pt x="4241483" y="2908654"/>
                    </a:lnTo>
                    <a:lnTo>
                      <a:pt x="4241483" y="0"/>
                    </a:lnTo>
                    <a:lnTo>
                      <a:pt x="0" y="0"/>
                    </a:lnTo>
                    <a:close/>
                    <a:moveTo>
                      <a:pt x="4180522" y="2847694"/>
                    </a:moveTo>
                    <a:lnTo>
                      <a:pt x="59690" y="2847694"/>
                    </a:lnTo>
                    <a:lnTo>
                      <a:pt x="59690" y="59690"/>
                    </a:lnTo>
                    <a:lnTo>
                      <a:pt x="4180522" y="59690"/>
                    </a:lnTo>
                    <a:lnTo>
                      <a:pt x="4180522" y="28476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E209EB-D213-5196-9898-5E4867B72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76867" y="270519"/>
              <a:ext cx="9924101" cy="6865789"/>
              <a:chOff x="376867" y="270519"/>
              <a:chExt cx="9924101" cy="6865789"/>
            </a:xfrm>
          </p:grpSpPr>
          <p:pic>
            <p:nvPicPr>
              <p:cNvPr id="9" name="Picture 6">
                <a:extLst>
                  <a:ext uri="{FF2B5EF4-FFF2-40B4-BE49-F238E27FC236}">
                    <a16:creationId xmlns:a16="http://schemas.microsoft.com/office/drawing/2014/main" id="{87F510BE-F0C0-7086-2824-6633CB2CD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92783" y="5052454"/>
                <a:ext cx="2053637" cy="1978959"/>
              </a:xfrm>
              <a:prstGeom prst="rect">
                <a:avLst/>
              </a:prstGeom>
            </p:spPr>
          </p:pic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2F7C8BE2-B705-C1D2-44EF-6444B58AB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3682392">
                <a:off x="735480" y="160459"/>
                <a:ext cx="1832074" cy="2090812"/>
              </a:xfrm>
              <a:prstGeom prst="rect">
                <a:avLst/>
              </a:prstGeom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D2594AAF-93A0-60EC-885F-F7C9EEBF04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050897">
                <a:off x="453032" y="2914915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7AA7D2D4-BC82-1210-600E-786B5AD11E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-873615">
                <a:off x="8511448" y="341059"/>
                <a:ext cx="1288307" cy="1248486"/>
              </a:xfrm>
              <a:prstGeom prst="rect">
                <a:avLst/>
              </a:prstGeom>
            </p:spPr>
          </p:pic>
          <p:pic>
            <p:nvPicPr>
              <p:cNvPr id="13" name="Picture 10">
                <a:extLst>
                  <a:ext uri="{FF2B5EF4-FFF2-40B4-BE49-F238E27FC236}">
                    <a16:creationId xmlns:a16="http://schemas.microsoft.com/office/drawing/2014/main" id="{3BB27697-09BC-0968-B406-6994BF98E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6867" y="4584414"/>
                <a:ext cx="2913094" cy="2446999"/>
              </a:xfrm>
              <a:prstGeom prst="rect">
                <a:avLst/>
              </a:prstGeom>
            </p:spPr>
          </p:pic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CEF04CCE-FBAC-6ABB-DF15-5C7D5517E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 rot="-3278977">
                <a:off x="8244291" y="2520329"/>
                <a:ext cx="2467115" cy="1646239"/>
              </a:xfrm>
              <a:prstGeom prst="rect">
                <a:avLst/>
              </a:prstGeom>
            </p:spPr>
          </p:pic>
          <p:pic>
            <p:nvPicPr>
              <p:cNvPr id="15" name="Picture 12">
                <a:extLst>
                  <a:ext uri="{FF2B5EF4-FFF2-40B4-BE49-F238E27FC236}">
                    <a16:creationId xmlns:a16="http://schemas.microsoft.com/office/drawing/2014/main" id="{E5796B46-5395-9AE7-4DA5-8E21288DFC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1143373">
                <a:off x="3592257" y="6102438"/>
                <a:ext cx="1544455" cy="892976"/>
              </a:xfrm>
              <a:prstGeom prst="rect">
                <a:avLst/>
              </a:prstGeom>
            </p:spPr>
          </p:pic>
          <p:pic>
            <p:nvPicPr>
              <p:cNvPr id="16" name="Picture 13">
                <a:extLst>
                  <a:ext uri="{FF2B5EF4-FFF2-40B4-BE49-F238E27FC236}">
                    <a16:creationId xmlns:a16="http://schemas.microsoft.com/office/drawing/2014/main" id="{C0951DF1-2139-4591-D32C-23EA73065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97905" y="5807914"/>
                <a:ext cx="1831119" cy="1328394"/>
              </a:xfrm>
              <a:prstGeom prst="rect">
                <a:avLst/>
              </a:prstGeom>
            </p:spPr>
          </p:pic>
          <p:pic>
            <p:nvPicPr>
              <p:cNvPr id="17" name="Picture 14">
                <a:extLst>
                  <a:ext uri="{FF2B5EF4-FFF2-40B4-BE49-F238E27FC236}">
                    <a16:creationId xmlns:a16="http://schemas.microsoft.com/office/drawing/2014/main" id="{4DC1DEC8-57E8-CBA3-CB14-E7E2C8919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979088" y="270519"/>
                <a:ext cx="3319736" cy="89934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134" y="2005218"/>
            <a:ext cx="7463015" cy="545601"/>
          </a:xfrm>
        </p:spPr>
        <p:txBody>
          <a:bodyPr/>
          <a:lstStyle/>
          <a:p>
            <a:pPr algn="ctr"/>
            <a:r>
              <a:rPr lang="en-AU" dirty="0"/>
              <a:t>Well done!</a:t>
            </a:r>
          </a:p>
        </p:txBody>
      </p:sp>
      <p:pic>
        <p:nvPicPr>
          <p:cNvPr id="4" name="Picture 13" descr="A classroom setting.">
            <a:extLst>
              <a:ext uri="{FF2B5EF4-FFF2-40B4-BE49-F238E27FC236}">
                <a16:creationId xmlns:a16="http://schemas.microsoft.com/office/drawing/2014/main" id="{7044EE12-ABC4-F04B-2960-DBD7E0147DF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902723" y="2559893"/>
            <a:ext cx="4386554" cy="27799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94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0</TotalTime>
  <Words>79</Words>
  <Application>Microsoft Office PowerPoint</Application>
  <PresentationFormat>Widescreen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Public Sans</vt:lpstr>
      <vt:lpstr>Public Sans Light</vt:lpstr>
      <vt:lpstr>Arial</vt:lpstr>
      <vt:lpstr>NSWG Corporate</vt:lpstr>
      <vt:lpstr>Class scavenger hunt</vt:lpstr>
      <vt:lpstr>How to play!</vt:lpstr>
      <vt:lpstr>Get a ruler.</vt:lpstr>
      <vt:lpstr>Get a pencil.</vt:lpstr>
      <vt:lpstr>Get a book.</vt:lpstr>
      <vt:lpstr>Get a glue stick.</vt:lpstr>
      <vt:lpstr>Get a rubber.</vt:lpstr>
      <vt:lpstr>Well done!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scavenger hunt</dc:title>
  <dc:creator>NSW Department of Education</dc:creator>
  <cp:revision>2</cp:revision>
  <dcterms:created xsi:type="dcterms:W3CDTF">2023-06-13T02:00:43Z</dcterms:created>
  <dcterms:modified xsi:type="dcterms:W3CDTF">2023-06-13T02:00:58Z</dcterms:modified>
</cp:coreProperties>
</file>