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50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278" r:id="rId12"/>
  </p:sldIdLst>
  <p:sldSz cx="12192000" cy="6858000"/>
  <p:notesSz cx="6858000" cy="9144000"/>
  <p:embeddedFontLst>
    <p:embeddedFont>
      <p:font typeface="Public Sans" panose="020B0604020202020204" charset="0"/>
      <p:regular r:id="rId15"/>
      <p:bold r:id="rId16"/>
      <p:italic r:id="rId17"/>
      <p:boldItalic r:id="rId18"/>
    </p:embeddedFont>
    <p:embeddedFont>
      <p:font typeface="Public Sans Light" panose="020B0604020202020204" charset="0"/>
      <p:regular r:id="rId19"/>
      <p:italic r:id="rId20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6"/>
    <a:srgbClr val="00296C"/>
    <a:srgbClr val="EBEBEB"/>
    <a:srgbClr val="146CFD"/>
    <a:srgbClr val="0070C0"/>
    <a:srgbClr val="CBEDFD"/>
    <a:srgbClr val="002664"/>
    <a:srgbClr val="0046B8"/>
    <a:srgbClr val="FFFFFF"/>
    <a:srgbClr val="F6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5861" autoAdjust="0"/>
  </p:normalViewPr>
  <p:slideViewPr>
    <p:cSldViewPr snapToGrid="0">
      <p:cViewPr varScale="1">
        <p:scale>
          <a:sx n="98" d="100"/>
          <a:sy n="98" d="100"/>
        </p:scale>
        <p:origin x="13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0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13/06/2023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13/06/2023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683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7" pos="3840" userDrawn="1">
          <p15:clr>
            <a:srgbClr val="C35EA4"/>
          </p15:clr>
        </p15:guide>
        <p15:guide id="12" orient="horz" pos="1026" userDrawn="1">
          <p15:clr>
            <a:srgbClr val="FBAE40"/>
          </p15:clr>
        </p15:guide>
        <p15:guide id="13" orient="horz" pos="397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5223" userDrawn="1">
          <p15:clr>
            <a:srgbClr val="FBAE40"/>
          </p15:clr>
        </p15:guide>
        <p15:guide id="4" pos="2683" userDrawn="1">
          <p15:clr>
            <a:srgbClr val="FBAE40"/>
          </p15:clr>
        </p15:guide>
        <p15:guide id="5" pos="2729" userDrawn="1">
          <p15:clr>
            <a:srgbClr val="FBAE40"/>
          </p15:clr>
        </p15:guide>
        <p15:guide id="7" pos="5178" userDrawn="1">
          <p15:clr>
            <a:srgbClr val="FBAE40"/>
          </p15:clr>
        </p15:guide>
        <p15:guide id="14" orient="horz" pos="2160" userDrawn="1">
          <p15:clr>
            <a:srgbClr val="C35EA4"/>
          </p15:clr>
        </p15:guide>
        <p15:guide id="15" pos="3840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223" userDrawn="1">
          <p15:clr>
            <a:srgbClr val="FBAE40"/>
          </p15:clr>
        </p15:guide>
        <p15:guide id="5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0" y="360000"/>
            <a:ext cx="5400000" cy="575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9A3BC8B-9059-7172-8136-61C41690D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1" y="982800"/>
            <a:ext cx="540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800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108" userDrawn="1">
          <p15:clr>
            <a:srgbClr val="FBAE40"/>
          </p15:clr>
        </p15:guide>
        <p15:guide id="9" orient="horz" pos="2160" userDrawn="1">
          <p15:clr>
            <a:srgbClr val="C35EA4"/>
          </p15:clr>
        </p15:guide>
        <p15:guide id="10" pos="3840" userDrawn="1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0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108" userDrawn="1">
          <p15:clr>
            <a:srgbClr val="FBAE40"/>
          </p15:clr>
        </p15:guide>
        <p15:guide id="3" pos="3840" userDrawn="1">
          <p15:clr>
            <a:srgbClr val="C35EA4"/>
          </p15:clr>
        </p15:guide>
        <p15:guide id="4" orient="horz" pos="2160" userDrawn="1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683" userDrawn="1">
          <p15:clr>
            <a:srgbClr val="FBAE40"/>
          </p15:clr>
        </p15:guide>
        <p15:guide id="4" pos="2729" userDrawn="1">
          <p15:clr>
            <a:srgbClr val="FBAE40"/>
          </p15:clr>
        </p15:guide>
        <p15:guide id="5" pos="5178" userDrawn="1">
          <p15:clr>
            <a:srgbClr val="FBAE40"/>
          </p15:clr>
        </p15:guide>
        <p15:guide id="6" pos="522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3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3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5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6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3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3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3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3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35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36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F032084D-E476-3927-7F15-8BBD868AB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2807118"/>
            <a:ext cx="11484001" cy="684882"/>
          </a:xfrm>
        </p:spPr>
        <p:txBody>
          <a:bodyPr/>
          <a:lstStyle/>
          <a:p>
            <a:r>
              <a:rPr lang="en-AU" dirty="0"/>
              <a:t>My Classroom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D3CFC1-43FE-127B-3739-AE1E918DB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NSW Department of Education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371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0531E5-E233-490E-C8A8-C5B8516FD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6558" y="221245"/>
            <a:ext cx="9358883" cy="6474755"/>
            <a:chOff x="376867" y="270519"/>
            <a:chExt cx="9924101" cy="6865789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290910AB-8E87-B871-E25C-0117FFA76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7" name="Freeform 3">
                <a:extLst>
                  <a:ext uri="{FF2B5EF4-FFF2-40B4-BE49-F238E27FC236}">
                    <a16:creationId xmlns:a16="http://schemas.microsoft.com/office/drawing/2014/main" id="{5E1C6460-8367-CB44-D150-79598ACAF0E6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DA2AA2-B391-6C5F-1CB4-8F983AB3D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C94F12EC-EE0E-AC4C-42BB-FB4361B7E7CD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5DC1D8-5EA0-CF1E-ED7D-642B91C1F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5EF6D3F-B73C-4CE6-911F-89891A8F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87AC039-CDB1-E3A7-38E5-1AC8B187A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BC05D9B-293E-FC60-0666-9AA558099F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72AC4C2-2A49-8C15-654A-9C972CF863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FCF9CA4-23C3-D77D-49BF-5EC1BD44C9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2D6CA18-030E-9BAB-4463-908E30E1C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0B485-182F-B651-C2D0-B575482B0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E850B9F-95AD-A11B-5366-762BF8342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29B3AE3-FD5D-1C65-668F-DB9DA3EB11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1DBDE1C9-2434-9EC6-172D-FCF4C99F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976" y="1573904"/>
            <a:ext cx="7798047" cy="545601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110F0D"/>
                </a:solidFill>
                <a:ea typeface="+mn-ea"/>
                <a:cs typeface="+mn-cs"/>
              </a:rPr>
              <a:t>line up.</a:t>
            </a:r>
            <a:endParaRPr lang="en-AU" sz="4800" dirty="0"/>
          </a:p>
        </p:txBody>
      </p:sp>
      <p:pic>
        <p:nvPicPr>
          <p:cNvPr id="19" name="Picture 15" descr="Three students in a line.">
            <a:extLst>
              <a:ext uri="{FF2B5EF4-FFF2-40B4-BE49-F238E27FC236}">
                <a16:creationId xmlns:a16="http://schemas.microsoft.com/office/drawing/2014/main" id="{454057C6-1D81-F9D2-82BE-618A3478B5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037661" y="2431848"/>
            <a:ext cx="4116676" cy="29041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221A4-5BB6-7E06-DB89-7C0901A25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>
                <a:solidFill>
                  <a:schemeClr val="bg1"/>
                </a:solidFill>
              </a:rPr>
              <a:t>10</a:t>
            </a:fld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68C06-A0BE-EB59-E8AA-43416D087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7285" y="5167128"/>
            <a:ext cx="6317428" cy="8298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5694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State of New South Wales (Department of Education) 2023</a:t>
            </a:r>
          </a:p>
        </p:txBody>
      </p:sp>
      <p:pic>
        <p:nvPicPr>
          <p:cNvPr id="3" name="Graphic 2" descr="NSW Government logo.&#10;">
            <a:extLst>
              <a:ext uri="{FF2B5EF4-FFF2-40B4-BE49-F238E27FC236}">
                <a16:creationId xmlns:a16="http://schemas.microsoft.com/office/drawing/2014/main" id="{03048816-98EF-9BA1-DC9D-082D0E51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3668" y="1089212"/>
            <a:ext cx="3124664" cy="33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5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0531E5-E233-490E-C8A8-C5B8516FD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6558" y="221245"/>
            <a:ext cx="9358883" cy="6474755"/>
            <a:chOff x="376867" y="270519"/>
            <a:chExt cx="9924101" cy="6865789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290910AB-8E87-B871-E25C-0117FFA76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7" name="Freeform 3">
                <a:extLst>
                  <a:ext uri="{FF2B5EF4-FFF2-40B4-BE49-F238E27FC236}">
                    <a16:creationId xmlns:a16="http://schemas.microsoft.com/office/drawing/2014/main" id="{5E1C6460-8367-CB44-D150-79598ACAF0E6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DA2AA2-B391-6C5F-1CB4-8F983AB3D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C94F12EC-EE0E-AC4C-42BB-FB4361B7E7CD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5DC1D8-5EA0-CF1E-ED7D-642B91C1F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5EF6D3F-B73C-4CE6-911F-89891A8F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87AC039-CDB1-E3A7-38E5-1AC8B187A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BC05D9B-293E-FC60-0666-9AA558099F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72AC4C2-2A49-8C15-654A-9C972CF863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FCF9CA4-23C3-D77D-49BF-5EC1BD44C9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2D6CA18-030E-9BAB-4463-908E30E1C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0B485-182F-B651-C2D0-B575482B0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E850B9F-95AD-A11B-5366-762BF8342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29B3AE3-FD5D-1C65-668F-DB9DA3EB11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1DBDE1C9-2434-9EC6-172D-FCF4C99F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976" y="1573904"/>
            <a:ext cx="7798047" cy="545601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110F0D"/>
                </a:solidFill>
                <a:ea typeface="+mn-ea"/>
                <a:cs typeface="+mn-cs"/>
              </a:rPr>
              <a:t> In my classroom the teacher says...</a:t>
            </a:r>
            <a:endParaRPr lang="en-AU" sz="4800" dirty="0"/>
          </a:p>
        </p:txBody>
      </p:sp>
      <p:pic>
        <p:nvPicPr>
          <p:cNvPr id="20" name="Picture 15" descr="Teacher displaying a picture to a student.">
            <a:extLst>
              <a:ext uri="{FF2B5EF4-FFF2-40B4-BE49-F238E27FC236}">
                <a16:creationId xmlns:a16="http://schemas.microsoft.com/office/drawing/2014/main" id="{FF64D332-3901-14AC-8CBF-7C14F7AC7E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150411" y="2971685"/>
            <a:ext cx="2354905" cy="25346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221A4-5BB6-7E06-DB89-7C0901A25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>
                <a:solidFill>
                  <a:schemeClr val="bg1"/>
                </a:solidFill>
              </a:rPr>
              <a:t>2</a:t>
            </a:fld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5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0531E5-E233-490E-C8A8-C5B8516FD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6558" y="221245"/>
            <a:ext cx="9358883" cy="6474755"/>
            <a:chOff x="376867" y="270519"/>
            <a:chExt cx="9924101" cy="6865789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290910AB-8E87-B871-E25C-0117FFA76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7" name="Freeform 3">
                <a:extLst>
                  <a:ext uri="{FF2B5EF4-FFF2-40B4-BE49-F238E27FC236}">
                    <a16:creationId xmlns:a16="http://schemas.microsoft.com/office/drawing/2014/main" id="{5E1C6460-8367-CB44-D150-79598ACAF0E6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DA2AA2-B391-6C5F-1CB4-8F983AB3D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C94F12EC-EE0E-AC4C-42BB-FB4361B7E7CD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5DC1D8-5EA0-CF1E-ED7D-642B91C1F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5EF6D3F-B73C-4CE6-911F-89891A8F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87AC039-CDB1-E3A7-38E5-1AC8B187A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BC05D9B-293E-FC60-0666-9AA558099F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72AC4C2-2A49-8C15-654A-9C972CF863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FCF9CA4-23C3-D77D-49BF-5EC1BD44C9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2D6CA18-030E-9BAB-4463-908E30E1C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0B485-182F-B651-C2D0-B575482B0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E850B9F-95AD-A11B-5366-762BF8342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29B3AE3-FD5D-1C65-668F-DB9DA3EB11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1DBDE1C9-2434-9EC6-172D-FCF4C99F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976" y="1573904"/>
            <a:ext cx="7798047" cy="545601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110F0D"/>
                </a:solidFill>
                <a:ea typeface="+mn-ea"/>
                <a:cs typeface="+mn-cs"/>
              </a:rPr>
              <a:t>sit down.</a:t>
            </a:r>
            <a:endParaRPr lang="en-AU" sz="4800" dirty="0"/>
          </a:p>
        </p:txBody>
      </p:sp>
      <p:pic>
        <p:nvPicPr>
          <p:cNvPr id="18" name="Picture 15" descr="A student sitting on a chair.">
            <a:extLst>
              <a:ext uri="{FF2B5EF4-FFF2-40B4-BE49-F238E27FC236}">
                <a16:creationId xmlns:a16="http://schemas.microsoft.com/office/drawing/2014/main" id="{565C83D1-1066-BDCA-8FC6-C9D37B6E28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458210" y="2399647"/>
            <a:ext cx="1275578" cy="302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221A4-5BB6-7E06-DB89-7C0901A25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>
                <a:solidFill>
                  <a:schemeClr val="bg1"/>
                </a:solidFill>
              </a:rPr>
              <a:t>3</a:t>
            </a:fld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0531E5-E233-490E-C8A8-C5B8516FD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6558" y="221245"/>
            <a:ext cx="9358883" cy="6474755"/>
            <a:chOff x="376867" y="270519"/>
            <a:chExt cx="9924101" cy="6865789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290910AB-8E87-B871-E25C-0117FFA76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7" name="Freeform 3">
                <a:extLst>
                  <a:ext uri="{FF2B5EF4-FFF2-40B4-BE49-F238E27FC236}">
                    <a16:creationId xmlns:a16="http://schemas.microsoft.com/office/drawing/2014/main" id="{5E1C6460-8367-CB44-D150-79598ACAF0E6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DA2AA2-B391-6C5F-1CB4-8F983AB3D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C94F12EC-EE0E-AC4C-42BB-FB4361B7E7CD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5DC1D8-5EA0-CF1E-ED7D-642B91C1F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5EF6D3F-B73C-4CE6-911F-89891A8F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87AC039-CDB1-E3A7-38E5-1AC8B187A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BC05D9B-293E-FC60-0666-9AA558099F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72AC4C2-2A49-8C15-654A-9C972CF863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FCF9CA4-23C3-D77D-49BF-5EC1BD44C9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2D6CA18-030E-9BAB-4463-908E30E1C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0B485-182F-B651-C2D0-B575482B0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E850B9F-95AD-A11B-5366-762BF8342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29B3AE3-FD5D-1C65-668F-DB9DA3EB11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1DBDE1C9-2434-9EC6-172D-FCF4C99F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976" y="1573904"/>
            <a:ext cx="7798047" cy="545601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110F0D"/>
                </a:solidFill>
                <a:ea typeface="+mn-ea"/>
                <a:cs typeface="+mn-cs"/>
              </a:rPr>
              <a:t>stand up.</a:t>
            </a:r>
            <a:endParaRPr lang="en-AU" sz="4800" dirty="0"/>
          </a:p>
        </p:txBody>
      </p:sp>
      <p:pic>
        <p:nvPicPr>
          <p:cNvPr id="19" name="Picture 15" descr="A student standing up.">
            <a:extLst>
              <a:ext uri="{FF2B5EF4-FFF2-40B4-BE49-F238E27FC236}">
                <a16:creationId xmlns:a16="http://schemas.microsoft.com/office/drawing/2014/main" id="{F2AB70F4-A9B7-8890-6016-EC809FC6C0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134816" y="2482318"/>
            <a:ext cx="1913367" cy="302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221A4-5BB6-7E06-DB89-7C0901A25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>
                <a:solidFill>
                  <a:schemeClr val="bg1"/>
                </a:solidFill>
              </a:rPr>
              <a:t>4</a:t>
            </a:fld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1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0531E5-E233-490E-C8A8-C5B8516FD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6558" y="221245"/>
            <a:ext cx="9358883" cy="6474755"/>
            <a:chOff x="376867" y="270519"/>
            <a:chExt cx="9924101" cy="6865789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290910AB-8E87-B871-E25C-0117FFA76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7" name="Freeform 3">
                <a:extLst>
                  <a:ext uri="{FF2B5EF4-FFF2-40B4-BE49-F238E27FC236}">
                    <a16:creationId xmlns:a16="http://schemas.microsoft.com/office/drawing/2014/main" id="{5E1C6460-8367-CB44-D150-79598ACAF0E6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DA2AA2-B391-6C5F-1CB4-8F983AB3D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C94F12EC-EE0E-AC4C-42BB-FB4361B7E7CD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5DC1D8-5EA0-CF1E-ED7D-642B91C1F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5EF6D3F-B73C-4CE6-911F-89891A8F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87AC039-CDB1-E3A7-38E5-1AC8B187A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BC05D9B-293E-FC60-0666-9AA558099F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72AC4C2-2A49-8C15-654A-9C972CF863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FCF9CA4-23C3-D77D-49BF-5EC1BD44C9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2D6CA18-030E-9BAB-4463-908E30E1C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0B485-182F-B651-C2D0-B575482B0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E850B9F-95AD-A11B-5366-762BF8342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29B3AE3-FD5D-1C65-668F-DB9DA3EB11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1DBDE1C9-2434-9EC6-172D-FCF4C99F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976" y="1573904"/>
            <a:ext cx="7798047" cy="545601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110F0D"/>
                </a:solidFill>
                <a:ea typeface="+mn-ea"/>
                <a:cs typeface="+mn-cs"/>
              </a:rPr>
              <a:t> hand up.</a:t>
            </a:r>
            <a:endParaRPr lang="en-AU" sz="4800" dirty="0"/>
          </a:p>
        </p:txBody>
      </p:sp>
      <p:pic>
        <p:nvPicPr>
          <p:cNvPr id="18" name="Picture 15" descr="Two students sitting a desk with their hands raised.">
            <a:extLst>
              <a:ext uri="{FF2B5EF4-FFF2-40B4-BE49-F238E27FC236}">
                <a16:creationId xmlns:a16="http://schemas.microsoft.com/office/drawing/2014/main" id="{16BC8A72-0C32-427E-7360-FA556ED06E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252096" y="2300911"/>
            <a:ext cx="3687805" cy="302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221A4-5BB6-7E06-DB89-7C0901A25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>
                <a:solidFill>
                  <a:schemeClr val="bg1"/>
                </a:solidFill>
              </a:rPr>
              <a:t>5</a:t>
            </a:fld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2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0531E5-E233-490E-C8A8-C5B8516FD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6558" y="221245"/>
            <a:ext cx="9358883" cy="6474755"/>
            <a:chOff x="376867" y="270519"/>
            <a:chExt cx="9924101" cy="6865789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290910AB-8E87-B871-E25C-0117FFA76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7" name="Freeform 3">
                <a:extLst>
                  <a:ext uri="{FF2B5EF4-FFF2-40B4-BE49-F238E27FC236}">
                    <a16:creationId xmlns:a16="http://schemas.microsoft.com/office/drawing/2014/main" id="{5E1C6460-8367-CB44-D150-79598ACAF0E6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DA2AA2-B391-6C5F-1CB4-8F983AB3D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C94F12EC-EE0E-AC4C-42BB-FB4361B7E7CD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5DC1D8-5EA0-CF1E-ED7D-642B91C1F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5EF6D3F-B73C-4CE6-911F-89891A8F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87AC039-CDB1-E3A7-38E5-1AC8B187A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BC05D9B-293E-FC60-0666-9AA558099F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72AC4C2-2A49-8C15-654A-9C972CF863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FCF9CA4-23C3-D77D-49BF-5EC1BD44C9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2D6CA18-030E-9BAB-4463-908E30E1C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0B485-182F-B651-C2D0-B575482B0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E850B9F-95AD-A11B-5366-762BF8342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29B3AE3-FD5D-1C65-668F-DB9DA3EB11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1DBDE1C9-2434-9EC6-172D-FCF4C99F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976" y="1573904"/>
            <a:ext cx="7798047" cy="545601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110F0D"/>
                </a:solidFill>
                <a:ea typeface="+mn-ea"/>
                <a:cs typeface="+mn-cs"/>
              </a:rPr>
              <a:t>open your book.</a:t>
            </a:r>
            <a:endParaRPr lang="en-AU" sz="4800" dirty="0"/>
          </a:p>
        </p:txBody>
      </p:sp>
      <p:pic>
        <p:nvPicPr>
          <p:cNvPr id="19" name="Picture 15" descr="A student at their desk with their book open.">
            <a:extLst>
              <a:ext uri="{FF2B5EF4-FFF2-40B4-BE49-F238E27FC236}">
                <a16:creationId xmlns:a16="http://schemas.microsoft.com/office/drawing/2014/main" id="{3EB7AD51-956C-A9E3-A34B-B1CC788D10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298032" y="2369788"/>
            <a:ext cx="3409685" cy="28579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221A4-5BB6-7E06-DB89-7C0901A25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>
                <a:solidFill>
                  <a:schemeClr val="bg1"/>
                </a:solidFill>
              </a:rPr>
              <a:t>6</a:t>
            </a:fld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2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0531E5-E233-490E-C8A8-C5B8516FD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6558" y="221245"/>
            <a:ext cx="9358883" cy="6474755"/>
            <a:chOff x="376867" y="270519"/>
            <a:chExt cx="9924101" cy="6865789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290910AB-8E87-B871-E25C-0117FFA76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7" name="Freeform 3">
                <a:extLst>
                  <a:ext uri="{FF2B5EF4-FFF2-40B4-BE49-F238E27FC236}">
                    <a16:creationId xmlns:a16="http://schemas.microsoft.com/office/drawing/2014/main" id="{5E1C6460-8367-CB44-D150-79598ACAF0E6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DA2AA2-B391-6C5F-1CB4-8F983AB3D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C94F12EC-EE0E-AC4C-42BB-FB4361B7E7CD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5DC1D8-5EA0-CF1E-ED7D-642B91C1F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5EF6D3F-B73C-4CE6-911F-89891A8F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87AC039-CDB1-E3A7-38E5-1AC8B187A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BC05D9B-293E-FC60-0666-9AA558099F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72AC4C2-2A49-8C15-654A-9C972CF863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FCF9CA4-23C3-D77D-49BF-5EC1BD44C9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2D6CA18-030E-9BAB-4463-908E30E1C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0B485-182F-B651-C2D0-B575482B0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E850B9F-95AD-A11B-5366-762BF8342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29B3AE3-FD5D-1C65-668F-DB9DA3EB11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1DBDE1C9-2434-9EC6-172D-FCF4C99F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976" y="1573904"/>
            <a:ext cx="7798047" cy="545601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110F0D"/>
                </a:solidFill>
                <a:ea typeface="+mn-ea"/>
                <a:cs typeface="+mn-cs"/>
              </a:rPr>
              <a:t>close your book.</a:t>
            </a:r>
            <a:endParaRPr lang="en-AU" sz="4800" dirty="0"/>
          </a:p>
        </p:txBody>
      </p:sp>
      <p:pic>
        <p:nvPicPr>
          <p:cNvPr id="18" name="Picture 15" descr="A student standing with their book closed.">
            <a:extLst>
              <a:ext uri="{FF2B5EF4-FFF2-40B4-BE49-F238E27FC236}">
                <a16:creationId xmlns:a16="http://schemas.microsoft.com/office/drawing/2014/main" id="{D84819F5-5A7C-25F0-0DD6-1BE8AFA4D5B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528468" y="2499579"/>
            <a:ext cx="948814" cy="28361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221A4-5BB6-7E06-DB89-7C0901A25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>
                <a:solidFill>
                  <a:schemeClr val="bg1"/>
                </a:solidFill>
              </a:rPr>
              <a:t>7</a:t>
            </a:fld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8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0531E5-E233-490E-C8A8-C5B8516FD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6558" y="221245"/>
            <a:ext cx="9358883" cy="6474755"/>
            <a:chOff x="376867" y="270519"/>
            <a:chExt cx="9924101" cy="6865789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290910AB-8E87-B871-E25C-0117FFA76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7" name="Freeform 3">
                <a:extLst>
                  <a:ext uri="{FF2B5EF4-FFF2-40B4-BE49-F238E27FC236}">
                    <a16:creationId xmlns:a16="http://schemas.microsoft.com/office/drawing/2014/main" id="{5E1C6460-8367-CB44-D150-79598ACAF0E6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DA2AA2-B391-6C5F-1CB4-8F983AB3D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C94F12EC-EE0E-AC4C-42BB-FB4361B7E7CD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5DC1D8-5EA0-CF1E-ED7D-642B91C1F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5EF6D3F-B73C-4CE6-911F-89891A8F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87AC039-CDB1-E3A7-38E5-1AC8B187A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BC05D9B-293E-FC60-0666-9AA558099F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72AC4C2-2A49-8C15-654A-9C972CF863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FCF9CA4-23C3-D77D-49BF-5EC1BD44C9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2D6CA18-030E-9BAB-4463-908E30E1C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0B485-182F-B651-C2D0-B575482B0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E850B9F-95AD-A11B-5366-762BF8342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29B3AE3-FD5D-1C65-668F-DB9DA3EB11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1DBDE1C9-2434-9EC6-172D-FCF4C99F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976" y="1573904"/>
            <a:ext cx="7798047" cy="545601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110F0D"/>
                </a:solidFill>
                <a:ea typeface="+mn-ea"/>
                <a:cs typeface="+mn-cs"/>
              </a:rPr>
              <a:t>get a pencil.</a:t>
            </a:r>
            <a:endParaRPr lang="en-AU" sz="4800" dirty="0"/>
          </a:p>
        </p:txBody>
      </p:sp>
      <p:pic>
        <p:nvPicPr>
          <p:cNvPr id="19" name="Picture 15" descr="Two pencils.">
            <a:extLst>
              <a:ext uri="{FF2B5EF4-FFF2-40B4-BE49-F238E27FC236}">
                <a16:creationId xmlns:a16="http://schemas.microsoft.com/office/drawing/2014/main" id="{F13FF52E-B251-CBB6-AD6C-F83E2AC8F0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562515" y="2428703"/>
            <a:ext cx="2880720" cy="29320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221A4-5BB6-7E06-DB89-7C0901A25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>
                <a:solidFill>
                  <a:schemeClr val="bg1"/>
                </a:solidFill>
              </a:rPr>
              <a:t>8</a:t>
            </a:fld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2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0531E5-E233-490E-C8A8-C5B8516FD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6558" y="221245"/>
            <a:ext cx="9358883" cy="6474755"/>
            <a:chOff x="376867" y="270519"/>
            <a:chExt cx="9924101" cy="6865789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290910AB-8E87-B871-E25C-0117FFA76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7" name="Freeform 3">
                <a:extLst>
                  <a:ext uri="{FF2B5EF4-FFF2-40B4-BE49-F238E27FC236}">
                    <a16:creationId xmlns:a16="http://schemas.microsoft.com/office/drawing/2014/main" id="{5E1C6460-8367-CB44-D150-79598ACAF0E6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DA2AA2-B391-6C5F-1CB4-8F983AB3D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C94F12EC-EE0E-AC4C-42BB-FB4361B7E7CD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5DC1D8-5EA0-CF1E-ED7D-642B91C1F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5EF6D3F-B73C-4CE6-911F-89891A8F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87AC039-CDB1-E3A7-38E5-1AC8B187A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BC05D9B-293E-FC60-0666-9AA558099F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72AC4C2-2A49-8C15-654A-9C972CF863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FCF9CA4-23C3-D77D-49BF-5EC1BD44C9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2D6CA18-030E-9BAB-4463-908E30E1C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0B485-182F-B651-C2D0-B575482B0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E850B9F-95AD-A11B-5366-762BF8342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29B3AE3-FD5D-1C65-668F-DB9DA3EB11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1DBDE1C9-2434-9EC6-172D-FCF4C99F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976" y="1573904"/>
            <a:ext cx="7798047" cy="545601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110F0D"/>
                </a:solidFill>
                <a:ea typeface="+mn-ea"/>
                <a:cs typeface="+mn-cs"/>
              </a:rPr>
              <a:t>get your bag.</a:t>
            </a:r>
            <a:endParaRPr lang="en-AU" sz="4800" dirty="0"/>
          </a:p>
        </p:txBody>
      </p:sp>
      <p:pic>
        <p:nvPicPr>
          <p:cNvPr id="18" name="Picture 15" descr="A school bag.">
            <a:extLst>
              <a:ext uri="{FF2B5EF4-FFF2-40B4-BE49-F238E27FC236}">
                <a16:creationId xmlns:a16="http://schemas.microsoft.com/office/drawing/2014/main" id="{3F3D3343-F877-8F54-695A-4241C0C8D33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005568" y="2528402"/>
            <a:ext cx="2746764" cy="25420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221A4-5BB6-7E06-DB89-7C0901A25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>
                <a:solidFill>
                  <a:schemeClr val="bg1"/>
                </a:solidFill>
              </a:rPr>
              <a:t>9</a:t>
            </a:fld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77508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3">
      <a:dk1>
        <a:srgbClr val="000000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9C3D8011-7492-480F-8960-3275B2682C0A}" vid="{60C16B45-DD04-4EB5-BBF5-4C58019E8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Template-mathematics-V2</Template>
  <TotalTime>0</TotalTime>
  <Words>64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Public Sans</vt:lpstr>
      <vt:lpstr>Public Sans Light</vt:lpstr>
      <vt:lpstr>Times New Roman</vt:lpstr>
      <vt:lpstr>Arial</vt:lpstr>
      <vt:lpstr>NSWG Corporate</vt:lpstr>
      <vt:lpstr>My Classroom</vt:lpstr>
      <vt:lpstr> In my classroom the teacher says...</vt:lpstr>
      <vt:lpstr>sit down.</vt:lpstr>
      <vt:lpstr>stand up.</vt:lpstr>
      <vt:lpstr> hand up.</vt:lpstr>
      <vt:lpstr>open your book.</vt:lpstr>
      <vt:lpstr>close your book.</vt:lpstr>
      <vt:lpstr>get a pencil.</vt:lpstr>
      <vt:lpstr>get your bag.</vt:lpstr>
      <vt:lpstr>line up.</vt:lpstr>
      <vt:lpstr>© State of New South Wales (Department of Education)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Classroom</dc:title>
  <dc:creator>NSW Department of Education</dc:creator>
  <cp:revision>2</cp:revision>
  <dcterms:created xsi:type="dcterms:W3CDTF">2023-06-13T01:59:02Z</dcterms:created>
  <dcterms:modified xsi:type="dcterms:W3CDTF">2023-06-13T01:59:23Z</dcterms:modified>
</cp:coreProperties>
</file>