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52" r:id="rId5"/>
  </p:sldMasterIdLst>
  <p:notesMasterIdLst>
    <p:notesMasterId r:id="rId29"/>
  </p:notesMasterIdLst>
  <p:handoutMasterIdLst>
    <p:handoutMasterId r:id="rId30"/>
  </p:handoutMasterIdLst>
  <p:sldIdLst>
    <p:sldId id="26381" r:id="rId6"/>
    <p:sldId id="26505" r:id="rId7"/>
    <p:sldId id="26529" r:id="rId8"/>
    <p:sldId id="26574" r:id="rId9"/>
    <p:sldId id="26514" r:id="rId10"/>
    <p:sldId id="26581" r:id="rId11"/>
    <p:sldId id="26550" r:id="rId12"/>
    <p:sldId id="26552" r:id="rId13"/>
    <p:sldId id="26553" r:id="rId14"/>
    <p:sldId id="26548" r:id="rId15"/>
    <p:sldId id="26556" r:id="rId16"/>
    <p:sldId id="26558" r:id="rId17"/>
    <p:sldId id="26560" r:id="rId18"/>
    <p:sldId id="26586" r:id="rId19"/>
    <p:sldId id="26587" r:id="rId20"/>
    <p:sldId id="26562" r:id="rId21"/>
    <p:sldId id="26588" r:id="rId22"/>
    <p:sldId id="26563" r:id="rId23"/>
    <p:sldId id="26565" r:id="rId24"/>
    <p:sldId id="26590" r:id="rId25"/>
    <p:sldId id="26509" r:id="rId26"/>
    <p:sldId id="26580" r:id="rId27"/>
    <p:sldId id="26510" r:id="rId28"/>
  </p:sldIdLst>
  <p:sldSz cx="12192000" cy="6858000"/>
  <p:notesSz cx="6858000" cy="9144000"/>
  <p:embeddedFontLst>
    <p:embeddedFont>
      <p:font typeface="Public Sans" pitchFamily="2" charset="77"/>
      <p:regular r:id="rId31"/>
      <p:bold r:id="rId32"/>
      <p:italic r:id="rId33"/>
      <p:boldItalic r:id="rId34"/>
    </p:embeddedFont>
    <p:embeddedFont>
      <p:font typeface="Public Sans Light" pitchFamily="2" charset="77"/>
      <p:regular r:id="rId35"/>
      <p:italic r:id="rId3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6DAC30E-4879-1E86-0F9B-861F8E734C8C}" name="Callan Moroney" initials="CM" userId="S::Callan.Moroney1@det.nsw.edu.au::02196289-64af-40a3-a29d-fdc28ab57c90" providerId="AD"/>
  <p188:author id="{F82D3E25-634B-5491-737F-A8863CAD57EF}" name="Keira Brooks" initials="KB" userId="S::KEIRA.BROOKS@det.nsw.edu.au::e2ff3e5f-4c54-49fe-9545-a0ddbe9b96a3" providerId="AD"/>
  <p188:author id="{7AD4B447-7F0D-42AF-0FDE-FAE33A397EB1}" name="Danielle De Redder" initials="DD" userId="S::Danielle.deRedder@det.nsw.edu.au::90c2f8e5-e57e-4891-92e6-f485cbc59344" providerId="AD"/>
  <p188:author id="{99B8BD98-85EF-FCE0-AAC3-506F8E5FCCC9}" name="Erin McShane" initials="EM" userId="S::Erin.Grainger@det.nsw.edu.au::8fe256b9-80bb-415e-a1ff-70be07c1d6fe" providerId="AD"/>
  <p188:author id="{2E061C9E-48B1-4FB5-8096-444BEAB0748B}" name="Erin McShane" initials="EM" userId="S::erin.grainger@det.nsw.edu.au::8fe256b9-80bb-415e-a1ff-70be07c1d6fe" providerId="AD"/>
  <p188:author id="{93D6A7AD-BA48-04C1-DE28-EBF254D61950}" name="Jowen Hillyer (Jowen Hillyer)" initials="JH" userId="S::JOWEN.HILLYER@det.nsw.edu.au::9f74e7ff-3169-4a46-81ce-488cc235c101" providerId="AD"/>
  <p188:author id="{184284C6-E871-7A31-CFA0-399DD8A031E2}" name="Callan Moroney" initials="CM" userId="S::callan.moroney1@det.nsw.edu.au::02196289-64af-40a3-a29d-fdc28ab57c90" providerId="AD"/>
  <p188:author id="{A8C8C5D5-CD1E-264A-FD17-5D8399ADEDA9}" name="Kylie Davis" initials="KD" userId="S::Kylie.Davis28@det.nsw.edu.au::7921ae33-6528-458f-bbd6-4afd26153ed1" providerId="AD"/>
  <p188:author id="{4CD4BBED-CFF9-3CF8-1871-5957001149DE}" name="James Clarke" initials="JC" userId="S::James.Clarke39@det.nsw.edu.au::d49db774-61e5-43e4-b7fa-8604ba23d5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9B1"/>
    <a:srgbClr val="C3D5FF"/>
    <a:srgbClr val="CBEDFD"/>
    <a:srgbClr val="146CFD"/>
    <a:srgbClr val="FFE0E5"/>
    <a:srgbClr val="F6ACB6"/>
    <a:srgbClr val="CDD3D6"/>
    <a:srgbClr val="EBEBEB"/>
    <a:srgbClr val="FFFFF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F655B-3142-C94F-9289-6630AD8E2D42}" v="42" dt="2025-07-24T05:06:00.65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1"/>
    <p:restoredTop sz="97565" autoAdjust="0"/>
  </p:normalViewPr>
  <p:slideViewPr>
    <p:cSldViewPr snapToGrid="0">
      <p:cViewPr varScale="1">
        <p:scale>
          <a:sx n="153" d="100"/>
          <a:sy n="153" d="100"/>
        </p:scale>
        <p:origin x="200" y="1040"/>
      </p:cViewPr>
      <p:guideLst>
        <p:guide orient="horz" pos="2160"/>
        <p:guide pos="3863"/>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4.fntdata"/><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Talevski" userId="d6e11cb9-f322-4b55-8697-8583fee17812" providerId="ADAL" clId="{063F655B-3142-C94F-9289-6630AD8E2D42}"/>
    <pc:docChg chg="undo custSel addSld delSld modSld">
      <pc:chgData name="Natasha Talevski" userId="d6e11cb9-f322-4b55-8697-8583fee17812" providerId="ADAL" clId="{063F655B-3142-C94F-9289-6630AD8E2D42}" dt="2025-07-24T05:06:00.657" v="453"/>
      <pc:docMkLst>
        <pc:docMk/>
      </pc:docMkLst>
      <pc:sldChg chg="delSp mod">
        <pc:chgData name="Natasha Talevski" userId="d6e11cb9-f322-4b55-8697-8583fee17812" providerId="ADAL" clId="{063F655B-3142-C94F-9289-6630AD8E2D42}" dt="2025-07-24T04:42:15.723" v="0" actId="478"/>
        <pc:sldMkLst>
          <pc:docMk/>
          <pc:sldMk cId="3977060110" sldId="26381"/>
        </pc:sldMkLst>
        <pc:spChg chg="del">
          <ac:chgData name="Natasha Talevski" userId="d6e11cb9-f322-4b55-8697-8583fee17812" providerId="ADAL" clId="{063F655B-3142-C94F-9289-6630AD8E2D42}" dt="2025-07-24T04:42:15.723" v="0" actId="478"/>
          <ac:spMkLst>
            <pc:docMk/>
            <pc:sldMk cId="3977060110" sldId="26381"/>
            <ac:spMk id="6" creationId="{8DD841B6-17E3-7C1D-D90A-3B640A08136D}"/>
          </ac:spMkLst>
        </pc:spChg>
      </pc:sldChg>
      <pc:sldChg chg="addSp delSp modSp mod modClrScheme chgLayout">
        <pc:chgData name="Natasha Talevski" userId="d6e11cb9-f322-4b55-8697-8583fee17812" providerId="ADAL" clId="{063F655B-3142-C94F-9289-6630AD8E2D42}" dt="2025-07-24T04:45:31.571" v="20" actId="478"/>
        <pc:sldMkLst>
          <pc:docMk/>
          <pc:sldMk cId="2212264922" sldId="26505"/>
        </pc:sldMkLst>
        <pc:spChg chg="add mod">
          <ac:chgData name="Natasha Talevski" userId="d6e11cb9-f322-4b55-8697-8583fee17812" providerId="ADAL" clId="{063F655B-3142-C94F-9289-6630AD8E2D42}" dt="2025-07-24T04:45:10.642" v="16" actId="962"/>
          <ac:spMkLst>
            <pc:docMk/>
            <pc:sldMk cId="2212264922" sldId="26505"/>
            <ac:spMk id="2" creationId="{26B66F6E-AEC5-F1B6-F141-9AE80F78E474}"/>
          </ac:spMkLst>
        </pc:spChg>
        <pc:spChg chg="mod ord">
          <ac:chgData name="Natasha Talevski" userId="d6e11cb9-f322-4b55-8697-8583fee17812" providerId="ADAL" clId="{063F655B-3142-C94F-9289-6630AD8E2D42}" dt="2025-07-24T04:45:27.387" v="18" actId="700"/>
          <ac:spMkLst>
            <pc:docMk/>
            <pc:sldMk cId="2212264922" sldId="26505"/>
            <ac:spMk id="3" creationId="{2EF38185-B00A-9878-8E80-7D55E5647711}"/>
          </ac:spMkLst>
        </pc:spChg>
        <pc:spChg chg="add del mod">
          <ac:chgData name="Natasha Talevski" userId="d6e11cb9-f322-4b55-8697-8583fee17812" providerId="ADAL" clId="{063F655B-3142-C94F-9289-6630AD8E2D42}" dt="2025-07-24T04:44:38.954" v="6" actId="6264"/>
          <ac:spMkLst>
            <pc:docMk/>
            <pc:sldMk cId="2212264922" sldId="26505"/>
            <ac:spMk id="4" creationId="{118EF9C2-351C-8471-1163-8B76AB931C69}"/>
          </ac:spMkLst>
        </pc:spChg>
        <pc:spChg chg="add del mod">
          <ac:chgData name="Natasha Talevski" userId="d6e11cb9-f322-4b55-8697-8583fee17812" providerId="ADAL" clId="{063F655B-3142-C94F-9289-6630AD8E2D42}" dt="2025-07-24T04:44:38.954" v="6" actId="6264"/>
          <ac:spMkLst>
            <pc:docMk/>
            <pc:sldMk cId="2212264922" sldId="26505"/>
            <ac:spMk id="5" creationId="{DF60AE2A-7609-82D3-843E-38DFAFE717CC}"/>
          </ac:spMkLst>
        </pc:spChg>
        <pc:spChg chg="del">
          <ac:chgData name="Natasha Talevski" userId="d6e11cb9-f322-4b55-8697-8583fee17812" providerId="ADAL" clId="{063F655B-3142-C94F-9289-6630AD8E2D42}" dt="2025-07-24T04:44:33.379" v="4" actId="478"/>
          <ac:spMkLst>
            <pc:docMk/>
            <pc:sldMk cId="2212264922" sldId="26505"/>
            <ac:spMk id="6" creationId="{22FB677F-9072-6636-A7C2-525D9B12A7B8}"/>
          </ac:spMkLst>
        </pc:spChg>
        <pc:spChg chg="add del mod">
          <ac:chgData name="Natasha Talevski" userId="d6e11cb9-f322-4b55-8697-8583fee17812" providerId="ADAL" clId="{063F655B-3142-C94F-9289-6630AD8E2D42}" dt="2025-07-24T04:44:38.954" v="6" actId="6264"/>
          <ac:spMkLst>
            <pc:docMk/>
            <pc:sldMk cId="2212264922" sldId="26505"/>
            <ac:spMk id="7" creationId="{1530B4D7-33F6-5E96-7B1E-E6A273298F47}"/>
          </ac:spMkLst>
        </pc:spChg>
        <pc:spChg chg="add del mod">
          <ac:chgData name="Natasha Talevski" userId="d6e11cb9-f322-4b55-8697-8583fee17812" providerId="ADAL" clId="{063F655B-3142-C94F-9289-6630AD8E2D42}" dt="2025-07-24T04:44:38.954" v="6" actId="6264"/>
          <ac:spMkLst>
            <pc:docMk/>
            <pc:sldMk cId="2212264922" sldId="26505"/>
            <ac:spMk id="8" creationId="{D6D833B6-61B8-3A65-4ABB-C0C6578F847E}"/>
          </ac:spMkLst>
        </pc:spChg>
        <pc:spChg chg="add del mod ord">
          <ac:chgData name="Natasha Talevski" userId="d6e11cb9-f322-4b55-8697-8583fee17812" providerId="ADAL" clId="{063F655B-3142-C94F-9289-6630AD8E2D42}" dt="2025-07-24T04:44:42.139" v="7" actId="478"/>
          <ac:spMkLst>
            <pc:docMk/>
            <pc:sldMk cId="2212264922" sldId="26505"/>
            <ac:spMk id="9" creationId="{010AF65A-531D-5378-51B5-96A4B68018D0}"/>
          </ac:spMkLst>
        </pc:spChg>
        <pc:spChg chg="mod ord">
          <ac:chgData name="Natasha Talevski" userId="d6e11cb9-f322-4b55-8697-8583fee17812" providerId="ADAL" clId="{063F655B-3142-C94F-9289-6630AD8E2D42}" dt="2025-07-24T04:45:27.387" v="18" actId="700"/>
          <ac:spMkLst>
            <pc:docMk/>
            <pc:sldMk cId="2212264922" sldId="26505"/>
            <ac:spMk id="10" creationId="{CA5E7E5A-B4C4-F5B9-98E5-6C838D018316}"/>
          </ac:spMkLst>
        </pc:spChg>
        <pc:spChg chg="mod ord">
          <ac:chgData name="Natasha Talevski" userId="d6e11cb9-f322-4b55-8697-8583fee17812" providerId="ADAL" clId="{063F655B-3142-C94F-9289-6630AD8E2D42}" dt="2025-07-24T04:45:27.387" v="18" actId="700"/>
          <ac:spMkLst>
            <pc:docMk/>
            <pc:sldMk cId="2212264922" sldId="26505"/>
            <ac:spMk id="11" creationId="{3D12AD43-6748-1D46-1B69-DCBF45A45856}"/>
          </ac:spMkLst>
        </pc:spChg>
        <pc:spChg chg="add del mod ord">
          <ac:chgData name="Natasha Talevski" userId="d6e11cb9-f322-4b55-8697-8583fee17812" providerId="ADAL" clId="{063F655B-3142-C94F-9289-6630AD8E2D42}" dt="2025-07-24T04:44:44.022" v="8" actId="478"/>
          <ac:spMkLst>
            <pc:docMk/>
            <pc:sldMk cId="2212264922" sldId="26505"/>
            <ac:spMk id="12" creationId="{EC964698-6A9F-B688-D049-CA3790A84D42}"/>
          </ac:spMkLst>
        </pc:spChg>
        <pc:spChg chg="add del mod ord">
          <ac:chgData name="Natasha Talevski" userId="d6e11cb9-f322-4b55-8697-8583fee17812" providerId="ADAL" clId="{063F655B-3142-C94F-9289-6630AD8E2D42}" dt="2025-07-24T04:45:31.571" v="20" actId="478"/>
          <ac:spMkLst>
            <pc:docMk/>
            <pc:sldMk cId="2212264922" sldId="26505"/>
            <ac:spMk id="13" creationId="{6938B306-678F-EA0F-B112-9AE0E67FDC44}"/>
          </ac:spMkLst>
        </pc:spChg>
        <pc:spChg chg="add del mod ord">
          <ac:chgData name="Natasha Talevski" userId="d6e11cb9-f322-4b55-8697-8583fee17812" providerId="ADAL" clId="{063F655B-3142-C94F-9289-6630AD8E2D42}" dt="2025-07-24T04:45:29.689" v="19" actId="478"/>
          <ac:spMkLst>
            <pc:docMk/>
            <pc:sldMk cId="2212264922" sldId="26505"/>
            <ac:spMk id="14" creationId="{EA1440D9-B56C-4BC4-F8E3-3A1C30FF3D4B}"/>
          </ac:spMkLst>
        </pc:spChg>
        <pc:picChg chg="mod ord">
          <ac:chgData name="Natasha Talevski" userId="d6e11cb9-f322-4b55-8697-8583fee17812" providerId="ADAL" clId="{063F655B-3142-C94F-9289-6630AD8E2D42}" dt="2025-07-24T04:45:27.387" v="18" actId="700"/>
          <ac:picMkLst>
            <pc:docMk/>
            <pc:sldMk cId="2212264922" sldId="26505"/>
            <ac:picMk id="1026" creationId="{051B2317-3BA4-040F-F6C6-D21B7DF5B038}"/>
          </ac:picMkLst>
        </pc:picChg>
      </pc:sldChg>
      <pc:sldChg chg="modSp mod modClrScheme chgLayout">
        <pc:chgData name="Natasha Talevski" userId="d6e11cb9-f322-4b55-8697-8583fee17812" providerId="ADAL" clId="{063F655B-3142-C94F-9289-6630AD8E2D42}" dt="2025-07-24T05:04:52.200" v="446" actId="13244"/>
        <pc:sldMkLst>
          <pc:docMk/>
          <pc:sldMk cId="2351205661" sldId="26509"/>
        </pc:sldMkLst>
        <pc:spChg chg="mod ord">
          <ac:chgData name="Natasha Talevski" userId="d6e11cb9-f322-4b55-8697-8583fee17812" providerId="ADAL" clId="{063F655B-3142-C94F-9289-6630AD8E2D42}" dt="2025-07-24T05:04:21.333" v="439" actId="700"/>
          <ac:spMkLst>
            <pc:docMk/>
            <pc:sldMk cId="2351205661" sldId="26509"/>
            <ac:spMk id="2" creationId="{48223418-AC99-D403-B6BA-7F5E5111A87A}"/>
          </ac:spMkLst>
        </pc:spChg>
        <pc:spChg chg="mod ord">
          <ac:chgData name="Natasha Talevski" userId="d6e11cb9-f322-4b55-8697-8583fee17812" providerId="ADAL" clId="{063F655B-3142-C94F-9289-6630AD8E2D42}" dt="2025-07-24T05:04:47.028" v="444" actId="13244"/>
          <ac:spMkLst>
            <pc:docMk/>
            <pc:sldMk cId="2351205661" sldId="26509"/>
            <ac:spMk id="3" creationId="{CA8966FD-9600-3EC7-EF10-06492353388E}"/>
          </ac:spMkLst>
        </pc:spChg>
        <pc:spChg chg="mod ord">
          <ac:chgData name="Natasha Talevski" userId="d6e11cb9-f322-4b55-8697-8583fee17812" providerId="ADAL" clId="{063F655B-3142-C94F-9289-6630AD8E2D42}" dt="2025-07-24T05:04:52.200" v="446" actId="13244"/>
          <ac:spMkLst>
            <pc:docMk/>
            <pc:sldMk cId="2351205661" sldId="26509"/>
            <ac:spMk id="4" creationId="{B7C07B50-96D9-2E35-E2CE-3139F6377F08}"/>
          </ac:spMkLst>
        </pc:spChg>
        <pc:spChg chg="ord">
          <ac:chgData name="Natasha Talevski" userId="d6e11cb9-f322-4b55-8697-8583fee17812" providerId="ADAL" clId="{063F655B-3142-C94F-9289-6630AD8E2D42}" dt="2025-07-24T05:04:50.196" v="445" actId="13244"/>
          <ac:spMkLst>
            <pc:docMk/>
            <pc:sldMk cId="2351205661" sldId="26509"/>
            <ac:spMk id="6" creationId="{EABCE76F-41B1-7EE2-14F1-DC744150DE0C}"/>
          </ac:spMkLst>
        </pc:spChg>
      </pc:sldChg>
      <pc:sldChg chg="modSp mod modClrScheme chgLayout">
        <pc:chgData name="Natasha Talevski" userId="d6e11cb9-f322-4b55-8697-8583fee17812" providerId="ADAL" clId="{063F655B-3142-C94F-9289-6630AD8E2D42}" dt="2025-07-24T05:05:26.317" v="451" actId="700"/>
        <pc:sldMkLst>
          <pc:docMk/>
          <pc:sldMk cId="1996487466" sldId="26510"/>
        </pc:sldMkLst>
        <pc:spChg chg="mod ord">
          <ac:chgData name="Natasha Talevski" userId="d6e11cb9-f322-4b55-8697-8583fee17812" providerId="ADAL" clId="{063F655B-3142-C94F-9289-6630AD8E2D42}" dt="2025-07-24T05:05:26.317" v="451" actId="700"/>
          <ac:spMkLst>
            <pc:docMk/>
            <pc:sldMk cId="1996487466" sldId="26510"/>
            <ac:spMk id="3" creationId="{02146F84-0A22-2DEF-978C-013AB2B0CDA6}"/>
          </ac:spMkLst>
        </pc:spChg>
        <pc:spChg chg="mod ord">
          <ac:chgData name="Natasha Talevski" userId="d6e11cb9-f322-4b55-8697-8583fee17812" providerId="ADAL" clId="{063F655B-3142-C94F-9289-6630AD8E2D42}" dt="2025-07-24T05:05:26.317" v="451" actId="700"/>
          <ac:spMkLst>
            <pc:docMk/>
            <pc:sldMk cId="1996487466" sldId="26510"/>
            <ac:spMk id="7" creationId="{E762E711-B51D-9854-C2DD-A164FE59F882}"/>
          </ac:spMkLst>
        </pc:spChg>
      </pc:sldChg>
      <pc:sldChg chg="modSp mod modClrScheme chgLayout">
        <pc:chgData name="Natasha Talevski" userId="d6e11cb9-f322-4b55-8697-8583fee17812" providerId="ADAL" clId="{063F655B-3142-C94F-9289-6630AD8E2D42}" dt="2025-07-24T04:46:23.298" v="35" actId="962"/>
        <pc:sldMkLst>
          <pc:docMk/>
          <pc:sldMk cId="4122924361" sldId="26514"/>
        </pc:sldMkLst>
        <pc:spChg chg="mod ord">
          <ac:chgData name="Natasha Talevski" userId="d6e11cb9-f322-4b55-8697-8583fee17812" providerId="ADAL" clId="{063F655B-3142-C94F-9289-6630AD8E2D42}" dt="2025-07-24T04:46:23.298" v="35" actId="962"/>
          <ac:spMkLst>
            <pc:docMk/>
            <pc:sldMk cId="4122924361" sldId="26514"/>
            <ac:spMk id="6" creationId="{91CC9984-1EC5-63F2-1511-A931BD1294B0}"/>
          </ac:spMkLst>
        </pc:spChg>
        <pc:spChg chg="mod ord">
          <ac:chgData name="Natasha Talevski" userId="d6e11cb9-f322-4b55-8697-8583fee17812" providerId="ADAL" clId="{063F655B-3142-C94F-9289-6630AD8E2D42}" dt="2025-07-24T04:46:20.043" v="34" actId="700"/>
          <ac:spMkLst>
            <pc:docMk/>
            <pc:sldMk cId="4122924361" sldId="26514"/>
            <ac:spMk id="7" creationId="{49800255-62C7-52FC-7626-3B3FEBADF4CA}"/>
          </ac:spMkLst>
        </pc:spChg>
      </pc:sldChg>
      <pc:sldChg chg="modSp mod modClrScheme chgLayout">
        <pc:chgData name="Natasha Talevski" userId="d6e11cb9-f322-4b55-8697-8583fee17812" providerId="ADAL" clId="{063F655B-3142-C94F-9289-6630AD8E2D42}" dt="2025-07-24T04:45:45.800" v="24" actId="962"/>
        <pc:sldMkLst>
          <pc:docMk/>
          <pc:sldMk cId="3198534206" sldId="26529"/>
        </pc:sldMkLst>
        <pc:spChg chg="mod ord">
          <ac:chgData name="Natasha Talevski" userId="d6e11cb9-f322-4b55-8697-8583fee17812" providerId="ADAL" clId="{063F655B-3142-C94F-9289-6630AD8E2D42}" dt="2025-07-24T04:45:45.800" v="24" actId="962"/>
          <ac:spMkLst>
            <pc:docMk/>
            <pc:sldMk cId="3198534206" sldId="26529"/>
            <ac:spMk id="6" creationId="{DB153694-4588-7CE1-39DD-DC343B592C7E}"/>
          </ac:spMkLst>
        </pc:spChg>
        <pc:spChg chg="mod ord">
          <ac:chgData name="Natasha Talevski" userId="d6e11cb9-f322-4b55-8697-8583fee17812" providerId="ADAL" clId="{063F655B-3142-C94F-9289-6630AD8E2D42}" dt="2025-07-24T04:45:41.894" v="23" actId="962"/>
          <ac:spMkLst>
            <pc:docMk/>
            <pc:sldMk cId="3198534206" sldId="26529"/>
            <ac:spMk id="7" creationId="{BABD39FD-BD1B-39FB-D967-57727A708D08}"/>
          </ac:spMkLst>
        </pc:spChg>
      </pc:sldChg>
      <pc:sldChg chg="modSp mod modClrScheme chgLayout">
        <pc:chgData name="Natasha Talevski" userId="d6e11cb9-f322-4b55-8697-8583fee17812" providerId="ADAL" clId="{063F655B-3142-C94F-9289-6630AD8E2D42}" dt="2025-07-24T04:48:38.492" v="57" actId="962"/>
        <pc:sldMkLst>
          <pc:docMk/>
          <pc:sldMk cId="3534420964" sldId="26548"/>
        </pc:sldMkLst>
        <pc:spChg chg="mod ord">
          <ac:chgData name="Natasha Talevski" userId="d6e11cb9-f322-4b55-8697-8583fee17812" providerId="ADAL" clId="{063F655B-3142-C94F-9289-6630AD8E2D42}" dt="2025-07-24T04:48:38.492" v="57" actId="962"/>
          <ac:spMkLst>
            <pc:docMk/>
            <pc:sldMk cId="3534420964" sldId="26548"/>
            <ac:spMk id="6" creationId="{7EC751FA-4A0D-3330-CF17-FECA5C1DC336}"/>
          </ac:spMkLst>
        </pc:spChg>
        <pc:spChg chg="mod ord">
          <ac:chgData name="Natasha Talevski" userId="d6e11cb9-f322-4b55-8697-8583fee17812" providerId="ADAL" clId="{063F655B-3142-C94F-9289-6630AD8E2D42}" dt="2025-07-24T04:48:31.315" v="56" actId="700"/>
          <ac:spMkLst>
            <pc:docMk/>
            <pc:sldMk cId="3534420964" sldId="26548"/>
            <ac:spMk id="7" creationId="{E743A21C-1D98-F08A-EB9B-F83104F60C58}"/>
          </ac:spMkLst>
        </pc:spChg>
      </pc:sldChg>
      <pc:sldChg chg="addSp modSp mod modClrScheme chgLayout">
        <pc:chgData name="Natasha Talevski" userId="d6e11cb9-f322-4b55-8697-8583fee17812" providerId="ADAL" clId="{063F655B-3142-C94F-9289-6630AD8E2D42}" dt="2025-07-24T04:47:26.954" v="44"/>
        <pc:sldMkLst>
          <pc:docMk/>
          <pc:sldMk cId="3460878516" sldId="26550"/>
        </pc:sldMkLst>
        <pc:spChg chg="mod ord">
          <ac:chgData name="Natasha Talevski" userId="d6e11cb9-f322-4b55-8697-8583fee17812" providerId="ADAL" clId="{063F655B-3142-C94F-9289-6630AD8E2D42}" dt="2025-07-24T04:47:04.353" v="40" actId="700"/>
          <ac:spMkLst>
            <pc:docMk/>
            <pc:sldMk cId="3460878516" sldId="26550"/>
            <ac:spMk id="2" creationId="{0F453941-2C51-ED7D-152C-B56B057D2D15}"/>
          </ac:spMkLst>
        </pc:spChg>
        <pc:spChg chg="mod ord">
          <ac:chgData name="Natasha Talevski" userId="d6e11cb9-f322-4b55-8697-8583fee17812" providerId="ADAL" clId="{063F655B-3142-C94F-9289-6630AD8E2D42}" dt="2025-07-24T04:47:04.353" v="40" actId="700"/>
          <ac:spMkLst>
            <pc:docMk/>
            <pc:sldMk cId="3460878516" sldId="26550"/>
            <ac:spMk id="3" creationId="{0E147DE1-540D-6683-3A4E-E188B2BD1053}"/>
          </ac:spMkLst>
        </pc:spChg>
        <pc:spChg chg="add mod">
          <ac:chgData name="Natasha Talevski" userId="d6e11cb9-f322-4b55-8697-8583fee17812" providerId="ADAL" clId="{063F655B-3142-C94F-9289-6630AD8E2D42}" dt="2025-07-24T04:47:21.303" v="43"/>
          <ac:spMkLst>
            <pc:docMk/>
            <pc:sldMk cId="3460878516" sldId="26550"/>
            <ac:spMk id="4" creationId="{D44C9B5F-1E48-62A9-B167-F53987AEE154}"/>
          </ac:spMkLst>
        </pc:spChg>
        <pc:spChg chg="mod ord">
          <ac:chgData name="Natasha Talevski" userId="d6e11cb9-f322-4b55-8697-8583fee17812" providerId="ADAL" clId="{063F655B-3142-C94F-9289-6630AD8E2D42}" dt="2025-07-24T04:47:04.353" v="40" actId="700"/>
          <ac:spMkLst>
            <pc:docMk/>
            <pc:sldMk cId="3460878516" sldId="26550"/>
            <ac:spMk id="5" creationId="{70645F5A-0C67-478D-DD7C-0AD18BF62A0A}"/>
          </ac:spMkLst>
        </pc:spChg>
        <pc:spChg chg="add mod">
          <ac:chgData name="Natasha Talevski" userId="d6e11cb9-f322-4b55-8697-8583fee17812" providerId="ADAL" clId="{063F655B-3142-C94F-9289-6630AD8E2D42}" dt="2025-07-24T04:47:26.954" v="44"/>
          <ac:spMkLst>
            <pc:docMk/>
            <pc:sldMk cId="3460878516" sldId="26550"/>
            <ac:spMk id="6" creationId="{A0ED7315-3FA5-5E84-7B90-D9D316636955}"/>
          </ac:spMkLst>
        </pc:spChg>
      </pc:sldChg>
      <pc:sldChg chg="modSp mod modClrScheme chgLayout">
        <pc:chgData name="Natasha Talevski" userId="d6e11cb9-f322-4b55-8697-8583fee17812" providerId="ADAL" clId="{063F655B-3142-C94F-9289-6630AD8E2D42}" dt="2025-07-24T04:47:50.457" v="50" actId="962"/>
        <pc:sldMkLst>
          <pc:docMk/>
          <pc:sldMk cId="1610436610" sldId="26552"/>
        </pc:sldMkLst>
        <pc:spChg chg="mod ord">
          <ac:chgData name="Natasha Talevski" userId="d6e11cb9-f322-4b55-8697-8583fee17812" providerId="ADAL" clId="{063F655B-3142-C94F-9289-6630AD8E2D42}" dt="2025-07-24T04:47:50.457" v="50" actId="962"/>
          <ac:spMkLst>
            <pc:docMk/>
            <pc:sldMk cId="1610436610" sldId="26552"/>
            <ac:spMk id="2" creationId="{A389BA3B-5939-AE32-B213-745FF629E2EE}"/>
          </ac:spMkLst>
        </pc:spChg>
        <pc:spChg chg="mod ord">
          <ac:chgData name="Natasha Talevski" userId="d6e11cb9-f322-4b55-8697-8583fee17812" providerId="ADAL" clId="{063F655B-3142-C94F-9289-6630AD8E2D42}" dt="2025-07-24T04:47:43.828" v="47" actId="13244"/>
          <ac:spMkLst>
            <pc:docMk/>
            <pc:sldMk cId="1610436610" sldId="26552"/>
            <ac:spMk id="3" creationId="{BCF5DEC9-0136-9D7E-374F-AB83F87A33D7}"/>
          </ac:spMkLst>
        </pc:spChg>
        <pc:spChg chg="mod ord">
          <ac:chgData name="Natasha Talevski" userId="d6e11cb9-f322-4b55-8697-8583fee17812" providerId="ADAL" clId="{063F655B-3142-C94F-9289-6630AD8E2D42}" dt="2025-07-24T04:47:45.559" v="48" actId="13244"/>
          <ac:spMkLst>
            <pc:docMk/>
            <pc:sldMk cId="1610436610" sldId="26552"/>
            <ac:spMk id="4" creationId="{4223EC61-74A4-80BE-47B4-F1FE41768BCD}"/>
          </ac:spMkLst>
        </pc:spChg>
        <pc:spChg chg="mod ord">
          <ac:chgData name="Natasha Talevski" userId="d6e11cb9-f322-4b55-8697-8583fee17812" providerId="ADAL" clId="{063F655B-3142-C94F-9289-6630AD8E2D42}" dt="2025-07-24T04:47:47.448" v="49" actId="13244"/>
          <ac:spMkLst>
            <pc:docMk/>
            <pc:sldMk cId="1610436610" sldId="26552"/>
            <ac:spMk id="5" creationId="{74ADD14C-2A4E-AE2D-4F55-E3146AEF3A7B}"/>
          </ac:spMkLst>
        </pc:spChg>
      </pc:sldChg>
      <pc:sldChg chg="modSp mod modClrScheme chgLayout">
        <pc:chgData name="Natasha Talevski" userId="d6e11cb9-f322-4b55-8697-8583fee17812" providerId="ADAL" clId="{063F655B-3142-C94F-9289-6630AD8E2D42}" dt="2025-07-24T04:48:24.798" v="55" actId="13244"/>
        <pc:sldMkLst>
          <pc:docMk/>
          <pc:sldMk cId="2109054393" sldId="26553"/>
        </pc:sldMkLst>
        <pc:spChg chg="mod ord">
          <ac:chgData name="Natasha Talevski" userId="d6e11cb9-f322-4b55-8697-8583fee17812" providerId="ADAL" clId="{063F655B-3142-C94F-9289-6630AD8E2D42}" dt="2025-07-24T04:48:18.013" v="52" actId="962"/>
          <ac:spMkLst>
            <pc:docMk/>
            <pc:sldMk cId="2109054393" sldId="26553"/>
            <ac:spMk id="2" creationId="{4908C533-13A8-B5CF-C434-4E65DC15D183}"/>
          </ac:spMkLst>
        </pc:spChg>
        <pc:spChg chg="mod ord">
          <ac:chgData name="Natasha Talevski" userId="d6e11cb9-f322-4b55-8697-8583fee17812" providerId="ADAL" clId="{063F655B-3142-C94F-9289-6630AD8E2D42}" dt="2025-07-24T04:48:20.995" v="53" actId="13244"/>
          <ac:spMkLst>
            <pc:docMk/>
            <pc:sldMk cId="2109054393" sldId="26553"/>
            <ac:spMk id="3" creationId="{BF24D72A-73C8-2481-4239-E119239EE31D}"/>
          </ac:spMkLst>
        </pc:spChg>
        <pc:spChg chg="mod ord">
          <ac:chgData name="Natasha Talevski" userId="d6e11cb9-f322-4b55-8697-8583fee17812" providerId="ADAL" clId="{063F655B-3142-C94F-9289-6630AD8E2D42}" dt="2025-07-24T04:48:23.279" v="54" actId="13244"/>
          <ac:spMkLst>
            <pc:docMk/>
            <pc:sldMk cId="2109054393" sldId="26553"/>
            <ac:spMk id="4" creationId="{241718AE-C1CA-B00C-80AA-8B2C3864D21A}"/>
          </ac:spMkLst>
        </pc:spChg>
        <pc:spChg chg="mod ord">
          <ac:chgData name="Natasha Talevski" userId="d6e11cb9-f322-4b55-8697-8583fee17812" providerId="ADAL" clId="{063F655B-3142-C94F-9289-6630AD8E2D42}" dt="2025-07-24T04:48:24.798" v="55" actId="13244"/>
          <ac:spMkLst>
            <pc:docMk/>
            <pc:sldMk cId="2109054393" sldId="26553"/>
            <ac:spMk id="5" creationId="{3B606888-EBF3-6E54-2BD8-D5606C7AB321}"/>
          </ac:spMkLst>
        </pc:spChg>
      </pc:sldChg>
      <pc:sldChg chg="addSp delSp modSp mod modClrScheme chgLayout">
        <pc:chgData name="Natasha Talevski" userId="d6e11cb9-f322-4b55-8697-8583fee17812" providerId="ADAL" clId="{063F655B-3142-C94F-9289-6630AD8E2D42}" dt="2025-07-24T04:49:36.827" v="67" actId="962"/>
        <pc:sldMkLst>
          <pc:docMk/>
          <pc:sldMk cId="3896703706" sldId="26556"/>
        </pc:sldMkLst>
        <pc:spChg chg="mod ord">
          <ac:chgData name="Natasha Talevski" userId="d6e11cb9-f322-4b55-8697-8583fee17812" providerId="ADAL" clId="{063F655B-3142-C94F-9289-6630AD8E2D42}" dt="2025-07-24T04:49:32.442" v="65" actId="13244"/>
          <ac:spMkLst>
            <pc:docMk/>
            <pc:sldMk cId="3896703706" sldId="26556"/>
            <ac:spMk id="2" creationId="{A4088FD6-326D-EE32-1B21-197F49860BF7}"/>
          </ac:spMkLst>
        </pc:spChg>
        <pc:spChg chg="add del mod ord">
          <ac:chgData name="Natasha Talevski" userId="d6e11cb9-f322-4b55-8697-8583fee17812" providerId="ADAL" clId="{063F655B-3142-C94F-9289-6630AD8E2D42}" dt="2025-07-24T04:49:04.563" v="59" actId="478"/>
          <ac:spMkLst>
            <pc:docMk/>
            <pc:sldMk cId="3896703706" sldId="26556"/>
            <ac:spMk id="3" creationId="{1F06BC1A-619E-C968-86BB-4BE882E9D44A}"/>
          </ac:spMkLst>
        </pc:spChg>
        <pc:spChg chg="mod ord">
          <ac:chgData name="Natasha Talevski" userId="d6e11cb9-f322-4b55-8697-8583fee17812" providerId="ADAL" clId="{063F655B-3142-C94F-9289-6630AD8E2D42}" dt="2025-07-24T04:49:36.827" v="67" actId="962"/>
          <ac:spMkLst>
            <pc:docMk/>
            <pc:sldMk cId="3896703706" sldId="26556"/>
            <ac:spMk id="4" creationId="{2AE852C3-4CA0-41A4-33E9-01EB8E4C8C63}"/>
          </ac:spMkLst>
        </pc:spChg>
        <pc:spChg chg="mod ord">
          <ac:chgData name="Natasha Talevski" userId="d6e11cb9-f322-4b55-8697-8583fee17812" providerId="ADAL" clId="{063F655B-3142-C94F-9289-6630AD8E2D42}" dt="2025-07-24T04:49:29.788" v="64" actId="14100"/>
          <ac:spMkLst>
            <pc:docMk/>
            <pc:sldMk cId="3896703706" sldId="26556"/>
            <ac:spMk id="6" creationId="{4081691C-3425-CA6E-2268-95672CB35140}"/>
          </ac:spMkLst>
        </pc:spChg>
        <pc:spChg chg="del mod ord">
          <ac:chgData name="Natasha Talevski" userId="d6e11cb9-f322-4b55-8697-8583fee17812" providerId="ADAL" clId="{063F655B-3142-C94F-9289-6630AD8E2D42}" dt="2025-07-24T04:49:02.429" v="58" actId="700"/>
          <ac:spMkLst>
            <pc:docMk/>
            <pc:sldMk cId="3896703706" sldId="26556"/>
            <ac:spMk id="7" creationId="{A12C2094-E883-66A2-1197-284F21C3A964}"/>
          </ac:spMkLst>
        </pc:spChg>
      </pc:sldChg>
      <pc:sldChg chg="addSp delSp modSp mod modClrScheme chgLayout">
        <pc:chgData name="Natasha Talevski" userId="d6e11cb9-f322-4b55-8697-8583fee17812" providerId="ADAL" clId="{063F655B-3142-C94F-9289-6630AD8E2D42}" dt="2025-07-24T04:51:58.471" v="94" actId="1076"/>
        <pc:sldMkLst>
          <pc:docMk/>
          <pc:sldMk cId="194988838" sldId="26558"/>
        </pc:sldMkLst>
        <pc:spChg chg="mod ord">
          <ac:chgData name="Natasha Talevski" userId="d6e11cb9-f322-4b55-8697-8583fee17812" providerId="ADAL" clId="{063F655B-3142-C94F-9289-6630AD8E2D42}" dt="2025-07-24T04:50:21.143" v="76" actId="13244"/>
          <ac:spMkLst>
            <pc:docMk/>
            <pc:sldMk cId="194988838" sldId="26558"/>
            <ac:spMk id="2" creationId="{3FB53885-C6EA-9719-E9B0-79A3506EF648}"/>
          </ac:spMkLst>
        </pc:spChg>
        <pc:spChg chg="del mod ord">
          <ac:chgData name="Natasha Talevski" userId="d6e11cb9-f322-4b55-8697-8583fee17812" providerId="ADAL" clId="{063F655B-3142-C94F-9289-6630AD8E2D42}" dt="2025-07-24T04:50:00.854" v="71" actId="700"/>
          <ac:spMkLst>
            <pc:docMk/>
            <pc:sldMk cId="194988838" sldId="26558"/>
            <ac:spMk id="3" creationId="{6C253331-F635-3178-C44F-E71D0EECE87F}"/>
          </ac:spMkLst>
        </pc:spChg>
        <pc:spChg chg="add del mod ord">
          <ac:chgData name="Natasha Talevski" userId="d6e11cb9-f322-4b55-8697-8583fee17812" providerId="ADAL" clId="{063F655B-3142-C94F-9289-6630AD8E2D42}" dt="2025-07-24T04:49:54.947" v="69" actId="700"/>
          <ac:spMkLst>
            <pc:docMk/>
            <pc:sldMk cId="194988838" sldId="26558"/>
            <ac:spMk id="4" creationId="{1BE7D898-E97A-FD35-90A4-2697FB3F88EB}"/>
          </ac:spMkLst>
        </pc:spChg>
        <pc:spChg chg="add del mod ord">
          <ac:chgData name="Natasha Talevski" userId="d6e11cb9-f322-4b55-8697-8583fee17812" providerId="ADAL" clId="{063F655B-3142-C94F-9289-6630AD8E2D42}" dt="2025-07-24T04:50:05.380" v="74" actId="478"/>
          <ac:spMkLst>
            <pc:docMk/>
            <pc:sldMk cId="194988838" sldId="26558"/>
            <ac:spMk id="5" creationId="{3B71E16E-8140-4CED-6351-C7696FC35B90}"/>
          </ac:spMkLst>
        </pc:spChg>
        <pc:spChg chg="add mod ord">
          <ac:chgData name="Natasha Talevski" userId="d6e11cb9-f322-4b55-8697-8583fee17812" providerId="ADAL" clId="{063F655B-3142-C94F-9289-6630AD8E2D42}" dt="2025-07-24T04:50:23.365" v="77" actId="13244"/>
          <ac:spMkLst>
            <pc:docMk/>
            <pc:sldMk cId="194988838" sldId="26558"/>
            <ac:spMk id="7" creationId="{09FB5ACF-96CB-C2EA-8865-37CE47E1686A}"/>
          </ac:spMkLst>
        </pc:spChg>
        <pc:spChg chg="mod ord">
          <ac:chgData name="Natasha Talevski" userId="d6e11cb9-f322-4b55-8697-8583fee17812" providerId="ADAL" clId="{063F655B-3142-C94F-9289-6630AD8E2D42}" dt="2025-07-24T04:51:58.471" v="94" actId="1076"/>
          <ac:spMkLst>
            <pc:docMk/>
            <pc:sldMk cId="194988838" sldId="26558"/>
            <ac:spMk id="11" creationId="{8FBF24A1-FDC4-F540-DD70-1A46315854F8}"/>
          </ac:spMkLst>
        </pc:spChg>
        <pc:graphicFrameChg chg="mod ord">
          <ac:chgData name="Natasha Talevski" userId="d6e11cb9-f322-4b55-8697-8583fee17812" providerId="ADAL" clId="{063F655B-3142-C94F-9289-6630AD8E2D42}" dt="2025-07-24T04:50:25.236" v="78" actId="13244"/>
          <ac:graphicFrameMkLst>
            <pc:docMk/>
            <pc:sldMk cId="194988838" sldId="26558"/>
            <ac:graphicFrameMk id="6" creationId="{71C700DD-884D-D6B2-16FD-D299D77411EC}"/>
          </ac:graphicFrameMkLst>
        </pc:graphicFrameChg>
      </pc:sldChg>
      <pc:sldChg chg="modSp mod modClrScheme chgLayout">
        <pc:chgData name="Natasha Talevski" userId="d6e11cb9-f322-4b55-8697-8583fee17812" providerId="ADAL" clId="{063F655B-3142-C94F-9289-6630AD8E2D42}" dt="2025-07-24T04:50:47.162" v="81" actId="962"/>
        <pc:sldMkLst>
          <pc:docMk/>
          <pc:sldMk cId="3860670661" sldId="26560"/>
        </pc:sldMkLst>
        <pc:spChg chg="mod ord">
          <ac:chgData name="Natasha Talevski" userId="d6e11cb9-f322-4b55-8697-8583fee17812" providerId="ADAL" clId="{063F655B-3142-C94F-9289-6630AD8E2D42}" dt="2025-07-24T04:50:47.162" v="81" actId="962"/>
          <ac:spMkLst>
            <pc:docMk/>
            <pc:sldMk cId="3860670661" sldId="26560"/>
            <ac:spMk id="6" creationId="{2529E64F-0E13-4A52-0733-003E2B1002AC}"/>
          </ac:spMkLst>
        </pc:spChg>
        <pc:spChg chg="mod ord">
          <ac:chgData name="Natasha Talevski" userId="d6e11cb9-f322-4b55-8697-8583fee17812" providerId="ADAL" clId="{063F655B-3142-C94F-9289-6630AD8E2D42}" dt="2025-07-24T04:50:35.837" v="80" actId="700"/>
          <ac:spMkLst>
            <pc:docMk/>
            <pc:sldMk cId="3860670661" sldId="26560"/>
            <ac:spMk id="7" creationId="{980A0CF2-AC41-0014-3BBE-A43DEAE12573}"/>
          </ac:spMkLst>
        </pc:spChg>
      </pc:sldChg>
      <pc:sldChg chg="addSp delSp modSp mod modClrScheme chgLayout">
        <pc:chgData name="Natasha Talevski" userId="d6e11cb9-f322-4b55-8697-8583fee17812" providerId="ADAL" clId="{063F655B-3142-C94F-9289-6630AD8E2D42}" dt="2025-07-24T05:00:31.792" v="394" actId="962"/>
        <pc:sldMkLst>
          <pc:docMk/>
          <pc:sldMk cId="839719151" sldId="26562"/>
        </pc:sldMkLst>
        <pc:spChg chg="del">
          <ac:chgData name="Natasha Talevski" userId="d6e11cb9-f322-4b55-8697-8583fee17812" providerId="ADAL" clId="{063F655B-3142-C94F-9289-6630AD8E2D42}" dt="2025-07-24T04:55:48.038" v="148" actId="478"/>
          <ac:spMkLst>
            <pc:docMk/>
            <pc:sldMk cId="839719151" sldId="26562"/>
            <ac:spMk id="4" creationId="{D583F844-F8E7-77D7-B096-3898DD970CD4}"/>
          </ac:spMkLst>
        </pc:spChg>
        <pc:spChg chg="add del mod ord">
          <ac:chgData name="Natasha Talevski" userId="d6e11cb9-f322-4b55-8697-8583fee17812" providerId="ADAL" clId="{063F655B-3142-C94F-9289-6630AD8E2D42}" dt="2025-07-24T04:55:51.638" v="149" actId="700"/>
          <ac:spMkLst>
            <pc:docMk/>
            <pc:sldMk cId="839719151" sldId="26562"/>
            <ac:spMk id="5" creationId="{3050BC8B-FA09-9553-1F26-144FFBAF1916}"/>
          </ac:spMkLst>
        </pc:spChg>
        <pc:spChg chg="add mod ord">
          <ac:chgData name="Natasha Talevski" userId="d6e11cb9-f322-4b55-8697-8583fee17812" providerId="ADAL" clId="{063F655B-3142-C94F-9289-6630AD8E2D42}" dt="2025-07-24T04:55:58.076" v="151"/>
          <ac:spMkLst>
            <pc:docMk/>
            <pc:sldMk cId="839719151" sldId="26562"/>
            <ac:spMk id="6" creationId="{70300C33-E0B8-1019-5408-2B324D0D42CA}"/>
          </ac:spMkLst>
        </pc:spChg>
        <pc:spChg chg="add del mod ord">
          <ac:chgData name="Natasha Talevski" userId="d6e11cb9-f322-4b55-8697-8583fee17812" providerId="ADAL" clId="{063F655B-3142-C94F-9289-6630AD8E2D42}" dt="2025-07-24T04:55:53.141" v="150" actId="478"/>
          <ac:spMkLst>
            <pc:docMk/>
            <pc:sldMk cId="839719151" sldId="26562"/>
            <ac:spMk id="7" creationId="{5395C613-FF86-28B0-FF1F-0B8CCD6AFD41}"/>
          </ac:spMkLst>
        </pc:spChg>
        <pc:spChg chg="add del mod ord">
          <ac:chgData name="Natasha Talevski" userId="d6e11cb9-f322-4b55-8697-8583fee17812" providerId="ADAL" clId="{063F655B-3142-C94F-9289-6630AD8E2D42}" dt="2025-07-24T04:56:12.139" v="154" actId="478"/>
          <ac:spMkLst>
            <pc:docMk/>
            <pc:sldMk cId="839719151" sldId="26562"/>
            <ac:spMk id="8" creationId="{02BD0520-DDEA-117D-BDBF-F116029EF91F}"/>
          </ac:spMkLst>
        </pc:spChg>
        <pc:spChg chg="add mod">
          <ac:chgData name="Natasha Talevski" userId="d6e11cb9-f322-4b55-8697-8583fee17812" providerId="ADAL" clId="{063F655B-3142-C94F-9289-6630AD8E2D42}" dt="2025-07-24T04:58:43.382" v="353" actId="13926"/>
          <ac:spMkLst>
            <pc:docMk/>
            <pc:sldMk cId="839719151" sldId="26562"/>
            <ac:spMk id="10" creationId="{6D160849-C540-B189-E062-02832702FED2}"/>
          </ac:spMkLst>
        </pc:spChg>
        <pc:spChg chg="add del mod">
          <ac:chgData name="Natasha Talevski" userId="d6e11cb9-f322-4b55-8697-8583fee17812" providerId="ADAL" clId="{063F655B-3142-C94F-9289-6630AD8E2D42}" dt="2025-07-24T04:58:05.541" v="271" actId="478"/>
          <ac:spMkLst>
            <pc:docMk/>
            <pc:sldMk cId="839719151" sldId="26562"/>
            <ac:spMk id="11" creationId="{22B5C152-D2BA-1F37-FD65-2B5E73A1045E}"/>
          </ac:spMkLst>
        </pc:spChg>
        <pc:spChg chg="add del mod">
          <ac:chgData name="Natasha Talevski" userId="d6e11cb9-f322-4b55-8697-8583fee17812" providerId="ADAL" clId="{063F655B-3142-C94F-9289-6630AD8E2D42}" dt="2025-07-24T04:58:05.541" v="271" actId="478"/>
          <ac:spMkLst>
            <pc:docMk/>
            <pc:sldMk cId="839719151" sldId="26562"/>
            <ac:spMk id="12" creationId="{EA7C5B0D-5E8C-A021-A607-2C52F96B8FD9}"/>
          </ac:spMkLst>
        </pc:spChg>
        <pc:spChg chg="add del mod">
          <ac:chgData name="Natasha Talevski" userId="d6e11cb9-f322-4b55-8697-8583fee17812" providerId="ADAL" clId="{063F655B-3142-C94F-9289-6630AD8E2D42}" dt="2025-07-24T04:58:45.620" v="355" actId="478"/>
          <ac:spMkLst>
            <pc:docMk/>
            <pc:sldMk cId="839719151" sldId="26562"/>
            <ac:spMk id="13" creationId="{2EC9FC69-359A-F71B-BFA2-B41F58C44A23}"/>
          </ac:spMkLst>
        </pc:spChg>
        <pc:spChg chg="add del mod">
          <ac:chgData name="Natasha Talevski" userId="d6e11cb9-f322-4b55-8697-8583fee17812" providerId="ADAL" clId="{063F655B-3142-C94F-9289-6630AD8E2D42}" dt="2025-07-24T04:58:45.020" v="354" actId="478"/>
          <ac:spMkLst>
            <pc:docMk/>
            <pc:sldMk cId="839719151" sldId="26562"/>
            <ac:spMk id="14" creationId="{5D4588F1-DEE5-CDDB-E7B1-83F100421C19}"/>
          </ac:spMkLst>
        </pc:spChg>
        <pc:spChg chg="add mod">
          <ac:chgData name="Natasha Talevski" userId="d6e11cb9-f322-4b55-8697-8583fee17812" providerId="ADAL" clId="{063F655B-3142-C94F-9289-6630AD8E2D42}" dt="2025-07-24T05:00:15.820" v="391" actId="1076"/>
          <ac:spMkLst>
            <pc:docMk/>
            <pc:sldMk cId="839719151" sldId="26562"/>
            <ac:spMk id="15" creationId="{5812696E-8634-A2C6-8D42-242C5B8134AD}"/>
          </ac:spMkLst>
        </pc:spChg>
        <pc:spChg chg="add mod">
          <ac:chgData name="Natasha Talevski" userId="d6e11cb9-f322-4b55-8697-8583fee17812" providerId="ADAL" clId="{063F655B-3142-C94F-9289-6630AD8E2D42}" dt="2025-07-24T05:00:15.820" v="391" actId="1076"/>
          <ac:spMkLst>
            <pc:docMk/>
            <pc:sldMk cId="839719151" sldId="26562"/>
            <ac:spMk id="16" creationId="{B464355E-65C5-02E6-D6E0-51283DCBA17A}"/>
          </ac:spMkLst>
        </pc:spChg>
        <pc:spChg chg="add mod">
          <ac:chgData name="Natasha Talevski" userId="d6e11cb9-f322-4b55-8697-8583fee17812" providerId="ADAL" clId="{063F655B-3142-C94F-9289-6630AD8E2D42}" dt="2025-07-24T05:00:15.820" v="391" actId="1076"/>
          <ac:spMkLst>
            <pc:docMk/>
            <pc:sldMk cId="839719151" sldId="26562"/>
            <ac:spMk id="17" creationId="{3AF29093-0F82-388B-4FB6-D440223BA539}"/>
          </ac:spMkLst>
        </pc:spChg>
        <pc:spChg chg="add mod">
          <ac:chgData name="Natasha Talevski" userId="d6e11cb9-f322-4b55-8697-8583fee17812" providerId="ADAL" clId="{063F655B-3142-C94F-9289-6630AD8E2D42}" dt="2025-07-24T05:00:15.820" v="391" actId="1076"/>
          <ac:spMkLst>
            <pc:docMk/>
            <pc:sldMk cId="839719151" sldId="26562"/>
            <ac:spMk id="18" creationId="{AD06C091-CA23-0CEC-6B42-BB47A4EEC514}"/>
          </ac:spMkLst>
        </pc:spChg>
        <pc:spChg chg="add mod">
          <ac:chgData name="Natasha Talevski" userId="d6e11cb9-f322-4b55-8697-8583fee17812" providerId="ADAL" clId="{063F655B-3142-C94F-9289-6630AD8E2D42}" dt="2025-07-24T05:00:31.792" v="394" actId="962"/>
          <ac:spMkLst>
            <pc:docMk/>
            <pc:sldMk cId="839719151" sldId="26562"/>
            <ac:spMk id="19" creationId="{F4272A2C-5DA5-C3FF-F06D-5041091F6DFC}"/>
          </ac:spMkLst>
        </pc:spChg>
        <pc:spChg chg="del">
          <ac:chgData name="Natasha Talevski" userId="d6e11cb9-f322-4b55-8697-8583fee17812" providerId="ADAL" clId="{063F655B-3142-C94F-9289-6630AD8E2D42}" dt="2025-07-24T04:55:48.038" v="148" actId="478"/>
          <ac:spMkLst>
            <pc:docMk/>
            <pc:sldMk cId="839719151" sldId="26562"/>
            <ac:spMk id="20" creationId="{9F7B8D02-E5D0-C524-C32A-766218AA3C2D}"/>
          </ac:spMkLst>
        </pc:spChg>
        <pc:spChg chg="del">
          <ac:chgData name="Natasha Talevski" userId="d6e11cb9-f322-4b55-8697-8583fee17812" providerId="ADAL" clId="{063F655B-3142-C94F-9289-6630AD8E2D42}" dt="2025-07-24T04:55:48.038" v="148" actId="478"/>
          <ac:spMkLst>
            <pc:docMk/>
            <pc:sldMk cId="839719151" sldId="26562"/>
            <ac:spMk id="21" creationId="{2C5A5AC9-B357-B230-73DF-A91285CCEF65}"/>
          </ac:spMkLst>
        </pc:spChg>
        <pc:spChg chg="del">
          <ac:chgData name="Natasha Talevski" userId="d6e11cb9-f322-4b55-8697-8583fee17812" providerId="ADAL" clId="{063F655B-3142-C94F-9289-6630AD8E2D42}" dt="2025-07-24T04:55:48.038" v="148" actId="478"/>
          <ac:spMkLst>
            <pc:docMk/>
            <pc:sldMk cId="839719151" sldId="26562"/>
            <ac:spMk id="22" creationId="{22B65200-877A-4654-EC02-D26A3A19542F}"/>
          </ac:spMkLst>
        </pc:spChg>
        <pc:spChg chg="del">
          <ac:chgData name="Natasha Talevski" userId="d6e11cb9-f322-4b55-8697-8583fee17812" providerId="ADAL" clId="{063F655B-3142-C94F-9289-6630AD8E2D42}" dt="2025-07-24T04:55:48.038" v="148" actId="478"/>
          <ac:spMkLst>
            <pc:docMk/>
            <pc:sldMk cId="839719151" sldId="26562"/>
            <ac:spMk id="23" creationId="{6BD886AA-754D-F803-CC52-B0CE433DB90E}"/>
          </ac:spMkLst>
        </pc:spChg>
        <pc:spChg chg="del">
          <ac:chgData name="Natasha Talevski" userId="d6e11cb9-f322-4b55-8697-8583fee17812" providerId="ADAL" clId="{063F655B-3142-C94F-9289-6630AD8E2D42}" dt="2025-07-24T04:55:48.038" v="148" actId="478"/>
          <ac:spMkLst>
            <pc:docMk/>
            <pc:sldMk cId="839719151" sldId="26562"/>
            <ac:spMk id="25" creationId="{ED7D0F81-6958-E5B0-CE12-2E930D674238}"/>
          </ac:spMkLst>
        </pc:spChg>
        <pc:spChg chg="del">
          <ac:chgData name="Natasha Talevski" userId="d6e11cb9-f322-4b55-8697-8583fee17812" providerId="ADAL" clId="{063F655B-3142-C94F-9289-6630AD8E2D42}" dt="2025-07-24T04:55:48.038" v="148" actId="478"/>
          <ac:spMkLst>
            <pc:docMk/>
            <pc:sldMk cId="839719151" sldId="26562"/>
            <ac:spMk id="26" creationId="{4B34E102-CEA6-991D-FF6F-A9720F5491CE}"/>
          </ac:spMkLst>
        </pc:spChg>
        <pc:spChg chg="del">
          <ac:chgData name="Natasha Talevski" userId="d6e11cb9-f322-4b55-8697-8583fee17812" providerId="ADAL" clId="{063F655B-3142-C94F-9289-6630AD8E2D42}" dt="2025-07-24T04:55:48.038" v="148" actId="478"/>
          <ac:spMkLst>
            <pc:docMk/>
            <pc:sldMk cId="839719151" sldId="26562"/>
            <ac:spMk id="27" creationId="{1A0B19A9-18AB-C485-4085-02F8E031E9E0}"/>
          </ac:spMkLst>
        </pc:spChg>
        <pc:spChg chg="del">
          <ac:chgData name="Natasha Talevski" userId="d6e11cb9-f322-4b55-8697-8583fee17812" providerId="ADAL" clId="{063F655B-3142-C94F-9289-6630AD8E2D42}" dt="2025-07-24T04:55:48.038" v="148" actId="478"/>
          <ac:spMkLst>
            <pc:docMk/>
            <pc:sldMk cId="839719151" sldId="26562"/>
            <ac:spMk id="28" creationId="{66CEFE0C-8920-B78E-FF3F-53DDD395204D}"/>
          </ac:spMkLst>
        </pc:spChg>
      </pc:sldChg>
      <pc:sldChg chg="modSp mod modClrScheme chgLayout">
        <pc:chgData name="Natasha Talevski" userId="d6e11cb9-f322-4b55-8697-8583fee17812" providerId="ADAL" clId="{063F655B-3142-C94F-9289-6630AD8E2D42}" dt="2025-07-24T05:02:05.090" v="413" actId="962"/>
        <pc:sldMkLst>
          <pc:docMk/>
          <pc:sldMk cId="4200191944" sldId="26563"/>
        </pc:sldMkLst>
        <pc:spChg chg="mod ord">
          <ac:chgData name="Natasha Talevski" userId="d6e11cb9-f322-4b55-8697-8583fee17812" providerId="ADAL" clId="{063F655B-3142-C94F-9289-6630AD8E2D42}" dt="2025-07-24T05:02:05.090" v="413" actId="962"/>
          <ac:spMkLst>
            <pc:docMk/>
            <pc:sldMk cId="4200191944" sldId="26563"/>
            <ac:spMk id="6" creationId="{0C9E1951-57FD-46E2-6F15-1B09AB15406C}"/>
          </ac:spMkLst>
        </pc:spChg>
        <pc:spChg chg="mod ord">
          <ac:chgData name="Natasha Talevski" userId="d6e11cb9-f322-4b55-8697-8583fee17812" providerId="ADAL" clId="{063F655B-3142-C94F-9289-6630AD8E2D42}" dt="2025-07-24T05:01:56.278" v="412" actId="700"/>
          <ac:spMkLst>
            <pc:docMk/>
            <pc:sldMk cId="4200191944" sldId="26563"/>
            <ac:spMk id="7" creationId="{9B60916C-0B92-2CF4-3419-FC5C6F9502ED}"/>
          </ac:spMkLst>
        </pc:spChg>
      </pc:sldChg>
      <pc:sldChg chg="addSp modSp mod modClrScheme chgLayout">
        <pc:chgData name="Natasha Talevski" userId="d6e11cb9-f322-4b55-8697-8583fee17812" providerId="ADAL" clId="{063F655B-3142-C94F-9289-6630AD8E2D42}" dt="2025-07-24T05:06:00.657" v="453"/>
        <pc:sldMkLst>
          <pc:docMk/>
          <pc:sldMk cId="754120681" sldId="26565"/>
        </pc:sldMkLst>
        <pc:spChg chg="add mod">
          <ac:chgData name="Natasha Talevski" userId="d6e11cb9-f322-4b55-8697-8583fee17812" providerId="ADAL" clId="{063F655B-3142-C94F-9289-6630AD8E2D42}" dt="2025-07-24T05:02:59" v="425"/>
          <ac:spMkLst>
            <pc:docMk/>
            <pc:sldMk cId="754120681" sldId="26565"/>
            <ac:spMk id="2" creationId="{7CEF8254-ACA1-C419-6B52-22ADDE537C2D}"/>
          </ac:spMkLst>
        </pc:spChg>
        <pc:spChg chg="mod ord">
          <ac:chgData name="Natasha Talevski" userId="d6e11cb9-f322-4b55-8697-8583fee17812" providerId="ADAL" clId="{063F655B-3142-C94F-9289-6630AD8E2D42}" dt="2025-07-24T05:06:00.657" v="453"/>
          <ac:spMkLst>
            <pc:docMk/>
            <pc:sldMk cId="754120681" sldId="26565"/>
            <ac:spMk id="3" creationId="{7C368D44-EFEB-7383-BC33-916EAB98079C}"/>
          </ac:spMkLst>
        </pc:spChg>
        <pc:spChg chg="mod ord">
          <ac:chgData name="Natasha Talevski" userId="d6e11cb9-f322-4b55-8697-8583fee17812" providerId="ADAL" clId="{063F655B-3142-C94F-9289-6630AD8E2D42}" dt="2025-07-24T05:02:42.918" v="424" actId="20577"/>
          <ac:spMkLst>
            <pc:docMk/>
            <pc:sldMk cId="754120681" sldId="26565"/>
            <ac:spMk id="4" creationId="{A9C6ABF6-3097-8C1B-A168-62C5437C3B7B}"/>
          </ac:spMkLst>
        </pc:spChg>
        <pc:spChg chg="mod ord">
          <ac:chgData name="Natasha Talevski" userId="d6e11cb9-f322-4b55-8697-8583fee17812" providerId="ADAL" clId="{063F655B-3142-C94F-9289-6630AD8E2D42}" dt="2025-07-24T05:02:20.231" v="416" actId="700"/>
          <ac:spMkLst>
            <pc:docMk/>
            <pc:sldMk cId="754120681" sldId="26565"/>
            <ac:spMk id="5" creationId="{10A9186E-DDFA-ACD6-1EF4-436D0DE1878A}"/>
          </ac:spMkLst>
        </pc:spChg>
      </pc:sldChg>
      <pc:sldChg chg="addSp delSp modSp mod modClrScheme chgLayout">
        <pc:chgData name="Natasha Talevski" userId="d6e11cb9-f322-4b55-8697-8583fee17812" providerId="ADAL" clId="{063F655B-3142-C94F-9289-6630AD8E2D42}" dt="2025-07-24T04:47:18.975" v="42" actId="20577"/>
        <pc:sldMkLst>
          <pc:docMk/>
          <pc:sldMk cId="2127447015" sldId="26574"/>
        </pc:sldMkLst>
        <pc:spChg chg="mod ord">
          <ac:chgData name="Natasha Talevski" userId="d6e11cb9-f322-4b55-8697-8583fee17812" providerId="ADAL" clId="{063F655B-3142-C94F-9289-6630AD8E2D42}" dt="2025-07-24T04:47:18.975" v="42" actId="20577"/>
          <ac:spMkLst>
            <pc:docMk/>
            <pc:sldMk cId="2127447015" sldId="26574"/>
            <ac:spMk id="2" creationId="{19C0759C-7815-62EE-E606-EBC3C273B189}"/>
          </ac:spMkLst>
        </pc:spChg>
        <pc:spChg chg="del mod">
          <ac:chgData name="Natasha Talevski" userId="d6e11cb9-f322-4b55-8697-8583fee17812" providerId="ADAL" clId="{063F655B-3142-C94F-9289-6630AD8E2D42}" dt="2025-07-24T04:46:01.211" v="29" actId="21"/>
          <ac:spMkLst>
            <pc:docMk/>
            <pc:sldMk cId="2127447015" sldId="26574"/>
            <ac:spMk id="3" creationId="{DF637BA9-DB5E-2457-A795-0B300DBA6F82}"/>
          </ac:spMkLst>
        </pc:spChg>
        <pc:spChg chg="add del mod ord">
          <ac:chgData name="Natasha Talevski" userId="d6e11cb9-f322-4b55-8697-8583fee17812" providerId="ADAL" clId="{063F655B-3142-C94F-9289-6630AD8E2D42}" dt="2025-07-24T04:46:02.734" v="30" actId="478"/>
          <ac:spMkLst>
            <pc:docMk/>
            <pc:sldMk cId="2127447015" sldId="26574"/>
            <ac:spMk id="4" creationId="{07691226-D978-8261-5474-18982FBE133A}"/>
          </ac:spMkLst>
        </pc:spChg>
        <pc:spChg chg="mod ord">
          <ac:chgData name="Natasha Talevski" userId="d6e11cb9-f322-4b55-8697-8583fee17812" providerId="ADAL" clId="{063F655B-3142-C94F-9289-6630AD8E2D42}" dt="2025-07-24T04:46:11.258" v="32" actId="13244"/>
          <ac:spMkLst>
            <pc:docMk/>
            <pc:sldMk cId="2127447015" sldId="26574"/>
            <ac:spMk id="5" creationId="{A7E6A87E-8352-0E8F-5677-2D3F86A4C16A}"/>
          </ac:spMkLst>
        </pc:spChg>
        <pc:spChg chg="add del mod ord">
          <ac:chgData name="Natasha Talevski" userId="d6e11cb9-f322-4b55-8697-8583fee17812" providerId="ADAL" clId="{063F655B-3142-C94F-9289-6630AD8E2D42}" dt="2025-07-24T04:45:57" v="26" actId="478"/>
          <ac:spMkLst>
            <pc:docMk/>
            <pc:sldMk cId="2127447015" sldId="26574"/>
            <ac:spMk id="6" creationId="{B05633D8-D3C2-98B9-12F0-B92F93366899}"/>
          </ac:spMkLst>
        </pc:spChg>
        <pc:spChg chg="add mod ord">
          <ac:chgData name="Natasha Talevski" userId="d6e11cb9-f322-4b55-8697-8583fee17812" providerId="ADAL" clId="{063F655B-3142-C94F-9289-6630AD8E2D42}" dt="2025-07-24T04:46:13.908" v="33" actId="13244"/>
          <ac:spMkLst>
            <pc:docMk/>
            <pc:sldMk cId="2127447015" sldId="26574"/>
            <ac:spMk id="7" creationId="{7064059F-4783-0E9C-95CD-A040A12295E5}"/>
          </ac:spMkLst>
        </pc:spChg>
      </pc:sldChg>
      <pc:sldChg chg="modSp mod modClrScheme chgLayout">
        <pc:chgData name="Natasha Talevski" userId="d6e11cb9-f322-4b55-8697-8583fee17812" providerId="ADAL" clId="{063F655B-3142-C94F-9289-6630AD8E2D42}" dt="2025-07-24T05:05:20.085" v="450" actId="13244"/>
        <pc:sldMkLst>
          <pc:docMk/>
          <pc:sldMk cId="1105953378" sldId="26580"/>
        </pc:sldMkLst>
        <pc:spChg chg="mod ord">
          <ac:chgData name="Natasha Talevski" userId="d6e11cb9-f322-4b55-8697-8583fee17812" providerId="ADAL" clId="{063F655B-3142-C94F-9289-6630AD8E2D42}" dt="2025-07-24T05:04:58.590" v="447" actId="700"/>
          <ac:spMkLst>
            <pc:docMk/>
            <pc:sldMk cId="1105953378" sldId="26580"/>
            <ac:spMk id="2" creationId="{97E61701-F351-3F2B-9F74-735FAD2264B3}"/>
          </ac:spMkLst>
        </pc:spChg>
        <pc:spChg chg="mod ord">
          <ac:chgData name="Natasha Talevski" userId="d6e11cb9-f322-4b55-8697-8583fee17812" providerId="ADAL" clId="{063F655B-3142-C94F-9289-6630AD8E2D42}" dt="2025-07-24T05:05:16.631" v="448" actId="13244"/>
          <ac:spMkLst>
            <pc:docMk/>
            <pc:sldMk cId="1105953378" sldId="26580"/>
            <ac:spMk id="3" creationId="{C32EBE4A-CCF2-EC46-4693-72B754EF7CB9}"/>
          </ac:spMkLst>
        </pc:spChg>
        <pc:spChg chg="mod ord">
          <ac:chgData name="Natasha Talevski" userId="d6e11cb9-f322-4b55-8697-8583fee17812" providerId="ADAL" clId="{063F655B-3142-C94F-9289-6630AD8E2D42}" dt="2025-07-24T05:05:20.085" v="450" actId="13244"/>
          <ac:spMkLst>
            <pc:docMk/>
            <pc:sldMk cId="1105953378" sldId="26580"/>
            <ac:spMk id="4" creationId="{ED314259-D627-7F99-FC0D-1C49C3929619}"/>
          </ac:spMkLst>
        </pc:spChg>
        <pc:spChg chg="ord">
          <ac:chgData name="Natasha Talevski" userId="d6e11cb9-f322-4b55-8697-8583fee17812" providerId="ADAL" clId="{063F655B-3142-C94F-9289-6630AD8E2D42}" dt="2025-07-24T05:05:18.693" v="449" actId="13244"/>
          <ac:spMkLst>
            <pc:docMk/>
            <pc:sldMk cId="1105953378" sldId="26580"/>
            <ac:spMk id="6" creationId="{5FF9639D-A4E1-F2B3-7A0B-0DFC84554E3E}"/>
          </ac:spMkLst>
        </pc:spChg>
      </pc:sldChg>
      <pc:sldChg chg="modSp mod modClrScheme chgLayout">
        <pc:chgData name="Natasha Talevski" userId="d6e11cb9-f322-4b55-8697-8583fee17812" providerId="ADAL" clId="{063F655B-3142-C94F-9289-6630AD8E2D42}" dt="2025-07-24T04:46:47.192" v="37" actId="962"/>
        <pc:sldMkLst>
          <pc:docMk/>
          <pc:sldMk cId="1559845427" sldId="26581"/>
        </pc:sldMkLst>
        <pc:spChg chg="mod ord">
          <ac:chgData name="Natasha Talevski" userId="d6e11cb9-f322-4b55-8697-8583fee17812" providerId="ADAL" clId="{063F655B-3142-C94F-9289-6630AD8E2D42}" dt="2025-07-24T04:46:47.192" v="37" actId="962"/>
          <ac:spMkLst>
            <pc:docMk/>
            <pc:sldMk cId="1559845427" sldId="26581"/>
            <ac:spMk id="6" creationId="{56B342BB-3D34-CF17-2FEF-876D6D259C97}"/>
          </ac:spMkLst>
        </pc:spChg>
        <pc:spChg chg="mod ord">
          <ac:chgData name="Natasha Talevski" userId="d6e11cb9-f322-4b55-8697-8583fee17812" providerId="ADAL" clId="{063F655B-3142-C94F-9289-6630AD8E2D42}" dt="2025-07-24T04:46:39.721" v="36" actId="700"/>
          <ac:spMkLst>
            <pc:docMk/>
            <pc:sldMk cId="1559845427" sldId="26581"/>
            <ac:spMk id="7" creationId="{16542A48-E610-F152-3E6B-8B4D6518AA13}"/>
          </ac:spMkLst>
        </pc:spChg>
      </pc:sldChg>
      <pc:sldChg chg="addSp delSp modSp mod modClrScheme chgLayout">
        <pc:chgData name="Natasha Talevski" userId="d6e11cb9-f322-4b55-8697-8583fee17812" providerId="ADAL" clId="{063F655B-3142-C94F-9289-6630AD8E2D42}" dt="2025-07-24T04:52:01.752" v="95"/>
        <pc:sldMkLst>
          <pc:docMk/>
          <pc:sldMk cId="4185693693" sldId="26586"/>
        </pc:sldMkLst>
        <pc:spChg chg="add mod">
          <ac:chgData name="Natasha Talevski" userId="d6e11cb9-f322-4b55-8697-8583fee17812" providerId="ADAL" clId="{063F655B-3142-C94F-9289-6630AD8E2D42}" dt="2025-07-24T04:51:39.453" v="88"/>
          <ac:spMkLst>
            <pc:docMk/>
            <pc:sldMk cId="4185693693" sldId="26586"/>
            <ac:spMk id="3" creationId="{566EFC5A-1AD6-B434-212F-9C4F28448F47}"/>
          </ac:spMkLst>
        </pc:spChg>
        <pc:spChg chg="del mod ord">
          <ac:chgData name="Natasha Talevski" userId="d6e11cb9-f322-4b55-8697-8583fee17812" providerId="ADAL" clId="{063F655B-3142-C94F-9289-6630AD8E2D42}" dt="2025-07-24T04:51:35.658" v="87" actId="478"/>
          <ac:spMkLst>
            <pc:docMk/>
            <pc:sldMk cId="4185693693" sldId="26586"/>
            <ac:spMk id="4" creationId="{F3830E9B-774B-78DB-B556-DD8373C1BCE7}"/>
          </ac:spMkLst>
        </pc:spChg>
        <pc:spChg chg="del mod ord">
          <ac:chgData name="Natasha Talevski" userId="d6e11cb9-f322-4b55-8697-8583fee17812" providerId="ADAL" clId="{063F655B-3142-C94F-9289-6630AD8E2D42}" dt="2025-07-24T04:51:35.658" v="87" actId="478"/>
          <ac:spMkLst>
            <pc:docMk/>
            <pc:sldMk cId="4185693693" sldId="26586"/>
            <ac:spMk id="6" creationId="{BBAEDABC-ACA6-9379-9520-CDF78D820C9A}"/>
          </ac:spMkLst>
        </pc:spChg>
        <pc:spChg chg="del mod ord">
          <ac:chgData name="Natasha Talevski" userId="d6e11cb9-f322-4b55-8697-8583fee17812" providerId="ADAL" clId="{063F655B-3142-C94F-9289-6630AD8E2D42}" dt="2025-07-24T04:51:35.658" v="87" actId="478"/>
          <ac:spMkLst>
            <pc:docMk/>
            <pc:sldMk cId="4185693693" sldId="26586"/>
            <ac:spMk id="7" creationId="{4D9B5147-0986-0478-D23E-1CBABC6CD0CC}"/>
          </ac:spMkLst>
        </pc:spChg>
        <pc:spChg chg="del mod ord">
          <ac:chgData name="Natasha Talevski" userId="d6e11cb9-f322-4b55-8697-8583fee17812" providerId="ADAL" clId="{063F655B-3142-C94F-9289-6630AD8E2D42}" dt="2025-07-24T04:51:35.658" v="87" actId="478"/>
          <ac:spMkLst>
            <pc:docMk/>
            <pc:sldMk cId="4185693693" sldId="26586"/>
            <ac:spMk id="8" creationId="{80206B7D-D2F5-EB47-1AA9-E44AC3661A37}"/>
          </ac:spMkLst>
        </pc:spChg>
        <pc:spChg chg="add mod">
          <ac:chgData name="Natasha Talevski" userId="d6e11cb9-f322-4b55-8697-8583fee17812" providerId="ADAL" clId="{063F655B-3142-C94F-9289-6630AD8E2D42}" dt="2025-07-24T04:51:44.794" v="90" actId="20577"/>
          <ac:spMkLst>
            <pc:docMk/>
            <pc:sldMk cId="4185693693" sldId="26586"/>
            <ac:spMk id="9" creationId="{4CE748F0-4E58-D598-8BC4-5C9B2F78FDCD}"/>
          </ac:spMkLst>
        </pc:spChg>
        <pc:spChg chg="add mod">
          <ac:chgData name="Natasha Talevski" userId="d6e11cb9-f322-4b55-8697-8583fee17812" providerId="ADAL" clId="{063F655B-3142-C94F-9289-6630AD8E2D42}" dt="2025-07-24T04:51:53.360" v="93" actId="14100"/>
          <ac:spMkLst>
            <pc:docMk/>
            <pc:sldMk cId="4185693693" sldId="26586"/>
            <ac:spMk id="10" creationId="{18D46D68-D118-6F5A-6B09-91D418A42E8A}"/>
          </ac:spMkLst>
        </pc:spChg>
        <pc:spChg chg="add mod">
          <ac:chgData name="Natasha Talevski" userId="d6e11cb9-f322-4b55-8697-8583fee17812" providerId="ADAL" clId="{063F655B-3142-C94F-9289-6630AD8E2D42}" dt="2025-07-24T04:52:01.752" v="95"/>
          <ac:spMkLst>
            <pc:docMk/>
            <pc:sldMk cId="4185693693" sldId="26586"/>
            <ac:spMk id="11" creationId="{70E18CCC-5F6B-D8B6-E803-E099916A2A1C}"/>
          </ac:spMkLst>
        </pc:spChg>
      </pc:sldChg>
      <pc:sldChg chg="addSp delSp modSp mod modClrScheme chgLayout">
        <pc:chgData name="Natasha Talevski" userId="d6e11cb9-f322-4b55-8697-8583fee17812" providerId="ADAL" clId="{063F655B-3142-C94F-9289-6630AD8E2D42}" dt="2025-07-24T05:00:34.877" v="395" actId="962"/>
        <pc:sldMkLst>
          <pc:docMk/>
          <pc:sldMk cId="3330290500" sldId="26587"/>
        </pc:sldMkLst>
        <pc:spChg chg="mod ord">
          <ac:chgData name="Natasha Talevski" userId="d6e11cb9-f322-4b55-8697-8583fee17812" providerId="ADAL" clId="{063F655B-3142-C94F-9289-6630AD8E2D42}" dt="2025-07-24T04:53:09.293" v="106" actId="13244"/>
          <ac:spMkLst>
            <pc:docMk/>
            <pc:sldMk cId="3330290500" sldId="26587"/>
            <ac:spMk id="2" creationId="{4171B5E8-110A-78B7-B1C4-B84B5A784A6E}"/>
          </ac:spMkLst>
        </pc:spChg>
        <pc:spChg chg="add mod ord">
          <ac:chgData name="Natasha Talevski" userId="d6e11cb9-f322-4b55-8697-8583fee17812" providerId="ADAL" clId="{063F655B-3142-C94F-9289-6630AD8E2D42}" dt="2025-07-24T04:53:11.250" v="107" actId="13244"/>
          <ac:spMkLst>
            <pc:docMk/>
            <pc:sldMk cId="3330290500" sldId="26587"/>
            <ac:spMk id="3" creationId="{9B4B172B-572C-B24E-29D5-F5CBBAC1CCA8}"/>
          </ac:spMkLst>
        </pc:spChg>
        <pc:spChg chg="mod ord">
          <ac:chgData name="Natasha Talevski" userId="d6e11cb9-f322-4b55-8697-8583fee17812" providerId="ADAL" clId="{063F655B-3142-C94F-9289-6630AD8E2D42}" dt="2025-07-24T05:00:34.877" v="395" actId="962"/>
          <ac:spMkLst>
            <pc:docMk/>
            <pc:sldMk cId="3330290500" sldId="26587"/>
            <ac:spMk id="4" creationId="{1833C5CD-3521-E9E0-A2F2-0A8310CC4F8A}"/>
          </ac:spMkLst>
        </pc:spChg>
        <pc:spChg chg="add mod">
          <ac:chgData name="Natasha Talevski" userId="d6e11cb9-f322-4b55-8697-8583fee17812" providerId="ADAL" clId="{063F655B-3142-C94F-9289-6630AD8E2D42}" dt="2025-07-24T04:55:35.854" v="145" actId="1036"/>
          <ac:spMkLst>
            <pc:docMk/>
            <pc:sldMk cId="3330290500" sldId="26587"/>
            <ac:spMk id="5" creationId="{41FDF035-1AE6-1DAE-EC5D-BAC7D29ECB69}"/>
          </ac:spMkLst>
        </pc:spChg>
        <pc:spChg chg="del mod">
          <ac:chgData name="Natasha Talevski" userId="d6e11cb9-f322-4b55-8697-8583fee17812" providerId="ADAL" clId="{063F655B-3142-C94F-9289-6630AD8E2D42}" dt="2025-07-24T04:52:59.518" v="103" actId="478"/>
          <ac:spMkLst>
            <pc:docMk/>
            <pc:sldMk cId="3330290500" sldId="26587"/>
            <ac:spMk id="6" creationId="{0F0A5AC5-C3DF-7662-19A9-53C0C638CE97}"/>
          </ac:spMkLst>
        </pc:spChg>
        <pc:spChg chg="add mod">
          <ac:chgData name="Natasha Talevski" userId="d6e11cb9-f322-4b55-8697-8583fee17812" providerId="ADAL" clId="{063F655B-3142-C94F-9289-6630AD8E2D42}" dt="2025-07-24T04:55:30.138" v="138" actId="14100"/>
          <ac:spMkLst>
            <pc:docMk/>
            <pc:sldMk cId="3330290500" sldId="26587"/>
            <ac:spMk id="7" creationId="{E234D60C-AF30-1CCD-2CC3-49F84442C817}"/>
          </ac:spMkLst>
        </pc:spChg>
        <pc:spChg chg="del">
          <ac:chgData name="Natasha Talevski" userId="d6e11cb9-f322-4b55-8697-8583fee17812" providerId="ADAL" clId="{063F655B-3142-C94F-9289-6630AD8E2D42}" dt="2025-07-24T04:53:18.781" v="108" actId="478"/>
          <ac:spMkLst>
            <pc:docMk/>
            <pc:sldMk cId="3330290500" sldId="26587"/>
            <ac:spMk id="8" creationId="{4EF63650-3DA4-B88B-41BA-593FC202DF34}"/>
          </ac:spMkLst>
        </pc:spChg>
        <pc:spChg chg="add mod">
          <ac:chgData name="Natasha Talevski" userId="d6e11cb9-f322-4b55-8697-8583fee17812" providerId="ADAL" clId="{063F655B-3142-C94F-9289-6630AD8E2D42}" dt="2025-07-24T04:55:30.138" v="138" actId="14100"/>
          <ac:spMkLst>
            <pc:docMk/>
            <pc:sldMk cId="3330290500" sldId="26587"/>
            <ac:spMk id="9" creationId="{EA343C51-D4FD-BAFF-161E-CD080E8F4BD6}"/>
          </ac:spMkLst>
        </pc:spChg>
        <pc:spChg chg="del">
          <ac:chgData name="Natasha Talevski" userId="d6e11cb9-f322-4b55-8697-8583fee17812" providerId="ADAL" clId="{063F655B-3142-C94F-9289-6630AD8E2D42}" dt="2025-07-24T04:53:18.781" v="108" actId="478"/>
          <ac:spMkLst>
            <pc:docMk/>
            <pc:sldMk cId="3330290500" sldId="26587"/>
            <ac:spMk id="10" creationId="{23D1E9ED-6920-EF9D-5FE4-7C29C0F43A3C}"/>
          </ac:spMkLst>
        </pc:spChg>
        <pc:spChg chg="del">
          <ac:chgData name="Natasha Talevski" userId="d6e11cb9-f322-4b55-8697-8583fee17812" providerId="ADAL" clId="{063F655B-3142-C94F-9289-6630AD8E2D42}" dt="2025-07-24T04:53:18.781" v="108" actId="478"/>
          <ac:spMkLst>
            <pc:docMk/>
            <pc:sldMk cId="3330290500" sldId="26587"/>
            <ac:spMk id="11" creationId="{BE1A95DD-8D07-CA48-7213-10D2B7F1D75B}"/>
          </ac:spMkLst>
        </pc:spChg>
        <pc:spChg chg="del">
          <ac:chgData name="Natasha Talevski" userId="d6e11cb9-f322-4b55-8697-8583fee17812" providerId="ADAL" clId="{063F655B-3142-C94F-9289-6630AD8E2D42}" dt="2025-07-24T04:53:18.781" v="108" actId="478"/>
          <ac:spMkLst>
            <pc:docMk/>
            <pc:sldMk cId="3330290500" sldId="26587"/>
            <ac:spMk id="12" creationId="{3DBB2B70-CD35-2556-B9C8-5821126758CA}"/>
          </ac:spMkLst>
        </pc:spChg>
        <pc:spChg chg="add mod">
          <ac:chgData name="Natasha Talevski" userId="d6e11cb9-f322-4b55-8697-8583fee17812" providerId="ADAL" clId="{063F655B-3142-C94F-9289-6630AD8E2D42}" dt="2025-07-24T04:55:30.138" v="138" actId="14100"/>
          <ac:spMkLst>
            <pc:docMk/>
            <pc:sldMk cId="3330290500" sldId="26587"/>
            <ac:spMk id="13" creationId="{22531EC7-BE1F-C974-FF3A-1AB77E088FE6}"/>
          </ac:spMkLst>
        </pc:spChg>
      </pc:sldChg>
      <pc:sldChg chg="addSp delSp modSp mod modClrScheme chgLayout">
        <pc:chgData name="Natasha Talevski" userId="d6e11cb9-f322-4b55-8697-8583fee17812" providerId="ADAL" clId="{063F655B-3142-C94F-9289-6630AD8E2D42}" dt="2025-07-24T05:01:47.441" v="410" actId="13244"/>
        <pc:sldMkLst>
          <pc:docMk/>
          <pc:sldMk cId="1098803406" sldId="26588"/>
        </pc:sldMkLst>
        <pc:spChg chg="add del mod">
          <ac:chgData name="Natasha Talevski" userId="d6e11cb9-f322-4b55-8697-8583fee17812" providerId="ADAL" clId="{063F655B-3142-C94F-9289-6630AD8E2D42}" dt="2025-07-24T05:01:18.946" v="402" actId="6264"/>
          <ac:spMkLst>
            <pc:docMk/>
            <pc:sldMk cId="1098803406" sldId="26588"/>
            <ac:spMk id="2" creationId="{2D259626-BD1D-49AD-550B-0723825C3BB0}"/>
          </ac:spMkLst>
        </pc:spChg>
        <pc:spChg chg="add del mod">
          <ac:chgData name="Natasha Talevski" userId="d6e11cb9-f322-4b55-8697-8583fee17812" providerId="ADAL" clId="{063F655B-3142-C94F-9289-6630AD8E2D42}" dt="2025-07-24T05:01:18.946" v="402" actId="6264"/>
          <ac:spMkLst>
            <pc:docMk/>
            <pc:sldMk cId="1098803406" sldId="26588"/>
            <ac:spMk id="3" creationId="{262394D2-9541-D0DE-0DDE-1142DC0C9C52}"/>
          </ac:spMkLst>
        </pc:spChg>
        <pc:spChg chg="mod ord">
          <ac:chgData name="Natasha Talevski" userId="d6e11cb9-f322-4b55-8697-8583fee17812" providerId="ADAL" clId="{063F655B-3142-C94F-9289-6630AD8E2D42}" dt="2025-07-24T05:01:41.422" v="407" actId="962"/>
          <ac:spMkLst>
            <pc:docMk/>
            <pc:sldMk cId="1098803406" sldId="26588"/>
            <ac:spMk id="4" creationId="{7B7D0683-5E1B-EA66-A96D-DBE8245DCF86}"/>
          </ac:spMkLst>
        </pc:spChg>
        <pc:spChg chg="add mod ord">
          <ac:chgData name="Natasha Talevski" userId="d6e11cb9-f322-4b55-8697-8583fee17812" providerId="ADAL" clId="{063F655B-3142-C94F-9289-6630AD8E2D42}" dt="2025-07-24T05:01:45.556" v="409" actId="13244"/>
          <ac:spMkLst>
            <pc:docMk/>
            <pc:sldMk cId="1098803406" sldId="26588"/>
            <ac:spMk id="5" creationId="{79DF6B61-74B3-4132-25F4-26F9DB8894B9}"/>
          </ac:spMkLst>
        </pc:spChg>
        <pc:spChg chg="mod ord">
          <ac:chgData name="Natasha Talevski" userId="d6e11cb9-f322-4b55-8697-8583fee17812" providerId="ADAL" clId="{063F655B-3142-C94F-9289-6630AD8E2D42}" dt="2025-07-24T05:01:44.024" v="408" actId="13244"/>
          <ac:spMkLst>
            <pc:docMk/>
            <pc:sldMk cId="1098803406" sldId="26588"/>
            <ac:spMk id="6" creationId="{3035B73C-BEE4-A82E-8839-2500198B5209}"/>
          </ac:spMkLst>
        </pc:spChg>
        <pc:spChg chg="del mod ord">
          <ac:chgData name="Natasha Talevski" userId="d6e11cb9-f322-4b55-8697-8583fee17812" providerId="ADAL" clId="{063F655B-3142-C94F-9289-6630AD8E2D42}" dt="2025-07-24T05:01:17.635" v="401" actId="478"/>
          <ac:spMkLst>
            <pc:docMk/>
            <pc:sldMk cId="1098803406" sldId="26588"/>
            <ac:spMk id="7" creationId="{157181EE-DEF8-800E-7A7F-839008E2AC31}"/>
          </ac:spMkLst>
        </pc:spChg>
        <pc:spChg chg="del mod ord">
          <ac:chgData name="Natasha Talevski" userId="d6e11cb9-f322-4b55-8697-8583fee17812" providerId="ADAL" clId="{063F655B-3142-C94F-9289-6630AD8E2D42}" dt="2025-07-24T05:01:15.234" v="400" actId="478"/>
          <ac:spMkLst>
            <pc:docMk/>
            <pc:sldMk cId="1098803406" sldId="26588"/>
            <ac:spMk id="8" creationId="{940C8B94-3665-25DD-A497-E9390EBC2B7B}"/>
          </ac:spMkLst>
        </pc:spChg>
        <pc:spChg chg="add mod ord">
          <ac:chgData name="Natasha Talevski" userId="d6e11cb9-f322-4b55-8697-8583fee17812" providerId="ADAL" clId="{063F655B-3142-C94F-9289-6630AD8E2D42}" dt="2025-07-24T05:01:47.441" v="410" actId="13244"/>
          <ac:spMkLst>
            <pc:docMk/>
            <pc:sldMk cId="1098803406" sldId="26588"/>
            <ac:spMk id="9" creationId="{907F6C43-77F3-EB62-CD9B-449ED3C531EC}"/>
          </ac:spMkLst>
        </pc:spChg>
      </pc:sldChg>
      <pc:sldChg chg="del">
        <pc:chgData name="Natasha Talevski" userId="d6e11cb9-f322-4b55-8697-8583fee17812" providerId="ADAL" clId="{063F655B-3142-C94F-9289-6630AD8E2D42}" dt="2025-07-24T05:03:56.874" v="437" actId="2696"/>
        <pc:sldMkLst>
          <pc:docMk/>
          <pc:sldMk cId="2553331172" sldId="26589"/>
        </pc:sldMkLst>
      </pc:sldChg>
      <pc:sldChg chg="add del mod modShow">
        <pc:chgData name="Natasha Talevski" userId="d6e11cb9-f322-4b55-8697-8583fee17812" providerId="ADAL" clId="{063F655B-3142-C94F-9289-6630AD8E2D42}" dt="2025-07-24T05:01:49.910" v="411" actId="2696"/>
        <pc:sldMkLst>
          <pc:docMk/>
          <pc:sldMk cId="2078878858" sldId="26590"/>
        </pc:sldMkLst>
      </pc:sldChg>
      <pc:sldChg chg="add del mod modShow">
        <pc:chgData name="Natasha Talevski" userId="d6e11cb9-f322-4b55-8697-8583fee17812" providerId="ADAL" clId="{063F655B-3142-C94F-9289-6630AD8E2D42}" dt="2025-07-24T05:03:00.920" v="426" actId="2696"/>
        <pc:sldMkLst>
          <pc:docMk/>
          <pc:sldMk cId="2255819762" sldId="26590"/>
        </pc:sldMkLst>
      </pc:sldChg>
      <pc:sldChg chg="addSp delSp modSp add mod modClrScheme chgLayout">
        <pc:chgData name="Natasha Talevski" userId="d6e11cb9-f322-4b55-8697-8583fee17812" providerId="ADAL" clId="{063F655B-3142-C94F-9289-6630AD8E2D42}" dt="2025-07-24T05:04:04.064" v="438"/>
        <pc:sldMkLst>
          <pc:docMk/>
          <pc:sldMk cId="2789676908" sldId="26590"/>
        </pc:sldMkLst>
        <pc:spChg chg="del">
          <ac:chgData name="Natasha Talevski" userId="d6e11cb9-f322-4b55-8697-8583fee17812" providerId="ADAL" clId="{063F655B-3142-C94F-9289-6630AD8E2D42}" dt="2025-07-24T05:03:10.710" v="428" actId="478"/>
          <ac:spMkLst>
            <pc:docMk/>
            <pc:sldMk cId="2789676908" sldId="26590"/>
            <ac:spMk id="3" creationId="{28409537-B169-7370-C856-2CDB15A01761}"/>
          </ac:spMkLst>
        </pc:spChg>
        <pc:spChg chg="del">
          <ac:chgData name="Natasha Talevski" userId="d6e11cb9-f322-4b55-8697-8583fee17812" providerId="ADAL" clId="{063F655B-3142-C94F-9289-6630AD8E2D42}" dt="2025-07-24T05:03:10.710" v="428" actId="478"/>
          <ac:spMkLst>
            <pc:docMk/>
            <pc:sldMk cId="2789676908" sldId="26590"/>
            <ac:spMk id="4" creationId="{13F72580-E1A7-B506-BEF2-B9621B04A103}"/>
          </ac:spMkLst>
        </pc:spChg>
        <pc:spChg chg="del">
          <ac:chgData name="Natasha Talevski" userId="d6e11cb9-f322-4b55-8697-8583fee17812" providerId="ADAL" clId="{063F655B-3142-C94F-9289-6630AD8E2D42}" dt="2025-07-24T05:03:10.710" v="428" actId="478"/>
          <ac:spMkLst>
            <pc:docMk/>
            <pc:sldMk cId="2789676908" sldId="26590"/>
            <ac:spMk id="5" creationId="{807FB372-97A2-82DC-A165-9C9F7F526863}"/>
          </ac:spMkLst>
        </pc:spChg>
        <pc:spChg chg="add del mod ord">
          <ac:chgData name="Natasha Talevski" userId="d6e11cb9-f322-4b55-8697-8583fee17812" providerId="ADAL" clId="{063F655B-3142-C94F-9289-6630AD8E2D42}" dt="2025-07-24T05:03:14.232" v="429" actId="700"/>
          <ac:spMkLst>
            <pc:docMk/>
            <pc:sldMk cId="2789676908" sldId="26590"/>
            <ac:spMk id="6" creationId="{FDDD0427-4721-F8D5-A65E-892DFE8F13C8}"/>
          </ac:spMkLst>
        </pc:spChg>
        <pc:spChg chg="add del mod">
          <ac:chgData name="Natasha Talevski" userId="d6e11cb9-f322-4b55-8697-8583fee17812" providerId="ADAL" clId="{063F655B-3142-C94F-9289-6630AD8E2D42}" dt="2025-07-24T05:03:14.232" v="429" actId="700"/>
          <ac:spMkLst>
            <pc:docMk/>
            <pc:sldMk cId="2789676908" sldId="26590"/>
            <ac:spMk id="8" creationId="{AA1CD1EC-DE73-790A-3905-380A70457879}"/>
          </ac:spMkLst>
        </pc:spChg>
        <pc:spChg chg="add del mod ord">
          <ac:chgData name="Natasha Talevski" userId="d6e11cb9-f322-4b55-8697-8583fee17812" providerId="ADAL" clId="{063F655B-3142-C94F-9289-6630AD8E2D42}" dt="2025-07-24T05:03:14.232" v="429" actId="700"/>
          <ac:spMkLst>
            <pc:docMk/>
            <pc:sldMk cId="2789676908" sldId="26590"/>
            <ac:spMk id="10" creationId="{EE04A0CE-83AB-6922-A505-75F1BA44EF00}"/>
          </ac:spMkLst>
        </pc:spChg>
        <pc:spChg chg="add mod ord">
          <ac:chgData name="Natasha Talevski" userId="d6e11cb9-f322-4b55-8697-8583fee17812" providerId="ADAL" clId="{063F655B-3142-C94F-9289-6630AD8E2D42}" dt="2025-07-24T05:03:18.379" v="430"/>
          <ac:spMkLst>
            <pc:docMk/>
            <pc:sldMk cId="2789676908" sldId="26590"/>
            <ac:spMk id="11" creationId="{4000038F-E594-3439-E290-B3C134892251}"/>
          </ac:spMkLst>
        </pc:spChg>
        <pc:spChg chg="add del mod ord">
          <ac:chgData name="Natasha Talevski" userId="d6e11cb9-f322-4b55-8697-8583fee17812" providerId="ADAL" clId="{063F655B-3142-C94F-9289-6630AD8E2D42}" dt="2025-07-24T05:03:26.190" v="433" actId="478"/>
          <ac:spMkLst>
            <pc:docMk/>
            <pc:sldMk cId="2789676908" sldId="26590"/>
            <ac:spMk id="12" creationId="{2F2445F2-8DA2-E78F-4045-FB78D59B5BE2}"/>
          </ac:spMkLst>
        </pc:spChg>
        <pc:spChg chg="add mod ord">
          <ac:chgData name="Natasha Talevski" userId="d6e11cb9-f322-4b55-8697-8583fee17812" providerId="ADAL" clId="{063F655B-3142-C94F-9289-6630AD8E2D42}" dt="2025-07-24T05:03:24.389" v="432" actId="20577"/>
          <ac:spMkLst>
            <pc:docMk/>
            <pc:sldMk cId="2789676908" sldId="26590"/>
            <ac:spMk id="13" creationId="{15143A46-AE12-F3DE-5C1B-71215783B612}"/>
          </ac:spMkLst>
        </pc:spChg>
        <pc:spChg chg="add mod">
          <ac:chgData name="Natasha Talevski" userId="d6e11cb9-f322-4b55-8697-8583fee17812" providerId="ADAL" clId="{063F655B-3142-C94F-9289-6630AD8E2D42}" dt="2025-07-24T05:03:43.587" v="434"/>
          <ac:spMkLst>
            <pc:docMk/>
            <pc:sldMk cId="2789676908" sldId="26590"/>
            <ac:spMk id="14" creationId="{1991C46F-5CC6-B244-392A-9C349B2A1DE8}"/>
          </ac:spMkLst>
        </pc:spChg>
        <pc:spChg chg="add mod">
          <ac:chgData name="Natasha Talevski" userId="d6e11cb9-f322-4b55-8697-8583fee17812" providerId="ADAL" clId="{063F655B-3142-C94F-9289-6630AD8E2D42}" dt="2025-07-24T05:03:53.219" v="436"/>
          <ac:spMkLst>
            <pc:docMk/>
            <pc:sldMk cId="2789676908" sldId="26590"/>
            <ac:spMk id="15" creationId="{E9E32E36-BEF9-51B7-EE96-34E5C959020D}"/>
          </ac:spMkLst>
        </pc:spChg>
        <pc:spChg chg="add mod">
          <ac:chgData name="Natasha Talevski" userId="d6e11cb9-f322-4b55-8697-8583fee17812" providerId="ADAL" clId="{063F655B-3142-C94F-9289-6630AD8E2D42}" dt="2025-07-24T05:04:04.064" v="438"/>
          <ac:spMkLst>
            <pc:docMk/>
            <pc:sldMk cId="2789676908" sldId="26590"/>
            <ac:spMk id="16" creationId="{3D3277C2-21BD-ACC4-EE28-814F553183A3}"/>
          </ac:spMkLst>
        </pc:spChg>
      </pc:sldChg>
      <pc:sldChg chg="modSp add del mod modShow">
        <pc:chgData name="Natasha Talevski" userId="d6e11cb9-f322-4b55-8697-8583fee17812" providerId="ADAL" clId="{063F655B-3142-C94F-9289-6630AD8E2D42}" dt="2025-07-24T05:00:18.478" v="392" actId="2696"/>
        <pc:sldMkLst>
          <pc:docMk/>
          <pc:sldMk cId="2815341493" sldId="26590"/>
        </pc:sldMkLst>
        <pc:spChg chg="mod">
          <ac:chgData name="Natasha Talevski" userId="d6e11cb9-f322-4b55-8697-8583fee17812" providerId="ADAL" clId="{063F655B-3142-C94F-9289-6630AD8E2D42}" dt="2025-07-24T04:56:03.089" v="153" actId="1076"/>
          <ac:spMkLst>
            <pc:docMk/>
            <pc:sldMk cId="2815341493" sldId="26590"/>
            <ac:spMk id="20" creationId="{49C58906-A03D-77F6-BBC7-F39013F44C4F}"/>
          </ac:spMkLst>
        </pc:spChg>
      </pc:sldChg>
      <pc:sldChg chg="add del mod modShow">
        <pc:chgData name="Natasha Talevski" userId="d6e11cb9-f322-4b55-8697-8583fee17812" providerId="ADAL" clId="{063F655B-3142-C94F-9289-6630AD8E2D42}" dt="2025-07-24T04:52:03.973" v="96" actId="2696"/>
        <pc:sldMkLst>
          <pc:docMk/>
          <pc:sldMk cId="3145930050" sldId="26590"/>
        </pc:sldMkLst>
      </pc:sldChg>
      <pc:sldChg chg="modSp add del mod modShow">
        <pc:chgData name="Natasha Talevski" userId="d6e11cb9-f322-4b55-8697-8583fee17812" providerId="ADAL" clId="{063F655B-3142-C94F-9289-6630AD8E2D42}" dt="2025-07-24T04:55:11.475" v="137" actId="2696"/>
        <pc:sldMkLst>
          <pc:docMk/>
          <pc:sldMk cId="3694917263" sldId="26590"/>
        </pc:sldMkLst>
        <pc:spChg chg="mod">
          <ac:chgData name="Natasha Talevski" userId="d6e11cb9-f322-4b55-8697-8583fee17812" providerId="ADAL" clId="{063F655B-3142-C94F-9289-6630AD8E2D42}" dt="2025-07-24T04:54:26.998" v="128" actId="1076"/>
          <ac:spMkLst>
            <pc:docMk/>
            <pc:sldMk cId="3694917263" sldId="26590"/>
            <ac:spMk id="12" creationId="{56312BA4-00BD-1703-2CAB-1F2686BB8FC0}"/>
          </ac:spMkLst>
        </pc:spChg>
      </pc:sldChg>
      <pc:sldChg chg="add del mod modShow">
        <pc:chgData name="Natasha Talevski" userId="d6e11cb9-f322-4b55-8697-8583fee17812" providerId="ADAL" clId="{063F655B-3142-C94F-9289-6630AD8E2D42}" dt="2025-07-24T04:47:34.888" v="45" actId="2696"/>
        <pc:sldMkLst>
          <pc:docMk/>
          <pc:sldMk cId="3798357090" sldId="26590"/>
        </pc:sldMkLst>
      </pc:sldChg>
    </pc:docChg>
  </pc:docChgLst>
  <pc:docChgLst>
    <pc:chgData name="Callan Moroney" userId="02196289-64af-40a3-a29d-fdc28ab57c90" providerId="ADAL" clId="{3E3EB8D8-7D82-474C-8BEF-5CB637BF8C33}"/>
    <pc:docChg chg="undo custSel addSld delSld modSld modSection">
      <pc:chgData name="Callan Moroney" userId="02196289-64af-40a3-a29d-fdc28ab57c90" providerId="ADAL" clId="{3E3EB8D8-7D82-474C-8BEF-5CB637BF8C33}" dt="2025-07-01T03:32:52.833" v="89" actId="47"/>
      <pc:docMkLst>
        <pc:docMk/>
      </pc:docMkLst>
      <pc:sldChg chg="del">
        <pc:chgData name="Callan Moroney" userId="02196289-64af-40a3-a29d-fdc28ab57c90" providerId="ADAL" clId="{3E3EB8D8-7D82-474C-8BEF-5CB637BF8C33}" dt="2025-07-01T03:32:52.833" v="89" actId="47"/>
        <pc:sldMkLst>
          <pc:docMk/>
          <pc:sldMk cId="3180838536" sldId="257"/>
        </pc:sldMkLst>
      </pc:sldChg>
      <pc:sldChg chg="del">
        <pc:chgData name="Callan Moroney" userId="02196289-64af-40a3-a29d-fdc28ab57c90" providerId="ADAL" clId="{3E3EB8D8-7D82-474C-8BEF-5CB637BF8C33}" dt="2025-07-01T03:32:52.833" v="89" actId="47"/>
        <pc:sldMkLst>
          <pc:docMk/>
          <pc:sldMk cId="2420321202" sldId="258"/>
        </pc:sldMkLst>
      </pc:sldChg>
      <pc:sldChg chg="del">
        <pc:chgData name="Callan Moroney" userId="02196289-64af-40a3-a29d-fdc28ab57c90" providerId="ADAL" clId="{3E3EB8D8-7D82-474C-8BEF-5CB637BF8C33}" dt="2025-07-01T03:32:52.833" v="89" actId="47"/>
        <pc:sldMkLst>
          <pc:docMk/>
          <pc:sldMk cId="1692681572" sldId="260"/>
        </pc:sldMkLst>
      </pc:sldChg>
      <pc:sldChg chg="del">
        <pc:chgData name="Callan Moroney" userId="02196289-64af-40a3-a29d-fdc28ab57c90" providerId="ADAL" clId="{3E3EB8D8-7D82-474C-8BEF-5CB637BF8C33}" dt="2025-07-01T03:32:52.833" v="89" actId="47"/>
        <pc:sldMkLst>
          <pc:docMk/>
          <pc:sldMk cId="1241657028" sldId="263"/>
        </pc:sldMkLst>
      </pc:sldChg>
      <pc:sldChg chg="del">
        <pc:chgData name="Callan Moroney" userId="02196289-64af-40a3-a29d-fdc28ab57c90" providerId="ADAL" clId="{3E3EB8D8-7D82-474C-8BEF-5CB637BF8C33}" dt="2025-07-01T03:32:52.833" v="89" actId="47"/>
        <pc:sldMkLst>
          <pc:docMk/>
          <pc:sldMk cId="3317078366" sldId="264"/>
        </pc:sldMkLst>
      </pc:sldChg>
      <pc:sldChg chg="del">
        <pc:chgData name="Callan Moroney" userId="02196289-64af-40a3-a29d-fdc28ab57c90" providerId="ADAL" clId="{3E3EB8D8-7D82-474C-8BEF-5CB637BF8C33}" dt="2025-07-01T03:32:52.833" v="89" actId="47"/>
        <pc:sldMkLst>
          <pc:docMk/>
          <pc:sldMk cId="3218114721" sldId="266"/>
        </pc:sldMkLst>
      </pc:sldChg>
      <pc:sldChg chg="del">
        <pc:chgData name="Callan Moroney" userId="02196289-64af-40a3-a29d-fdc28ab57c90" providerId="ADAL" clId="{3E3EB8D8-7D82-474C-8BEF-5CB637BF8C33}" dt="2025-07-01T03:32:52.833" v="89" actId="47"/>
        <pc:sldMkLst>
          <pc:docMk/>
          <pc:sldMk cId="2799207117" sldId="267"/>
        </pc:sldMkLst>
      </pc:sldChg>
      <pc:sldChg chg="del">
        <pc:chgData name="Callan Moroney" userId="02196289-64af-40a3-a29d-fdc28ab57c90" providerId="ADAL" clId="{3E3EB8D8-7D82-474C-8BEF-5CB637BF8C33}" dt="2025-07-01T03:32:52.833" v="89" actId="47"/>
        <pc:sldMkLst>
          <pc:docMk/>
          <pc:sldMk cId="806301308" sldId="268"/>
        </pc:sldMkLst>
      </pc:sldChg>
      <pc:sldChg chg="del">
        <pc:chgData name="Callan Moroney" userId="02196289-64af-40a3-a29d-fdc28ab57c90" providerId="ADAL" clId="{3E3EB8D8-7D82-474C-8BEF-5CB637BF8C33}" dt="2025-07-01T03:32:52.833" v="89" actId="47"/>
        <pc:sldMkLst>
          <pc:docMk/>
          <pc:sldMk cId="2481631140" sldId="269"/>
        </pc:sldMkLst>
      </pc:sldChg>
      <pc:sldChg chg="del">
        <pc:chgData name="Callan Moroney" userId="02196289-64af-40a3-a29d-fdc28ab57c90" providerId="ADAL" clId="{3E3EB8D8-7D82-474C-8BEF-5CB637BF8C33}" dt="2025-07-01T03:32:52.833" v="89" actId="47"/>
        <pc:sldMkLst>
          <pc:docMk/>
          <pc:sldMk cId="3646775475" sldId="270"/>
        </pc:sldMkLst>
      </pc:sldChg>
      <pc:sldChg chg="del">
        <pc:chgData name="Callan Moroney" userId="02196289-64af-40a3-a29d-fdc28ab57c90" providerId="ADAL" clId="{3E3EB8D8-7D82-474C-8BEF-5CB637BF8C33}" dt="2025-07-01T03:32:52.833" v="89" actId="47"/>
        <pc:sldMkLst>
          <pc:docMk/>
          <pc:sldMk cId="2028193910" sldId="271"/>
        </pc:sldMkLst>
      </pc:sldChg>
      <pc:sldChg chg="del">
        <pc:chgData name="Callan Moroney" userId="02196289-64af-40a3-a29d-fdc28ab57c90" providerId="ADAL" clId="{3E3EB8D8-7D82-474C-8BEF-5CB637BF8C33}" dt="2025-07-01T03:32:52.833" v="89" actId="47"/>
        <pc:sldMkLst>
          <pc:docMk/>
          <pc:sldMk cId="1677632659" sldId="272"/>
        </pc:sldMkLst>
      </pc:sldChg>
      <pc:sldChg chg="del">
        <pc:chgData name="Callan Moroney" userId="02196289-64af-40a3-a29d-fdc28ab57c90" providerId="ADAL" clId="{3E3EB8D8-7D82-474C-8BEF-5CB637BF8C33}" dt="2025-07-01T03:32:52.833" v="89" actId="47"/>
        <pc:sldMkLst>
          <pc:docMk/>
          <pc:sldMk cId="1951945634" sldId="273"/>
        </pc:sldMkLst>
      </pc:sldChg>
      <pc:sldChg chg="del">
        <pc:chgData name="Callan Moroney" userId="02196289-64af-40a3-a29d-fdc28ab57c90" providerId="ADAL" clId="{3E3EB8D8-7D82-474C-8BEF-5CB637BF8C33}" dt="2025-07-01T03:32:52.833" v="89" actId="47"/>
        <pc:sldMkLst>
          <pc:docMk/>
          <pc:sldMk cId="1417763962" sldId="274"/>
        </pc:sldMkLst>
      </pc:sldChg>
      <pc:sldChg chg="del">
        <pc:chgData name="Callan Moroney" userId="02196289-64af-40a3-a29d-fdc28ab57c90" providerId="ADAL" clId="{3E3EB8D8-7D82-474C-8BEF-5CB637BF8C33}" dt="2025-07-01T03:32:52.833" v="89" actId="47"/>
        <pc:sldMkLst>
          <pc:docMk/>
          <pc:sldMk cId="3645715573" sldId="275"/>
        </pc:sldMkLst>
      </pc:sldChg>
      <pc:sldChg chg="del">
        <pc:chgData name="Callan Moroney" userId="02196289-64af-40a3-a29d-fdc28ab57c90" providerId="ADAL" clId="{3E3EB8D8-7D82-474C-8BEF-5CB637BF8C33}" dt="2025-07-01T03:32:52.833" v="89" actId="47"/>
        <pc:sldMkLst>
          <pc:docMk/>
          <pc:sldMk cId="3873870143" sldId="276"/>
        </pc:sldMkLst>
      </pc:sldChg>
      <pc:sldChg chg="del">
        <pc:chgData name="Callan Moroney" userId="02196289-64af-40a3-a29d-fdc28ab57c90" providerId="ADAL" clId="{3E3EB8D8-7D82-474C-8BEF-5CB637BF8C33}" dt="2025-07-01T03:32:52.833" v="89" actId="47"/>
        <pc:sldMkLst>
          <pc:docMk/>
          <pc:sldMk cId="4220636816" sldId="277"/>
        </pc:sldMkLst>
      </pc:sldChg>
      <pc:sldChg chg="del">
        <pc:chgData name="Callan Moroney" userId="02196289-64af-40a3-a29d-fdc28ab57c90" providerId="ADAL" clId="{3E3EB8D8-7D82-474C-8BEF-5CB637BF8C33}" dt="2025-07-01T03:32:52.833" v="89" actId="47"/>
        <pc:sldMkLst>
          <pc:docMk/>
          <pc:sldMk cId="1878073473" sldId="278"/>
        </pc:sldMkLst>
      </pc:sldChg>
      <pc:sldChg chg="del">
        <pc:chgData name="Callan Moroney" userId="02196289-64af-40a3-a29d-fdc28ab57c90" providerId="ADAL" clId="{3E3EB8D8-7D82-474C-8BEF-5CB637BF8C33}" dt="2025-07-01T03:32:52.833" v="89" actId="47"/>
        <pc:sldMkLst>
          <pc:docMk/>
          <pc:sldMk cId="3214317109" sldId="279"/>
        </pc:sldMkLst>
      </pc:sldChg>
      <pc:sldChg chg="del">
        <pc:chgData name="Callan Moroney" userId="02196289-64af-40a3-a29d-fdc28ab57c90" providerId="ADAL" clId="{3E3EB8D8-7D82-474C-8BEF-5CB637BF8C33}" dt="2025-07-01T03:32:52.833" v="89" actId="47"/>
        <pc:sldMkLst>
          <pc:docMk/>
          <pc:sldMk cId="792225261" sldId="280"/>
        </pc:sldMkLst>
      </pc:sldChg>
      <pc:sldChg chg="del">
        <pc:chgData name="Callan Moroney" userId="02196289-64af-40a3-a29d-fdc28ab57c90" providerId="ADAL" clId="{3E3EB8D8-7D82-474C-8BEF-5CB637BF8C33}" dt="2025-07-01T03:32:52.833" v="89" actId="47"/>
        <pc:sldMkLst>
          <pc:docMk/>
          <pc:sldMk cId="3792642404" sldId="281"/>
        </pc:sldMkLst>
      </pc:sldChg>
      <pc:sldChg chg="del">
        <pc:chgData name="Callan Moroney" userId="02196289-64af-40a3-a29d-fdc28ab57c90" providerId="ADAL" clId="{3E3EB8D8-7D82-474C-8BEF-5CB637BF8C33}" dt="2025-07-01T03:32:52.833" v="89" actId="47"/>
        <pc:sldMkLst>
          <pc:docMk/>
          <pc:sldMk cId="1296103201" sldId="283"/>
        </pc:sldMkLst>
      </pc:sldChg>
      <pc:sldChg chg="del">
        <pc:chgData name="Callan Moroney" userId="02196289-64af-40a3-a29d-fdc28ab57c90" providerId="ADAL" clId="{3E3EB8D8-7D82-474C-8BEF-5CB637BF8C33}" dt="2025-07-01T03:32:52.833" v="89" actId="47"/>
        <pc:sldMkLst>
          <pc:docMk/>
          <pc:sldMk cId="3501596117" sldId="284"/>
        </pc:sldMkLst>
      </pc:sldChg>
      <pc:sldChg chg="del">
        <pc:chgData name="Callan Moroney" userId="02196289-64af-40a3-a29d-fdc28ab57c90" providerId="ADAL" clId="{3E3EB8D8-7D82-474C-8BEF-5CB637BF8C33}" dt="2025-07-01T03:32:52.833" v="89" actId="47"/>
        <pc:sldMkLst>
          <pc:docMk/>
          <pc:sldMk cId="1475786491" sldId="285"/>
        </pc:sldMkLst>
      </pc:sldChg>
      <pc:sldChg chg="del">
        <pc:chgData name="Callan Moroney" userId="02196289-64af-40a3-a29d-fdc28ab57c90" providerId="ADAL" clId="{3E3EB8D8-7D82-474C-8BEF-5CB637BF8C33}" dt="2025-07-01T03:32:52.833" v="89" actId="47"/>
        <pc:sldMkLst>
          <pc:docMk/>
          <pc:sldMk cId="982319601" sldId="286"/>
        </pc:sldMkLst>
      </pc:sldChg>
      <pc:sldChg chg="del">
        <pc:chgData name="Callan Moroney" userId="02196289-64af-40a3-a29d-fdc28ab57c90" providerId="ADAL" clId="{3E3EB8D8-7D82-474C-8BEF-5CB637BF8C33}" dt="2025-07-01T03:32:52.833" v="89" actId="47"/>
        <pc:sldMkLst>
          <pc:docMk/>
          <pc:sldMk cId="3731626687" sldId="287"/>
        </pc:sldMkLst>
      </pc:sldChg>
      <pc:sldChg chg="del">
        <pc:chgData name="Callan Moroney" userId="02196289-64af-40a3-a29d-fdc28ab57c90" providerId="ADAL" clId="{3E3EB8D8-7D82-474C-8BEF-5CB637BF8C33}" dt="2025-07-01T03:32:52.833" v="89" actId="47"/>
        <pc:sldMkLst>
          <pc:docMk/>
          <pc:sldMk cId="3626166551" sldId="288"/>
        </pc:sldMkLst>
      </pc:sldChg>
      <pc:sldChg chg="del">
        <pc:chgData name="Callan Moroney" userId="02196289-64af-40a3-a29d-fdc28ab57c90" providerId="ADAL" clId="{3E3EB8D8-7D82-474C-8BEF-5CB637BF8C33}" dt="2025-07-01T03:32:52.833" v="89" actId="47"/>
        <pc:sldMkLst>
          <pc:docMk/>
          <pc:sldMk cId="2031742732" sldId="289"/>
        </pc:sldMkLst>
      </pc:sldChg>
      <pc:sldChg chg="del">
        <pc:chgData name="Callan Moroney" userId="02196289-64af-40a3-a29d-fdc28ab57c90" providerId="ADAL" clId="{3E3EB8D8-7D82-474C-8BEF-5CB637BF8C33}" dt="2025-07-01T03:32:52.833" v="89" actId="47"/>
        <pc:sldMkLst>
          <pc:docMk/>
          <pc:sldMk cId="817509734" sldId="292"/>
        </pc:sldMkLst>
      </pc:sldChg>
      <pc:sldChg chg="del">
        <pc:chgData name="Callan Moroney" userId="02196289-64af-40a3-a29d-fdc28ab57c90" providerId="ADAL" clId="{3E3EB8D8-7D82-474C-8BEF-5CB637BF8C33}" dt="2025-07-01T03:32:52.833" v="89" actId="47"/>
        <pc:sldMkLst>
          <pc:docMk/>
          <pc:sldMk cId="441577644" sldId="293"/>
        </pc:sldMkLst>
      </pc:sldChg>
      <pc:sldChg chg="del">
        <pc:chgData name="Callan Moroney" userId="02196289-64af-40a3-a29d-fdc28ab57c90" providerId="ADAL" clId="{3E3EB8D8-7D82-474C-8BEF-5CB637BF8C33}" dt="2025-07-01T03:32:52.833" v="89" actId="47"/>
        <pc:sldMkLst>
          <pc:docMk/>
          <pc:sldMk cId="1557447588" sldId="304"/>
        </pc:sldMkLst>
      </pc:sldChg>
      <pc:sldChg chg="del">
        <pc:chgData name="Callan Moroney" userId="02196289-64af-40a3-a29d-fdc28ab57c90" providerId="ADAL" clId="{3E3EB8D8-7D82-474C-8BEF-5CB637BF8C33}" dt="2025-07-01T03:32:52.833" v="89" actId="47"/>
        <pc:sldMkLst>
          <pc:docMk/>
          <pc:sldMk cId="2848071399" sldId="305"/>
        </pc:sldMkLst>
      </pc:sldChg>
      <pc:sldChg chg="del">
        <pc:chgData name="Callan Moroney" userId="02196289-64af-40a3-a29d-fdc28ab57c90" providerId="ADAL" clId="{3E3EB8D8-7D82-474C-8BEF-5CB637BF8C33}" dt="2025-07-01T03:32:52.833" v="89" actId="47"/>
        <pc:sldMkLst>
          <pc:docMk/>
          <pc:sldMk cId="3565690116" sldId="306"/>
        </pc:sldMkLst>
      </pc:sldChg>
      <pc:sldChg chg="del">
        <pc:chgData name="Callan Moroney" userId="02196289-64af-40a3-a29d-fdc28ab57c90" providerId="ADAL" clId="{3E3EB8D8-7D82-474C-8BEF-5CB637BF8C33}" dt="2025-07-01T03:32:52.833" v="89" actId="47"/>
        <pc:sldMkLst>
          <pc:docMk/>
          <pc:sldMk cId="4111068508" sldId="307"/>
        </pc:sldMkLst>
      </pc:sldChg>
      <pc:sldChg chg="del">
        <pc:chgData name="Callan Moroney" userId="02196289-64af-40a3-a29d-fdc28ab57c90" providerId="ADAL" clId="{3E3EB8D8-7D82-474C-8BEF-5CB637BF8C33}" dt="2025-07-01T03:32:52.833" v="89" actId="47"/>
        <pc:sldMkLst>
          <pc:docMk/>
          <pc:sldMk cId="178252363" sldId="308"/>
        </pc:sldMkLst>
      </pc:sldChg>
      <pc:sldChg chg="del">
        <pc:chgData name="Callan Moroney" userId="02196289-64af-40a3-a29d-fdc28ab57c90" providerId="ADAL" clId="{3E3EB8D8-7D82-474C-8BEF-5CB637BF8C33}" dt="2025-07-01T03:32:52.833" v="89" actId="47"/>
        <pc:sldMkLst>
          <pc:docMk/>
          <pc:sldMk cId="2534286002" sldId="309"/>
        </pc:sldMkLst>
      </pc:sldChg>
      <pc:sldChg chg="del">
        <pc:chgData name="Callan Moroney" userId="02196289-64af-40a3-a29d-fdc28ab57c90" providerId="ADAL" clId="{3E3EB8D8-7D82-474C-8BEF-5CB637BF8C33}" dt="2025-07-01T03:32:52.833" v="89" actId="47"/>
        <pc:sldMkLst>
          <pc:docMk/>
          <pc:sldMk cId="3410442386" sldId="350"/>
        </pc:sldMkLst>
      </pc:sldChg>
      <pc:sldChg chg="del">
        <pc:chgData name="Callan Moroney" userId="02196289-64af-40a3-a29d-fdc28ab57c90" providerId="ADAL" clId="{3E3EB8D8-7D82-474C-8BEF-5CB637BF8C33}" dt="2025-07-01T03:32:52.833" v="89" actId="47"/>
        <pc:sldMkLst>
          <pc:docMk/>
          <pc:sldMk cId="3057755832" sldId="354"/>
        </pc:sldMkLst>
      </pc:sldChg>
      <pc:sldChg chg="del">
        <pc:chgData name="Callan Moroney" userId="02196289-64af-40a3-a29d-fdc28ab57c90" providerId="ADAL" clId="{3E3EB8D8-7D82-474C-8BEF-5CB637BF8C33}" dt="2025-07-01T03:32:52.833" v="89" actId="47"/>
        <pc:sldMkLst>
          <pc:docMk/>
          <pc:sldMk cId="3235713175" sldId="355"/>
        </pc:sldMkLst>
      </pc:sldChg>
      <pc:sldChg chg="del">
        <pc:chgData name="Callan Moroney" userId="02196289-64af-40a3-a29d-fdc28ab57c90" providerId="ADAL" clId="{3E3EB8D8-7D82-474C-8BEF-5CB637BF8C33}" dt="2025-07-01T03:32:52.833" v="89" actId="47"/>
        <pc:sldMkLst>
          <pc:docMk/>
          <pc:sldMk cId="4254745378" sldId="356"/>
        </pc:sldMkLst>
      </pc:sldChg>
      <pc:sldChg chg="del">
        <pc:chgData name="Callan Moroney" userId="02196289-64af-40a3-a29d-fdc28ab57c90" providerId="ADAL" clId="{3E3EB8D8-7D82-474C-8BEF-5CB637BF8C33}" dt="2025-07-01T03:32:52.833" v="89" actId="47"/>
        <pc:sldMkLst>
          <pc:docMk/>
          <pc:sldMk cId="2729289545" sldId="357"/>
        </pc:sldMkLst>
      </pc:sldChg>
      <pc:sldChg chg="del">
        <pc:chgData name="Callan Moroney" userId="02196289-64af-40a3-a29d-fdc28ab57c90" providerId="ADAL" clId="{3E3EB8D8-7D82-474C-8BEF-5CB637BF8C33}" dt="2025-07-01T03:32:52.833" v="89" actId="47"/>
        <pc:sldMkLst>
          <pc:docMk/>
          <pc:sldMk cId="1063542861" sldId="358"/>
        </pc:sldMkLst>
      </pc:sldChg>
      <pc:sldChg chg="del">
        <pc:chgData name="Callan Moroney" userId="02196289-64af-40a3-a29d-fdc28ab57c90" providerId="ADAL" clId="{3E3EB8D8-7D82-474C-8BEF-5CB637BF8C33}" dt="2025-07-01T03:32:52.833" v="89" actId="47"/>
        <pc:sldMkLst>
          <pc:docMk/>
          <pc:sldMk cId="1611928672" sldId="359"/>
        </pc:sldMkLst>
      </pc:sldChg>
      <pc:sldChg chg="add del">
        <pc:chgData name="Callan Moroney" userId="02196289-64af-40a3-a29d-fdc28ab57c90" providerId="ADAL" clId="{3E3EB8D8-7D82-474C-8BEF-5CB637BF8C33}" dt="2025-07-01T03:27:20.575" v="2" actId="47"/>
        <pc:sldMkLst>
          <pc:docMk/>
          <pc:sldMk cId="3225370885" sldId="363"/>
        </pc:sldMkLst>
      </pc:sldChg>
      <pc:sldChg chg="add del">
        <pc:chgData name="Callan Moroney" userId="02196289-64af-40a3-a29d-fdc28ab57c90" providerId="ADAL" clId="{3E3EB8D8-7D82-474C-8BEF-5CB637BF8C33}" dt="2025-07-01T03:27:20.575" v="2" actId="47"/>
        <pc:sldMkLst>
          <pc:docMk/>
          <pc:sldMk cId="298949728" sldId="364"/>
        </pc:sldMkLst>
      </pc:sldChg>
      <pc:sldChg chg="del">
        <pc:chgData name="Callan Moroney" userId="02196289-64af-40a3-a29d-fdc28ab57c90" providerId="ADAL" clId="{3E3EB8D8-7D82-474C-8BEF-5CB637BF8C33}" dt="2025-07-01T03:32:52.833" v="89" actId="47"/>
        <pc:sldMkLst>
          <pc:docMk/>
          <pc:sldMk cId="2925592299" sldId="26365"/>
        </pc:sldMkLst>
      </pc:sldChg>
      <pc:sldChg chg="add del">
        <pc:chgData name="Callan Moroney" userId="02196289-64af-40a3-a29d-fdc28ab57c90" providerId="ADAL" clId="{3E3EB8D8-7D82-474C-8BEF-5CB637BF8C33}" dt="2025-07-01T03:27:20.575" v="2" actId="47"/>
        <pc:sldMkLst>
          <pc:docMk/>
          <pc:sldMk cId="516776027" sldId="26370"/>
        </pc:sldMkLst>
      </pc:sldChg>
      <pc:sldChg chg="add del">
        <pc:chgData name="Callan Moroney" userId="02196289-64af-40a3-a29d-fdc28ab57c90" providerId="ADAL" clId="{3E3EB8D8-7D82-474C-8BEF-5CB637BF8C33}" dt="2025-07-01T03:27:20.575" v="2" actId="47"/>
        <pc:sldMkLst>
          <pc:docMk/>
          <pc:sldMk cId="3367879373" sldId="26374"/>
        </pc:sldMkLst>
      </pc:sldChg>
      <pc:sldChg chg="del">
        <pc:chgData name="Callan Moroney" userId="02196289-64af-40a3-a29d-fdc28ab57c90" providerId="ADAL" clId="{3E3EB8D8-7D82-474C-8BEF-5CB637BF8C33}" dt="2025-07-01T03:32:52.833" v="89" actId="47"/>
        <pc:sldMkLst>
          <pc:docMk/>
          <pc:sldMk cId="707406146" sldId="26375"/>
        </pc:sldMkLst>
      </pc:sldChg>
      <pc:sldChg chg="add del">
        <pc:chgData name="Callan Moroney" userId="02196289-64af-40a3-a29d-fdc28ab57c90" providerId="ADAL" clId="{3E3EB8D8-7D82-474C-8BEF-5CB637BF8C33}" dt="2025-07-01T03:27:20.575" v="2" actId="47"/>
        <pc:sldMkLst>
          <pc:docMk/>
          <pc:sldMk cId="3767787650" sldId="26376"/>
        </pc:sldMkLst>
      </pc:sldChg>
      <pc:sldChg chg="del">
        <pc:chgData name="Callan Moroney" userId="02196289-64af-40a3-a29d-fdc28ab57c90" providerId="ADAL" clId="{3E3EB8D8-7D82-474C-8BEF-5CB637BF8C33}" dt="2025-07-01T03:32:52.833" v="89" actId="47"/>
        <pc:sldMkLst>
          <pc:docMk/>
          <pc:sldMk cId="765675927" sldId="26378"/>
        </pc:sldMkLst>
      </pc:sldChg>
      <pc:sldChg chg="add del">
        <pc:chgData name="Callan Moroney" userId="02196289-64af-40a3-a29d-fdc28ab57c90" providerId="ADAL" clId="{3E3EB8D8-7D82-474C-8BEF-5CB637BF8C33}" dt="2025-07-01T03:27:20.575" v="2" actId="47"/>
        <pc:sldMkLst>
          <pc:docMk/>
          <pc:sldMk cId="2136623728" sldId="26379"/>
        </pc:sldMkLst>
      </pc:sldChg>
      <pc:sldChg chg="add del">
        <pc:chgData name="Callan Moroney" userId="02196289-64af-40a3-a29d-fdc28ab57c90" providerId="ADAL" clId="{3E3EB8D8-7D82-474C-8BEF-5CB637BF8C33}" dt="2025-07-01T03:27:14.821" v="1" actId="2696"/>
        <pc:sldMkLst>
          <pc:docMk/>
          <pc:sldMk cId="3977060110" sldId="26381"/>
        </pc:sldMkLst>
      </pc:sldChg>
      <pc:sldChg chg="del">
        <pc:chgData name="Callan Moroney" userId="02196289-64af-40a3-a29d-fdc28ab57c90" providerId="ADAL" clId="{3E3EB8D8-7D82-474C-8BEF-5CB637BF8C33}" dt="2025-07-01T03:32:52.833" v="89" actId="47"/>
        <pc:sldMkLst>
          <pc:docMk/>
          <pc:sldMk cId="2729786927" sldId="26382"/>
        </pc:sldMkLst>
      </pc:sldChg>
      <pc:sldChg chg="del">
        <pc:chgData name="Callan Moroney" userId="02196289-64af-40a3-a29d-fdc28ab57c90" providerId="ADAL" clId="{3E3EB8D8-7D82-474C-8BEF-5CB637BF8C33}" dt="2025-07-01T03:32:52.833" v="89" actId="47"/>
        <pc:sldMkLst>
          <pc:docMk/>
          <pc:sldMk cId="2597034678" sldId="26384"/>
        </pc:sldMkLst>
      </pc:sldChg>
      <pc:sldChg chg="del">
        <pc:chgData name="Callan Moroney" userId="02196289-64af-40a3-a29d-fdc28ab57c90" providerId="ADAL" clId="{3E3EB8D8-7D82-474C-8BEF-5CB637BF8C33}" dt="2025-07-01T03:32:52.833" v="89" actId="47"/>
        <pc:sldMkLst>
          <pc:docMk/>
          <pc:sldMk cId="181663965" sldId="26385"/>
        </pc:sldMkLst>
      </pc:sldChg>
      <pc:sldChg chg="del">
        <pc:chgData name="Callan Moroney" userId="02196289-64af-40a3-a29d-fdc28ab57c90" providerId="ADAL" clId="{3E3EB8D8-7D82-474C-8BEF-5CB637BF8C33}" dt="2025-07-01T03:32:52.833" v="89" actId="47"/>
        <pc:sldMkLst>
          <pc:docMk/>
          <pc:sldMk cId="1447528204" sldId="26386"/>
        </pc:sldMkLst>
      </pc:sldChg>
      <pc:sldChg chg="del">
        <pc:chgData name="Callan Moroney" userId="02196289-64af-40a3-a29d-fdc28ab57c90" providerId="ADAL" clId="{3E3EB8D8-7D82-474C-8BEF-5CB637BF8C33}" dt="2025-07-01T03:32:52.833" v="89" actId="47"/>
        <pc:sldMkLst>
          <pc:docMk/>
          <pc:sldMk cId="61420684" sldId="26387"/>
        </pc:sldMkLst>
      </pc:sldChg>
      <pc:sldChg chg="del">
        <pc:chgData name="Callan Moroney" userId="02196289-64af-40a3-a29d-fdc28ab57c90" providerId="ADAL" clId="{3E3EB8D8-7D82-474C-8BEF-5CB637BF8C33}" dt="2025-07-01T03:32:52.833" v="89" actId="47"/>
        <pc:sldMkLst>
          <pc:docMk/>
          <pc:sldMk cId="4183656278" sldId="26388"/>
        </pc:sldMkLst>
      </pc:sldChg>
      <pc:sldChg chg="del">
        <pc:chgData name="Callan Moroney" userId="02196289-64af-40a3-a29d-fdc28ab57c90" providerId="ADAL" clId="{3E3EB8D8-7D82-474C-8BEF-5CB637BF8C33}" dt="2025-07-01T03:32:52.833" v="89" actId="47"/>
        <pc:sldMkLst>
          <pc:docMk/>
          <pc:sldMk cId="2137746584" sldId="26389"/>
        </pc:sldMkLst>
      </pc:sldChg>
      <pc:sldChg chg="del">
        <pc:chgData name="Callan Moroney" userId="02196289-64af-40a3-a29d-fdc28ab57c90" providerId="ADAL" clId="{3E3EB8D8-7D82-474C-8BEF-5CB637BF8C33}" dt="2025-07-01T03:32:52.833" v="89" actId="47"/>
        <pc:sldMkLst>
          <pc:docMk/>
          <pc:sldMk cId="314340932" sldId="26390"/>
        </pc:sldMkLst>
      </pc:sldChg>
      <pc:sldChg chg="del">
        <pc:chgData name="Callan Moroney" userId="02196289-64af-40a3-a29d-fdc28ab57c90" providerId="ADAL" clId="{3E3EB8D8-7D82-474C-8BEF-5CB637BF8C33}" dt="2025-07-01T03:32:52.833" v="89" actId="47"/>
        <pc:sldMkLst>
          <pc:docMk/>
          <pc:sldMk cId="3368890121" sldId="26391"/>
        </pc:sldMkLst>
      </pc:sldChg>
      <pc:sldChg chg="del">
        <pc:chgData name="Callan Moroney" userId="02196289-64af-40a3-a29d-fdc28ab57c90" providerId="ADAL" clId="{3E3EB8D8-7D82-474C-8BEF-5CB637BF8C33}" dt="2025-07-01T03:32:52.833" v="89" actId="47"/>
        <pc:sldMkLst>
          <pc:docMk/>
          <pc:sldMk cId="620338910" sldId="26392"/>
        </pc:sldMkLst>
      </pc:sldChg>
      <pc:sldChg chg="del">
        <pc:chgData name="Callan Moroney" userId="02196289-64af-40a3-a29d-fdc28ab57c90" providerId="ADAL" clId="{3E3EB8D8-7D82-474C-8BEF-5CB637BF8C33}" dt="2025-07-01T03:32:52.833" v="89" actId="47"/>
        <pc:sldMkLst>
          <pc:docMk/>
          <pc:sldMk cId="3142994722" sldId="26393"/>
        </pc:sldMkLst>
      </pc:sldChg>
      <pc:sldChg chg="add del">
        <pc:chgData name="Callan Moroney" userId="02196289-64af-40a3-a29d-fdc28ab57c90" providerId="ADAL" clId="{3E3EB8D8-7D82-474C-8BEF-5CB637BF8C33}" dt="2025-07-01T03:27:20.575" v="2" actId="47"/>
        <pc:sldMkLst>
          <pc:docMk/>
          <pc:sldMk cId="2721194167" sldId="26396"/>
        </pc:sldMkLst>
      </pc:sldChg>
      <pc:sldChg chg="del">
        <pc:chgData name="Callan Moroney" userId="02196289-64af-40a3-a29d-fdc28ab57c90" providerId="ADAL" clId="{3E3EB8D8-7D82-474C-8BEF-5CB637BF8C33}" dt="2025-07-01T03:32:52.833" v="89" actId="47"/>
        <pc:sldMkLst>
          <pc:docMk/>
          <pc:sldMk cId="2571092156" sldId="26397"/>
        </pc:sldMkLst>
      </pc:sldChg>
      <pc:sldChg chg="del">
        <pc:chgData name="Callan Moroney" userId="02196289-64af-40a3-a29d-fdc28ab57c90" providerId="ADAL" clId="{3E3EB8D8-7D82-474C-8BEF-5CB637BF8C33}" dt="2025-07-01T03:32:52.833" v="89" actId="47"/>
        <pc:sldMkLst>
          <pc:docMk/>
          <pc:sldMk cId="831675380" sldId="26398"/>
        </pc:sldMkLst>
      </pc:sldChg>
      <pc:sldChg chg="modSp add mod modNotesTx">
        <pc:chgData name="Callan Moroney" userId="02196289-64af-40a3-a29d-fdc28ab57c90" providerId="ADAL" clId="{3E3EB8D8-7D82-474C-8BEF-5CB637BF8C33}" dt="2025-07-01T03:31:48.087" v="87" actId="114"/>
        <pc:sldMkLst>
          <pc:docMk/>
          <pc:sldMk cId="2915674295" sldId="26424"/>
        </pc:sldMkLst>
      </pc:sldChg>
      <pc:sldChg chg="del">
        <pc:chgData name="Callan Moroney" userId="02196289-64af-40a3-a29d-fdc28ab57c90" providerId="ADAL" clId="{3E3EB8D8-7D82-474C-8BEF-5CB637BF8C33}" dt="2025-07-01T03:32:52.833" v="89" actId="47"/>
        <pc:sldMkLst>
          <pc:docMk/>
          <pc:sldMk cId="956634418" sldId="26487"/>
        </pc:sldMkLst>
      </pc:sldChg>
      <pc:sldChg chg="delSp modSp mod">
        <pc:chgData name="Callan Moroney" userId="02196289-64af-40a3-a29d-fdc28ab57c90" providerId="ADAL" clId="{3E3EB8D8-7D82-474C-8BEF-5CB637BF8C33}" dt="2025-07-01T03:28:52.667" v="58" actId="20577"/>
        <pc:sldMkLst>
          <pc:docMk/>
          <pc:sldMk cId="2212264922" sldId="26505"/>
        </pc:sldMkLst>
        <pc:spChg chg="mod">
          <ac:chgData name="Callan Moroney" userId="02196289-64af-40a3-a29d-fdc28ab57c90" providerId="ADAL" clId="{3E3EB8D8-7D82-474C-8BEF-5CB637BF8C33}" dt="2025-07-01T03:28:18.429" v="9" actId="114"/>
          <ac:spMkLst>
            <pc:docMk/>
            <pc:sldMk cId="2212264922" sldId="26505"/>
            <ac:spMk id="3" creationId="{2EF38185-B00A-9878-8E80-7D55E5647711}"/>
          </ac:spMkLst>
        </pc:spChg>
        <pc:spChg chg="mod">
          <ac:chgData name="Callan Moroney" userId="02196289-64af-40a3-a29d-fdc28ab57c90" providerId="ADAL" clId="{3E3EB8D8-7D82-474C-8BEF-5CB637BF8C33}" dt="2025-07-01T03:28:52.667" v="58" actId="20577"/>
          <ac:spMkLst>
            <pc:docMk/>
            <pc:sldMk cId="2212264922" sldId="26505"/>
            <ac:spMk id="10" creationId="{CA5E7E5A-B4C4-F5B9-98E5-6C838D018316}"/>
          </ac:spMkLst>
        </pc:spChg>
        <pc:spChg chg="mod">
          <ac:chgData name="Callan Moroney" userId="02196289-64af-40a3-a29d-fdc28ab57c90" providerId="ADAL" clId="{3E3EB8D8-7D82-474C-8BEF-5CB637BF8C33}" dt="2025-07-01T03:28:28.905" v="16" actId="20577"/>
          <ac:spMkLst>
            <pc:docMk/>
            <pc:sldMk cId="2212264922" sldId="26505"/>
            <ac:spMk id="11" creationId="{3D12AD43-6748-1D46-1B69-DCBF45A45856}"/>
          </ac:spMkLst>
        </pc:spChg>
      </pc:sldChg>
      <pc:sldChg chg="del">
        <pc:chgData name="Callan Moroney" userId="02196289-64af-40a3-a29d-fdc28ab57c90" providerId="ADAL" clId="{3E3EB8D8-7D82-474C-8BEF-5CB637BF8C33}" dt="2025-07-01T03:32:52.833" v="89" actId="47"/>
        <pc:sldMkLst>
          <pc:docMk/>
          <pc:sldMk cId="2430753580" sldId="26507"/>
        </pc:sldMkLst>
      </pc:sldChg>
      <pc:sldChg chg="del">
        <pc:chgData name="Callan Moroney" userId="02196289-64af-40a3-a29d-fdc28ab57c90" providerId="ADAL" clId="{3E3EB8D8-7D82-474C-8BEF-5CB637BF8C33}" dt="2025-07-01T03:32:52.833" v="89" actId="47"/>
        <pc:sldMkLst>
          <pc:docMk/>
          <pc:sldMk cId="2203881179" sldId="26508"/>
        </pc:sldMkLst>
      </pc:sldChg>
      <pc:sldChg chg="del">
        <pc:chgData name="Callan Moroney" userId="02196289-64af-40a3-a29d-fdc28ab57c90" providerId="ADAL" clId="{3E3EB8D8-7D82-474C-8BEF-5CB637BF8C33}" dt="2025-07-01T03:32:52.833" v="89" actId="47"/>
        <pc:sldMkLst>
          <pc:docMk/>
          <pc:sldMk cId="3741996897" sldId="26519"/>
        </pc:sldMkLst>
      </pc:sldChg>
      <pc:sldChg chg="del">
        <pc:chgData name="Callan Moroney" userId="02196289-64af-40a3-a29d-fdc28ab57c90" providerId="ADAL" clId="{3E3EB8D8-7D82-474C-8BEF-5CB637BF8C33}" dt="2025-07-01T03:32:52.833" v="89" actId="47"/>
        <pc:sldMkLst>
          <pc:docMk/>
          <pc:sldMk cId="2779317629" sldId="26520"/>
        </pc:sldMkLst>
      </pc:sldChg>
      <pc:sldChg chg="del">
        <pc:chgData name="Callan Moroney" userId="02196289-64af-40a3-a29d-fdc28ab57c90" providerId="ADAL" clId="{3E3EB8D8-7D82-474C-8BEF-5CB637BF8C33}" dt="2025-07-01T03:32:52.833" v="89" actId="47"/>
        <pc:sldMkLst>
          <pc:docMk/>
          <pc:sldMk cId="3189389266" sldId="26521"/>
        </pc:sldMkLst>
      </pc:sldChg>
      <pc:sldChg chg="del">
        <pc:chgData name="Callan Moroney" userId="02196289-64af-40a3-a29d-fdc28ab57c90" providerId="ADAL" clId="{3E3EB8D8-7D82-474C-8BEF-5CB637BF8C33}" dt="2025-07-01T03:32:52.833" v="89" actId="47"/>
        <pc:sldMkLst>
          <pc:docMk/>
          <pc:sldMk cId="888574728" sldId="26522"/>
        </pc:sldMkLst>
      </pc:sldChg>
      <pc:sldChg chg="del">
        <pc:chgData name="Callan Moroney" userId="02196289-64af-40a3-a29d-fdc28ab57c90" providerId="ADAL" clId="{3E3EB8D8-7D82-474C-8BEF-5CB637BF8C33}" dt="2025-07-01T03:32:52.833" v="89" actId="47"/>
        <pc:sldMkLst>
          <pc:docMk/>
          <pc:sldMk cId="1493069099" sldId="26523"/>
        </pc:sldMkLst>
      </pc:sldChg>
      <pc:sldChg chg="del">
        <pc:chgData name="Callan Moroney" userId="02196289-64af-40a3-a29d-fdc28ab57c90" providerId="ADAL" clId="{3E3EB8D8-7D82-474C-8BEF-5CB637BF8C33}" dt="2025-07-01T03:32:52.833" v="89" actId="47"/>
        <pc:sldMkLst>
          <pc:docMk/>
          <pc:sldMk cId="1423114052" sldId="26524"/>
        </pc:sldMkLst>
      </pc:sldChg>
      <pc:sldChg chg="del">
        <pc:chgData name="Callan Moroney" userId="02196289-64af-40a3-a29d-fdc28ab57c90" providerId="ADAL" clId="{3E3EB8D8-7D82-474C-8BEF-5CB637BF8C33}" dt="2025-07-01T03:32:52.833" v="89" actId="47"/>
        <pc:sldMkLst>
          <pc:docMk/>
          <pc:sldMk cId="2953233483" sldId="26525"/>
        </pc:sldMkLst>
      </pc:sldChg>
      <pc:sldChg chg="del">
        <pc:chgData name="Callan Moroney" userId="02196289-64af-40a3-a29d-fdc28ab57c90" providerId="ADAL" clId="{3E3EB8D8-7D82-474C-8BEF-5CB637BF8C33}" dt="2025-07-01T03:32:52.833" v="89" actId="47"/>
        <pc:sldMkLst>
          <pc:docMk/>
          <pc:sldMk cId="489957838" sldId="26526"/>
        </pc:sldMkLst>
      </pc:sldChg>
      <pc:sldChg chg="del">
        <pc:chgData name="Callan Moroney" userId="02196289-64af-40a3-a29d-fdc28ab57c90" providerId="ADAL" clId="{3E3EB8D8-7D82-474C-8BEF-5CB637BF8C33}" dt="2025-07-01T03:32:52.833" v="89" actId="47"/>
        <pc:sldMkLst>
          <pc:docMk/>
          <pc:sldMk cId="3161678575" sldId="26527"/>
        </pc:sldMkLst>
      </pc:sldChg>
      <pc:sldChg chg="del">
        <pc:chgData name="Callan Moroney" userId="02196289-64af-40a3-a29d-fdc28ab57c90" providerId="ADAL" clId="{3E3EB8D8-7D82-474C-8BEF-5CB637BF8C33}" dt="2025-07-01T03:32:52.833" v="89" actId="47"/>
        <pc:sldMkLst>
          <pc:docMk/>
          <pc:sldMk cId="3981404037" sldId="26528"/>
        </pc:sldMkLst>
      </pc:sldChg>
      <pc:sldChg chg="del">
        <pc:chgData name="Callan Moroney" userId="02196289-64af-40a3-a29d-fdc28ab57c90" providerId="ADAL" clId="{3E3EB8D8-7D82-474C-8BEF-5CB637BF8C33}" dt="2025-07-01T03:31:29.388" v="84" actId="2696"/>
        <pc:sldMkLst>
          <pc:docMk/>
          <pc:sldMk cId="2424848654" sldId="26530"/>
        </pc:sldMkLst>
      </pc:sldChg>
      <pc:sldChg chg="del">
        <pc:chgData name="Callan Moroney" userId="02196289-64af-40a3-a29d-fdc28ab57c90" providerId="ADAL" clId="{3E3EB8D8-7D82-474C-8BEF-5CB637BF8C33}" dt="2025-07-01T03:31:29.388" v="84" actId="2696"/>
        <pc:sldMkLst>
          <pc:docMk/>
          <pc:sldMk cId="3050758658" sldId="26531"/>
        </pc:sldMkLst>
      </pc:sldChg>
      <pc:sldChg chg="modSp mod">
        <pc:chgData name="Callan Moroney" userId="02196289-64af-40a3-a29d-fdc28ab57c90" providerId="ADAL" clId="{3E3EB8D8-7D82-474C-8BEF-5CB637BF8C33}" dt="2025-07-01T03:32:00.416" v="88" actId="114"/>
        <pc:sldMkLst>
          <pc:docMk/>
          <pc:sldMk cId="933707040" sldId="26532"/>
        </pc:sldMkLst>
      </pc:sldChg>
      <pc:sldMasterChg chg="addSldLayout delSldLayout">
        <pc:chgData name="Callan Moroney" userId="02196289-64af-40a3-a29d-fdc28ab57c90" providerId="ADAL" clId="{3E3EB8D8-7D82-474C-8BEF-5CB637BF8C33}" dt="2025-07-01T03:32:52.833" v="89" actId="47"/>
        <pc:sldMasterMkLst>
          <pc:docMk/>
          <pc:sldMasterMk cId="4123316428" sldId="2147483660"/>
        </pc:sldMasterMkLst>
        <pc:sldLayoutChg chg="del">
          <pc:chgData name="Callan Moroney" userId="02196289-64af-40a3-a29d-fdc28ab57c90" providerId="ADAL" clId="{3E3EB8D8-7D82-474C-8BEF-5CB637BF8C33}" dt="2025-07-01T03:32:52.833" v="89" actId="47"/>
          <pc:sldLayoutMkLst>
            <pc:docMk/>
            <pc:sldMasterMk cId="4123316428" sldId="2147483660"/>
            <pc:sldLayoutMk cId="4257887512" sldId="2147483745"/>
          </pc:sldLayoutMkLst>
        </pc:sldLayoutChg>
        <pc:sldLayoutChg chg="add del">
          <pc:chgData name="Callan Moroney" userId="02196289-64af-40a3-a29d-fdc28ab57c90" providerId="ADAL" clId="{3E3EB8D8-7D82-474C-8BEF-5CB637BF8C33}" dt="2025-07-01T03:27:14.821" v="1" actId="2696"/>
          <pc:sldLayoutMkLst>
            <pc:docMk/>
            <pc:sldMasterMk cId="4123316428" sldId="2147483660"/>
            <pc:sldLayoutMk cId="1660365692" sldId="2147483747"/>
          </pc:sldLayoutMkLst>
        </pc:sldLayoutChg>
        <pc:sldLayoutChg chg="del">
          <pc:chgData name="Callan Moroney" userId="02196289-64af-40a3-a29d-fdc28ab57c90" providerId="ADAL" clId="{3E3EB8D8-7D82-474C-8BEF-5CB637BF8C33}" dt="2025-07-01T03:32:52.833" v="89" actId="47"/>
          <pc:sldLayoutMkLst>
            <pc:docMk/>
            <pc:sldMasterMk cId="4123316428" sldId="2147483660"/>
            <pc:sldLayoutMk cId="698729405" sldId="2147483749"/>
          </pc:sldLayoutMkLst>
        </pc:sldLayoutChg>
        <pc:sldLayoutChg chg="del">
          <pc:chgData name="Callan Moroney" userId="02196289-64af-40a3-a29d-fdc28ab57c90" providerId="ADAL" clId="{3E3EB8D8-7D82-474C-8BEF-5CB637BF8C33}" dt="2025-07-01T03:32:52.833" v="89" actId="47"/>
          <pc:sldLayoutMkLst>
            <pc:docMk/>
            <pc:sldMasterMk cId="4123316428" sldId="2147483660"/>
            <pc:sldLayoutMk cId="1939397921" sldId="2147483751"/>
          </pc:sldLayoutMkLst>
        </pc:sldLayoutChg>
        <pc:sldLayoutChg chg="del">
          <pc:chgData name="Callan Moroney" userId="02196289-64af-40a3-a29d-fdc28ab57c90" providerId="ADAL" clId="{3E3EB8D8-7D82-474C-8BEF-5CB637BF8C33}" dt="2025-07-01T03:32:52.833" v="89" actId="47"/>
          <pc:sldLayoutMkLst>
            <pc:docMk/>
            <pc:sldMasterMk cId="4123316428" sldId="2147483660"/>
            <pc:sldLayoutMk cId="2088524547" sldId="2147483752"/>
          </pc:sldLayoutMkLst>
        </pc:sldLayoutChg>
        <pc:sldLayoutChg chg="del">
          <pc:chgData name="Callan Moroney" userId="02196289-64af-40a3-a29d-fdc28ab57c90" providerId="ADAL" clId="{3E3EB8D8-7D82-474C-8BEF-5CB637BF8C33}" dt="2025-07-01T03:32:52.833" v="89" actId="47"/>
          <pc:sldLayoutMkLst>
            <pc:docMk/>
            <pc:sldMasterMk cId="4123316428" sldId="2147483660"/>
            <pc:sldLayoutMk cId="100964352" sldId="2147483753"/>
          </pc:sldLayoutMkLst>
        </pc:sldLayoutChg>
        <pc:sldLayoutChg chg="del">
          <pc:chgData name="Callan Moroney" userId="02196289-64af-40a3-a29d-fdc28ab57c90" providerId="ADAL" clId="{3E3EB8D8-7D82-474C-8BEF-5CB637BF8C33}" dt="2025-07-01T03:31:29.388" v="84" actId="2696"/>
          <pc:sldLayoutMkLst>
            <pc:docMk/>
            <pc:sldMasterMk cId="4123316428" sldId="2147483660"/>
            <pc:sldLayoutMk cId="4138056736" sldId="2147483754"/>
          </pc:sldLayoutMkLst>
        </pc:sldLayoutChg>
        <pc:sldLayoutChg chg="del">
          <pc:chgData name="Callan Moroney" userId="02196289-64af-40a3-a29d-fdc28ab57c90" providerId="ADAL" clId="{3E3EB8D8-7D82-474C-8BEF-5CB637BF8C33}" dt="2025-07-01T03:32:52.833" v="89" actId="47"/>
          <pc:sldLayoutMkLst>
            <pc:docMk/>
            <pc:sldMasterMk cId="4123316428" sldId="2147483660"/>
            <pc:sldLayoutMk cId="4235899040" sldId="2147483755"/>
          </pc:sldLayoutMkLst>
        </pc:sldLayoutChg>
      </pc:sldMasterChg>
    </pc:docChg>
  </pc:docChgLst>
  <pc:docChgLst>
    <pc:chgData name="Jowen Hillyer (Jowen Hillyer)" userId="S::jowen.hillyer@det.nsw.edu.au::9f74e7ff-3169-4a46-81ce-488cc235c101" providerId="AD" clId="Web-{2DC2DD55-0A74-6DEB-23D4-47D4C70D7614}"/>
    <pc:docChg chg="addSld delSld modSld modSection">
      <pc:chgData name="Jowen Hillyer (Jowen Hillyer)" userId="S::jowen.hillyer@det.nsw.edu.au::9f74e7ff-3169-4a46-81ce-488cc235c101" providerId="AD" clId="Web-{2DC2DD55-0A74-6DEB-23D4-47D4C70D7614}" dt="2025-06-25T02:19:53.874" v="46"/>
      <pc:docMkLst>
        <pc:docMk/>
      </pc:docMkLst>
      <pc:sldChg chg="del">
        <pc:chgData name="Jowen Hillyer (Jowen Hillyer)" userId="S::jowen.hillyer@det.nsw.edu.au::9f74e7ff-3169-4a46-81ce-488cc235c101" providerId="AD" clId="Web-{2DC2DD55-0A74-6DEB-23D4-47D4C70D7614}" dt="2025-06-25T02:09:56.429" v="1"/>
        <pc:sldMkLst>
          <pc:docMk/>
          <pc:sldMk cId="1041699653" sldId="26513"/>
        </pc:sldMkLst>
      </pc:sldChg>
      <pc:sldChg chg="mod modShow">
        <pc:chgData name="Jowen Hillyer (Jowen Hillyer)" userId="S::jowen.hillyer@det.nsw.edu.au::9f74e7ff-3169-4a46-81ce-488cc235c101" providerId="AD" clId="Web-{2DC2DD55-0A74-6DEB-23D4-47D4C70D7614}" dt="2025-06-25T02:15:50.052" v="8"/>
        <pc:sldMkLst>
          <pc:docMk/>
          <pc:sldMk cId="4122924361" sldId="26514"/>
        </pc:sldMkLst>
      </pc:sldChg>
      <pc:sldChg chg="add">
        <pc:chgData name="Jowen Hillyer (Jowen Hillyer)" userId="S::jowen.hillyer@det.nsw.edu.au::9f74e7ff-3169-4a46-81ce-488cc235c101" providerId="AD" clId="Web-{2DC2DD55-0A74-6DEB-23D4-47D4C70D7614}" dt="2025-06-25T02:09:51.444" v="0"/>
        <pc:sldMkLst>
          <pc:docMk/>
          <pc:sldMk cId="2424848654" sldId="26530"/>
        </pc:sldMkLst>
      </pc:sldChg>
      <pc:sldChg chg="add">
        <pc:chgData name="Jowen Hillyer (Jowen Hillyer)" userId="S::jowen.hillyer@det.nsw.edu.au::9f74e7ff-3169-4a46-81ce-488cc235c101" providerId="AD" clId="Web-{2DC2DD55-0A74-6DEB-23D4-47D4C70D7614}" dt="2025-06-25T02:10:14.039" v="2"/>
        <pc:sldMkLst>
          <pc:docMk/>
          <pc:sldMk cId="3050758658" sldId="26531"/>
        </pc:sldMkLst>
      </pc:sldChg>
      <pc:sldChg chg="add">
        <pc:chgData name="Jowen Hillyer (Jowen Hillyer)" userId="S::jowen.hillyer@det.nsw.edu.au::9f74e7ff-3169-4a46-81ce-488cc235c101" providerId="AD" clId="Web-{2DC2DD55-0A74-6DEB-23D4-47D4C70D7614}" dt="2025-06-25T02:10:50.697" v="3"/>
        <pc:sldMkLst>
          <pc:docMk/>
          <pc:sldMk cId="933707040" sldId="26532"/>
        </pc:sldMkLst>
      </pc:sldChg>
      <pc:sldChg chg="add">
        <pc:chgData name="Jowen Hillyer (Jowen Hillyer)" userId="S::jowen.hillyer@det.nsw.edu.au::9f74e7ff-3169-4a46-81ce-488cc235c101" providerId="AD" clId="Web-{2DC2DD55-0A74-6DEB-23D4-47D4C70D7614}" dt="2025-06-25T02:10:50.728" v="4"/>
        <pc:sldMkLst>
          <pc:docMk/>
          <pc:sldMk cId="1838929774" sldId="26533"/>
        </pc:sldMkLst>
      </pc:sldChg>
      <pc:sldChg chg="add">
        <pc:chgData name="Jowen Hillyer (Jowen Hillyer)" userId="S::jowen.hillyer@det.nsw.edu.au::9f74e7ff-3169-4a46-81ce-488cc235c101" providerId="AD" clId="Web-{2DC2DD55-0A74-6DEB-23D4-47D4C70D7614}" dt="2025-06-25T02:10:50.775" v="5"/>
        <pc:sldMkLst>
          <pc:docMk/>
          <pc:sldMk cId="615987398" sldId="26534"/>
        </pc:sldMkLst>
      </pc:sldChg>
      <pc:sldChg chg="add">
        <pc:chgData name="Jowen Hillyer (Jowen Hillyer)" userId="S::jowen.hillyer@det.nsw.edu.au::9f74e7ff-3169-4a46-81ce-488cc235c101" providerId="AD" clId="Web-{2DC2DD55-0A74-6DEB-23D4-47D4C70D7614}" dt="2025-06-25T02:10:50.806" v="6"/>
        <pc:sldMkLst>
          <pc:docMk/>
          <pc:sldMk cId="522879975" sldId="26535"/>
        </pc:sldMkLst>
      </pc:sldChg>
      <pc:sldChg chg="add">
        <pc:chgData name="Jowen Hillyer (Jowen Hillyer)" userId="S::jowen.hillyer@det.nsw.edu.au::9f74e7ff-3169-4a46-81ce-488cc235c101" providerId="AD" clId="Web-{2DC2DD55-0A74-6DEB-23D4-47D4C70D7614}" dt="2025-06-25T02:10:50.853" v="7"/>
        <pc:sldMkLst>
          <pc:docMk/>
          <pc:sldMk cId="2163120402" sldId="26536"/>
        </pc:sldMkLst>
      </pc:sldChg>
      <pc:sldChg chg="addSp delSp modSp new mod modClrScheme chgLayout modNotes">
        <pc:chgData name="Jowen Hillyer (Jowen Hillyer)" userId="S::jowen.hillyer@det.nsw.edu.au::9f74e7ff-3169-4a46-81ce-488cc235c101" providerId="AD" clId="Web-{2DC2DD55-0A74-6DEB-23D4-47D4C70D7614}" dt="2025-06-25T02:19:53.874" v="46"/>
        <pc:sldMkLst>
          <pc:docMk/>
          <pc:sldMk cId="2460192485" sldId="26537"/>
        </pc:sldMkLst>
      </pc:sldChg>
    </pc:docChg>
  </pc:docChgLst>
  <pc:docChgLst>
    <pc:chgData name="Callan Moroney" userId="02196289-64af-40a3-a29d-fdc28ab57c90" providerId="ADAL" clId="{6E99E6EB-83C7-4AF0-B213-CB56CE07CDCC}"/>
    <pc:docChg chg="undo custSel addSld delSld modSld modMainMaster delSection">
      <pc:chgData name="Callan Moroney" userId="02196289-64af-40a3-a29d-fdc28ab57c90" providerId="ADAL" clId="{6E99E6EB-83C7-4AF0-B213-CB56CE07CDCC}" dt="2025-07-17T13:02:54.753" v="4678" actId="20577"/>
      <pc:docMkLst>
        <pc:docMk/>
      </pc:docMkLst>
      <pc:sldChg chg="del">
        <pc:chgData name="Callan Moroney" userId="02196289-64af-40a3-a29d-fdc28ab57c90" providerId="ADAL" clId="{6E99E6EB-83C7-4AF0-B213-CB56CE07CDCC}" dt="2025-07-16T06:25:24.672" v="4205" actId="47"/>
        <pc:sldMkLst>
          <pc:docMk/>
          <pc:sldMk cId="1619824347" sldId="26395"/>
        </pc:sldMkLst>
      </pc:sldChg>
      <pc:sldChg chg="del">
        <pc:chgData name="Callan Moroney" userId="02196289-64af-40a3-a29d-fdc28ab57c90" providerId="ADAL" clId="{6E99E6EB-83C7-4AF0-B213-CB56CE07CDCC}" dt="2025-07-16T02:38:39.939" v="165" actId="2696"/>
        <pc:sldMkLst>
          <pc:docMk/>
          <pc:sldMk cId="2915674295" sldId="26424"/>
        </pc:sldMkLst>
      </pc:sldChg>
      <pc:sldChg chg="addSp delSp modSp mod modNotesTx">
        <pc:chgData name="Callan Moroney" userId="02196289-64af-40a3-a29d-fdc28ab57c90" providerId="ADAL" clId="{6E99E6EB-83C7-4AF0-B213-CB56CE07CDCC}" dt="2025-07-17T13:02:54.753" v="4678" actId="20577"/>
        <pc:sldMkLst>
          <pc:docMk/>
          <pc:sldMk cId="2212264922" sldId="26505"/>
        </pc:sldMkLst>
        <pc:spChg chg="mod">
          <ac:chgData name="Callan Moroney" userId="02196289-64af-40a3-a29d-fdc28ab57c90" providerId="ADAL" clId="{6E99E6EB-83C7-4AF0-B213-CB56CE07CDCC}" dt="2025-07-17T13:02:54.753" v="4678" actId="20577"/>
          <ac:spMkLst>
            <pc:docMk/>
            <pc:sldMk cId="2212264922" sldId="26505"/>
            <ac:spMk id="3" creationId="{2EF38185-B00A-9878-8E80-7D55E5647711}"/>
          </ac:spMkLst>
        </pc:spChg>
        <pc:picChg chg="add mod">
          <ac:chgData name="Callan Moroney" userId="02196289-64af-40a3-a29d-fdc28ab57c90" providerId="ADAL" clId="{6E99E6EB-83C7-4AF0-B213-CB56CE07CDCC}" dt="2025-07-16T02:32:14.316" v="67"/>
          <ac:picMkLst>
            <pc:docMk/>
            <pc:sldMk cId="2212264922" sldId="26505"/>
            <ac:picMk id="1026" creationId="{051B2317-3BA4-040F-F6C6-D21B7DF5B038}"/>
          </ac:picMkLst>
        </pc:picChg>
      </pc:sldChg>
      <pc:sldChg chg="add del">
        <pc:chgData name="Callan Moroney" userId="02196289-64af-40a3-a29d-fdc28ab57c90" providerId="ADAL" clId="{6E99E6EB-83C7-4AF0-B213-CB56CE07CDCC}" dt="2025-07-16T03:36:56.272" v="300"/>
        <pc:sldMkLst>
          <pc:docMk/>
          <pc:sldMk cId="2351205661" sldId="26509"/>
        </pc:sldMkLst>
      </pc:sldChg>
      <pc:sldChg chg="modSp mod">
        <pc:chgData name="Callan Moroney" userId="02196289-64af-40a3-a29d-fdc28ab57c90" providerId="ADAL" clId="{6E99E6EB-83C7-4AF0-B213-CB56CE07CDCC}" dt="2025-07-16T03:39:58.838" v="378" actId="20577"/>
        <pc:sldMkLst>
          <pc:docMk/>
          <pc:sldMk cId="1996487466" sldId="26510"/>
        </pc:sldMkLst>
        <pc:spChg chg="mod">
          <ac:chgData name="Callan Moroney" userId="02196289-64af-40a3-a29d-fdc28ab57c90" providerId="ADAL" clId="{6E99E6EB-83C7-4AF0-B213-CB56CE07CDCC}" dt="2025-07-16T03:39:58.838" v="378" actId="20577"/>
          <ac:spMkLst>
            <pc:docMk/>
            <pc:sldMk cId="1996487466" sldId="26510"/>
            <ac:spMk id="8" creationId="{F70BB973-8437-BE43-4C71-6089E7F934FA}"/>
          </ac:spMkLst>
        </pc:spChg>
      </pc:sldChg>
      <pc:sldChg chg="del">
        <pc:chgData name="Callan Moroney" userId="02196289-64af-40a3-a29d-fdc28ab57c90" providerId="ADAL" clId="{6E99E6EB-83C7-4AF0-B213-CB56CE07CDCC}" dt="2025-07-16T06:25:25.868" v="4206" actId="47"/>
        <pc:sldMkLst>
          <pc:docMk/>
          <pc:sldMk cId="2973658077" sldId="26516"/>
        </pc:sldMkLst>
      </pc:sldChg>
      <pc:sldChg chg="del">
        <pc:chgData name="Callan Moroney" userId="02196289-64af-40a3-a29d-fdc28ab57c90" providerId="ADAL" clId="{6E99E6EB-83C7-4AF0-B213-CB56CE07CDCC}" dt="2025-07-16T03:36:50.186" v="299" actId="47"/>
        <pc:sldMkLst>
          <pc:docMk/>
          <pc:sldMk cId="2835608746" sldId="26518"/>
        </pc:sldMkLst>
      </pc:sldChg>
      <pc:sldChg chg="addSp delSp modSp mod modClrScheme chgLayout modNotesTx">
        <pc:chgData name="Callan Moroney" userId="02196289-64af-40a3-a29d-fdc28ab57c90" providerId="ADAL" clId="{6E99E6EB-83C7-4AF0-B213-CB56CE07CDCC}" dt="2025-07-16T03:53:24.300" v="719" actId="20577"/>
        <pc:sldMkLst>
          <pc:docMk/>
          <pc:sldMk cId="3460878516" sldId="26550"/>
        </pc:sldMkLst>
        <pc:spChg chg="mod ord">
          <ac:chgData name="Callan Moroney" userId="02196289-64af-40a3-a29d-fdc28ab57c90" providerId="ADAL" clId="{6E99E6EB-83C7-4AF0-B213-CB56CE07CDCC}" dt="2025-07-16T03:46:24.193" v="425" actId="700"/>
          <ac:spMkLst>
            <pc:docMk/>
            <pc:sldMk cId="3460878516" sldId="26550"/>
            <ac:spMk id="2" creationId="{0F453941-2C51-ED7D-152C-B56B057D2D15}"/>
          </ac:spMkLst>
        </pc:spChg>
        <pc:spChg chg="mod ord">
          <ac:chgData name="Callan Moroney" userId="02196289-64af-40a3-a29d-fdc28ab57c90" providerId="ADAL" clId="{6E99E6EB-83C7-4AF0-B213-CB56CE07CDCC}" dt="2025-07-16T03:46:24.193" v="425" actId="700"/>
          <ac:spMkLst>
            <pc:docMk/>
            <pc:sldMk cId="3460878516" sldId="26550"/>
            <ac:spMk id="3" creationId="{0E147DE1-540D-6683-3A4E-E188B2BD1053}"/>
          </ac:spMkLst>
        </pc:spChg>
        <pc:spChg chg="mod ord">
          <ac:chgData name="Callan Moroney" userId="02196289-64af-40a3-a29d-fdc28ab57c90" providerId="ADAL" clId="{6E99E6EB-83C7-4AF0-B213-CB56CE07CDCC}" dt="2025-07-16T03:51:10.264" v="484" actId="20577"/>
          <ac:spMkLst>
            <pc:docMk/>
            <pc:sldMk cId="3460878516" sldId="26550"/>
            <ac:spMk id="5" creationId="{70645F5A-0C67-478D-DD7C-0AD18BF62A0A}"/>
          </ac:spMkLst>
        </pc:spChg>
      </pc:sldChg>
      <pc:sldChg chg="modSp del mod">
        <pc:chgData name="Callan Moroney" userId="02196289-64af-40a3-a29d-fdc28ab57c90" providerId="ADAL" clId="{6E99E6EB-83C7-4AF0-B213-CB56CE07CDCC}" dt="2025-07-16T03:51:22.480" v="485" actId="2696"/>
        <pc:sldMkLst>
          <pc:docMk/>
          <pc:sldMk cId="916580447" sldId="26551"/>
        </pc:sldMkLst>
      </pc:sldChg>
      <pc:sldChg chg="modSp mod modAnim modNotesTx">
        <pc:chgData name="Callan Moroney" userId="02196289-64af-40a3-a29d-fdc28ab57c90" providerId="ADAL" clId="{6E99E6EB-83C7-4AF0-B213-CB56CE07CDCC}" dt="2025-07-16T04:02:10.422" v="912" actId="20577"/>
        <pc:sldMkLst>
          <pc:docMk/>
          <pc:sldMk cId="1610436610" sldId="26552"/>
        </pc:sldMkLst>
        <pc:spChg chg="mod">
          <ac:chgData name="Callan Moroney" userId="02196289-64af-40a3-a29d-fdc28ab57c90" providerId="ADAL" clId="{6E99E6EB-83C7-4AF0-B213-CB56CE07CDCC}" dt="2025-07-16T03:56:00.552" v="762" actId="20577"/>
          <ac:spMkLst>
            <pc:docMk/>
            <pc:sldMk cId="1610436610" sldId="26552"/>
            <ac:spMk id="3" creationId="{BCF5DEC9-0136-9D7E-374F-AB83F87A33D7}"/>
          </ac:spMkLst>
        </pc:spChg>
        <pc:spChg chg="mod">
          <ac:chgData name="Callan Moroney" userId="02196289-64af-40a3-a29d-fdc28ab57c90" providerId="ADAL" clId="{6E99E6EB-83C7-4AF0-B213-CB56CE07CDCC}" dt="2025-07-16T03:56:09.874" v="792" actId="20577"/>
          <ac:spMkLst>
            <pc:docMk/>
            <pc:sldMk cId="1610436610" sldId="26552"/>
            <ac:spMk id="4" creationId="{4223EC61-74A4-80BE-47B4-F1FE41768BCD}"/>
          </ac:spMkLst>
        </pc:spChg>
        <pc:spChg chg="mod">
          <ac:chgData name="Callan Moroney" userId="02196289-64af-40a3-a29d-fdc28ab57c90" providerId="ADAL" clId="{6E99E6EB-83C7-4AF0-B213-CB56CE07CDCC}" dt="2025-07-16T04:00:35.775" v="873" actId="313"/>
          <ac:spMkLst>
            <pc:docMk/>
            <pc:sldMk cId="1610436610" sldId="26552"/>
            <ac:spMk id="5" creationId="{74ADD14C-2A4E-AE2D-4F55-E3146AEF3A7B}"/>
          </ac:spMkLst>
        </pc:spChg>
      </pc:sldChg>
      <pc:sldChg chg="modSp mod modAnim modNotesTx">
        <pc:chgData name="Callan Moroney" userId="02196289-64af-40a3-a29d-fdc28ab57c90" providerId="ADAL" clId="{6E99E6EB-83C7-4AF0-B213-CB56CE07CDCC}" dt="2025-07-16T04:10:49.491" v="1193" actId="20577"/>
        <pc:sldMkLst>
          <pc:docMk/>
          <pc:sldMk cId="2109054393" sldId="26553"/>
        </pc:sldMkLst>
        <pc:spChg chg="mod">
          <ac:chgData name="Callan Moroney" userId="02196289-64af-40a3-a29d-fdc28ab57c90" providerId="ADAL" clId="{6E99E6EB-83C7-4AF0-B213-CB56CE07CDCC}" dt="2025-07-16T04:04:11.160" v="946" actId="20577"/>
          <ac:spMkLst>
            <pc:docMk/>
            <pc:sldMk cId="2109054393" sldId="26553"/>
            <ac:spMk id="4" creationId="{241718AE-C1CA-B00C-80AA-8B2C3864D21A}"/>
          </ac:spMkLst>
        </pc:spChg>
        <pc:spChg chg="mod">
          <ac:chgData name="Callan Moroney" userId="02196289-64af-40a3-a29d-fdc28ab57c90" providerId="ADAL" clId="{6E99E6EB-83C7-4AF0-B213-CB56CE07CDCC}" dt="2025-07-16T04:07:53.323" v="1097" actId="20577"/>
          <ac:spMkLst>
            <pc:docMk/>
            <pc:sldMk cId="2109054393" sldId="26553"/>
            <ac:spMk id="5" creationId="{3B606888-EBF3-6E54-2BD8-D5606C7AB321}"/>
          </ac:spMkLst>
        </pc:spChg>
      </pc:sldChg>
      <pc:sldChg chg="del">
        <pc:chgData name="Callan Moroney" userId="02196289-64af-40a3-a29d-fdc28ab57c90" providerId="ADAL" clId="{6E99E6EB-83C7-4AF0-B213-CB56CE07CDCC}" dt="2025-07-16T04:11:32.168" v="1194" actId="2696"/>
        <pc:sldMkLst>
          <pc:docMk/>
          <pc:sldMk cId="82136901" sldId="26554"/>
        </pc:sldMkLst>
      </pc:sldChg>
      <pc:sldChg chg="del">
        <pc:chgData name="Callan Moroney" userId="02196289-64af-40a3-a29d-fdc28ab57c90" providerId="ADAL" clId="{6E99E6EB-83C7-4AF0-B213-CB56CE07CDCC}" dt="2025-07-16T05:28:23.339" v="2117" actId="47"/>
        <pc:sldMkLst>
          <pc:docMk/>
          <pc:sldMk cId="3702334069" sldId="26555"/>
        </pc:sldMkLst>
      </pc:sldChg>
      <pc:sldChg chg="addSp delSp modSp mod modClrScheme modAnim chgLayout modNotesTx">
        <pc:chgData name="Callan Moroney" userId="02196289-64af-40a3-a29d-fdc28ab57c90" providerId="ADAL" clId="{6E99E6EB-83C7-4AF0-B213-CB56CE07CDCC}" dt="2025-07-16T04:30:44.758" v="1673" actId="20577"/>
        <pc:sldMkLst>
          <pc:docMk/>
          <pc:sldMk cId="3896703706" sldId="26556"/>
        </pc:sldMkLst>
        <pc:spChg chg="mod ord">
          <ac:chgData name="Callan Moroney" userId="02196289-64af-40a3-a29d-fdc28ab57c90" providerId="ADAL" clId="{6E99E6EB-83C7-4AF0-B213-CB56CE07CDCC}" dt="2025-07-16T04:13:42.351" v="1197" actId="700"/>
          <ac:spMkLst>
            <pc:docMk/>
            <pc:sldMk cId="3896703706" sldId="26556"/>
            <ac:spMk id="2" creationId="{A4088FD6-326D-EE32-1B21-197F49860BF7}"/>
          </ac:spMkLst>
        </pc:spChg>
        <pc:spChg chg="mod ord">
          <ac:chgData name="Callan Moroney" userId="02196289-64af-40a3-a29d-fdc28ab57c90" providerId="ADAL" clId="{6E99E6EB-83C7-4AF0-B213-CB56CE07CDCC}" dt="2025-07-16T04:13:42.351" v="1197" actId="700"/>
          <ac:spMkLst>
            <pc:docMk/>
            <pc:sldMk cId="3896703706" sldId="26556"/>
            <ac:spMk id="4" creationId="{2AE852C3-4CA0-41A4-33E9-01EB8E4C8C63}"/>
          </ac:spMkLst>
        </pc:spChg>
        <pc:spChg chg="add mod ord">
          <ac:chgData name="Callan Moroney" userId="02196289-64af-40a3-a29d-fdc28ab57c90" providerId="ADAL" clId="{6E99E6EB-83C7-4AF0-B213-CB56CE07CDCC}" dt="2025-07-16T04:15:03.602" v="1276" actId="20577"/>
          <ac:spMkLst>
            <pc:docMk/>
            <pc:sldMk cId="3896703706" sldId="26556"/>
            <ac:spMk id="6" creationId="{4081691C-3425-CA6E-2268-95672CB35140}"/>
          </ac:spMkLst>
        </pc:spChg>
      </pc:sldChg>
      <pc:sldChg chg="del modAnim">
        <pc:chgData name="Callan Moroney" userId="02196289-64af-40a3-a29d-fdc28ab57c90" providerId="ADAL" clId="{6E99E6EB-83C7-4AF0-B213-CB56CE07CDCC}" dt="2025-07-16T04:45:26.920" v="1674" actId="47"/>
        <pc:sldMkLst>
          <pc:docMk/>
          <pc:sldMk cId="1206191354" sldId="26557"/>
        </pc:sldMkLst>
      </pc:sldChg>
      <pc:sldChg chg="addSp delSp modSp mod modClrScheme chgLayout modNotesTx">
        <pc:chgData name="Callan Moroney" userId="02196289-64af-40a3-a29d-fdc28ab57c90" providerId="ADAL" clId="{6E99E6EB-83C7-4AF0-B213-CB56CE07CDCC}" dt="2025-07-16T05:22:12.710" v="1973" actId="255"/>
        <pc:sldMkLst>
          <pc:docMk/>
          <pc:sldMk cId="194988838" sldId="26558"/>
        </pc:sldMkLst>
        <pc:spChg chg="mod ord">
          <ac:chgData name="Callan Moroney" userId="02196289-64af-40a3-a29d-fdc28ab57c90" providerId="ADAL" clId="{6E99E6EB-83C7-4AF0-B213-CB56CE07CDCC}" dt="2025-07-16T05:21:58.863" v="1969" actId="20577"/>
          <ac:spMkLst>
            <pc:docMk/>
            <pc:sldMk cId="194988838" sldId="26558"/>
            <ac:spMk id="2" creationId="{3FB53885-C6EA-9719-E9B0-79A3506EF648}"/>
          </ac:spMkLst>
        </pc:spChg>
        <pc:spChg chg="mod ord">
          <ac:chgData name="Callan Moroney" userId="02196289-64af-40a3-a29d-fdc28ab57c90" providerId="ADAL" clId="{6E99E6EB-83C7-4AF0-B213-CB56CE07CDCC}" dt="2025-07-16T05:21:41.246" v="1962" actId="700"/>
          <ac:spMkLst>
            <pc:docMk/>
            <pc:sldMk cId="194988838" sldId="26558"/>
            <ac:spMk id="11" creationId="{8FBF24A1-FDC4-F540-DD70-1A46315854F8}"/>
          </ac:spMkLst>
        </pc:spChg>
        <pc:graphicFrameChg chg="mod ord modGraphic">
          <ac:chgData name="Callan Moroney" userId="02196289-64af-40a3-a29d-fdc28ab57c90" providerId="ADAL" clId="{6E99E6EB-83C7-4AF0-B213-CB56CE07CDCC}" dt="2025-07-16T05:22:12.710" v="1973" actId="255"/>
          <ac:graphicFrameMkLst>
            <pc:docMk/>
            <pc:sldMk cId="194988838" sldId="26558"/>
            <ac:graphicFrameMk id="6" creationId="{71C700DD-884D-D6B2-16FD-D299D77411EC}"/>
          </ac:graphicFrameMkLst>
        </pc:graphicFrameChg>
      </pc:sldChg>
      <pc:sldChg chg="del">
        <pc:chgData name="Callan Moroney" userId="02196289-64af-40a3-a29d-fdc28ab57c90" providerId="ADAL" clId="{6E99E6EB-83C7-4AF0-B213-CB56CE07CDCC}" dt="2025-07-16T04:46:49.031" v="1678" actId="47"/>
        <pc:sldMkLst>
          <pc:docMk/>
          <pc:sldMk cId="1777248450" sldId="26559"/>
        </pc:sldMkLst>
      </pc:sldChg>
      <pc:sldChg chg="modNotesTx">
        <pc:chgData name="Callan Moroney" userId="02196289-64af-40a3-a29d-fdc28ab57c90" providerId="ADAL" clId="{6E99E6EB-83C7-4AF0-B213-CB56CE07CDCC}" dt="2025-07-16T05:02:25.409" v="1851" actId="6549"/>
        <pc:sldMkLst>
          <pc:docMk/>
          <pc:sldMk cId="3860670661" sldId="26560"/>
        </pc:sldMkLst>
      </pc:sldChg>
      <pc:sldChg chg="addSp delSp modSp del mod modAnim modNotesTx">
        <pc:chgData name="Callan Moroney" userId="02196289-64af-40a3-a29d-fdc28ab57c90" providerId="ADAL" clId="{6E99E6EB-83C7-4AF0-B213-CB56CE07CDCC}" dt="2025-07-16T05:50:35.793" v="3598" actId="47"/>
        <pc:sldMkLst>
          <pc:docMk/>
          <pc:sldMk cId="160291101" sldId="26561"/>
        </pc:sldMkLst>
      </pc:sldChg>
      <pc:sldChg chg="modSp mod modAnim modNotesTx">
        <pc:chgData name="Callan Moroney" userId="02196289-64af-40a3-a29d-fdc28ab57c90" providerId="ADAL" clId="{6E99E6EB-83C7-4AF0-B213-CB56CE07CDCC}" dt="2025-07-16T06:14:40.058" v="3802" actId="20577"/>
        <pc:sldMkLst>
          <pc:docMk/>
          <pc:sldMk cId="839719151" sldId="26562"/>
        </pc:sldMkLst>
      </pc:sldChg>
      <pc:sldChg chg="modSp mod modNotesTx">
        <pc:chgData name="Callan Moroney" userId="02196289-64af-40a3-a29d-fdc28ab57c90" providerId="ADAL" clId="{6E99E6EB-83C7-4AF0-B213-CB56CE07CDCC}" dt="2025-07-16T06:39:39.606" v="4549" actId="12"/>
        <pc:sldMkLst>
          <pc:docMk/>
          <pc:sldMk cId="754120681" sldId="26565"/>
        </pc:sldMkLst>
        <pc:spChg chg="mod">
          <ac:chgData name="Callan Moroney" userId="02196289-64af-40a3-a29d-fdc28ab57c90" providerId="ADAL" clId="{6E99E6EB-83C7-4AF0-B213-CB56CE07CDCC}" dt="2025-07-16T06:36:54.180" v="4433" actId="20577"/>
          <ac:spMkLst>
            <pc:docMk/>
            <pc:sldMk cId="754120681" sldId="26565"/>
            <ac:spMk id="3" creationId="{7C368D44-EFEB-7383-BC33-916EAB98079C}"/>
          </ac:spMkLst>
        </pc:spChg>
        <pc:spChg chg="mod">
          <ac:chgData name="Callan Moroney" userId="02196289-64af-40a3-a29d-fdc28ab57c90" providerId="ADAL" clId="{6E99E6EB-83C7-4AF0-B213-CB56CE07CDCC}" dt="2025-07-16T06:38:03.070" v="4457" actId="114"/>
          <ac:spMkLst>
            <pc:docMk/>
            <pc:sldMk cId="754120681" sldId="26565"/>
            <ac:spMk id="4" creationId="{A9C6ABF6-3097-8C1B-A168-62C5437C3B7B}"/>
          </ac:spMkLst>
        </pc:spChg>
        <pc:spChg chg="mod">
          <ac:chgData name="Callan Moroney" userId="02196289-64af-40a3-a29d-fdc28ab57c90" providerId="ADAL" clId="{6E99E6EB-83C7-4AF0-B213-CB56CE07CDCC}" dt="2025-07-16T06:36:59.105" v="4434" actId="1076"/>
          <ac:spMkLst>
            <pc:docMk/>
            <pc:sldMk cId="754120681" sldId="26565"/>
            <ac:spMk id="5" creationId="{10A9186E-DDFA-ACD6-1EF4-436D0DE1878A}"/>
          </ac:spMkLst>
        </pc:spChg>
      </pc:sldChg>
      <pc:sldChg chg="del">
        <pc:chgData name="Callan Moroney" userId="02196289-64af-40a3-a29d-fdc28ab57c90" providerId="ADAL" clId="{6E99E6EB-83C7-4AF0-B213-CB56CE07CDCC}" dt="2025-07-16T06:39:45.294" v="4550" actId="47"/>
        <pc:sldMkLst>
          <pc:docMk/>
          <pc:sldMk cId="3307699967" sldId="26566"/>
        </pc:sldMkLst>
      </pc:sldChg>
      <pc:sldChg chg="modSp del mod">
        <pc:chgData name="Callan Moroney" userId="02196289-64af-40a3-a29d-fdc28ab57c90" providerId="ADAL" clId="{6E99E6EB-83C7-4AF0-B213-CB56CE07CDCC}" dt="2025-07-16T06:39:46.708" v="4551" actId="47"/>
        <pc:sldMkLst>
          <pc:docMk/>
          <pc:sldMk cId="3008775651" sldId="26567"/>
        </pc:sldMkLst>
      </pc:sldChg>
      <pc:sldChg chg="del">
        <pc:chgData name="Callan Moroney" userId="02196289-64af-40a3-a29d-fdc28ab57c90" providerId="ADAL" clId="{6E99E6EB-83C7-4AF0-B213-CB56CE07CDCC}" dt="2025-07-16T06:30:49.305" v="4208" actId="47"/>
        <pc:sldMkLst>
          <pc:docMk/>
          <pc:sldMk cId="1897743722" sldId="26568"/>
        </pc:sldMkLst>
      </pc:sldChg>
      <pc:sldChg chg="del">
        <pc:chgData name="Callan Moroney" userId="02196289-64af-40a3-a29d-fdc28ab57c90" providerId="ADAL" clId="{6E99E6EB-83C7-4AF0-B213-CB56CE07CDCC}" dt="2025-07-16T06:42:12.393" v="4660" actId="47"/>
        <pc:sldMkLst>
          <pc:docMk/>
          <pc:sldMk cId="2971313191" sldId="26569"/>
        </pc:sldMkLst>
      </pc:sldChg>
      <pc:sldChg chg="modSp del mod modAnim">
        <pc:chgData name="Callan Moroney" userId="02196289-64af-40a3-a29d-fdc28ab57c90" providerId="ADAL" clId="{6E99E6EB-83C7-4AF0-B213-CB56CE07CDCC}" dt="2025-07-16T06:19:42.902" v="3833" actId="47"/>
        <pc:sldMkLst>
          <pc:docMk/>
          <pc:sldMk cId="943094706" sldId="26570"/>
        </pc:sldMkLst>
      </pc:sldChg>
      <pc:sldChg chg="addSp delSp modSp del mod">
        <pc:chgData name="Callan Moroney" userId="02196289-64af-40a3-a29d-fdc28ab57c90" providerId="ADAL" clId="{6E99E6EB-83C7-4AF0-B213-CB56CE07CDCC}" dt="2025-07-16T06:17:01.117" v="3804" actId="47"/>
        <pc:sldMkLst>
          <pc:docMk/>
          <pc:sldMk cId="4024860830" sldId="26571"/>
        </pc:sldMkLst>
      </pc:sldChg>
      <pc:sldChg chg="addSp delSp modSp del mod delAnim">
        <pc:chgData name="Callan Moroney" userId="02196289-64af-40a3-a29d-fdc28ab57c90" providerId="ADAL" clId="{6E99E6EB-83C7-4AF0-B213-CB56CE07CDCC}" dt="2025-07-16T05:50:41.028" v="3599" actId="47"/>
        <pc:sldMkLst>
          <pc:docMk/>
          <pc:sldMk cId="2246530144" sldId="26572"/>
        </pc:sldMkLst>
      </pc:sldChg>
      <pc:sldChg chg="del">
        <pc:chgData name="Callan Moroney" userId="02196289-64af-40a3-a29d-fdc28ab57c90" providerId="ADAL" clId="{6E99E6EB-83C7-4AF0-B213-CB56CE07CDCC}" dt="2025-07-16T05:48:09.179" v="3567" actId="47"/>
        <pc:sldMkLst>
          <pc:docMk/>
          <pc:sldMk cId="1810135987" sldId="26573"/>
        </pc:sldMkLst>
      </pc:sldChg>
      <pc:sldChg chg="modSp add mod modNotesTx">
        <pc:chgData name="Callan Moroney" userId="02196289-64af-40a3-a29d-fdc28ab57c90" providerId="ADAL" clId="{6E99E6EB-83C7-4AF0-B213-CB56CE07CDCC}" dt="2025-07-16T02:39:13.142" v="256" actId="20577"/>
        <pc:sldMkLst>
          <pc:docMk/>
          <pc:sldMk cId="2127447015" sldId="26574"/>
        </pc:sldMkLst>
      </pc:sldChg>
      <pc:sldChg chg="modSp add mod">
        <pc:chgData name="Callan Moroney" userId="02196289-64af-40a3-a29d-fdc28ab57c90" providerId="ADAL" clId="{6E99E6EB-83C7-4AF0-B213-CB56CE07CDCC}" dt="2025-07-16T03:39:38.792" v="372" actId="6549"/>
        <pc:sldMkLst>
          <pc:docMk/>
          <pc:sldMk cId="1105953378" sldId="26580"/>
        </pc:sldMkLst>
        <pc:spChg chg="mod">
          <ac:chgData name="Callan Moroney" userId="02196289-64af-40a3-a29d-fdc28ab57c90" providerId="ADAL" clId="{6E99E6EB-83C7-4AF0-B213-CB56CE07CDCC}" dt="2025-07-16T03:39:38.792" v="372" actId="6549"/>
          <ac:spMkLst>
            <pc:docMk/>
            <pc:sldMk cId="1105953378" sldId="26580"/>
            <ac:spMk id="4" creationId="{ED314259-D627-7F99-FC0D-1C49C3929619}"/>
          </ac:spMkLst>
        </pc:spChg>
      </pc:sldChg>
      <pc:sldChg chg="modSp add mod">
        <pc:chgData name="Callan Moroney" userId="02196289-64af-40a3-a29d-fdc28ab57c90" providerId="ADAL" clId="{6E99E6EB-83C7-4AF0-B213-CB56CE07CDCC}" dt="2025-07-16T03:41:17.234" v="413" actId="20577"/>
        <pc:sldMkLst>
          <pc:docMk/>
          <pc:sldMk cId="1559845427" sldId="26581"/>
        </pc:sldMkLst>
        <pc:spChg chg="mod">
          <ac:chgData name="Callan Moroney" userId="02196289-64af-40a3-a29d-fdc28ab57c90" providerId="ADAL" clId="{6E99E6EB-83C7-4AF0-B213-CB56CE07CDCC}" dt="2025-07-16T03:41:17.234" v="413" actId="20577"/>
          <ac:spMkLst>
            <pc:docMk/>
            <pc:sldMk cId="1559845427" sldId="26581"/>
            <ac:spMk id="7" creationId="{16542A48-E610-F152-3E6B-8B4D6518AA13}"/>
          </ac:spMkLst>
        </pc:spChg>
      </pc:sldChg>
      <pc:sldChg chg="addSp delSp modSp add del mod addAnim delAnim modAnim">
        <pc:chgData name="Callan Moroney" userId="02196289-64af-40a3-a29d-fdc28ab57c90" providerId="ADAL" clId="{6E99E6EB-83C7-4AF0-B213-CB56CE07CDCC}" dt="2025-07-16T05:27:08.382" v="2101" actId="47"/>
        <pc:sldMkLst>
          <pc:docMk/>
          <pc:sldMk cId="3231528816" sldId="26582"/>
        </pc:sldMkLst>
      </pc:sldChg>
      <pc:sldChg chg="addSp delSp modSp add del mod delAnim modAnim">
        <pc:chgData name="Callan Moroney" userId="02196289-64af-40a3-a29d-fdc28ab57c90" providerId="ADAL" clId="{6E99E6EB-83C7-4AF0-B213-CB56CE07CDCC}" dt="2025-07-16T05:27:10.785" v="2102" actId="47"/>
        <pc:sldMkLst>
          <pc:docMk/>
          <pc:sldMk cId="3068831117" sldId="26583"/>
        </pc:sldMkLst>
      </pc:sldChg>
      <pc:sldChg chg="addSp delSp modSp add del mod addAnim delAnim modAnim">
        <pc:chgData name="Callan Moroney" userId="02196289-64af-40a3-a29d-fdc28ab57c90" providerId="ADAL" clId="{6E99E6EB-83C7-4AF0-B213-CB56CE07CDCC}" dt="2025-07-16T05:27:44.679" v="2113" actId="47"/>
        <pc:sldMkLst>
          <pc:docMk/>
          <pc:sldMk cId="3155021894" sldId="26584"/>
        </pc:sldMkLst>
      </pc:sldChg>
      <pc:sldChg chg="addSp delSp modSp add del mod delAnim modAnim">
        <pc:chgData name="Callan Moroney" userId="02196289-64af-40a3-a29d-fdc28ab57c90" providerId="ADAL" clId="{6E99E6EB-83C7-4AF0-B213-CB56CE07CDCC}" dt="2025-07-16T05:28:01.943" v="2116" actId="47"/>
        <pc:sldMkLst>
          <pc:docMk/>
          <pc:sldMk cId="3848248822" sldId="26585"/>
        </pc:sldMkLst>
      </pc:sldChg>
      <pc:sldChg chg="addSp delSp modSp new mod modClrScheme chgLayout modNotesTx">
        <pc:chgData name="Callan Moroney" userId="02196289-64af-40a3-a29d-fdc28ab57c90" providerId="ADAL" clId="{6E99E6EB-83C7-4AF0-B213-CB56CE07CDCC}" dt="2025-07-16T05:38:54.583" v="3139" actId="20577"/>
        <pc:sldMkLst>
          <pc:docMk/>
          <pc:sldMk cId="4185693693" sldId="26586"/>
        </pc:sldMkLst>
      </pc:sldChg>
      <pc:sldChg chg="modSp add del mod">
        <pc:chgData name="Callan Moroney" userId="02196289-64af-40a3-a29d-fdc28ab57c90" providerId="ADAL" clId="{6E99E6EB-83C7-4AF0-B213-CB56CE07CDCC}" dt="2025-07-16T05:37:45.112" v="3116" actId="47"/>
        <pc:sldMkLst>
          <pc:docMk/>
          <pc:sldMk cId="992446684" sldId="26587"/>
        </pc:sldMkLst>
      </pc:sldChg>
      <pc:sldChg chg="addSp delSp modSp add mod modClrScheme chgLayout">
        <pc:chgData name="Callan Moroney" userId="02196289-64af-40a3-a29d-fdc28ab57c90" providerId="ADAL" clId="{6E99E6EB-83C7-4AF0-B213-CB56CE07CDCC}" dt="2025-07-16T05:50:32.887" v="3597" actId="1076"/>
        <pc:sldMkLst>
          <pc:docMk/>
          <pc:sldMk cId="3330290500" sldId="26587"/>
        </pc:sldMkLst>
        <pc:spChg chg="mod ord">
          <ac:chgData name="Callan Moroney" userId="02196289-64af-40a3-a29d-fdc28ab57c90" providerId="ADAL" clId="{6E99E6EB-83C7-4AF0-B213-CB56CE07CDCC}" dt="2025-07-16T05:49:14.939" v="3585" actId="700"/>
          <ac:spMkLst>
            <pc:docMk/>
            <pc:sldMk cId="3330290500" sldId="26587"/>
            <ac:spMk id="2" creationId="{4171B5E8-110A-78B7-B1C4-B84B5A784A6E}"/>
          </ac:spMkLst>
        </pc:spChg>
        <pc:spChg chg="mod ord">
          <ac:chgData name="Callan Moroney" userId="02196289-64af-40a3-a29d-fdc28ab57c90" providerId="ADAL" clId="{6E99E6EB-83C7-4AF0-B213-CB56CE07CDCC}" dt="2025-07-16T05:49:14.939" v="3585" actId="700"/>
          <ac:spMkLst>
            <pc:docMk/>
            <pc:sldMk cId="3330290500" sldId="26587"/>
            <ac:spMk id="4" creationId="{1833C5CD-3521-E9E0-A2F2-0A8310CC4F8A}"/>
          </ac:spMkLst>
        </pc:spChg>
      </pc:sldChg>
      <pc:sldChg chg="addSp delSp modSp new mod modClrScheme chgLayout modNotesTx">
        <pc:chgData name="Callan Moroney" userId="02196289-64af-40a3-a29d-fdc28ab57c90" providerId="ADAL" clId="{6E99E6EB-83C7-4AF0-B213-CB56CE07CDCC}" dt="2025-07-16T06:24:57.596" v="4204" actId="114"/>
        <pc:sldMkLst>
          <pc:docMk/>
          <pc:sldMk cId="1098803406" sldId="26588"/>
        </pc:sldMkLst>
        <pc:spChg chg="mod ord">
          <ac:chgData name="Callan Moroney" userId="02196289-64af-40a3-a29d-fdc28ab57c90" providerId="ADAL" clId="{6E99E6EB-83C7-4AF0-B213-CB56CE07CDCC}" dt="2025-07-16T06:17:42.641" v="3821" actId="700"/>
          <ac:spMkLst>
            <pc:docMk/>
            <pc:sldMk cId="1098803406" sldId="26588"/>
            <ac:spMk id="4" creationId="{7B7D0683-5E1B-EA66-A96D-DBE8245DCF86}"/>
          </ac:spMkLst>
        </pc:spChg>
        <pc:spChg chg="add mod ord">
          <ac:chgData name="Callan Moroney" userId="02196289-64af-40a3-a29d-fdc28ab57c90" providerId="ADAL" clId="{6E99E6EB-83C7-4AF0-B213-CB56CE07CDCC}" dt="2025-07-16T06:17:47.781" v="3822"/>
          <ac:spMkLst>
            <pc:docMk/>
            <pc:sldMk cId="1098803406" sldId="26588"/>
            <ac:spMk id="6" creationId="{3035B73C-BEE4-A82E-8839-2500198B5209}"/>
          </ac:spMkLst>
        </pc:spChg>
      </pc:sldChg>
      <pc:sldChg chg="modSp add del mod modClrScheme chgLayout">
        <pc:chgData name="Callan Moroney" userId="02196289-64af-40a3-a29d-fdc28ab57c90" providerId="ADAL" clId="{6E99E6EB-83C7-4AF0-B213-CB56CE07CDCC}" dt="2025-07-16T06:17:35.679" v="3819" actId="47"/>
        <pc:sldMkLst>
          <pc:docMk/>
          <pc:sldMk cId="3958876777" sldId="26588"/>
        </pc:sldMkLst>
      </pc:sldChg>
      <pc:sldChg chg="modSp add del mod">
        <pc:chgData name="Callan Moroney" userId="02196289-64af-40a3-a29d-fdc28ab57c90" providerId="ADAL" clId="{6E99E6EB-83C7-4AF0-B213-CB56CE07CDCC}" dt="2025-07-16T05:37:45.112" v="3116" actId="47"/>
        <pc:sldMkLst>
          <pc:docMk/>
          <pc:sldMk cId="4175319678" sldId="26588"/>
        </pc:sldMkLst>
      </pc:sldChg>
      <pc:sldChg chg="modSp add mod">
        <pc:chgData name="Callan Moroney" userId="02196289-64af-40a3-a29d-fdc28ab57c90" providerId="ADAL" clId="{6E99E6EB-83C7-4AF0-B213-CB56CE07CDCC}" dt="2025-07-16T06:41:06.124" v="4659" actId="20577"/>
        <pc:sldMkLst>
          <pc:docMk/>
          <pc:sldMk cId="2553331172" sldId="26589"/>
        </pc:sldMkLst>
        <pc:spChg chg="mod">
          <ac:chgData name="Callan Moroney" userId="02196289-64af-40a3-a29d-fdc28ab57c90" providerId="ADAL" clId="{6E99E6EB-83C7-4AF0-B213-CB56CE07CDCC}" dt="2025-07-16T06:40:03.565" v="4575" actId="20577"/>
          <ac:spMkLst>
            <pc:docMk/>
            <pc:sldMk cId="2553331172" sldId="26589"/>
            <ac:spMk id="3" creationId="{3CD60525-F26C-B473-3B20-5E5D72599C5D}"/>
          </ac:spMkLst>
        </pc:spChg>
        <pc:spChg chg="mod">
          <ac:chgData name="Callan Moroney" userId="02196289-64af-40a3-a29d-fdc28ab57c90" providerId="ADAL" clId="{6E99E6EB-83C7-4AF0-B213-CB56CE07CDCC}" dt="2025-07-16T06:40:15.179" v="4620" actId="20577"/>
          <ac:spMkLst>
            <pc:docMk/>
            <pc:sldMk cId="2553331172" sldId="26589"/>
            <ac:spMk id="4" creationId="{95A2ECF4-690C-628E-A490-39C45A23E76D}"/>
          </ac:spMkLst>
        </pc:spChg>
        <pc:spChg chg="mod">
          <ac:chgData name="Callan Moroney" userId="02196289-64af-40a3-a29d-fdc28ab57c90" providerId="ADAL" clId="{6E99E6EB-83C7-4AF0-B213-CB56CE07CDCC}" dt="2025-07-16T06:41:06.124" v="4659" actId="20577"/>
          <ac:spMkLst>
            <pc:docMk/>
            <pc:sldMk cId="2553331172" sldId="26589"/>
            <ac:spMk id="5" creationId="{00441909-CCB1-90D0-FE2A-94386256A19B}"/>
          </ac:spMkLst>
        </pc:spChg>
      </pc:sldChg>
      <pc:sldChg chg="modSp add del mod">
        <pc:chgData name="Callan Moroney" userId="02196289-64af-40a3-a29d-fdc28ab57c90" providerId="ADAL" clId="{6E99E6EB-83C7-4AF0-B213-CB56CE07CDCC}" dt="2025-07-16T05:37:45.112" v="3116" actId="47"/>
        <pc:sldMkLst>
          <pc:docMk/>
          <pc:sldMk cId="3543053804" sldId="26589"/>
        </pc:sldMkLst>
      </pc:sldChg>
      <pc:sldMasterChg chg="delSldLayout modSldLayout">
        <pc:chgData name="Callan Moroney" userId="02196289-64af-40a3-a29d-fdc28ab57c90" providerId="ADAL" clId="{6E99E6EB-83C7-4AF0-B213-CB56CE07CDCC}" dt="2025-07-16T06:31:59.930" v="4210" actId="478"/>
        <pc:sldMasterMkLst>
          <pc:docMk/>
          <pc:sldMasterMk cId="4123316428" sldId="2147483660"/>
        </pc:sldMasterMkLst>
        <pc:sldLayoutChg chg="delSp mod">
          <pc:chgData name="Callan Moroney" userId="02196289-64af-40a3-a29d-fdc28ab57c90" providerId="ADAL" clId="{6E99E6EB-83C7-4AF0-B213-CB56CE07CDCC}" dt="2025-07-16T06:31:59.930" v="4210" actId="478"/>
          <pc:sldLayoutMkLst>
            <pc:docMk/>
            <pc:sldMasterMk cId="4123316428" sldId="2147483660"/>
            <pc:sldLayoutMk cId="2363389432" sldId="2147483716"/>
          </pc:sldLayoutMkLst>
        </pc:sldLayoutChg>
        <pc:sldLayoutChg chg="del">
          <pc:chgData name="Callan Moroney" userId="02196289-64af-40a3-a29d-fdc28ab57c90" providerId="ADAL" clId="{6E99E6EB-83C7-4AF0-B213-CB56CE07CDCC}" dt="2025-07-16T03:36:50.186" v="299" actId="47"/>
          <pc:sldLayoutMkLst>
            <pc:docMk/>
            <pc:sldMasterMk cId="4123316428" sldId="2147483660"/>
            <pc:sldLayoutMk cId="130593015" sldId="2147483743"/>
          </pc:sldLayoutMkLst>
        </pc:sldLayoutChg>
      </pc:sldMasterChg>
    </pc:docChg>
  </pc:docChgLst>
  <pc:docChgLst>
    <pc:chgData name="Callan Moroney" userId="02196289-64af-40a3-a29d-fdc28ab57c90" providerId="ADAL" clId="{3A0CC572-E237-4BB3-BAFD-17D6A543865A}"/>
    <pc:docChg chg="custSel addSld modSld modSection">
      <pc:chgData name="Callan Moroney" userId="02196289-64af-40a3-a29d-fdc28ab57c90" providerId="ADAL" clId="{3A0CC572-E237-4BB3-BAFD-17D6A543865A}" dt="2025-06-26T05:44:22.791" v="152" actId="20577"/>
      <pc:docMkLst>
        <pc:docMk/>
      </pc:docMkLst>
      <pc:sldChg chg="modSp mod">
        <pc:chgData name="Callan Moroney" userId="02196289-64af-40a3-a29d-fdc28ab57c90" providerId="ADAL" clId="{3A0CC572-E237-4BB3-BAFD-17D6A543865A}" dt="2025-06-26T05:32:34.061" v="12" actId="20577"/>
        <pc:sldMkLst>
          <pc:docMk/>
          <pc:sldMk cId="2212264922" sldId="26505"/>
        </pc:sldMkLst>
        <pc:spChg chg="mod">
          <ac:chgData name="Callan Moroney" userId="02196289-64af-40a3-a29d-fdc28ab57c90" providerId="ADAL" clId="{3A0CC572-E237-4BB3-BAFD-17D6A543865A}" dt="2025-06-26T05:32:34.061" v="12" actId="20577"/>
          <ac:spMkLst>
            <pc:docMk/>
            <pc:sldMk cId="2212264922" sldId="26505"/>
            <ac:spMk id="10" creationId="{CA5E7E5A-B4C4-F5B9-98E5-6C838D018316}"/>
          </ac:spMkLst>
        </pc:spChg>
      </pc:sldChg>
      <pc:sldChg chg="addSp modSp new mod modClrScheme chgLayout">
        <pc:chgData name="Callan Moroney" userId="02196289-64af-40a3-a29d-fdc28ab57c90" providerId="ADAL" clId="{3A0CC572-E237-4BB3-BAFD-17D6A543865A}" dt="2025-06-26T05:44:22.791" v="152" actId="20577"/>
        <pc:sldMkLst>
          <pc:docMk/>
          <pc:sldMk cId="943094706" sldId="26570"/>
        </pc:sldMkLst>
      </pc:sldChg>
    </pc:docChg>
  </pc:docChgLst>
  <pc:docChgLst>
    <pc:chgData name="Danielle De Redder" userId="90c2f8e5-e57e-4891-92e6-f485cbc59344" providerId="ADAL" clId="{3318BC6C-BADA-4838-B97E-FCACF95FFB9F}"/>
    <pc:docChg chg="custSel modSld">
      <pc:chgData name="Danielle De Redder" userId="90c2f8e5-e57e-4891-92e6-f485cbc59344" providerId="ADAL" clId="{3318BC6C-BADA-4838-B97E-FCACF95FFB9F}" dt="2025-07-17T01:38:51.906" v="26" actId="14100"/>
      <pc:docMkLst>
        <pc:docMk/>
      </pc:docMkLst>
      <pc:sldChg chg="modNotesTx">
        <pc:chgData name="Danielle De Redder" userId="90c2f8e5-e57e-4891-92e6-f485cbc59344" providerId="ADAL" clId="{3318BC6C-BADA-4838-B97E-FCACF95FFB9F}" dt="2025-07-17T00:29:29.457" v="0" actId="6549"/>
        <pc:sldMkLst>
          <pc:docMk/>
          <pc:sldMk cId="3977060110" sldId="26381"/>
        </pc:sldMkLst>
      </pc:sldChg>
      <pc:sldChg chg="modSp mod">
        <pc:chgData name="Danielle De Redder" userId="90c2f8e5-e57e-4891-92e6-f485cbc59344" providerId="ADAL" clId="{3318BC6C-BADA-4838-B97E-FCACF95FFB9F}" dt="2025-07-17T01:35:36.451" v="2" actId="6549"/>
        <pc:sldMkLst>
          <pc:docMk/>
          <pc:sldMk cId="1610436610" sldId="26552"/>
        </pc:sldMkLst>
        <pc:spChg chg="mod">
          <ac:chgData name="Danielle De Redder" userId="90c2f8e5-e57e-4891-92e6-f485cbc59344" providerId="ADAL" clId="{3318BC6C-BADA-4838-B97E-FCACF95FFB9F}" dt="2025-07-17T01:35:36.451" v="2" actId="6549"/>
          <ac:spMkLst>
            <pc:docMk/>
            <pc:sldMk cId="1610436610" sldId="26552"/>
            <ac:spMk id="5" creationId="{74ADD14C-2A4E-AE2D-4F55-E3146AEF3A7B}"/>
          </ac:spMkLst>
        </pc:spChg>
      </pc:sldChg>
      <pc:sldChg chg="modNotesTx">
        <pc:chgData name="Danielle De Redder" userId="90c2f8e5-e57e-4891-92e6-f485cbc59344" providerId="ADAL" clId="{3318BC6C-BADA-4838-B97E-FCACF95FFB9F}" dt="2025-07-17T01:35:53.098" v="4" actId="114"/>
        <pc:sldMkLst>
          <pc:docMk/>
          <pc:sldMk cId="2109054393" sldId="26553"/>
        </pc:sldMkLst>
      </pc:sldChg>
      <pc:sldChg chg="modNotesTx">
        <pc:chgData name="Danielle De Redder" userId="90c2f8e5-e57e-4891-92e6-f485cbc59344" providerId="ADAL" clId="{3318BC6C-BADA-4838-B97E-FCACF95FFB9F}" dt="2025-07-17T01:36:12.264" v="8" actId="6549"/>
        <pc:sldMkLst>
          <pc:docMk/>
          <pc:sldMk cId="194988838" sldId="26558"/>
        </pc:sldMkLst>
      </pc:sldChg>
      <pc:sldChg chg="modNotesTx">
        <pc:chgData name="Danielle De Redder" userId="90c2f8e5-e57e-4891-92e6-f485cbc59344" providerId="ADAL" clId="{3318BC6C-BADA-4838-B97E-FCACF95FFB9F}" dt="2025-07-17T01:36:32.921" v="10" actId="6549"/>
        <pc:sldMkLst>
          <pc:docMk/>
          <pc:sldMk cId="3860670661" sldId="26560"/>
        </pc:sldMkLst>
      </pc:sldChg>
      <pc:sldChg chg="modSp mod">
        <pc:chgData name="Danielle De Redder" userId="90c2f8e5-e57e-4891-92e6-f485cbc59344" providerId="ADAL" clId="{3318BC6C-BADA-4838-B97E-FCACF95FFB9F}" dt="2025-07-17T01:38:26.818" v="24" actId="20577"/>
        <pc:sldMkLst>
          <pc:docMk/>
          <pc:sldMk cId="754120681" sldId="26565"/>
        </pc:sldMkLst>
        <pc:spChg chg="mod">
          <ac:chgData name="Danielle De Redder" userId="90c2f8e5-e57e-4891-92e6-f485cbc59344" providerId="ADAL" clId="{3318BC6C-BADA-4838-B97E-FCACF95FFB9F}" dt="2025-07-17T01:38:22.296" v="23" actId="20577"/>
          <ac:spMkLst>
            <pc:docMk/>
            <pc:sldMk cId="754120681" sldId="26565"/>
            <ac:spMk id="3" creationId="{7C368D44-EFEB-7383-BC33-916EAB98079C}"/>
          </ac:spMkLst>
        </pc:spChg>
        <pc:spChg chg="mod">
          <ac:chgData name="Danielle De Redder" userId="90c2f8e5-e57e-4891-92e6-f485cbc59344" providerId="ADAL" clId="{3318BC6C-BADA-4838-B97E-FCACF95FFB9F}" dt="2025-07-17T01:38:26.818" v="24" actId="20577"/>
          <ac:spMkLst>
            <pc:docMk/>
            <pc:sldMk cId="754120681" sldId="26565"/>
            <ac:spMk id="5" creationId="{10A9186E-DDFA-ACD6-1EF4-436D0DE1878A}"/>
          </ac:spMkLst>
        </pc:spChg>
      </pc:sldChg>
      <pc:sldChg chg="modSp mod">
        <pc:chgData name="Danielle De Redder" userId="90c2f8e5-e57e-4891-92e6-f485cbc59344" providerId="ADAL" clId="{3318BC6C-BADA-4838-B97E-FCACF95FFB9F}" dt="2025-07-17T01:37:33.697" v="16" actId="14100"/>
        <pc:sldMkLst>
          <pc:docMk/>
          <pc:sldMk cId="3330290500" sldId="26587"/>
        </pc:sldMkLst>
      </pc:sldChg>
      <pc:sldChg chg="modSp mod">
        <pc:chgData name="Danielle De Redder" userId="90c2f8e5-e57e-4891-92e6-f485cbc59344" providerId="ADAL" clId="{3318BC6C-BADA-4838-B97E-FCACF95FFB9F}" dt="2025-07-17T01:38:04.957" v="21" actId="114"/>
        <pc:sldMkLst>
          <pc:docMk/>
          <pc:sldMk cId="1098803406" sldId="26588"/>
        </pc:sldMkLst>
      </pc:sldChg>
      <pc:sldChg chg="modSp mod">
        <pc:chgData name="Danielle De Redder" userId="90c2f8e5-e57e-4891-92e6-f485cbc59344" providerId="ADAL" clId="{3318BC6C-BADA-4838-B97E-FCACF95FFB9F}" dt="2025-07-17T01:38:51.906" v="26" actId="14100"/>
        <pc:sldMkLst>
          <pc:docMk/>
          <pc:sldMk cId="2553331172" sldId="26589"/>
        </pc:sldMkLst>
        <pc:spChg chg="mod">
          <ac:chgData name="Danielle De Redder" userId="90c2f8e5-e57e-4891-92e6-f485cbc59344" providerId="ADAL" clId="{3318BC6C-BADA-4838-B97E-FCACF95FFB9F}" dt="2025-07-17T01:38:51.906" v="26" actId="14100"/>
          <ac:spMkLst>
            <pc:docMk/>
            <pc:sldMk cId="2553331172" sldId="26589"/>
            <ac:spMk id="5" creationId="{00441909-CCB1-90D0-FE2A-94386256A19B}"/>
          </ac:spMkLst>
        </pc:spChg>
      </pc:sldChg>
    </pc:docChg>
  </pc:docChgLst>
  <pc:docChgLst>
    <pc:chgData name="Callan Moroney" userId="S::callan.moroney1@det.nsw.edu.au::02196289-64af-40a3-a29d-fdc28ab57c90" providerId="AD" clId="Web-{5C056413-6624-7BFD-F13B-C732D63C783E}"/>
    <pc:docChg chg="mod modSld">
      <pc:chgData name="Callan Moroney" userId="S::callan.moroney1@det.nsw.edu.au::02196289-64af-40a3-a29d-fdc28ab57c90" providerId="AD" clId="Web-{5C056413-6624-7BFD-F13B-C732D63C783E}" dt="2025-06-27T01:02:49.287" v="14" actId="20577"/>
      <pc:docMkLst>
        <pc:docMk/>
      </pc:docMkLst>
      <pc:sldChg chg="modSp modCm">
        <pc:chgData name="Callan Moroney" userId="S::callan.moroney1@det.nsw.edu.au::02196289-64af-40a3-a29d-fdc28ab57c90" providerId="AD" clId="Web-{5C056413-6624-7BFD-F13B-C732D63C783E}" dt="2025-06-27T01:02:49.287" v="14" actId="20577"/>
        <pc:sldMkLst>
          <pc:docMk/>
          <pc:sldMk cId="933707040" sldId="26532"/>
        </pc:sldMkLst>
        <pc:extLst>
          <p:ext xmlns:p="http://schemas.openxmlformats.org/presentationml/2006/main" uri="{D6D511B9-2390-475A-947B-AFAB55BFBCF1}">
            <pc226:cmChg xmlns:pc226="http://schemas.microsoft.com/office/powerpoint/2022/06/main/command" chg="mod">
              <pc226:chgData name="Callan Moroney" userId="S::callan.moroney1@det.nsw.edu.au::02196289-64af-40a3-a29d-fdc28ab57c90" providerId="AD" clId="Web-{5C056413-6624-7BFD-F13B-C732D63C783E}" dt="2025-06-27T01:02:49.287" v="14" actId="20577"/>
              <pc2:cmMkLst xmlns:pc2="http://schemas.microsoft.com/office/powerpoint/2019/9/main/command">
                <pc:docMk/>
                <pc:sldMk cId="933707040" sldId="26532"/>
                <pc2:cmMk id="{B2FD5D40-588B-4F6B-BDF9-E86D7193F59B}"/>
              </pc2:cmMkLst>
            </pc226:cmChg>
            <pc226:cmChg xmlns:pc226="http://schemas.microsoft.com/office/powerpoint/2022/06/main/command" chg="mod">
              <pc226:chgData name="Callan Moroney" userId="S::callan.moroney1@det.nsw.edu.au::02196289-64af-40a3-a29d-fdc28ab57c90" providerId="AD" clId="Web-{5C056413-6624-7BFD-F13B-C732D63C783E}" dt="2025-06-27T01:02:49.287" v="14" actId="20577"/>
              <pc2:cmMkLst xmlns:pc2="http://schemas.microsoft.com/office/powerpoint/2019/9/main/command">
                <pc:docMk/>
                <pc:sldMk cId="933707040" sldId="26532"/>
                <pc2:cmMk id="{8D8DB87F-540E-4AF0-B351-A38EE09E4F53}"/>
              </pc2:cmMkLst>
            </pc226:cmChg>
          </p:ext>
        </pc:extLst>
      </pc:sldChg>
    </pc:docChg>
  </pc:docChgLst>
  <pc:docChgLst>
    <pc:chgData name="Danielle De Redder" userId="90c2f8e5-e57e-4891-92e6-f485cbc59344" providerId="ADAL" clId="{92200F4D-3F40-43A3-AB81-64867A3602C3}"/>
    <pc:docChg chg="custSel delSld modSld modSection">
      <pc:chgData name="Danielle De Redder" userId="90c2f8e5-e57e-4891-92e6-f485cbc59344" providerId="ADAL" clId="{92200F4D-3F40-43A3-AB81-64867A3602C3}" dt="2025-07-15T02:48:48.132" v="55" actId="20577"/>
      <pc:docMkLst>
        <pc:docMk/>
      </pc:docMkLst>
      <pc:sldChg chg="del">
        <pc:chgData name="Danielle De Redder" userId="90c2f8e5-e57e-4891-92e6-f485cbc59344" providerId="ADAL" clId="{92200F4D-3F40-43A3-AB81-64867A3602C3}" dt="2025-07-15T02:46:03.751" v="33" actId="47"/>
        <pc:sldMkLst>
          <pc:docMk/>
          <pc:sldMk cId="1340061691" sldId="26394"/>
        </pc:sldMkLst>
      </pc:sldChg>
      <pc:sldChg chg="modSp mod">
        <pc:chgData name="Danielle De Redder" userId="90c2f8e5-e57e-4891-92e6-f485cbc59344" providerId="ADAL" clId="{92200F4D-3F40-43A3-AB81-64867A3602C3}" dt="2025-07-15T02:45:45.887" v="27" actId="6549"/>
        <pc:sldMkLst>
          <pc:docMk/>
          <pc:sldMk cId="2915674295" sldId="26424"/>
        </pc:sldMkLst>
      </pc:sldChg>
      <pc:sldChg chg="modSp mod">
        <pc:chgData name="Danielle De Redder" userId="90c2f8e5-e57e-4891-92e6-f485cbc59344" providerId="ADAL" clId="{92200F4D-3F40-43A3-AB81-64867A3602C3}" dt="2025-07-15T02:44:33.064" v="0" actId="6549"/>
        <pc:sldMkLst>
          <pc:docMk/>
          <pc:sldMk cId="2212264922" sldId="26505"/>
        </pc:sldMkLst>
        <pc:spChg chg="mod">
          <ac:chgData name="Danielle De Redder" userId="90c2f8e5-e57e-4891-92e6-f485cbc59344" providerId="ADAL" clId="{92200F4D-3F40-43A3-AB81-64867A3602C3}" dt="2025-07-15T02:44:33.064" v="0" actId="6549"/>
          <ac:spMkLst>
            <pc:docMk/>
            <pc:sldMk cId="2212264922" sldId="26505"/>
            <ac:spMk id="3" creationId="{2EF38185-B00A-9878-8E80-7D55E5647711}"/>
          </ac:spMkLst>
        </pc:spChg>
      </pc:sldChg>
      <pc:sldChg chg="del">
        <pc:chgData name="Danielle De Redder" userId="90c2f8e5-e57e-4891-92e6-f485cbc59344" providerId="ADAL" clId="{92200F4D-3F40-43A3-AB81-64867A3602C3}" dt="2025-07-15T02:44:43.943" v="1" actId="47"/>
        <pc:sldMkLst>
          <pc:docMk/>
          <pc:sldMk cId="3484532202" sldId="26506"/>
        </pc:sldMkLst>
      </pc:sldChg>
      <pc:sldChg chg="del">
        <pc:chgData name="Danielle De Redder" userId="90c2f8e5-e57e-4891-92e6-f485cbc59344" providerId="ADAL" clId="{92200F4D-3F40-43A3-AB81-64867A3602C3}" dt="2025-07-15T02:46:13.594" v="39" actId="47"/>
        <pc:sldMkLst>
          <pc:docMk/>
          <pc:sldMk cId="3975988561" sldId="26515"/>
        </pc:sldMkLst>
      </pc:sldChg>
      <pc:sldChg chg="del">
        <pc:chgData name="Danielle De Redder" userId="90c2f8e5-e57e-4891-92e6-f485cbc59344" providerId="ADAL" clId="{92200F4D-3F40-43A3-AB81-64867A3602C3}" dt="2025-07-15T02:46:19.564" v="43" actId="47"/>
        <pc:sldMkLst>
          <pc:docMk/>
          <pc:sldMk cId="2666771251" sldId="26517"/>
        </pc:sldMkLst>
      </pc:sldChg>
      <pc:sldChg chg="del">
        <pc:chgData name="Danielle De Redder" userId="90c2f8e5-e57e-4891-92e6-f485cbc59344" providerId="ADAL" clId="{92200F4D-3F40-43A3-AB81-64867A3602C3}" dt="2025-07-15T02:45:55.060" v="28" actId="47"/>
        <pc:sldMkLst>
          <pc:docMk/>
          <pc:sldMk cId="933707040" sldId="26532"/>
        </pc:sldMkLst>
      </pc:sldChg>
      <pc:sldChg chg="del">
        <pc:chgData name="Danielle De Redder" userId="90c2f8e5-e57e-4891-92e6-f485cbc59344" providerId="ADAL" clId="{92200F4D-3F40-43A3-AB81-64867A3602C3}" dt="2025-07-15T02:45:56.443" v="29" actId="47"/>
        <pc:sldMkLst>
          <pc:docMk/>
          <pc:sldMk cId="1838929774" sldId="26533"/>
        </pc:sldMkLst>
      </pc:sldChg>
      <pc:sldChg chg="del">
        <pc:chgData name="Danielle De Redder" userId="90c2f8e5-e57e-4891-92e6-f485cbc59344" providerId="ADAL" clId="{92200F4D-3F40-43A3-AB81-64867A3602C3}" dt="2025-07-15T02:45:58.592" v="30" actId="47"/>
        <pc:sldMkLst>
          <pc:docMk/>
          <pc:sldMk cId="615987398" sldId="26534"/>
        </pc:sldMkLst>
      </pc:sldChg>
      <pc:sldChg chg="del">
        <pc:chgData name="Danielle De Redder" userId="90c2f8e5-e57e-4891-92e6-f485cbc59344" providerId="ADAL" clId="{92200F4D-3F40-43A3-AB81-64867A3602C3}" dt="2025-07-15T02:45:59.692" v="31" actId="47"/>
        <pc:sldMkLst>
          <pc:docMk/>
          <pc:sldMk cId="522879975" sldId="26535"/>
        </pc:sldMkLst>
      </pc:sldChg>
      <pc:sldChg chg="del">
        <pc:chgData name="Danielle De Redder" userId="90c2f8e5-e57e-4891-92e6-f485cbc59344" providerId="ADAL" clId="{92200F4D-3F40-43A3-AB81-64867A3602C3}" dt="2025-07-15T02:46:01.088" v="32" actId="47"/>
        <pc:sldMkLst>
          <pc:docMk/>
          <pc:sldMk cId="2163120402" sldId="26536"/>
        </pc:sldMkLst>
      </pc:sldChg>
      <pc:sldChg chg="del">
        <pc:chgData name="Danielle De Redder" userId="90c2f8e5-e57e-4891-92e6-f485cbc59344" providerId="ADAL" clId="{92200F4D-3F40-43A3-AB81-64867A3602C3}" dt="2025-07-15T02:46:08.254" v="36" actId="47"/>
        <pc:sldMkLst>
          <pc:docMk/>
          <pc:sldMk cId="2460192485" sldId="26537"/>
        </pc:sldMkLst>
      </pc:sldChg>
      <pc:sldChg chg="del">
        <pc:chgData name="Danielle De Redder" userId="90c2f8e5-e57e-4891-92e6-f485cbc59344" providerId="ADAL" clId="{92200F4D-3F40-43A3-AB81-64867A3602C3}" dt="2025-07-15T02:46:09.471" v="37" actId="47"/>
        <pc:sldMkLst>
          <pc:docMk/>
          <pc:sldMk cId="1118773442" sldId="26538"/>
        </pc:sldMkLst>
      </pc:sldChg>
      <pc:sldChg chg="del">
        <pc:chgData name="Danielle De Redder" userId="90c2f8e5-e57e-4891-92e6-f485cbc59344" providerId="ADAL" clId="{92200F4D-3F40-43A3-AB81-64867A3602C3}" dt="2025-07-15T02:46:10.445" v="38" actId="47"/>
        <pc:sldMkLst>
          <pc:docMk/>
          <pc:sldMk cId="4183945868" sldId="26539"/>
        </pc:sldMkLst>
      </pc:sldChg>
      <pc:sldChg chg="del">
        <pc:chgData name="Danielle De Redder" userId="90c2f8e5-e57e-4891-92e6-f485cbc59344" providerId="ADAL" clId="{92200F4D-3F40-43A3-AB81-64867A3602C3}" dt="2025-07-15T02:46:05.872" v="34" actId="47"/>
        <pc:sldMkLst>
          <pc:docMk/>
          <pc:sldMk cId="917327554" sldId="26540"/>
        </pc:sldMkLst>
      </pc:sldChg>
      <pc:sldChg chg="del">
        <pc:chgData name="Danielle De Redder" userId="90c2f8e5-e57e-4891-92e6-f485cbc59344" providerId="ADAL" clId="{92200F4D-3F40-43A3-AB81-64867A3602C3}" dt="2025-07-15T02:46:07.030" v="35" actId="47"/>
        <pc:sldMkLst>
          <pc:docMk/>
          <pc:sldMk cId="2431175856" sldId="26541"/>
        </pc:sldMkLst>
      </pc:sldChg>
      <pc:sldChg chg="del">
        <pc:chgData name="Danielle De Redder" userId="90c2f8e5-e57e-4891-92e6-f485cbc59344" providerId="ADAL" clId="{92200F4D-3F40-43A3-AB81-64867A3602C3}" dt="2025-07-15T02:46:14.807" v="40" actId="47"/>
        <pc:sldMkLst>
          <pc:docMk/>
          <pc:sldMk cId="2025488453" sldId="26542"/>
        </pc:sldMkLst>
      </pc:sldChg>
      <pc:sldChg chg="del">
        <pc:chgData name="Danielle De Redder" userId="90c2f8e5-e57e-4891-92e6-f485cbc59344" providerId="ADAL" clId="{92200F4D-3F40-43A3-AB81-64867A3602C3}" dt="2025-07-15T02:46:15.972" v="41" actId="47"/>
        <pc:sldMkLst>
          <pc:docMk/>
          <pc:sldMk cId="3655619825" sldId="26543"/>
        </pc:sldMkLst>
      </pc:sldChg>
      <pc:sldChg chg="del">
        <pc:chgData name="Danielle De Redder" userId="90c2f8e5-e57e-4891-92e6-f485cbc59344" providerId="ADAL" clId="{92200F4D-3F40-43A3-AB81-64867A3602C3}" dt="2025-07-15T02:46:16.901" v="42" actId="47"/>
        <pc:sldMkLst>
          <pc:docMk/>
          <pc:sldMk cId="430837369" sldId="26544"/>
        </pc:sldMkLst>
      </pc:sldChg>
      <pc:sldChg chg="del">
        <pc:chgData name="Danielle De Redder" userId="90c2f8e5-e57e-4891-92e6-f485cbc59344" providerId="ADAL" clId="{92200F4D-3F40-43A3-AB81-64867A3602C3}" dt="2025-07-15T02:44:52.342" v="2" actId="2696"/>
        <pc:sldMkLst>
          <pc:docMk/>
          <pc:sldMk cId="384018339" sldId="26545"/>
        </pc:sldMkLst>
      </pc:sldChg>
      <pc:sldChg chg="del">
        <pc:chgData name="Danielle De Redder" userId="90c2f8e5-e57e-4891-92e6-f485cbc59344" providerId="ADAL" clId="{92200F4D-3F40-43A3-AB81-64867A3602C3}" dt="2025-07-15T02:46:22.342" v="44" actId="47"/>
        <pc:sldMkLst>
          <pc:docMk/>
          <pc:sldMk cId="3623238843" sldId="26546"/>
        </pc:sldMkLst>
      </pc:sldChg>
      <pc:sldChg chg="del">
        <pc:chgData name="Danielle De Redder" userId="90c2f8e5-e57e-4891-92e6-f485cbc59344" providerId="ADAL" clId="{92200F4D-3F40-43A3-AB81-64867A3602C3}" dt="2025-07-15T02:46:23.963" v="45" actId="47"/>
        <pc:sldMkLst>
          <pc:docMk/>
          <pc:sldMk cId="4056258895" sldId="26547"/>
        </pc:sldMkLst>
      </pc:sldChg>
      <pc:sldChg chg="del">
        <pc:chgData name="Danielle De Redder" userId="90c2f8e5-e57e-4891-92e6-f485cbc59344" providerId="ADAL" clId="{92200F4D-3F40-43A3-AB81-64867A3602C3}" dt="2025-07-15T02:46:25.783" v="46" actId="47"/>
        <pc:sldMkLst>
          <pc:docMk/>
          <pc:sldMk cId="4011165210" sldId="26549"/>
        </pc:sldMkLst>
      </pc:sldChg>
      <pc:sldChg chg="addSp delSp modSp mod modClrScheme chgLayout">
        <pc:chgData name="Danielle De Redder" userId="90c2f8e5-e57e-4891-92e6-f485cbc59344" providerId="ADAL" clId="{92200F4D-3F40-43A3-AB81-64867A3602C3}" dt="2025-07-15T02:46:55.110" v="50" actId="114"/>
        <pc:sldMkLst>
          <pc:docMk/>
          <pc:sldMk cId="3460878516" sldId="26550"/>
        </pc:sldMkLst>
        <pc:spChg chg="add mod ord">
          <ac:chgData name="Danielle De Redder" userId="90c2f8e5-e57e-4891-92e6-f485cbc59344" providerId="ADAL" clId="{92200F4D-3F40-43A3-AB81-64867A3602C3}" dt="2025-07-15T02:46:35.584" v="47" actId="700"/>
          <ac:spMkLst>
            <pc:docMk/>
            <pc:sldMk cId="3460878516" sldId="26550"/>
            <ac:spMk id="2" creationId="{0F453941-2C51-ED7D-152C-B56B057D2D15}"/>
          </ac:spMkLst>
        </pc:spChg>
        <pc:spChg chg="mod ord">
          <ac:chgData name="Danielle De Redder" userId="90c2f8e5-e57e-4891-92e6-f485cbc59344" providerId="ADAL" clId="{92200F4D-3F40-43A3-AB81-64867A3602C3}" dt="2025-07-15T02:46:45.560" v="49" actId="114"/>
          <ac:spMkLst>
            <pc:docMk/>
            <pc:sldMk cId="3460878516" sldId="26550"/>
            <ac:spMk id="3" creationId="{0E147DE1-540D-6683-3A4E-E188B2BD1053}"/>
          </ac:spMkLst>
        </pc:spChg>
        <pc:spChg chg="mod ord">
          <ac:chgData name="Danielle De Redder" userId="90c2f8e5-e57e-4891-92e6-f485cbc59344" providerId="ADAL" clId="{92200F4D-3F40-43A3-AB81-64867A3602C3}" dt="2025-07-15T02:46:55.110" v="50" actId="114"/>
          <ac:spMkLst>
            <pc:docMk/>
            <pc:sldMk cId="3460878516" sldId="26550"/>
            <ac:spMk id="5" creationId="{70645F5A-0C67-478D-DD7C-0AD18BF62A0A}"/>
          </ac:spMkLst>
        </pc:spChg>
      </pc:sldChg>
      <pc:sldChg chg="modSp">
        <pc:chgData name="Danielle De Redder" userId="90c2f8e5-e57e-4891-92e6-f485cbc59344" providerId="ADAL" clId="{92200F4D-3F40-43A3-AB81-64867A3602C3}" dt="2025-07-15T02:47:55.956" v="52" actId="12"/>
        <pc:sldMkLst>
          <pc:docMk/>
          <pc:sldMk cId="916580447" sldId="26551"/>
        </pc:sldMkLst>
      </pc:sldChg>
      <pc:sldChg chg="modSp mod">
        <pc:chgData name="Danielle De Redder" userId="90c2f8e5-e57e-4891-92e6-f485cbc59344" providerId="ADAL" clId="{92200F4D-3F40-43A3-AB81-64867A3602C3}" dt="2025-07-15T02:48:48.132" v="55" actId="20577"/>
        <pc:sldMkLst>
          <pc:docMk/>
          <pc:sldMk cId="1610436610" sldId="26552"/>
        </pc:sldMkLst>
        <pc:spChg chg="mod">
          <ac:chgData name="Danielle De Redder" userId="90c2f8e5-e57e-4891-92e6-f485cbc59344" providerId="ADAL" clId="{92200F4D-3F40-43A3-AB81-64867A3602C3}" dt="2025-07-15T02:48:48.132" v="55" actId="20577"/>
          <ac:spMkLst>
            <pc:docMk/>
            <pc:sldMk cId="1610436610" sldId="26552"/>
            <ac:spMk id="3" creationId="{BCF5DEC9-0136-9D7E-374F-AB83F87A33D7}"/>
          </ac:spMkLst>
        </pc:spChg>
        <pc:spChg chg="mod">
          <ac:chgData name="Danielle De Redder" userId="90c2f8e5-e57e-4891-92e6-f485cbc59344" providerId="ADAL" clId="{92200F4D-3F40-43A3-AB81-64867A3602C3}" dt="2025-07-15T02:48:43" v="54" actId="12"/>
          <ac:spMkLst>
            <pc:docMk/>
            <pc:sldMk cId="1610436610" sldId="26552"/>
            <ac:spMk id="5" creationId="{74ADD14C-2A4E-AE2D-4F55-E3146AEF3A7B}"/>
          </ac:spMkLst>
        </pc:spChg>
      </pc:sldChg>
    </pc:docChg>
  </pc:docChgLst>
  <pc:docChgLst>
    <pc:chgData name="Danielle De Redder" userId="90c2f8e5-e57e-4891-92e6-f485cbc59344" providerId="ADAL" clId="{E6AA5D2B-A40F-48BC-A061-4EDC6E49968C}"/>
    <pc:docChg chg="custSel delSld modSld sldOrd delSection modSection">
      <pc:chgData name="Danielle De Redder" userId="90c2f8e5-e57e-4891-92e6-f485cbc59344" providerId="ADAL" clId="{E6AA5D2B-A40F-48BC-A061-4EDC6E49968C}" dt="2025-07-15T02:37:40.289" v="50" actId="17851"/>
      <pc:docMkLst>
        <pc:docMk/>
      </pc:docMkLst>
      <pc:sldChg chg="del">
        <pc:chgData name="Danielle De Redder" userId="90c2f8e5-e57e-4891-92e6-f485cbc59344" providerId="ADAL" clId="{E6AA5D2B-A40F-48BC-A061-4EDC6E49968C}" dt="2025-07-15T01:48:56.306" v="8" actId="47"/>
        <pc:sldMkLst>
          <pc:docMk/>
          <pc:sldMk cId="886162339" sldId="26359"/>
        </pc:sldMkLst>
      </pc:sldChg>
      <pc:sldChg chg="modSp mod ord">
        <pc:chgData name="Danielle De Redder" userId="90c2f8e5-e57e-4891-92e6-f485cbc59344" providerId="ADAL" clId="{E6AA5D2B-A40F-48BC-A061-4EDC6E49968C}" dt="2025-07-15T01:43:03.369" v="4" actId="113"/>
        <pc:sldMkLst>
          <pc:docMk/>
          <pc:sldMk cId="3977060110" sldId="26381"/>
        </pc:sldMkLst>
        <pc:spChg chg="mod">
          <ac:chgData name="Danielle De Redder" userId="90c2f8e5-e57e-4891-92e6-f485cbc59344" providerId="ADAL" clId="{E6AA5D2B-A40F-48BC-A061-4EDC6E49968C}" dt="2025-07-15T01:43:03.369" v="4" actId="113"/>
          <ac:spMkLst>
            <pc:docMk/>
            <pc:sldMk cId="3977060110" sldId="26381"/>
            <ac:spMk id="7" creationId="{41E659CE-3503-CAAB-868D-643BC7328B29}"/>
          </ac:spMkLst>
        </pc:spChg>
      </pc:sldChg>
      <pc:sldChg chg="modSp mod">
        <pc:chgData name="Danielle De Redder" userId="90c2f8e5-e57e-4891-92e6-f485cbc59344" providerId="ADAL" clId="{E6AA5D2B-A40F-48BC-A061-4EDC6E49968C}" dt="2025-07-15T01:50:39.764" v="10" actId="20577"/>
        <pc:sldMkLst>
          <pc:docMk/>
          <pc:sldMk cId="2915674295" sldId="26424"/>
        </pc:sldMkLst>
      </pc:sldChg>
      <pc:sldChg chg="modSp mod modNotesTx">
        <pc:chgData name="Danielle De Redder" userId="90c2f8e5-e57e-4891-92e6-f485cbc59344" providerId="ADAL" clId="{E6AA5D2B-A40F-48BC-A061-4EDC6E49968C}" dt="2025-07-15T01:48:51.479" v="7" actId="6549"/>
        <pc:sldMkLst>
          <pc:docMk/>
          <pc:sldMk cId="2212264922" sldId="26505"/>
        </pc:sldMkLst>
        <pc:spChg chg="mod">
          <ac:chgData name="Danielle De Redder" userId="90c2f8e5-e57e-4891-92e6-f485cbc59344" providerId="ADAL" clId="{E6AA5D2B-A40F-48BC-A061-4EDC6E49968C}" dt="2025-07-15T01:48:17.631" v="6" actId="20577"/>
          <ac:spMkLst>
            <pc:docMk/>
            <pc:sldMk cId="2212264922" sldId="26505"/>
            <ac:spMk id="3" creationId="{2EF38185-B00A-9878-8E80-7D55E5647711}"/>
          </ac:spMkLst>
        </pc:spChg>
      </pc:sldChg>
      <pc:sldChg chg="ord">
        <pc:chgData name="Danielle De Redder" userId="90c2f8e5-e57e-4891-92e6-f485cbc59344" providerId="ADAL" clId="{E6AA5D2B-A40F-48BC-A061-4EDC6E49968C}" dt="2025-07-15T02:37:11.475" v="38"/>
        <pc:sldMkLst>
          <pc:docMk/>
          <pc:sldMk cId="2351205661" sldId="26509"/>
        </pc:sldMkLst>
      </pc:sldChg>
      <pc:sldChg chg="ord">
        <pc:chgData name="Danielle De Redder" userId="90c2f8e5-e57e-4891-92e6-f485cbc59344" providerId="ADAL" clId="{E6AA5D2B-A40F-48BC-A061-4EDC6E49968C}" dt="2025-07-15T02:37:15.409" v="40"/>
        <pc:sldMkLst>
          <pc:docMk/>
          <pc:sldMk cId="1996487466" sldId="26510"/>
        </pc:sldMkLst>
      </pc:sldChg>
      <pc:sldChg chg="mod modShow">
        <pc:chgData name="Danielle De Redder" userId="90c2f8e5-e57e-4891-92e6-f485cbc59344" providerId="ADAL" clId="{E6AA5D2B-A40F-48BC-A061-4EDC6E49968C}" dt="2025-07-15T01:52:51.573" v="11" actId="729"/>
        <pc:sldMkLst>
          <pc:docMk/>
          <pc:sldMk cId="4122924361" sldId="26514"/>
        </pc:sldMkLst>
      </pc:sldChg>
      <pc:sldChg chg="ord">
        <pc:chgData name="Danielle De Redder" userId="90c2f8e5-e57e-4891-92e6-f485cbc59344" providerId="ADAL" clId="{E6AA5D2B-A40F-48BC-A061-4EDC6E49968C}" dt="2025-07-15T02:37:09.900" v="36"/>
        <pc:sldMkLst>
          <pc:docMk/>
          <pc:sldMk cId="2835608746" sldId="26518"/>
        </pc:sldMkLst>
      </pc:sldChg>
      <pc:sldChg chg="addSp delSp modSp mod modClrScheme chgLayout">
        <pc:chgData name="Danielle De Redder" userId="90c2f8e5-e57e-4891-92e6-f485cbc59344" providerId="ADAL" clId="{E6AA5D2B-A40F-48BC-A061-4EDC6E49968C}" dt="2025-07-15T01:54:10.246" v="16" actId="113"/>
        <pc:sldMkLst>
          <pc:docMk/>
          <pc:sldMk cId="933707040" sldId="26532"/>
        </pc:sldMkLst>
      </pc:sldChg>
      <pc:sldChg chg="modSp">
        <pc:chgData name="Danielle De Redder" userId="90c2f8e5-e57e-4891-92e6-f485cbc59344" providerId="ADAL" clId="{E6AA5D2B-A40F-48BC-A061-4EDC6E49968C}" dt="2025-07-15T02:27:27.405" v="24" actId="20577"/>
        <pc:sldMkLst>
          <pc:docMk/>
          <pc:sldMk cId="1838929774" sldId="26533"/>
        </pc:sldMkLst>
      </pc:sldChg>
      <pc:sldChg chg="modSp mod">
        <pc:chgData name="Danielle De Redder" userId="90c2f8e5-e57e-4891-92e6-f485cbc59344" providerId="ADAL" clId="{E6AA5D2B-A40F-48BC-A061-4EDC6E49968C}" dt="2025-07-15T02:30:22.181" v="26" actId="6549"/>
        <pc:sldMkLst>
          <pc:docMk/>
          <pc:sldMk cId="615987398" sldId="26534"/>
        </pc:sldMkLst>
      </pc:sldChg>
      <pc:sldChg chg="addSp delSp modSp mod modClrScheme chgLayout modNotesTx">
        <pc:chgData name="Danielle De Redder" userId="90c2f8e5-e57e-4891-92e6-f485cbc59344" providerId="ADAL" clId="{E6AA5D2B-A40F-48BC-A061-4EDC6E49968C}" dt="2025-07-15T02:30:46.456" v="30" actId="20577"/>
        <pc:sldMkLst>
          <pc:docMk/>
          <pc:sldMk cId="2163120402" sldId="26536"/>
        </pc:sldMkLst>
      </pc:sldChg>
      <pc:sldChg chg="modSp mod">
        <pc:chgData name="Danielle De Redder" userId="90c2f8e5-e57e-4891-92e6-f485cbc59344" providerId="ADAL" clId="{E6AA5D2B-A40F-48BC-A061-4EDC6E49968C}" dt="2025-07-15T02:34:50.376" v="34" actId="114"/>
        <pc:sldMkLst>
          <pc:docMk/>
          <pc:sldMk cId="2460192485" sldId="26537"/>
        </pc:sldMkLst>
      </pc:sldChg>
      <pc:sldChg chg="modSp mod">
        <pc:chgData name="Danielle De Redder" userId="90c2f8e5-e57e-4891-92e6-f485cbc59344" providerId="ADAL" clId="{E6AA5D2B-A40F-48BC-A061-4EDC6E49968C}" dt="2025-07-15T02:31:18.292" v="31" actId="14100"/>
        <pc:sldMkLst>
          <pc:docMk/>
          <pc:sldMk cId="917327554" sldId="26540"/>
        </pc:sldMkLst>
      </pc:sldChg>
      <pc:sldChg chg="modSp">
        <pc:chgData name="Danielle De Redder" userId="90c2f8e5-e57e-4891-92e6-f485cbc59344" providerId="ADAL" clId="{E6AA5D2B-A40F-48BC-A061-4EDC6E49968C}" dt="2025-07-15T02:32:56.641" v="33" actId="20577"/>
        <pc:sldMkLst>
          <pc:docMk/>
          <pc:sldMk cId="2431175856" sldId="26541"/>
        </pc:sldMkLst>
      </pc:sldChg>
      <pc:sldChg chg="modSp mod">
        <pc:chgData name="Danielle De Redder" userId="90c2f8e5-e57e-4891-92e6-f485cbc59344" providerId="ADAL" clId="{E6AA5D2B-A40F-48BC-A061-4EDC6E49968C}" dt="2025-07-15T01:53:41.962" v="14" actId="114"/>
        <pc:sldMkLst>
          <pc:docMk/>
          <pc:sldMk cId="384018339" sldId="26545"/>
        </pc:sldMkLst>
      </pc:sldChg>
    </pc:docChg>
  </pc:docChgLst>
  <pc:docChgLst>
    <pc:chgData name="Jowen Hillyer (Jowen Hillyer)" userId="9f74e7ff-3169-4a46-81ce-488cc235c101" providerId="ADAL" clId="{F7697120-4A19-4B63-859C-AB73414B8DCD}"/>
    <pc:docChg chg="undo custSel addSld delSld modSld sldOrd modSection">
      <pc:chgData name="Jowen Hillyer (Jowen Hillyer)" userId="9f74e7ff-3169-4a46-81ce-488cc235c101" providerId="ADAL" clId="{F7697120-4A19-4B63-859C-AB73414B8DCD}" dt="2025-06-27T04:16:28.774" v="5718" actId="20577"/>
      <pc:docMkLst>
        <pc:docMk/>
      </pc:docMkLst>
      <pc:sldChg chg="modSp mod">
        <pc:chgData name="Jowen Hillyer (Jowen Hillyer)" userId="9f74e7ff-3169-4a46-81ce-488cc235c101" providerId="ADAL" clId="{F7697120-4A19-4B63-859C-AB73414B8DCD}" dt="2025-06-25T01:31:17.015" v="81" actId="20577"/>
        <pc:sldMkLst>
          <pc:docMk/>
          <pc:sldMk cId="2212264922" sldId="26505"/>
        </pc:sldMkLst>
        <pc:spChg chg="mod">
          <ac:chgData name="Jowen Hillyer (Jowen Hillyer)" userId="9f74e7ff-3169-4a46-81ce-488cc235c101" providerId="ADAL" clId="{F7697120-4A19-4B63-859C-AB73414B8DCD}" dt="2025-06-25T01:30:51.558" v="41" actId="20577"/>
          <ac:spMkLst>
            <pc:docMk/>
            <pc:sldMk cId="2212264922" sldId="26505"/>
            <ac:spMk id="3" creationId="{2EF38185-B00A-9878-8E80-7D55E5647711}"/>
          </ac:spMkLst>
        </pc:spChg>
        <pc:spChg chg="mod">
          <ac:chgData name="Jowen Hillyer (Jowen Hillyer)" userId="9f74e7ff-3169-4a46-81ce-488cc235c101" providerId="ADAL" clId="{F7697120-4A19-4B63-859C-AB73414B8DCD}" dt="2025-06-25T01:31:13.052" v="79" actId="20577"/>
          <ac:spMkLst>
            <pc:docMk/>
            <pc:sldMk cId="2212264922" sldId="26505"/>
            <ac:spMk id="10" creationId="{CA5E7E5A-B4C4-F5B9-98E5-6C838D018316}"/>
          </ac:spMkLst>
        </pc:spChg>
        <pc:spChg chg="mod">
          <ac:chgData name="Jowen Hillyer (Jowen Hillyer)" userId="9f74e7ff-3169-4a46-81ce-488cc235c101" providerId="ADAL" clId="{F7697120-4A19-4B63-859C-AB73414B8DCD}" dt="2025-06-25T01:31:01.096" v="58" actId="20577"/>
          <ac:spMkLst>
            <pc:docMk/>
            <pc:sldMk cId="2212264922" sldId="26505"/>
            <ac:spMk id="11" creationId="{3D12AD43-6748-1D46-1B69-DCBF45A45856}"/>
          </ac:spMkLst>
        </pc:spChg>
      </pc:sldChg>
      <pc:sldChg chg="modSp mod">
        <pc:chgData name="Jowen Hillyer (Jowen Hillyer)" userId="9f74e7ff-3169-4a46-81ce-488cc235c101" providerId="ADAL" clId="{F7697120-4A19-4B63-859C-AB73414B8DCD}" dt="2025-06-26T22:51:58.578" v="4749" actId="20577"/>
        <pc:sldMkLst>
          <pc:docMk/>
          <pc:sldMk cId="3484532202" sldId="26506"/>
        </pc:sldMkLst>
      </pc:sldChg>
      <pc:sldChg chg="ord">
        <pc:chgData name="Jowen Hillyer (Jowen Hillyer)" userId="9f74e7ff-3169-4a46-81ce-488cc235c101" providerId="ADAL" clId="{F7697120-4A19-4B63-859C-AB73414B8DCD}" dt="2025-06-25T22:56:07.747" v="1592"/>
        <pc:sldMkLst>
          <pc:docMk/>
          <pc:sldMk cId="2666771251" sldId="26517"/>
        </pc:sldMkLst>
      </pc:sldChg>
      <pc:sldChg chg="modNotes modNotesTx">
        <pc:chgData name="Jowen Hillyer (Jowen Hillyer)" userId="9f74e7ff-3169-4a46-81ce-488cc235c101" providerId="ADAL" clId="{F7697120-4A19-4B63-859C-AB73414B8DCD}" dt="2025-06-27T04:11:51.609" v="5711" actId="20577"/>
        <pc:sldMkLst>
          <pc:docMk/>
          <pc:sldMk cId="1838929774" sldId="26533"/>
        </pc:sldMkLst>
      </pc:sldChg>
      <pc:sldChg chg="modSp mod">
        <pc:chgData name="Jowen Hillyer (Jowen Hillyer)" userId="9f74e7ff-3169-4a46-81ce-488cc235c101" providerId="ADAL" clId="{F7697120-4A19-4B63-859C-AB73414B8DCD}" dt="2025-06-25T04:52:19.219" v="1586" actId="113"/>
        <pc:sldMkLst>
          <pc:docMk/>
          <pc:sldMk cId="615987398" sldId="26534"/>
        </pc:sldMkLst>
      </pc:sldChg>
      <pc:sldChg chg="modSp mod modAnim modNotes modNotesTx">
        <pc:chgData name="Jowen Hillyer (Jowen Hillyer)" userId="9f74e7ff-3169-4a46-81ce-488cc235c101" providerId="ADAL" clId="{F7697120-4A19-4B63-859C-AB73414B8DCD}" dt="2025-06-26T00:56:45.923" v="2566"/>
        <pc:sldMkLst>
          <pc:docMk/>
          <pc:sldMk cId="2460192485" sldId="26537"/>
        </pc:sldMkLst>
      </pc:sldChg>
      <pc:sldChg chg="addSp delSp modSp new add del mod modNotesTx">
        <pc:chgData name="Jowen Hillyer (Jowen Hillyer)" userId="9f74e7ff-3169-4a46-81ce-488cc235c101" providerId="ADAL" clId="{F7697120-4A19-4B63-859C-AB73414B8DCD}" dt="2025-06-26T00:42:10.921" v="2541" actId="2696"/>
        <pc:sldMkLst>
          <pc:docMk/>
          <pc:sldMk cId="1118773442" sldId="26538"/>
        </pc:sldMkLst>
      </pc:sldChg>
      <pc:sldChg chg="addSp delSp modSp new mod modNotesTx">
        <pc:chgData name="Jowen Hillyer (Jowen Hillyer)" userId="9f74e7ff-3169-4a46-81ce-488cc235c101" providerId="ADAL" clId="{F7697120-4A19-4B63-859C-AB73414B8DCD}" dt="2025-06-25T02:26:33.577" v="296" actId="5793"/>
        <pc:sldMkLst>
          <pc:docMk/>
          <pc:sldMk cId="4183945868" sldId="26539"/>
        </pc:sldMkLst>
      </pc:sldChg>
      <pc:sldChg chg="addSp delSp modSp new mod ord modAnim modNotes modNotesTx">
        <pc:chgData name="Jowen Hillyer (Jowen Hillyer)" userId="9f74e7ff-3169-4a46-81ce-488cc235c101" providerId="ADAL" clId="{F7697120-4A19-4B63-859C-AB73414B8DCD}" dt="2025-06-27T04:11:17.965" v="5704"/>
        <pc:sldMkLst>
          <pc:docMk/>
          <pc:sldMk cId="917327554" sldId="26540"/>
        </pc:sldMkLst>
      </pc:sldChg>
      <pc:sldChg chg="modSp new mod modAnim modNotesTx">
        <pc:chgData name="Jowen Hillyer (Jowen Hillyer)" userId="9f74e7ff-3169-4a46-81ce-488cc235c101" providerId="ADAL" clId="{F7697120-4A19-4B63-859C-AB73414B8DCD}" dt="2025-06-25T04:52:45.659" v="1590"/>
        <pc:sldMkLst>
          <pc:docMk/>
          <pc:sldMk cId="2431175856" sldId="26541"/>
        </pc:sldMkLst>
      </pc:sldChg>
      <pc:sldChg chg="addSp delSp modSp new mod modClrScheme modAnim chgLayout modNotes modNotesTx">
        <pc:chgData name="Jowen Hillyer (Jowen Hillyer)" userId="9f74e7ff-3169-4a46-81ce-488cc235c101" providerId="ADAL" clId="{F7697120-4A19-4B63-859C-AB73414B8DCD}" dt="2025-06-27T04:11:25.412" v="5705"/>
        <pc:sldMkLst>
          <pc:docMk/>
          <pc:sldMk cId="2025488453" sldId="26542"/>
        </pc:sldMkLst>
      </pc:sldChg>
      <pc:sldChg chg="addSp delSp modSp new mod delAnim modAnim modNotesTx">
        <pc:chgData name="Jowen Hillyer (Jowen Hillyer)" userId="9f74e7ff-3169-4a46-81ce-488cc235c101" providerId="ADAL" clId="{F7697120-4A19-4B63-859C-AB73414B8DCD}" dt="2025-06-25T04:28:59.783" v="1284" actId="1076"/>
        <pc:sldMkLst>
          <pc:docMk/>
          <pc:sldMk cId="3655619825" sldId="26543"/>
        </pc:sldMkLst>
      </pc:sldChg>
      <pc:sldChg chg="addSp delSp modSp new mod modAnim modNotes modNotesTx">
        <pc:chgData name="Jowen Hillyer (Jowen Hillyer)" userId="9f74e7ff-3169-4a46-81ce-488cc235c101" providerId="ADAL" clId="{F7697120-4A19-4B63-859C-AB73414B8DCD}" dt="2025-06-27T04:11:25.412" v="5705"/>
        <pc:sldMkLst>
          <pc:docMk/>
          <pc:sldMk cId="430837369" sldId="26544"/>
        </pc:sldMkLst>
      </pc:sldChg>
      <pc:sldChg chg="addSp delSp modSp new mod modClrScheme chgLayout">
        <pc:chgData name="Jowen Hillyer (Jowen Hillyer)" userId="9f74e7ff-3169-4a46-81ce-488cc235c101" providerId="ADAL" clId="{F7697120-4A19-4B63-859C-AB73414B8DCD}" dt="2025-06-25T23:16:13.078" v="1652" actId="26606"/>
        <pc:sldMkLst>
          <pc:docMk/>
          <pc:sldMk cId="384018339" sldId="26545"/>
        </pc:sldMkLst>
      </pc:sldChg>
      <pc:sldChg chg="new del">
        <pc:chgData name="Jowen Hillyer (Jowen Hillyer)" userId="9f74e7ff-3169-4a46-81ce-488cc235c101" providerId="ADAL" clId="{F7697120-4A19-4B63-859C-AB73414B8DCD}" dt="2025-06-25T04:43:15.830" v="1584" actId="2696"/>
        <pc:sldMkLst>
          <pc:docMk/>
          <pc:sldMk cId="1685721092" sldId="26545"/>
        </pc:sldMkLst>
      </pc:sldChg>
      <pc:sldChg chg="addSp delSp modSp new mod modClrScheme chgLayout modNotesTx">
        <pc:chgData name="Jowen Hillyer (Jowen Hillyer)" userId="9f74e7ff-3169-4a46-81ce-488cc235c101" providerId="ADAL" clId="{F7697120-4A19-4B63-859C-AB73414B8DCD}" dt="2025-06-26T05:14:15.278" v="4225" actId="113"/>
        <pc:sldMkLst>
          <pc:docMk/>
          <pc:sldMk cId="3623238843" sldId="26546"/>
        </pc:sldMkLst>
      </pc:sldChg>
      <pc:sldChg chg="addSp delSp modSp add mod modNotesTx">
        <pc:chgData name="Jowen Hillyer (Jowen Hillyer)" userId="9f74e7ff-3169-4a46-81ce-488cc235c101" providerId="ADAL" clId="{F7697120-4A19-4B63-859C-AB73414B8DCD}" dt="2025-06-26T05:18:11.806" v="4288" actId="5793"/>
        <pc:sldMkLst>
          <pc:docMk/>
          <pc:sldMk cId="4056258895" sldId="26547"/>
        </pc:sldMkLst>
      </pc:sldChg>
      <pc:sldChg chg="add ord">
        <pc:chgData name="Jowen Hillyer (Jowen Hillyer)" userId="9f74e7ff-3169-4a46-81ce-488cc235c101" providerId="ADAL" clId="{F7697120-4A19-4B63-859C-AB73414B8DCD}" dt="2025-06-25T23:24:26.737" v="1703"/>
        <pc:sldMkLst>
          <pc:docMk/>
          <pc:sldMk cId="3534420964" sldId="26548"/>
        </pc:sldMkLst>
      </pc:sldChg>
      <pc:sldChg chg="modSp new mod ord">
        <pc:chgData name="Jowen Hillyer (Jowen Hillyer)" userId="9f74e7ff-3169-4a46-81ce-488cc235c101" providerId="ADAL" clId="{F7697120-4A19-4B63-859C-AB73414B8DCD}" dt="2025-06-25T23:24:43.390" v="1743" actId="20577"/>
        <pc:sldMkLst>
          <pc:docMk/>
          <pc:sldMk cId="4011165210" sldId="26549"/>
        </pc:sldMkLst>
      </pc:sldChg>
      <pc:sldChg chg="modSp add mod modNotesTx">
        <pc:chgData name="Jowen Hillyer (Jowen Hillyer)" userId="9f74e7ff-3169-4a46-81ce-488cc235c101" providerId="ADAL" clId="{F7697120-4A19-4B63-859C-AB73414B8DCD}" dt="2025-06-27T04:16:28.774" v="5718" actId="20577"/>
        <pc:sldMkLst>
          <pc:docMk/>
          <pc:sldMk cId="3460878516" sldId="26550"/>
        </pc:sldMkLst>
        <pc:spChg chg="mod">
          <ac:chgData name="Jowen Hillyer (Jowen Hillyer)" userId="9f74e7ff-3169-4a46-81ce-488cc235c101" providerId="ADAL" clId="{F7697120-4A19-4B63-859C-AB73414B8DCD}" dt="2025-06-25T23:28:47.347" v="1785" actId="20577"/>
          <ac:spMkLst>
            <pc:docMk/>
            <pc:sldMk cId="3460878516" sldId="26550"/>
            <ac:spMk id="3" creationId="{0E147DE1-540D-6683-3A4E-E188B2BD1053}"/>
          </ac:spMkLst>
        </pc:spChg>
        <pc:spChg chg="mod">
          <ac:chgData name="Jowen Hillyer (Jowen Hillyer)" userId="9f74e7ff-3169-4a46-81ce-488cc235c101" providerId="ADAL" clId="{F7697120-4A19-4B63-859C-AB73414B8DCD}" dt="2025-06-27T04:15:43.154" v="5714" actId="113"/>
          <ac:spMkLst>
            <pc:docMk/>
            <pc:sldMk cId="3460878516" sldId="26550"/>
            <ac:spMk id="5" creationId="{70645F5A-0C67-478D-DD7C-0AD18BF62A0A}"/>
          </ac:spMkLst>
        </pc:spChg>
      </pc:sldChg>
      <pc:sldChg chg="modSp add mod modAnim modNotesTx">
        <pc:chgData name="Jowen Hillyer (Jowen Hillyer)" userId="9f74e7ff-3169-4a46-81ce-488cc235c101" providerId="ADAL" clId="{F7697120-4A19-4B63-859C-AB73414B8DCD}" dt="2025-06-25T23:33:30.992" v="1846" actId="20577"/>
        <pc:sldMkLst>
          <pc:docMk/>
          <pc:sldMk cId="916580447" sldId="26551"/>
        </pc:sldMkLst>
      </pc:sldChg>
      <pc:sldChg chg="modSp add mod modAnim modNotesTx">
        <pc:chgData name="Jowen Hillyer (Jowen Hillyer)" userId="9f74e7ff-3169-4a46-81ce-488cc235c101" providerId="ADAL" clId="{F7697120-4A19-4B63-859C-AB73414B8DCD}" dt="2025-06-25T23:43:53.755" v="1985" actId="20577"/>
        <pc:sldMkLst>
          <pc:docMk/>
          <pc:sldMk cId="1610436610" sldId="26552"/>
        </pc:sldMkLst>
        <pc:spChg chg="mod">
          <ac:chgData name="Jowen Hillyer (Jowen Hillyer)" userId="9f74e7ff-3169-4a46-81ce-488cc235c101" providerId="ADAL" clId="{F7697120-4A19-4B63-859C-AB73414B8DCD}" dt="2025-06-25T23:33:43.056" v="1847"/>
          <ac:spMkLst>
            <pc:docMk/>
            <pc:sldMk cId="1610436610" sldId="26552"/>
            <ac:spMk id="5" creationId="{74ADD14C-2A4E-AE2D-4F55-E3146AEF3A7B}"/>
          </ac:spMkLst>
        </pc:spChg>
      </pc:sldChg>
      <pc:sldChg chg="modSp add modAnim modNotesTx">
        <pc:chgData name="Jowen Hillyer (Jowen Hillyer)" userId="9f74e7ff-3169-4a46-81ce-488cc235c101" providerId="ADAL" clId="{F7697120-4A19-4B63-859C-AB73414B8DCD}" dt="2025-06-25T23:59:34.537" v="2150" actId="20577"/>
        <pc:sldMkLst>
          <pc:docMk/>
          <pc:sldMk cId="2109054393" sldId="26553"/>
        </pc:sldMkLst>
        <pc:spChg chg="mod">
          <ac:chgData name="Jowen Hillyer (Jowen Hillyer)" userId="9f74e7ff-3169-4a46-81ce-488cc235c101" providerId="ADAL" clId="{F7697120-4A19-4B63-859C-AB73414B8DCD}" dt="2025-06-25T23:45:26.785" v="2006" actId="114"/>
          <ac:spMkLst>
            <pc:docMk/>
            <pc:sldMk cId="2109054393" sldId="26553"/>
            <ac:spMk id="5" creationId="{3B606888-EBF3-6E54-2BD8-D5606C7AB321}"/>
          </ac:spMkLst>
        </pc:spChg>
      </pc:sldChg>
      <pc:sldChg chg="addSp delSp modSp add mod modNotesTx">
        <pc:chgData name="Jowen Hillyer (Jowen Hillyer)" userId="9f74e7ff-3169-4a46-81ce-488cc235c101" providerId="ADAL" clId="{F7697120-4A19-4B63-859C-AB73414B8DCD}" dt="2025-06-27T04:11:05.904" v="5703" actId="1076"/>
        <pc:sldMkLst>
          <pc:docMk/>
          <pc:sldMk cId="82136901" sldId="26554"/>
        </pc:sldMkLst>
      </pc:sldChg>
      <pc:sldChg chg="addSp delSp modSp new mod modClrScheme modAnim chgLayout modNotes modNotesTx">
        <pc:chgData name="Jowen Hillyer (Jowen Hillyer)" userId="9f74e7ff-3169-4a46-81ce-488cc235c101" providerId="ADAL" clId="{F7697120-4A19-4B63-859C-AB73414B8DCD}" dt="2025-06-27T04:11:33.804" v="5706"/>
        <pc:sldMkLst>
          <pc:docMk/>
          <pc:sldMk cId="3702334069" sldId="26555"/>
        </pc:sldMkLst>
      </pc:sldChg>
      <pc:sldChg chg="modSp add modAnim modNotes modNotesTx">
        <pc:chgData name="Jowen Hillyer (Jowen Hillyer)" userId="9f74e7ff-3169-4a46-81ce-488cc235c101" providerId="ADAL" clId="{F7697120-4A19-4B63-859C-AB73414B8DCD}" dt="2025-06-27T04:11:17.965" v="5704"/>
        <pc:sldMkLst>
          <pc:docMk/>
          <pc:sldMk cId="3896703706" sldId="26556"/>
        </pc:sldMkLst>
      </pc:sldChg>
      <pc:sldChg chg="modSp add modNotesTx">
        <pc:chgData name="Jowen Hillyer (Jowen Hillyer)" userId="9f74e7ff-3169-4a46-81ce-488cc235c101" providerId="ADAL" clId="{F7697120-4A19-4B63-859C-AB73414B8DCD}" dt="2025-06-26T00:28:30.476" v="2532" actId="20577"/>
        <pc:sldMkLst>
          <pc:docMk/>
          <pc:sldMk cId="1206191354" sldId="26557"/>
        </pc:sldMkLst>
      </pc:sldChg>
      <pc:sldChg chg="modSp add mod modNotes modNotesTx">
        <pc:chgData name="Jowen Hillyer (Jowen Hillyer)" userId="9f74e7ff-3169-4a46-81ce-488cc235c101" providerId="ADAL" clId="{F7697120-4A19-4B63-859C-AB73414B8DCD}" dt="2025-06-26T00:59:54.234" v="2623" actId="20577"/>
        <pc:sldMkLst>
          <pc:docMk/>
          <pc:sldMk cId="194988838" sldId="26558"/>
        </pc:sldMkLst>
        <pc:spChg chg="mod">
          <ac:chgData name="Jowen Hillyer (Jowen Hillyer)" userId="9f74e7ff-3169-4a46-81ce-488cc235c101" providerId="ADAL" clId="{F7697120-4A19-4B63-859C-AB73414B8DCD}" dt="2025-06-26T00:42:50.118" v="2549" actId="20577"/>
          <ac:spMkLst>
            <pc:docMk/>
            <pc:sldMk cId="194988838" sldId="26558"/>
            <ac:spMk id="2" creationId="{3FB53885-C6EA-9719-E9B0-79A3506EF648}"/>
          </ac:spMkLst>
        </pc:spChg>
        <pc:graphicFrameChg chg="mod modGraphic">
          <ac:chgData name="Jowen Hillyer (Jowen Hillyer)" userId="9f74e7ff-3169-4a46-81ce-488cc235c101" providerId="ADAL" clId="{F7697120-4A19-4B63-859C-AB73414B8DCD}" dt="2025-06-26T00:59:54.234" v="2623" actId="20577"/>
          <ac:graphicFrameMkLst>
            <pc:docMk/>
            <pc:sldMk cId="194988838" sldId="26558"/>
            <ac:graphicFrameMk id="6" creationId="{71C700DD-884D-D6B2-16FD-D299D77411EC}"/>
          </ac:graphicFrameMkLst>
        </pc:graphicFrameChg>
      </pc:sldChg>
      <pc:sldChg chg="modSp add mod modNotesTx">
        <pc:chgData name="Jowen Hillyer (Jowen Hillyer)" userId="9f74e7ff-3169-4a46-81ce-488cc235c101" providerId="ADAL" clId="{F7697120-4A19-4B63-859C-AB73414B8DCD}" dt="2025-06-26T02:45:16.879" v="3368" actId="20577"/>
        <pc:sldMkLst>
          <pc:docMk/>
          <pc:sldMk cId="1777248450" sldId="26559"/>
        </pc:sldMkLst>
      </pc:sldChg>
      <pc:sldChg chg="add del">
        <pc:chgData name="Jowen Hillyer (Jowen Hillyer)" userId="9f74e7ff-3169-4a46-81ce-488cc235c101" providerId="ADAL" clId="{F7697120-4A19-4B63-859C-AB73414B8DCD}" dt="2025-06-26T00:59:08.984" v="2584" actId="2696"/>
        <pc:sldMkLst>
          <pc:docMk/>
          <pc:sldMk cId="3965344306" sldId="26559"/>
        </pc:sldMkLst>
      </pc:sldChg>
      <pc:sldChg chg="add del">
        <pc:chgData name="Jowen Hillyer (Jowen Hillyer)" userId="9f74e7ff-3169-4a46-81ce-488cc235c101" providerId="ADAL" clId="{F7697120-4A19-4B63-859C-AB73414B8DCD}" dt="2025-06-26T00:59:16.196" v="2585" actId="2696"/>
        <pc:sldMkLst>
          <pc:docMk/>
          <pc:sldMk cId="1377377282" sldId="26560"/>
        </pc:sldMkLst>
      </pc:sldChg>
      <pc:sldChg chg="add">
        <pc:chgData name="Jowen Hillyer (Jowen Hillyer)" userId="9f74e7ff-3169-4a46-81ce-488cc235c101" providerId="ADAL" clId="{F7697120-4A19-4B63-859C-AB73414B8DCD}" dt="2025-06-26T01:01:39.703" v="2700"/>
        <pc:sldMkLst>
          <pc:docMk/>
          <pc:sldMk cId="3860670661" sldId="26560"/>
        </pc:sldMkLst>
      </pc:sldChg>
      <pc:sldChg chg="addSp delSp modSp new mod modAnim modNotesTx">
        <pc:chgData name="Jowen Hillyer (Jowen Hillyer)" userId="9f74e7ff-3169-4a46-81ce-488cc235c101" providerId="ADAL" clId="{F7697120-4A19-4B63-859C-AB73414B8DCD}" dt="2025-06-27T03:22:10.780" v="5181" actId="14100"/>
        <pc:sldMkLst>
          <pc:docMk/>
          <pc:sldMk cId="160291101" sldId="26561"/>
        </pc:sldMkLst>
      </pc:sldChg>
      <pc:sldChg chg="addSp delSp modSp add mod modClrScheme delAnim modAnim chgLayout modNotesTx">
        <pc:chgData name="Jowen Hillyer (Jowen Hillyer)" userId="9f74e7ff-3169-4a46-81ce-488cc235c101" providerId="ADAL" clId="{F7697120-4A19-4B63-859C-AB73414B8DCD}" dt="2025-06-26T04:58:20.682" v="3996" actId="20577"/>
        <pc:sldMkLst>
          <pc:docMk/>
          <pc:sldMk cId="839719151" sldId="26562"/>
        </pc:sldMkLst>
      </pc:sldChg>
      <pc:sldChg chg="add ord">
        <pc:chgData name="Jowen Hillyer (Jowen Hillyer)" userId="9f74e7ff-3169-4a46-81ce-488cc235c101" providerId="ADAL" clId="{F7697120-4A19-4B63-859C-AB73414B8DCD}" dt="2025-06-27T03:57:09.768" v="5539"/>
        <pc:sldMkLst>
          <pc:docMk/>
          <pc:sldMk cId="4200191944" sldId="26563"/>
        </pc:sldMkLst>
      </pc:sldChg>
      <pc:sldChg chg="modSp add del mod">
        <pc:chgData name="Jowen Hillyer (Jowen Hillyer)" userId="9f74e7ff-3169-4a46-81ce-488cc235c101" providerId="ADAL" clId="{F7697120-4A19-4B63-859C-AB73414B8DCD}" dt="2025-06-26T05:11:11.381" v="4136" actId="2696"/>
        <pc:sldMkLst>
          <pc:docMk/>
          <pc:sldMk cId="3790866497" sldId="26564"/>
        </pc:sldMkLst>
      </pc:sldChg>
      <pc:sldChg chg="modSp add mod modNotesTx">
        <pc:chgData name="Jowen Hillyer (Jowen Hillyer)" userId="9f74e7ff-3169-4a46-81ce-488cc235c101" providerId="ADAL" clId="{F7697120-4A19-4B63-859C-AB73414B8DCD}" dt="2025-06-27T03:58:22.286" v="5551" actId="2710"/>
        <pc:sldMkLst>
          <pc:docMk/>
          <pc:sldMk cId="754120681" sldId="26565"/>
        </pc:sldMkLst>
        <pc:spChg chg="mod">
          <ac:chgData name="Jowen Hillyer (Jowen Hillyer)" userId="9f74e7ff-3169-4a46-81ce-488cc235c101" providerId="ADAL" clId="{F7697120-4A19-4B63-859C-AB73414B8DCD}" dt="2025-06-27T03:56:18.444" v="5537" actId="1076"/>
          <ac:spMkLst>
            <pc:docMk/>
            <pc:sldMk cId="754120681" sldId="26565"/>
            <ac:spMk id="5" creationId="{10A9186E-DDFA-ACD6-1EF4-436D0DE1878A}"/>
          </ac:spMkLst>
        </pc:spChg>
      </pc:sldChg>
      <pc:sldChg chg="add modNotesTx">
        <pc:chgData name="Jowen Hillyer (Jowen Hillyer)" userId="9f74e7ff-3169-4a46-81ce-488cc235c101" providerId="ADAL" clId="{F7697120-4A19-4B63-859C-AB73414B8DCD}" dt="2025-06-27T03:59:35.092" v="5569" actId="113"/>
        <pc:sldMkLst>
          <pc:docMk/>
          <pc:sldMk cId="3307699967" sldId="26566"/>
        </pc:sldMkLst>
      </pc:sldChg>
      <pc:sldChg chg="add modNotesTx">
        <pc:chgData name="Jowen Hillyer (Jowen Hillyer)" userId="9f74e7ff-3169-4a46-81ce-488cc235c101" providerId="ADAL" clId="{F7697120-4A19-4B63-859C-AB73414B8DCD}" dt="2025-06-27T04:00:55.238" v="5635" actId="20577"/>
        <pc:sldMkLst>
          <pc:docMk/>
          <pc:sldMk cId="3008775651" sldId="26567"/>
        </pc:sldMkLst>
      </pc:sldChg>
      <pc:sldChg chg="addSp delSp modSp new mod modClrScheme chgLayout modNotesTx">
        <pc:chgData name="Jowen Hillyer (Jowen Hillyer)" userId="9f74e7ff-3169-4a46-81ce-488cc235c101" providerId="ADAL" clId="{F7697120-4A19-4B63-859C-AB73414B8DCD}" dt="2025-06-27T04:04:07.577" v="5644" actId="1076"/>
        <pc:sldMkLst>
          <pc:docMk/>
          <pc:sldMk cId="1897743722" sldId="26568"/>
        </pc:sldMkLst>
      </pc:sldChg>
      <pc:sldChg chg="addSp delSp modSp new mod modClrScheme chgLayout modNotesTx">
        <pc:chgData name="Jowen Hillyer (Jowen Hillyer)" userId="9f74e7ff-3169-4a46-81ce-488cc235c101" providerId="ADAL" clId="{F7697120-4A19-4B63-859C-AB73414B8DCD}" dt="2025-06-27T04:05:15.538" v="5696" actId="20577"/>
        <pc:sldMkLst>
          <pc:docMk/>
          <pc:sldMk cId="2971313191" sldId="26569"/>
        </pc:sldMkLst>
      </pc:sldChg>
      <pc:sldChg chg="addSp delSp modSp mod modAnim modNotesTx">
        <pc:chgData name="Jowen Hillyer (Jowen Hillyer)" userId="9f74e7ff-3169-4a46-81ce-488cc235c101" providerId="ADAL" clId="{F7697120-4A19-4B63-859C-AB73414B8DCD}" dt="2025-06-27T03:44:29.776" v="5462" actId="20577"/>
        <pc:sldMkLst>
          <pc:docMk/>
          <pc:sldMk cId="943094706" sldId="26570"/>
        </pc:sldMkLst>
      </pc:sldChg>
      <pc:sldChg chg="delSp modSp add mod modNotesTx">
        <pc:chgData name="Jowen Hillyer (Jowen Hillyer)" userId="9f74e7ff-3169-4a46-81ce-488cc235c101" providerId="ADAL" clId="{F7697120-4A19-4B63-859C-AB73414B8DCD}" dt="2025-06-27T03:56:03.783" v="5536" actId="20577"/>
        <pc:sldMkLst>
          <pc:docMk/>
          <pc:sldMk cId="4024860830" sldId="26571"/>
        </pc:sldMkLst>
      </pc:sldChg>
      <pc:sldChg chg="modSp add del mod">
        <pc:chgData name="Jowen Hillyer (Jowen Hillyer)" userId="9f74e7ff-3169-4a46-81ce-488cc235c101" providerId="ADAL" clId="{F7697120-4A19-4B63-859C-AB73414B8DCD}" dt="2025-06-26T22:57:31.847" v="4754" actId="2696"/>
        <pc:sldMkLst>
          <pc:docMk/>
          <pc:sldMk cId="201512558" sldId="26572"/>
        </pc:sldMkLst>
      </pc:sldChg>
      <pc:sldChg chg="addSp delSp modSp add del mod addAnim delAnim modAnim modNotesTx">
        <pc:chgData name="Jowen Hillyer (Jowen Hillyer)" userId="9f74e7ff-3169-4a46-81ce-488cc235c101" providerId="ADAL" clId="{F7697120-4A19-4B63-859C-AB73414B8DCD}" dt="2025-06-27T03:28:11.958" v="5288" actId="478"/>
        <pc:sldMkLst>
          <pc:docMk/>
          <pc:sldMk cId="2246530144" sldId="26572"/>
        </pc:sldMkLst>
      </pc:sldChg>
      <pc:sldChg chg="addSp delSp modSp add mod modAnim modNotesTx">
        <pc:chgData name="Jowen Hillyer (Jowen Hillyer)" userId="9f74e7ff-3169-4a46-81ce-488cc235c101" providerId="ADAL" clId="{F7697120-4A19-4B63-859C-AB73414B8DCD}" dt="2025-06-27T03:39:36.233" v="5413" actId="20577"/>
        <pc:sldMkLst>
          <pc:docMk/>
          <pc:sldMk cId="1810135987" sldId="265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C44F7-3CCB-7E44-F69C-CC28C2B68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C92E9-015A-98E3-801A-17CB39D6A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9BC9E-BEF1-046F-A34B-EBBE809D6D6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Arial" panose="020B0604020202020204" pitchFamily="34" charset="0"/>
              <a:cs typeface="Arial" panose="020B0604020202020204" pitchFamily="34" charset="0"/>
            </a:endParaRPr>
          </a:p>
          <a:p>
            <a:pPr>
              <a:defRPr/>
            </a:pPr>
            <a:r>
              <a:rPr lang="en-AU">
                <a:latin typeface="Arial" panose="020B0604020202020204" pitchFamily="34" charset="0"/>
                <a:cs typeface="Arial" panose="020B0604020202020204" pitchFamily="34" charset="0"/>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p>
          <a:p>
            <a:endParaRPr lang="en-AU"/>
          </a:p>
        </p:txBody>
      </p:sp>
      <p:sp>
        <p:nvSpPr>
          <p:cNvPr id="4" name="Slide Number Placeholder 3">
            <a:extLst>
              <a:ext uri="{FF2B5EF4-FFF2-40B4-BE49-F238E27FC236}">
                <a16:creationId xmlns:a16="http://schemas.microsoft.com/office/drawing/2014/main" id="{7077C6D7-4793-F93F-1C52-00203A509D30}"/>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21581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95CED-3156-DE2D-81E7-520B65440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E021E-CE1B-689D-AF82-6F16299DB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22388-B0AE-DD07-52AB-B9286894DC82}"/>
              </a:ext>
            </a:extLst>
          </p:cNvPr>
          <p:cNvSpPr>
            <a:spLocks noGrp="1"/>
          </p:cNvSpPr>
          <p:nvPr>
            <p:ph type="body" idx="1"/>
          </p:nvPr>
        </p:nvSpPr>
        <p:spPr/>
        <p:txBody>
          <a:bodyPr/>
          <a:lstStyle/>
          <a:p>
            <a:r>
              <a:rPr lang="en-AU" b="1" dirty="0"/>
              <a:t>Teacher note: </a:t>
            </a:r>
            <a:r>
              <a:rPr lang="en-AU" b="0" dirty="0"/>
              <a:t>use this slide to revise some key terms that are important for Year 11 English Extension. Additional notes are provided if you wish to give students more detail. These are written in a conversational tone to model how you might discuss with students. You might like to check for understanding for these key terms before showing the information on the screen.</a:t>
            </a:r>
          </a:p>
          <a:p>
            <a:endParaRPr lang="en-AU" b="1" dirty="0"/>
          </a:p>
          <a:p>
            <a:r>
              <a:rPr lang="en-AU" sz="1600" b="1" kern="1200" dirty="0">
                <a:solidFill>
                  <a:schemeClr val="tx1"/>
                </a:solidFill>
                <a:latin typeface="Public Sans" pitchFamily="2" charset="0"/>
                <a:ea typeface="+mn-ea"/>
                <a:cs typeface="+mn-cs"/>
              </a:rPr>
              <a:t>Additional notes to support classroom discussion:</a:t>
            </a:r>
          </a:p>
          <a:p>
            <a:endParaRPr lang="en-AU" sz="1600" b="1" dirty="0">
              <a:latin typeface="+mj-lt"/>
            </a:endParaRPr>
          </a:p>
          <a:p>
            <a:r>
              <a:rPr lang="en-AU" sz="1600" b="1" dirty="0">
                <a:latin typeface="+mj-lt"/>
              </a:rPr>
              <a:t>Intertextuality </a:t>
            </a:r>
          </a:p>
          <a:p>
            <a:r>
              <a:rPr lang="en-AU" dirty="0"/>
              <a:t>In </a:t>
            </a:r>
            <a:r>
              <a:rPr lang="en-AU" i="1" dirty="0"/>
              <a:t>The Last Man in Europe</a:t>
            </a:r>
            <a:r>
              <a:rPr lang="en-AU" dirty="0"/>
              <a:t>, Glover draws heavily on Orwell’s original writings such as ‘Why I Write’, and of course, </a:t>
            </a:r>
            <a:r>
              <a:rPr lang="en-AU" i="1" dirty="0"/>
              <a:t>Nineteen Eighty-Four</a:t>
            </a:r>
            <a:r>
              <a:rPr lang="en-AU" dirty="0"/>
              <a:t>. But Glover’s aim isn’t to mimic Orwell, it’s to reframe his legacy. He doesn’t just reference Orwell – he enters a conversation with him. He uses Orwell’s own language and context to imagine what was going on as he shaped the novel’s famous bleak ending and asks whether fatalism is the only choice.</a:t>
            </a:r>
          </a:p>
          <a:p>
            <a:endParaRPr lang="en-AU" dirty="0"/>
          </a:p>
          <a:p>
            <a:r>
              <a:rPr lang="en-AU" b="0" dirty="0"/>
              <a:t>Ask students </a:t>
            </a:r>
            <a:r>
              <a:rPr lang="en-AU" dirty="0"/>
              <a:t>(to connect learning by t</a:t>
            </a:r>
            <a:r>
              <a:rPr lang="en-AU" b="0" dirty="0"/>
              <a:t>hinking back to a text they’ve studied before):</a:t>
            </a:r>
          </a:p>
          <a:p>
            <a:pPr marL="285750" indent="-285750">
              <a:buFont typeface="Arial" panose="020B0604020202020204" pitchFamily="34" charset="0"/>
              <a:buChar char="•"/>
            </a:pPr>
            <a:r>
              <a:rPr lang="en-AU" b="0" dirty="0"/>
              <a:t>Why do you think these texts keep being reinterpreted or retold across time?</a:t>
            </a:r>
          </a:p>
          <a:p>
            <a:pPr marL="285750" indent="-285750">
              <a:buFont typeface="Arial" panose="020B0604020202020204" pitchFamily="34" charset="0"/>
              <a:buChar char="•"/>
            </a:pPr>
            <a:r>
              <a:rPr lang="en-AU" b="0" dirty="0"/>
              <a:t>What does it mean when a modern writer “talks back” to a classic -and how does that deepen or complicate our understanding of the original?</a:t>
            </a:r>
          </a:p>
          <a:p>
            <a:endParaRPr lang="en-AU" b="0" dirty="0"/>
          </a:p>
          <a:p>
            <a:r>
              <a:rPr lang="en-AU" sz="1600" b="1" dirty="0">
                <a:latin typeface="+mj-lt"/>
              </a:rPr>
              <a:t>Manifestation</a:t>
            </a:r>
          </a:p>
          <a:p>
            <a:r>
              <a:rPr lang="en-AU" sz="1600" b="0" dirty="0">
                <a:latin typeface="+mj-lt"/>
              </a:rPr>
              <a:t>In this case, </a:t>
            </a:r>
            <a:r>
              <a:rPr lang="en-AU" sz="1600" b="0" i="1" dirty="0">
                <a:latin typeface="+mj-lt"/>
              </a:rPr>
              <a:t>The Last Man in Europe </a:t>
            </a:r>
            <a:r>
              <a:rPr lang="en-AU" sz="1600" b="0" dirty="0">
                <a:latin typeface="+mj-lt"/>
              </a:rPr>
              <a:t>is a manifestation of Orwell’s political and ethical world. Glover doesn’t retell </a:t>
            </a:r>
            <a:r>
              <a:rPr lang="en-AU" sz="1600" b="0" i="1" dirty="0">
                <a:latin typeface="+mj-lt"/>
              </a:rPr>
              <a:t>Nineteen Eighty-Four</a:t>
            </a:r>
            <a:r>
              <a:rPr lang="en-AU" sz="1600" b="0" dirty="0">
                <a:latin typeface="+mj-lt"/>
              </a:rPr>
              <a:t>, but he inhabits the moment before it was finalised. He transforms Orwell’s legacy by showing the internal debate that led to the novel’s devastating conclusion. Through this lens, </a:t>
            </a:r>
            <a:r>
              <a:rPr lang="en-AU" sz="1600" b="0" i="1" dirty="0">
                <a:latin typeface="+mj-lt"/>
              </a:rPr>
              <a:t>Nineteen Eighty-Four</a:t>
            </a:r>
            <a:r>
              <a:rPr lang="en-AU" sz="1600" b="0" dirty="0">
                <a:latin typeface="+mj-lt"/>
              </a:rPr>
              <a:t> becomes not just a dystopia, but a deliberate moral warning – crafted to provoke resistance, not resignation. </a:t>
            </a:r>
          </a:p>
          <a:p>
            <a:endParaRPr lang="en-AU" sz="1600" b="0" i="1" dirty="0">
              <a:latin typeface="+mj-lt"/>
            </a:endParaRPr>
          </a:p>
          <a:p>
            <a:r>
              <a:rPr lang="en-AU" b="0" i="0" dirty="0"/>
              <a:t>Consider extending this discussion using the following prompt</a:t>
            </a:r>
            <a:r>
              <a:rPr lang="en-AU" b="0" i="1" dirty="0"/>
              <a:t>: ‘</a:t>
            </a:r>
            <a:r>
              <a:rPr lang="en-AU" dirty="0"/>
              <a:t>Why might a modern author feel the need to write ‘through’ or ‘back to’ an older text?’</a:t>
            </a:r>
          </a:p>
          <a:p>
            <a:endParaRPr lang="en-AU" dirty="0"/>
          </a:p>
          <a:p>
            <a:r>
              <a:rPr lang="en-AU" b="0" dirty="0"/>
              <a:t>Ask students: </a:t>
            </a:r>
          </a:p>
          <a:p>
            <a:pPr marL="285750" indent="-285750">
              <a:buFont typeface="Arial" panose="020B0604020202020204" pitchFamily="34" charset="0"/>
              <a:buChar char="•"/>
            </a:pPr>
            <a:r>
              <a:rPr lang="en-AU" b="0" dirty="0"/>
              <a:t>Is Glover trying to reclaim something in Orwell’s intent – or reshape it for new audiences?</a:t>
            </a:r>
          </a:p>
          <a:p>
            <a:endParaRPr lang="en-AU" b="1" i="1" dirty="0"/>
          </a:p>
          <a:p>
            <a:pPr>
              <a:buNone/>
            </a:pPr>
            <a:r>
              <a:rPr lang="en-AU" b="1" i="0" dirty="0"/>
              <a:t>Point of view</a:t>
            </a:r>
          </a:p>
          <a:p>
            <a:pPr>
              <a:buNone/>
            </a:pPr>
            <a:r>
              <a:rPr lang="en-AU" dirty="0"/>
              <a:t>You’ve worked with point of view in many forms since year 7, such as first person, third-person omniscient, and multiple narrators. In English Extension, we go further by asking how point of view reveals power, perspective, and ideology. Glover uses a third-person limited perspective with free indirect discourse. This means we hover inside Orwell’s thoughts, without direct speech or full control. It’s a subtle but powerful narrative device. It allows us to feel Orwell’s urgency, his physical decline, and the weight of his ethical decisions, while still recognising the distance between the real man and the imagined one. This technique raises important questions about voice and authorship.</a:t>
            </a:r>
          </a:p>
          <a:p>
            <a:pPr>
              <a:buNone/>
            </a:pPr>
            <a:endParaRPr lang="en-AU" b="1" dirty="0"/>
          </a:p>
          <a:p>
            <a:pPr>
              <a:buNone/>
            </a:pPr>
            <a:r>
              <a:rPr lang="en-AU" b="0" dirty="0"/>
              <a:t>Ask students: </a:t>
            </a:r>
          </a:p>
          <a:p>
            <a:pPr marL="285750" indent="-285750">
              <a:buFont typeface="Arial" panose="020B0604020202020204" pitchFamily="34" charset="0"/>
              <a:buChar char="•"/>
            </a:pPr>
            <a:r>
              <a:rPr lang="en-AU" dirty="0"/>
              <a:t>How close can a modern writer get to someone else’s consciousness?</a:t>
            </a:r>
          </a:p>
          <a:p>
            <a:pPr marL="285750" indent="-285750">
              <a:buFont typeface="Arial" panose="020B0604020202020204" pitchFamily="34" charset="0"/>
              <a:buChar char="•"/>
            </a:pPr>
            <a:r>
              <a:rPr lang="en-AU" dirty="0"/>
              <a:t>What does it mean to speak from another’s point of view, especially someone as politically complex as Orwell?</a:t>
            </a:r>
          </a:p>
          <a:p>
            <a:endParaRPr lang="en-AU" dirty="0"/>
          </a:p>
          <a:p>
            <a:r>
              <a:rPr lang="en-AU" dirty="0"/>
              <a:t>Glover’s narrative stance creates empathy without imitation. It gives us insight into the moral labour of writing during political crisis and reminds students that point of view is never neutral.</a:t>
            </a:r>
          </a:p>
          <a:p>
            <a:endParaRPr lang="en-AU" dirty="0"/>
          </a:p>
          <a:p>
            <a:pPr>
              <a:buNone/>
            </a:pPr>
            <a:r>
              <a:rPr lang="en-AU" b="1" dirty="0"/>
              <a:t>Authorial purpose</a:t>
            </a:r>
          </a:p>
          <a:p>
            <a:pPr>
              <a:buNone/>
            </a:pPr>
            <a:r>
              <a:rPr lang="en-AU" dirty="0"/>
              <a:t>Glover’s authorial purpose goes beyond biography or tribute. He seeks to humanise Orwell, portraying him not as a distant literary figure but as a man under pressure – dying, politically alert, and urgently aware of his message. This portrayal reframes </a:t>
            </a:r>
            <a:r>
              <a:rPr lang="en-AU" i="1" dirty="0"/>
              <a:t>Nineteen Eighty-Four </a:t>
            </a:r>
            <a:r>
              <a:rPr lang="en-AU" dirty="0"/>
              <a:t>as the outcome of a struggle, not a detached masterpiece. Importantly, Glover works to recover the ethical core of Orwell’s work – the desire to expose lies, challenge authoritarianism, and provoke social awareness. He presents </a:t>
            </a:r>
            <a:r>
              <a:rPr lang="en-AU" i="1" dirty="0"/>
              <a:t>Nineteen Eighty-Four</a:t>
            </a:r>
            <a:r>
              <a:rPr lang="en-AU" dirty="0"/>
              <a:t> not as a prophecy we are doomed to live through, but as a deliberate text for action, designed to frighten us into noticing, resisting, and thinking critically. In this way, Glover pushes us to see that authorial purpose is never neutral. Every structural, stylistic, and thematic choice reflects values. </a:t>
            </a:r>
          </a:p>
          <a:p>
            <a:pPr>
              <a:buNone/>
            </a:pPr>
            <a:endParaRPr lang="en-AU" dirty="0"/>
          </a:p>
          <a:p>
            <a:pPr>
              <a:buNone/>
            </a:pPr>
            <a:r>
              <a:rPr lang="en-AU" b="0" dirty="0"/>
              <a:t>Connecting to prior learning in stage 5 (adjust with contextual examples): in Year 10, you may have studied an auteur filmmaker like Taika Waititi (</a:t>
            </a:r>
            <a:r>
              <a:rPr lang="en-AU" b="0" i="1" dirty="0"/>
              <a:t>Boy) </a:t>
            </a:r>
            <a:r>
              <a:rPr lang="en-AU" b="0" dirty="0"/>
              <a:t>or Steven Spielberg (</a:t>
            </a:r>
            <a:r>
              <a:rPr lang="en-AU" b="0" i="1" dirty="0"/>
              <a:t>Schindler’s List</a:t>
            </a:r>
            <a:r>
              <a:rPr lang="en-AU" b="0" dirty="0"/>
              <a:t>, </a:t>
            </a:r>
            <a:r>
              <a:rPr lang="en-AU" b="0" i="1" dirty="0"/>
              <a:t>The Colour Purple</a:t>
            </a:r>
            <a:r>
              <a:rPr lang="en-AU" b="0" dirty="0"/>
              <a:t>). You were likely encouraged to track how their personal context and worldview shaped their stylistic choices – and how those choices reflected authorial purpose. Like Spielberg, who crafts emotional realism to highlight injustice, Glover uses fiction to enter Orwell’s mind and ask questions about the purpose of storytelling itself. What do we want our stories to do – warn, comfort, provoke, or confront?</a:t>
            </a:r>
          </a:p>
          <a:p>
            <a:pPr>
              <a:buNone/>
            </a:pPr>
            <a:endParaRPr lang="en-AU" b="0" dirty="0"/>
          </a:p>
          <a:p>
            <a:pPr>
              <a:buNone/>
            </a:pPr>
            <a:r>
              <a:rPr lang="en-AU" b="0" dirty="0"/>
              <a:t>Ask students: </a:t>
            </a:r>
          </a:p>
          <a:p>
            <a:pPr marL="285750" indent="-285750">
              <a:buFont typeface="Arial" panose="020B0604020202020204" pitchFamily="34" charset="0"/>
              <a:buChar char="•"/>
            </a:pPr>
            <a:r>
              <a:rPr lang="en-AU" dirty="0"/>
              <a:t>What purpose might they adopt when engaging with Orwell themselves? </a:t>
            </a:r>
          </a:p>
          <a:p>
            <a:pPr marL="285750" indent="-285750">
              <a:buFont typeface="Arial" panose="020B0604020202020204" pitchFamily="34" charset="0"/>
              <a:buChar char="•"/>
            </a:pPr>
            <a:r>
              <a:rPr lang="en-AU" dirty="0"/>
              <a:t>What values are they negotiating when they write in response?</a:t>
            </a:r>
            <a:endParaRPr lang="en-AU" b="0" dirty="0"/>
          </a:p>
          <a:p>
            <a:endParaRPr lang="en-AU" b="1" dirty="0"/>
          </a:p>
          <a:p>
            <a:r>
              <a:rPr lang="en-AU" b="1" dirty="0"/>
              <a:t>Reclamation</a:t>
            </a:r>
          </a:p>
          <a:p>
            <a:pPr>
              <a:buNone/>
            </a:pPr>
            <a:r>
              <a:rPr lang="en-AU" dirty="0"/>
              <a:t>While Funder’s act of reclamation centres on giving Eileen O’Shaughnessy a voice in Orwell’s legacy, Glover’s reclamation is more </a:t>
            </a:r>
            <a:r>
              <a:rPr lang="en-AU" dirty="0" err="1"/>
              <a:t>stuble</a:t>
            </a:r>
            <a:r>
              <a:rPr lang="en-AU" dirty="0"/>
              <a:t>, but just as political. He seeks to reclaim </a:t>
            </a:r>
            <a:r>
              <a:rPr lang="en-AU" b="0" dirty="0"/>
              <a:t>Orwell’s original urgency and moral resistance,</a:t>
            </a:r>
            <a:r>
              <a:rPr lang="en-AU" dirty="0"/>
              <a:t> which can be lost in today’s surface-level readings of </a:t>
            </a:r>
            <a:r>
              <a:rPr lang="en-AU" i="1" dirty="0"/>
              <a:t>Nineteen Eighty-Four</a:t>
            </a:r>
            <a:r>
              <a:rPr lang="en-AU" dirty="0"/>
              <a:t> as simply ‘that bleak dystopian novel’.</a:t>
            </a:r>
          </a:p>
          <a:p>
            <a:pPr>
              <a:buNone/>
            </a:pPr>
            <a:endParaRPr lang="en-AU" dirty="0"/>
          </a:p>
          <a:p>
            <a:r>
              <a:rPr lang="en-AU" dirty="0"/>
              <a:t>Glover repositions the novel’s legacy, shifting it from a story of </a:t>
            </a:r>
            <a:r>
              <a:rPr lang="en-AU" b="0" dirty="0"/>
              <a:t>inevitable despair to one of moral responsibility</a:t>
            </a:r>
            <a:r>
              <a:rPr lang="en-AU" dirty="0"/>
              <a:t>. His Orwell doesn’t give up on humanity. He makes a conscious decision to end </a:t>
            </a:r>
            <a:r>
              <a:rPr lang="en-AU" i="1" dirty="0"/>
              <a:t>Nineteen Eighty-Four</a:t>
            </a:r>
            <a:r>
              <a:rPr lang="en-AU" dirty="0"/>
              <a:t> with a warning because he believes that </a:t>
            </a:r>
            <a:r>
              <a:rPr lang="en-AU" b="0" dirty="0"/>
              <a:t>fear might prompt action</a:t>
            </a:r>
            <a:r>
              <a:rPr lang="en-AU" dirty="0"/>
              <a:t>. Glover reclaims </a:t>
            </a:r>
            <a:r>
              <a:rPr lang="en-AU" i="1" dirty="0"/>
              <a:t>Nineteen Eighty-Four</a:t>
            </a:r>
            <a:r>
              <a:rPr lang="en-AU" dirty="0"/>
              <a:t> as a text that is alive, open to dialogue, and still speaking.</a:t>
            </a:r>
          </a:p>
          <a:p>
            <a:endParaRPr lang="en-AU" dirty="0"/>
          </a:p>
          <a:p>
            <a:pPr>
              <a:buNone/>
            </a:pPr>
            <a:r>
              <a:rPr lang="en-AU" b="0" dirty="0"/>
              <a:t>Ask students:</a:t>
            </a:r>
          </a:p>
          <a:p>
            <a:pPr marL="285750" indent="-285750">
              <a:buFont typeface="Arial" panose="020B0604020202020204" pitchFamily="34" charset="0"/>
              <a:buChar char="•"/>
            </a:pPr>
            <a:r>
              <a:rPr lang="en-AU" dirty="0"/>
              <a:t>What does it mean to reclaim a text’s meaning or intent?</a:t>
            </a:r>
          </a:p>
          <a:p>
            <a:pPr marL="285750" indent="-285750">
              <a:buFont typeface="Arial" panose="020B0604020202020204" pitchFamily="34" charset="0"/>
              <a:buChar char="•"/>
            </a:pPr>
            <a:r>
              <a:rPr lang="en-AU" dirty="0"/>
              <a:t>Is reclamation about restoration, or reinterpretation, or both?</a:t>
            </a:r>
          </a:p>
          <a:p>
            <a:endParaRPr lang="en-AU" dirty="0"/>
          </a:p>
          <a:p>
            <a:endParaRPr lang="en-AU" b="0" i="0" dirty="0"/>
          </a:p>
        </p:txBody>
      </p:sp>
      <p:sp>
        <p:nvSpPr>
          <p:cNvPr id="4" name="Slide Number Placeholder 3">
            <a:extLst>
              <a:ext uri="{FF2B5EF4-FFF2-40B4-BE49-F238E27FC236}">
                <a16:creationId xmlns:a16="http://schemas.microsoft.com/office/drawing/2014/main" id="{74775458-6233-AF53-DD74-EDA918442A79}"/>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584707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A5A4A-DBBF-599B-2363-9FD0E55CF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661BF-CFB5-62B9-7CDB-B9B309F03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82E0D-694F-73C8-0D47-6057D7D57F7D}"/>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Public Sans"/>
              </a:rPr>
              <a:t>Teacher note: </a:t>
            </a:r>
            <a:r>
              <a:rPr lang="en-US" b="0" dirty="0">
                <a:latin typeface="Public Sans"/>
              </a:rPr>
              <a:t>use t</a:t>
            </a:r>
            <a:r>
              <a:rPr lang="en-US" dirty="0">
                <a:latin typeface="Public Sans"/>
              </a:rPr>
              <a:t>his slide to help students make connections between </a:t>
            </a:r>
            <a:r>
              <a:rPr lang="en-US" i="1" dirty="0">
                <a:latin typeface="Public Sans"/>
              </a:rPr>
              <a:t>Nineteen Eighty-Four</a:t>
            </a:r>
            <a:r>
              <a:rPr lang="en-US" dirty="0">
                <a:latin typeface="Public Sans"/>
              </a:rPr>
              <a:t> and </a:t>
            </a:r>
            <a:r>
              <a:rPr lang="en-US" i="1" dirty="0">
                <a:latin typeface="Public Sans"/>
              </a:rPr>
              <a:t>The Last Man in Europe</a:t>
            </a:r>
            <a:r>
              <a:rPr lang="en-US" dirty="0">
                <a:latin typeface="Public Sans"/>
              </a:rPr>
              <a:t>, deepening their understanding of how texts can respond to and reinterpret earlier works. It sets up the intertextual work they’ll do in </a:t>
            </a:r>
            <a:r>
              <a:rPr lang="en-US" b="1" dirty="0">
                <a:latin typeface="Public Sans"/>
              </a:rPr>
              <a:t>Phase 4, activity 2 – comparing texts. </a:t>
            </a:r>
            <a:r>
              <a:rPr lang="en-US" b="0" dirty="0">
                <a:latin typeface="Public Sans"/>
              </a:rPr>
              <a:t>Use the example on the slide to prompt discussion, asking students to share ideas for the rest of the table. </a:t>
            </a:r>
            <a:r>
              <a:rPr lang="en-AU" dirty="0"/>
              <a:t>Prompt students to think beyond themes and into </a:t>
            </a:r>
            <a:r>
              <a:rPr lang="en-AU" b="0" dirty="0"/>
              <a:t>literary values and legacy. </a:t>
            </a:r>
            <a:r>
              <a:rPr lang="en-AU" dirty="0"/>
              <a:t>Glover isn’t just interested in what Orwell wrote – he’s interested in why he wrote it, how he suffered for it, and what we should do with it now</a:t>
            </a:r>
            <a:endParaRPr lang="en-US"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i="1"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b="1" i="0" dirty="0">
                <a:latin typeface="Public Sans"/>
              </a:rPr>
              <a:t>Additional notes to help prompt discussion:</a:t>
            </a:r>
          </a:p>
          <a:p>
            <a:r>
              <a:rPr lang="en-AU" dirty="0"/>
              <a:t>Today we’re exploring how Dennis Glover draws on </a:t>
            </a:r>
            <a:r>
              <a:rPr lang="en-AU" i="1" dirty="0"/>
              <a:t>Nineteen Eighty-Four </a:t>
            </a:r>
            <a:r>
              <a:rPr lang="en-AU" dirty="0"/>
              <a:t>and Orwell’s nonfiction to reframe the purpose and legacy of Orwell’s final work. We're going to map some of Orwell’s core ideas and see how Glover responds to, imagines, or repositions them in </a:t>
            </a:r>
            <a:r>
              <a:rPr lang="en-AU" i="1" dirty="0"/>
              <a:t>The Last Man in Europe</a:t>
            </a:r>
            <a:r>
              <a:rPr lang="en-AU" dirty="0"/>
              <a:t>. Let me model one for you. Orwell is known for presenting literature as a tool of political resistance –a way to expose authoritarianism and provoke action. Glover takes this value and asks, What if Orwell made his ending bleak not because he lost hope, but because he wanted to jolt readers into noticing their own complicity? For example, Glover imagines Orwell thinking, ‘To get people to alter the future, he had to terrify them.’ That’s intertextuality with ethical intent. Glover is not just quoting Orwell, he’s reconstructing his motives to highlight the burden of truth-telling.</a:t>
            </a:r>
            <a:endParaRPr lang="en-AU" dirty="0">
              <a:latin typeface="Public Sans"/>
            </a:endParaRPr>
          </a:p>
          <a:p>
            <a:endParaRPr lang="en-US" dirty="0">
              <a:latin typeface="Public Sans"/>
            </a:endParaRPr>
          </a:p>
          <a:p>
            <a:r>
              <a:rPr lang="en-US" dirty="0">
                <a:latin typeface="Public Sans"/>
              </a:rPr>
              <a:t>Here is the completed table making connections between the texts.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Literature as political resistance:</a:t>
            </a:r>
            <a:r>
              <a:rPr lang="en-AU" dirty="0"/>
              <a:t> </a:t>
            </a:r>
            <a:r>
              <a:rPr lang="en-AU" sz="1600" b="0" i="0" u="none" strike="noStrike" kern="1200" dirty="0">
                <a:solidFill>
                  <a:schemeClr val="tx1"/>
                </a:solidFill>
                <a:effectLst/>
                <a:latin typeface="Public Sans" pitchFamily="2" charset="0"/>
                <a:ea typeface="+mn-ea"/>
                <a:cs typeface="+mn-cs"/>
              </a:rPr>
              <a:t>Portrays 1984 as a deliberate act of defiance -a warning crafted to awaken the public. </a:t>
            </a:r>
            <a:r>
              <a:rPr lang="en-AU" dirty="0"/>
              <a:t>Just as Orwell sought to confront authoritarianism, Glover uses fiction to remind us of the moral weight behind those decisions.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Burden of truth-telling:</a:t>
            </a:r>
            <a:r>
              <a:rPr lang="en-AU" dirty="0"/>
              <a:t> </a:t>
            </a:r>
            <a:r>
              <a:rPr lang="en-AU" sz="1600" b="0" i="0" u="none" strike="noStrike" kern="1200" dirty="0">
                <a:solidFill>
                  <a:schemeClr val="tx1"/>
                </a:solidFill>
                <a:effectLst/>
                <a:latin typeface="Public Sans" pitchFamily="2" charset="0"/>
                <a:ea typeface="+mn-ea"/>
                <a:cs typeface="+mn-cs"/>
              </a:rPr>
              <a:t>Imagines Orwell’s struggle to balance honesty with fear, urgency, and literary impact. </a:t>
            </a:r>
            <a:r>
              <a:rPr lang="en-AU" dirty="0"/>
              <a:t>Encourage students to reflect on the emotional and physical toll of Orwell’s writing–this ties into Glover’s portrayal of Orwell’s illness and urgency.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The role of the writer in history:</a:t>
            </a:r>
            <a:r>
              <a:rPr lang="en-AU" dirty="0"/>
              <a:t> </a:t>
            </a:r>
            <a:r>
              <a:rPr lang="en-AU" sz="1600" b="0" i="0" u="none" strike="noStrike" kern="1200" dirty="0">
                <a:solidFill>
                  <a:schemeClr val="tx1"/>
                </a:solidFill>
                <a:effectLst/>
                <a:latin typeface="Public Sans" pitchFamily="2" charset="0"/>
                <a:ea typeface="+mn-ea"/>
                <a:cs typeface="+mn-cs"/>
              </a:rPr>
              <a:t>Repositions Orwell not as a detached observer but as a figure shaping, and shaped by, crisis. </a:t>
            </a:r>
            <a:r>
              <a:rPr lang="en-AU" dirty="0"/>
              <a:t>This connects with Extension 1’s interest in authorship. What does it mean to be remembered as a voice of truth?</a:t>
            </a:r>
          </a:p>
          <a:p>
            <a:endParaRPr lang="en-US" dirty="0">
              <a:latin typeface="Public Sans"/>
            </a:endParaRPr>
          </a:p>
        </p:txBody>
      </p:sp>
      <p:sp>
        <p:nvSpPr>
          <p:cNvPr id="4" name="Slide Number Placeholder 3">
            <a:extLst>
              <a:ext uri="{FF2B5EF4-FFF2-40B4-BE49-F238E27FC236}">
                <a16:creationId xmlns:a16="http://schemas.microsoft.com/office/drawing/2014/main" id="{6A7FAB38-4AF1-5398-C47A-6E6F73FBA81C}"/>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63262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83225-77BA-5B99-94A1-FD7A81A6F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F2901-8785-115A-48D5-FD90581E5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97DDF-FA4D-F193-1AE5-B248060A903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 </a:t>
            </a:r>
            <a:r>
              <a:rPr lang="en-AU" dirty="0">
                <a:latin typeface="Arial" panose="020B0604020202020204" pitchFamily="34" charset="0"/>
                <a:cs typeface="Arial" panose="020B0604020202020204" pitchFamily="34" charset="0"/>
              </a:rPr>
              <a:t>this slide has been used to identify the explicit teaching and learning strategy and should be deleted or hidden when using in a classroom setting.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Chunking learning into manageable components reduces demand on students’ working memory. Sequencing those chunks in a logical progression supports students to incorporate new information into their mental model, or schema (AERO 2024a).</a:t>
            </a:r>
          </a:p>
          <a:p>
            <a:endParaRPr lang="en-AU" dirty="0"/>
          </a:p>
        </p:txBody>
      </p:sp>
      <p:sp>
        <p:nvSpPr>
          <p:cNvPr id="4" name="Slide Number Placeholder 3">
            <a:extLst>
              <a:ext uri="{FF2B5EF4-FFF2-40B4-BE49-F238E27FC236}">
                <a16:creationId xmlns:a16="http://schemas.microsoft.com/office/drawing/2014/main" id="{AB60D26C-6947-098F-F474-F6CC91E6E3FA}"/>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951437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use the 4 quotes on the screen to guide students through an annotation of </a:t>
            </a:r>
            <a:r>
              <a:rPr lang="en-AU" b="1" dirty="0"/>
              <a:t>Core text 2 – extracts from </a:t>
            </a:r>
            <a:r>
              <a:rPr lang="en-AU" b="1" i="1" dirty="0"/>
              <a:t>The Last Man in Europe</a:t>
            </a:r>
            <a:r>
              <a:rPr lang="en-AU" b="1" i="0" dirty="0"/>
              <a:t> by Dennis Glover. </a:t>
            </a:r>
            <a:r>
              <a:rPr lang="en-AU" b="0" i="0" dirty="0"/>
              <a:t>You might like to give the students one quote at a time, or assign each quote to a pair/small group for discussion. Students should find each quote, and then discuss the meaning and significance of each. </a:t>
            </a:r>
            <a:r>
              <a:rPr lang="en-AU" i="0" dirty="0"/>
              <a:t>Glover</a:t>
            </a:r>
            <a:r>
              <a:rPr lang="en-AU" dirty="0"/>
              <a:t> draws from ‘</a:t>
            </a:r>
            <a:r>
              <a:rPr lang="en-AU" i="0" dirty="0"/>
              <a:t>Why I Write’ </a:t>
            </a:r>
            <a:r>
              <a:rPr lang="en-AU" dirty="0"/>
              <a:t>and Orwell’s novel </a:t>
            </a:r>
            <a:r>
              <a:rPr lang="en-AU" i="1" dirty="0"/>
              <a:t>Nineteen Eight-Four</a:t>
            </a:r>
            <a:r>
              <a:rPr lang="en-AU" dirty="0"/>
              <a:t> to anchor his fiction in truth. This is </a:t>
            </a:r>
            <a:r>
              <a:rPr lang="en-AU" b="0" dirty="0"/>
              <a:t>intertextuality not for style, but for ethical engagement. Additional notes are included below to help facilitate classroom discussion. The notes could be provided to students at the end of the discussion to add to their own annotations.</a:t>
            </a:r>
          </a:p>
          <a:p>
            <a:endParaRPr lang="en-AU" b="0" dirty="0"/>
          </a:p>
          <a:p>
            <a:r>
              <a:rPr lang="en-AU" b="1" dirty="0"/>
              <a:t>Additional notes:</a:t>
            </a:r>
          </a:p>
          <a:p>
            <a:r>
              <a:rPr lang="en-AU" b="0" dirty="0"/>
              <a:t>Glover’s use of intertextuality goes beyond allusion – he animates Orwell’s process. He draws directly from ‘Why I Write’ and </a:t>
            </a:r>
            <a:r>
              <a:rPr lang="en-AU" b="0" i="1" dirty="0"/>
              <a:t>Nineteen Eighty-Four</a:t>
            </a:r>
            <a:r>
              <a:rPr lang="en-AU" b="0" dirty="0"/>
              <a:t>, but not just to reference them. He ethically reimagines the stakes of Orwell’s choices, asking:</a:t>
            </a:r>
          </a:p>
          <a:p>
            <a:pPr marL="285750" indent="-285750">
              <a:buFont typeface="Arial" panose="020B0604020202020204" pitchFamily="34" charset="0"/>
              <a:buChar char="•"/>
            </a:pPr>
            <a:r>
              <a:rPr lang="en-AU" b="0" dirty="0"/>
              <a:t>what kind of ending could jolt the reader awake?</a:t>
            </a:r>
          </a:p>
          <a:p>
            <a:pPr marL="285750" indent="-285750">
              <a:buFont typeface="Arial" panose="020B0604020202020204" pitchFamily="34" charset="0"/>
              <a:buChar char="•"/>
            </a:pPr>
            <a:r>
              <a:rPr lang="en-AU" b="0" dirty="0"/>
              <a:t>what does it mean to terrify people into awareness? </a:t>
            </a:r>
          </a:p>
          <a:p>
            <a:pPr marL="0" indent="0">
              <a:buFont typeface="Arial" panose="020B0604020202020204" pitchFamily="34" charset="0"/>
              <a:buNone/>
            </a:pPr>
            <a:endParaRPr lang="en-AU" b="0" dirty="0"/>
          </a:p>
          <a:p>
            <a:pPr marL="0" indent="0">
              <a:buFont typeface="Arial" panose="020B0604020202020204" pitchFamily="34" charset="0"/>
              <a:buNone/>
            </a:pPr>
            <a:r>
              <a:rPr lang="en-AU" b="0" dirty="0"/>
              <a:t>Unlike pastiche or parody, this is manifestation. Glover enters Orwell’s voice to wrestle with his values. The text becomes an intertextual dialogue. Orwell’s </a:t>
            </a:r>
            <a:r>
              <a:rPr lang="en-AU" b="0" i="1" dirty="0"/>
              <a:t>Nineteen Eighty-Four</a:t>
            </a:r>
            <a:r>
              <a:rPr lang="en-AU" b="0" dirty="0"/>
              <a:t> imagined through Glover’s own political lens, shaped by democratic erosion and the rise of surveillance capitalism. Glover transforms Orwell’s final sentences into decisions, not outcomes. This helps students see intertextuality not as spotting references, but interpreting and extending literary value over time.</a:t>
            </a:r>
          </a:p>
          <a:p>
            <a:pPr>
              <a:buNone/>
            </a:pPr>
            <a:endParaRPr lang="en-AU" dirty="0"/>
          </a:p>
          <a:p>
            <a:r>
              <a:rPr lang="en-AU" b="1" dirty="0"/>
              <a:t>‘To get people to alter the future, he had to terrify them.’</a:t>
            </a:r>
          </a:p>
          <a:p>
            <a:r>
              <a:rPr lang="en-AU" dirty="0"/>
              <a:t>This is not a line from Orwell’s actual writing, but Glover’s fictionalised internalisation of Orwell’s thinking. It reflects Orwell’s stated aim in ‘Why I Write’ – to expose political lies and injustices. Here, Glover turns Orwell’s abstract ideals into a lived creative decision, reimagining the bleakness of </a:t>
            </a:r>
            <a:r>
              <a:rPr lang="en-AU" i="1" dirty="0"/>
              <a:t>Nineteen Eighty-Four</a:t>
            </a:r>
            <a:r>
              <a:rPr lang="en-AU" dirty="0"/>
              <a:t> as a necessary shock to future readers.</a:t>
            </a:r>
          </a:p>
          <a:p>
            <a:endParaRPr lang="en-AU" b="1" dirty="0"/>
          </a:p>
          <a:p>
            <a:r>
              <a:rPr lang="en-AU" b="1" dirty="0"/>
              <a:t>‘2 + 2 = 5’</a:t>
            </a:r>
          </a:p>
          <a:p>
            <a:r>
              <a:rPr lang="en-AU" dirty="0"/>
              <a:t>A direct intertextual reference to the ending of </a:t>
            </a:r>
            <a:r>
              <a:rPr lang="en-AU" i="1" dirty="0"/>
              <a:t>Nineteen Eighty-Four</a:t>
            </a:r>
            <a:r>
              <a:rPr lang="en-AU" dirty="0"/>
              <a:t>, but Glover reframes it as an agonising decision Orwell must make. The quote becomes a symbol of submission – yet Glover uses it to highlight Orwell’s conscious choice to prioritise political warning over narrative hope.</a:t>
            </a:r>
          </a:p>
          <a:p>
            <a:endParaRPr lang="en-AU" dirty="0"/>
          </a:p>
          <a:p>
            <a:r>
              <a:rPr lang="en-AU" b="1" dirty="0"/>
              <a:t>‘He had won the victory over himself. He loved Big Brother.’</a:t>
            </a:r>
          </a:p>
          <a:p>
            <a:r>
              <a:rPr lang="en-AU" dirty="0"/>
              <a:t>Glover includes this exact line from </a:t>
            </a:r>
            <a:r>
              <a:rPr lang="en-AU" i="1" dirty="0"/>
              <a:t>Nineteen Eighty-Four</a:t>
            </a:r>
            <a:r>
              <a:rPr lang="en-AU" dirty="0"/>
              <a:t>, but surrounds it with a fictional context of Orwell doubting, reflecting, and deliberately choosing it for impact. It’s not inevitability – it’s strategy.</a:t>
            </a:r>
          </a:p>
          <a:p>
            <a:endParaRPr lang="en-AU" dirty="0"/>
          </a:p>
          <a:p>
            <a:r>
              <a:rPr lang="en-AU" b="1" dirty="0"/>
              <a:t>‘I wanted everyone to understand that I believe freedom will eventually win.’</a:t>
            </a:r>
          </a:p>
          <a:p>
            <a:r>
              <a:rPr lang="en-AU" dirty="0"/>
              <a:t>A fictionalised quote attributed to Orwell near death, speaking directly to the purpose of ‘Why I Write’: writing as political intervention. Glover uses this to suggest that Orwell’s novel wasn’t about despair, but about ethical resistance.</a:t>
            </a:r>
          </a:p>
          <a:p>
            <a:endParaRPr lang="en-AU" dirty="0"/>
          </a:p>
          <a:p>
            <a:endParaRPr lang="en-AU" dirty="0"/>
          </a:p>
          <a:p>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545491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2AC74-B695-F620-812E-43C1FAABB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CBABF-5325-01F9-9258-DA72818D7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26357-34AF-D56C-CC51-C86A1AAF1DE7}"/>
              </a:ext>
            </a:extLst>
          </p:cNvPr>
          <p:cNvSpPr>
            <a:spLocks noGrp="1"/>
          </p:cNvSpPr>
          <p:nvPr>
            <p:ph type="body" idx="1"/>
          </p:nvPr>
        </p:nvSpPr>
        <p:spPr/>
        <p:txBody>
          <a:bodyPr/>
          <a:lstStyle/>
          <a:p>
            <a:pPr>
              <a:buNone/>
            </a:pPr>
            <a:r>
              <a:rPr lang="en-AU" b="1" dirty="0"/>
              <a:t>Teacher note: </a:t>
            </a:r>
            <a:r>
              <a:rPr lang="en-AU" b="0" dirty="0"/>
              <a:t>use this slide to build on the annotations in the previous slide, showing students that a single quote can lead to a discussion on several key language features. Additional notes are included below to help guide class discussion:</a:t>
            </a:r>
          </a:p>
          <a:p>
            <a:pPr>
              <a:buNone/>
            </a:pPr>
            <a:endParaRPr lang="en-AU" b="0" dirty="0"/>
          </a:p>
          <a:p>
            <a:pPr>
              <a:buNone/>
            </a:pPr>
            <a:r>
              <a:rPr lang="en-AU" b="1" dirty="0"/>
              <a:t>Additional notes</a:t>
            </a:r>
          </a:p>
          <a:p>
            <a:pPr>
              <a:buNone/>
            </a:pPr>
            <a:r>
              <a:rPr lang="en-AU" dirty="0"/>
              <a:t>Glover writes in </a:t>
            </a:r>
            <a:r>
              <a:rPr lang="en-AU" b="0" dirty="0"/>
              <a:t>third-person limited, but uses free indirect discourse to collapse distance between narrator and character. Orwell’s thoughts are filtered through narration — we hear his indecision, doubt, and urgency, but not in quotation marks or first-person. </a:t>
            </a:r>
          </a:p>
          <a:p>
            <a:pPr>
              <a:buNone/>
            </a:pPr>
            <a:endParaRPr lang="en-AU" b="0" dirty="0"/>
          </a:p>
          <a:p>
            <a:pPr>
              <a:buNone/>
            </a:pPr>
            <a:r>
              <a:rPr lang="en-AU" b="0" dirty="0"/>
              <a:t>This language device:</a:t>
            </a:r>
          </a:p>
          <a:p>
            <a:pPr marL="285750" indent="-285750">
              <a:lnSpc>
                <a:spcPct val="200000"/>
              </a:lnSpc>
              <a:buFont typeface="Arial" panose="020B0604020202020204" pitchFamily="34" charset="0"/>
              <a:buChar char="•"/>
            </a:pPr>
            <a:r>
              <a:rPr lang="en-AU" b="0" dirty="0"/>
              <a:t>Humanises Orwell: we are inside his creative and ethical struggle</a:t>
            </a:r>
          </a:p>
          <a:p>
            <a:pPr marL="285750" indent="-285750">
              <a:lnSpc>
                <a:spcPct val="200000"/>
              </a:lnSpc>
              <a:buFont typeface="Arial" panose="020B0604020202020204" pitchFamily="34" charset="0"/>
              <a:buChar char="•"/>
            </a:pPr>
            <a:r>
              <a:rPr lang="en-AU" b="0" dirty="0"/>
              <a:t>Preserves critical space: Glover is not impersonating Orwell, but ethically imagining him</a:t>
            </a:r>
          </a:p>
          <a:p>
            <a:pPr marL="285750" indent="-285750">
              <a:lnSpc>
                <a:spcPct val="200000"/>
              </a:lnSpc>
              <a:buFont typeface="Arial" panose="020B0604020202020204" pitchFamily="34" charset="0"/>
              <a:buChar char="•"/>
            </a:pPr>
            <a:r>
              <a:rPr lang="en-AU" b="0" dirty="0"/>
              <a:t>Supports authorial purpose: this point of view allows readers to witness Orwell’s final moments not as biography, but as inner reckoning</a:t>
            </a:r>
          </a:p>
          <a:p>
            <a:pPr>
              <a:lnSpc>
                <a:spcPct val="200000"/>
              </a:lnSpc>
              <a:buFont typeface="Arial" panose="020B0604020202020204" pitchFamily="34" charset="0"/>
              <a:buChar char="•"/>
            </a:pPr>
            <a:endParaRPr lang="en-AU" b="0" dirty="0"/>
          </a:p>
          <a:p>
            <a:pPr>
              <a:buNone/>
            </a:pPr>
            <a:r>
              <a:rPr lang="en-AU" b="1" dirty="0"/>
              <a:t>‘his mind’</a:t>
            </a:r>
            <a:br>
              <a:rPr lang="en-AU" b="0" dirty="0"/>
            </a:br>
            <a:r>
              <a:rPr lang="en-AU" b="0" dirty="0"/>
              <a:t>This immediately signals third-person limited narration. We’re not told what anyone else is thinking, and we’re not given an omniscient view. Glover restricts our access to Orwell’s internal world – we only see what he is thinking, and only through brief glimpses. This maintains narrative control while drawing us into Orwell’s reflective state.</a:t>
            </a:r>
          </a:p>
          <a:p>
            <a:pPr>
              <a:buNone/>
            </a:pPr>
            <a:endParaRPr lang="en-AU" b="0" dirty="0"/>
          </a:p>
          <a:p>
            <a:r>
              <a:rPr lang="en-AU" b="1" dirty="0"/>
              <a:t>‘hovered’</a:t>
            </a:r>
            <a:br>
              <a:rPr lang="en-AU" b="0" dirty="0"/>
            </a:br>
            <a:r>
              <a:rPr lang="en-AU" b="0" dirty="0"/>
              <a:t>The verb ‘hovered’ suggests uncertainty, lightness, and impermanence. Orwell’s thoughts aren’t firm or resolved, they drift around the decision. The word choice helps us feel that we are suspended in his indecision. It’s a subtle but powerful example of free indirect discourse. We’re hearing his thoughts as if from inside his mind, but without quotation marks or narration saying ‘he thought.’</a:t>
            </a:r>
          </a:p>
          <a:p>
            <a:pPr>
              <a:buNone/>
            </a:pPr>
            <a:endParaRPr lang="en-AU" b="1" dirty="0"/>
          </a:p>
          <a:p>
            <a:pPr>
              <a:buNone/>
            </a:pPr>
            <a:r>
              <a:rPr lang="en-AU" b="1" dirty="0"/>
              <a:t>‘doubtful date’</a:t>
            </a:r>
            <a:br>
              <a:rPr lang="en-AU" dirty="0"/>
            </a:br>
            <a:r>
              <a:rPr lang="en-AU" b="0" dirty="0"/>
              <a:t>The alliteration here is intentional, that soft ‘d’ repetition slows the sentence, giving it a sense of pause. It reinforces Orwell’s hesitation. The phrase draws our attention to the weight of naming a year like </a:t>
            </a:r>
            <a:r>
              <a:rPr lang="en-AU" b="0" i="0" dirty="0"/>
              <a:t>1984 – </a:t>
            </a:r>
            <a:r>
              <a:rPr lang="en-AU" b="0" dirty="0"/>
              <a:t>something now iconic – but in Glover’s portrayal, filled with uncertainty. Glover turns what might have seemed like a simple narrative choice into a moment of ethical struggle. </a:t>
            </a:r>
          </a:p>
          <a:p>
            <a:endParaRPr lang="en-AU" dirty="0"/>
          </a:p>
          <a:p>
            <a:endParaRPr lang="en-AU" b="0" dirty="0"/>
          </a:p>
          <a:p>
            <a:endParaRPr lang="en-AU" b="0" dirty="0"/>
          </a:p>
          <a:p>
            <a:endParaRPr lang="en-AU" b="0" dirty="0"/>
          </a:p>
          <a:p>
            <a:endParaRPr lang="en-AU" dirty="0"/>
          </a:p>
        </p:txBody>
      </p:sp>
      <p:sp>
        <p:nvSpPr>
          <p:cNvPr id="4" name="Slide Number Placeholder 3">
            <a:extLst>
              <a:ext uri="{FF2B5EF4-FFF2-40B4-BE49-F238E27FC236}">
                <a16:creationId xmlns:a16="http://schemas.microsoft.com/office/drawing/2014/main" id="{3C59B6BF-F898-20A7-8CCB-43AE61B5AA72}"/>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528780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B9C7A-7C9A-D117-0EA3-2FB86359E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E9F29-280C-978E-F971-E7B4417CFC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6455CE-C861-E16E-6167-B35375A00640}"/>
              </a:ext>
            </a:extLst>
          </p:cNvPr>
          <p:cNvSpPr>
            <a:spLocks noGrp="1"/>
          </p:cNvSpPr>
          <p:nvPr>
            <p:ph type="body" idx="1"/>
          </p:nvPr>
        </p:nvSpPr>
        <p:spPr/>
        <p:txBody>
          <a:bodyPr/>
          <a:lstStyle/>
          <a:p>
            <a:pPr>
              <a:buNone/>
            </a:pPr>
            <a:r>
              <a:rPr lang="en-AU" b="1" dirty="0"/>
              <a:t>Teacher note: </a:t>
            </a:r>
            <a:r>
              <a:rPr lang="en-AU" b="0" dirty="0"/>
              <a:t>use this slide to build on the annotations in the previous slide, building on previous annotations to annotate a longer quote. Additional notes are included below to help guide class discussion:</a:t>
            </a:r>
          </a:p>
          <a:p>
            <a:pPr>
              <a:buNone/>
            </a:pPr>
            <a:endParaRPr lang="en-AU" b="0" dirty="0"/>
          </a:p>
          <a:p>
            <a:pPr>
              <a:buNone/>
            </a:pPr>
            <a:r>
              <a:rPr lang="en-AU" b="1" dirty="0"/>
              <a:t>Additional notes:</a:t>
            </a:r>
          </a:p>
          <a:p>
            <a:pPr>
              <a:buNone/>
            </a:pPr>
            <a:r>
              <a:rPr lang="en-AU" b="0" dirty="0"/>
              <a:t>We’re now looking at how Dennis Glover structures a pivotal moment in </a:t>
            </a:r>
            <a:r>
              <a:rPr lang="en-AU" b="0" i="1" dirty="0"/>
              <a:t>The Last Man in Europe </a:t>
            </a:r>
            <a:r>
              <a:rPr lang="en-AU" b="0" dirty="0"/>
              <a:t>– the point at which Orwell decides what ending to give Nineteen Eighty-Four. The structure and point of view are essential here, because they reveal how Glover negotiates the tension between historical fact, creative speculation, and contemporary values.</a:t>
            </a:r>
            <a:br>
              <a:rPr lang="en-AU" b="0" dirty="0"/>
            </a:br>
            <a:br>
              <a:rPr lang="en-AU" dirty="0"/>
            </a:br>
            <a:r>
              <a:rPr lang="en-AU" b="1" dirty="0"/>
              <a:t>‘</a:t>
            </a:r>
            <a:r>
              <a:rPr lang="en-AU" b="0" dirty="0"/>
              <a:t>Now the power of deciding the future lay in his hands’ – t</a:t>
            </a:r>
            <a:r>
              <a:rPr lang="en-AU" dirty="0"/>
              <a:t>his is a narrative shift. Until now, Orwell felt controlled by the text – but now, he has the power to shape meaning. This line is key to understanding structure: it marks the movement from uncertainty to active authorship.</a:t>
            </a:r>
          </a:p>
          <a:p>
            <a:pPr>
              <a:buNone/>
            </a:pPr>
            <a:endParaRPr lang="en-AU" b="1" dirty="0"/>
          </a:p>
          <a:p>
            <a:pPr>
              <a:buNone/>
            </a:pPr>
            <a:r>
              <a:rPr lang="en-AU" b="0" dirty="0"/>
              <a:t>‘His right index finger hovered over the keyboard’ – t</a:t>
            </a:r>
            <a:r>
              <a:rPr lang="en-AU" dirty="0"/>
              <a:t>his moment signals hesitation -physical, mental, moral. Orwell is imagined here as hovering, suspended between two possible endings. Glover uses this to show us the pause before resolution - the space where ethical doubt lives.</a:t>
            </a:r>
          </a:p>
          <a:p>
            <a:endParaRPr lang="en-AU" dirty="0"/>
          </a:p>
          <a:p>
            <a:pPr>
              <a:buNone/>
            </a:pPr>
            <a:r>
              <a:rPr lang="en-AU" b="0" dirty="0"/>
              <a:t>‘It was a saccharine tablet whose chemical sweetness would rob the novel of its integrity’ – </a:t>
            </a:r>
            <a:r>
              <a:rPr lang="en-AU" dirty="0"/>
              <a:t>Glover uses metaphor to show Orwell’s internal rejection of a hopeful ending. “Saccharine” here isn’t just sweet -it’s artificial. Orwell wants truth, not comfort. This is the moral centre of the passage.</a:t>
            </a:r>
          </a:p>
          <a:p>
            <a:endParaRPr lang="en-AU" b="1" dirty="0"/>
          </a:p>
          <a:p>
            <a:pPr>
              <a:buNone/>
            </a:pPr>
            <a:r>
              <a:rPr lang="en-AU" b="0" dirty="0"/>
              <a:t>‘To get people to alter the future, he had to terrify them’ – t</a:t>
            </a:r>
            <a:r>
              <a:rPr lang="en-AU" dirty="0"/>
              <a:t>his is the climax of the structural arc. Orwell is no longer hesitating , he’s resolved. The bleakness of </a:t>
            </a:r>
            <a:r>
              <a:rPr lang="en-AU" i="1" dirty="0"/>
              <a:t>1984</a:t>
            </a:r>
            <a:r>
              <a:rPr lang="en-AU" dirty="0"/>
              <a:t> is recast not as despair, but strategy. Glover is reframing Orwell’s choice as an act of moral clarity.</a:t>
            </a:r>
          </a:p>
          <a:p>
            <a:endParaRPr lang="en-AU" b="1" dirty="0"/>
          </a:p>
        </p:txBody>
      </p:sp>
      <p:sp>
        <p:nvSpPr>
          <p:cNvPr id="4" name="Slide Number Placeholder 3">
            <a:extLst>
              <a:ext uri="{FF2B5EF4-FFF2-40B4-BE49-F238E27FC236}">
                <a16:creationId xmlns:a16="http://schemas.microsoft.com/office/drawing/2014/main" id="{91E529C1-8C79-D56C-BC44-5C60B412F4D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64030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AU" b="1" dirty="0"/>
              <a:t>Teacher note: </a:t>
            </a:r>
            <a:r>
              <a:rPr lang="en-AU" b="0" dirty="0"/>
              <a:t>use this slide to facilitate a discussion on Orwell as a character within </a:t>
            </a:r>
            <a:r>
              <a:rPr lang="en-AU" b="0" i="1" dirty="0"/>
              <a:t>The Last Man in Europe. </a:t>
            </a:r>
            <a:r>
              <a:rPr lang="en-AU" b="0" i="0" dirty="0"/>
              <a:t>Additional notes are provided below to help facilitate discussion. </a:t>
            </a:r>
          </a:p>
          <a:p>
            <a:pPr>
              <a:buNone/>
            </a:pPr>
            <a:endParaRPr lang="en-AU" b="0" i="0" dirty="0"/>
          </a:p>
          <a:p>
            <a:pPr>
              <a:buNone/>
            </a:pPr>
            <a:r>
              <a:rPr lang="en-AU" b="1" i="0" dirty="0"/>
              <a:t>Additional notes:</a:t>
            </a:r>
          </a:p>
          <a:p>
            <a:pPr>
              <a:buNone/>
            </a:pPr>
            <a:r>
              <a:rPr lang="en-AU" dirty="0"/>
              <a:t>Dennis Glover reimagines Orwell not as a distant public figure, but as a deeply </a:t>
            </a:r>
            <a:r>
              <a:rPr lang="en-AU" i="1" dirty="0"/>
              <a:t>human character </a:t>
            </a:r>
            <a:r>
              <a:rPr lang="en-AU" dirty="0"/>
              <a:t>– physically and ethically vulnerable.</a:t>
            </a:r>
          </a:p>
          <a:p>
            <a:pPr>
              <a:buFont typeface="Arial" panose="020B0604020202020204" pitchFamily="34" charset="0"/>
              <a:buNone/>
            </a:pPr>
            <a:endParaRPr lang="en-AU" dirty="0"/>
          </a:p>
          <a:p>
            <a:pPr marL="285750" indent="-285750">
              <a:buFont typeface="Arial" panose="020B0604020202020204" pitchFamily="34" charset="0"/>
              <a:buChar char="•"/>
            </a:pPr>
            <a:r>
              <a:rPr lang="en-AU" dirty="0"/>
              <a:t>Begin by drawing students’ attention to the </a:t>
            </a:r>
            <a:r>
              <a:rPr lang="en-AU" b="0" dirty="0"/>
              <a:t>quote: </a:t>
            </a:r>
            <a:r>
              <a:rPr lang="en-AU" b="0" i="1" dirty="0"/>
              <a:t>‘</a:t>
            </a:r>
            <a:r>
              <a:rPr lang="en-AU" i="1" dirty="0"/>
              <a:t>With a resolve born as much of mental tiredness as of certainty’. </a:t>
            </a:r>
            <a:r>
              <a:rPr lang="en-AU" dirty="0"/>
              <a:t>This phrase typifies the internal conflict Glover presents. Orwell’s final decisions are not heroic declarations but weary reckonings – shaped as much by exhaustion as by conviction.</a:t>
            </a:r>
          </a:p>
          <a:p>
            <a:pPr>
              <a:buFont typeface="Arial" panose="020B0604020202020204" pitchFamily="34" charset="0"/>
              <a:buNone/>
            </a:pPr>
            <a:endParaRPr lang="en-AU" dirty="0"/>
          </a:p>
          <a:p>
            <a:pPr marL="285750" indent="-285750">
              <a:buFont typeface="Arial" panose="020B0604020202020204" pitchFamily="34" charset="0"/>
              <a:buChar char="•"/>
            </a:pPr>
            <a:r>
              <a:rPr lang="en-AU" dirty="0"/>
              <a:t>Emphasise that this </a:t>
            </a:r>
            <a:r>
              <a:rPr lang="en-AU" b="0" dirty="0"/>
              <a:t>version of Orwell is not the commanding intellectual voice of his essays. Glover’s Orwell is ill, lonely, and reflective. He is writing </a:t>
            </a:r>
            <a:r>
              <a:rPr lang="en-AU" b="0" i="1" dirty="0"/>
              <a:t>Nineteen Eighty-Four</a:t>
            </a:r>
            <a:r>
              <a:rPr lang="en-AU" b="0" dirty="0"/>
              <a:t> in full awareness of his declining health – which reframes the novel not just as political commentary but also as a personal and ethical legacy.</a:t>
            </a:r>
          </a:p>
          <a:p>
            <a:pPr>
              <a:buFont typeface="Arial" panose="020B0604020202020204" pitchFamily="34" charset="0"/>
              <a:buNone/>
            </a:pPr>
            <a:endParaRPr lang="en-AU" b="0" dirty="0"/>
          </a:p>
          <a:p>
            <a:pPr marL="285750" indent="-285750">
              <a:buFont typeface="Arial" panose="020B0604020202020204" pitchFamily="34" charset="0"/>
              <a:buChar char="•"/>
            </a:pPr>
            <a:r>
              <a:rPr lang="en-AU" b="0" dirty="0"/>
              <a:t>Link this portrayal to narrative devices. </a:t>
            </a:r>
            <a:r>
              <a:rPr lang="en-AU" b="0" i="0" dirty="0"/>
              <a:t>Glover’s use of third-person limited, and free indirect discourse allows us to observe Orwell's thoughts and doubts without full narrative control or omniscient access. This preserves narrative restraint while still inviting empathy.</a:t>
            </a:r>
          </a:p>
          <a:p>
            <a:pPr>
              <a:buFont typeface="Arial" panose="020B0604020202020204" pitchFamily="34" charset="0"/>
              <a:buNone/>
            </a:pPr>
            <a:endParaRPr lang="en-AU" b="0" dirty="0"/>
          </a:p>
          <a:p>
            <a:pPr>
              <a:buFont typeface="Arial" panose="020B0604020202020204" pitchFamily="34" charset="0"/>
              <a:buNone/>
            </a:pPr>
            <a:r>
              <a:rPr lang="en-AU" b="1" dirty="0"/>
              <a:t>Key takeaway for students:</a:t>
            </a:r>
            <a:br>
              <a:rPr lang="en-AU" b="0" dirty="0"/>
            </a:br>
            <a:r>
              <a:rPr lang="en-AU" b="0" dirty="0"/>
              <a:t>By positioning Orwell as a character, Glover invites us to re-evaluate Orwell as a writer shaped by circumstances, mortality, and cost. The </a:t>
            </a:r>
            <a:r>
              <a:rPr lang="en-AU" dirty="0"/>
              <a:t>decisions around </a:t>
            </a:r>
            <a:r>
              <a:rPr lang="en-AU" i="1" dirty="0"/>
              <a:t>Nineteen Eighty-Four</a:t>
            </a:r>
            <a:r>
              <a:rPr lang="en-AU" dirty="0"/>
              <a:t> become not only political but profoundly human – and perhaps even reluctant.</a:t>
            </a:r>
          </a:p>
          <a:p>
            <a:pPr>
              <a:buFont typeface="Arial" panose="020B0604020202020204" pitchFamily="34" charset="0"/>
              <a:buChar char="•"/>
            </a:pPr>
            <a:endParaRPr lang="en-AU" dirty="0"/>
          </a:p>
          <a:p>
            <a:pPr>
              <a:buFont typeface="Arial" panose="020B0604020202020204" pitchFamily="34" charset="0"/>
              <a:buNone/>
            </a:pPr>
            <a:r>
              <a:rPr lang="en-AU" b="0" dirty="0"/>
              <a:t>Prompt students to </a:t>
            </a:r>
            <a:r>
              <a:rPr lang="en-AU" dirty="0"/>
              <a:t>consider how this reimagining affects their reading of Orwell’s work. Does it </a:t>
            </a:r>
            <a:r>
              <a:rPr lang="en-AU" i="0" dirty="0"/>
              <a:t>change how they view certainty, truth-telling, or moral clarity in his writing?</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901471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BAED0-DA4D-A6BA-4A61-96445E51F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65167-046F-0288-BE5C-457A1FE09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C5A4-A2BE-EDA0-B868-3A2EE239199D}"/>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b="0">
                <a:latin typeface="Arial" panose="020B0604020202020204" pitchFamily="34" charset="0"/>
                <a:cs typeface="Arial" panose="020B0604020202020204" pitchFamily="34" charset="0"/>
              </a:rPr>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a:latin typeface="Arial" panose="020B0604020202020204" pitchFamily="34" charset="0"/>
              <a:cs typeface="Arial" panose="020B0604020202020204" pitchFamily="34" charset="0"/>
            </a:endParaRPr>
          </a:p>
          <a:p>
            <a:r>
              <a:rPr lang="en-AU" b="0">
                <a:latin typeface="Arial" panose="020B0604020202020204" pitchFamily="34" charset="0"/>
                <a:cs typeface="Arial" panose="020B0604020202020204" pitchFamily="34" charset="0"/>
              </a:rPr>
              <a:t>Teachers analyse the information they collect to make evidence-based instructional decisions. This includes when to move between modelled, guided and independent practice.</a:t>
            </a:r>
          </a:p>
          <a:p>
            <a:endParaRPr lang="en-AU" b="0">
              <a:latin typeface="Arial" panose="020B0604020202020204" pitchFamily="34" charset="0"/>
              <a:cs typeface="Arial" panose="020B0604020202020204" pitchFamily="34" charset="0"/>
            </a:endParaRPr>
          </a:p>
          <a:p>
            <a:r>
              <a:rPr lang="en-AU" b="0">
                <a:latin typeface="Arial" panose="020B0604020202020204" pitchFamily="34" charset="0"/>
                <a:cs typeface="Arial" panose="020B0604020202020204" pitchFamily="34" charset="0"/>
              </a:rPr>
              <a:t>Checking understanding requires teachers to collect the responses of all students (William 2014).</a:t>
            </a:r>
          </a:p>
          <a:p>
            <a:endParaRPr lang="en-AU"/>
          </a:p>
        </p:txBody>
      </p:sp>
      <p:sp>
        <p:nvSpPr>
          <p:cNvPr id="4" name="Slide Number Placeholder 3">
            <a:extLst>
              <a:ext uri="{FF2B5EF4-FFF2-40B4-BE49-F238E27FC236}">
                <a16:creationId xmlns:a16="http://schemas.microsoft.com/office/drawing/2014/main" id="{CE16B12B-AFC7-574A-729B-07E025F895C2}"/>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955215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use the questions on the screen to check for understanding. This can be in a group discussion, or alternatively done as an individual writing activity. Additional notes are provided below to help facilitate a discussion.</a:t>
            </a:r>
          </a:p>
          <a:p>
            <a:pPr>
              <a:buNone/>
            </a:pPr>
            <a:endParaRPr lang="en-AU" b="1" dirty="0"/>
          </a:p>
          <a:p>
            <a:pPr>
              <a:buNone/>
            </a:pPr>
            <a:r>
              <a:rPr lang="en-AU" b="1" dirty="0"/>
              <a:t>Additional notes</a:t>
            </a:r>
            <a:endParaRPr lang="en-AU" dirty="0"/>
          </a:p>
          <a:p>
            <a:pPr>
              <a:lnSpc>
                <a:spcPct val="150000"/>
              </a:lnSpc>
              <a:buFont typeface="Arial" panose="020B0604020202020204" pitchFamily="34" charset="0"/>
              <a:buNone/>
            </a:pPr>
            <a:endParaRPr lang="en-AU" b="0" dirty="0"/>
          </a:p>
          <a:p>
            <a:pPr>
              <a:lnSpc>
                <a:spcPct val="150000"/>
              </a:lnSpc>
              <a:buFont typeface="Arial" panose="020B0604020202020204" pitchFamily="34" charset="0"/>
              <a:buNone/>
            </a:pPr>
            <a:r>
              <a:rPr lang="en-AU" b="0" dirty="0"/>
              <a:t>Question 1</a:t>
            </a:r>
          </a:p>
          <a:p>
            <a:pPr>
              <a:lnSpc>
                <a:spcPct val="150000"/>
              </a:lnSpc>
              <a:buFont typeface="Arial" panose="020B0604020202020204" pitchFamily="34" charset="0"/>
              <a:buNone/>
            </a:pPr>
            <a:r>
              <a:rPr lang="en-AU" b="0" dirty="0"/>
              <a:t>Begin by clarifying the intertextual reference: Orwell’s </a:t>
            </a:r>
            <a:r>
              <a:rPr lang="en-AU" b="0" i="1" dirty="0"/>
              <a:t>Nineteen Eighty-Four</a:t>
            </a:r>
            <a:r>
              <a:rPr lang="en-AU" b="0" dirty="0"/>
              <a:t> uses ‘2 + 2 = 5 as a symbol of enforced ideology -the abandonment of truth under totalitarian pressure. Glover reimagines Orwell not asserting a predetermined moral but weighing the impact of the choice: truth vs control, clarity vs terror. Prompt students to consider the structural arc: Glover builds tension by showing Orwell’s hesitation before resolving to end the novel bleakly. This casts the decision not as cynical, but as a form of moral calculation -warning readers through despair.</a:t>
            </a:r>
          </a:p>
          <a:p>
            <a:pPr>
              <a:lnSpc>
                <a:spcPct val="150000"/>
              </a:lnSpc>
              <a:buFont typeface="Arial" panose="020B0604020202020204" pitchFamily="34" charset="0"/>
              <a:buChar char="•"/>
            </a:pPr>
            <a:endParaRPr lang="en-AU" b="0" dirty="0"/>
          </a:p>
          <a:p>
            <a:pPr>
              <a:lnSpc>
                <a:spcPct val="150000"/>
              </a:lnSpc>
              <a:buFont typeface="Arial" panose="020B0604020202020204" pitchFamily="34" charset="0"/>
              <a:buNone/>
            </a:pPr>
            <a:r>
              <a:rPr lang="en-AU" b="0" dirty="0"/>
              <a:t>Question 2</a:t>
            </a:r>
          </a:p>
          <a:p>
            <a:pPr>
              <a:lnSpc>
                <a:spcPct val="150000"/>
              </a:lnSpc>
              <a:buFont typeface="Arial" panose="020B0604020202020204" pitchFamily="34" charset="0"/>
              <a:buNone/>
            </a:pPr>
            <a:r>
              <a:rPr lang="en-AU" b="0" dirty="0"/>
              <a:t>Guide students to recall Orwell’s essay ‘</a:t>
            </a:r>
            <a:r>
              <a:rPr lang="en-AU" b="0" i="0" dirty="0"/>
              <a:t>Why I Write’</a:t>
            </a:r>
            <a:r>
              <a:rPr lang="en-AU" b="0" dirty="0"/>
              <a:t>, where he identifies political purpose and truth-telling as central to his work. Glover’s line, ‘to get people to alter the future, he had to terrify them,’ reframes </a:t>
            </a:r>
            <a:r>
              <a:rPr lang="en-AU" b="0" i="1" dirty="0"/>
              <a:t>Nineteen Eighty-Four</a:t>
            </a:r>
            <a:r>
              <a:rPr lang="en-AU" b="0" dirty="0"/>
              <a:t> as an intentional act of shock ethics - fear deployed for moral urgency. Encourage students to interrogate how fiction can both echo and extend an author’s values.</a:t>
            </a:r>
          </a:p>
          <a:p>
            <a:endParaRPr lang="en-AU" dirty="0"/>
          </a:p>
          <a:p>
            <a:r>
              <a:rPr lang="en-AU" dirty="0"/>
              <a:t>Question 3</a:t>
            </a:r>
          </a:p>
          <a:p>
            <a:pPr>
              <a:buFont typeface="Arial" panose="020B0604020202020204" pitchFamily="34" charset="0"/>
              <a:buNone/>
            </a:pPr>
            <a:r>
              <a:rPr lang="en-AU" b="0" dirty="0"/>
              <a:t>This question explores how Glover reframes </a:t>
            </a:r>
            <a:r>
              <a:rPr lang="en-AU" b="0" i="1" dirty="0"/>
              <a:t>Nineteen Eighty-Four’s</a:t>
            </a:r>
            <a:r>
              <a:rPr lang="en-AU" b="0" dirty="0"/>
              <a:t> final line.</a:t>
            </a:r>
          </a:p>
          <a:p>
            <a:pPr>
              <a:buFont typeface="Arial" panose="020B0604020202020204" pitchFamily="34" charset="0"/>
              <a:buNone/>
            </a:pPr>
            <a:endParaRPr lang="en-AU" b="0" i="1" dirty="0"/>
          </a:p>
          <a:p>
            <a:pPr>
              <a:buFont typeface="Arial" panose="020B0604020202020204" pitchFamily="34" charset="0"/>
              <a:buNone/>
            </a:pPr>
            <a:r>
              <a:rPr lang="en-AU" b="0" dirty="0"/>
              <a:t>Begin by unpacking the verb ‘hovering’ – Glover’s Orwell delays, contemplates, and struggles before finalising the sentence. This hesitation adds emotional and ethical weight – the novel’s ending becomes a conscious burden, not just a bleak inevitability. Ask students to reflect on how this changes their reading of the text:</a:t>
            </a:r>
          </a:p>
          <a:p>
            <a:pPr>
              <a:buFont typeface="Arial" panose="020B0604020202020204" pitchFamily="34" charset="0"/>
              <a:buNone/>
            </a:pPr>
            <a:endParaRPr lang="en-AU" b="0" dirty="0"/>
          </a:p>
          <a:p>
            <a:pPr>
              <a:buFont typeface="Arial" panose="020B0604020202020204" pitchFamily="34" charset="0"/>
              <a:buNone/>
            </a:pPr>
            <a:r>
              <a:rPr lang="en-AU" b="0" dirty="0"/>
              <a:t>Does </a:t>
            </a:r>
            <a:r>
              <a:rPr lang="en-AU" b="0" i="0" dirty="0"/>
              <a:t>the line ‘He loved Big Brother’ still feel fatalistic? Or does Glover position it as Orwell’s sacrifice to preserve warning over comfort?</a:t>
            </a:r>
          </a:p>
          <a:p>
            <a:pPr>
              <a:buFont typeface="Arial" panose="020B0604020202020204" pitchFamily="34" charset="0"/>
              <a:buNone/>
            </a:pPr>
            <a:endParaRPr lang="en-AU" b="0" dirty="0"/>
          </a:p>
          <a:p>
            <a:pPr>
              <a:buFont typeface="Arial" panose="020B0604020202020204" pitchFamily="34" charset="0"/>
              <a:buNone/>
            </a:pPr>
            <a:r>
              <a:rPr lang="en-AU" b="0" dirty="0"/>
              <a:t>The question prompts students to see authorship as moral labour. Orwell’s fictional creation is a political act, forged under personal and ideological strain.</a:t>
            </a:r>
          </a:p>
          <a:p>
            <a:pPr>
              <a:buFont typeface="Arial" panose="020B0604020202020204" pitchFamily="34" charset="0"/>
              <a:buNone/>
            </a:pPr>
            <a:r>
              <a:rPr lang="en-AU" b="0" dirty="0"/>
              <a:t>Invite discussion about legacy, for example:</a:t>
            </a:r>
          </a:p>
          <a:p>
            <a:pPr marL="133365" lvl="0" indent="-285750">
              <a:buFont typeface="Arial" panose="020B0604020202020204" pitchFamily="34" charset="0"/>
              <a:buChar char="•"/>
            </a:pPr>
            <a:r>
              <a:rPr lang="en-AU" b="0" dirty="0"/>
              <a:t>Glover is reclaiming Orwell from the caricature of prophetic certainty.</a:t>
            </a:r>
          </a:p>
          <a:p>
            <a:pPr marL="133365" lvl="0" indent="-285750">
              <a:buFont typeface="Arial" panose="020B0604020202020204" pitchFamily="34" charset="0"/>
              <a:buChar char="•"/>
            </a:pPr>
            <a:r>
              <a:rPr lang="en-AU" b="0" dirty="0"/>
              <a:t>He reshapes him as a man wrestling with how best to serve future readers-even if that means unsettling them.</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3282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purpose of this slide deck is to provide support for </a:t>
            </a:r>
            <a:r>
              <a:rPr lang="en-AU" b="1" dirty="0"/>
              <a:t>Phase 4, sequence 3 – exploring </a:t>
            </a:r>
            <a:r>
              <a:rPr lang="en-AU" b="1" i="1" dirty="0"/>
              <a:t>Wifedom</a:t>
            </a:r>
            <a:r>
              <a:rPr lang="en-AU" b="1" i="0" dirty="0"/>
              <a:t> and </a:t>
            </a:r>
            <a:r>
              <a:rPr lang="en-AU" b="1" i="1" dirty="0"/>
              <a:t>The Last Man in Europe.</a:t>
            </a:r>
          </a:p>
          <a:p>
            <a:endParaRPr lang="en-AU" b="1" i="1" dirty="0"/>
          </a:p>
          <a:p>
            <a:r>
              <a:rPr lang="en-AU" b="0" i="0" dirty="0"/>
              <a:t>It should be used in conjunction with the program and the resource booklet. Students should first read </a:t>
            </a:r>
            <a:r>
              <a:rPr lang="en-AU" b="1" i="0" dirty="0"/>
              <a:t>Core text 2 – extracts from </a:t>
            </a:r>
            <a:r>
              <a:rPr lang="en-AU" b="1" i="1" dirty="0"/>
              <a:t>The Last Man in Europe </a:t>
            </a:r>
            <a:r>
              <a:rPr lang="en-AU" b="1" i="0" dirty="0"/>
              <a:t>by Dennis Glover.</a:t>
            </a:r>
          </a:p>
          <a:p>
            <a:endParaRPr lang="en-AU" b="1" i="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t>Additional notes are included throughout the slide. These are written in a way to model how a teacher might facilitate a class discussion. </a:t>
            </a:r>
            <a:endParaRPr lang="en-AU" b="0" i="0" dirty="0"/>
          </a:p>
          <a:p>
            <a:endParaRPr lang="en-AU" b="0" i="0"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3174A-E1F7-7C1B-DE88-D52215FA0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79083-823A-16F3-B334-5A12CFB46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396E3-E3EA-3EA6-4D10-230C43D08F9E}"/>
              </a:ext>
            </a:extLst>
          </p:cNvPr>
          <p:cNvSpPr>
            <a:spLocks noGrp="1"/>
          </p:cNvSpPr>
          <p:nvPr>
            <p:ph type="body" idx="1"/>
          </p:nvPr>
        </p:nvSpPr>
        <p:spPr/>
        <p:txBody>
          <a:bodyPr/>
          <a:lstStyle/>
          <a:p>
            <a:r>
              <a:rPr lang="en-AU" b="1" dirty="0"/>
              <a:t>Teacher note: </a:t>
            </a:r>
            <a:r>
              <a:rPr lang="en-AU" dirty="0"/>
              <a:t>this activity can be used as an extended response after students have explored both </a:t>
            </a:r>
            <a:r>
              <a:rPr lang="en-AU" b="1" dirty="0"/>
              <a:t>Core text 2 – extracts from </a:t>
            </a:r>
            <a:r>
              <a:rPr lang="en-AU" b="1" i="1" dirty="0"/>
              <a:t>The Last Man in Europe</a:t>
            </a:r>
            <a:r>
              <a:rPr lang="en-AU" b="1" i="0" dirty="0"/>
              <a:t> by Dennis Glover </a:t>
            </a:r>
            <a:r>
              <a:rPr lang="en-AU" i="0" dirty="0"/>
              <a:t>and </a:t>
            </a:r>
            <a:r>
              <a:rPr lang="en-AU" b="1" i="0" dirty="0"/>
              <a:t>Core text 3 – extracts from </a:t>
            </a:r>
            <a:r>
              <a:rPr lang="en-AU" b="1" i="1" dirty="0"/>
              <a:t>Wifedom: Mrs Orwell’s Invisible Life</a:t>
            </a:r>
            <a:r>
              <a:rPr lang="en-AU" b="1" i="0" dirty="0"/>
              <a:t> by Anna Funder.</a:t>
            </a:r>
            <a:r>
              <a:rPr lang="en-AU" i="0" dirty="0"/>
              <a:t> </a:t>
            </a:r>
          </a:p>
          <a:p>
            <a:endParaRPr lang="en-AU" dirty="0"/>
          </a:p>
          <a:p>
            <a:r>
              <a:rPr lang="en-AU" dirty="0"/>
              <a:t>This question checks students' ability to compare across texts using conceptual language (voice, purpose, legacy, intertextuality).</a:t>
            </a:r>
          </a:p>
          <a:p>
            <a:r>
              <a:rPr lang="en-AU" dirty="0"/>
              <a:t>If more than 30% of students cannot answer confidently: Re-model or co-construct responses with a sample paragrapher-teach the idea of intertextuality not just as reference, but as reinterpretation of values.</a:t>
            </a:r>
          </a:p>
          <a:p>
            <a:r>
              <a:rPr lang="en-AU" dirty="0"/>
              <a:t>If only a few students are unsure: Circulate during independent writing time for targeted scaffolding</a:t>
            </a:r>
          </a:p>
        </p:txBody>
      </p:sp>
      <p:sp>
        <p:nvSpPr>
          <p:cNvPr id="4" name="Slide Number Placeholder 3">
            <a:extLst>
              <a:ext uri="{FF2B5EF4-FFF2-40B4-BE49-F238E27FC236}">
                <a16:creationId xmlns:a16="http://schemas.microsoft.com/office/drawing/2014/main" id="{4405C689-BACD-D444-4B34-D0335DF58DB8}"/>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830652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47DDA-5625-961D-8E1B-DDB9357A9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10C42-067F-708C-8BDD-AA5FB7DAE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76A9C-8BA9-3E2C-BE68-6E8BD05AE61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036257D-5C05-4827-E7CE-D91933F7859F}"/>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584668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dirty="0">
                <a:latin typeface="+mn-lt"/>
                <a:cs typeface="Arial"/>
              </a:rPr>
              <a:t>Teacher note</a:t>
            </a:r>
            <a:r>
              <a:rPr lang="en-AU" sz="1600" dirty="0">
                <a:latin typeface="+mn-lt"/>
                <a:cs typeface="Arial"/>
              </a:rPr>
              <a:t>: this slide has been used to identify the explicit teaching strategies</a:t>
            </a:r>
            <a:r>
              <a:rPr lang="en-AU" sz="1600" dirty="0">
                <a:solidFill>
                  <a:schemeClr val="tx1"/>
                </a:solidFill>
                <a:latin typeface="+mn-lt"/>
              </a:rPr>
              <a:t> sharing learning intentions and sharing success criteria.</a:t>
            </a:r>
            <a:r>
              <a:rPr lang="en-AU" dirty="0">
                <a:latin typeface="+mn-lt"/>
              </a:rPr>
              <a:t> </a:t>
            </a:r>
            <a:r>
              <a:rPr lang="en-AU" sz="1600" dirty="0">
                <a:solidFill>
                  <a:schemeClr val="tx1"/>
                </a:solidFill>
                <a:latin typeface="+mn-lt"/>
              </a:rPr>
              <a:t>This slide</a:t>
            </a:r>
            <a:r>
              <a:rPr lang="en-AU" sz="1600" dirty="0">
                <a:solidFill>
                  <a:srgbClr val="000000"/>
                </a:solidFill>
                <a:latin typeface="+mn-lt"/>
                <a:cs typeface="Arial"/>
              </a:rPr>
              <a:t> </a:t>
            </a:r>
            <a:r>
              <a:rPr lang="en-AU" dirty="0">
                <a:solidFill>
                  <a:srgbClr val="000000"/>
                </a:solidFill>
                <a:latin typeface="+mn-lt"/>
                <a:cs typeface="Arial"/>
              </a:rPr>
              <a:t>could</a:t>
            </a:r>
            <a:r>
              <a:rPr lang="en-AU" dirty="0">
                <a:latin typeface="+mn-lt"/>
                <a:cs typeface="Arial"/>
              </a:rPr>
              <a:t> </a:t>
            </a:r>
            <a:r>
              <a:rPr lang="en-AU" sz="1600" dirty="0">
                <a:latin typeface="+mn-lt"/>
                <a:cs typeface="Arial"/>
              </a:rPr>
              <a:t>be deleted or hidden when </a:t>
            </a:r>
            <a:r>
              <a:rPr lang="en-AU" dirty="0">
                <a:latin typeface="+mn-lt"/>
                <a:cs typeface="Arial"/>
              </a:rPr>
              <a:t>using this content in</a:t>
            </a:r>
            <a:r>
              <a:rPr lang="en-AU" sz="1600" dirty="0">
                <a:latin typeface="+mn-lt"/>
                <a:cs typeface="Arial"/>
              </a:rPr>
              <a:t> a classroom setting.</a:t>
            </a:r>
            <a:r>
              <a:rPr lang="en-AU" dirty="0">
                <a:latin typeface="+mn-lt"/>
                <a:cs typeface="Arial"/>
              </a:rPr>
              <a:t> Alternatively, the teacher could discuss the educational benefit of the process of sharing learning intentions and success criteria and discussing the significance of this learning process. </a:t>
            </a:r>
            <a:r>
              <a:rPr lang="en-AU" sz="1600" dirty="0">
                <a:latin typeface="+mn-lt"/>
                <a:cs typeface="Arial"/>
              </a:rPr>
              <a:t> </a:t>
            </a:r>
            <a:endParaRPr lang="en-US" sz="1600" dirty="0">
              <a:latin typeface="+mn-lt"/>
              <a:cs typeface="Arial"/>
            </a:endParaRPr>
          </a:p>
          <a:p>
            <a:endParaRPr lang="en-AU" sz="1600" dirty="0">
              <a:latin typeface="+mn-lt"/>
              <a:cs typeface="Arial"/>
            </a:endParaRPr>
          </a:p>
          <a:p>
            <a:pPr marL="285750" indent="-285750">
              <a:buFont typeface="Arial"/>
              <a:buChar char="•"/>
            </a:pPr>
            <a:r>
              <a:rPr lang="en-AU" sz="1600" dirty="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mn-lt"/>
                <a:cs typeface="Arial"/>
              </a:rPr>
              <a:t>The success criteria</a:t>
            </a:r>
            <a:r>
              <a:rPr lang="en-AU" sz="1600" b="1" dirty="0">
                <a:solidFill>
                  <a:schemeClr val="tx1"/>
                </a:solidFill>
                <a:latin typeface="+mn-lt"/>
                <a:cs typeface="Arial"/>
              </a:rPr>
              <a:t> </a:t>
            </a:r>
            <a:r>
              <a:rPr lang="en-AU" sz="1600" dirty="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mn-lt"/>
                <a:cs typeface="Arial"/>
              </a:rPr>
              <a:t>Success criteria</a:t>
            </a:r>
            <a:r>
              <a:rPr lang="en-AU" sz="1600" i="0" dirty="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dirty="0">
                <a:solidFill>
                  <a:schemeClr val="tx1"/>
                </a:solidFill>
                <a:latin typeface="+mn-lt"/>
                <a:cs typeface="Arial"/>
              </a:rPr>
              <a:t>(DoE 2025).</a:t>
            </a:r>
            <a:r>
              <a:rPr lang="en-AU" sz="1600" i="0" dirty="0">
                <a:solidFill>
                  <a:schemeClr val="tx1"/>
                </a:solidFill>
                <a:effectLst/>
                <a:latin typeface="+mn-lt"/>
              </a:rPr>
              <a:t> </a:t>
            </a:r>
            <a:endParaRPr lang="en-AU" sz="1600" i="0" dirty="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mn-lt"/>
                <a:cs typeface="Arial"/>
              </a:rPr>
              <a:t>The sample learning intentions and success criteria (LISC) on the following slide are aligned to the syllabus. </a:t>
            </a:r>
            <a:endParaRPr lang="en-AU" sz="1600" dirty="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mn-lt"/>
              </a:rPr>
              <a:t>When designing LISC for students working above or below stage level, or towards Life Skills outcomes, draw on the </a:t>
            </a:r>
            <a:r>
              <a:rPr lang="en-AU" dirty="0">
                <a:latin typeface="+mn-lt"/>
              </a:rPr>
              <a:t>collaborative</a:t>
            </a:r>
            <a:r>
              <a:rPr lang="en-AU" sz="1600" dirty="0">
                <a:solidFill>
                  <a:schemeClr val="tx1"/>
                </a:solidFill>
                <a:latin typeface="+mn-lt"/>
              </a:rPr>
              <a:t> curriculum planning</a:t>
            </a:r>
            <a:r>
              <a:rPr lang="en-AU" sz="1600" i="0" u="none" strike="noStrike" dirty="0">
                <a:solidFill>
                  <a:schemeClr val="tx1"/>
                </a:solidFill>
                <a:effectLst/>
                <a:latin typeface="+mn-lt"/>
                <a:cs typeface="Arial"/>
              </a:rPr>
              <a:t> p</a:t>
            </a:r>
            <a:r>
              <a:rPr lang="en-AU" sz="1600" u="none" dirty="0">
                <a:solidFill>
                  <a:schemeClr val="tx1"/>
                </a:solidFill>
                <a:latin typeface="+mn-lt"/>
              </a:rPr>
              <a:t>rocess </a:t>
            </a:r>
            <a:r>
              <a:rPr lang="en-AU" sz="1600" dirty="0">
                <a:solidFill>
                  <a:schemeClr val="tx1"/>
                </a:solidFill>
                <a:latin typeface="+mn-lt"/>
              </a:rPr>
              <a:t>to ensure LISC is differentiated and aligned with the relevant syllabus outcomes. </a:t>
            </a:r>
            <a:endParaRPr lang="en-AU" sz="1600" dirty="0">
              <a:solidFill>
                <a:schemeClr val="tx1"/>
              </a:solidFill>
              <a:latin typeface="+mn-lt"/>
              <a:cs typeface="Arial"/>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cs typeface="Arial"/>
              </a:rPr>
              <a:t>For more </a:t>
            </a:r>
            <a:r>
              <a:rPr lang="en-AU" b="0" dirty="0">
                <a:latin typeface="+mn-lt"/>
                <a:cs typeface="Arial"/>
              </a:rPr>
              <a:t>information, see:</a:t>
            </a:r>
            <a:endParaRPr lang="en-AU" b="0" strike="sngStrike" dirty="0">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AITSL: </a:t>
            </a:r>
            <a:r>
              <a:rPr lang="en-AU" b="0" dirty="0">
                <a:latin typeface="+mn-lt"/>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learning intentions:  </a:t>
            </a:r>
            <a:r>
              <a:rPr lang="en-AU" dirty="0">
                <a:latin typeface="+mn-lt"/>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success criteria: </a:t>
            </a:r>
            <a:r>
              <a:rPr lang="en-AU" b="0" dirty="0">
                <a:latin typeface="+mn-lt"/>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Collaborative curriculum planning: </a:t>
            </a:r>
            <a:r>
              <a:rPr lang="en-AU" b="0" dirty="0">
                <a:latin typeface="+mn-lt"/>
                <a:cs typeface="Arial"/>
              </a:rPr>
              <a:t>https://educationstandards.nsw.edu.au/wps/portal/nesa/k-10/diversity-in-learning/special-education/collaborative-curriculum-planning</a:t>
            </a:r>
            <a:endParaRPr lang="en-AU" b="0" dirty="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 </a:t>
            </a:r>
            <a:r>
              <a:rPr lang="en-AU" dirty="0">
                <a:latin typeface="Arial"/>
                <a:cs typeface="Arial"/>
              </a:rPr>
              <a:t>adapt the provided learning intention and below sample success criteria, as required, to suit the needs of your students. </a:t>
            </a:r>
            <a:endParaRPr lang="en-US" dirty="0">
              <a:latin typeface="Arial"/>
              <a:cs typeface="Arial"/>
            </a:endParaRPr>
          </a:p>
          <a:p>
            <a:endParaRPr lang="en-AU" dirty="0">
              <a:latin typeface="Arial"/>
              <a:cs typeface="Arial"/>
            </a:endParaRPr>
          </a:p>
          <a:p>
            <a:pPr marL="285750" indent="-285750" algn="l">
              <a:buFont typeface="Arial" panose="020B0604020202020204" pitchFamily="34" charset="0"/>
              <a:buChar char="-"/>
            </a:pPr>
            <a:r>
              <a:rPr lang="en-AU" dirty="0">
                <a:latin typeface="Arial"/>
                <a:cs typeface="Arial"/>
              </a:rPr>
              <a:t>Make clear and relevant annotations on excerpts from The Last Man in Europe highlighting intertextual links to Nineteen Eighty-Four.</a:t>
            </a:r>
          </a:p>
          <a:p>
            <a:pPr marL="285750" indent="-285750" algn="l">
              <a:buFont typeface="Arial" panose="020B0604020202020204" pitchFamily="34" charset="0"/>
              <a:buChar char="-"/>
            </a:pPr>
            <a:r>
              <a:rPr lang="en-AU" dirty="0">
                <a:latin typeface="Arial"/>
                <a:cs typeface="Arial"/>
              </a:rPr>
              <a:t>Identify how Dennis Glover’s context shapes their representation of Orwell, his ideas, and his legacy.</a:t>
            </a:r>
          </a:p>
          <a:p>
            <a:pPr marL="285750" indent="-285750" algn="l">
              <a:buFont typeface="Arial" panose="020B0604020202020204" pitchFamily="34" charset="0"/>
              <a:buChar char="-"/>
            </a:pPr>
            <a:r>
              <a:rPr lang="en-AU" dirty="0">
                <a:latin typeface="Arial"/>
                <a:cs typeface="Arial"/>
              </a:rPr>
              <a:t>Analyse how language, form, and style in these texts communicate distinct values and attitudes.</a:t>
            </a:r>
          </a:p>
          <a:p>
            <a:pPr marL="285750" indent="-285750" algn="l">
              <a:buFont typeface="Arial" panose="020B0604020202020204" pitchFamily="34" charset="0"/>
              <a:buChar char="-"/>
            </a:pPr>
            <a:r>
              <a:rPr lang="en-AU" dirty="0">
                <a:latin typeface="Arial"/>
                <a:cs typeface="Arial"/>
              </a:rPr>
              <a:t>Articulate a personal interpretation of each text’s purpose and how it challenges or deepens your understanding of Nineteen Eighty-Four.</a:t>
            </a:r>
          </a:p>
          <a:p>
            <a:pPr marL="0" indent="0" algn="l">
              <a:lnSpc>
                <a:spcPct val="150000"/>
              </a:lnSpc>
              <a:spcBef>
                <a:spcPts val="1200"/>
              </a:spcBef>
              <a:spcAft>
                <a:spcPts val="600"/>
              </a:spcAft>
              <a:buFont typeface="Calibri"/>
              <a:buNone/>
            </a:pPr>
            <a:endParaRPr lang="en-AU" i="1" dirty="0"/>
          </a:p>
          <a:p>
            <a:pPr marL="0" indent="0" algn="ctr">
              <a:lnSpc>
                <a:spcPct val="150000"/>
              </a:lnSpc>
              <a:spcBef>
                <a:spcPts val="1200"/>
              </a:spcBef>
              <a:spcAft>
                <a:spcPts val="600"/>
              </a:spcAft>
              <a:buFont typeface="Calibri"/>
              <a:buNone/>
            </a:pPr>
            <a:endParaRPr lang="en-AU" i="1" dirty="0">
              <a:latin typeface="Arial"/>
              <a:cs typeface="Arial"/>
            </a:endParaRPr>
          </a:p>
          <a:p>
            <a:pPr marL="285750" indent="-285750">
              <a:buFont typeface="Arial" panose="020B0604020202020204" pitchFamily="34" charset="0"/>
              <a:buChar char="•"/>
            </a:pPr>
            <a:r>
              <a:rPr lang="en-AU" dirty="0">
                <a:latin typeface="Arial"/>
                <a:cs typeface="Arial"/>
              </a:rPr>
              <a:t>LISC is usually shared first or early in the lesson and is explained by the teacher who checks for understanding (DoE 2025). </a:t>
            </a:r>
          </a:p>
          <a:p>
            <a:pPr marL="285750" indent="-285750">
              <a:buFont typeface="Arial" panose="020B0604020202020204" pitchFamily="34" charset="0"/>
              <a:buChar char="•"/>
            </a:pPr>
            <a:r>
              <a:rPr lang="en-AU" dirty="0">
                <a:latin typeface="Arial"/>
                <a:cs typeface="Arial"/>
              </a:rPr>
              <a:t>LISC is referred to regularly to check for understanding, provide feedback or as a self-assessment tool (Wiliam and Leahy 2015). </a:t>
            </a:r>
          </a:p>
          <a:p>
            <a:pPr marL="285750" indent="-285750">
              <a:buFont typeface="Arial" panose="020B0604020202020204" pitchFamily="34" charset="0"/>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latin typeface="Arial"/>
                <a:cs typeface="Arial"/>
              </a:rPr>
              <a:t>For more information, see:</a:t>
            </a:r>
          </a:p>
          <a:p>
            <a:r>
              <a:rPr lang="en-AU" b="1" dirty="0">
                <a:latin typeface="Arial"/>
                <a:cs typeface="Arial"/>
              </a:rPr>
              <a:t>Sharing learning intentions and success criteria: </a:t>
            </a:r>
            <a:r>
              <a:rPr lang="en-AU" dirty="0">
                <a:latin typeface="Arial"/>
                <a:cs typeface="Arial"/>
                <a:hlinkClick r:id="rId3"/>
              </a:rPr>
              <a:t>https://education.nsw.gov.au/content/dam/main-education/documents/teaching-and-learning/curriculum/explicit-teaching/explicit-teaching-technique-guide-lisc-sharing.pdf</a:t>
            </a:r>
            <a:r>
              <a:rPr lang="en-AU" dirty="0">
                <a:latin typeface="Arial"/>
                <a:cs typeface="Arial"/>
              </a:rPr>
              <a:t> </a:t>
            </a:r>
          </a:p>
          <a:p>
            <a:r>
              <a:rPr lang="en-AU" b="1" dirty="0">
                <a:latin typeface="Arial"/>
                <a:cs typeface="Arial"/>
              </a:rPr>
              <a:t>Planning learning intentions and success criteria: </a:t>
            </a:r>
            <a:r>
              <a:rPr lang="en-AU" dirty="0">
                <a:latin typeface="Arial"/>
                <a:cs typeface="Arial"/>
                <a:hlinkClick r:id="rId4"/>
              </a:rPr>
              <a:t>https://education.nsw.gov.au/content/dam/main-education/documents/teaching-and-learning/curriculum/explicit-teaching/explicit-teaching-technique-guide-lisc-planning.pdf</a:t>
            </a:r>
            <a:endParaRPr lang="en-AU" dirty="0">
              <a:latin typeface="Arial"/>
              <a:cs typeface="Arial"/>
            </a:endParaRPr>
          </a:p>
          <a:p>
            <a:endParaRPr lang="en-AU" b="1" dirty="0">
              <a:latin typeface="Arial" panose="020B0604020202020204" pitchFamily="34" charset="0"/>
              <a:cs typeface="Arial" panose="020B0604020202020204" pitchFamily="34" charset="0"/>
            </a:endParaRPr>
          </a:p>
          <a:p>
            <a:pPr marL="171450" indent="-171450">
              <a:buFont typeface="Calibri"/>
              <a:buChar char="-"/>
            </a:pPr>
            <a:endParaRPr lang="en-AU" dirty="0"/>
          </a:p>
          <a:p>
            <a:pPr marL="0" indent="0">
              <a:buFont typeface="Arial"/>
              <a:buNone/>
            </a:pPr>
            <a:r>
              <a:rPr lang="en-AU" b="1" dirty="0">
                <a:latin typeface="Arial" panose="020B0604020202020204" pitchFamily="34" charset="0"/>
                <a:cs typeface="Arial" panose="020B0604020202020204" pitchFamily="34" charset="0"/>
              </a:rPr>
              <a:t>Suggested success criteria</a:t>
            </a:r>
          </a:p>
          <a:p>
            <a:pPr marL="0" indent="0">
              <a:buFont typeface="Arial"/>
              <a:buNone/>
            </a:pPr>
            <a:endParaRPr lang="en-AU" b="1" dirty="0">
              <a:latin typeface="Arial" panose="020B0604020202020204" pitchFamily="34" charset="0"/>
              <a:cs typeface="Arial" panose="020B0604020202020204" pitchFamily="34" charset="0"/>
            </a:endParaRPr>
          </a:p>
          <a:p>
            <a:pPr marL="342900" lvl="0" indent="-342900">
              <a:lnSpc>
                <a:spcPct val="150000"/>
              </a:lnSpc>
              <a:spcBef>
                <a:spcPts val="1200"/>
              </a:spcBef>
              <a:spcAft>
                <a:spcPts val="600"/>
              </a:spcAft>
              <a:buFont typeface="Calibri" panose="05050102010706020507" pitchFamily="18" charset="2"/>
              <a:buChar char="-"/>
            </a:pPr>
            <a:endParaRPr lang="en-AU" sz="1800" dirty="0">
              <a:effectLst/>
              <a:ea typeface="Calibri" panose="020F0502020204030204" pitchFamily="34" charset="0"/>
            </a:endParaRPr>
          </a:p>
          <a:p>
            <a:pPr marL="0" indent="0">
              <a:buFont typeface="Arial"/>
              <a:buNone/>
            </a:pPr>
            <a:endParaRPr lang="en-AU" b="1" dirty="0">
              <a:latin typeface="Arial" panose="020B0604020202020204" pitchFamily="34" charset="0"/>
              <a:cs typeface="Arial" panose="020B0604020202020204" pitchFamily="34" charset="0"/>
            </a:endParaRP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7473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5C34A-28AC-7F30-44E3-FC21664C7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20040-D876-B5BD-5F7C-AFE1F2D87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AB7A7-5C37-1B60-4596-5099EB88C4C7}"/>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 </a:t>
            </a:r>
            <a:r>
              <a:rPr lang="en-AU" b="0" dirty="0">
                <a:latin typeface="Arial" panose="020B0604020202020204" pitchFamily="34" charset="0"/>
                <a:cs typeface="Arial" panose="020B0604020202020204" pitchFamily="34" charset="0"/>
              </a:rPr>
              <a:t>i</a:t>
            </a:r>
            <a:r>
              <a:rPr lang="en-AU" dirty="0">
                <a:latin typeface="Arial" panose="020B0604020202020204" pitchFamily="34" charset="0"/>
                <a:cs typeface="Arial" panose="020B0604020202020204" pitchFamily="34" charset="0"/>
              </a:rPr>
              <a:t>n the following slides, teachers provide details about the context and purpose of Anna Funder’s </a:t>
            </a:r>
            <a:r>
              <a:rPr lang="en-AU" i="1" dirty="0">
                <a:latin typeface="Arial" panose="020B0604020202020204" pitchFamily="34" charset="0"/>
                <a:cs typeface="Arial" panose="020B0604020202020204" pitchFamily="34" charset="0"/>
              </a:rPr>
              <a:t>Wifedom. </a:t>
            </a:r>
            <a:r>
              <a:rPr lang="en-AU" i="0" dirty="0">
                <a:latin typeface="Arial" panose="020B0604020202020204" pitchFamily="34" charset="0"/>
                <a:cs typeface="Arial" panose="020B0604020202020204" pitchFamily="34" charset="0"/>
              </a:rPr>
              <a:t>Students are then guided through a ‘I do’, ‘we do’, ‘you do’ discussion.</a:t>
            </a: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19329BB4-CCB5-9E92-7123-9705BDB192C8}"/>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6291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AU" b="1" dirty="0"/>
              <a:t>Teacher note: </a:t>
            </a:r>
            <a:r>
              <a:rPr lang="en-AU" b="0" dirty="0"/>
              <a:t>use this slide to introduce the context of </a:t>
            </a:r>
            <a:r>
              <a:rPr lang="en-AU" b="0" i="1" dirty="0"/>
              <a:t>The Last Man in Europe. </a:t>
            </a:r>
            <a:r>
              <a:rPr lang="en-AU" b="0" i="0" dirty="0"/>
              <a:t>The quote at the top of the slide can be used as a discussion prompt to think about how Glover’s context might have shaped his ideas. </a:t>
            </a:r>
          </a:p>
          <a:p>
            <a:pPr>
              <a:buNone/>
            </a:pPr>
            <a:endParaRPr lang="en-AU" b="0" i="0" dirty="0"/>
          </a:p>
          <a:p>
            <a:r>
              <a:rPr lang="en-AU" dirty="0"/>
              <a:t>Use this slide to anchor students in Glover’s world. Explain that while Orwell was writing at the tail end of WWII and in the grip of tuberculosis, Glover is writing in a world where political truth is under threat from media manipulation, populism, and authoritarian drift. Make explicit the parallels between Orwell’s time and Glover’s -both authors are grappling with how to communicate urgent truths to a distracted or complicit society. Point out that Glover’s background as a political speechwriter is significant because he understands how language is used to persuade, manipulate, and resist. His decision to frame Orwell’s writing process through fiction is strategic. He wants us to think about why writers choose particular endings, and what responsibility they carry. Let students know that understanding Glover’s purpose will help them shape their own position.</a:t>
            </a:r>
          </a:p>
          <a:p>
            <a:pPr>
              <a:buFont typeface="Arial" panose="020B0604020202020204" pitchFamily="34" charset="0"/>
              <a:buChar char="•"/>
            </a:pP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26767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D19B-3528-2C02-CF45-761724AFC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FCBEF-8AAB-247A-D18D-95E50CE6D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15D2B-0B3B-2A06-A802-B970BDE05EA8}"/>
              </a:ext>
            </a:extLst>
          </p:cNvPr>
          <p:cNvSpPr>
            <a:spLocks noGrp="1"/>
          </p:cNvSpPr>
          <p:nvPr>
            <p:ph type="body" idx="1"/>
          </p:nvPr>
        </p:nvSpPr>
        <p:spPr/>
        <p:txBody>
          <a:bodyPr/>
          <a:lstStyle/>
          <a:p>
            <a:r>
              <a:rPr lang="en-AU" b="1" dirty="0"/>
              <a:t>Teacher note: </a:t>
            </a:r>
            <a:r>
              <a:rPr lang="en-AU" dirty="0"/>
              <a:t>the points on the slide can be used to introduce students to some ideas about the purpose of </a:t>
            </a:r>
            <a:r>
              <a:rPr lang="en-AU" i="1" dirty="0"/>
              <a:t>The Last Man in Europe</a:t>
            </a:r>
            <a:r>
              <a:rPr lang="en-AU" i="0" dirty="0"/>
              <a:t>. Use these notes to facilitate a class discussion about how this might have shaped the ideas in the extract.</a:t>
            </a:r>
            <a:endParaRPr lang="en-AU" dirty="0"/>
          </a:p>
          <a:p>
            <a:endParaRPr lang="en-AU" dirty="0"/>
          </a:p>
          <a:p>
            <a:r>
              <a:rPr lang="en-AU" b="1" dirty="0"/>
              <a:t>Additional notes are provided below to support classroom discussion:</a:t>
            </a:r>
          </a:p>
          <a:p>
            <a:endParaRPr lang="en-AU" dirty="0"/>
          </a:p>
          <a:p>
            <a:r>
              <a:rPr lang="en-AU" dirty="0"/>
              <a:t>Begin by reinforcing to students that Glover is not just telling a story , he is deliberately shaping how we interpret Orwell's legacy. He wants to complicate the fatalistic reading of </a:t>
            </a:r>
            <a:r>
              <a:rPr lang="en-AU" i="1" dirty="0"/>
              <a:t>Nineteen Eighty-Four </a:t>
            </a:r>
            <a:r>
              <a:rPr lang="en-AU" dirty="0"/>
              <a:t>and instead highlight its capacity to provoke action.</a:t>
            </a:r>
          </a:p>
          <a:p>
            <a:endParaRPr lang="en-AU" dirty="0"/>
          </a:p>
          <a:p>
            <a:r>
              <a:rPr lang="en-AU" dirty="0"/>
              <a:t>Then, walk through each bullet point as a stage in Glover’s thinking.  Encourage students to notice how Glover’s purpose is not didactic, but exploratory. He doesn’t claim to know what Orwell would think – but he uses literary imagination to fill in the ethical and creative tension that Orwell’s own texts gesture toward. </a:t>
            </a:r>
          </a:p>
          <a:p>
            <a:endParaRPr lang="en-AU" dirty="0"/>
          </a:p>
          <a:p>
            <a:r>
              <a:rPr lang="en-AU" dirty="0"/>
              <a:t>The first few are about reframing Orwell as a person facing mortality and political urgency – someone making conscious decisions about what legacy to leave.</a:t>
            </a:r>
          </a:p>
          <a:p>
            <a:endParaRPr lang="en-AU" dirty="0"/>
          </a:p>
          <a:p>
            <a:pPr marL="0" indent="0">
              <a:buFont typeface="Arial" panose="020B0604020202020204" pitchFamily="34" charset="0"/>
              <a:buNone/>
            </a:pPr>
            <a:r>
              <a:rPr lang="en-AU" b="1" dirty="0"/>
              <a:t>To humanise Orwell and contextualise his final work as both a personal reckoning and political act. </a:t>
            </a:r>
          </a:p>
          <a:p>
            <a:pPr marL="0" indent="0">
              <a:buFont typeface="Arial" panose="020B0604020202020204" pitchFamily="34" charset="0"/>
              <a:buNone/>
            </a:pPr>
            <a:r>
              <a:rPr lang="en-AU" b="0" dirty="0"/>
              <a:t>Remind students that Orwell was dying while writing </a:t>
            </a:r>
            <a:r>
              <a:rPr lang="en-AU" b="0" i="1" dirty="0"/>
              <a:t>Nineteen Eighty-Four</a:t>
            </a:r>
            <a:r>
              <a:rPr lang="en-AU" b="0" dirty="0"/>
              <a:t>. Glover highlights this not for sentimentality, but to frame the urgency and weight of Orwell’s decisions. This also reminds us that writers are not distant intellectuals, but people grappling with life and ethics.</a:t>
            </a:r>
          </a:p>
          <a:p>
            <a:pPr marL="0" indent="0">
              <a:buFont typeface="Arial" panose="020B0604020202020204" pitchFamily="34" charset="0"/>
              <a:buNone/>
            </a:pPr>
            <a:endParaRPr lang="en-AU" b="0" dirty="0"/>
          </a:p>
          <a:p>
            <a:r>
              <a:rPr lang="en-AU" b="1" dirty="0"/>
              <a:t>To question how writers navigate truth, fear and artistic integrity under historical pressure. </a:t>
            </a:r>
          </a:p>
          <a:p>
            <a:r>
              <a:rPr lang="en-AU" b="0" dirty="0"/>
              <a:t>Glover shows us that writing is not a neutral act. He imagines Orwell making trade-offs, balancing artistic truth with public impact. This raises questions students should also ask in their own critical writing. What are the costs of telling the truth?</a:t>
            </a:r>
          </a:p>
          <a:p>
            <a:endParaRPr lang="en-AU" b="0" dirty="0"/>
          </a:p>
          <a:p>
            <a:r>
              <a:rPr lang="en-AU" b="1" dirty="0"/>
              <a:t>To position Nineteen Eighty-Four as an ongoing dialogue, not a sealed dystopia. </a:t>
            </a:r>
          </a:p>
          <a:p>
            <a:r>
              <a:rPr lang="en-AU" b="0" dirty="0"/>
              <a:t>Invite students to think of the novel as unfinished, not in form, but in meaning. Glover suggests we are still participants in the text’s political conversation. That is why reinterpretation matters.</a:t>
            </a:r>
          </a:p>
          <a:p>
            <a:endParaRPr lang="en-AU" b="0" dirty="0"/>
          </a:p>
          <a:p>
            <a:r>
              <a:rPr lang="en-AU" b="1" dirty="0"/>
              <a:t>To ask ‘how does one write to change the future?’</a:t>
            </a:r>
          </a:p>
          <a:p>
            <a:r>
              <a:rPr lang="en-AU" b="0" dirty="0"/>
              <a:t>This is central to Glover’s framing. He doesn’t just imagine Orwell finishing a book. He imagines Orwell asking: Will this shake people awake? Students should consider what it means to write for transformation, not just for truth.</a:t>
            </a:r>
          </a:p>
          <a:p>
            <a:endParaRPr lang="en-AU" b="0" dirty="0"/>
          </a:p>
          <a:p>
            <a:r>
              <a:rPr lang="en-AU" b="1" dirty="0"/>
              <a:t>To foreground the moral and imaginative labour involved in writing politically charged fiction</a:t>
            </a:r>
            <a:r>
              <a:rPr lang="en-AU" b="0" dirty="0"/>
              <a:t>. </a:t>
            </a:r>
          </a:p>
          <a:p>
            <a:r>
              <a:rPr lang="en-AU" b="0" dirty="0"/>
              <a:t>This point helps students appreciate that political fiction requires both ethical reflection and artistic courage. Glover respects Orwell not just for what he wrote, but for the inner conflict it took to write it.</a:t>
            </a:r>
          </a:p>
          <a:p>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To recover the ethical core of </a:t>
            </a:r>
            <a:r>
              <a:rPr lang="en-AU" b="1" i="1" dirty="0"/>
              <a:t>Nineteen Eighty-Four</a:t>
            </a:r>
            <a:r>
              <a:rPr lang="en-AU" b="1" dirty="0"/>
              <a:t>, redirecting its reception from fatalism to agency.</a:t>
            </a:r>
            <a:r>
              <a:rPr lang="en-AU" dirty="0"/>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Many read Orwell’s novel as a bleak warning. Glover reframes it as a call to action (a text that terrifies so that it might awaken). This repositioning shifts the reader’s responsibility: don’t admire the warning – respond to it.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To interrogate how contemporary authors can participate in shaping literary legacy</a:t>
            </a:r>
            <a:r>
              <a:rPr lang="en-AU" b="0" dirty="0"/>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End by inviting students to think of Glover’s work as a literary act of stewardship , not rewriting Orwell, but honouring and challenging him. It models what students themselves are being asked to do in their Letter to Orwell. The first few are about reframing Orwell as a person facing mortality and political urgency – someone making conscious decisions about what legacy to leave. The latter points emphasise Glover’s own intervention. He’s asking how fiction can be ethically responsible in a time of political crisis.</a:t>
            </a:r>
          </a:p>
          <a:p>
            <a:endParaRPr lang="en-AU" b="1" dirty="0"/>
          </a:p>
        </p:txBody>
      </p:sp>
      <p:sp>
        <p:nvSpPr>
          <p:cNvPr id="4" name="Slide Number Placeholder 3">
            <a:extLst>
              <a:ext uri="{FF2B5EF4-FFF2-40B4-BE49-F238E27FC236}">
                <a16:creationId xmlns:a16="http://schemas.microsoft.com/office/drawing/2014/main" id="{13F361DA-4B01-7CAE-7425-14811AD00483}"/>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463924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FA5BA-8BDE-5EEB-D371-449458546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B94E1-F9B0-56C2-7F44-F82A3D675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34339-8632-5721-CA10-C6672BE239A9}"/>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a:t>
            </a:r>
            <a:r>
              <a:rPr lang="en-AU" dirty="0"/>
              <a:t>his discussion helps students actively engage with the ‘why’ behind Glover’s  text. We are guiding them to understand how personal and historical context informs literary choices, a foundational concept for the Texts, culture and value focus area. This activity helps prepare them for </a:t>
            </a:r>
            <a:r>
              <a:rPr lang="en-AU" b="1" dirty="0"/>
              <a:t>Core formative task 3 – letter to George Orwell. </a:t>
            </a:r>
            <a:r>
              <a:rPr lang="en-AU" b="0" dirty="0"/>
              <a:t>It </a:t>
            </a:r>
            <a:r>
              <a:rPr lang="en-AU" dirty="0"/>
              <a:t>prepares them to think about what it means to respond to a legacy text – how to write with rather than over a powerful voice.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Notes are included below to help guide students through the discussion. Begin by sharing your ideas for the first question as an example (‘I do’). Use questions 2, 3 and 4 as a class discussion, using the notes below to facilitate (‘we do’). Question 5 is a writing activity that helps students with </a:t>
            </a:r>
            <a:r>
              <a:rPr lang="en-AU" b="1" dirty="0"/>
              <a:t>Core formative task 3 – letter to George Orwell</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r>
              <a:rPr lang="en-AU" b="1" dirty="0"/>
              <a:t>Additional notes:</a:t>
            </a:r>
          </a:p>
          <a:p>
            <a:pPr>
              <a:buFont typeface="Arial" panose="020B0604020202020204" pitchFamily="34" charset="0"/>
              <a:buNone/>
            </a:pPr>
            <a:endParaRPr lang="en-AU" b="1" u="none" dirty="0"/>
          </a:p>
          <a:p>
            <a:pPr>
              <a:buFont typeface="Arial" panose="020B0604020202020204" pitchFamily="34" charset="0"/>
              <a:buNone/>
            </a:pPr>
            <a:r>
              <a:rPr lang="en-AU" b="0" i="0" dirty="0"/>
              <a:t>1. What does it mean to imagine a famous writer's thoughts while writing their most influential work?</a:t>
            </a:r>
          </a:p>
          <a:p>
            <a:endParaRPr lang="en-AU" b="0" u="sng" dirty="0"/>
          </a:p>
          <a:p>
            <a:pPr>
              <a:buFont typeface="Arial" panose="020B0604020202020204" pitchFamily="34" charset="0"/>
              <a:buNone/>
            </a:pPr>
            <a:r>
              <a:rPr lang="en-AU" b="0" dirty="0"/>
              <a:t>Ask students to consider what challenges and responsibilities come with imagining the private thoughts of a historical figure. Is it respectful? Is it an act of homage, speculation, or criticism? Encourage them to reflect on how Glover balances imagination with ethical purpose.</a:t>
            </a:r>
          </a:p>
          <a:p>
            <a:endParaRPr lang="en-AU" dirty="0"/>
          </a:p>
          <a:p>
            <a:pPr>
              <a:buFont typeface="Arial" panose="020B0604020202020204" pitchFamily="34" charset="0"/>
              <a:buNone/>
            </a:pPr>
            <a:r>
              <a:rPr lang="en-AU" b="0" i="0" dirty="0"/>
              <a:t>2. How might Glover's political background and time period influence how he portrays Orwell's struggle to decide the ending?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Emphasise how Glover’s background as a political speechwriter during democratic turbulence (e.g. Trump, Brexit, surveillance capitalism) informs how he depicts Orwell’s writing as both urgent and ethical. Draw parallels between Orwell’s and Glover’s political climates.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i="0" dirty="0"/>
              <a:t>3. What values is Glover emphasising by framing Orwell's choice as both an artistic and ethical act?</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i="0"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This prompt helps students identify and analyse Glover’s core values: truth, resistance, ethical authorship. Encourage them to link this to textual evidence and techniques (e.g. high modality, free indirect discourse).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i="0" dirty="0"/>
              <a:t>4. How does the novel reflect both admiration and critique of Orwell?</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u="sng"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Push students to think critically: Is this a tribute to Orwell or a challenge? Ask them to identify moments in the text that reveal reverence versus critique, and consider how these coexist.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1" i="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u="none" dirty="0"/>
              <a:t>5. </a:t>
            </a:r>
            <a:r>
              <a:rPr lang="en-AU" i="0" dirty="0"/>
              <a:t>What is gained (or lost) when a modern author speaks through a canonical one?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u="none"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Explore the implications of speaking through another writer. Ask: Does it help illuminate their work, or risk distorting it? Encourage nuance. Students might suggest that something is ‘lost’ in speculation (that Glover risks speaking for Orwell). Others might argue that what is gained is relevance, continuity, and renewed urgency. Let students hold this tension – it mirrors the task they’ll eventually take on.</a:t>
            </a:r>
            <a:endParaRPr lang="en-AU" b="0" u="none"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i="1" dirty="0"/>
          </a:p>
          <a:p>
            <a:pPr>
              <a:buNone/>
            </a:pPr>
            <a:br>
              <a:rPr lang="en-AU" dirty="0"/>
            </a:br>
            <a:endParaRPr lang="en-AU" dirty="0"/>
          </a:p>
        </p:txBody>
      </p:sp>
      <p:sp>
        <p:nvSpPr>
          <p:cNvPr id="4" name="Slide Number Placeholder 3">
            <a:extLst>
              <a:ext uri="{FF2B5EF4-FFF2-40B4-BE49-F238E27FC236}">
                <a16:creationId xmlns:a16="http://schemas.microsoft.com/office/drawing/2014/main" id="{E601080E-4468-371C-FC7B-5D47B1113E02}"/>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894855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6036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17076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46921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084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362173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04991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48005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138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90440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7456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F60C7-6BE6-81EC-7790-B18CA0D38958}"/>
              </a:ext>
              <a:ext uri="{C183D7F6-B498-43B3-948B-1728B52AA6E4}">
                <adec:decorative xmlns:adec="http://schemas.microsoft.com/office/drawing/2017/decorative" val="1"/>
              </a:ext>
            </a:extLst>
          </p:cNvPr>
          <p:cNvSpPr/>
          <p:nvPr userDrawn="1"/>
        </p:nvSpPr>
        <p:spPr>
          <a:xfrm>
            <a:off x="0" y="0"/>
            <a:ext cx="12192000" cy="161636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778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53364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1382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25351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896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053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742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4"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 id="2147483747" r:id="rId29"/>
    <p:sldLayoutId id="2147483748" r:id="rId30"/>
    <p:sldLayoutId id="2147483750" r:id="rId31"/>
    <p:sldLayoutId id="2147483751"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7900143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65" r:id="rId7"/>
    <p:sldLayoutId id="2147483759" r:id="rId8"/>
    <p:sldLayoutId id="2147483760" r:id="rId9"/>
    <p:sldLayoutId id="2147483761" r:id="rId10"/>
    <p:sldLayoutId id="2147483762" r:id="rId11"/>
    <p:sldLayoutId id="2147483763" r:id="rId12"/>
    <p:sldLayoutId id="214748376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hyperlink" Target="https://unsplash.com/" TargetMode="External"/><Relationship Id="rId4" Type="http://schemas.openxmlformats.org/officeDocument/2006/relationships/hyperlink" Target="https://unsplash.com/@ethanethan?utm_content=creditCopyText&amp;utm_medium=referral&amp;utm_source=unsplas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martcopying.edu.au/guidelines/copyright-basics/how-long-does-copyright-last/" TargetMode="External"/><Relationship Id="rId13" Type="http://schemas.openxmlformats.org/officeDocument/2006/relationships/hyperlink" Target="https://app.education.nsw.gov.au/digital-learning-selector/LearningActivity/Browser?cache_id=f77b0"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gutenberg.net.au/ebooks03/0300011h.html#part47" TargetMode="External"/><Relationship Id="rId12" Type="http://schemas.openxmlformats.org/officeDocument/2006/relationships/hyperlink" Target="https://education.nsw.gov.au/about-us/education-data-and-research/cese/publications/research-reports/what-works-best-2020-update/explicit-teaching-driving-learning-and-engagement" TargetMode="External"/><Relationship Id="rId2" Type="http://schemas.openxmlformats.org/officeDocument/2006/relationships/notesSlide" Target="../notesSlides/notesSlide22.xml"/><Relationship Id="rId1" Type="http://schemas.openxmlformats.org/officeDocument/2006/relationships/slideLayout" Target="../slideLayouts/slideLayout43.xml"/><Relationship Id="rId6" Type="http://schemas.openxmlformats.org/officeDocument/2006/relationships/hyperlink" Target="https://educationstandards.nsw.edu.au/wps/portal/nesa/k-10/diversity-in-learning/special-education/collaborative-curriculum-planning" TargetMode="External"/><Relationship Id="rId11" Type="http://schemas.openxmlformats.org/officeDocument/2006/relationships/hyperlink" Target="https://education.nsw.gov.au/teaching-and-learning/curriculum/explicit-teaching/explicit-teaching-strategies" TargetMode="External"/><Relationship Id="rId5" Type="http://schemas.openxmlformats.org/officeDocument/2006/relationships/hyperlink" Target="https://curriculum.nsw.edu.au/" TargetMode="External"/><Relationship Id="rId10" Type="http://schemas.openxmlformats.org/officeDocument/2006/relationships/hyperlink" Target="https://unsplash.com/@ethanethan?utm_content=creditCopyText&amp;utm_medium=referral&amp;utm_source=unsplash"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gutenberg.net.au/ebooks01/0100021h.html" TargetMode="External"/><Relationship Id="rId14" Type="http://schemas.openxmlformats.org/officeDocument/2006/relationships/hyperlink" Target="https://www.ascd.org/el/articles/the-right-questions-the-right-wa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(Insert unit name and link).</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D19BC-23B6-3EAA-BB82-525BC6646C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743A21C-1D98-F08A-EB9B-F83104F60C58}"/>
              </a:ext>
            </a:extLst>
          </p:cNvPr>
          <p:cNvSpPr>
            <a:spLocks noGrp="1"/>
          </p:cNvSpPr>
          <p:nvPr>
            <p:ph type="ctrTitle"/>
          </p:nvPr>
        </p:nvSpPr>
        <p:spPr/>
        <p:txBody>
          <a:bodyPr/>
          <a:lstStyle/>
          <a:p>
            <a:r>
              <a:rPr lang="en-AU" dirty="0"/>
              <a:t>Connecting learning</a:t>
            </a:r>
          </a:p>
        </p:txBody>
      </p:sp>
      <p:sp>
        <p:nvSpPr>
          <p:cNvPr id="6" name="Slide Number Placeholder 5">
            <a:extLst>
              <a:ext uri="{FF2B5EF4-FFF2-40B4-BE49-F238E27FC236}">
                <a16:creationId xmlns:a16="http://schemas.microsoft.com/office/drawing/2014/main" id="{7EC751FA-4A0D-3330-CF17-FECA5C1DC336}"/>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5344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0EAB8-AE16-B053-B013-60072A88C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88FD6-326D-EE32-1B21-197F49860BF7}"/>
              </a:ext>
            </a:extLst>
          </p:cNvPr>
          <p:cNvSpPr>
            <a:spLocks noGrp="1"/>
          </p:cNvSpPr>
          <p:nvPr>
            <p:ph type="title"/>
          </p:nvPr>
        </p:nvSpPr>
        <p:spPr/>
        <p:txBody>
          <a:bodyPr/>
          <a:lstStyle/>
          <a:p>
            <a:r>
              <a:rPr lang="en-AU" dirty="0"/>
              <a:t>Revising key terms</a:t>
            </a:r>
          </a:p>
        </p:txBody>
      </p:sp>
      <p:sp>
        <p:nvSpPr>
          <p:cNvPr id="6" name="Text Placeholder 5">
            <a:extLst>
              <a:ext uri="{FF2B5EF4-FFF2-40B4-BE49-F238E27FC236}">
                <a16:creationId xmlns:a16="http://schemas.microsoft.com/office/drawing/2014/main" id="{4081691C-3425-CA6E-2268-95672CB35140}"/>
              </a:ext>
            </a:extLst>
          </p:cNvPr>
          <p:cNvSpPr>
            <a:spLocks noGrp="1"/>
          </p:cNvSpPr>
          <p:nvPr>
            <p:ph type="body" sz="quarter" idx="17"/>
          </p:nvPr>
        </p:nvSpPr>
        <p:spPr>
          <a:xfrm>
            <a:off x="359999" y="1174711"/>
            <a:ext cx="11483999" cy="4807835"/>
          </a:xfrm>
        </p:spPr>
        <p:txBody>
          <a:bodyPr/>
          <a:lstStyle/>
          <a:p>
            <a:pPr>
              <a:spcAft>
                <a:spcPts val="2000"/>
              </a:spcAft>
            </a:pPr>
            <a:r>
              <a:rPr lang="en-AU" sz="1800" b="1" dirty="0"/>
              <a:t>Intertextuality: </a:t>
            </a:r>
            <a:r>
              <a:rPr lang="en-AU" sz="1800" dirty="0"/>
              <a:t>Glover references Orwell’s essays and fiction, reworking </a:t>
            </a:r>
            <a:r>
              <a:rPr lang="en-AU" sz="1800" i="1" dirty="0"/>
              <a:t>Nineteen Eighty-Four</a:t>
            </a:r>
            <a:r>
              <a:rPr lang="en-AU" sz="1800" dirty="0"/>
              <a:t> as a moral origin story. This intertextuality reframes the novel not as a closed dystopia, but as an evolving political warning</a:t>
            </a:r>
          </a:p>
          <a:p>
            <a:pPr>
              <a:spcAft>
                <a:spcPts val="2000"/>
              </a:spcAft>
            </a:pPr>
            <a:r>
              <a:rPr lang="en-AU" sz="1800" b="1" dirty="0"/>
              <a:t>Manifestation: </a:t>
            </a:r>
            <a:r>
              <a:rPr lang="en-AU" sz="1800" i="1" dirty="0"/>
              <a:t>The Last Man in Europe</a:t>
            </a:r>
            <a:r>
              <a:rPr lang="en-AU" sz="1800" dirty="0"/>
              <a:t> is a manifestation of Orwell’s political fears and values. It doesn’t retell </a:t>
            </a:r>
            <a:r>
              <a:rPr lang="en-AU" sz="1800" i="1" dirty="0"/>
              <a:t>Nineteen Eighty-Four</a:t>
            </a:r>
            <a:r>
              <a:rPr lang="en-AU" sz="1800" dirty="0"/>
              <a:t>, but reimagines how and why it was written.</a:t>
            </a:r>
          </a:p>
          <a:p>
            <a:pPr>
              <a:spcAft>
                <a:spcPts val="2000"/>
              </a:spcAft>
            </a:pPr>
            <a:r>
              <a:rPr lang="en-AU" sz="1800" b="1" dirty="0"/>
              <a:t>Point of view: </a:t>
            </a:r>
            <a:r>
              <a:rPr lang="en-AU" sz="1800" dirty="0"/>
              <a:t>Glover uses third-person limited narration and free indirect discourse to imagine Orwell’s inner life – balancing emotional closeness with narrative distance</a:t>
            </a:r>
          </a:p>
          <a:p>
            <a:pPr>
              <a:spcAft>
                <a:spcPts val="2000"/>
              </a:spcAft>
            </a:pPr>
            <a:r>
              <a:rPr lang="en-AU" sz="1800" b="1" dirty="0"/>
              <a:t>Authorial Purpose: </a:t>
            </a:r>
            <a:r>
              <a:rPr lang="en-AU" sz="1800" dirty="0"/>
              <a:t>Glover seeks to humanise Orwell, recover the ethical core of </a:t>
            </a:r>
            <a:r>
              <a:rPr lang="en-AU" sz="1800" i="1" dirty="0"/>
              <a:t>Nineteen Eighty-Four</a:t>
            </a:r>
            <a:r>
              <a:rPr lang="en-AU" sz="1800" dirty="0"/>
              <a:t>, and reposition it as a text for action – not passive reverence.</a:t>
            </a:r>
          </a:p>
          <a:p>
            <a:pPr>
              <a:spcAft>
                <a:spcPts val="2000"/>
              </a:spcAft>
            </a:pPr>
            <a:r>
              <a:rPr lang="en-AU" sz="1800" b="1" dirty="0"/>
              <a:t>Reclamation: </a:t>
            </a:r>
            <a:r>
              <a:rPr lang="en-AU" sz="1800" dirty="0"/>
              <a:t>while Funder reclaims Eileen’s voice, Glover reclaims Orwell’s urgency and resistance. He repositions the novel’s legacy from despair to responsibility.</a:t>
            </a:r>
          </a:p>
          <a:p>
            <a:pPr>
              <a:spcAft>
                <a:spcPts val="2000"/>
              </a:spcAft>
            </a:pPr>
            <a:endParaRPr lang="en-AU" dirty="0"/>
          </a:p>
          <a:p>
            <a:pPr>
              <a:spcAft>
                <a:spcPts val="2000"/>
              </a:spcAft>
            </a:pPr>
            <a:endParaRPr lang="en-AU" dirty="0"/>
          </a:p>
        </p:txBody>
      </p:sp>
      <p:sp>
        <p:nvSpPr>
          <p:cNvPr id="4" name="Slide Number Placeholder 3">
            <a:extLst>
              <a:ext uri="{FF2B5EF4-FFF2-40B4-BE49-F238E27FC236}">
                <a16:creationId xmlns:a16="http://schemas.microsoft.com/office/drawing/2014/main" id="{2AE852C3-4CA0-41A4-33E9-01EB8E4C8C6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89670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9E1DC-A152-C467-5857-B8B14C275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B53885-C6EA-9719-E9B0-79A3506EF648}"/>
              </a:ext>
            </a:extLst>
          </p:cNvPr>
          <p:cNvSpPr>
            <a:spLocks noGrp="1"/>
          </p:cNvSpPr>
          <p:nvPr>
            <p:ph type="title"/>
          </p:nvPr>
        </p:nvSpPr>
        <p:spPr/>
        <p:txBody>
          <a:bodyPr anchor="t">
            <a:normAutofit/>
          </a:bodyPr>
          <a:lstStyle/>
          <a:p>
            <a:r>
              <a:rPr lang="en-US" sz="3300" dirty="0"/>
              <a:t>Bridging texts and contexts</a:t>
            </a:r>
          </a:p>
        </p:txBody>
      </p:sp>
      <p:sp>
        <p:nvSpPr>
          <p:cNvPr id="7" name="Text Placeholder 6">
            <a:extLst>
              <a:ext uri="{FF2B5EF4-FFF2-40B4-BE49-F238E27FC236}">
                <a16:creationId xmlns:a16="http://schemas.microsoft.com/office/drawing/2014/main" id="{09FB5ACF-96CB-C2EA-8865-37CE47E1686A}"/>
              </a:ext>
            </a:extLst>
          </p:cNvPr>
          <p:cNvSpPr>
            <a:spLocks noGrp="1"/>
          </p:cNvSpPr>
          <p:nvPr>
            <p:ph type="body" sz="quarter" idx="18"/>
          </p:nvPr>
        </p:nvSpPr>
        <p:spPr/>
        <p:txBody>
          <a:bodyPr/>
          <a:lstStyle/>
          <a:p>
            <a:r>
              <a:rPr lang="en-US" dirty="0"/>
              <a:t>From Orwell to Glover</a:t>
            </a:r>
          </a:p>
        </p:txBody>
      </p:sp>
      <p:graphicFrame>
        <p:nvGraphicFramePr>
          <p:cNvPr id="6" name="Content Placeholder 5">
            <a:extLst>
              <a:ext uri="{FF2B5EF4-FFF2-40B4-BE49-F238E27FC236}">
                <a16:creationId xmlns:a16="http://schemas.microsoft.com/office/drawing/2014/main" id="{71C700DD-884D-D6B2-16FD-D299D77411EC}"/>
              </a:ext>
            </a:extLst>
          </p:cNvPr>
          <p:cNvGraphicFramePr>
            <a:graphicFrameLocks noGrp="1"/>
          </p:cNvGraphicFramePr>
          <p:nvPr>
            <p:ph idx="4294967295"/>
            <p:extLst>
              <p:ext uri="{D42A27DB-BD31-4B8C-83A1-F6EECF244321}">
                <p14:modId xmlns:p14="http://schemas.microsoft.com/office/powerpoint/2010/main" val="1755735049"/>
              </p:ext>
            </p:extLst>
          </p:nvPr>
        </p:nvGraphicFramePr>
        <p:xfrm>
          <a:off x="292389" y="1807019"/>
          <a:ext cx="11484001" cy="4194497"/>
        </p:xfrm>
        <a:graphic>
          <a:graphicData uri="http://schemas.openxmlformats.org/drawingml/2006/table">
            <a:tbl>
              <a:tblPr firstRow="1" bandRow="1">
                <a:tableStyleId>{69012ECD-51FC-41F1-AA8D-1B2483CD663E}</a:tableStyleId>
              </a:tblPr>
              <a:tblGrid>
                <a:gridCol w="4506684">
                  <a:extLst>
                    <a:ext uri="{9D8B030D-6E8A-4147-A177-3AD203B41FA5}">
                      <a16:colId xmlns:a16="http://schemas.microsoft.com/office/drawing/2014/main" val="849641362"/>
                    </a:ext>
                  </a:extLst>
                </a:gridCol>
                <a:gridCol w="6977317">
                  <a:extLst>
                    <a:ext uri="{9D8B030D-6E8A-4147-A177-3AD203B41FA5}">
                      <a16:colId xmlns:a16="http://schemas.microsoft.com/office/drawing/2014/main" val="4230867619"/>
                    </a:ext>
                  </a:extLst>
                </a:gridCol>
              </a:tblGrid>
              <a:tr h="719445">
                <a:tc>
                  <a:txBody>
                    <a:bodyPr/>
                    <a:lstStyle/>
                    <a:p>
                      <a:pPr>
                        <a:buNone/>
                      </a:pPr>
                      <a:r>
                        <a:rPr lang="en-US" sz="2400" cap="none" spc="0" dirty="0">
                          <a:solidFill>
                            <a:schemeClr val="bg1"/>
                          </a:solidFill>
                        </a:rPr>
                        <a:t>Orwell’s value or idea</a:t>
                      </a:r>
                    </a:p>
                  </a:txBody>
                  <a:tcPr marL="162810" marR="162810" marT="81406" marB="162810" anchor="ctr">
                    <a:lnB w="12700">
                      <a:solidFill>
                        <a:schemeClr val="tx1"/>
                      </a:solidFill>
                    </a:lnB>
                  </a:tcPr>
                </a:tc>
                <a:tc>
                  <a:txBody>
                    <a:bodyPr/>
                    <a:lstStyle/>
                    <a:p>
                      <a:pPr>
                        <a:buNone/>
                      </a:pPr>
                      <a:r>
                        <a:rPr lang="en-US" sz="2400" cap="none" spc="0">
                          <a:solidFill>
                            <a:schemeClr val="bg1"/>
                          </a:solidFill>
                        </a:rPr>
                        <a:t>Glover’s response in </a:t>
                      </a:r>
                      <a:r>
                        <a:rPr lang="en-US" sz="2400" i="1" cap="none" spc="0">
                          <a:solidFill>
                            <a:schemeClr val="bg1"/>
                          </a:solidFill>
                        </a:rPr>
                        <a:t>The Last Man In Europe</a:t>
                      </a:r>
                      <a:endParaRPr lang="en-US" sz="2400" cap="none" spc="0">
                        <a:solidFill>
                          <a:schemeClr val="bg1"/>
                        </a:solidFill>
                      </a:endParaRPr>
                    </a:p>
                  </a:txBody>
                  <a:tcPr marL="162810" marR="162810" marT="81406" marB="162810" anchor="ctr">
                    <a:lnB w="12700">
                      <a:solidFill>
                        <a:schemeClr val="tx1"/>
                      </a:solidFill>
                    </a:lnB>
                  </a:tcPr>
                </a:tc>
                <a:extLst>
                  <a:ext uri="{0D108BD9-81ED-4DB2-BD59-A6C34878D82A}">
                    <a16:rowId xmlns:a16="http://schemas.microsoft.com/office/drawing/2014/main" val="3353803956"/>
                  </a:ext>
                </a:extLst>
              </a:tr>
              <a:tr h="1158351">
                <a:tc>
                  <a:txBody>
                    <a:bodyPr/>
                    <a:lstStyle/>
                    <a:p>
                      <a:pPr>
                        <a:buNone/>
                      </a:pPr>
                      <a:r>
                        <a:rPr lang="en-AU" sz="2400" dirty="0"/>
                        <a:t>Literature as political resistance</a:t>
                      </a:r>
                      <a:endParaRPr lang="en-US" sz="2400" cap="none" spc="0" dirty="0">
                        <a:solidFill>
                          <a:schemeClr val="tx1"/>
                        </a:solidFill>
                      </a:endParaRPr>
                    </a:p>
                  </a:txBody>
                  <a:tcPr marL="162810" marR="162810" marT="81406" marB="16281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buNone/>
                      </a:pPr>
                      <a:r>
                        <a:rPr lang="en-AU" sz="2400" cap="none" spc="0">
                          <a:solidFill>
                            <a:schemeClr val="tx1"/>
                          </a:solidFill>
                        </a:rPr>
                        <a:t>Portrays 1984 as a deliberate act of defiance -a warning crafted to awaken the public</a:t>
                      </a:r>
                      <a:endParaRPr lang="en-US" sz="2400" cap="none" spc="0">
                        <a:solidFill>
                          <a:schemeClr val="tx1"/>
                        </a:solidFill>
                      </a:endParaRPr>
                    </a:p>
                  </a:txBody>
                  <a:tcPr marL="162810" marR="162810" marT="81406" marB="16281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23430185"/>
                  </a:ext>
                </a:extLst>
              </a:tr>
              <a:tr h="1158351">
                <a:tc>
                  <a:txBody>
                    <a:bodyPr/>
                    <a:lstStyle/>
                    <a:p>
                      <a:pPr>
                        <a:buNone/>
                      </a:pPr>
                      <a:r>
                        <a:rPr lang="en-AU" sz="2400"/>
                        <a:t>The burden of truth-telling</a:t>
                      </a:r>
                      <a:endParaRPr lang="en-US" sz="2400" cap="none" spc="0">
                        <a:solidFill>
                          <a:schemeClr val="tx1"/>
                        </a:solidFill>
                      </a:endParaRPr>
                    </a:p>
                  </a:txBody>
                  <a:tcPr marL="162810" marR="162810" marT="81406" marB="16281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a:buNone/>
                      </a:pPr>
                      <a:endParaRPr lang="en-US" sz="2400" cap="none" spc="0">
                        <a:solidFill>
                          <a:schemeClr val="tx1"/>
                        </a:solidFill>
                      </a:endParaRPr>
                    </a:p>
                  </a:txBody>
                  <a:tcPr marL="162810" marR="162810" marT="81406" marB="16281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3224807"/>
                  </a:ext>
                </a:extLst>
              </a:tr>
              <a:tr h="1158350">
                <a:tc>
                  <a:txBody>
                    <a:bodyPr/>
                    <a:lstStyle/>
                    <a:p>
                      <a:pPr lvl="0">
                        <a:buNone/>
                      </a:pPr>
                      <a:r>
                        <a:rPr lang="en-AU" sz="2400" dirty="0"/>
                        <a:t>The role of the writer in history</a:t>
                      </a:r>
                      <a:endParaRPr lang="en-US" sz="2400" dirty="0"/>
                    </a:p>
                  </a:txBody>
                  <a:tcPr marL="162809" marR="162809" marT="81406" marB="162809"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endParaRPr lang="en-US" sz="2400" cap="none" spc="0" dirty="0">
                        <a:solidFill>
                          <a:schemeClr val="tx1"/>
                        </a:solidFill>
                      </a:endParaRPr>
                    </a:p>
                  </a:txBody>
                  <a:tcPr marL="162809" marR="162809" marT="81406" marB="162809"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51117757"/>
                  </a:ext>
                </a:extLst>
              </a:tr>
            </a:tbl>
          </a:graphicData>
        </a:graphic>
      </p:graphicFrame>
      <p:sp>
        <p:nvSpPr>
          <p:cNvPr id="11" name="Slide Number Placeholder 3">
            <a:extLst>
              <a:ext uri="{FF2B5EF4-FFF2-40B4-BE49-F238E27FC236}">
                <a16:creationId xmlns:a16="http://schemas.microsoft.com/office/drawing/2014/main" id="{8FBF24A1-FDC4-F540-DD70-1A46315854F8}"/>
              </a:ext>
              <a:ext uri="{C183D7F6-B498-43B3-948B-1728B52AA6E4}">
                <adec:decorative xmlns:adec="http://schemas.microsoft.com/office/drawing/2017/decorative" val="1"/>
              </a:ext>
            </a:extLst>
          </p:cNvPr>
          <p:cNvSpPr>
            <a:spLocks noGrp="1"/>
          </p:cNvSpPr>
          <p:nvPr>
            <p:ph type="sldNum" sz="quarter" idx="12"/>
          </p:nvPr>
        </p:nvSpPr>
        <p:spPr>
          <a:xfrm>
            <a:off x="11123998" y="6516000"/>
            <a:ext cx="720000" cy="180000"/>
          </a:xfrm>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12</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498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FEAE2-7437-80AC-0509-BC771911420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80A0CF2-AC41-0014-3BBE-A43DEAE12573}"/>
              </a:ext>
            </a:extLst>
          </p:cNvPr>
          <p:cNvSpPr>
            <a:spLocks noGrp="1"/>
          </p:cNvSpPr>
          <p:nvPr>
            <p:ph type="ctrTitle"/>
          </p:nvPr>
        </p:nvSpPr>
        <p:spPr/>
        <p:txBody>
          <a:bodyPr/>
          <a:lstStyle/>
          <a:p>
            <a:r>
              <a:rPr lang="en-AU" dirty="0"/>
              <a:t>Chunking and sequencing learning</a:t>
            </a:r>
          </a:p>
        </p:txBody>
      </p:sp>
      <p:sp>
        <p:nvSpPr>
          <p:cNvPr id="6" name="Slide Number Placeholder 5">
            <a:extLst>
              <a:ext uri="{FF2B5EF4-FFF2-40B4-BE49-F238E27FC236}">
                <a16:creationId xmlns:a16="http://schemas.microsoft.com/office/drawing/2014/main" id="{2529E64F-0E13-4A52-0733-003E2B1002AC}"/>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067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6EFC5A-1AD6-B434-212F-9C4F28448F47}"/>
              </a:ext>
            </a:extLst>
          </p:cNvPr>
          <p:cNvSpPr>
            <a:spLocks noGrp="1"/>
          </p:cNvSpPr>
          <p:nvPr>
            <p:ph type="title"/>
          </p:nvPr>
        </p:nvSpPr>
        <p:spPr/>
        <p:txBody>
          <a:bodyPr/>
          <a:lstStyle/>
          <a:p>
            <a:r>
              <a:rPr lang="en-AU" dirty="0"/>
              <a:t>Intertextual connections</a:t>
            </a:r>
            <a:endParaRPr lang="en-US" dirty="0"/>
          </a:p>
        </p:txBody>
      </p:sp>
      <p:sp>
        <p:nvSpPr>
          <p:cNvPr id="9" name="Text Placeholder 8">
            <a:extLst>
              <a:ext uri="{FF2B5EF4-FFF2-40B4-BE49-F238E27FC236}">
                <a16:creationId xmlns:a16="http://schemas.microsoft.com/office/drawing/2014/main" id="{4CE748F0-4E58-D598-8BC4-5C9B2F78FDCD}"/>
              </a:ext>
            </a:extLst>
          </p:cNvPr>
          <p:cNvSpPr>
            <a:spLocks noGrp="1"/>
          </p:cNvSpPr>
          <p:nvPr>
            <p:ph type="body" sz="quarter" idx="18"/>
          </p:nvPr>
        </p:nvSpPr>
        <p:spPr/>
        <p:txBody>
          <a:bodyPr/>
          <a:lstStyle/>
          <a:p>
            <a:r>
              <a:rPr lang="en-AU" dirty="0"/>
              <a:t>Key quotes</a:t>
            </a:r>
          </a:p>
        </p:txBody>
      </p:sp>
      <p:sp>
        <p:nvSpPr>
          <p:cNvPr id="10" name="Text Placeholder 6">
            <a:extLst>
              <a:ext uri="{FF2B5EF4-FFF2-40B4-BE49-F238E27FC236}">
                <a16:creationId xmlns:a16="http://schemas.microsoft.com/office/drawing/2014/main" id="{18D46D68-D118-6F5A-6B09-91D418A42E8A}"/>
              </a:ext>
            </a:extLst>
          </p:cNvPr>
          <p:cNvSpPr txBox="1">
            <a:spLocks/>
          </p:cNvSpPr>
          <p:nvPr/>
        </p:nvSpPr>
        <p:spPr>
          <a:xfrm>
            <a:off x="354000" y="2050165"/>
            <a:ext cx="11484000" cy="3136977"/>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‘To get people to alter the future, he had to terrify them.’</a:t>
            </a:r>
          </a:p>
          <a:p>
            <a:r>
              <a:rPr lang="en-AU" sz="2400" dirty="0"/>
              <a:t>‘2 + 2 = 5’</a:t>
            </a:r>
          </a:p>
          <a:p>
            <a:r>
              <a:rPr lang="en-AU" sz="2400" dirty="0"/>
              <a:t>‘He had won the victory over himself. He loved Big Brother.’</a:t>
            </a:r>
          </a:p>
          <a:p>
            <a:r>
              <a:rPr lang="en-AU" sz="2400" dirty="0"/>
              <a:t>‘I wanted everyone to understand that I believe freedom will eventually win.’</a:t>
            </a:r>
          </a:p>
          <a:p>
            <a:endParaRPr lang="en-AU" b="1" dirty="0"/>
          </a:p>
        </p:txBody>
      </p:sp>
      <p:sp>
        <p:nvSpPr>
          <p:cNvPr id="11" name="Slide Number Placeholder 3">
            <a:extLst>
              <a:ext uri="{FF2B5EF4-FFF2-40B4-BE49-F238E27FC236}">
                <a16:creationId xmlns:a16="http://schemas.microsoft.com/office/drawing/2014/main" id="{70E18CCC-5F6B-D8B6-E803-E099916A2A1C}"/>
              </a:ext>
              <a:ext uri="{C183D7F6-B498-43B3-948B-1728B52AA6E4}">
                <adec:decorative xmlns:adec="http://schemas.microsoft.com/office/drawing/2017/decorative" val="1"/>
              </a:ext>
            </a:extLst>
          </p:cNvPr>
          <p:cNvSpPr>
            <a:spLocks noGrp="1"/>
          </p:cNvSpPr>
          <p:nvPr>
            <p:ph type="sldNum" sz="quarter" idx="12"/>
          </p:nvPr>
        </p:nvSpPr>
        <p:spPr>
          <a:xfrm>
            <a:off x="11123998" y="6516000"/>
            <a:ext cx="720000" cy="180000"/>
          </a:xfrm>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14</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8569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C8A9C-D990-CEDC-5A82-C4C414B3C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1B5E8-110A-78B7-B1C4-B84B5A784A6E}"/>
              </a:ext>
            </a:extLst>
          </p:cNvPr>
          <p:cNvSpPr>
            <a:spLocks noGrp="1"/>
          </p:cNvSpPr>
          <p:nvPr>
            <p:ph type="title"/>
          </p:nvPr>
        </p:nvSpPr>
        <p:spPr/>
        <p:txBody>
          <a:bodyPr/>
          <a:lstStyle/>
          <a:p>
            <a:r>
              <a:rPr lang="en-AU" dirty="0"/>
              <a:t>Point of view</a:t>
            </a:r>
          </a:p>
        </p:txBody>
      </p:sp>
      <p:sp>
        <p:nvSpPr>
          <p:cNvPr id="3" name="Text Placeholder 2">
            <a:extLst>
              <a:ext uri="{FF2B5EF4-FFF2-40B4-BE49-F238E27FC236}">
                <a16:creationId xmlns:a16="http://schemas.microsoft.com/office/drawing/2014/main" id="{9B4B172B-572C-B24E-29D5-F5CBBAC1CCA8}"/>
              </a:ext>
            </a:extLst>
          </p:cNvPr>
          <p:cNvSpPr>
            <a:spLocks noGrp="1"/>
          </p:cNvSpPr>
          <p:nvPr>
            <p:ph type="body" sz="quarter" idx="18"/>
          </p:nvPr>
        </p:nvSpPr>
        <p:spPr/>
        <p:txBody>
          <a:bodyPr/>
          <a:lstStyle/>
          <a:p>
            <a:r>
              <a:rPr lang="en-AU" dirty="0"/>
              <a:t>Ethical imagination through limited access</a:t>
            </a:r>
          </a:p>
        </p:txBody>
      </p:sp>
      <p:sp>
        <p:nvSpPr>
          <p:cNvPr id="4" name="Slide Number Placeholder 3">
            <a:extLst>
              <a:ext uri="{FF2B5EF4-FFF2-40B4-BE49-F238E27FC236}">
                <a16:creationId xmlns:a16="http://schemas.microsoft.com/office/drawing/2014/main" id="{1833C5CD-3521-E9E0-A2F2-0A8310CC4F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
        <p:nvSpPr>
          <p:cNvPr id="5" name="Text Placeholder 4">
            <a:extLst>
              <a:ext uri="{FF2B5EF4-FFF2-40B4-BE49-F238E27FC236}">
                <a16:creationId xmlns:a16="http://schemas.microsoft.com/office/drawing/2014/main" id="{41FDF035-1AE6-1DAE-EC5D-BAC7D29ECB69}"/>
              </a:ext>
            </a:extLst>
          </p:cNvPr>
          <p:cNvSpPr txBox="1">
            <a:spLocks/>
          </p:cNvSpPr>
          <p:nvPr/>
        </p:nvSpPr>
        <p:spPr>
          <a:xfrm>
            <a:off x="359999" y="1781869"/>
            <a:ext cx="10795681" cy="73923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b="1" dirty="0"/>
              <a:t>‘</a:t>
            </a:r>
            <a:r>
              <a:rPr lang="en-AU" sz="2400" b="1" dirty="0">
                <a:solidFill>
                  <a:schemeClr val="tx2"/>
                </a:solidFill>
              </a:rPr>
              <a:t>His mind </a:t>
            </a:r>
            <a:r>
              <a:rPr lang="en-AU" sz="2400" b="1" dirty="0">
                <a:solidFill>
                  <a:srgbClr val="146CFD"/>
                </a:solidFill>
              </a:rPr>
              <a:t>hovered</a:t>
            </a:r>
            <a:r>
              <a:rPr lang="en-AU" sz="2400" b="1" dirty="0"/>
              <a:t> for a moment around the </a:t>
            </a:r>
            <a:r>
              <a:rPr lang="en-AU" sz="2400" b="1" dirty="0">
                <a:solidFill>
                  <a:srgbClr val="00B050"/>
                </a:solidFill>
              </a:rPr>
              <a:t>doubtful date</a:t>
            </a:r>
            <a:r>
              <a:rPr lang="en-AU" sz="2400" b="1" dirty="0"/>
              <a:t>.’</a:t>
            </a:r>
          </a:p>
        </p:txBody>
      </p:sp>
      <p:sp>
        <p:nvSpPr>
          <p:cNvPr id="7" name="Rectangle 6">
            <a:extLst>
              <a:ext uri="{FF2B5EF4-FFF2-40B4-BE49-F238E27FC236}">
                <a16:creationId xmlns:a16="http://schemas.microsoft.com/office/drawing/2014/main" id="{E234D60C-AF30-1CCD-2CC3-49F84442C817}"/>
              </a:ext>
            </a:extLst>
          </p:cNvPr>
          <p:cNvSpPr/>
          <p:nvPr/>
        </p:nvSpPr>
        <p:spPr>
          <a:xfrm>
            <a:off x="359999" y="2620854"/>
            <a:ext cx="4121265" cy="3804884"/>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46800" rIns="216000" rtlCol="0" anchor="ctr"/>
          <a:lstStyle/>
          <a:p>
            <a:pPr>
              <a:lnSpc>
                <a:spcPct val="150000"/>
              </a:lnSpc>
            </a:pPr>
            <a:r>
              <a:rPr lang="en-AU" sz="1800" dirty="0">
                <a:solidFill>
                  <a:schemeClr val="tx2"/>
                </a:solidFill>
              </a:rPr>
              <a:t>Free indirect discourse</a:t>
            </a:r>
          </a:p>
          <a:p>
            <a:pPr>
              <a:lnSpc>
                <a:spcPct val="150000"/>
              </a:lnSpc>
            </a:pPr>
            <a:r>
              <a:rPr lang="en-AU" sz="1800" dirty="0">
                <a:solidFill>
                  <a:schemeClr val="tx1"/>
                </a:solidFill>
              </a:rPr>
              <a:t>Glover accesses Orwell’s internal hesitation without using quotation marks or ‘he though’ constructions. The reader experiences the indecision </a:t>
            </a:r>
            <a:r>
              <a:rPr lang="en-AU" sz="1800" b="1" dirty="0">
                <a:solidFill>
                  <a:schemeClr val="tx1"/>
                </a:solidFill>
              </a:rPr>
              <a:t>as Orwell</a:t>
            </a:r>
            <a:r>
              <a:rPr lang="en-AU" sz="1800" dirty="0">
                <a:solidFill>
                  <a:schemeClr val="tx1"/>
                </a:solidFill>
              </a:rPr>
              <a:t>, but still through an external narrator.</a:t>
            </a:r>
          </a:p>
        </p:txBody>
      </p:sp>
      <p:sp>
        <p:nvSpPr>
          <p:cNvPr id="9" name="Rectangle 8">
            <a:extLst>
              <a:ext uri="{FF2B5EF4-FFF2-40B4-BE49-F238E27FC236}">
                <a16:creationId xmlns:a16="http://schemas.microsoft.com/office/drawing/2014/main" id="{EA343C51-D4FD-BAFF-161E-CD080E8F4BD6}"/>
              </a:ext>
            </a:extLst>
          </p:cNvPr>
          <p:cNvSpPr/>
          <p:nvPr/>
        </p:nvSpPr>
        <p:spPr>
          <a:xfrm>
            <a:off x="4630541" y="2620854"/>
            <a:ext cx="2701636" cy="3804883"/>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46800" rIns="216000" rtlCol="0" anchor="ctr"/>
          <a:lstStyle/>
          <a:p>
            <a:pPr>
              <a:lnSpc>
                <a:spcPct val="150000"/>
              </a:lnSpc>
            </a:pPr>
            <a:r>
              <a:rPr lang="en-AU" sz="1800" dirty="0">
                <a:solidFill>
                  <a:srgbClr val="146CFD"/>
                </a:solidFill>
              </a:rPr>
              <a:t>Sensory metaphor </a:t>
            </a:r>
            <a:r>
              <a:rPr lang="en-AU" sz="1800" dirty="0">
                <a:solidFill>
                  <a:schemeClr val="tx1"/>
                </a:solidFill>
              </a:rPr>
              <a:t>reinforces uncertainty, while maintaining narrative restraint – Glover lets us observe Orwell’s doubt without editorialising it.</a:t>
            </a:r>
          </a:p>
        </p:txBody>
      </p:sp>
      <p:sp>
        <p:nvSpPr>
          <p:cNvPr id="13" name="Rectangle 12">
            <a:extLst>
              <a:ext uri="{FF2B5EF4-FFF2-40B4-BE49-F238E27FC236}">
                <a16:creationId xmlns:a16="http://schemas.microsoft.com/office/drawing/2014/main" id="{22531EC7-BE1F-C974-FF3A-1AB77E088FE6}"/>
              </a:ext>
            </a:extLst>
          </p:cNvPr>
          <p:cNvSpPr/>
          <p:nvPr/>
        </p:nvSpPr>
        <p:spPr>
          <a:xfrm>
            <a:off x="7481455" y="2620854"/>
            <a:ext cx="4121265" cy="3804882"/>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46800" rIns="216000" rtlCol="0" anchor="ctr"/>
          <a:lstStyle/>
          <a:p>
            <a:pPr>
              <a:lnSpc>
                <a:spcPct val="150000"/>
              </a:lnSpc>
            </a:pPr>
            <a:r>
              <a:rPr lang="en-AU" sz="1800" dirty="0">
                <a:solidFill>
                  <a:srgbClr val="00B050"/>
                </a:solidFill>
              </a:rPr>
              <a:t>Alliteration</a:t>
            </a:r>
            <a:r>
              <a:rPr lang="en-AU" sz="1800" dirty="0">
                <a:solidFill>
                  <a:schemeClr val="tx1"/>
                </a:solidFill>
              </a:rPr>
              <a:t> suggesting that the choice of a date (the title </a:t>
            </a:r>
            <a:r>
              <a:rPr lang="en-AU" sz="1800" i="1" dirty="0">
                <a:solidFill>
                  <a:schemeClr val="tx1"/>
                </a:solidFill>
              </a:rPr>
              <a:t>Nineteen Eighty-Four</a:t>
            </a:r>
            <a:r>
              <a:rPr lang="en-AU" sz="1800" dirty="0">
                <a:solidFill>
                  <a:schemeClr val="tx1"/>
                </a:solidFill>
              </a:rPr>
              <a:t>) is weighted with doubt, not inevitability. It supports the broader effect of free indirect discourse and limited narration – inviting us to linger with Orwell in a moment of doubt, not domination.</a:t>
            </a:r>
          </a:p>
        </p:txBody>
      </p:sp>
    </p:spTree>
    <p:extLst>
      <p:ext uri="{BB962C8B-B14F-4D97-AF65-F5344CB8AC3E}">
        <p14:creationId xmlns:p14="http://schemas.microsoft.com/office/powerpoint/2010/main" val="333029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8625B-4999-B7EA-B569-F0E1897F247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0300C33-E0B8-1019-5408-2B324D0D42CA}"/>
              </a:ext>
            </a:extLst>
          </p:cNvPr>
          <p:cNvSpPr>
            <a:spLocks noGrp="1"/>
          </p:cNvSpPr>
          <p:nvPr>
            <p:ph type="title"/>
          </p:nvPr>
        </p:nvSpPr>
        <p:spPr/>
        <p:txBody>
          <a:bodyPr/>
          <a:lstStyle/>
          <a:p>
            <a:r>
              <a:rPr lang="en-AU" dirty="0"/>
              <a:t>Structure: reflective arc leading to ethical resolve</a:t>
            </a:r>
            <a:endParaRPr lang="en-US" dirty="0"/>
          </a:p>
        </p:txBody>
      </p:sp>
      <p:sp>
        <p:nvSpPr>
          <p:cNvPr id="10" name="TextBox 9">
            <a:extLst>
              <a:ext uri="{FF2B5EF4-FFF2-40B4-BE49-F238E27FC236}">
                <a16:creationId xmlns:a16="http://schemas.microsoft.com/office/drawing/2014/main" id="{6D160849-C540-B189-E062-02832702FED2}"/>
              </a:ext>
            </a:extLst>
          </p:cNvPr>
          <p:cNvSpPr txBox="1"/>
          <p:nvPr/>
        </p:nvSpPr>
        <p:spPr>
          <a:xfrm>
            <a:off x="360001" y="1495259"/>
            <a:ext cx="6722444" cy="4382610"/>
          </a:xfrm>
          <a:prstGeom prst="rect">
            <a:avLst/>
          </a:prstGeom>
          <a:noFill/>
        </p:spPr>
        <p:txBody>
          <a:bodyPr wrap="square">
            <a:spAutoFit/>
          </a:bodyPr>
          <a:lstStyle/>
          <a:p>
            <a:pPr algn="l">
              <a:lnSpc>
                <a:spcPct val="150000"/>
              </a:lnSpc>
              <a:spcAft>
                <a:spcPts val="1500"/>
              </a:spcAft>
            </a:pPr>
            <a:r>
              <a:rPr lang="en-AU" sz="2000" dirty="0"/>
              <a:t>‘</a:t>
            </a:r>
            <a:r>
              <a:rPr lang="en-AU" sz="2000" dirty="0">
                <a:highlight>
                  <a:srgbClr val="FFE0E5"/>
                </a:highlight>
              </a:rPr>
              <a:t>Now the power of deciding the future lay in his hands</a:t>
            </a:r>
            <a:r>
              <a:rPr lang="en-AU" sz="2000" dirty="0"/>
              <a:t>. Until that moment it was as if the book had somehow been controlling him, and that his fate lay in its hands. </a:t>
            </a:r>
          </a:p>
          <a:p>
            <a:pPr algn="l">
              <a:lnSpc>
                <a:spcPct val="150000"/>
              </a:lnSpc>
              <a:spcAft>
                <a:spcPts val="1500"/>
              </a:spcAft>
            </a:pPr>
            <a:r>
              <a:rPr lang="en-AU" sz="2000" dirty="0">
                <a:highlight>
                  <a:srgbClr val="CBEDFD"/>
                </a:highlight>
              </a:rPr>
              <a:t>His right index finger hovered over the keyboard</a:t>
            </a:r>
            <a:r>
              <a:rPr lang="en-AU" sz="2000" dirty="0"/>
              <a:t>. But hitting ‘4’ would mean something else, too. It was a </a:t>
            </a:r>
            <a:r>
              <a:rPr lang="en-AU" sz="2000" dirty="0">
                <a:highlight>
                  <a:srgbClr val="C3D5FF"/>
                </a:highlight>
              </a:rPr>
              <a:t>saccharine tablet whose chemical sweetness</a:t>
            </a:r>
            <a:r>
              <a:rPr lang="en-AU" sz="2000" dirty="0"/>
              <a:t> would rob the novel of its integrity. Hit ‘4’, it occurred to him, and the lessons of Spain and the recent war would be forgotten. </a:t>
            </a:r>
            <a:r>
              <a:rPr lang="en-AU" sz="2000" dirty="0">
                <a:highlight>
                  <a:srgbClr val="F0A9B1"/>
                </a:highlight>
              </a:rPr>
              <a:t>To get people to alter the future, he had to terrify them</a:t>
            </a:r>
            <a:r>
              <a:rPr lang="en-AU" sz="2000" dirty="0"/>
              <a:t>’</a:t>
            </a:r>
          </a:p>
        </p:txBody>
      </p:sp>
      <p:sp>
        <p:nvSpPr>
          <p:cNvPr id="15" name="Rectangle 14">
            <a:extLst>
              <a:ext uri="{FF2B5EF4-FFF2-40B4-BE49-F238E27FC236}">
                <a16:creationId xmlns:a16="http://schemas.microsoft.com/office/drawing/2014/main" id="{5812696E-8634-A2C6-8D42-242C5B8134AD}"/>
              </a:ext>
            </a:extLst>
          </p:cNvPr>
          <p:cNvSpPr/>
          <p:nvPr/>
        </p:nvSpPr>
        <p:spPr>
          <a:xfrm>
            <a:off x="8005156" y="1421477"/>
            <a:ext cx="3150524" cy="84789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nchorCtr="1"/>
          <a:lstStyle/>
          <a:p>
            <a:r>
              <a:rPr lang="en-AU" sz="1600" dirty="0">
                <a:solidFill>
                  <a:schemeClr val="tx1"/>
                </a:solidFill>
              </a:rPr>
              <a:t>Marks the turning point - Orwell has creative control.</a:t>
            </a:r>
          </a:p>
        </p:txBody>
      </p:sp>
      <p:sp>
        <p:nvSpPr>
          <p:cNvPr id="16" name="Rectangle 15">
            <a:extLst>
              <a:ext uri="{FF2B5EF4-FFF2-40B4-BE49-F238E27FC236}">
                <a16:creationId xmlns:a16="http://schemas.microsoft.com/office/drawing/2014/main" id="{B464355E-65C5-02E6-D6E0-51283DCBA17A}"/>
              </a:ext>
            </a:extLst>
          </p:cNvPr>
          <p:cNvSpPr/>
          <p:nvPr/>
        </p:nvSpPr>
        <p:spPr>
          <a:xfrm>
            <a:off x="8005156" y="2377441"/>
            <a:ext cx="3150524" cy="847898"/>
          </a:xfrm>
          <a:prstGeom prst="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nchorCtr="1"/>
          <a:lstStyle/>
          <a:p>
            <a:r>
              <a:rPr lang="en-AU" sz="1600" dirty="0">
                <a:solidFill>
                  <a:schemeClr val="tx1"/>
                </a:solidFill>
              </a:rPr>
              <a:t>Physical hesitation mirrors moral indecision</a:t>
            </a:r>
          </a:p>
        </p:txBody>
      </p:sp>
      <p:sp>
        <p:nvSpPr>
          <p:cNvPr id="17" name="Rectangle 16">
            <a:extLst>
              <a:ext uri="{FF2B5EF4-FFF2-40B4-BE49-F238E27FC236}">
                <a16:creationId xmlns:a16="http://schemas.microsoft.com/office/drawing/2014/main" id="{3AF29093-0F82-388B-4FB6-D440223BA539}"/>
              </a:ext>
            </a:extLst>
          </p:cNvPr>
          <p:cNvSpPr/>
          <p:nvPr/>
        </p:nvSpPr>
        <p:spPr>
          <a:xfrm>
            <a:off x="8005156" y="3333405"/>
            <a:ext cx="3150524" cy="1064028"/>
          </a:xfrm>
          <a:prstGeom prst="rect">
            <a:avLst/>
          </a:prstGeom>
          <a:solidFill>
            <a:srgbClr val="C3D5FF"/>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nchorCtr="1"/>
          <a:lstStyle/>
          <a:p>
            <a:r>
              <a:rPr lang="en-AU" sz="1600" dirty="0">
                <a:solidFill>
                  <a:schemeClr val="tx1"/>
                </a:solidFill>
              </a:rPr>
              <a:t>Orwell wants truth, not comfort. The moral centre </a:t>
            </a:r>
            <a:br>
              <a:rPr lang="en-AU" sz="1600" dirty="0">
                <a:solidFill>
                  <a:schemeClr val="tx1"/>
                </a:solidFill>
              </a:rPr>
            </a:br>
            <a:r>
              <a:rPr lang="en-AU" sz="1600" dirty="0">
                <a:solidFill>
                  <a:schemeClr val="tx1"/>
                </a:solidFill>
              </a:rPr>
              <a:t>of the passage.</a:t>
            </a:r>
          </a:p>
        </p:txBody>
      </p:sp>
      <p:sp>
        <p:nvSpPr>
          <p:cNvPr id="18" name="Rectangle 17">
            <a:extLst>
              <a:ext uri="{FF2B5EF4-FFF2-40B4-BE49-F238E27FC236}">
                <a16:creationId xmlns:a16="http://schemas.microsoft.com/office/drawing/2014/main" id="{AD06C091-CA23-0CEC-6B42-BB47A4EEC514}"/>
              </a:ext>
            </a:extLst>
          </p:cNvPr>
          <p:cNvSpPr/>
          <p:nvPr/>
        </p:nvSpPr>
        <p:spPr>
          <a:xfrm>
            <a:off x="8005156" y="4505498"/>
            <a:ext cx="3150524" cy="1504603"/>
          </a:xfrm>
          <a:prstGeom prst="rect">
            <a:avLst/>
          </a:prstGeom>
          <a:solidFill>
            <a:srgbClr val="F0A9B1"/>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nchorCtr="1"/>
          <a:lstStyle/>
          <a:p>
            <a:r>
              <a:rPr lang="en-AU" sz="1600" dirty="0">
                <a:solidFill>
                  <a:schemeClr val="tx1"/>
                </a:solidFill>
              </a:rPr>
              <a:t>This is the climax of the structural arc. Orwell is no longer hesitating - he’s resolved. The bleakness of 1984 is recast.</a:t>
            </a:r>
          </a:p>
        </p:txBody>
      </p:sp>
      <p:sp>
        <p:nvSpPr>
          <p:cNvPr id="19" name="Slide Number Placeholder 3">
            <a:extLst>
              <a:ext uri="{FF2B5EF4-FFF2-40B4-BE49-F238E27FC236}">
                <a16:creationId xmlns:a16="http://schemas.microsoft.com/office/drawing/2014/main" id="{F4272A2C-5DA5-C3FF-F06D-5041091F6DF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83971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35B73C-BEE4-A82E-8839-2500198B5209}"/>
              </a:ext>
            </a:extLst>
          </p:cNvPr>
          <p:cNvSpPr>
            <a:spLocks noGrp="1"/>
          </p:cNvSpPr>
          <p:nvPr>
            <p:ph type="title"/>
          </p:nvPr>
        </p:nvSpPr>
        <p:spPr>
          <a:xfrm>
            <a:off x="360000" y="360000"/>
            <a:ext cx="11484000" cy="545601"/>
          </a:xfrm>
        </p:spPr>
        <p:txBody>
          <a:bodyPr/>
          <a:lstStyle/>
          <a:p>
            <a:r>
              <a:rPr lang="en-AU" dirty="0"/>
              <a:t>Orwell as a character</a:t>
            </a:r>
          </a:p>
        </p:txBody>
      </p:sp>
      <p:sp>
        <p:nvSpPr>
          <p:cNvPr id="5" name="Text Placeholder 4">
            <a:extLst>
              <a:ext uri="{FF2B5EF4-FFF2-40B4-BE49-F238E27FC236}">
                <a16:creationId xmlns:a16="http://schemas.microsoft.com/office/drawing/2014/main" id="{79DF6B61-74B3-4132-25F4-26F9DB8894B9}"/>
              </a:ext>
            </a:extLst>
          </p:cNvPr>
          <p:cNvSpPr>
            <a:spLocks noGrp="1"/>
          </p:cNvSpPr>
          <p:nvPr>
            <p:ph type="body" sz="quarter" idx="18"/>
          </p:nvPr>
        </p:nvSpPr>
        <p:spPr/>
        <p:txBody>
          <a:bodyPr/>
          <a:lstStyle/>
          <a:p>
            <a:r>
              <a:rPr lang="en-AU" dirty="0"/>
              <a:t>How does reimagining Orwell as a character position us to think of Orwell the writer?</a:t>
            </a:r>
          </a:p>
        </p:txBody>
      </p:sp>
      <p:sp>
        <p:nvSpPr>
          <p:cNvPr id="9" name="Text Placeholder 6">
            <a:extLst>
              <a:ext uri="{FF2B5EF4-FFF2-40B4-BE49-F238E27FC236}">
                <a16:creationId xmlns:a16="http://schemas.microsoft.com/office/drawing/2014/main" id="{907F6C43-77F3-EB62-CD9B-449ED3C531EC}"/>
              </a:ext>
            </a:extLst>
          </p:cNvPr>
          <p:cNvSpPr txBox="1">
            <a:spLocks/>
          </p:cNvSpPr>
          <p:nvPr/>
        </p:nvSpPr>
        <p:spPr>
          <a:xfrm>
            <a:off x="360000" y="1888240"/>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‘With a resolve born as much of mental tiredness as of certainty’</a:t>
            </a:r>
          </a:p>
          <a:p>
            <a:r>
              <a:rPr lang="en-AU" dirty="0"/>
              <a:t>Unlike the public intellectual, Dennis Glover’s Orwell is reimagined as a character facing death.</a:t>
            </a:r>
          </a:p>
          <a:p>
            <a:pPr marL="342900" indent="-342900">
              <a:buFont typeface="Arial" panose="020B0604020202020204" pitchFamily="34" charset="0"/>
              <a:buChar char="•"/>
            </a:pPr>
            <a:r>
              <a:rPr lang="en-AU" dirty="0"/>
              <a:t>Orwell is physically frail, isolated, and aware that </a:t>
            </a:r>
            <a:r>
              <a:rPr lang="en-AU" i="1" dirty="0"/>
              <a:t>Nineteen Eighty-Four</a:t>
            </a:r>
            <a:r>
              <a:rPr lang="en-AU" dirty="0"/>
              <a:t> may be his final act.</a:t>
            </a:r>
          </a:p>
          <a:p>
            <a:pPr marL="342900" indent="-342900">
              <a:buFont typeface="Arial" panose="020B0604020202020204" pitchFamily="34" charset="0"/>
              <a:buChar char="•"/>
            </a:pPr>
            <a:r>
              <a:rPr lang="en-AU" dirty="0"/>
              <a:t>Glover uses third-person limited and free indirect discourse to show us the strain behind Orwell’s decisions – we witness the </a:t>
            </a:r>
            <a:r>
              <a:rPr lang="en-AU" b="1" dirty="0"/>
              <a:t>cost </a:t>
            </a:r>
            <a:r>
              <a:rPr lang="en-AU" dirty="0"/>
              <a:t>of writing with integrity in the face of mortality.</a:t>
            </a:r>
          </a:p>
          <a:p>
            <a:r>
              <a:rPr lang="en-AU" b="1" dirty="0"/>
              <a:t>Discussion prompt</a:t>
            </a:r>
          </a:p>
          <a:p>
            <a:pPr marL="342900" indent="-342900">
              <a:buFont typeface="Arial" panose="020B0604020202020204" pitchFamily="34" charset="0"/>
              <a:buChar char="•"/>
            </a:pPr>
            <a:r>
              <a:rPr lang="en-AU" dirty="0"/>
              <a:t>Does Glover’s reimagining change how you view Orwell’s writing?</a:t>
            </a:r>
          </a:p>
          <a:p>
            <a:endParaRPr lang="en-AU" b="1"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7B7D0683-5E1B-EA66-A96D-DBE8245DCF8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09880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098D9-E874-6246-81E3-447C98EDE7F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B60916C-0B92-2CF4-3419-FC5C6F9502ED}"/>
              </a:ext>
            </a:extLst>
          </p:cNvPr>
          <p:cNvSpPr>
            <a:spLocks noGrp="1"/>
          </p:cNvSpPr>
          <p:nvPr>
            <p:ph type="ctrTitle"/>
          </p:nvPr>
        </p:nvSpPr>
        <p:spPr/>
        <p:txBody>
          <a:bodyPr/>
          <a:lstStyle/>
          <a:p>
            <a:r>
              <a:rPr lang="en-AU" dirty="0"/>
              <a:t>Checking for understanding</a:t>
            </a:r>
          </a:p>
        </p:txBody>
      </p:sp>
      <p:sp>
        <p:nvSpPr>
          <p:cNvPr id="6" name="Slide Number Placeholder 5">
            <a:extLst>
              <a:ext uri="{FF2B5EF4-FFF2-40B4-BE49-F238E27FC236}">
                <a16:creationId xmlns:a16="http://schemas.microsoft.com/office/drawing/2014/main" id="{0C9E1951-57FD-46E2-6F15-1B09AB15406C}"/>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019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6DA12-7B79-8B1A-DFE4-34E55196EE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368D44-EFEB-7383-BC33-916EAB98079C}"/>
              </a:ext>
            </a:extLst>
          </p:cNvPr>
          <p:cNvSpPr>
            <a:spLocks noGrp="1"/>
          </p:cNvSpPr>
          <p:nvPr>
            <p:ph type="title"/>
          </p:nvPr>
        </p:nvSpPr>
        <p:spPr/>
        <p:txBody>
          <a:bodyPr/>
          <a:lstStyle/>
          <a:p>
            <a:r>
              <a:rPr lang="en-AU" dirty="0"/>
              <a:t>Checking for understanding</a:t>
            </a:r>
          </a:p>
        </p:txBody>
      </p:sp>
      <p:sp>
        <p:nvSpPr>
          <p:cNvPr id="5" name="Text Placeholder 4">
            <a:extLst>
              <a:ext uri="{FF2B5EF4-FFF2-40B4-BE49-F238E27FC236}">
                <a16:creationId xmlns:a16="http://schemas.microsoft.com/office/drawing/2014/main" id="{10A9186E-DDFA-ACD6-1EF4-436D0DE1878A}"/>
              </a:ext>
            </a:extLst>
          </p:cNvPr>
          <p:cNvSpPr>
            <a:spLocks noGrp="1"/>
          </p:cNvSpPr>
          <p:nvPr>
            <p:ph type="body" sz="quarter" idx="18"/>
          </p:nvPr>
        </p:nvSpPr>
        <p:spPr/>
        <p:txBody>
          <a:bodyPr/>
          <a:lstStyle/>
          <a:p>
            <a:r>
              <a:rPr lang="en-AU" dirty="0"/>
              <a:t>Record your responses individually or discuss in pairs</a:t>
            </a:r>
          </a:p>
        </p:txBody>
      </p:sp>
      <p:sp>
        <p:nvSpPr>
          <p:cNvPr id="4" name="Content Placeholder 3">
            <a:extLst>
              <a:ext uri="{FF2B5EF4-FFF2-40B4-BE49-F238E27FC236}">
                <a16:creationId xmlns:a16="http://schemas.microsoft.com/office/drawing/2014/main" id="{A9C6ABF6-3097-8C1B-A168-62C5437C3B7B}"/>
              </a:ext>
            </a:extLst>
          </p:cNvPr>
          <p:cNvSpPr>
            <a:spLocks noGrp="1"/>
          </p:cNvSpPr>
          <p:nvPr>
            <p:ph idx="4294967295"/>
          </p:nvPr>
        </p:nvSpPr>
        <p:spPr>
          <a:xfrm>
            <a:off x="360026" y="2019906"/>
            <a:ext cx="10803967" cy="4537075"/>
          </a:xfrm>
        </p:spPr>
        <p:txBody>
          <a:bodyPr/>
          <a:lstStyle/>
          <a:p>
            <a:pPr marL="457200" indent="-457200">
              <a:buFont typeface="+mj-lt"/>
              <a:buAutoNum type="arabicPeriod"/>
            </a:pPr>
            <a:r>
              <a:rPr lang="en-AU" sz="1800" dirty="0"/>
              <a:t>Glover imagines Orwell choosing the ending of 1984 by deciding whether ‘2 + 2 = 4’ or ‘2 + 2 = 5.’ What structural arc is Glover building in this moment, and what effect does it have on how we view Orwell’s novel? (Hint: Think hesitation, justification, and moral resolve.) </a:t>
            </a:r>
          </a:p>
          <a:p>
            <a:pPr marL="457200" indent="-457200">
              <a:buFont typeface="+mj-lt"/>
              <a:buAutoNum type="arabicPeriod"/>
            </a:pPr>
            <a:r>
              <a:rPr lang="en-AU" sz="1800" dirty="0"/>
              <a:t>Glover writes that ‘to get people to alter the future, he had to terrify them.’ How does this imagined thought connect to Orwell’s real authorial purpose as expressed in ‘Why I Write’? (How does Glover use intertextuality to extend or reframe Orwell’s values?)</a:t>
            </a:r>
          </a:p>
          <a:p>
            <a:pPr marL="342900" indent="-342900">
              <a:buFont typeface="+mj-lt"/>
              <a:buAutoNum type="arabicPeriod"/>
            </a:pPr>
            <a:r>
              <a:rPr lang="en-AU" sz="1800" dirty="0"/>
              <a:t>Glover imagines Orwell ‘hovering’ before choosing the ending – then writing ‘He loved Big Brother.’ How does Glover reframe </a:t>
            </a:r>
            <a:r>
              <a:rPr lang="en-AU" sz="1800" i="1" dirty="0"/>
              <a:t>Nineteen Eighty-Four</a:t>
            </a:r>
            <a:r>
              <a:rPr lang="en-AU" sz="1800" dirty="0"/>
              <a:t> as an act of moral labour, not just fatalism? </a:t>
            </a:r>
            <a:br>
              <a:rPr lang="en-AU" sz="1800" dirty="0"/>
            </a:br>
            <a:r>
              <a:rPr lang="en-AU" sz="1800" dirty="0"/>
              <a:t>(What legacy is he reclaiming or reshaping for new readers?)</a:t>
            </a:r>
            <a:endParaRPr lang="en-AU" dirty="0"/>
          </a:p>
          <a:p>
            <a:endParaRPr lang="en-AU" sz="1800" dirty="0"/>
          </a:p>
        </p:txBody>
      </p:sp>
      <p:sp>
        <p:nvSpPr>
          <p:cNvPr id="2" name="Slide Number Placeholder 3">
            <a:extLst>
              <a:ext uri="{FF2B5EF4-FFF2-40B4-BE49-F238E27FC236}">
                <a16:creationId xmlns:a16="http://schemas.microsoft.com/office/drawing/2014/main" id="{7CEF8254-ACA1-C419-6B52-22ADDE537C2D}"/>
              </a:ext>
              <a:ext uri="{C183D7F6-B498-43B3-948B-1728B52AA6E4}">
                <adec:decorative xmlns:adec="http://schemas.microsoft.com/office/drawing/2017/decorative" val="1"/>
              </a:ext>
            </a:extLst>
          </p:cNvPr>
          <p:cNvSpPr>
            <a:spLocks noGrp="1"/>
          </p:cNvSpPr>
          <p:nvPr>
            <p:ph type="sldNum" sz="quarter" idx="12"/>
          </p:nvPr>
        </p:nvSpPr>
        <p:spPr>
          <a:xfrm>
            <a:off x="11123613" y="6516688"/>
            <a:ext cx="720725" cy="179387"/>
          </a:xfrm>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75412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br>
              <a:rPr lang="en-AU" sz="4400" dirty="0"/>
            </a:br>
            <a:r>
              <a:rPr lang="en-AU" sz="4400" dirty="0"/>
              <a:t>Phase 4 – Textual manifestations –</a:t>
            </a:r>
            <a:br>
              <a:rPr lang="en-AU" sz="4400" dirty="0"/>
            </a:br>
            <a:r>
              <a:rPr lang="en-AU" sz="4400" dirty="0"/>
              <a:t>The Last Man in Europe by Dennis Glover</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English Extension – 11.1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4"/>
          </p:nvPr>
        </p:nvSpPr>
        <p:spPr/>
        <p:txBody>
          <a:bodyPr/>
          <a:lstStyle/>
          <a:p>
            <a:r>
              <a:rPr lang="en-AU" dirty="0"/>
              <a:t>‘Texts, culture and value’ – Year 11, Term 1</a:t>
            </a:r>
          </a:p>
        </p:txBody>
      </p:sp>
      <p:pic>
        <p:nvPicPr>
          <p:cNvPr id="1026" name="Picture 2">
            <a:extLst>
              <a:ext uri="{FF2B5EF4-FFF2-40B4-BE49-F238E27FC236}">
                <a16:creationId xmlns:a16="http://schemas.microsoft.com/office/drawing/2014/main" id="{051B2317-3BA4-040F-F6C6-D21B7DF5B038}"/>
              </a:ext>
              <a:ext uri="{C183D7F6-B498-43B3-948B-1728B52AA6E4}">
                <adec:decorative xmlns:adec="http://schemas.microsoft.com/office/drawing/2017/decorative" val="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4859" b="4859"/>
          <a:stretch/>
        </p:blipFill>
        <p:spPr bwMode="auto">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B66F6E-AEC5-F1B6-F141-9AE80F78E474}"/>
              </a:ext>
              <a:ext uri="{C183D7F6-B498-43B3-948B-1728B52AA6E4}">
                <adec:decorative xmlns:adec="http://schemas.microsoft.com/office/drawing/2017/decorative" val="1"/>
              </a:ext>
            </a:extLst>
          </p:cNvPr>
          <p:cNvSpPr txBox="1"/>
          <p:nvPr/>
        </p:nvSpPr>
        <p:spPr>
          <a:xfrm>
            <a:off x="9567949" y="6471132"/>
            <a:ext cx="2493607" cy="251214"/>
          </a:xfrm>
          <a:prstGeom prst="rect">
            <a:avLst/>
          </a:prstGeom>
          <a:solidFill>
            <a:schemeClr val="bg1"/>
          </a:solidFill>
        </p:spPr>
        <p:txBody>
          <a:bodyPr wrap="square" lIns="0" tIns="0" rIns="0" bIns="0" rtlCol="0" anchor="ctr" anchorCtr="1">
            <a:noAutofit/>
          </a:bodyPr>
          <a:lstStyle/>
          <a:p>
            <a:r>
              <a:rPr lang="en-AU" sz="1050" dirty="0">
                <a:cs typeface="Arial"/>
              </a:rPr>
              <a:t>Photo by </a:t>
            </a:r>
            <a:r>
              <a:rPr lang="en-AU" sz="1050" dirty="0">
                <a:cs typeface="Arial"/>
                <a:hlinkClick r:id="rId4"/>
              </a:rPr>
              <a:t>Ethan Rougon </a:t>
            </a:r>
            <a:r>
              <a:rPr lang="en-AU" sz="1050" dirty="0">
                <a:cs typeface="Arial"/>
              </a:rPr>
              <a:t>on </a:t>
            </a:r>
            <a:r>
              <a:rPr lang="en-US" sz="1050" dirty="0">
                <a:cs typeface="Arial"/>
                <a:hlinkClick r:id="rId5"/>
              </a:rPr>
              <a:t>Unsplash</a:t>
            </a:r>
            <a:endParaRPr lang="en-US" sz="1050" dirty="0">
              <a:cs typeface="Arial"/>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A56F1-16C9-1D67-8AEC-17270CAC2B6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000038F-E594-3439-E290-B3C134892251}"/>
              </a:ext>
            </a:extLst>
          </p:cNvPr>
          <p:cNvSpPr>
            <a:spLocks noGrp="1"/>
          </p:cNvSpPr>
          <p:nvPr>
            <p:ph type="title"/>
          </p:nvPr>
        </p:nvSpPr>
        <p:spPr/>
        <p:txBody>
          <a:bodyPr/>
          <a:lstStyle/>
          <a:p>
            <a:r>
              <a:rPr lang="en-AU" dirty="0"/>
              <a:t>Bringing it all together</a:t>
            </a:r>
            <a:endParaRPr lang="en-US" dirty="0"/>
          </a:p>
        </p:txBody>
      </p:sp>
      <p:sp>
        <p:nvSpPr>
          <p:cNvPr id="13" name="Text Placeholder 12">
            <a:extLst>
              <a:ext uri="{FF2B5EF4-FFF2-40B4-BE49-F238E27FC236}">
                <a16:creationId xmlns:a16="http://schemas.microsoft.com/office/drawing/2014/main" id="{15143A46-AE12-F3DE-5C1B-71215783B612}"/>
              </a:ext>
            </a:extLst>
          </p:cNvPr>
          <p:cNvSpPr>
            <a:spLocks noGrp="1"/>
          </p:cNvSpPr>
          <p:nvPr>
            <p:ph type="body" sz="quarter" idx="18"/>
          </p:nvPr>
        </p:nvSpPr>
        <p:spPr/>
        <p:txBody>
          <a:bodyPr/>
          <a:lstStyle/>
          <a:p>
            <a:r>
              <a:rPr lang="en-AU" i="1" dirty="0"/>
              <a:t>Wifedom </a:t>
            </a:r>
            <a:r>
              <a:rPr lang="en-AU" dirty="0"/>
              <a:t>and </a:t>
            </a:r>
            <a:r>
              <a:rPr lang="en-AU" i="1" dirty="0"/>
              <a:t>The Last Man in Europe</a:t>
            </a:r>
          </a:p>
        </p:txBody>
      </p:sp>
      <p:sp>
        <p:nvSpPr>
          <p:cNvPr id="14" name="TextBox 13">
            <a:extLst>
              <a:ext uri="{FF2B5EF4-FFF2-40B4-BE49-F238E27FC236}">
                <a16:creationId xmlns:a16="http://schemas.microsoft.com/office/drawing/2014/main" id="{1991C46F-5CC6-B244-392A-9C349B2A1DE8}"/>
              </a:ext>
            </a:extLst>
          </p:cNvPr>
          <p:cNvSpPr txBox="1"/>
          <p:nvPr/>
        </p:nvSpPr>
        <p:spPr>
          <a:xfrm>
            <a:off x="646044" y="2764529"/>
            <a:ext cx="3345511" cy="664471"/>
          </a:xfrm>
          <a:prstGeom prst="rect">
            <a:avLst/>
          </a:prstGeom>
          <a:solidFill>
            <a:schemeClr val="bg1"/>
          </a:solidFill>
        </p:spPr>
        <p:txBody>
          <a:bodyPr wrap="none" anchor="ctr" anchorCtr="1">
            <a:noAutofit/>
          </a:bodyPr>
          <a:lstStyle/>
          <a:p>
            <a:r>
              <a:rPr lang="en-AU" sz="2400" b="1" dirty="0">
                <a:latin typeface="Arial" panose="020B0604020202020204" pitchFamily="34" charset="0"/>
                <a:cs typeface="Arial" panose="020B0604020202020204" pitchFamily="34" charset="0"/>
              </a:rPr>
              <a:t>Extended response:</a:t>
            </a:r>
          </a:p>
        </p:txBody>
      </p:sp>
      <p:sp>
        <p:nvSpPr>
          <p:cNvPr id="15" name="TextBox 14">
            <a:extLst>
              <a:ext uri="{FF2B5EF4-FFF2-40B4-BE49-F238E27FC236}">
                <a16:creationId xmlns:a16="http://schemas.microsoft.com/office/drawing/2014/main" id="{E9E32E36-BEF9-51B7-EE96-34E5C959020D}"/>
              </a:ext>
            </a:extLst>
          </p:cNvPr>
          <p:cNvSpPr txBox="1"/>
          <p:nvPr/>
        </p:nvSpPr>
        <p:spPr>
          <a:xfrm>
            <a:off x="646044" y="3623038"/>
            <a:ext cx="10260002" cy="1131848"/>
          </a:xfrm>
          <a:prstGeom prst="rect">
            <a:avLst/>
          </a:prstGeom>
          <a:noFill/>
        </p:spPr>
        <p:txBody>
          <a:bodyPr wrap="square">
            <a:spAutoFit/>
          </a:bodyPr>
          <a:lstStyle/>
          <a:p>
            <a:pPr>
              <a:lnSpc>
                <a:spcPct val="150000"/>
              </a:lnSpc>
            </a:pPr>
            <a:r>
              <a:rPr lang="en-AU" sz="2400" dirty="0">
                <a:latin typeface="Arial" panose="020B0604020202020204" pitchFamily="34" charset="0"/>
                <a:cs typeface="Arial" panose="020B0604020202020204" pitchFamily="34" charset="0"/>
              </a:rPr>
              <a:t>How do Funder and Glover each use narrative voice and intertextual connections to reframe Orwell’s legacy for a contemporary audience?</a:t>
            </a:r>
          </a:p>
        </p:txBody>
      </p:sp>
      <p:sp>
        <p:nvSpPr>
          <p:cNvPr id="16" name="Slide Number Placeholder 3">
            <a:extLst>
              <a:ext uri="{FF2B5EF4-FFF2-40B4-BE49-F238E27FC236}">
                <a16:creationId xmlns:a16="http://schemas.microsoft.com/office/drawing/2014/main" id="{3D3277C2-21BD-ACC4-EE28-814F553183A3}"/>
              </a:ext>
              <a:ext uri="{C183D7F6-B498-43B3-948B-1728B52AA6E4}">
                <adec:decorative xmlns:adec="http://schemas.microsoft.com/office/drawing/2017/decorative" val="1"/>
              </a:ext>
            </a:extLst>
          </p:cNvPr>
          <p:cNvSpPr>
            <a:spLocks noGrp="1"/>
          </p:cNvSpPr>
          <p:nvPr>
            <p:ph type="sldNum" sz="quarter" idx="12"/>
          </p:nvPr>
        </p:nvSpPr>
        <p:spPr>
          <a:xfrm>
            <a:off x="11123613" y="6516688"/>
            <a:ext cx="720725" cy="179387"/>
          </a:xfrm>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278967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604"/>
            <a:ext cx="11484000" cy="2927351"/>
          </a:xfrm>
        </p:spPr>
        <p:txBody>
          <a:bodyPr/>
          <a:lstStyle/>
          <a:p>
            <a:pPr>
              <a:lnSpc>
                <a:spcPct val="100000"/>
              </a:lnSpc>
              <a:spcAft>
                <a:spcPts val="1000"/>
              </a:spcAft>
            </a:pPr>
            <a:r>
              <a:rPr lang="en-AU" sz="1100" dirty="0"/>
              <a:t>English Extension 11–12 © Syllabus NSW Education Standards Authority (NESA) for and on behalf of the Crown in right of the State of New South Wales, 2024.</a:t>
            </a:r>
          </a:p>
          <a:p>
            <a:pPr>
              <a:lnSpc>
                <a:spcPct val="100000"/>
              </a:lnSpc>
              <a:spcAft>
                <a:spcPts val="1000"/>
              </a:spcAft>
            </a:pPr>
            <a:r>
              <a:rPr lang="en-AU" sz="1100" dirty="0"/>
              <a:t>Australian Education Research Organisation (AERO) (2024a) </a:t>
            </a:r>
            <a:r>
              <a:rPr lang="en-AU" sz="1100" dirty="0">
                <a:hlinkClick r:id="rId6"/>
              </a:rPr>
              <a:t>Explain learning objectives</a:t>
            </a:r>
            <a:r>
              <a:rPr lang="en-AU" sz="1100" dirty="0"/>
              <a:t>, AERO, accessed 16 April 2024.</a:t>
            </a:r>
          </a:p>
          <a:p>
            <a:pPr>
              <a:lnSpc>
                <a:spcPct val="100000"/>
              </a:lnSpc>
              <a:spcAft>
                <a:spcPts val="1000"/>
              </a:spcAft>
            </a:pPr>
            <a:r>
              <a:rPr lang="en-AU" sz="1100" dirty="0"/>
              <a:t>AERO (Australian Education Research Organisation) (2024b) </a:t>
            </a:r>
            <a:r>
              <a:rPr lang="en-AU" sz="1100" dirty="0">
                <a:hlinkClick r:id="rId7"/>
              </a:rPr>
              <a:t>Why explicit instruction works</a:t>
            </a:r>
            <a:r>
              <a:rPr lang="en-AU" sz="1100" dirty="0"/>
              <a:t>, AERO website, accessed 16 April 2024.</a:t>
            </a:r>
          </a:p>
          <a:p>
            <a:pPr>
              <a:lnSpc>
                <a:spcPct val="100000"/>
              </a:lnSpc>
              <a:spcAft>
                <a:spcPts val="1000"/>
              </a:spcAft>
            </a:pPr>
            <a:r>
              <a:rPr lang="en-AU" sz="1100" dirty="0"/>
              <a:t>Black P and Wiliam D (2018) ‘</a:t>
            </a:r>
            <a:r>
              <a:rPr lang="en-AU" sz="1100" dirty="0">
                <a:hlinkClick r:id="rId8"/>
              </a:rPr>
              <a:t>Classroom assessment and pedagogy</a:t>
            </a:r>
            <a:r>
              <a:rPr lang="en-AU" sz="1100" dirty="0"/>
              <a:t>’, Assessment in Education Principles Policy and Practice, 25(1):1–25.</a:t>
            </a:r>
          </a:p>
          <a:p>
            <a:pPr>
              <a:lnSpc>
                <a:spcPct val="100000"/>
              </a:lnSpc>
              <a:spcAft>
                <a:spcPts val="1000"/>
              </a:spcAft>
            </a:pPr>
            <a:r>
              <a:rPr lang="en-AU" sz="1100" dirty="0"/>
              <a:t>CESE (Centre for Education Statistics and Evaluation) (2017) </a:t>
            </a:r>
            <a:r>
              <a:rPr lang="en-AU" sz="1100" dirty="0">
                <a:hlinkClick r:id="rId9"/>
              </a:rPr>
              <a:t>Cognitive load theory: Research that teachers really need to understand</a:t>
            </a:r>
            <a:r>
              <a:rPr lang="en-AU" sz="1100" dirty="0"/>
              <a:t>, NSW Department of Education, accessed 16 April 2024.</a:t>
            </a:r>
          </a:p>
          <a:p>
            <a:pPr>
              <a:lnSpc>
                <a:spcPct val="100000"/>
              </a:lnSpc>
              <a:spcAft>
                <a:spcPts val="1000"/>
              </a:spcAft>
            </a:pPr>
            <a:r>
              <a:rPr lang="en-AU" sz="1100" dirty="0"/>
              <a:t>Clarke S (2014) Outstanding formative assessment: culture and practice, Hodder Education, Great Britain.</a:t>
            </a:r>
          </a:p>
          <a:p>
            <a:pPr>
              <a:lnSpc>
                <a:spcPct val="100000"/>
              </a:lnSpc>
              <a:spcAft>
                <a:spcPts val="1000"/>
              </a:spcAft>
            </a:pPr>
            <a:r>
              <a:rPr lang="en-AU" sz="1100" dirty="0"/>
              <a:t>Clarke S, Timperley H, Hattie J (2003) Unlocking formative assessment: Practical strategies for enhancing students’ learning in the primary and intermediate classroom, Hodder Moa Beckett, Auckland NZ, 2003.</a:t>
            </a:r>
          </a:p>
          <a:p>
            <a:pPr>
              <a:lnSpc>
                <a:spcPct val="100000"/>
              </a:lnSpc>
              <a:spcAft>
                <a:spcPts val="1000"/>
              </a:spcAft>
            </a:pPr>
            <a:r>
              <a:rPr lang="en-AU" sz="1100" dirty="0"/>
              <a:t>Funder A (2023) Wifedom: Mrs Orwell’s Invisible Life, Penguin, Melbourne.</a:t>
            </a:r>
          </a:p>
          <a:p>
            <a:pPr>
              <a:lnSpc>
                <a:spcPct val="100000"/>
              </a:lnSpc>
              <a:spcAft>
                <a:spcPts val="1000"/>
              </a:spcAft>
            </a:pPr>
            <a:r>
              <a:rPr lang="en-AU" sz="1100" dirty="0"/>
              <a:t>Glover D (2017) The Last Man in Europe: A Novel, Black Inc, Carlton, Australia.</a:t>
            </a:r>
          </a:p>
          <a:p>
            <a:pPr>
              <a:lnSpc>
                <a:spcPct val="100000"/>
              </a:lnSpc>
              <a:spcAft>
                <a:spcPts val="1000"/>
              </a:spcAft>
            </a:pPr>
            <a:r>
              <a:rPr lang="en-AU" sz="1100" dirty="0"/>
              <a:t>Griffin P (2018) Assessment for teaching, Cambridge University Press. </a:t>
            </a:r>
          </a:p>
          <a:p>
            <a:pPr>
              <a:lnSpc>
                <a:spcPct val="100000"/>
              </a:lnSpc>
              <a:spcAft>
                <a:spcPts val="1000"/>
              </a:spcAft>
            </a:pPr>
            <a:endParaRPr lang="en-AU" sz="1100" dirty="0"/>
          </a:p>
          <a:p>
            <a:pPr>
              <a:lnSpc>
                <a:spcPct val="100000"/>
              </a:lnSpc>
              <a:spcAft>
                <a:spcPts val="1000"/>
              </a:spcAft>
            </a:pPr>
            <a:endParaRPr lang="en-AU" sz="1100" dirty="0"/>
          </a:p>
          <a:p>
            <a:pPr>
              <a:spcAft>
                <a:spcPts val="1000"/>
              </a:spcAft>
            </a:pPr>
            <a:endParaRPr lang="en-AU" dirty="0"/>
          </a:p>
          <a:p>
            <a:pPr>
              <a:spcAft>
                <a:spcPts val="1000"/>
              </a:spcAft>
            </a:pPr>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235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ED96B-657D-F1BE-B42C-C8D1A6FF74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2EBE4A-CCF2-EC46-4693-72B754EF7CB9}"/>
              </a:ext>
            </a:extLst>
          </p:cNvPr>
          <p:cNvSpPr>
            <a:spLocks noGrp="1"/>
          </p:cNvSpPr>
          <p:nvPr>
            <p:ph type="title"/>
          </p:nvPr>
        </p:nvSpPr>
        <p:spPr/>
        <p:txBody>
          <a:bodyPr/>
          <a:lstStyle/>
          <a:p>
            <a:r>
              <a:rPr lang="en-AU" dirty="0">
                <a:latin typeface="+mj-lt"/>
              </a:rPr>
              <a:t>References (2)</a:t>
            </a:r>
          </a:p>
        </p:txBody>
      </p:sp>
      <p:sp>
        <p:nvSpPr>
          <p:cNvPr id="6" name="TextBox 5">
            <a:extLst>
              <a:ext uri="{FF2B5EF4-FFF2-40B4-BE49-F238E27FC236}">
                <a16:creationId xmlns:a16="http://schemas.microsoft.com/office/drawing/2014/main" id="{5FF9639D-A4E1-F2B3-7A0B-0DFC84554E3E}"/>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ED314259-D627-7F99-FC0D-1C49C3929619}"/>
              </a:ext>
            </a:extLst>
          </p:cNvPr>
          <p:cNvSpPr>
            <a:spLocks noGrp="1"/>
          </p:cNvSpPr>
          <p:nvPr>
            <p:ph idx="1"/>
          </p:nvPr>
        </p:nvSpPr>
        <p:spPr/>
        <p:txBody>
          <a:bodyPr/>
          <a:lstStyle/>
          <a:p>
            <a:pPr>
              <a:lnSpc>
                <a:spcPct val="100000"/>
              </a:lnSpc>
            </a:pPr>
            <a:r>
              <a:rPr lang="en-AU" sz="1100" dirty="0"/>
              <a:t>NESA (NSW Education Standards Authority) (n.d.) </a:t>
            </a:r>
            <a:r>
              <a:rPr lang="en-AU" sz="1100" dirty="0">
                <a:hlinkClick r:id="rId6"/>
              </a:rPr>
              <a:t>Collaborative curriculum planning</a:t>
            </a:r>
            <a:r>
              <a:rPr lang="en-AU" sz="1100" dirty="0"/>
              <a:t>, NESA website, accessed 19 May 2025.</a:t>
            </a:r>
          </a:p>
          <a:p>
            <a:pPr>
              <a:lnSpc>
                <a:spcPct val="100000"/>
              </a:lnSpc>
            </a:pPr>
            <a:r>
              <a:rPr lang="en-AU" sz="1100" dirty="0"/>
              <a:t>Orwell G (1946) </a:t>
            </a:r>
            <a:r>
              <a:rPr lang="en-AU" sz="1100" u="sng" dirty="0">
                <a:hlinkClick r:id="rId7"/>
              </a:rPr>
              <a:t>‘Why I Write’</a:t>
            </a:r>
            <a:r>
              <a:rPr lang="en-AU" sz="1100" dirty="0"/>
              <a:t>, Project Gutenberg Australia website</a:t>
            </a:r>
            <a:r>
              <a:rPr lang="en-AU" sz="1100" i="1" dirty="0"/>
              <a:t>, </a:t>
            </a:r>
            <a:r>
              <a:rPr lang="en-AU" sz="1100" dirty="0"/>
              <a:t>accessed 15 July 2025. This work is in the </a:t>
            </a:r>
            <a:r>
              <a:rPr lang="en-AU" sz="1100" u="sng" dirty="0">
                <a:hlinkClick r:id="rId8"/>
              </a:rPr>
              <a:t>public domain</a:t>
            </a:r>
            <a:r>
              <a:rPr lang="en-AU" sz="1100" dirty="0"/>
              <a:t>.</a:t>
            </a:r>
          </a:p>
          <a:p>
            <a:pPr>
              <a:lnSpc>
                <a:spcPct val="100000"/>
              </a:lnSpc>
            </a:pPr>
            <a:r>
              <a:rPr lang="en-AU" sz="1100" dirty="0"/>
              <a:t>Orwell G (1949) </a:t>
            </a:r>
            <a:r>
              <a:rPr lang="en-AU" sz="1100" i="1" u="sng" dirty="0">
                <a:hlinkClick r:id="rId9"/>
              </a:rPr>
              <a:t>Nineteen Eighty-Four</a:t>
            </a:r>
            <a:r>
              <a:rPr lang="en-AU" sz="1100" dirty="0"/>
              <a:t>, Project Gutenberg Australia website, accessed 15 July 2025. This work is in the </a:t>
            </a:r>
            <a:r>
              <a:rPr lang="en-AU" sz="1100" u="sng" dirty="0">
                <a:hlinkClick r:id="rId8"/>
              </a:rPr>
              <a:t>public domain</a:t>
            </a:r>
            <a:r>
              <a:rPr lang="en-AU" sz="1100" dirty="0"/>
              <a:t>.</a:t>
            </a:r>
          </a:p>
          <a:p>
            <a:pPr>
              <a:lnSpc>
                <a:spcPct val="100000"/>
              </a:lnSpc>
            </a:pPr>
            <a:r>
              <a:rPr lang="en-AU" sz="1100" dirty="0" err="1"/>
              <a:t>Rougon</a:t>
            </a:r>
            <a:r>
              <a:rPr lang="en-AU" sz="1100" dirty="0"/>
              <a:t> E (2022) </a:t>
            </a:r>
            <a:r>
              <a:rPr lang="en-AU" sz="1100" dirty="0">
                <a:hlinkClick r:id="rId10"/>
              </a:rPr>
              <a:t>A book sitting on top of a bag next to a pair of glasses</a:t>
            </a:r>
            <a:r>
              <a:rPr lang="en-AU" sz="1100" dirty="0"/>
              <a:t>, [image], </a:t>
            </a:r>
            <a:r>
              <a:rPr lang="en-AU" sz="1100" dirty="0" err="1"/>
              <a:t>Unsplash</a:t>
            </a:r>
            <a:r>
              <a:rPr lang="en-AU" sz="1100" dirty="0"/>
              <a:t> website, accessed 16 July 2025</a:t>
            </a:r>
          </a:p>
          <a:p>
            <a:pPr>
              <a:lnSpc>
                <a:spcPct val="100000"/>
              </a:lnSpc>
            </a:pPr>
            <a:r>
              <a:rPr lang="en-AU" sz="1100" dirty="0"/>
              <a:t>State of New South Wales (Department of Education) (2024.) </a:t>
            </a:r>
            <a:r>
              <a:rPr lang="en-AU" sz="1100" dirty="0">
                <a:hlinkClick r:id="rId11"/>
              </a:rPr>
              <a:t>Explicit teaching strategies</a:t>
            </a:r>
            <a:r>
              <a:rPr lang="en-AU" sz="1100" dirty="0"/>
              <a:t>, NSW Department of Education website, accessed 5 April 2024. </a:t>
            </a:r>
          </a:p>
          <a:p>
            <a:pPr>
              <a:lnSpc>
                <a:spcPct val="100000"/>
              </a:lnSpc>
            </a:pPr>
            <a:r>
              <a:rPr lang="en-AU" sz="1100" dirty="0"/>
              <a:t>State of New South Wales (Department of Education) (2024) the </a:t>
            </a:r>
            <a:r>
              <a:rPr lang="en-AU" sz="1100" dirty="0">
                <a:hlinkClick r:id="rId12"/>
              </a:rPr>
              <a:t>Explicit teaching – Driving learning and engagement</a:t>
            </a:r>
            <a:r>
              <a:rPr lang="en-AU" sz="1100" dirty="0"/>
              <a:t>, Centre for Education Statistics and Evaluation website, accessed 5 April 2024. </a:t>
            </a:r>
          </a:p>
          <a:p>
            <a:pPr>
              <a:lnSpc>
                <a:spcPct val="100000"/>
              </a:lnSpc>
            </a:pPr>
            <a:r>
              <a:rPr lang="en-AU" sz="1100" dirty="0"/>
              <a:t>State of New South Wales (Department of Education) (n.d.) </a:t>
            </a:r>
            <a:r>
              <a:rPr lang="en-AU" sz="1100" dirty="0">
                <a:hlinkClick r:id="rId13"/>
              </a:rPr>
              <a:t>Digital Learning Selector</a:t>
            </a:r>
            <a:r>
              <a:rPr lang="en-AU" sz="1100" dirty="0"/>
              <a:t>, NSW Department of Education website, accessed 5 April 2024. </a:t>
            </a:r>
          </a:p>
          <a:p>
            <a:pPr>
              <a:lnSpc>
                <a:spcPct val="100000"/>
              </a:lnSpc>
            </a:pPr>
            <a:r>
              <a:rPr lang="en-AU" sz="1100" dirty="0"/>
              <a:t>Wiliam D (2014) ‘</a:t>
            </a:r>
            <a:r>
              <a:rPr lang="en-AU" sz="1100" dirty="0">
                <a:hlinkClick r:id="rId14"/>
              </a:rPr>
              <a:t>The right questions, the right way</a:t>
            </a:r>
            <a:r>
              <a:rPr lang="en-AU" sz="1100" dirty="0"/>
              <a:t>’, Educational Leadership, 71(6).</a:t>
            </a:r>
          </a:p>
          <a:p>
            <a:endParaRPr lang="en-AU" sz="1100" dirty="0"/>
          </a:p>
          <a:p>
            <a:pPr>
              <a:lnSpc>
                <a:spcPct val="100000"/>
              </a:lnSpc>
              <a:spcAft>
                <a:spcPts val="600"/>
              </a:spcAft>
            </a:pPr>
            <a:endParaRPr lang="en-AU" sz="1100" dirty="0"/>
          </a:p>
          <a:p>
            <a:pPr>
              <a:lnSpc>
                <a:spcPct val="100000"/>
              </a:lnSpc>
            </a:pPr>
            <a:endParaRPr lang="en-AU" sz="1100" dirty="0"/>
          </a:p>
          <a:p>
            <a:endParaRPr lang="en-AU" dirty="0"/>
          </a:p>
          <a:p>
            <a:endParaRPr lang="en-AU" dirty="0"/>
          </a:p>
        </p:txBody>
      </p:sp>
      <p:sp>
        <p:nvSpPr>
          <p:cNvPr id="2" name="Slide Number Placeholder 1">
            <a:extLst>
              <a:ext uri="{FF2B5EF4-FFF2-40B4-BE49-F238E27FC236}">
                <a16:creationId xmlns:a16="http://schemas.microsoft.com/office/drawing/2014/main" id="{97E61701-F351-3F2B-9F74-735FAD2264B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10595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 uri="{C183D7F6-B498-43B3-948B-1728B52AA6E4}">
                <adec:decorative xmlns:adec="http://schemas.microsoft.com/office/drawing/2017/decorative" val="1"/>
              </a:ext>
            </a:extLst>
          </p:cNvPr>
          <p:cNvSpPr>
            <a:spLocks noGrp="1"/>
          </p:cNvSpPr>
          <p:nvPr>
            <p:ph type="ctrTitle"/>
          </p:nvPr>
        </p:nvSpPr>
        <p:spPr>
          <a:xfrm>
            <a:off x="540000" y="4067881"/>
            <a:ext cx="8313055" cy="800681"/>
          </a:xfrm>
        </p:spPr>
        <p:txBody>
          <a:bodyPr/>
          <a:lstStyle/>
          <a:p>
            <a:r>
              <a:rPr lang="en-AU" dirty="0"/>
              <a:t>Sharing learning intentions and success criteria</a:t>
            </a:r>
          </a:p>
        </p:txBody>
      </p:sp>
      <p:sp>
        <p:nvSpPr>
          <p:cNvPr id="6" name="Slide Number Placeholder 5">
            <a:extLst>
              <a:ext uri="{FF2B5EF4-FFF2-40B4-BE49-F238E27FC236}">
                <a16:creationId xmlns:a16="http://schemas.microsoft.com/office/drawing/2014/main" id="{DB153694-4588-7CE1-39DD-DC343B592C7E}"/>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1985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7" name="TextBox 6">
            <a:extLst>
              <a:ext uri="{FF2B5EF4-FFF2-40B4-BE49-F238E27FC236}">
                <a16:creationId xmlns:a16="http://schemas.microsoft.com/office/drawing/2014/main" id="{7064059F-4783-0E9C-95CD-A040A12295E5}"/>
              </a:ext>
            </a:extLst>
          </p:cNvPr>
          <p:cNvSpPr txBox="1"/>
          <p:nvPr/>
        </p:nvSpPr>
        <p:spPr>
          <a:xfrm>
            <a:off x="370416" y="1894417"/>
            <a:ext cx="11303000" cy="451918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We are learning to</a:t>
            </a:r>
            <a:r>
              <a:rPr kumimoji="0" lang="en-AU" sz="18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rPr>
              <a:t>:</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solidFill>
                  <a:srgbClr val="22272B"/>
                </a:solidFill>
                <a:latin typeface="Arial" panose="020B0604020202020204"/>
                <a:cs typeface="Arial" panose="020B0604020202020204" pitchFamily="34" charset="0"/>
              </a:rPr>
              <a:t>understand how </a:t>
            </a:r>
            <a:r>
              <a:rPr lang="en-AU" sz="1800" i="1" dirty="0">
                <a:solidFill>
                  <a:srgbClr val="22272B"/>
                </a:solidFill>
                <a:latin typeface="Arial" panose="020B0604020202020204"/>
                <a:cs typeface="Arial" panose="020B0604020202020204" pitchFamily="34" charset="0"/>
              </a:rPr>
              <a:t>The Last Man in Europe</a:t>
            </a:r>
            <a:r>
              <a:rPr lang="en-AU" sz="1800" dirty="0">
                <a:solidFill>
                  <a:srgbClr val="22272B"/>
                </a:solidFill>
                <a:latin typeface="Arial" panose="020B0604020202020204"/>
                <a:cs typeface="Arial" panose="020B0604020202020204" pitchFamily="34" charset="0"/>
              </a:rPr>
              <a:t> is a manifestation of </a:t>
            </a:r>
            <a:r>
              <a:rPr lang="en-AU" sz="1800" i="1" dirty="0">
                <a:solidFill>
                  <a:srgbClr val="22272B"/>
                </a:solidFill>
                <a:latin typeface="Arial" panose="020B0604020202020204"/>
                <a:cs typeface="Arial" panose="020B0604020202020204" pitchFamily="34" charset="0"/>
              </a:rPr>
              <a:t>Nineteen Eighty-Four</a:t>
            </a:r>
            <a:r>
              <a:rPr lang="en-AU" sz="1800" dirty="0">
                <a:solidFill>
                  <a:srgbClr val="22272B"/>
                </a:solidFill>
                <a:latin typeface="Arial" panose="020B0604020202020204"/>
                <a:cs typeface="Arial" panose="020B0604020202020204" pitchFamily="34" charset="0"/>
              </a:rPr>
              <a:t>, shaped by distinct authorial context</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solidFill>
                  <a:srgbClr val="22272B"/>
                </a:solidFill>
                <a:latin typeface="Arial" panose="020B0604020202020204"/>
                <a:cs typeface="Arial" panose="020B0604020202020204" pitchFamily="34" charset="0"/>
              </a:rPr>
              <a:t>analyse how elements of </a:t>
            </a:r>
            <a:r>
              <a:rPr lang="en-AU" sz="1800" i="1" dirty="0">
                <a:solidFill>
                  <a:srgbClr val="22272B"/>
                </a:solidFill>
                <a:latin typeface="Arial" panose="020B0604020202020204"/>
                <a:cs typeface="Arial" panose="020B0604020202020204" pitchFamily="34" charset="0"/>
              </a:rPr>
              <a:t>Nineteen Eighty-Four </a:t>
            </a:r>
            <a:r>
              <a:rPr lang="en-AU" sz="1800" dirty="0">
                <a:solidFill>
                  <a:srgbClr val="22272B"/>
                </a:solidFill>
                <a:latin typeface="Arial" panose="020B0604020202020204"/>
                <a:cs typeface="Arial" panose="020B0604020202020204" pitchFamily="34" charset="0"/>
              </a:rPr>
              <a:t>are reflected or challenged by aspects of </a:t>
            </a:r>
            <a:r>
              <a:rPr lang="en-AU" sz="1800" i="1" dirty="0">
                <a:solidFill>
                  <a:srgbClr val="22272B"/>
                </a:solidFill>
                <a:latin typeface="Arial" panose="020B0604020202020204"/>
                <a:cs typeface="Arial" panose="020B0604020202020204" pitchFamily="34" charset="0"/>
              </a:rPr>
              <a:t>The Last Man in Europe</a:t>
            </a:r>
            <a:endParaRPr lang="en-AU" sz="1800" dirty="0">
              <a:solidFill>
                <a:srgbClr val="22272B"/>
              </a:solidFill>
              <a:latin typeface="Arial" panose="020B0604020202020204"/>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solidFill>
                  <a:srgbClr val="22272B"/>
                </a:solidFill>
                <a:latin typeface="Arial" panose="020B0604020202020204"/>
                <a:cs typeface="Arial" panose="020B0604020202020204" pitchFamily="34" charset="0"/>
              </a:rPr>
              <a:t>evaluate how these connections reveal shifts and continuities in cultural values over time.</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We can:</a:t>
            </a:r>
            <a:endParaRPr kumimoji="0" lang="en-US" sz="18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
              <a:buChar char="•"/>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lt"/>
                <a:cs typeface="Arial" panose="020B0604020202020204"/>
              </a:rPr>
              <a:t>[</a:t>
            </a: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Arial"/>
              </a:rPr>
              <a:t>classroom teacher to insert sample success criteria]</a:t>
            </a:r>
          </a:p>
          <a:p>
            <a:pPr marL="342900" marR="0" lvl="0" indent="-342900" algn="l" defTabSz="609585" rtl="0" eaLnBrk="1" fontAlgn="auto" latinLnBrk="0" hangingPunct="1">
              <a:lnSpc>
                <a:spcPct val="150000"/>
              </a:lnSpc>
              <a:spcBef>
                <a:spcPts val="0"/>
              </a:spcBef>
              <a:spcAft>
                <a:spcPts val="0"/>
              </a:spcAft>
              <a:buClrTx/>
              <a:buSzTx/>
              <a:buFont typeface="Arial"/>
              <a:buChar char="•"/>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lt"/>
                <a:cs typeface="Arial" panose="020B0604020202020204"/>
              </a:rPr>
              <a:t>[</a:t>
            </a: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Arial"/>
              </a:rPr>
              <a:t>classroom teacher to insert sample success criteria]</a:t>
            </a:r>
          </a:p>
          <a:p>
            <a:pPr marL="342900" indent="-342900">
              <a:lnSpc>
                <a:spcPct val="150000"/>
              </a:lnSpc>
              <a:buFont typeface="Arial"/>
              <a:buChar char="•"/>
              <a:defRPr/>
            </a:pPr>
            <a:r>
              <a:rPr lang="en-AU" sz="1800" dirty="0">
                <a:solidFill>
                  <a:srgbClr val="22272B"/>
                </a:solidFill>
                <a:ea typeface="+mn-lt"/>
                <a:cs typeface="Arial" panose="020B0604020202020204"/>
              </a:rPr>
              <a:t>[</a:t>
            </a:r>
            <a:r>
              <a:rPr lang="en-AU" sz="1800" dirty="0">
                <a:solidFill>
                  <a:srgbClr val="22272B"/>
                </a:solidFill>
                <a:cs typeface="Arial"/>
              </a:rPr>
              <a:t>classroom teacher to insert sample success criteria]</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2744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Gradual release of responsibility</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41229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67897-D028-1FAD-E2E3-6551CB04874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6542A48-E610-F152-3E6B-8B4D6518AA13}"/>
              </a:ext>
            </a:extLst>
          </p:cNvPr>
          <p:cNvSpPr>
            <a:spLocks noGrp="1"/>
          </p:cNvSpPr>
          <p:nvPr>
            <p:ph type="ctrTitle"/>
          </p:nvPr>
        </p:nvSpPr>
        <p:spPr/>
        <p:txBody>
          <a:bodyPr/>
          <a:lstStyle/>
          <a:p>
            <a:r>
              <a:rPr lang="en-AU" dirty="0"/>
              <a:t>Exploring intertextual connections</a:t>
            </a:r>
          </a:p>
        </p:txBody>
      </p:sp>
      <p:sp>
        <p:nvSpPr>
          <p:cNvPr id="6" name="Slide Number Placeholder 5">
            <a:extLst>
              <a:ext uri="{FF2B5EF4-FFF2-40B4-BE49-F238E27FC236}">
                <a16:creationId xmlns:a16="http://schemas.microsoft.com/office/drawing/2014/main" id="{56B342BB-3D34-CF17-2FEF-876D6D259C97}"/>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5598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9BA61-753F-6CF9-0C30-8CA4C46C25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147DE1-540D-6683-3A4E-E188B2BD1053}"/>
              </a:ext>
            </a:extLst>
          </p:cNvPr>
          <p:cNvSpPr>
            <a:spLocks noGrp="1"/>
          </p:cNvSpPr>
          <p:nvPr>
            <p:ph type="title"/>
          </p:nvPr>
        </p:nvSpPr>
        <p:spPr/>
        <p:txBody>
          <a:bodyPr/>
          <a:lstStyle/>
          <a:p>
            <a:r>
              <a:rPr lang="en-AU" i="1" dirty="0"/>
              <a:t>The Last Man in Europe </a:t>
            </a:r>
            <a:r>
              <a:rPr lang="en-AU" dirty="0"/>
              <a:t>by Dennis Glover</a:t>
            </a:r>
          </a:p>
        </p:txBody>
      </p:sp>
      <p:sp>
        <p:nvSpPr>
          <p:cNvPr id="2" name="Text Placeholder 1">
            <a:extLst>
              <a:ext uri="{FF2B5EF4-FFF2-40B4-BE49-F238E27FC236}">
                <a16:creationId xmlns:a16="http://schemas.microsoft.com/office/drawing/2014/main" id="{0F453941-2C51-ED7D-152C-B56B057D2D15}"/>
              </a:ext>
            </a:extLst>
          </p:cNvPr>
          <p:cNvSpPr>
            <a:spLocks noGrp="1"/>
          </p:cNvSpPr>
          <p:nvPr>
            <p:ph type="body" sz="quarter" idx="18"/>
          </p:nvPr>
        </p:nvSpPr>
        <p:spPr/>
        <p:txBody>
          <a:bodyPr/>
          <a:lstStyle/>
          <a:p>
            <a:r>
              <a:rPr lang="en-AU" dirty="0"/>
              <a:t>How does Glover reframe Orwell's legacy and the values of </a:t>
            </a:r>
            <a:r>
              <a:rPr lang="en-AU" i="1" dirty="0"/>
              <a:t>Nineteen Eighty-Four?</a:t>
            </a:r>
            <a:endParaRPr lang="en-AU" dirty="0"/>
          </a:p>
        </p:txBody>
      </p:sp>
      <p:sp>
        <p:nvSpPr>
          <p:cNvPr id="5" name="Text Placeholder 4">
            <a:extLst>
              <a:ext uri="{FF2B5EF4-FFF2-40B4-BE49-F238E27FC236}">
                <a16:creationId xmlns:a16="http://schemas.microsoft.com/office/drawing/2014/main" id="{70645F5A-0C67-478D-DD7C-0AD18BF62A0A}"/>
              </a:ext>
            </a:extLst>
          </p:cNvPr>
          <p:cNvSpPr>
            <a:spLocks noGrp="1"/>
          </p:cNvSpPr>
          <p:nvPr>
            <p:ph type="body" sz="quarter" idx="17"/>
          </p:nvPr>
        </p:nvSpPr>
        <p:spPr/>
        <p:txBody>
          <a:bodyPr/>
          <a:lstStyle/>
          <a:p>
            <a:pPr>
              <a:lnSpc>
                <a:spcPct val="100000"/>
              </a:lnSpc>
            </a:pPr>
            <a:r>
              <a:rPr lang="en-AU" dirty="0"/>
              <a:t>‘The moral to be drawn from this dangerous nightmare situation is a simple one: don’t let it happen.</a:t>
            </a:r>
          </a:p>
          <a:p>
            <a:pPr>
              <a:lnSpc>
                <a:spcPct val="100000"/>
              </a:lnSpc>
            </a:pPr>
            <a:r>
              <a:rPr lang="en-AU" dirty="0"/>
              <a:t> It depends on you.’ (Glover, 2017)</a:t>
            </a:r>
            <a:endParaRPr lang="en-AU" b="1" dirty="0"/>
          </a:p>
          <a:p>
            <a:r>
              <a:rPr lang="en-AU" b="1" dirty="0"/>
              <a:t>Context</a:t>
            </a:r>
          </a:p>
          <a:p>
            <a:pPr marL="342900" indent="-342900">
              <a:buFont typeface="Arial" panose="020B0604020202020204" pitchFamily="34" charset="0"/>
              <a:buChar char="•"/>
            </a:pPr>
            <a:r>
              <a:rPr lang="en-AU" dirty="0"/>
              <a:t>Glover is an Australian speechwriter, novelist and political thinker, writing in a climate of democratic decline, surveillance capitalism, and cultural disillusionment.</a:t>
            </a:r>
          </a:p>
          <a:p>
            <a:pPr marL="342900" indent="-342900">
              <a:buFont typeface="Arial" panose="020B0604020202020204" pitchFamily="34" charset="0"/>
              <a:buChar char="•"/>
            </a:pPr>
            <a:r>
              <a:rPr lang="en-AU" i="1" dirty="0"/>
              <a:t>The Last Man in Europe was c</a:t>
            </a:r>
            <a:r>
              <a:rPr lang="en-AU" dirty="0"/>
              <a:t>omposed during the rise of Trump-era populism, Brexit, and threats to liberal democracy.</a:t>
            </a:r>
          </a:p>
          <a:p>
            <a:pPr marL="342900" indent="-342900">
              <a:buFont typeface="Arial" panose="020B0604020202020204" pitchFamily="34" charset="0"/>
              <a:buChar char="•"/>
            </a:pPr>
            <a:r>
              <a:rPr lang="en-AU" dirty="0"/>
              <a:t>As both a political insider and a literary biographer, Glover uses fiction to imagine Orwell's final creative process and reframe </a:t>
            </a:r>
            <a:r>
              <a:rPr lang="en-AU" i="1" dirty="0"/>
              <a:t>Nineteen Eighty-Four</a:t>
            </a:r>
            <a:r>
              <a:rPr lang="en-AU" dirty="0"/>
              <a:t> not as prophecy, but as warning.</a:t>
            </a:r>
          </a:p>
          <a:p>
            <a:endParaRPr lang="en-AU" dirty="0"/>
          </a:p>
        </p:txBody>
      </p:sp>
      <p:sp>
        <p:nvSpPr>
          <p:cNvPr id="6" name="Slide Number Placeholder 1">
            <a:extLst>
              <a:ext uri="{FF2B5EF4-FFF2-40B4-BE49-F238E27FC236}">
                <a16:creationId xmlns:a16="http://schemas.microsoft.com/office/drawing/2014/main" id="{A0ED7315-3FA5-5E84-7B90-D9D31663695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6087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6D07A-22C1-E19A-B7F2-71DB6A50C0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F5DEC9-0136-9D7E-374F-AB83F87A33D7}"/>
              </a:ext>
            </a:extLst>
          </p:cNvPr>
          <p:cNvSpPr>
            <a:spLocks noGrp="1"/>
          </p:cNvSpPr>
          <p:nvPr>
            <p:ph type="title"/>
          </p:nvPr>
        </p:nvSpPr>
        <p:spPr/>
        <p:txBody>
          <a:bodyPr/>
          <a:lstStyle/>
          <a:p>
            <a:r>
              <a:rPr lang="en-AU" i="1" dirty="0"/>
              <a:t>The Last Man in Europe</a:t>
            </a:r>
            <a:r>
              <a:rPr lang="en-AU" dirty="0"/>
              <a:t> by Dennis Glover</a:t>
            </a:r>
            <a:br>
              <a:rPr lang="en-AU" dirty="0"/>
            </a:br>
            <a:endParaRPr lang="en-AU" dirty="0"/>
          </a:p>
        </p:txBody>
      </p:sp>
      <p:sp>
        <p:nvSpPr>
          <p:cNvPr id="4" name="Text Placeholder 3">
            <a:extLst>
              <a:ext uri="{FF2B5EF4-FFF2-40B4-BE49-F238E27FC236}">
                <a16:creationId xmlns:a16="http://schemas.microsoft.com/office/drawing/2014/main" id="{4223EC61-74A4-80BE-47B4-F1FE41768BCD}"/>
              </a:ext>
            </a:extLst>
          </p:cNvPr>
          <p:cNvSpPr>
            <a:spLocks noGrp="1"/>
          </p:cNvSpPr>
          <p:nvPr>
            <p:ph type="body" sz="quarter" idx="18"/>
          </p:nvPr>
        </p:nvSpPr>
        <p:spPr/>
        <p:txBody>
          <a:bodyPr/>
          <a:lstStyle/>
          <a:p>
            <a:r>
              <a:rPr lang="en-AU" dirty="0"/>
              <a:t>What is Glover’s purpose?</a:t>
            </a:r>
          </a:p>
        </p:txBody>
      </p:sp>
      <p:sp>
        <p:nvSpPr>
          <p:cNvPr id="5" name="Text Placeholder 4">
            <a:extLst>
              <a:ext uri="{FF2B5EF4-FFF2-40B4-BE49-F238E27FC236}">
                <a16:creationId xmlns:a16="http://schemas.microsoft.com/office/drawing/2014/main" id="{74ADD14C-2A4E-AE2D-4F55-E3146AEF3A7B}"/>
              </a:ext>
            </a:extLst>
          </p:cNvPr>
          <p:cNvSpPr>
            <a:spLocks noGrp="1"/>
          </p:cNvSpPr>
          <p:nvPr>
            <p:ph type="body" sz="quarter" idx="17"/>
          </p:nvPr>
        </p:nvSpPr>
        <p:spPr/>
        <p:txBody>
          <a:bodyPr/>
          <a:lstStyle/>
          <a:p>
            <a:pPr marL="342900" indent="-342900">
              <a:buFont typeface="Arial" panose="020B0604020202020204" pitchFamily="34" charset="0"/>
              <a:buChar char="•"/>
            </a:pPr>
            <a:r>
              <a:rPr lang="en-AU" dirty="0"/>
              <a:t>To humanise Orwell and contextualise his final work as both a personal reckoning and political act.</a:t>
            </a:r>
          </a:p>
          <a:p>
            <a:pPr marL="342900" indent="-342900">
              <a:buFont typeface="Arial" panose="020B0604020202020204" pitchFamily="34" charset="0"/>
              <a:buChar char="•"/>
            </a:pPr>
            <a:r>
              <a:rPr lang="en-AU" dirty="0"/>
              <a:t>To question how writers navigate truth, fear and artistic integrity under historical pressure.</a:t>
            </a:r>
          </a:p>
          <a:p>
            <a:pPr marL="342900" indent="-342900">
              <a:buFont typeface="Arial" panose="020B0604020202020204" pitchFamily="34" charset="0"/>
              <a:buChar char="•"/>
            </a:pPr>
            <a:r>
              <a:rPr lang="en-AU" dirty="0"/>
              <a:t>To position </a:t>
            </a:r>
            <a:r>
              <a:rPr lang="en-AU" i="1" dirty="0"/>
              <a:t>Nineteen Eighty-Four</a:t>
            </a:r>
            <a:r>
              <a:rPr lang="en-AU" dirty="0"/>
              <a:t> as an ongoing dialogue, not a sealed dystopia.</a:t>
            </a:r>
          </a:p>
          <a:p>
            <a:pPr marL="342900" indent="-342900">
              <a:buFont typeface="Arial" panose="020B0604020202020204" pitchFamily="34" charset="0"/>
              <a:buChar char="•"/>
            </a:pPr>
            <a:r>
              <a:rPr lang="en-AU" dirty="0"/>
              <a:t>To ask ‘How does one write to change the future?’</a:t>
            </a:r>
          </a:p>
          <a:p>
            <a:pPr marL="342900" indent="-342900">
              <a:buFont typeface="Arial" panose="020B0604020202020204" pitchFamily="34" charset="0"/>
              <a:buChar char="•"/>
            </a:pPr>
            <a:r>
              <a:rPr lang="en-AU" dirty="0"/>
              <a:t>To foreground the moral and imaginative labour involved in writing politically charged fiction.</a:t>
            </a:r>
          </a:p>
          <a:p>
            <a:pPr marL="342900" indent="-342900">
              <a:buFont typeface="Arial" panose="020B0604020202020204" pitchFamily="34" charset="0"/>
              <a:buChar char="•"/>
            </a:pPr>
            <a:r>
              <a:rPr lang="en-AU" dirty="0"/>
              <a:t>To recover the ethical core of </a:t>
            </a:r>
            <a:r>
              <a:rPr lang="en-AU" i="1" dirty="0"/>
              <a:t>Nineteen Eighty-Four</a:t>
            </a:r>
            <a:r>
              <a:rPr lang="en-AU" dirty="0"/>
              <a:t>, redirecting its reception from fatalism to agency.</a:t>
            </a:r>
          </a:p>
          <a:p>
            <a:pPr marL="342900" indent="-342900">
              <a:buFont typeface="Arial" panose="020B0604020202020204" pitchFamily="34" charset="0"/>
              <a:buChar char="•"/>
            </a:pPr>
            <a:r>
              <a:rPr lang="en-AU" dirty="0"/>
              <a:t>To interrogate how contemporary authors can participate in shaping literary legacy.</a:t>
            </a:r>
          </a:p>
          <a:p>
            <a:endParaRPr lang="en-AU" dirty="0"/>
          </a:p>
        </p:txBody>
      </p:sp>
      <p:sp>
        <p:nvSpPr>
          <p:cNvPr id="2" name="Slide Number Placeholder 1">
            <a:extLst>
              <a:ext uri="{FF2B5EF4-FFF2-40B4-BE49-F238E27FC236}">
                <a16:creationId xmlns:a16="http://schemas.microsoft.com/office/drawing/2014/main" id="{A389BA3B-5939-AE32-B213-745FF629E2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61043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9A728-F9DA-A4C1-8C82-00FFD7BF61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24D72A-73C8-2481-4239-E119239EE31D}"/>
              </a:ext>
            </a:extLst>
          </p:cNvPr>
          <p:cNvSpPr>
            <a:spLocks noGrp="1"/>
          </p:cNvSpPr>
          <p:nvPr>
            <p:ph type="title"/>
          </p:nvPr>
        </p:nvSpPr>
        <p:spPr/>
        <p:txBody>
          <a:bodyPr/>
          <a:lstStyle/>
          <a:p>
            <a:r>
              <a:rPr lang="en-AU" dirty="0"/>
              <a:t>Guided discussion</a:t>
            </a:r>
          </a:p>
        </p:txBody>
      </p:sp>
      <p:sp>
        <p:nvSpPr>
          <p:cNvPr id="4" name="Text Placeholder 3">
            <a:extLst>
              <a:ext uri="{FF2B5EF4-FFF2-40B4-BE49-F238E27FC236}">
                <a16:creationId xmlns:a16="http://schemas.microsoft.com/office/drawing/2014/main" id="{241718AE-C1CA-B00C-80AA-8B2C3864D21A}"/>
              </a:ext>
            </a:extLst>
          </p:cNvPr>
          <p:cNvSpPr>
            <a:spLocks noGrp="1"/>
          </p:cNvSpPr>
          <p:nvPr>
            <p:ph type="body" sz="quarter" idx="18"/>
          </p:nvPr>
        </p:nvSpPr>
        <p:spPr/>
        <p:txBody>
          <a:bodyPr/>
          <a:lstStyle/>
          <a:p>
            <a:r>
              <a:rPr lang="en-AU" dirty="0"/>
              <a:t>I do, we do, you do</a:t>
            </a:r>
          </a:p>
        </p:txBody>
      </p:sp>
      <p:sp>
        <p:nvSpPr>
          <p:cNvPr id="5" name="Text Placeholder 4">
            <a:extLst>
              <a:ext uri="{FF2B5EF4-FFF2-40B4-BE49-F238E27FC236}">
                <a16:creationId xmlns:a16="http://schemas.microsoft.com/office/drawing/2014/main" id="{3B606888-EBF3-6E54-2BD8-D5606C7AB321}"/>
              </a:ext>
            </a:extLst>
          </p:cNvPr>
          <p:cNvSpPr>
            <a:spLocks noGrp="1"/>
          </p:cNvSpPr>
          <p:nvPr>
            <p:ph type="body" sz="quarter" idx="17"/>
          </p:nvPr>
        </p:nvSpPr>
        <p:spPr/>
        <p:txBody>
          <a:bodyPr/>
          <a:lstStyle/>
          <a:p>
            <a:pPr marL="457200" indent="-457200">
              <a:buFont typeface="+mj-lt"/>
              <a:buAutoNum type="arabicPeriod"/>
            </a:pPr>
            <a:r>
              <a:rPr lang="en-AU" dirty="0"/>
              <a:t>What does it mean to imagine a famous writer's thoughts while writing their most influential work?</a:t>
            </a:r>
          </a:p>
          <a:p>
            <a:pPr marL="457200" indent="-457200">
              <a:buFont typeface="+mj-lt"/>
              <a:buAutoNum type="arabicPeriod"/>
            </a:pPr>
            <a:r>
              <a:rPr lang="en-AU" dirty="0"/>
              <a:t>How might Glover's political background and time period influence how he portrays Orwell's struggle to decide the ending?</a:t>
            </a:r>
          </a:p>
          <a:p>
            <a:pPr marL="457200" indent="-457200">
              <a:buFont typeface="+mj-lt"/>
              <a:buAutoNum type="arabicPeriod"/>
            </a:pPr>
            <a:r>
              <a:rPr lang="en-AU" dirty="0"/>
              <a:t>What values is Glover emphasising by framing Orwell's choice as both an artistic and ethical act?</a:t>
            </a:r>
          </a:p>
          <a:p>
            <a:pPr marL="457200" indent="-457200">
              <a:buFont typeface="+mj-lt"/>
              <a:buAutoNum type="arabicPeriod"/>
            </a:pPr>
            <a:r>
              <a:rPr lang="en-AU" dirty="0"/>
              <a:t>How does the novel reflect both admiration and critique of Orwell?</a:t>
            </a:r>
          </a:p>
          <a:p>
            <a:pPr marL="457200" indent="-457200">
              <a:buFont typeface="+mj-lt"/>
              <a:buAutoNum type="arabicPeriod"/>
            </a:pPr>
            <a:r>
              <a:rPr lang="en-AU" dirty="0"/>
              <a:t>Writing prompt: What is gained (or lost) when a modern author speaks </a:t>
            </a:r>
            <a:r>
              <a:rPr lang="en-AU" i="1" dirty="0"/>
              <a:t>through</a:t>
            </a:r>
            <a:r>
              <a:rPr lang="en-AU" dirty="0"/>
              <a:t> a canonical one?</a:t>
            </a:r>
          </a:p>
        </p:txBody>
      </p:sp>
      <p:sp>
        <p:nvSpPr>
          <p:cNvPr id="2" name="Slide Number Placeholder 1">
            <a:extLst>
              <a:ext uri="{FF2B5EF4-FFF2-40B4-BE49-F238E27FC236}">
                <a16:creationId xmlns:a16="http://schemas.microsoft.com/office/drawing/2014/main" id="{4908C533-13A8-B5CF-C434-4E65DC15D1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10905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2.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90165-F5D5-43C7-9F1D-2673A291A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80DAA2-907E-4CB5-B016-D0DA35A045BF}">
  <ds:schemaRefs>
    <ds:schemaRef ds:uri="094ce8ca-8c20-4eb0-bb23-b47a1c76b753"/>
    <ds:schemaRef ds:uri="http://schemas.openxmlformats.org/package/2006/metadata/core-properties"/>
    <ds:schemaRef ds:uri="http://purl.org/dc/elements/1.1/"/>
    <ds:schemaRef ds:uri="http://schemas.microsoft.com/office/2006/metadata/properties"/>
    <ds:schemaRef ds:uri="http://purl.org/dc/dcmitype/"/>
    <ds:schemaRef ds:uri="http://purl.org/dc/terms/"/>
    <ds:schemaRef ds:uri="http://www.w3.org/XML/1998/namespace"/>
    <ds:schemaRef ds:uri="http://schemas.microsoft.com/office/2006/documentManagement/types"/>
    <ds:schemaRef ds:uri="98740c54-966f-451d-a76c-e38eb7fddd55"/>
    <ds:schemaRef ds:uri="http://schemas.microsoft.com/office/infopath/2007/PartnerControls"/>
  </ds:schemaRefs>
</ds:datastoreItem>
</file>

<file path=customXml/itemProps3.xml><?xml version="1.0" encoding="utf-8"?>
<ds:datastoreItem xmlns:ds="http://schemas.openxmlformats.org/officeDocument/2006/customXml" ds:itemID="{3529EC61-8433-4465-B5BF-F9D5B2C0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399</TotalTime>
  <Words>8527</Words>
  <Application>Microsoft Macintosh PowerPoint</Application>
  <PresentationFormat>Widescreen</PresentationFormat>
  <Paragraphs>453</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Public Sans</vt:lpstr>
      <vt:lpstr>Public Sans Light</vt:lpstr>
      <vt:lpstr>Arial</vt:lpstr>
      <vt:lpstr>Times New Roman</vt:lpstr>
      <vt:lpstr>Calibri</vt:lpstr>
      <vt:lpstr>NSWG Corporate</vt:lpstr>
      <vt:lpstr>1_NSWG Corporate</vt:lpstr>
      <vt:lpstr>Instructions for use</vt:lpstr>
      <vt:lpstr> Phase 4 – Textual manifestations – The Last Man in Europe by Dennis Glover</vt:lpstr>
      <vt:lpstr>Sharing learning intentions and success criteria</vt:lpstr>
      <vt:lpstr>Learning intentions and success criteria</vt:lpstr>
      <vt:lpstr>Gradual release of responsibility</vt:lpstr>
      <vt:lpstr>Exploring intertextual connections</vt:lpstr>
      <vt:lpstr>The Last Man in Europe by Dennis Glover</vt:lpstr>
      <vt:lpstr>The Last Man in Europe by Dennis Glover </vt:lpstr>
      <vt:lpstr>Guided discussion</vt:lpstr>
      <vt:lpstr>Connecting learning</vt:lpstr>
      <vt:lpstr>Revising key terms</vt:lpstr>
      <vt:lpstr>Bridging texts and contexts</vt:lpstr>
      <vt:lpstr>Chunking and sequencing learning</vt:lpstr>
      <vt:lpstr>Intertextual connections</vt:lpstr>
      <vt:lpstr>Point of view</vt:lpstr>
      <vt:lpstr>Structure: reflective arc leading to ethical resolve</vt:lpstr>
      <vt:lpstr>Orwell as a character</vt:lpstr>
      <vt:lpstr>Checking for understanding</vt:lpstr>
      <vt:lpstr>Checking for understanding</vt:lpstr>
      <vt:lpstr>Bringing it all together</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4 – Textual manifestations – Glover – 11.1 – English Extension</dc:title>
  <dc:creator>NSW Department of Education</dc:creator>
  <dcterms:created xsi:type="dcterms:W3CDTF">2024-02-26T22:45:54Z</dcterms:created>
  <dcterms:modified xsi:type="dcterms:W3CDTF">2025-07-24T05:06:10Z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