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Lst>
  <p:notesMasterIdLst>
    <p:notesMasterId r:id="rId28"/>
  </p:notesMasterIdLst>
  <p:handoutMasterIdLst>
    <p:handoutMasterId r:id="rId29"/>
  </p:handoutMasterIdLst>
  <p:sldIdLst>
    <p:sldId id="26381" r:id="rId5"/>
    <p:sldId id="26505" r:id="rId6"/>
    <p:sldId id="26529" r:id="rId7"/>
    <p:sldId id="26424" r:id="rId8"/>
    <p:sldId id="26514" r:id="rId9"/>
    <p:sldId id="26577" r:id="rId10"/>
    <p:sldId id="26575" r:id="rId11"/>
    <p:sldId id="26578" r:id="rId12"/>
    <p:sldId id="26535" r:id="rId13"/>
    <p:sldId id="26394" r:id="rId14"/>
    <p:sldId id="26540" r:id="rId15"/>
    <p:sldId id="26574" r:id="rId16"/>
    <p:sldId id="26515" r:id="rId17"/>
    <p:sldId id="26576" r:id="rId18"/>
    <p:sldId id="26543" r:id="rId19"/>
    <p:sldId id="26544" r:id="rId20"/>
    <p:sldId id="26517" r:id="rId21"/>
    <p:sldId id="26546" r:id="rId22"/>
    <p:sldId id="26547" r:id="rId23"/>
    <p:sldId id="26590" r:id="rId24"/>
    <p:sldId id="26509" r:id="rId25"/>
    <p:sldId id="26580" r:id="rId26"/>
    <p:sldId id="26510" r:id="rId27"/>
  </p:sldIdLst>
  <p:sldSz cx="12192000" cy="6858000"/>
  <p:notesSz cx="6858000" cy="9144000"/>
  <p:embeddedFontLst>
    <p:embeddedFont>
      <p:font typeface="Public Sans" pitchFamily="2" charset="77"/>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CM" userId="S::Callan.Moroney1@det.nsw.edu.au::02196289-64af-40a3-a29d-fdc28ab57c90" providerId="AD"/>
  <p188:author id="{F82D3E25-634B-5491-737F-A8863CAD57EF}" name="Keira Brooks" initials="KB" userId="S::KEIRA.BROOKS@det.nsw.edu.au::e2ff3e5f-4c54-49fe-9545-a0ddbe9b96a3" providerId="AD"/>
  <p188:author id="{7AD4B447-7F0D-42AF-0FDE-FAE33A397EB1}" name="Danielle De Redder" initials="DD" userId="S::Danielle.deRedder@det.nsw.edu.au::90c2f8e5-e57e-4891-92e6-f485cbc59344" providerId="AD"/>
  <p188:author id="{CE865A87-D75E-CFB1-4E8B-C03768D44590}" name="Danielle De Redder" initials="DR" userId="S::danielle.deredder@det.nsw.edu.au::90c2f8e5-e57e-4891-92e6-f485cbc59344"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93D6A7AD-BA48-04C1-DE28-EBF254D61950}" name="Jowen Hillyer (Jowen Hillyer)" initials="JH" userId="S::JOWEN.HILLYER@det.nsw.edu.au::9f74e7ff-3169-4a46-81ce-488cc235c101" providerId="AD"/>
  <p188:author id="{184284C6-E871-7A31-CFA0-399DD8A031E2}" name="Callan Moroney" initials="CM" userId="S::callan.moroney1@det.nsw.edu.au::02196289-64af-40a3-a29d-fdc28ab57c90"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808"/>
    <a:srgbClr val="FAE6C2"/>
    <a:srgbClr val="FFFFFF"/>
    <a:srgbClr val="F6ACB6"/>
    <a:srgbClr val="CBEDFD"/>
    <a:srgbClr val="CDD3D6"/>
    <a:srgbClr val="EBEBEB"/>
    <a:srgbClr val="00296C"/>
    <a:srgbClr val="146CF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08981-5670-5541-A08C-F7ACC8447F98}" v="67" dt="2025-07-24T04:41:51.0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97149" autoAdjust="0"/>
  </p:normalViewPr>
  <p:slideViewPr>
    <p:cSldViewPr snapToGrid="0">
      <p:cViewPr varScale="1">
        <p:scale>
          <a:sx n="163" d="100"/>
          <a:sy n="163" d="100"/>
        </p:scale>
        <p:origin x="184" y="17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Talevski" userId="d6e11cb9-f322-4b55-8697-8583fee17812" providerId="ADAL" clId="{80A08981-5670-5541-A08C-F7ACC8447F98}"/>
    <pc:docChg chg="undo custSel addSld delSld modSld">
      <pc:chgData name="Natasha Talevski" userId="d6e11cb9-f322-4b55-8697-8583fee17812" providerId="ADAL" clId="{80A08981-5670-5541-A08C-F7ACC8447F98}" dt="2025-07-24T04:42:00.081" v="576" actId="13244"/>
      <pc:docMkLst>
        <pc:docMk/>
      </pc:docMkLst>
      <pc:sldChg chg="addSp delSp modSp mod">
        <pc:chgData name="Natasha Talevski" userId="d6e11cb9-f322-4b55-8697-8583fee17812" providerId="ADAL" clId="{80A08981-5670-5541-A08C-F7ACC8447F98}" dt="2025-07-24T04:42:00.081" v="576" actId="13244"/>
        <pc:sldMkLst>
          <pc:docMk/>
          <pc:sldMk cId="3977060110" sldId="26381"/>
        </pc:sldMkLst>
        <pc:spChg chg="mod ord">
          <ac:chgData name="Natasha Talevski" userId="d6e11cb9-f322-4b55-8697-8583fee17812" providerId="ADAL" clId="{80A08981-5670-5541-A08C-F7ACC8447F98}" dt="2025-07-24T04:42:00.081" v="576" actId="13244"/>
          <ac:spMkLst>
            <pc:docMk/>
            <pc:sldMk cId="3977060110" sldId="26381"/>
            <ac:spMk id="2" creationId="{CD087911-6789-4356-F538-4C4ABF1219E6}"/>
          </ac:spMkLst>
        </pc:spChg>
        <pc:spChg chg="mod ord">
          <ac:chgData name="Natasha Talevski" userId="d6e11cb9-f322-4b55-8697-8583fee17812" providerId="ADAL" clId="{80A08981-5670-5541-A08C-F7ACC8447F98}" dt="2025-07-24T04:41:58.749" v="575" actId="13244"/>
          <ac:spMkLst>
            <pc:docMk/>
            <pc:sldMk cId="3977060110" sldId="26381"/>
            <ac:spMk id="3" creationId="{9D998069-8808-F7B7-147A-0D45AF051C4E}"/>
          </ac:spMkLst>
        </pc:spChg>
        <pc:spChg chg="add del mod">
          <ac:chgData name="Natasha Talevski" userId="d6e11cb9-f322-4b55-8697-8583fee17812" providerId="ADAL" clId="{80A08981-5670-5541-A08C-F7ACC8447F98}" dt="2025-07-24T04:41:40.592" v="570" actId="478"/>
          <ac:spMkLst>
            <pc:docMk/>
            <pc:sldMk cId="3977060110" sldId="26381"/>
            <ac:spMk id="5" creationId="{E281E0A4-4492-00A0-C965-EF74ED89A8EA}"/>
          </ac:spMkLst>
        </pc:spChg>
        <pc:spChg chg="add del mod">
          <ac:chgData name="Natasha Talevski" userId="d6e11cb9-f322-4b55-8697-8583fee17812" providerId="ADAL" clId="{80A08981-5670-5541-A08C-F7ACC8447F98}" dt="2025-07-24T04:41:50.807" v="573" actId="478"/>
          <ac:spMkLst>
            <pc:docMk/>
            <pc:sldMk cId="3977060110" sldId="26381"/>
            <ac:spMk id="6" creationId="{ECBBAD5B-96D8-5BF0-5455-70F5A7DC3056}"/>
          </ac:spMkLst>
        </pc:spChg>
        <pc:spChg chg="del mod">
          <ac:chgData name="Natasha Talevski" userId="d6e11cb9-f322-4b55-8697-8583fee17812" providerId="ADAL" clId="{80A08981-5670-5541-A08C-F7ACC8447F98}" dt="2025-07-24T04:41:38.358" v="569" actId="21"/>
          <ac:spMkLst>
            <pc:docMk/>
            <pc:sldMk cId="3977060110" sldId="26381"/>
            <ac:spMk id="7" creationId="{41E659CE-3503-CAAB-868D-643BC7328B29}"/>
          </ac:spMkLst>
        </pc:spChg>
        <pc:spChg chg="add mod">
          <ac:chgData name="Natasha Talevski" userId="d6e11cb9-f322-4b55-8697-8583fee17812" providerId="ADAL" clId="{80A08981-5670-5541-A08C-F7ACC8447F98}" dt="2025-07-24T04:41:51.080" v="574"/>
          <ac:spMkLst>
            <pc:docMk/>
            <pc:sldMk cId="3977060110" sldId="26381"/>
            <ac:spMk id="8" creationId="{DEBB2A7C-7536-2A38-4B5F-CD0D8F630E02}"/>
          </ac:spMkLst>
        </pc:spChg>
      </pc:sldChg>
      <pc:sldChg chg="modSp mod modClrScheme chgLayout">
        <pc:chgData name="Natasha Talevski" userId="d6e11cb9-f322-4b55-8697-8583fee17812" providerId="ADAL" clId="{80A08981-5670-5541-A08C-F7ACC8447F98}" dt="2025-07-24T02:44:01.624" v="82" actId="962"/>
        <pc:sldMkLst>
          <pc:docMk/>
          <pc:sldMk cId="1340061691" sldId="26394"/>
        </pc:sldMkLst>
        <pc:spChg chg="mod ord">
          <ac:chgData name="Natasha Talevski" userId="d6e11cb9-f322-4b55-8697-8583fee17812" providerId="ADAL" clId="{80A08981-5670-5541-A08C-F7ACC8447F98}" dt="2025-07-24T02:44:01.624" v="82" actId="962"/>
          <ac:spMkLst>
            <pc:docMk/>
            <pc:sldMk cId="1340061691" sldId="26394"/>
            <ac:spMk id="6" creationId="{91CC9984-1EC5-63F2-1511-A931BD1294B0}"/>
          </ac:spMkLst>
        </pc:spChg>
        <pc:spChg chg="mod ord">
          <ac:chgData name="Natasha Talevski" userId="d6e11cb9-f322-4b55-8697-8583fee17812" providerId="ADAL" clId="{80A08981-5670-5541-A08C-F7ACC8447F98}" dt="2025-07-24T02:43:52.435" v="81" actId="700"/>
          <ac:spMkLst>
            <pc:docMk/>
            <pc:sldMk cId="1340061691" sldId="26394"/>
            <ac:spMk id="7" creationId="{49800255-62C7-52FC-7626-3B3FEBADF4CA}"/>
          </ac:spMkLst>
        </pc:spChg>
      </pc:sldChg>
      <pc:sldChg chg="addSp delSp modSp mod modClrScheme chgLayout">
        <pc:chgData name="Natasha Talevski" userId="d6e11cb9-f322-4b55-8697-8583fee17812" providerId="ADAL" clId="{80A08981-5670-5541-A08C-F7ACC8447F98}" dt="2025-07-24T02:18:37.463" v="22" actId="13244"/>
        <pc:sldMkLst>
          <pc:docMk/>
          <pc:sldMk cId="2915674295" sldId="26424"/>
        </pc:sldMkLst>
        <pc:spChg chg="mod ord">
          <ac:chgData name="Natasha Talevski" userId="d6e11cb9-f322-4b55-8697-8583fee17812" providerId="ADAL" clId="{80A08981-5670-5541-A08C-F7ACC8447F98}" dt="2025-07-24T02:18:20.956" v="12" actId="700"/>
          <ac:spMkLst>
            <pc:docMk/>
            <pc:sldMk cId="2915674295" sldId="26424"/>
            <ac:spMk id="2" creationId="{19C0759C-7815-62EE-E606-EBC3C273B189}"/>
          </ac:spMkLst>
        </pc:spChg>
        <pc:spChg chg="add del mod">
          <ac:chgData name="Natasha Talevski" userId="d6e11cb9-f322-4b55-8697-8583fee17812" providerId="ADAL" clId="{80A08981-5670-5541-A08C-F7ACC8447F98}" dt="2025-07-24T02:18:28.120" v="18" actId="21"/>
          <ac:spMkLst>
            <pc:docMk/>
            <pc:sldMk cId="2915674295" sldId="26424"/>
            <ac:spMk id="3" creationId="{DF637BA9-DB5E-2457-A795-0B300DBA6F82}"/>
          </ac:spMkLst>
        </pc:spChg>
        <pc:spChg chg="add del mod ord">
          <ac:chgData name="Natasha Talevski" userId="d6e11cb9-f322-4b55-8697-8583fee17812" providerId="ADAL" clId="{80A08981-5670-5541-A08C-F7ACC8447F98}" dt="2025-07-24T02:18:30.086" v="19" actId="478"/>
          <ac:spMkLst>
            <pc:docMk/>
            <pc:sldMk cId="2915674295" sldId="26424"/>
            <ac:spMk id="4" creationId="{CD02D1E2-B1F4-F16B-19EB-4A6EE82F6D8F}"/>
          </ac:spMkLst>
        </pc:spChg>
        <pc:spChg chg="mod ord">
          <ac:chgData name="Natasha Talevski" userId="d6e11cb9-f322-4b55-8697-8583fee17812" providerId="ADAL" clId="{80A08981-5670-5541-A08C-F7ACC8447F98}" dt="2025-07-24T02:18:35.986" v="21" actId="13244"/>
          <ac:spMkLst>
            <pc:docMk/>
            <pc:sldMk cId="2915674295" sldId="26424"/>
            <ac:spMk id="5" creationId="{A7E6A87E-8352-0E8F-5677-2D3F86A4C16A}"/>
          </ac:spMkLst>
        </pc:spChg>
        <pc:spChg chg="add del mod ord">
          <ac:chgData name="Natasha Talevski" userId="d6e11cb9-f322-4b55-8697-8583fee17812" providerId="ADAL" clId="{80A08981-5670-5541-A08C-F7ACC8447F98}" dt="2025-07-24T02:18:22.579" v="13" actId="478"/>
          <ac:spMkLst>
            <pc:docMk/>
            <pc:sldMk cId="2915674295" sldId="26424"/>
            <ac:spMk id="6" creationId="{3AC99802-6E76-E362-C086-330B2573FBAF}"/>
          </ac:spMkLst>
        </pc:spChg>
        <pc:spChg chg="add mod ord">
          <ac:chgData name="Natasha Talevski" userId="d6e11cb9-f322-4b55-8697-8583fee17812" providerId="ADAL" clId="{80A08981-5670-5541-A08C-F7ACC8447F98}" dt="2025-07-24T02:18:37.463" v="22" actId="13244"/>
          <ac:spMkLst>
            <pc:docMk/>
            <pc:sldMk cId="2915674295" sldId="26424"/>
            <ac:spMk id="7" creationId="{76483EB7-539D-17DE-24D6-6563CBD080A1}"/>
          </ac:spMkLst>
        </pc:spChg>
      </pc:sldChg>
      <pc:sldChg chg="addSp delSp modSp mod modClrScheme chgLayout">
        <pc:chgData name="Natasha Talevski" userId="d6e11cb9-f322-4b55-8697-8583fee17812" providerId="ADAL" clId="{80A08981-5670-5541-A08C-F7ACC8447F98}" dt="2025-07-24T02:17:42.998" v="8" actId="962"/>
        <pc:sldMkLst>
          <pc:docMk/>
          <pc:sldMk cId="2212264922" sldId="26505"/>
        </pc:sldMkLst>
        <pc:spChg chg="add mod">
          <ac:chgData name="Natasha Talevski" userId="d6e11cb9-f322-4b55-8697-8583fee17812" providerId="ADAL" clId="{80A08981-5670-5541-A08C-F7ACC8447F98}" dt="2025-07-24T02:17:42.998" v="8" actId="962"/>
          <ac:spMkLst>
            <pc:docMk/>
            <pc:sldMk cId="2212264922" sldId="26505"/>
            <ac:spMk id="2" creationId="{96CF20D2-58C1-C0B5-CA72-4046A93C142F}"/>
          </ac:spMkLst>
        </pc:spChg>
        <pc:spChg chg="mod ord">
          <ac:chgData name="Natasha Talevski" userId="d6e11cb9-f322-4b55-8697-8583fee17812" providerId="ADAL" clId="{80A08981-5670-5541-A08C-F7ACC8447F98}" dt="2025-07-24T02:17:31.272" v="7" actId="20577"/>
          <ac:spMkLst>
            <pc:docMk/>
            <pc:sldMk cId="2212264922" sldId="26505"/>
            <ac:spMk id="3" creationId="{2EF38185-B00A-9878-8E80-7D55E5647711}"/>
          </ac:spMkLst>
        </pc:spChg>
        <pc:spChg chg="del">
          <ac:chgData name="Natasha Talevski" userId="d6e11cb9-f322-4b55-8697-8583fee17812" providerId="ADAL" clId="{80A08981-5670-5541-A08C-F7ACC8447F98}" dt="2025-07-24T02:17:07.419" v="3" actId="478"/>
          <ac:spMkLst>
            <pc:docMk/>
            <pc:sldMk cId="2212264922" sldId="26505"/>
            <ac:spMk id="4" creationId="{C8311D9F-8AFE-022D-9C5D-8D4C30B648AB}"/>
          </ac:spMkLst>
        </pc:spChg>
        <pc:spChg chg="add del mod ord">
          <ac:chgData name="Natasha Talevski" userId="d6e11cb9-f322-4b55-8697-8583fee17812" providerId="ADAL" clId="{80A08981-5670-5541-A08C-F7ACC8447F98}" dt="2025-07-24T02:17:23.263" v="6" actId="478"/>
          <ac:spMkLst>
            <pc:docMk/>
            <pc:sldMk cId="2212264922" sldId="26505"/>
            <ac:spMk id="5" creationId="{7793C56A-7808-983C-04F3-4AFAB6367E1A}"/>
          </ac:spMkLst>
        </pc:spChg>
        <pc:spChg chg="add del mod ord">
          <ac:chgData name="Natasha Talevski" userId="d6e11cb9-f322-4b55-8697-8583fee17812" providerId="ADAL" clId="{80A08981-5670-5541-A08C-F7ACC8447F98}" dt="2025-07-24T02:17:22.383" v="5" actId="478"/>
          <ac:spMkLst>
            <pc:docMk/>
            <pc:sldMk cId="2212264922" sldId="26505"/>
            <ac:spMk id="6" creationId="{1EBC2646-CF69-9C62-1EBA-33AC7904BDF1}"/>
          </ac:spMkLst>
        </pc:spChg>
        <pc:spChg chg="mod ord">
          <ac:chgData name="Natasha Talevski" userId="d6e11cb9-f322-4b55-8697-8583fee17812" providerId="ADAL" clId="{80A08981-5670-5541-A08C-F7ACC8447F98}" dt="2025-07-24T02:17:20.304" v="4" actId="700"/>
          <ac:spMkLst>
            <pc:docMk/>
            <pc:sldMk cId="2212264922" sldId="26505"/>
            <ac:spMk id="10" creationId="{CA5E7E5A-B4C4-F5B9-98E5-6C838D018316}"/>
          </ac:spMkLst>
        </pc:spChg>
        <pc:spChg chg="mod ord">
          <ac:chgData name="Natasha Talevski" userId="d6e11cb9-f322-4b55-8697-8583fee17812" providerId="ADAL" clId="{80A08981-5670-5541-A08C-F7ACC8447F98}" dt="2025-07-24T02:17:20.304" v="4" actId="700"/>
          <ac:spMkLst>
            <pc:docMk/>
            <pc:sldMk cId="2212264922" sldId="26505"/>
            <ac:spMk id="11" creationId="{3D12AD43-6748-1D46-1B69-DCBF45A45856}"/>
          </ac:spMkLst>
        </pc:spChg>
        <pc:picChg chg="mod ord">
          <ac:chgData name="Natasha Talevski" userId="d6e11cb9-f322-4b55-8697-8583fee17812" providerId="ADAL" clId="{80A08981-5670-5541-A08C-F7ACC8447F98}" dt="2025-07-24T02:17:42.998" v="8" actId="962"/>
          <ac:picMkLst>
            <pc:docMk/>
            <pc:sldMk cId="2212264922" sldId="26505"/>
            <ac:picMk id="1026" creationId="{A7548A5C-1D5E-DE7C-7B8C-CA8677DFE2D0}"/>
          </ac:picMkLst>
        </pc:picChg>
      </pc:sldChg>
      <pc:sldChg chg="modSp mod modClrScheme chgLayout">
        <pc:chgData name="Natasha Talevski" userId="d6e11cb9-f322-4b55-8697-8583fee17812" providerId="ADAL" clId="{80A08981-5670-5541-A08C-F7ACC8447F98}" dt="2025-07-24T04:35:50.391" v="543" actId="13244"/>
        <pc:sldMkLst>
          <pc:docMk/>
          <pc:sldMk cId="2351205661" sldId="26509"/>
        </pc:sldMkLst>
        <pc:spChg chg="mod ord">
          <ac:chgData name="Natasha Talevski" userId="d6e11cb9-f322-4b55-8697-8583fee17812" providerId="ADAL" clId="{80A08981-5670-5541-A08C-F7ACC8447F98}" dt="2025-07-24T04:35:15.953" v="537" actId="700"/>
          <ac:spMkLst>
            <pc:docMk/>
            <pc:sldMk cId="2351205661" sldId="26509"/>
            <ac:spMk id="2" creationId="{48223418-AC99-D403-B6BA-7F5E5111A87A}"/>
          </ac:spMkLst>
        </pc:spChg>
        <pc:spChg chg="mod ord">
          <ac:chgData name="Natasha Talevski" userId="d6e11cb9-f322-4b55-8697-8583fee17812" providerId="ADAL" clId="{80A08981-5670-5541-A08C-F7ACC8447F98}" dt="2025-07-24T04:35:46.678" v="541" actId="13244"/>
          <ac:spMkLst>
            <pc:docMk/>
            <pc:sldMk cId="2351205661" sldId="26509"/>
            <ac:spMk id="3" creationId="{CA8966FD-9600-3EC7-EF10-06492353388E}"/>
          </ac:spMkLst>
        </pc:spChg>
        <pc:spChg chg="mod ord">
          <ac:chgData name="Natasha Talevski" userId="d6e11cb9-f322-4b55-8697-8583fee17812" providerId="ADAL" clId="{80A08981-5670-5541-A08C-F7ACC8447F98}" dt="2025-07-24T04:35:50.391" v="543" actId="13244"/>
          <ac:spMkLst>
            <pc:docMk/>
            <pc:sldMk cId="2351205661" sldId="26509"/>
            <ac:spMk id="4" creationId="{B7C07B50-96D9-2E35-E2CE-3139F6377F08}"/>
          </ac:spMkLst>
        </pc:spChg>
        <pc:spChg chg="ord">
          <ac:chgData name="Natasha Talevski" userId="d6e11cb9-f322-4b55-8697-8583fee17812" providerId="ADAL" clId="{80A08981-5670-5541-A08C-F7ACC8447F98}" dt="2025-07-24T04:35:48.698" v="542" actId="13244"/>
          <ac:spMkLst>
            <pc:docMk/>
            <pc:sldMk cId="2351205661" sldId="26509"/>
            <ac:spMk id="6" creationId="{EABCE76F-41B1-7EE2-14F1-DC744150DE0C}"/>
          </ac:spMkLst>
        </pc:spChg>
      </pc:sldChg>
      <pc:sldChg chg="modSp mod modClrScheme chgLayout">
        <pc:chgData name="Natasha Talevski" userId="d6e11cb9-f322-4b55-8697-8583fee17812" providerId="ADAL" clId="{80A08981-5670-5541-A08C-F7ACC8447F98}" dt="2025-07-24T04:36:26.703" v="554" actId="700"/>
        <pc:sldMkLst>
          <pc:docMk/>
          <pc:sldMk cId="1996487466" sldId="26510"/>
        </pc:sldMkLst>
        <pc:spChg chg="mod ord">
          <ac:chgData name="Natasha Talevski" userId="d6e11cb9-f322-4b55-8697-8583fee17812" providerId="ADAL" clId="{80A08981-5670-5541-A08C-F7ACC8447F98}" dt="2025-07-24T04:36:26.703" v="554" actId="700"/>
          <ac:spMkLst>
            <pc:docMk/>
            <pc:sldMk cId="1996487466" sldId="26510"/>
            <ac:spMk id="3" creationId="{02146F84-0A22-2DEF-978C-013AB2B0CDA6}"/>
          </ac:spMkLst>
        </pc:spChg>
        <pc:spChg chg="mod ord">
          <ac:chgData name="Natasha Talevski" userId="d6e11cb9-f322-4b55-8697-8583fee17812" providerId="ADAL" clId="{80A08981-5670-5541-A08C-F7ACC8447F98}" dt="2025-07-24T04:36:26.703" v="554" actId="700"/>
          <ac:spMkLst>
            <pc:docMk/>
            <pc:sldMk cId="1996487466" sldId="26510"/>
            <ac:spMk id="7" creationId="{E762E711-B51D-9854-C2DD-A164FE59F882}"/>
          </ac:spMkLst>
        </pc:spChg>
      </pc:sldChg>
      <pc:sldChg chg="modSp mod modClrScheme chgLayout">
        <pc:chgData name="Natasha Talevski" userId="d6e11cb9-f322-4b55-8697-8583fee17812" providerId="ADAL" clId="{80A08981-5670-5541-A08C-F7ACC8447F98}" dt="2025-07-24T02:18:47.785" v="24" actId="962"/>
        <pc:sldMkLst>
          <pc:docMk/>
          <pc:sldMk cId="4122924361" sldId="26514"/>
        </pc:sldMkLst>
        <pc:spChg chg="mod ord">
          <ac:chgData name="Natasha Talevski" userId="d6e11cb9-f322-4b55-8697-8583fee17812" providerId="ADAL" clId="{80A08981-5670-5541-A08C-F7ACC8447F98}" dt="2025-07-24T02:18:47.785" v="24" actId="962"/>
          <ac:spMkLst>
            <pc:docMk/>
            <pc:sldMk cId="4122924361" sldId="26514"/>
            <ac:spMk id="6" creationId="{91CC9984-1EC5-63F2-1511-A931BD1294B0}"/>
          </ac:spMkLst>
        </pc:spChg>
        <pc:spChg chg="mod ord">
          <ac:chgData name="Natasha Talevski" userId="d6e11cb9-f322-4b55-8697-8583fee17812" providerId="ADAL" clId="{80A08981-5670-5541-A08C-F7ACC8447F98}" dt="2025-07-24T02:18:44.571" v="23" actId="700"/>
          <ac:spMkLst>
            <pc:docMk/>
            <pc:sldMk cId="4122924361" sldId="26514"/>
            <ac:spMk id="7" creationId="{49800255-62C7-52FC-7626-3B3FEBADF4CA}"/>
          </ac:spMkLst>
        </pc:spChg>
      </pc:sldChg>
      <pc:sldChg chg="modSp mod modClrScheme chgLayout">
        <pc:chgData name="Natasha Talevski" userId="d6e11cb9-f322-4b55-8697-8583fee17812" providerId="ADAL" clId="{80A08981-5670-5541-A08C-F7ACC8447F98}" dt="2025-07-24T04:21:01.687" v="103" actId="962"/>
        <pc:sldMkLst>
          <pc:docMk/>
          <pc:sldMk cId="3975988561" sldId="26515"/>
        </pc:sldMkLst>
        <pc:spChg chg="mod ord">
          <ac:chgData name="Natasha Talevski" userId="d6e11cb9-f322-4b55-8697-8583fee17812" providerId="ADAL" clId="{80A08981-5670-5541-A08C-F7ACC8447F98}" dt="2025-07-24T04:21:01.687" v="103" actId="962"/>
          <ac:spMkLst>
            <pc:docMk/>
            <pc:sldMk cId="3975988561" sldId="26515"/>
            <ac:spMk id="6" creationId="{91CC9984-1EC5-63F2-1511-A931BD1294B0}"/>
          </ac:spMkLst>
        </pc:spChg>
        <pc:spChg chg="mod ord">
          <ac:chgData name="Natasha Talevski" userId="d6e11cb9-f322-4b55-8697-8583fee17812" providerId="ADAL" clId="{80A08981-5670-5541-A08C-F7ACC8447F98}" dt="2025-07-24T04:20:57.640" v="102" actId="700"/>
          <ac:spMkLst>
            <pc:docMk/>
            <pc:sldMk cId="3975988561" sldId="26515"/>
            <ac:spMk id="7" creationId="{49800255-62C7-52FC-7626-3B3FEBADF4CA}"/>
          </ac:spMkLst>
        </pc:spChg>
      </pc:sldChg>
      <pc:sldChg chg="modSp mod modClrScheme chgLayout">
        <pc:chgData name="Natasha Talevski" userId="d6e11cb9-f322-4b55-8697-8583fee17812" providerId="ADAL" clId="{80A08981-5670-5541-A08C-F7ACC8447F98}" dt="2025-07-24T04:30:28.302" v="467" actId="962"/>
        <pc:sldMkLst>
          <pc:docMk/>
          <pc:sldMk cId="2666771251" sldId="26517"/>
        </pc:sldMkLst>
        <pc:spChg chg="mod ord">
          <ac:chgData name="Natasha Talevski" userId="d6e11cb9-f322-4b55-8697-8583fee17812" providerId="ADAL" clId="{80A08981-5670-5541-A08C-F7ACC8447F98}" dt="2025-07-24T04:30:28.302" v="467" actId="962"/>
          <ac:spMkLst>
            <pc:docMk/>
            <pc:sldMk cId="2666771251" sldId="26517"/>
            <ac:spMk id="6" creationId="{91CC9984-1EC5-63F2-1511-A931BD1294B0}"/>
          </ac:spMkLst>
        </pc:spChg>
        <pc:spChg chg="mod ord">
          <ac:chgData name="Natasha Talevski" userId="d6e11cb9-f322-4b55-8697-8583fee17812" providerId="ADAL" clId="{80A08981-5670-5541-A08C-F7ACC8447F98}" dt="2025-07-24T04:30:19.166" v="466" actId="700"/>
          <ac:spMkLst>
            <pc:docMk/>
            <pc:sldMk cId="2666771251" sldId="26517"/>
            <ac:spMk id="7" creationId="{49800255-62C7-52FC-7626-3B3FEBADF4CA}"/>
          </ac:spMkLst>
        </pc:spChg>
      </pc:sldChg>
      <pc:sldChg chg="modSp mod modClrScheme chgLayout">
        <pc:chgData name="Natasha Talevski" userId="d6e11cb9-f322-4b55-8697-8583fee17812" providerId="ADAL" clId="{80A08981-5670-5541-A08C-F7ACC8447F98}" dt="2025-07-24T02:17:55.031" v="11" actId="962"/>
        <pc:sldMkLst>
          <pc:docMk/>
          <pc:sldMk cId="3198534206" sldId="26529"/>
        </pc:sldMkLst>
        <pc:spChg chg="mod ord">
          <ac:chgData name="Natasha Talevski" userId="d6e11cb9-f322-4b55-8697-8583fee17812" providerId="ADAL" clId="{80A08981-5670-5541-A08C-F7ACC8447F98}" dt="2025-07-24T02:17:55.031" v="11" actId="962"/>
          <ac:spMkLst>
            <pc:docMk/>
            <pc:sldMk cId="3198534206" sldId="26529"/>
            <ac:spMk id="6" creationId="{DB153694-4588-7CE1-39DD-DC343B592C7E}"/>
          </ac:spMkLst>
        </pc:spChg>
        <pc:spChg chg="mod ord">
          <ac:chgData name="Natasha Talevski" userId="d6e11cb9-f322-4b55-8697-8583fee17812" providerId="ADAL" clId="{80A08981-5670-5541-A08C-F7ACC8447F98}" dt="2025-07-24T02:17:52.231" v="10" actId="14100"/>
          <ac:spMkLst>
            <pc:docMk/>
            <pc:sldMk cId="3198534206" sldId="26529"/>
            <ac:spMk id="7" creationId="{BABD39FD-BD1B-39FB-D967-57727A708D08}"/>
          </ac:spMkLst>
        </pc:spChg>
      </pc:sldChg>
      <pc:sldChg chg="addSp delSp modSp mod modClrScheme chgLayout">
        <pc:chgData name="Natasha Talevski" userId="d6e11cb9-f322-4b55-8697-8583fee17812" providerId="ADAL" clId="{80A08981-5670-5541-A08C-F7ACC8447F98}" dt="2025-07-24T02:43:18.155" v="80" actId="1076"/>
        <pc:sldMkLst>
          <pc:docMk/>
          <pc:sldMk cId="522879975" sldId="26535"/>
        </pc:sldMkLst>
        <pc:spChg chg="del mod ord">
          <ac:chgData name="Natasha Talevski" userId="d6e11cb9-f322-4b55-8697-8583fee17812" providerId="ADAL" clId="{80A08981-5670-5541-A08C-F7ACC8447F98}" dt="2025-07-24T02:42:10.599" v="59" actId="478"/>
          <ac:spMkLst>
            <pc:docMk/>
            <pc:sldMk cId="522879975" sldId="26535"/>
            <ac:spMk id="2" creationId="{EA263AC6-97A5-AA7A-B22A-6B244B60545D}"/>
          </ac:spMkLst>
        </pc:spChg>
        <pc:spChg chg="del mod ord">
          <ac:chgData name="Natasha Talevski" userId="d6e11cb9-f322-4b55-8697-8583fee17812" providerId="ADAL" clId="{80A08981-5670-5541-A08C-F7ACC8447F98}" dt="2025-07-24T02:42:10.599" v="59" actId="478"/>
          <ac:spMkLst>
            <pc:docMk/>
            <pc:sldMk cId="522879975" sldId="26535"/>
            <ac:spMk id="3" creationId="{8296AFB9-2901-24F4-4D9B-9296BC632D61}"/>
          </ac:spMkLst>
        </pc:spChg>
        <pc:spChg chg="del mod ord">
          <ac:chgData name="Natasha Talevski" userId="d6e11cb9-f322-4b55-8697-8583fee17812" providerId="ADAL" clId="{80A08981-5670-5541-A08C-F7ACC8447F98}" dt="2025-07-24T02:42:10.599" v="59" actId="478"/>
          <ac:spMkLst>
            <pc:docMk/>
            <pc:sldMk cId="522879975" sldId="26535"/>
            <ac:spMk id="5" creationId="{83DE80F8-A55C-9400-FBA2-CF0C3404B65D}"/>
          </ac:spMkLst>
        </pc:spChg>
        <pc:spChg chg="del mod ord">
          <ac:chgData name="Natasha Talevski" userId="d6e11cb9-f322-4b55-8697-8583fee17812" providerId="ADAL" clId="{80A08981-5670-5541-A08C-F7ACC8447F98}" dt="2025-07-24T02:42:10.599" v="59" actId="478"/>
          <ac:spMkLst>
            <pc:docMk/>
            <pc:sldMk cId="522879975" sldId="26535"/>
            <ac:spMk id="6" creationId="{EB957D1C-AF20-19AF-40AD-2720E994AC7D}"/>
          </ac:spMkLst>
        </pc:spChg>
        <pc:spChg chg="add mod">
          <ac:chgData name="Natasha Talevski" userId="d6e11cb9-f322-4b55-8697-8583fee17812" providerId="ADAL" clId="{80A08981-5670-5541-A08C-F7ACC8447F98}" dt="2025-07-24T02:42:14.486" v="60"/>
          <ac:spMkLst>
            <pc:docMk/>
            <pc:sldMk cId="522879975" sldId="26535"/>
            <ac:spMk id="7" creationId="{1DBD769B-AB62-46E1-E0A7-1720A3CDC6CE}"/>
          </ac:spMkLst>
        </pc:spChg>
        <pc:spChg chg="add mod">
          <ac:chgData name="Natasha Talevski" userId="d6e11cb9-f322-4b55-8697-8583fee17812" providerId="ADAL" clId="{80A08981-5670-5541-A08C-F7ACC8447F98}" dt="2025-07-24T02:42:19.587" v="62" actId="20577"/>
          <ac:spMkLst>
            <pc:docMk/>
            <pc:sldMk cId="522879975" sldId="26535"/>
            <ac:spMk id="9" creationId="{F0CDBD7B-864C-8531-9860-C62A36AD5C27}"/>
          </ac:spMkLst>
        </pc:spChg>
        <pc:spChg chg="add mod">
          <ac:chgData name="Natasha Talevski" userId="d6e11cb9-f322-4b55-8697-8583fee17812" providerId="ADAL" clId="{80A08981-5670-5541-A08C-F7ACC8447F98}" dt="2025-07-24T02:43:18.155" v="80" actId="1076"/>
          <ac:spMkLst>
            <pc:docMk/>
            <pc:sldMk cId="522879975" sldId="26535"/>
            <ac:spMk id="10" creationId="{8EEE1B62-1355-2D53-7EF8-AF612290C271}"/>
          </ac:spMkLst>
        </pc:spChg>
        <pc:spChg chg="add mod">
          <ac:chgData name="Natasha Talevski" userId="d6e11cb9-f322-4b55-8697-8583fee17812" providerId="ADAL" clId="{80A08981-5670-5541-A08C-F7ACC8447F98}" dt="2025-07-24T02:43:15.746" v="79"/>
          <ac:spMkLst>
            <pc:docMk/>
            <pc:sldMk cId="522879975" sldId="26535"/>
            <ac:spMk id="11" creationId="{01EAE276-708D-813E-37AA-0CC666F181FB}"/>
          </ac:spMkLst>
        </pc:spChg>
      </pc:sldChg>
      <pc:sldChg chg="modSp mod modClrScheme chgLayout">
        <pc:chgData name="Natasha Talevski" userId="d6e11cb9-f322-4b55-8697-8583fee17812" providerId="ADAL" clId="{80A08981-5670-5541-A08C-F7ACC8447F98}" dt="2025-07-24T02:44:58.728" v="93" actId="1076"/>
        <pc:sldMkLst>
          <pc:docMk/>
          <pc:sldMk cId="917327554" sldId="26540"/>
        </pc:sldMkLst>
        <pc:spChg chg="mod ord">
          <ac:chgData name="Natasha Talevski" userId="d6e11cb9-f322-4b55-8697-8583fee17812" providerId="ADAL" clId="{80A08981-5670-5541-A08C-F7ACC8447F98}" dt="2025-07-24T02:44:47.192" v="89" actId="13244"/>
          <ac:spMkLst>
            <pc:docMk/>
            <pc:sldMk cId="917327554" sldId="26540"/>
            <ac:spMk id="2" creationId="{A047DB33-DFD2-CBB6-9053-CAE15600F346}"/>
          </ac:spMkLst>
        </pc:spChg>
        <pc:spChg chg="mod ord">
          <ac:chgData name="Natasha Talevski" userId="d6e11cb9-f322-4b55-8697-8583fee17812" providerId="ADAL" clId="{80A08981-5670-5541-A08C-F7ACC8447F98}" dt="2025-07-24T02:44:58.728" v="93" actId="1076"/>
          <ac:spMkLst>
            <pc:docMk/>
            <pc:sldMk cId="917327554" sldId="26540"/>
            <ac:spMk id="3" creationId="{C5FBB060-DEFD-0647-E7D9-5789CA0FADA9}"/>
          </ac:spMkLst>
        </pc:spChg>
        <pc:spChg chg="mod ord">
          <ac:chgData name="Natasha Talevski" userId="d6e11cb9-f322-4b55-8697-8583fee17812" providerId="ADAL" clId="{80A08981-5670-5541-A08C-F7ACC8447F98}" dt="2025-07-24T02:44:54.511" v="92" actId="962"/>
          <ac:spMkLst>
            <pc:docMk/>
            <pc:sldMk cId="917327554" sldId="26540"/>
            <ac:spMk id="4" creationId="{98F63C83-1227-7AAE-5308-D2D85D2FD458}"/>
          </ac:spMkLst>
        </pc:spChg>
        <pc:spChg chg="mod ord">
          <ac:chgData name="Natasha Talevski" userId="d6e11cb9-f322-4b55-8697-8583fee17812" providerId="ADAL" clId="{80A08981-5670-5541-A08C-F7ACC8447F98}" dt="2025-07-24T02:44:49.054" v="90" actId="13244"/>
          <ac:spMkLst>
            <pc:docMk/>
            <pc:sldMk cId="917327554" sldId="26540"/>
            <ac:spMk id="5" creationId="{B4FDBF1D-7CA1-3FFC-50F7-44F82BE4B369}"/>
          </ac:spMkLst>
        </pc:spChg>
      </pc:sldChg>
      <pc:sldChg chg="modSp mod modClrScheme chgLayout">
        <pc:chgData name="Natasha Talevski" userId="d6e11cb9-f322-4b55-8697-8583fee17812" providerId="ADAL" clId="{80A08981-5670-5541-A08C-F7ACC8447F98}" dt="2025-07-24T04:27:07.928" v="297" actId="13244"/>
        <pc:sldMkLst>
          <pc:docMk/>
          <pc:sldMk cId="3655619825" sldId="26543"/>
        </pc:sldMkLst>
        <pc:spChg chg="mod ord">
          <ac:chgData name="Natasha Talevski" userId="d6e11cb9-f322-4b55-8697-8583fee17812" providerId="ADAL" clId="{80A08981-5670-5541-A08C-F7ACC8447F98}" dt="2025-07-24T04:27:02.301" v="294" actId="13244"/>
          <ac:spMkLst>
            <pc:docMk/>
            <pc:sldMk cId="3655619825" sldId="26543"/>
            <ac:spMk id="2" creationId="{FEBC398C-93B2-3BFB-4543-3FA956DFA0B4}"/>
          </ac:spMkLst>
        </pc:spChg>
        <pc:spChg chg="mod ord">
          <ac:chgData name="Natasha Talevski" userId="d6e11cb9-f322-4b55-8697-8583fee17812" providerId="ADAL" clId="{80A08981-5670-5541-A08C-F7ACC8447F98}" dt="2025-07-24T04:27:07.928" v="297" actId="13244"/>
          <ac:spMkLst>
            <pc:docMk/>
            <pc:sldMk cId="3655619825" sldId="26543"/>
            <ac:spMk id="3" creationId="{43376047-1193-BFB4-D7F5-D0D3CCA7AD24}"/>
          </ac:spMkLst>
        </pc:spChg>
        <pc:spChg chg="mod ord">
          <ac:chgData name="Natasha Talevski" userId="d6e11cb9-f322-4b55-8697-8583fee17812" providerId="ADAL" clId="{80A08981-5670-5541-A08C-F7ACC8447F98}" dt="2025-07-24T04:26:59.562" v="293" actId="962"/>
          <ac:spMkLst>
            <pc:docMk/>
            <pc:sldMk cId="3655619825" sldId="26543"/>
            <ac:spMk id="4" creationId="{FE88B7F0-2979-421E-AF7C-ACA28974962D}"/>
          </ac:spMkLst>
        </pc:spChg>
        <pc:spChg chg="mod ord">
          <ac:chgData name="Natasha Talevski" userId="d6e11cb9-f322-4b55-8697-8583fee17812" providerId="ADAL" clId="{80A08981-5670-5541-A08C-F7ACC8447F98}" dt="2025-07-24T04:27:06.291" v="296" actId="13244"/>
          <ac:spMkLst>
            <pc:docMk/>
            <pc:sldMk cId="3655619825" sldId="26543"/>
            <ac:spMk id="5" creationId="{E098B1EE-4A86-91A8-53CB-2E87157BC259}"/>
          </ac:spMkLst>
        </pc:spChg>
      </pc:sldChg>
      <pc:sldChg chg="addSp delSp modSp mod modClrScheme chgLayout">
        <pc:chgData name="Natasha Talevski" userId="d6e11cb9-f322-4b55-8697-8583fee17812" providerId="ADAL" clId="{80A08981-5670-5541-A08C-F7ACC8447F98}" dt="2025-07-24T04:37:46.574" v="564" actId="13244"/>
        <pc:sldMkLst>
          <pc:docMk/>
          <pc:sldMk cId="430837369" sldId="26544"/>
        </pc:sldMkLst>
        <pc:spChg chg="del">
          <ac:chgData name="Natasha Talevski" userId="d6e11cb9-f322-4b55-8697-8583fee17812" providerId="ADAL" clId="{80A08981-5670-5541-A08C-F7ACC8447F98}" dt="2025-07-24T04:27:21.828" v="301" actId="478"/>
          <ac:spMkLst>
            <pc:docMk/>
            <pc:sldMk cId="430837369" sldId="26544"/>
            <ac:spMk id="2" creationId="{61D5BB39-AB96-3709-0955-90E6D0655AC3}"/>
          </ac:spMkLst>
        </pc:spChg>
        <pc:spChg chg="del">
          <ac:chgData name="Natasha Talevski" userId="d6e11cb9-f322-4b55-8697-8583fee17812" providerId="ADAL" clId="{80A08981-5670-5541-A08C-F7ACC8447F98}" dt="2025-07-24T04:27:21.828" v="301" actId="478"/>
          <ac:spMkLst>
            <pc:docMk/>
            <pc:sldMk cId="430837369" sldId="26544"/>
            <ac:spMk id="3" creationId="{40938663-B28B-2503-933E-C8B870A7E44F}"/>
          </ac:spMkLst>
        </pc:spChg>
        <pc:spChg chg="del">
          <ac:chgData name="Natasha Talevski" userId="d6e11cb9-f322-4b55-8697-8583fee17812" providerId="ADAL" clId="{80A08981-5670-5541-A08C-F7ACC8447F98}" dt="2025-07-24T04:27:21.828" v="301" actId="478"/>
          <ac:spMkLst>
            <pc:docMk/>
            <pc:sldMk cId="430837369" sldId="26544"/>
            <ac:spMk id="4" creationId="{0F1F53D4-E49C-569E-BEA9-A4943DC88C7A}"/>
          </ac:spMkLst>
        </pc:spChg>
        <pc:spChg chg="del">
          <ac:chgData name="Natasha Talevski" userId="d6e11cb9-f322-4b55-8697-8583fee17812" providerId="ADAL" clId="{80A08981-5670-5541-A08C-F7ACC8447F98}" dt="2025-07-24T04:27:21.828" v="301" actId="478"/>
          <ac:spMkLst>
            <pc:docMk/>
            <pc:sldMk cId="430837369" sldId="26544"/>
            <ac:spMk id="5" creationId="{92F74700-87F7-67DD-ED5F-1A9C3D0C91BF}"/>
          </ac:spMkLst>
        </pc:spChg>
        <pc:spChg chg="add del mod ord">
          <ac:chgData name="Natasha Talevski" userId="d6e11cb9-f322-4b55-8697-8583fee17812" providerId="ADAL" clId="{80A08981-5670-5541-A08C-F7ACC8447F98}" dt="2025-07-24T04:27:26.301" v="302" actId="700"/>
          <ac:spMkLst>
            <pc:docMk/>
            <pc:sldMk cId="430837369" sldId="26544"/>
            <ac:spMk id="7" creationId="{5C892465-D43C-2235-452B-C73D2C271EE2}"/>
          </ac:spMkLst>
        </pc:spChg>
        <pc:spChg chg="add del mod">
          <ac:chgData name="Natasha Talevski" userId="d6e11cb9-f322-4b55-8697-8583fee17812" providerId="ADAL" clId="{80A08981-5670-5541-A08C-F7ACC8447F98}" dt="2025-07-24T04:27:26.301" v="302" actId="700"/>
          <ac:spMkLst>
            <pc:docMk/>
            <pc:sldMk cId="430837369" sldId="26544"/>
            <ac:spMk id="9" creationId="{3C772FCB-3EF9-AE2F-A003-2468A29B5160}"/>
          </ac:spMkLst>
        </pc:spChg>
        <pc:spChg chg="del">
          <ac:chgData name="Natasha Talevski" userId="d6e11cb9-f322-4b55-8697-8583fee17812" providerId="ADAL" clId="{80A08981-5670-5541-A08C-F7ACC8447F98}" dt="2025-07-24T04:27:21.828" v="301" actId="478"/>
          <ac:spMkLst>
            <pc:docMk/>
            <pc:sldMk cId="430837369" sldId="26544"/>
            <ac:spMk id="11" creationId="{A95D1119-CEF3-D420-B8FB-1949AE4C3506}"/>
          </ac:spMkLst>
        </pc:spChg>
        <pc:spChg chg="add del mod ord">
          <ac:chgData name="Natasha Talevski" userId="d6e11cb9-f322-4b55-8697-8583fee17812" providerId="ADAL" clId="{80A08981-5670-5541-A08C-F7ACC8447F98}" dt="2025-07-24T04:27:26.301" v="302" actId="700"/>
          <ac:spMkLst>
            <pc:docMk/>
            <pc:sldMk cId="430837369" sldId="26544"/>
            <ac:spMk id="12" creationId="{39C23F05-BDCC-3B6E-F6B2-140E5C6A8B71}"/>
          </ac:spMkLst>
        </pc:spChg>
        <pc:spChg chg="del">
          <ac:chgData name="Natasha Talevski" userId="d6e11cb9-f322-4b55-8697-8583fee17812" providerId="ADAL" clId="{80A08981-5670-5541-A08C-F7ACC8447F98}" dt="2025-07-24T04:27:21.828" v="301" actId="478"/>
          <ac:spMkLst>
            <pc:docMk/>
            <pc:sldMk cId="430837369" sldId="26544"/>
            <ac:spMk id="13" creationId="{36075EBD-5E02-EB95-FE0E-54461528C69E}"/>
          </ac:spMkLst>
        </pc:spChg>
        <pc:spChg chg="del">
          <ac:chgData name="Natasha Talevski" userId="d6e11cb9-f322-4b55-8697-8583fee17812" providerId="ADAL" clId="{80A08981-5670-5541-A08C-F7ACC8447F98}" dt="2025-07-24T04:27:21.828" v="301" actId="478"/>
          <ac:spMkLst>
            <pc:docMk/>
            <pc:sldMk cId="430837369" sldId="26544"/>
            <ac:spMk id="15" creationId="{46131097-E67E-BC6B-43B8-9C85B8E7CC8C}"/>
          </ac:spMkLst>
        </pc:spChg>
        <pc:spChg chg="add del mod ord">
          <ac:chgData name="Natasha Talevski" userId="d6e11cb9-f322-4b55-8697-8583fee17812" providerId="ADAL" clId="{80A08981-5670-5541-A08C-F7ACC8447F98}" dt="2025-07-24T04:37:05.685" v="556" actId="21"/>
          <ac:spMkLst>
            <pc:docMk/>
            <pc:sldMk cId="430837369" sldId="26544"/>
            <ac:spMk id="16" creationId="{07457DFA-656E-C80D-1CC6-B996682EE4F6}"/>
          </ac:spMkLst>
        </pc:spChg>
        <pc:spChg chg="add del mod ord">
          <ac:chgData name="Natasha Talevski" userId="d6e11cb9-f322-4b55-8697-8583fee17812" providerId="ADAL" clId="{80A08981-5670-5541-A08C-F7ACC8447F98}" dt="2025-07-24T04:37:05.685" v="556" actId="21"/>
          <ac:spMkLst>
            <pc:docMk/>
            <pc:sldMk cId="430837369" sldId="26544"/>
            <ac:spMk id="17" creationId="{FAA121B7-531E-9D98-8DBB-CAFB30DA8971}"/>
          </ac:spMkLst>
        </pc:spChg>
        <pc:spChg chg="add del mod">
          <ac:chgData name="Natasha Talevski" userId="d6e11cb9-f322-4b55-8697-8583fee17812" providerId="ADAL" clId="{80A08981-5670-5541-A08C-F7ACC8447F98}" dt="2025-07-24T04:37:05.685" v="556" actId="21"/>
          <ac:spMkLst>
            <pc:docMk/>
            <pc:sldMk cId="430837369" sldId="26544"/>
            <ac:spMk id="18" creationId="{430DEE86-9E9A-A771-2781-4FFB1A2254F4}"/>
          </ac:spMkLst>
        </pc:spChg>
        <pc:spChg chg="add del mod">
          <ac:chgData name="Natasha Talevski" userId="d6e11cb9-f322-4b55-8697-8583fee17812" providerId="ADAL" clId="{80A08981-5670-5541-A08C-F7ACC8447F98}" dt="2025-07-24T04:28:04.563" v="315" actId="478"/>
          <ac:spMkLst>
            <pc:docMk/>
            <pc:sldMk cId="430837369" sldId="26544"/>
            <ac:spMk id="19" creationId="{511C090B-A763-5ABD-FC3A-72C19DE2EDB6}"/>
          </ac:spMkLst>
        </pc:spChg>
        <pc:spChg chg="add del mod">
          <ac:chgData name="Natasha Talevski" userId="d6e11cb9-f322-4b55-8697-8583fee17812" providerId="ADAL" clId="{80A08981-5670-5541-A08C-F7ACC8447F98}" dt="2025-07-24T04:37:05.685" v="556" actId="21"/>
          <ac:spMkLst>
            <pc:docMk/>
            <pc:sldMk cId="430837369" sldId="26544"/>
            <ac:spMk id="20" creationId="{BDD22E86-0445-BB0C-2C21-5538B3DAA0E8}"/>
          </ac:spMkLst>
        </pc:spChg>
        <pc:spChg chg="add del mod">
          <ac:chgData name="Natasha Talevski" userId="d6e11cb9-f322-4b55-8697-8583fee17812" providerId="ADAL" clId="{80A08981-5670-5541-A08C-F7ACC8447F98}" dt="2025-07-24T04:37:05.685" v="556" actId="21"/>
          <ac:spMkLst>
            <pc:docMk/>
            <pc:sldMk cId="430837369" sldId="26544"/>
            <ac:spMk id="21" creationId="{6EAA22E7-1F54-6CBC-E8D3-2D901D0B67FA}"/>
          </ac:spMkLst>
        </pc:spChg>
        <pc:spChg chg="add del mod">
          <ac:chgData name="Natasha Talevski" userId="d6e11cb9-f322-4b55-8697-8583fee17812" providerId="ADAL" clId="{80A08981-5670-5541-A08C-F7ACC8447F98}" dt="2025-07-24T04:37:05.685" v="556" actId="21"/>
          <ac:spMkLst>
            <pc:docMk/>
            <pc:sldMk cId="430837369" sldId="26544"/>
            <ac:spMk id="22" creationId="{D1C4142E-22D1-B235-36FA-0E168B41A4E9}"/>
          </ac:spMkLst>
        </pc:spChg>
        <pc:spChg chg="add del mod">
          <ac:chgData name="Natasha Talevski" userId="d6e11cb9-f322-4b55-8697-8583fee17812" providerId="ADAL" clId="{80A08981-5670-5541-A08C-F7ACC8447F98}" dt="2025-07-24T04:37:05.685" v="556" actId="21"/>
          <ac:spMkLst>
            <pc:docMk/>
            <pc:sldMk cId="430837369" sldId="26544"/>
            <ac:spMk id="23" creationId="{C91C450D-75F3-97CD-8028-4F1F9760E7F0}"/>
          </ac:spMkLst>
        </pc:spChg>
        <pc:spChg chg="add del mod">
          <ac:chgData name="Natasha Talevski" userId="d6e11cb9-f322-4b55-8697-8583fee17812" providerId="ADAL" clId="{80A08981-5670-5541-A08C-F7ACC8447F98}" dt="2025-07-24T04:37:05.685" v="556" actId="21"/>
          <ac:spMkLst>
            <pc:docMk/>
            <pc:sldMk cId="430837369" sldId="26544"/>
            <ac:spMk id="24" creationId="{D2C607C3-6B5E-817C-2D91-2A211C5A4E30}"/>
          </ac:spMkLst>
        </pc:spChg>
        <pc:spChg chg="add del mod">
          <ac:chgData name="Natasha Talevski" userId="d6e11cb9-f322-4b55-8697-8583fee17812" providerId="ADAL" clId="{80A08981-5670-5541-A08C-F7ACC8447F98}" dt="2025-07-24T04:37:09.713" v="557" actId="478"/>
          <ac:spMkLst>
            <pc:docMk/>
            <pc:sldMk cId="430837369" sldId="26544"/>
            <ac:spMk id="26" creationId="{064568A2-BA0D-1C68-73F6-A73C5641F971}"/>
          </ac:spMkLst>
        </pc:spChg>
        <pc:spChg chg="add del mod">
          <ac:chgData name="Natasha Talevski" userId="d6e11cb9-f322-4b55-8697-8583fee17812" providerId="ADAL" clId="{80A08981-5670-5541-A08C-F7ACC8447F98}" dt="2025-07-24T04:37:09.713" v="557" actId="478"/>
          <ac:spMkLst>
            <pc:docMk/>
            <pc:sldMk cId="430837369" sldId="26544"/>
            <ac:spMk id="28" creationId="{D5312F86-DCAE-00D8-76F5-6FDECA5E8B08}"/>
          </ac:spMkLst>
        </pc:spChg>
        <pc:spChg chg="add mod ord">
          <ac:chgData name="Natasha Talevski" userId="d6e11cb9-f322-4b55-8697-8583fee17812" providerId="ADAL" clId="{80A08981-5670-5541-A08C-F7ACC8447F98}" dt="2025-07-24T04:37:31.729" v="561" actId="13244"/>
          <ac:spMkLst>
            <pc:docMk/>
            <pc:sldMk cId="430837369" sldId="26544"/>
            <ac:spMk id="29" creationId="{F28A37C3-38EA-7A8B-BAD9-DCD7A8EAFDE7}"/>
          </ac:spMkLst>
        </pc:spChg>
        <pc:spChg chg="add mod ord">
          <ac:chgData name="Natasha Talevski" userId="d6e11cb9-f322-4b55-8697-8583fee17812" providerId="ADAL" clId="{80A08981-5670-5541-A08C-F7ACC8447F98}" dt="2025-07-24T04:37:33.752" v="562" actId="13244"/>
          <ac:spMkLst>
            <pc:docMk/>
            <pc:sldMk cId="430837369" sldId="26544"/>
            <ac:spMk id="30" creationId="{6FCB514E-84B1-F1F3-A590-570D82E1F4D7}"/>
          </ac:spMkLst>
        </pc:spChg>
        <pc:spChg chg="add mod">
          <ac:chgData name="Natasha Talevski" userId="d6e11cb9-f322-4b55-8697-8583fee17812" providerId="ADAL" clId="{80A08981-5670-5541-A08C-F7ACC8447F98}" dt="2025-07-24T04:37:10.108" v="558"/>
          <ac:spMkLst>
            <pc:docMk/>
            <pc:sldMk cId="430837369" sldId="26544"/>
            <ac:spMk id="31" creationId="{2BD95602-5D9A-E01C-460F-DF4257365A72}"/>
          </ac:spMkLst>
        </pc:spChg>
        <pc:spChg chg="add mod">
          <ac:chgData name="Natasha Talevski" userId="d6e11cb9-f322-4b55-8697-8583fee17812" providerId="ADAL" clId="{80A08981-5670-5541-A08C-F7ACC8447F98}" dt="2025-07-24T04:37:10.108" v="558"/>
          <ac:spMkLst>
            <pc:docMk/>
            <pc:sldMk cId="430837369" sldId="26544"/>
            <ac:spMk id="32" creationId="{F522339E-D03C-9D9D-6188-9368712741B6}"/>
          </ac:spMkLst>
        </pc:spChg>
        <pc:spChg chg="add mod">
          <ac:chgData name="Natasha Talevski" userId="d6e11cb9-f322-4b55-8697-8583fee17812" providerId="ADAL" clId="{80A08981-5670-5541-A08C-F7ACC8447F98}" dt="2025-07-24T04:37:10.108" v="558"/>
          <ac:spMkLst>
            <pc:docMk/>
            <pc:sldMk cId="430837369" sldId="26544"/>
            <ac:spMk id="33" creationId="{21A44D4B-E4C9-07CD-198D-CC10D1B7C26A}"/>
          </ac:spMkLst>
        </pc:spChg>
        <pc:spChg chg="add mod ord">
          <ac:chgData name="Natasha Talevski" userId="d6e11cb9-f322-4b55-8697-8583fee17812" providerId="ADAL" clId="{80A08981-5670-5541-A08C-F7ACC8447F98}" dt="2025-07-24T04:37:46.574" v="564" actId="13244"/>
          <ac:spMkLst>
            <pc:docMk/>
            <pc:sldMk cId="430837369" sldId="26544"/>
            <ac:spMk id="34" creationId="{C7D93791-1A68-AB70-B4E8-7B6BA586574D}"/>
          </ac:spMkLst>
        </pc:spChg>
        <pc:spChg chg="add mod">
          <ac:chgData name="Natasha Talevski" userId="d6e11cb9-f322-4b55-8697-8583fee17812" providerId="ADAL" clId="{80A08981-5670-5541-A08C-F7ACC8447F98}" dt="2025-07-24T04:37:10.108" v="558"/>
          <ac:spMkLst>
            <pc:docMk/>
            <pc:sldMk cId="430837369" sldId="26544"/>
            <ac:spMk id="35" creationId="{C28CBFA2-0CEA-D93B-0E62-E7F4655D5A76}"/>
          </ac:spMkLst>
        </pc:spChg>
        <pc:spChg chg="add mod ord">
          <ac:chgData name="Natasha Talevski" userId="d6e11cb9-f322-4b55-8697-8583fee17812" providerId="ADAL" clId="{80A08981-5670-5541-A08C-F7ACC8447F98}" dt="2025-07-24T04:37:36.152" v="563" actId="13244"/>
          <ac:spMkLst>
            <pc:docMk/>
            <pc:sldMk cId="430837369" sldId="26544"/>
            <ac:spMk id="36" creationId="{6A046829-78F0-486F-A098-869057844599}"/>
          </ac:spMkLst>
        </pc:spChg>
        <pc:spChg chg="add del mod">
          <ac:chgData name="Natasha Talevski" userId="d6e11cb9-f322-4b55-8697-8583fee17812" providerId="ADAL" clId="{80A08981-5670-5541-A08C-F7ACC8447F98}" dt="2025-07-24T04:37:13.932" v="559" actId="6264"/>
          <ac:spMkLst>
            <pc:docMk/>
            <pc:sldMk cId="430837369" sldId="26544"/>
            <ac:spMk id="37" creationId="{FE1F49A8-9A4F-294C-DFAF-80DDE06959F9}"/>
          </ac:spMkLst>
        </pc:spChg>
        <pc:spChg chg="add del mod">
          <ac:chgData name="Natasha Talevski" userId="d6e11cb9-f322-4b55-8697-8583fee17812" providerId="ADAL" clId="{80A08981-5670-5541-A08C-F7ACC8447F98}" dt="2025-07-24T04:37:13.932" v="559" actId="6264"/>
          <ac:spMkLst>
            <pc:docMk/>
            <pc:sldMk cId="430837369" sldId="26544"/>
            <ac:spMk id="38" creationId="{57EABECF-787F-93E9-7F1F-6B194614DF66}"/>
          </ac:spMkLst>
        </pc:spChg>
        <pc:spChg chg="add del mod">
          <ac:chgData name="Natasha Talevski" userId="d6e11cb9-f322-4b55-8697-8583fee17812" providerId="ADAL" clId="{80A08981-5670-5541-A08C-F7ACC8447F98}" dt="2025-07-24T04:37:13.932" v="559" actId="6264"/>
          <ac:spMkLst>
            <pc:docMk/>
            <pc:sldMk cId="430837369" sldId="26544"/>
            <ac:spMk id="39" creationId="{3AB4BAA2-69D1-77C8-E7AC-214BA06812C0}"/>
          </ac:spMkLst>
        </pc:spChg>
      </pc:sldChg>
      <pc:sldChg chg="addSp modSp mod modClrScheme chgLayout">
        <pc:chgData name="Natasha Talevski" userId="d6e11cb9-f322-4b55-8697-8583fee17812" providerId="ADAL" clId="{80A08981-5670-5541-A08C-F7ACC8447F98}" dt="2025-07-24T04:31:20.743" v="475"/>
        <pc:sldMkLst>
          <pc:docMk/>
          <pc:sldMk cId="3623238843" sldId="26546"/>
        </pc:sldMkLst>
        <pc:spChg chg="add mod">
          <ac:chgData name="Natasha Talevski" userId="d6e11cb9-f322-4b55-8697-8583fee17812" providerId="ADAL" clId="{80A08981-5670-5541-A08C-F7ACC8447F98}" dt="2025-07-24T04:31:20.743" v="475"/>
          <ac:spMkLst>
            <pc:docMk/>
            <pc:sldMk cId="3623238843" sldId="26546"/>
            <ac:spMk id="2" creationId="{0DCB7387-5704-6F46-0D60-6037114B6AD8}"/>
          </ac:spMkLst>
        </pc:spChg>
        <pc:spChg chg="mod ord">
          <ac:chgData name="Natasha Talevski" userId="d6e11cb9-f322-4b55-8697-8583fee17812" providerId="ADAL" clId="{80A08981-5670-5541-A08C-F7ACC8447F98}" dt="2025-07-24T04:30:52.471" v="470" actId="700"/>
          <ac:spMkLst>
            <pc:docMk/>
            <pc:sldMk cId="3623238843" sldId="26546"/>
            <ac:spMk id="3" creationId="{948CFC6A-3777-DFB9-DA9A-57152512F1D6}"/>
          </ac:spMkLst>
        </pc:spChg>
        <pc:spChg chg="mod ord">
          <ac:chgData name="Natasha Talevski" userId="d6e11cb9-f322-4b55-8697-8583fee17812" providerId="ADAL" clId="{80A08981-5670-5541-A08C-F7ACC8447F98}" dt="2025-07-24T04:30:52.471" v="470" actId="700"/>
          <ac:spMkLst>
            <pc:docMk/>
            <pc:sldMk cId="3623238843" sldId="26546"/>
            <ac:spMk id="5" creationId="{55E14017-E0D1-3DA1-95F0-6A86A46EA3B4}"/>
          </ac:spMkLst>
        </pc:spChg>
        <pc:spChg chg="mod">
          <ac:chgData name="Natasha Talevski" userId="d6e11cb9-f322-4b55-8697-8583fee17812" providerId="ADAL" clId="{80A08981-5670-5541-A08C-F7ACC8447F98}" dt="2025-07-24T04:31:06.911" v="474" actId="948"/>
          <ac:spMkLst>
            <pc:docMk/>
            <pc:sldMk cId="3623238843" sldId="26546"/>
            <ac:spMk id="9" creationId="{C46E6C11-11FA-2C4B-05D6-C4A9D78FC252}"/>
          </ac:spMkLst>
        </pc:spChg>
      </pc:sldChg>
      <pc:sldChg chg="addSp delSp modSp mod modClrScheme chgLayout">
        <pc:chgData name="Natasha Talevski" userId="d6e11cb9-f322-4b55-8697-8583fee17812" providerId="ADAL" clId="{80A08981-5670-5541-A08C-F7ACC8447F98}" dt="2025-07-24T04:32:56.295" v="496"/>
        <pc:sldMkLst>
          <pc:docMk/>
          <pc:sldMk cId="4056258895" sldId="26547"/>
        </pc:sldMkLst>
        <pc:spChg chg="add del mod">
          <ac:chgData name="Natasha Talevski" userId="d6e11cb9-f322-4b55-8697-8583fee17812" providerId="ADAL" clId="{80A08981-5670-5541-A08C-F7ACC8447F98}" dt="2025-07-24T04:31:51.955" v="485" actId="478"/>
          <ac:spMkLst>
            <pc:docMk/>
            <pc:sldMk cId="4056258895" sldId="26547"/>
            <ac:spMk id="2" creationId="{A1AE2CE1-7795-021F-66A5-28065617211D}"/>
          </ac:spMkLst>
        </pc:spChg>
        <pc:spChg chg="mod ord">
          <ac:chgData name="Natasha Talevski" userId="d6e11cb9-f322-4b55-8697-8583fee17812" providerId="ADAL" clId="{80A08981-5670-5541-A08C-F7ACC8447F98}" dt="2025-07-24T04:31:31.378" v="479" actId="700"/>
          <ac:spMkLst>
            <pc:docMk/>
            <pc:sldMk cId="4056258895" sldId="26547"/>
            <ac:spMk id="3" creationId="{E1C63F92-F354-10C0-CC2C-77649A7860C2}"/>
          </ac:spMkLst>
        </pc:spChg>
        <pc:spChg chg="add mod">
          <ac:chgData name="Natasha Talevski" userId="d6e11cb9-f322-4b55-8697-8583fee17812" providerId="ADAL" clId="{80A08981-5670-5541-A08C-F7ACC8447F98}" dt="2025-07-24T04:32:41.193" v="495" actId="1076"/>
          <ac:spMkLst>
            <pc:docMk/>
            <pc:sldMk cId="4056258895" sldId="26547"/>
            <ac:spMk id="4" creationId="{AA2AD62E-435F-8CE0-52A7-3F8AD9C9CA36}"/>
          </ac:spMkLst>
        </pc:spChg>
        <pc:spChg chg="mod ord">
          <ac:chgData name="Natasha Talevski" userId="d6e11cb9-f322-4b55-8697-8583fee17812" providerId="ADAL" clId="{80A08981-5670-5541-A08C-F7ACC8447F98}" dt="2025-07-24T04:31:31.378" v="479" actId="700"/>
          <ac:spMkLst>
            <pc:docMk/>
            <pc:sldMk cId="4056258895" sldId="26547"/>
            <ac:spMk id="5" creationId="{4C280CE5-178E-4F51-79B0-4599C3047A05}"/>
          </ac:spMkLst>
        </pc:spChg>
        <pc:spChg chg="add del mod">
          <ac:chgData name="Natasha Talevski" userId="d6e11cb9-f322-4b55-8697-8583fee17812" providerId="ADAL" clId="{80A08981-5670-5541-A08C-F7ACC8447F98}" dt="2025-07-24T04:32:20.829" v="493" actId="478"/>
          <ac:spMkLst>
            <pc:docMk/>
            <pc:sldMk cId="4056258895" sldId="26547"/>
            <ac:spMk id="6" creationId="{632046B1-C5F9-52EB-047C-D9D9F716955E}"/>
          </ac:spMkLst>
        </pc:spChg>
        <pc:spChg chg="add mod">
          <ac:chgData name="Natasha Talevski" userId="d6e11cb9-f322-4b55-8697-8583fee17812" providerId="ADAL" clId="{80A08981-5670-5541-A08C-F7ACC8447F98}" dt="2025-07-24T04:32:56.295" v="496"/>
          <ac:spMkLst>
            <pc:docMk/>
            <pc:sldMk cId="4056258895" sldId="26547"/>
            <ac:spMk id="7" creationId="{3DF336FB-00C2-F983-F125-267F03627156}"/>
          </ac:spMkLst>
        </pc:spChg>
        <pc:spChg chg="del mod ord">
          <ac:chgData name="Natasha Talevski" userId="d6e11cb9-f322-4b55-8697-8583fee17812" providerId="ADAL" clId="{80A08981-5670-5541-A08C-F7ACC8447F98}" dt="2025-07-24T04:31:49.910" v="484" actId="21"/>
          <ac:spMkLst>
            <pc:docMk/>
            <pc:sldMk cId="4056258895" sldId="26547"/>
            <ac:spMk id="10" creationId="{79DEB200-7275-D224-2BA0-0A18CAE2A9B2}"/>
          </ac:spMkLst>
        </pc:spChg>
      </pc:sldChg>
      <pc:sldChg chg="modSp mod modClrScheme chgLayout">
        <pc:chgData name="Natasha Talevski" userId="d6e11cb9-f322-4b55-8697-8583fee17812" providerId="ADAL" clId="{80A08981-5670-5541-A08C-F7ACC8447F98}" dt="2025-07-24T02:46:21.015" v="101" actId="13244"/>
        <pc:sldMkLst>
          <pc:docMk/>
          <pc:sldMk cId="1873568133" sldId="26574"/>
        </pc:sldMkLst>
        <pc:spChg chg="mod ord">
          <ac:chgData name="Natasha Talevski" userId="d6e11cb9-f322-4b55-8697-8583fee17812" providerId="ADAL" clId="{80A08981-5670-5541-A08C-F7ACC8447F98}" dt="2025-07-24T02:46:17.913" v="99" actId="13244"/>
          <ac:spMkLst>
            <pc:docMk/>
            <pc:sldMk cId="1873568133" sldId="26574"/>
            <ac:spMk id="2" creationId="{9FFC9FA0-0F63-528B-2611-BC531A2C4097}"/>
          </ac:spMkLst>
        </pc:spChg>
        <pc:spChg chg="mod ord">
          <ac:chgData name="Natasha Talevski" userId="d6e11cb9-f322-4b55-8697-8583fee17812" providerId="ADAL" clId="{80A08981-5670-5541-A08C-F7ACC8447F98}" dt="2025-07-24T02:46:19.704" v="100" actId="13244"/>
          <ac:spMkLst>
            <pc:docMk/>
            <pc:sldMk cId="1873568133" sldId="26574"/>
            <ac:spMk id="3" creationId="{4F53A68D-892D-742A-8621-B8386986D499}"/>
          </ac:spMkLst>
        </pc:spChg>
        <pc:spChg chg="mod ord">
          <ac:chgData name="Natasha Talevski" userId="d6e11cb9-f322-4b55-8697-8583fee17812" providerId="ADAL" clId="{80A08981-5670-5541-A08C-F7ACC8447F98}" dt="2025-07-24T02:46:14.924" v="98" actId="962"/>
          <ac:spMkLst>
            <pc:docMk/>
            <pc:sldMk cId="1873568133" sldId="26574"/>
            <ac:spMk id="11" creationId="{C702D9DD-D837-8DD5-0D4F-850FFAFECA9A}"/>
          </ac:spMkLst>
        </pc:spChg>
        <pc:graphicFrameChg chg="mod ord modGraphic">
          <ac:chgData name="Natasha Talevski" userId="d6e11cb9-f322-4b55-8697-8583fee17812" providerId="ADAL" clId="{80A08981-5670-5541-A08C-F7ACC8447F98}" dt="2025-07-24T02:46:21.015" v="101" actId="13244"/>
          <ac:graphicFrameMkLst>
            <pc:docMk/>
            <pc:sldMk cId="1873568133" sldId="26574"/>
            <ac:graphicFrameMk id="4" creationId="{5842557F-B1A7-31C2-1FFA-7E802BE010B5}"/>
          </ac:graphicFrameMkLst>
        </pc:graphicFrameChg>
      </pc:sldChg>
      <pc:sldChg chg="addSp delSp modSp mod modClrScheme chgLayout">
        <pc:chgData name="Natasha Talevski" userId="d6e11cb9-f322-4b55-8697-8583fee17812" providerId="ADAL" clId="{80A08981-5670-5541-A08C-F7ACC8447F98}" dt="2025-07-24T02:40:40.128" v="39" actId="13244"/>
        <pc:sldMkLst>
          <pc:docMk/>
          <pc:sldMk cId="2128458559" sldId="26575"/>
        </pc:sldMkLst>
        <pc:spChg chg="del mod ord">
          <ac:chgData name="Natasha Talevski" userId="d6e11cb9-f322-4b55-8697-8583fee17812" providerId="ADAL" clId="{80A08981-5670-5541-A08C-F7ACC8447F98}" dt="2025-07-24T02:20:00.644" v="30" actId="478"/>
          <ac:spMkLst>
            <pc:docMk/>
            <pc:sldMk cId="2128458559" sldId="26575"/>
            <ac:spMk id="2" creationId="{74F343DB-22DB-D6EC-71FB-A367F37BB747}"/>
          </ac:spMkLst>
        </pc:spChg>
        <pc:spChg chg="add mod">
          <ac:chgData name="Natasha Talevski" userId="d6e11cb9-f322-4b55-8697-8583fee17812" providerId="ADAL" clId="{80A08981-5670-5541-A08C-F7ACC8447F98}" dt="2025-07-24T02:20:11.545" v="32"/>
          <ac:spMkLst>
            <pc:docMk/>
            <pc:sldMk cId="2128458559" sldId="26575"/>
            <ac:spMk id="4" creationId="{985951DB-2D8C-7347-51F5-821505C844B0}"/>
          </ac:spMkLst>
        </pc:spChg>
        <pc:spChg chg="add mod">
          <ac:chgData name="Natasha Talevski" userId="d6e11cb9-f322-4b55-8697-8583fee17812" providerId="ADAL" clId="{80A08981-5670-5541-A08C-F7ACC8447F98}" dt="2025-07-24T02:20:17.790" v="34" actId="20577"/>
          <ac:spMkLst>
            <pc:docMk/>
            <pc:sldMk cId="2128458559" sldId="26575"/>
            <ac:spMk id="6" creationId="{F8C94002-43FF-4647-785C-3628F439E272}"/>
          </ac:spMkLst>
        </pc:spChg>
        <pc:spChg chg="del mod ord">
          <ac:chgData name="Natasha Talevski" userId="d6e11cb9-f322-4b55-8697-8583fee17812" providerId="ADAL" clId="{80A08981-5670-5541-A08C-F7ACC8447F98}" dt="2025-07-24T02:20:00.644" v="30" actId="478"/>
          <ac:spMkLst>
            <pc:docMk/>
            <pc:sldMk cId="2128458559" sldId="26575"/>
            <ac:spMk id="7" creationId="{956DE92D-7971-1D8A-992F-61E3B9237C10}"/>
          </ac:spMkLst>
        </pc:spChg>
        <pc:spChg chg="del mod ord">
          <ac:chgData name="Natasha Talevski" userId="d6e11cb9-f322-4b55-8697-8583fee17812" providerId="ADAL" clId="{80A08981-5670-5541-A08C-F7ACC8447F98}" dt="2025-07-24T02:20:00.644" v="30" actId="478"/>
          <ac:spMkLst>
            <pc:docMk/>
            <pc:sldMk cId="2128458559" sldId="26575"/>
            <ac:spMk id="8" creationId="{9A3D186D-F6AC-F984-EBE9-AFFAF7A7CABA}"/>
          </ac:spMkLst>
        </pc:spChg>
        <pc:spChg chg="add mod">
          <ac:chgData name="Natasha Talevski" userId="d6e11cb9-f322-4b55-8697-8583fee17812" providerId="ADAL" clId="{80A08981-5670-5541-A08C-F7ACC8447F98}" dt="2025-07-24T02:20:06.950" v="31"/>
          <ac:spMkLst>
            <pc:docMk/>
            <pc:sldMk cId="2128458559" sldId="26575"/>
            <ac:spMk id="9" creationId="{45C905A0-F545-4D10-5EBA-1B03F31585A5}"/>
          </ac:spMkLst>
        </pc:spChg>
        <pc:spChg chg="add mod ord">
          <ac:chgData name="Natasha Talevski" userId="d6e11cb9-f322-4b55-8697-8583fee17812" providerId="ADAL" clId="{80A08981-5670-5541-A08C-F7ACC8447F98}" dt="2025-07-24T02:40:40.128" v="39" actId="13244"/>
          <ac:spMkLst>
            <pc:docMk/>
            <pc:sldMk cId="2128458559" sldId="26575"/>
            <ac:spMk id="10" creationId="{34B4934B-6268-24FB-6CA7-72041DD486C2}"/>
          </ac:spMkLst>
        </pc:spChg>
      </pc:sldChg>
      <pc:sldChg chg="addSp delSp modSp mod modClrScheme chgLayout">
        <pc:chgData name="Natasha Talevski" userId="d6e11cb9-f322-4b55-8697-8583fee17812" providerId="ADAL" clId="{80A08981-5670-5541-A08C-F7ACC8447F98}" dt="2025-07-24T04:26:09.848" v="281"/>
        <pc:sldMkLst>
          <pc:docMk/>
          <pc:sldMk cId="1130763662" sldId="26576"/>
        </pc:sldMkLst>
        <pc:spChg chg="del">
          <ac:chgData name="Natasha Talevski" userId="d6e11cb9-f322-4b55-8697-8583fee17812" providerId="ADAL" clId="{80A08981-5670-5541-A08C-F7ACC8447F98}" dt="2025-07-24T04:23:18.887" v="106" actId="478"/>
          <ac:spMkLst>
            <pc:docMk/>
            <pc:sldMk cId="1130763662" sldId="26576"/>
            <ac:spMk id="2" creationId="{C9C6AF6B-F373-1F13-9C44-281AB35F61A0}"/>
          </ac:spMkLst>
        </pc:spChg>
        <pc:spChg chg="del">
          <ac:chgData name="Natasha Talevski" userId="d6e11cb9-f322-4b55-8697-8583fee17812" providerId="ADAL" clId="{80A08981-5670-5541-A08C-F7ACC8447F98}" dt="2025-07-24T04:23:18.887" v="106" actId="478"/>
          <ac:spMkLst>
            <pc:docMk/>
            <pc:sldMk cId="1130763662" sldId="26576"/>
            <ac:spMk id="3" creationId="{66ACB4B6-022C-23FA-922D-C72ABD81FEE2}"/>
          </ac:spMkLst>
        </pc:spChg>
        <pc:spChg chg="del">
          <ac:chgData name="Natasha Talevski" userId="d6e11cb9-f322-4b55-8697-8583fee17812" providerId="ADAL" clId="{80A08981-5670-5541-A08C-F7ACC8447F98}" dt="2025-07-24T04:23:18.887" v="106" actId="478"/>
          <ac:spMkLst>
            <pc:docMk/>
            <pc:sldMk cId="1130763662" sldId="26576"/>
            <ac:spMk id="4" creationId="{744D5546-211A-0BF1-EAC0-7A126829F4CF}"/>
          </ac:spMkLst>
        </pc:spChg>
        <pc:spChg chg="del">
          <ac:chgData name="Natasha Talevski" userId="d6e11cb9-f322-4b55-8697-8583fee17812" providerId="ADAL" clId="{80A08981-5670-5541-A08C-F7ACC8447F98}" dt="2025-07-24T04:23:18.887" v="106" actId="478"/>
          <ac:spMkLst>
            <pc:docMk/>
            <pc:sldMk cId="1130763662" sldId="26576"/>
            <ac:spMk id="5" creationId="{63467739-87E0-D2DF-930D-6F043E6CF484}"/>
          </ac:spMkLst>
        </pc:spChg>
        <pc:spChg chg="del">
          <ac:chgData name="Natasha Talevski" userId="d6e11cb9-f322-4b55-8697-8583fee17812" providerId="ADAL" clId="{80A08981-5670-5541-A08C-F7ACC8447F98}" dt="2025-07-24T04:23:18.887" v="106" actId="478"/>
          <ac:spMkLst>
            <pc:docMk/>
            <pc:sldMk cId="1130763662" sldId="26576"/>
            <ac:spMk id="6" creationId="{51B9443E-3344-D4DF-E105-04C72B296BE9}"/>
          </ac:spMkLst>
        </pc:spChg>
        <pc:spChg chg="del">
          <ac:chgData name="Natasha Talevski" userId="d6e11cb9-f322-4b55-8697-8583fee17812" providerId="ADAL" clId="{80A08981-5670-5541-A08C-F7ACC8447F98}" dt="2025-07-24T04:23:18.887" v="106" actId="478"/>
          <ac:spMkLst>
            <pc:docMk/>
            <pc:sldMk cId="1130763662" sldId="26576"/>
            <ac:spMk id="7" creationId="{3D91429E-D718-AF55-5BC3-02E447135A8C}"/>
          </ac:spMkLst>
        </pc:spChg>
        <pc:spChg chg="add del mod ord">
          <ac:chgData name="Natasha Talevski" userId="d6e11cb9-f322-4b55-8697-8583fee17812" providerId="ADAL" clId="{80A08981-5670-5541-A08C-F7ACC8447F98}" dt="2025-07-24T04:23:26.502" v="107" actId="700"/>
          <ac:spMkLst>
            <pc:docMk/>
            <pc:sldMk cId="1130763662" sldId="26576"/>
            <ac:spMk id="9" creationId="{84EE04A3-383E-06A8-023A-3F9CCE3CE816}"/>
          </ac:spMkLst>
        </pc:spChg>
        <pc:spChg chg="add del mod">
          <ac:chgData name="Natasha Talevski" userId="d6e11cb9-f322-4b55-8697-8583fee17812" providerId="ADAL" clId="{80A08981-5670-5541-A08C-F7ACC8447F98}" dt="2025-07-24T04:23:26.502" v="107" actId="700"/>
          <ac:spMkLst>
            <pc:docMk/>
            <pc:sldMk cId="1130763662" sldId="26576"/>
            <ac:spMk id="11" creationId="{5217201C-6E5F-3858-7EF3-F763642DF3C5}"/>
          </ac:spMkLst>
        </pc:spChg>
        <pc:spChg chg="add del mod ord">
          <ac:chgData name="Natasha Talevski" userId="d6e11cb9-f322-4b55-8697-8583fee17812" providerId="ADAL" clId="{80A08981-5670-5541-A08C-F7ACC8447F98}" dt="2025-07-24T04:23:26.502" v="107" actId="700"/>
          <ac:spMkLst>
            <pc:docMk/>
            <pc:sldMk cId="1130763662" sldId="26576"/>
            <ac:spMk id="13" creationId="{2A698FAB-D040-AEF1-7C13-7D909D67A805}"/>
          </ac:spMkLst>
        </pc:spChg>
        <pc:spChg chg="add mod ord">
          <ac:chgData name="Natasha Talevski" userId="d6e11cb9-f322-4b55-8697-8583fee17812" providerId="ADAL" clId="{80A08981-5670-5541-A08C-F7ACC8447F98}" dt="2025-07-24T04:23:32.568" v="108"/>
          <ac:spMkLst>
            <pc:docMk/>
            <pc:sldMk cId="1130763662" sldId="26576"/>
            <ac:spMk id="14" creationId="{7A8EEFAA-75CF-9ECE-76F4-19BC6E943C72}"/>
          </ac:spMkLst>
        </pc:spChg>
        <pc:spChg chg="add mod ord">
          <ac:chgData name="Natasha Talevski" userId="d6e11cb9-f322-4b55-8697-8583fee17812" providerId="ADAL" clId="{80A08981-5670-5541-A08C-F7ACC8447F98}" dt="2025-07-24T04:23:37.639" v="110" actId="20577"/>
          <ac:spMkLst>
            <pc:docMk/>
            <pc:sldMk cId="1130763662" sldId="26576"/>
            <ac:spMk id="15" creationId="{12B31EAA-1AF5-0E7B-61B0-0D13E30E9BE2}"/>
          </ac:spMkLst>
        </pc:spChg>
        <pc:spChg chg="add mod">
          <ac:chgData name="Natasha Talevski" userId="d6e11cb9-f322-4b55-8697-8583fee17812" providerId="ADAL" clId="{80A08981-5670-5541-A08C-F7ACC8447F98}" dt="2025-07-24T04:24:41.927" v="127" actId="207"/>
          <ac:spMkLst>
            <pc:docMk/>
            <pc:sldMk cId="1130763662" sldId="26576"/>
            <ac:spMk id="16" creationId="{C4E72A5B-9735-35DE-C935-A49AA86F278E}"/>
          </ac:spMkLst>
        </pc:spChg>
        <pc:spChg chg="add mod">
          <ac:chgData name="Natasha Talevski" userId="d6e11cb9-f322-4b55-8697-8583fee17812" providerId="ADAL" clId="{80A08981-5670-5541-A08C-F7ACC8447F98}" dt="2025-07-24T04:25:11.511" v="137" actId="1076"/>
          <ac:spMkLst>
            <pc:docMk/>
            <pc:sldMk cId="1130763662" sldId="26576"/>
            <ac:spMk id="17" creationId="{4958B16D-E278-8021-3DE5-FDFC926436A9}"/>
          </ac:spMkLst>
        </pc:spChg>
        <pc:spChg chg="add mod">
          <ac:chgData name="Natasha Talevski" userId="d6e11cb9-f322-4b55-8697-8583fee17812" providerId="ADAL" clId="{80A08981-5670-5541-A08C-F7ACC8447F98}" dt="2025-07-24T04:25:27.628" v="141" actId="207"/>
          <ac:spMkLst>
            <pc:docMk/>
            <pc:sldMk cId="1130763662" sldId="26576"/>
            <ac:spMk id="18" creationId="{F8EB6720-7F25-4878-BB99-56B149D0F7F3}"/>
          </ac:spMkLst>
        </pc:spChg>
        <pc:spChg chg="add mod">
          <ac:chgData name="Natasha Talevski" userId="d6e11cb9-f322-4b55-8697-8583fee17812" providerId="ADAL" clId="{80A08981-5670-5541-A08C-F7ACC8447F98}" dt="2025-07-24T04:26:02.033" v="280" actId="1076"/>
          <ac:spMkLst>
            <pc:docMk/>
            <pc:sldMk cId="1130763662" sldId="26576"/>
            <ac:spMk id="19" creationId="{BAD073A5-18A4-E724-6320-9D83BAE6A4C3}"/>
          </ac:spMkLst>
        </pc:spChg>
        <pc:spChg chg="add mod">
          <ac:chgData name="Natasha Talevski" userId="d6e11cb9-f322-4b55-8697-8583fee17812" providerId="ADAL" clId="{80A08981-5670-5541-A08C-F7ACC8447F98}" dt="2025-07-24T04:26:02.033" v="280" actId="1076"/>
          <ac:spMkLst>
            <pc:docMk/>
            <pc:sldMk cId="1130763662" sldId="26576"/>
            <ac:spMk id="20" creationId="{457E5BE4-A0D0-8B2C-003A-211AFE5DFE47}"/>
          </ac:spMkLst>
        </pc:spChg>
        <pc:spChg chg="add mod">
          <ac:chgData name="Natasha Talevski" userId="d6e11cb9-f322-4b55-8697-8583fee17812" providerId="ADAL" clId="{80A08981-5670-5541-A08C-F7ACC8447F98}" dt="2025-07-24T04:26:09.848" v="281"/>
          <ac:spMkLst>
            <pc:docMk/>
            <pc:sldMk cId="1130763662" sldId="26576"/>
            <ac:spMk id="21" creationId="{AB5A082B-E2E0-FF0E-2CED-5564FCBE2992}"/>
          </ac:spMkLst>
        </pc:spChg>
        <pc:spChg chg="del">
          <ac:chgData name="Natasha Talevski" userId="d6e11cb9-f322-4b55-8697-8583fee17812" providerId="ADAL" clId="{80A08981-5670-5541-A08C-F7ACC8447F98}" dt="2025-07-24T04:23:18.887" v="106" actId="478"/>
          <ac:spMkLst>
            <pc:docMk/>
            <pc:sldMk cId="1130763662" sldId="26576"/>
            <ac:spMk id="22" creationId="{01E4BB22-6CEC-228F-77A5-B36E6DE9BE8D}"/>
          </ac:spMkLst>
        </pc:spChg>
      </pc:sldChg>
      <pc:sldChg chg="modSp mod modClrScheme chgLayout">
        <pc:chgData name="Natasha Talevski" userId="d6e11cb9-f322-4b55-8697-8583fee17812" providerId="ADAL" clId="{80A08981-5670-5541-A08C-F7ACC8447F98}" dt="2025-07-24T02:19:09.311" v="26" actId="962"/>
        <pc:sldMkLst>
          <pc:docMk/>
          <pc:sldMk cId="27315451" sldId="26577"/>
        </pc:sldMkLst>
        <pc:spChg chg="mod ord">
          <ac:chgData name="Natasha Talevski" userId="d6e11cb9-f322-4b55-8697-8583fee17812" providerId="ADAL" clId="{80A08981-5670-5541-A08C-F7ACC8447F98}" dt="2025-07-24T02:19:09.311" v="26" actId="962"/>
          <ac:spMkLst>
            <pc:docMk/>
            <pc:sldMk cId="27315451" sldId="26577"/>
            <ac:spMk id="6" creationId="{DA8F6178-6138-4791-D575-B27B0727BC87}"/>
          </ac:spMkLst>
        </pc:spChg>
        <pc:spChg chg="mod ord">
          <ac:chgData name="Natasha Talevski" userId="d6e11cb9-f322-4b55-8697-8583fee17812" providerId="ADAL" clId="{80A08981-5670-5541-A08C-F7ACC8447F98}" dt="2025-07-24T02:19:01.440" v="25" actId="700"/>
          <ac:spMkLst>
            <pc:docMk/>
            <pc:sldMk cId="27315451" sldId="26577"/>
            <ac:spMk id="7" creationId="{CDE3C899-C566-7799-8103-F103EF9AFDF4}"/>
          </ac:spMkLst>
        </pc:spChg>
      </pc:sldChg>
      <pc:sldChg chg="addSp delSp modSp mod modClrScheme chgLayout">
        <pc:chgData name="Natasha Talevski" userId="d6e11cb9-f322-4b55-8697-8583fee17812" providerId="ADAL" clId="{80A08981-5670-5541-A08C-F7ACC8447F98}" dt="2025-07-24T02:41:44.210" v="54"/>
        <pc:sldMkLst>
          <pc:docMk/>
          <pc:sldMk cId="3595104830" sldId="26578"/>
        </pc:sldMkLst>
        <pc:spChg chg="del">
          <ac:chgData name="Natasha Talevski" userId="d6e11cb9-f322-4b55-8697-8583fee17812" providerId="ADAL" clId="{80A08981-5670-5541-A08C-F7ACC8447F98}" dt="2025-07-24T02:40:53.593" v="42" actId="478"/>
          <ac:spMkLst>
            <pc:docMk/>
            <pc:sldMk cId="3595104830" sldId="26578"/>
            <ac:spMk id="2" creationId="{65854F25-79E5-9008-5B91-3FB769F049F0}"/>
          </ac:spMkLst>
        </pc:spChg>
        <pc:spChg chg="add del mod ord">
          <ac:chgData name="Natasha Talevski" userId="d6e11cb9-f322-4b55-8697-8583fee17812" providerId="ADAL" clId="{80A08981-5670-5541-A08C-F7ACC8447F98}" dt="2025-07-24T02:40:56.783" v="43" actId="700"/>
          <ac:spMkLst>
            <pc:docMk/>
            <pc:sldMk cId="3595104830" sldId="26578"/>
            <ac:spMk id="4" creationId="{4549B4F2-D607-E27F-A5EB-D0F892DE719B}"/>
          </ac:spMkLst>
        </pc:spChg>
        <pc:spChg chg="add del mod">
          <ac:chgData name="Natasha Talevski" userId="d6e11cb9-f322-4b55-8697-8583fee17812" providerId="ADAL" clId="{80A08981-5670-5541-A08C-F7ACC8447F98}" dt="2025-07-24T02:40:56.783" v="43" actId="700"/>
          <ac:spMkLst>
            <pc:docMk/>
            <pc:sldMk cId="3595104830" sldId="26578"/>
            <ac:spMk id="6" creationId="{63C01106-394B-7489-3FE4-A879FC512399}"/>
          </ac:spMkLst>
        </pc:spChg>
        <pc:spChg chg="del">
          <ac:chgData name="Natasha Talevski" userId="d6e11cb9-f322-4b55-8697-8583fee17812" providerId="ADAL" clId="{80A08981-5670-5541-A08C-F7ACC8447F98}" dt="2025-07-24T02:40:53.593" v="42" actId="478"/>
          <ac:spMkLst>
            <pc:docMk/>
            <pc:sldMk cId="3595104830" sldId="26578"/>
            <ac:spMk id="7" creationId="{59A72AB9-E5E1-2423-DABA-3AD2F99D75DA}"/>
          </ac:spMkLst>
        </pc:spChg>
        <pc:spChg chg="del">
          <ac:chgData name="Natasha Talevski" userId="d6e11cb9-f322-4b55-8697-8583fee17812" providerId="ADAL" clId="{80A08981-5670-5541-A08C-F7ACC8447F98}" dt="2025-07-24T02:40:53.593" v="42" actId="478"/>
          <ac:spMkLst>
            <pc:docMk/>
            <pc:sldMk cId="3595104830" sldId="26578"/>
            <ac:spMk id="8" creationId="{A3A7845B-F090-62B4-9F69-27E37AE53FD8}"/>
          </ac:spMkLst>
        </pc:spChg>
        <pc:spChg chg="add del mod ord">
          <ac:chgData name="Natasha Talevski" userId="d6e11cb9-f322-4b55-8697-8583fee17812" providerId="ADAL" clId="{80A08981-5670-5541-A08C-F7ACC8447F98}" dt="2025-07-24T02:40:56.783" v="43" actId="700"/>
          <ac:spMkLst>
            <pc:docMk/>
            <pc:sldMk cId="3595104830" sldId="26578"/>
            <ac:spMk id="10" creationId="{9434EDF6-87D0-310E-0617-BA2B42A3C8B5}"/>
          </ac:spMkLst>
        </pc:spChg>
        <pc:spChg chg="add mod ord">
          <ac:chgData name="Natasha Talevski" userId="d6e11cb9-f322-4b55-8697-8583fee17812" providerId="ADAL" clId="{80A08981-5670-5541-A08C-F7ACC8447F98}" dt="2025-07-24T02:41:01.539" v="44"/>
          <ac:spMkLst>
            <pc:docMk/>
            <pc:sldMk cId="3595104830" sldId="26578"/>
            <ac:spMk id="11" creationId="{A9F92E73-4871-9A1E-DBD8-ADB1CAAD85D7}"/>
          </ac:spMkLst>
        </pc:spChg>
        <pc:spChg chg="add mod ord">
          <ac:chgData name="Natasha Talevski" userId="d6e11cb9-f322-4b55-8697-8583fee17812" providerId="ADAL" clId="{80A08981-5670-5541-A08C-F7ACC8447F98}" dt="2025-07-24T02:41:07.583" v="46" actId="20577"/>
          <ac:spMkLst>
            <pc:docMk/>
            <pc:sldMk cId="3595104830" sldId="26578"/>
            <ac:spMk id="12" creationId="{B34D2B0A-EAB0-3F70-A404-F8CA1055C4CC}"/>
          </ac:spMkLst>
        </pc:spChg>
        <pc:spChg chg="add mod">
          <ac:chgData name="Natasha Talevski" userId="d6e11cb9-f322-4b55-8697-8583fee17812" providerId="ADAL" clId="{80A08981-5670-5541-A08C-F7ACC8447F98}" dt="2025-07-24T02:41:34.701" v="53" actId="14100"/>
          <ac:spMkLst>
            <pc:docMk/>
            <pc:sldMk cId="3595104830" sldId="26578"/>
            <ac:spMk id="13" creationId="{84F48084-9587-23BD-C31E-404228C65279}"/>
          </ac:spMkLst>
        </pc:spChg>
        <pc:spChg chg="add del mod">
          <ac:chgData name="Natasha Talevski" userId="d6e11cb9-f322-4b55-8697-8583fee17812" providerId="ADAL" clId="{80A08981-5670-5541-A08C-F7ACC8447F98}" dt="2025-07-24T02:41:30.562" v="52" actId="478"/>
          <ac:spMkLst>
            <pc:docMk/>
            <pc:sldMk cId="3595104830" sldId="26578"/>
            <ac:spMk id="14" creationId="{1D11F5F9-3270-4542-4FF7-AB94C7DCE804}"/>
          </ac:spMkLst>
        </pc:spChg>
        <pc:spChg chg="add mod">
          <ac:chgData name="Natasha Talevski" userId="d6e11cb9-f322-4b55-8697-8583fee17812" providerId="ADAL" clId="{80A08981-5670-5541-A08C-F7ACC8447F98}" dt="2025-07-24T02:41:44.210" v="54"/>
          <ac:spMkLst>
            <pc:docMk/>
            <pc:sldMk cId="3595104830" sldId="26578"/>
            <ac:spMk id="15" creationId="{9D6B4825-3F4B-34EF-DAF3-0DCD9B23ECFF}"/>
          </ac:spMkLst>
        </pc:spChg>
      </pc:sldChg>
      <pc:sldChg chg="modSp mod modClrScheme chgLayout">
        <pc:chgData name="Natasha Talevski" userId="d6e11cb9-f322-4b55-8697-8583fee17812" providerId="ADAL" clId="{80A08981-5670-5541-A08C-F7ACC8447F98}" dt="2025-07-24T04:36:13.487" v="550" actId="13244"/>
        <pc:sldMkLst>
          <pc:docMk/>
          <pc:sldMk cId="1105953378" sldId="26580"/>
        </pc:sldMkLst>
        <pc:spChg chg="mod ord">
          <ac:chgData name="Natasha Talevski" userId="d6e11cb9-f322-4b55-8697-8583fee17812" providerId="ADAL" clId="{80A08981-5670-5541-A08C-F7ACC8447F98}" dt="2025-07-24T04:36:03.208" v="547" actId="700"/>
          <ac:spMkLst>
            <pc:docMk/>
            <pc:sldMk cId="1105953378" sldId="26580"/>
            <ac:spMk id="2" creationId="{97E61701-F351-3F2B-9F74-735FAD2264B3}"/>
          </ac:spMkLst>
        </pc:spChg>
        <pc:spChg chg="mod ord">
          <ac:chgData name="Natasha Talevski" userId="d6e11cb9-f322-4b55-8697-8583fee17812" providerId="ADAL" clId="{80A08981-5670-5541-A08C-F7ACC8447F98}" dt="2025-07-24T04:36:09.695" v="548" actId="13244"/>
          <ac:spMkLst>
            <pc:docMk/>
            <pc:sldMk cId="1105953378" sldId="26580"/>
            <ac:spMk id="3" creationId="{C32EBE4A-CCF2-EC46-4693-72B754EF7CB9}"/>
          </ac:spMkLst>
        </pc:spChg>
        <pc:spChg chg="mod ord">
          <ac:chgData name="Natasha Talevski" userId="d6e11cb9-f322-4b55-8697-8583fee17812" providerId="ADAL" clId="{80A08981-5670-5541-A08C-F7ACC8447F98}" dt="2025-07-24T04:36:13.487" v="550" actId="13244"/>
          <ac:spMkLst>
            <pc:docMk/>
            <pc:sldMk cId="1105953378" sldId="26580"/>
            <ac:spMk id="4" creationId="{ED314259-D627-7F99-FC0D-1C49C3929619}"/>
          </ac:spMkLst>
        </pc:spChg>
        <pc:spChg chg="ord">
          <ac:chgData name="Natasha Talevski" userId="d6e11cb9-f322-4b55-8697-8583fee17812" providerId="ADAL" clId="{80A08981-5670-5541-A08C-F7ACC8447F98}" dt="2025-07-24T04:36:11.574" v="549" actId="13244"/>
          <ac:spMkLst>
            <pc:docMk/>
            <pc:sldMk cId="1105953378" sldId="26580"/>
            <ac:spMk id="6" creationId="{5FF9639D-A4E1-F2B3-7A0B-0DFC84554E3E}"/>
          </ac:spMkLst>
        </pc:spChg>
      </pc:sldChg>
      <pc:sldChg chg="addSp delSp modSp del mod modClrScheme chgLayout">
        <pc:chgData name="Natasha Talevski" userId="d6e11cb9-f322-4b55-8697-8583fee17812" providerId="ADAL" clId="{80A08981-5670-5541-A08C-F7ACC8447F98}" dt="2025-07-24T04:34:43.081" v="531" actId="2696"/>
        <pc:sldMkLst>
          <pc:docMk/>
          <pc:sldMk cId="2553331172" sldId="26589"/>
        </pc:sldMkLst>
        <pc:spChg chg="add del mod ord">
          <ac:chgData name="Natasha Talevski" userId="d6e11cb9-f322-4b55-8697-8583fee17812" providerId="ADAL" clId="{80A08981-5670-5541-A08C-F7ACC8447F98}" dt="2025-07-24T04:33:14.178" v="499" actId="700"/>
          <ac:spMkLst>
            <pc:docMk/>
            <pc:sldMk cId="2553331172" sldId="26589"/>
            <ac:spMk id="2" creationId="{B46F9575-F3F7-A9C7-54AF-BA40793DC262}"/>
          </ac:spMkLst>
        </pc:spChg>
        <pc:spChg chg="mod ord">
          <ac:chgData name="Natasha Talevski" userId="d6e11cb9-f322-4b55-8697-8583fee17812" providerId="ADAL" clId="{80A08981-5670-5541-A08C-F7ACC8447F98}" dt="2025-07-24T04:33:14.178" v="499" actId="700"/>
          <ac:spMkLst>
            <pc:docMk/>
            <pc:sldMk cId="2553331172" sldId="26589"/>
            <ac:spMk id="3" creationId="{3CD60525-F26C-B473-3B20-5E5D72599C5D}"/>
          </ac:spMkLst>
        </pc:spChg>
        <pc:spChg chg="mod ord">
          <ac:chgData name="Natasha Talevski" userId="d6e11cb9-f322-4b55-8697-8583fee17812" providerId="ADAL" clId="{80A08981-5670-5541-A08C-F7ACC8447F98}" dt="2025-07-24T04:33:14.178" v="499" actId="700"/>
          <ac:spMkLst>
            <pc:docMk/>
            <pc:sldMk cId="2553331172" sldId="26589"/>
            <ac:spMk id="4" creationId="{95A2ECF4-690C-628E-A490-39C45A23E76D}"/>
          </ac:spMkLst>
        </pc:spChg>
        <pc:spChg chg="mod ord">
          <ac:chgData name="Natasha Talevski" userId="d6e11cb9-f322-4b55-8697-8583fee17812" providerId="ADAL" clId="{80A08981-5670-5541-A08C-F7ACC8447F98}" dt="2025-07-24T04:33:14.178" v="499" actId="700"/>
          <ac:spMkLst>
            <pc:docMk/>
            <pc:sldMk cId="2553331172" sldId="26589"/>
            <ac:spMk id="5" creationId="{00441909-CCB1-90D0-FE2A-94386256A19B}"/>
          </ac:spMkLst>
        </pc:spChg>
      </pc:sldChg>
      <pc:sldChg chg="add del mod modShow">
        <pc:chgData name="Natasha Talevski" userId="d6e11cb9-f322-4b55-8697-8583fee17812" providerId="ADAL" clId="{80A08981-5670-5541-A08C-F7ACC8447F98}" dt="2025-07-24T04:27:12.505" v="298" actId="2696"/>
        <pc:sldMkLst>
          <pc:docMk/>
          <pc:sldMk cId="129867199" sldId="26590"/>
        </pc:sldMkLst>
      </pc:sldChg>
      <pc:sldChg chg="add del mod modShow">
        <pc:chgData name="Natasha Talevski" userId="d6e11cb9-f322-4b55-8697-8583fee17812" providerId="ADAL" clId="{80A08981-5670-5541-A08C-F7ACC8447F98}" dt="2025-07-24T02:40:31.884" v="38" actId="2696"/>
        <pc:sldMkLst>
          <pc:docMk/>
          <pc:sldMk cId="828264308" sldId="26590"/>
        </pc:sldMkLst>
      </pc:sldChg>
      <pc:sldChg chg="add del mod modShow">
        <pc:chgData name="Natasha Talevski" userId="d6e11cb9-f322-4b55-8697-8583fee17812" providerId="ADAL" clId="{80A08981-5670-5541-A08C-F7ACC8447F98}" dt="2025-07-24T02:41:53.012" v="55" actId="2696"/>
        <pc:sldMkLst>
          <pc:docMk/>
          <pc:sldMk cId="857331069" sldId="26590"/>
        </pc:sldMkLst>
      </pc:sldChg>
      <pc:sldChg chg="add del mod modShow">
        <pc:chgData name="Natasha Talevski" userId="d6e11cb9-f322-4b55-8697-8583fee17812" providerId="ADAL" clId="{80A08981-5670-5541-A08C-F7ACC8447F98}" dt="2025-07-24T04:31:23.381" v="476" actId="2696"/>
        <pc:sldMkLst>
          <pc:docMk/>
          <pc:sldMk cId="1040338336" sldId="26590"/>
        </pc:sldMkLst>
      </pc:sldChg>
      <pc:sldChg chg="addSp delSp modSp add del mod modShow">
        <pc:chgData name="Natasha Talevski" userId="d6e11cb9-f322-4b55-8697-8583fee17812" providerId="ADAL" clId="{80A08981-5670-5541-A08C-F7ACC8447F98}" dt="2025-07-24T02:43:11.069" v="78" actId="2696"/>
        <pc:sldMkLst>
          <pc:docMk/>
          <pc:sldMk cId="1041385118" sldId="26590"/>
        </pc:sldMkLst>
        <pc:spChg chg="add del mod">
          <ac:chgData name="Natasha Talevski" userId="d6e11cb9-f322-4b55-8697-8583fee17812" providerId="ADAL" clId="{80A08981-5670-5541-A08C-F7ACC8447F98}" dt="2025-07-24T02:42:48.068" v="72" actId="478"/>
          <ac:spMkLst>
            <pc:docMk/>
            <pc:sldMk cId="1041385118" sldId="26590"/>
            <ac:spMk id="4" creationId="{685DB44B-FC20-92FC-EFA0-A47FF73B83C6}"/>
          </ac:spMkLst>
        </pc:spChg>
        <pc:spChg chg="mod">
          <ac:chgData name="Natasha Talevski" userId="d6e11cb9-f322-4b55-8697-8583fee17812" providerId="ADAL" clId="{80A08981-5670-5541-A08C-F7ACC8447F98}" dt="2025-07-24T02:42:57.506" v="75" actId="20577"/>
          <ac:spMkLst>
            <pc:docMk/>
            <pc:sldMk cId="1041385118" sldId="26590"/>
            <ac:spMk id="5" creationId="{1095954F-918D-40C6-C36A-E35E5B8D86D6}"/>
          </ac:spMkLst>
        </pc:spChg>
      </pc:sldChg>
      <pc:sldChg chg="add del mod modShow">
        <pc:chgData name="Natasha Talevski" userId="d6e11cb9-f322-4b55-8697-8583fee17812" providerId="ADAL" clId="{80A08981-5670-5541-A08C-F7ACC8447F98}" dt="2025-07-24T04:26:29.249" v="282" actId="2696"/>
        <pc:sldMkLst>
          <pc:docMk/>
          <pc:sldMk cId="1387462520" sldId="26590"/>
        </pc:sldMkLst>
      </pc:sldChg>
      <pc:sldChg chg="add del mod modShow">
        <pc:chgData name="Natasha Talevski" userId="d6e11cb9-f322-4b55-8697-8583fee17812" providerId="ADAL" clId="{80A08981-5670-5541-A08C-F7ACC8447F98}" dt="2025-07-24T04:32:57.632" v="497" actId="2696"/>
        <pc:sldMkLst>
          <pc:docMk/>
          <pc:sldMk cId="2047840072" sldId="26590"/>
        </pc:sldMkLst>
      </pc:sldChg>
      <pc:sldChg chg="modSp add del mod modShow">
        <pc:chgData name="Natasha Talevski" userId="d6e11cb9-f322-4b55-8697-8583fee17812" providerId="ADAL" clId="{80A08981-5670-5541-A08C-F7ACC8447F98}" dt="2025-07-24T04:29:46.588" v="464" actId="2696"/>
        <pc:sldMkLst>
          <pc:docMk/>
          <pc:sldMk cId="2204892504" sldId="26590"/>
        </pc:sldMkLst>
        <pc:spChg chg="mod">
          <ac:chgData name="Natasha Talevski" userId="d6e11cb9-f322-4b55-8697-8583fee17812" providerId="ADAL" clId="{80A08981-5670-5541-A08C-F7ACC8447F98}" dt="2025-07-24T04:28:35.883" v="327" actId="1076"/>
          <ac:spMkLst>
            <pc:docMk/>
            <pc:sldMk cId="2204892504" sldId="26590"/>
            <ac:spMk id="14" creationId="{73778F99-6A74-94F6-FC9F-1098F8BB74B3}"/>
          </ac:spMkLst>
        </pc:spChg>
      </pc:sldChg>
      <pc:sldChg chg="addSp delSp modSp add mod modClrScheme modShow chgLayout">
        <pc:chgData name="Natasha Talevski" userId="d6e11cb9-f322-4b55-8697-8583fee17812" providerId="ADAL" clId="{80A08981-5670-5541-A08C-F7ACC8447F98}" dt="2025-07-24T04:35:02.841" v="534" actId="13244"/>
        <pc:sldMkLst>
          <pc:docMk/>
          <pc:sldMk cId="2836238774" sldId="26590"/>
        </pc:sldMkLst>
        <pc:spChg chg="del">
          <ac:chgData name="Natasha Talevski" userId="d6e11cb9-f322-4b55-8697-8583fee17812" providerId="ADAL" clId="{80A08981-5670-5541-A08C-F7ACC8447F98}" dt="2025-07-24T04:33:20.200" v="502" actId="478"/>
          <ac:spMkLst>
            <pc:docMk/>
            <pc:sldMk cId="2836238774" sldId="26590"/>
            <ac:spMk id="3" creationId="{B39A9F6F-A194-8266-6F69-280A1C0257EE}"/>
          </ac:spMkLst>
        </pc:spChg>
        <pc:spChg chg="del">
          <ac:chgData name="Natasha Talevski" userId="d6e11cb9-f322-4b55-8697-8583fee17812" providerId="ADAL" clId="{80A08981-5670-5541-A08C-F7ACC8447F98}" dt="2025-07-24T04:33:20.200" v="502" actId="478"/>
          <ac:spMkLst>
            <pc:docMk/>
            <pc:sldMk cId="2836238774" sldId="26590"/>
            <ac:spMk id="4" creationId="{773DF2A7-7E16-7EF2-438C-3DA43203203D}"/>
          </ac:spMkLst>
        </pc:spChg>
        <pc:spChg chg="del">
          <ac:chgData name="Natasha Talevski" userId="d6e11cb9-f322-4b55-8697-8583fee17812" providerId="ADAL" clId="{80A08981-5670-5541-A08C-F7ACC8447F98}" dt="2025-07-24T04:33:20.200" v="502" actId="478"/>
          <ac:spMkLst>
            <pc:docMk/>
            <pc:sldMk cId="2836238774" sldId="26590"/>
            <ac:spMk id="5" creationId="{DB6D5F20-E7D5-1D82-39F0-4E146D76953A}"/>
          </ac:spMkLst>
        </pc:spChg>
        <pc:spChg chg="add del mod ord">
          <ac:chgData name="Natasha Talevski" userId="d6e11cb9-f322-4b55-8697-8583fee17812" providerId="ADAL" clId="{80A08981-5670-5541-A08C-F7ACC8447F98}" dt="2025-07-24T04:33:23.701" v="503" actId="700"/>
          <ac:spMkLst>
            <pc:docMk/>
            <pc:sldMk cId="2836238774" sldId="26590"/>
            <ac:spMk id="6" creationId="{50B0F027-9F7F-2E01-74B5-DAB0BEE12312}"/>
          </ac:spMkLst>
        </pc:spChg>
        <pc:spChg chg="add del mod">
          <ac:chgData name="Natasha Talevski" userId="d6e11cb9-f322-4b55-8697-8583fee17812" providerId="ADAL" clId="{80A08981-5670-5541-A08C-F7ACC8447F98}" dt="2025-07-24T04:33:23.701" v="503" actId="700"/>
          <ac:spMkLst>
            <pc:docMk/>
            <pc:sldMk cId="2836238774" sldId="26590"/>
            <ac:spMk id="8" creationId="{96461C79-F9BC-17A2-1786-031D9371D3A7}"/>
          </ac:spMkLst>
        </pc:spChg>
        <pc:spChg chg="add del mod ord">
          <ac:chgData name="Natasha Talevski" userId="d6e11cb9-f322-4b55-8697-8583fee17812" providerId="ADAL" clId="{80A08981-5670-5541-A08C-F7ACC8447F98}" dt="2025-07-24T04:33:23.701" v="503" actId="700"/>
          <ac:spMkLst>
            <pc:docMk/>
            <pc:sldMk cId="2836238774" sldId="26590"/>
            <ac:spMk id="10" creationId="{B8C6F489-A101-6043-A8B2-39E332221D98}"/>
          </ac:spMkLst>
        </pc:spChg>
        <pc:spChg chg="add mod ord">
          <ac:chgData name="Natasha Talevski" userId="d6e11cb9-f322-4b55-8697-8583fee17812" providerId="ADAL" clId="{80A08981-5670-5541-A08C-F7ACC8447F98}" dt="2025-07-24T04:33:30.517" v="504"/>
          <ac:spMkLst>
            <pc:docMk/>
            <pc:sldMk cId="2836238774" sldId="26590"/>
            <ac:spMk id="11" creationId="{1CED5816-9F30-8565-B43B-25D92905F667}"/>
          </ac:spMkLst>
        </pc:spChg>
        <pc:spChg chg="add del mod ord">
          <ac:chgData name="Natasha Talevski" userId="d6e11cb9-f322-4b55-8697-8583fee17812" providerId="ADAL" clId="{80A08981-5670-5541-A08C-F7ACC8447F98}" dt="2025-07-24T04:33:42.773" v="508" actId="478"/>
          <ac:spMkLst>
            <pc:docMk/>
            <pc:sldMk cId="2836238774" sldId="26590"/>
            <ac:spMk id="12" creationId="{AAEFC3D5-472F-6E15-5950-8DE0E725C5A9}"/>
          </ac:spMkLst>
        </pc:spChg>
        <pc:spChg chg="add mod ord">
          <ac:chgData name="Natasha Talevski" userId="d6e11cb9-f322-4b55-8697-8583fee17812" providerId="ADAL" clId="{80A08981-5670-5541-A08C-F7ACC8447F98}" dt="2025-07-24T04:33:35.356" v="506" actId="20577"/>
          <ac:spMkLst>
            <pc:docMk/>
            <pc:sldMk cId="2836238774" sldId="26590"/>
            <ac:spMk id="13" creationId="{2B36827B-2F5B-C70A-B98B-D70729324806}"/>
          </ac:spMkLst>
        </pc:spChg>
        <pc:spChg chg="add mod">
          <ac:chgData name="Natasha Talevski" userId="d6e11cb9-f322-4b55-8697-8583fee17812" providerId="ADAL" clId="{80A08981-5670-5541-A08C-F7ACC8447F98}" dt="2025-07-24T04:34:38.450" v="530" actId="1076"/>
          <ac:spMkLst>
            <pc:docMk/>
            <pc:sldMk cId="2836238774" sldId="26590"/>
            <ac:spMk id="15" creationId="{6A656319-D09F-3519-CA5E-5CAD55E57C9D}"/>
          </ac:spMkLst>
        </pc:spChg>
        <pc:spChg chg="add mod ord">
          <ac:chgData name="Natasha Talevski" userId="d6e11cb9-f322-4b55-8697-8583fee17812" providerId="ADAL" clId="{80A08981-5670-5541-A08C-F7ACC8447F98}" dt="2025-07-24T04:35:02.841" v="534" actId="13244"/>
          <ac:spMkLst>
            <pc:docMk/>
            <pc:sldMk cId="2836238774" sldId="26590"/>
            <ac:spMk id="17" creationId="{B445653C-2799-B633-6972-510F4531FF6E}"/>
          </ac:spMkLst>
        </pc:spChg>
        <pc:spChg chg="add mod">
          <ac:chgData name="Natasha Talevski" userId="d6e11cb9-f322-4b55-8697-8583fee17812" providerId="ADAL" clId="{80A08981-5670-5541-A08C-F7ACC8447F98}" dt="2025-07-24T04:34:49.902" v="533"/>
          <ac:spMkLst>
            <pc:docMk/>
            <pc:sldMk cId="2836238774" sldId="26590"/>
            <ac:spMk id="18" creationId="{D354F80F-36C3-D721-7DA3-22C65EFD1CF0}"/>
          </ac:spMkLst>
        </pc:spChg>
      </pc:sldChg>
      <pc:sldChg chg="add del mod modShow">
        <pc:chgData name="Natasha Talevski" userId="d6e11cb9-f322-4b55-8697-8583fee17812" providerId="ADAL" clId="{80A08981-5670-5541-A08C-F7ACC8447F98}" dt="2025-07-24T04:36:35.395" v="555" actId="2696"/>
        <pc:sldMkLst>
          <pc:docMk/>
          <pc:sldMk cId="667958031" sldId="26591"/>
        </pc:sldMkLst>
      </pc:sldChg>
      <pc:sldChg chg="add del mod modShow">
        <pc:chgData name="Natasha Talevski" userId="d6e11cb9-f322-4b55-8697-8583fee17812" providerId="ADAL" clId="{80A08981-5670-5541-A08C-F7ACC8447F98}" dt="2025-07-24T04:35:52.600" v="544" actId="2696"/>
        <pc:sldMkLst>
          <pc:docMk/>
          <pc:sldMk cId="1079920483" sldId="26591"/>
        </pc:sldMkLst>
      </pc:sldChg>
      <pc:sldChg chg="add del mod modShow">
        <pc:chgData name="Natasha Talevski" userId="d6e11cb9-f322-4b55-8697-8583fee17812" providerId="ADAL" clId="{80A08981-5670-5541-A08C-F7ACC8447F98}" dt="2025-07-24T04:36:17.844" v="551" actId="2696"/>
        <pc:sldMkLst>
          <pc:docMk/>
          <pc:sldMk cId="1419016165" sldId="26591"/>
        </pc:sldMkLst>
      </pc:sldChg>
    </pc:docChg>
  </pc:docChgLst>
  <pc:docChgLst>
    <pc:chgData name="Callan Moroney" userId="S::callan.moroney1@det.nsw.edu.au::02196289-64af-40a3-a29d-fdc28ab57c90" providerId="AD" clId="Web-{5C056413-6624-7BFD-F13B-C732D63C783E}"/>
    <pc:docChg chg="mod modSld">
      <pc:chgData name="Callan Moroney" userId="S::callan.moroney1@det.nsw.edu.au::02196289-64af-40a3-a29d-fdc28ab57c90" providerId="AD" clId="Web-{5C056413-6624-7BFD-F13B-C732D63C783E}" dt="2025-06-27T01:02:49.287" v="14" actId="20577"/>
      <pc:docMkLst>
        <pc:docMk/>
      </pc:docMkLst>
      <pc:sldChg chg="modSp modCm">
        <pc:chgData name="Callan Moroney" userId="S::callan.moroney1@det.nsw.edu.au::02196289-64af-40a3-a29d-fdc28ab57c90" providerId="AD" clId="Web-{5C056413-6624-7BFD-F13B-C732D63C783E}" dt="2025-06-27T01:02:49.287" v="14" actId="20577"/>
        <pc:sldMkLst>
          <pc:docMk/>
          <pc:sldMk cId="933707040" sldId="26532"/>
        </pc:sldMkLst>
        <pc:extLst>
          <p:ext xmlns:p="http://schemas.openxmlformats.org/presentationml/2006/main" uri="{D6D511B9-2390-475A-947B-AFAB55BFBCF1}">
            <pc226:cmChg xmlns:pc226="http://schemas.microsoft.com/office/powerpoint/2022/06/main/command" chg="mod">
              <pc226:chgData name="Callan Moroney" userId="S::callan.moroney1@det.nsw.edu.au::02196289-64af-40a3-a29d-fdc28ab57c90" providerId="AD" clId="Web-{5C056413-6624-7BFD-F13B-C732D63C783E}" dt="2025-06-27T01:02:49.287" v="14" actId="20577"/>
              <pc2:cmMkLst xmlns:pc2="http://schemas.microsoft.com/office/powerpoint/2019/9/main/command">
                <pc:docMk/>
                <pc:sldMk cId="933707040" sldId="26532"/>
                <pc2:cmMk id="{B2FD5D40-588B-4F6B-BDF9-E86D7193F59B}"/>
              </pc2:cmMkLst>
            </pc226:cmChg>
            <pc226:cmChg xmlns:pc226="http://schemas.microsoft.com/office/powerpoint/2022/06/main/command" chg="mod">
              <pc226:chgData name="Callan Moroney" userId="S::callan.moroney1@det.nsw.edu.au::02196289-64af-40a3-a29d-fdc28ab57c90" providerId="AD" clId="Web-{5C056413-6624-7BFD-F13B-C732D63C783E}" dt="2025-06-27T01:02:49.287" v="14" actId="20577"/>
              <pc2:cmMkLst xmlns:pc2="http://schemas.microsoft.com/office/powerpoint/2019/9/main/command">
                <pc:docMk/>
                <pc:sldMk cId="933707040" sldId="26532"/>
                <pc2:cmMk id="{8D8DB87F-540E-4AF0-B351-A38EE09E4F53}"/>
              </pc2:cmMkLst>
            </pc226:cmChg>
          </p:ext>
        </pc:extLst>
      </pc:sldChg>
    </pc:docChg>
  </pc:docChgLst>
  <pc:docChgLst>
    <pc:chgData name="Callan Moroney" userId="02196289-64af-40a3-a29d-fdc28ab57c90" providerId="ADAL" clId="{B132008D-0DF5-4799-B976-CC16D2831BE9}"/>
    <pc:docChg chg="undo custSel addSld delSld modSld sldOrd delSection modSection">
      <pc:chgData name="Callan Moroney" userId="02196289-64af-40a3-a29d-fdc28ab57c90" providerId="ADAL" clId="{B132008D-0DF5-4799-B976-CC16D2831BE9}" dt="2025-07-16T00:37:10.885" v="5748" actId="20577"/>
      <pc:docMkLst>
        <pc:docMk/>
      </pc:docMkLst>
      <pc:sldChg chg="delSp mod">
        <pc:chgData name="Callan Moroney" userId="02196289-64af-40a3-a29d-fdc28ab57c90" providerId="ADAL" clId="{B132008D-0DF5-4799-B976-CC16D2831BE9}" dt="2025-07-15T03:43:08.368" v="54" actId="478"/>
        <pc:sldMkLst>
          <pc:docMk/>
          <pc:sldMk cId="3977060110" sldId="26381"/>
        </pc:sldMkLst>
      </pc:sldChg>
      <pc:sldChg chg="del">
        <pc:chgData name="Callan Moroney" userId="02196289-64af-40a3-a29d-fdc28ab57c90" providerId="ADAL" clId="{B132008D-0DF5-4799-B976-CC16D2831BE9}" dt="2025-07-15T22:49:43.382" v="3547" actId="47"/>
        <pc:sldMkLst>
          <pc:docMk/>
          <pc:sldMk cId="1619824347" sldId="26395"/>
        </pc:sldMkLst>
      </pc:sldChg>
      <pc:sldChg chg="modSp mod modNotesTx">
        <pc:chgData name="Callan Moroney" userId="02196289-64af-40a3-a29d-fdc28ab57c90" providerId="ADAL" clId="{B132008D-0DF5-4799-B976-CC16D2831BE9}" dt="2025-07-15T21:51:43.424" v="1305" actId="120"/>
        <pc:sldMkLst>
          <pc:docMk/>
          <pc:sldMk cId="2915674295" sldId="26424"/>
        </pc:sldMkLst>
      </pc:sldChg>
      <pc:sldChg chg="addSp delSp modSp mod modNotesTx">
        <pc:chgData name="Callan Moroney" userId="02196289-64af-40a3-a29d-fdc28ab57c90" providerId="ADAL" clId="{B132008D-0DF5-4799-B976-CC16D2831BE9}" dt="2025-07-15T23:21:26.244" v="3765" actId="20577"/>
        <pc:sldMkLst>
          <pc:docMk/>
          <pc:sldMk cId="2212264922" sldId="26505"/>
        </pc:sldMkLst>
        <pc:spChg chg="mod">
          <ac:chgData name="Callan Moroney" userId="02196289-64af-40a3-a29d-fdc28ab57c90" providerId="ADAL" clId="{B132008D-0DF5-4799-B976-CC16D2831BE9}" dt="2025-07-15T23:21:26.244" v="3765" actId="20577"/>
          <ac:spMkLst>
            <pc:docMk/>
            <pc:sldMk cId="2212264922" sldId="26505"/>
            <ac:spMk id="3" creationId="{2EF38185-B00A-9878-8E80-7D55E5647711}"/>
          </ac:spMkLst>
        </pc:spChg>
        <pc:picChg chg="add mod">
          <ac:chgData name="Callan Moroney" userId="02196289-64af-40a3-a29d-fdc28ab57c90" providerId="ADAL" clId="{B132008D-0DF5-4799-B976-CC16D2831BE9}" dt="2025-07-15T03:46:32.808" v="55"/>
          <ac:picMkLst>
            <pc:docMk/>
            <pc:sldMk cId="2212264922" sldId="26505"/>
            <ac:picMk id="1026" creationId="{A7548A5C-1D5E-DE7C-7B8C-CA8677DFE2D0}"/>
          </ac:picMkLst>
        </pc:picChg>
      </pc:sldChg>
      <pc:sldChg chg="add del ord">
        <pc:chgData name="Callan Moroney" userId="02196289-64af-40a3-a29d-fdc28ab57c90" providerId="ADAL" clId="{B132008D-0DF5-4799-B976-CC16D2831BE9}" dt="2025-07-15T03:57:42.687" v="139" actId="2696"/>
        <pc:sldMkLst>
          <pc:docMk/>
          <pc:sldMk cId="3484532202" sldId="26506"/>
        </pc:sldMkLst>
      </pc:sldChg>
      <pc:sldChg chg="modSp mod">
        <pc:chgData name="Callan Moroney" userId="02196289-64af-40a3-a29d-fdc28ab57c90" providerId="ADAL" clId="{B132008D-0DF5-4799-B976-CC16D2831BE9}" dt="2025-07-16T00:37:10.885" v="5748" actId="20577"/>
        <pc:sldMkLst>
          <pc:docMk/>
          <pc:sldMk cId="2351205661" sldId="26509"/>
        </pc:sldMkLst>
        <pc:spChg chg="mod">
          <ac:chgData name="Callan Moroney" userId="02196289-64af-40a3-a29d-fdc28ab57c90" providerId="ADAL" clId="{B132008D-0DF5-4799-B976-CC16D2831BE9}" dt="2025-07-16T00:37:10.885" v="5748" actId="20577"/>
          <ac:spMkLst>
            <pc:docMk/>
            <pc:sldMk cId="2351205661" sldId="26509"/>
            <ac:spMk id="4" creationId="{B7C07B50-96D9-2E35-E2CE-3139F6377F08}"/>
          </ac:spMkLst>
        </pc:spChg>
      </pc:sldChg>
      <pc:sldChg chg="modSp mod modNotesTx">
        <pc:chgData name="Callan Moroney" userId="02196289-64af-40a3-a29d-fdc28ab57c90" providerId="ADAL" clId="{B132008D-0DF5-4799-B976-CC16D2831BE9}" dt="2025-07-15T22:16:01.106" v="1805" actId="20577"/>
        <pc:sldMkLst>
          <pc:docMk/>
          <pc:sldMk cId="4122924361" sldId="26514"/>
        </pc:sldMkLst>
        <pc:spChg chg="mod">
          <ac:chgData name="Callan Moroney" userId="02196289-64af-40a3-a29d-fdc28ab57c90" providerId="ADAL" clId="{B132008D-0DF5-4799-B976-CC16D2831BE9}" dt="2025-07-15T03:57:37.387" v="138" actId="20577"/>
          <ac:spMkLst>
            <pc:docMk/>
            <pc:sldMk cId="4122924361" sldId="26514"/>
            <ac:spMk id="7" creationId="{49800255-62C7-52FC-7626-3B3FEBADF4CA}"/>
          </ac:spMkLst>
        </pc:spChg>
      </pc:sldChg>
      <pc:sldChg chg="modNotesTx">
        <pc:chgData name="Callan Moroney" userId="02196289-64af-40a3-a29d-fdc28ab57c90" providerId="ADAL" clId="{B132008D-0DF5-4799-B976-CC16D2831BE9}" dt="2025-07-15T23:59:23.272" v="4144" actId="20577"/>
        <pc:sldMkLst>
          <pc:docMk/>
          <pc:sldMk cId="3975988561" sldId="26515"/>
        </pc:sldMkLst>
      </pc:sldChg>
      <pc:sldChg chg="del">
        <pc:chgData name="Callan Moroney" userId="02196289-64af-40a3-a29d-fdc28ab57c90" providerId="ADAL" clId="{B132008D-0DF5-4799-B976-CC16D2831BE9}" dt="2025-07-15T22:49:42.482" v="3546" actId="47"/>
        <pc:sldMkLst>
          <pc:docMk/>
          <pc:sldMk cId="2973658077" sldId="26516"/>
        </pc:sldMkLst>
      </pc:sldChg>
      <pc:sldChg chg="modSp mod ord">
        <pc:chgData name="Callan Moroney" userId="02196289-64af-40a3-a29d-fdc28ab57c90" providerId="ADAL" clId="{B132008D-0DF5-4799-B976-CC16D2831BE9}" dt="2025-07-16T00:36:17.821" v="5741"/>
        <pc:sldMkLst>
          <pc:docMk/>
          <pc:sldMk cId="2835608746" sldId="26518"/>
        </pc:sldMkLst>
      </pc:sldChg>
      <pc:sldChg chg="add del">
        <pc:chgData name="Callan Moroney" userId="02196289-64af-40a3-a29d-fdc28ab57c90" providerId="ADAL" clId="{B132008D-0DF5-4799-B976-CC16D2831BE9}" dt="2025-07-15T21:53:04.904" v="1306"/>
        <pc:sldMkLst>
          <pc:docMk/>
          <pc:sldMk cId="3198534206" sldId="26529"/>
        </pc:sldMkLst>
      </pc:sldChg>
      <pc:sldChg chg="modSp del mod modCm modNotesTx">
        <pc:chgData name="Callan Moroney" userId="02196289-64af-40a3-a29d-fdc28ab57c90" providerId="ADAL" clId="{B132008D-0DF5-4799-B976-CC16D2831BE9}" dt="2025-07-15T23:11:57.889" v="3677" actId="2696"/>
        <pc:sldMkLst>
          <pc:docMk/>
          <pc:sldMk cId="933707040" sldId="26532"/>
        </pc:sldMkLst>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B132008D-0DF5-4799-B976-CC16D2831BE9}" dt="2025-07-15T03:58:01.466" v="152" actId="20577"/>
              <pc2:cmMkLst xmlns:pc2="http://schemas.microsoft.com/office/powerpoint/2019/9/main/command">
                <pc:docMk/>
                <pc:sldMk cId="933707040" sldId="26532"/>
                <pc2:cmMk id="{7C45810A-63C3-48B2-A32F-323813707BB4}"/>
              </pc2:cmMkLst>
            </pc226:cmChg>
            <pc226:cmChg xmlns:pc226="http://schemas.microsoft.com/office/powerpoint/2022/06/main/command" chg="mod">
              <pc226:chgData name="Callan Moroney" userId="02196289-64af-40a3-a29d-fdc28ab57c90" providerId="ADAL" clId="{B132008D-0DF5-4799-B976-CC16D2831BE9}" dt="2025-07-15T03:58:01.466" v="152" actId="20577"/>
              <pc2:cmMkLst xmlns:pc2="http://schemas.microsoft.com/office/powerpoint/2019/9/main/command">
                <pc:docMk/>
                <pc:sldMk cId="933707040" sldId="26532"/>
                <pc2:cmMk id="{B2FD5D40-588B-4F6B-BDF9-E86D7193F59B}"/>
              </pc2:cmMkLst>
            </pc226:cmChg>
            <pc226:cmChg xmlns:pc226="http://schemas.microsoft.com/office/powerpoint/2022/06/main/command" chg="mod">
              <pc226:chgData name="Callan Moroney" userId="02196289-64af-40a3-a29d-fdc28ab57c90" providerId="ADAL" clId="{B132008D-0DF5-4799-B976-CC16D2831BE9}" dt="2025-07-15T03:58:01.466" v="152" actId="20577"/>
              <pc2:cmMkLst xmlns:pc2="http://schemas.microsoft.com/office/powerpoint/2019/9/main/command">
                <pc:docMk/>
                <pc:sldMk cId="933707040" sldId="26532"/>
                <pc2:cmMk id="{6637EE46-0B62-4A9A-85C8-7C066AC83E34}"/>
              </pc2:cmMkLst>
            </pc226:cmChg>
            <pc226:cmChg xmlns:pc226="http://schemas.microsoft.com/office/powerpoint/2022/06/main/command" chg="mod">
              <pc226:chgData name="Callan Moroney" userId="02196289-64af-40a3-a29d-fdc28ab57c90" providerId="ADAL" clId="{B132008D-0DF5-4799-B976-CC16D2831BE9}" dt="2025-07-15T03:58:01.466" v="152" actId="20577"/>
              <pc2:cmMkLst xmlns:pc2="http://schemas.microsoft.com/office/powerpoint/2019/9/main/command">
                <pc:docMk/>
                <pc:sldMk cId="933707040" sldId="26532"/>
                <pc2:cmMk id="{8D8DB87F-540E-4AF0-B351-A38EE09E4F53}"/>
              </pc2:cmMkLst>
            </pc226:cmChg>
          </p:ext>
        </pc:extLst>
      </pc:sldChg>
      <pc:sldChg chg="modSp del modAnim modNotesTx">
        <pc:chgData name="Callan Moroney" userId="02196289-64af-40a3-a29d-fdc28ab57c90" providerId="ADAL" clId="{B132008D-0DF5-4799-B976-CC16D2831BE9}" dt="2025-07-15T23:10:50.527" v="3666" actId="2696"/>
        <pc:sldMkLst>
          <pc:docMk/>
          <pc:sldMk cId="1838929774" sldId="26533"/>
        </pc:sldMkLst>
      </pc:sldChg>
      <pc:sldChg chg="modSp del mod modNotesTx">
        <pc:chgData name="Callan Moroney" userId="02196289-64af-40a3-a29d-fdc28ab57c90" providerId="ADAL" clId="{B132008D-0DF5-4799-B976-CC16D2831BE9}" dt="2025-07-15T23:11:17.071" v="3668" actId="2696"/>
        <pc:sldMkLst>
          <pc:docMk/>
          <pc:sldMk cId="615987398" sldId="26534"/>
        </pc:sldMkLst>
      </pc:sldChg>
      <pc:sldChg chg="addSp delSp modSp mod modClrScheme modAnim chgLayout modNotesTx">
        <pc:chgData name="Callan Moroney" userId="02196289-64af-40a3-a29d-fdc28ab57c90" providerId="ADAL" clId="{B132008D-0DF5-4799-B976-CC16D2831BE9}" dt="2025-07-15T22:21:42.952" v="2316" actId="20577"/>
        <pc:sldMkLst>
          <pc:docMk/>
          <pc:sldMk cId="522879975" sldId="26535"/>
        </pc:sldMkLst>
      </pc:sldChg>
      <pc:sldChg chg="del">
        <pc:chgData name="Callan Moroney" userId="02196289-64af-40a3-a29d-fdc28ab57c90" providerId="ADAL" clId="{B132008D-0DF5-4799-B976-CC16D2831BE9}" dt="2025-07-15T04:19:16.956" v="603" actId="47"/>
        <pc:sldMkLst>
          <pc:docMk/>
          <pc:sldMk cId="2163120402" sldId="26536"/>
        </pc:sldMkLst>
      </pc:sldChg>
      <pc:sldChg chg="modSp del mod modNotesTx">
        <pc:chgData name="Callan Moroney" userId="02196289-64af-40a3-a29d-fdc28ab57c90" providerId="ADAL" clId="{B132008D-0DF5-4799-B976-CC16D2831BE9}" dt="2025-07-15T22:46:36.431" v="3524" actId="47"/>
        <pc:sldMkLst>
          <pc:docMk/>
          <pc:sldMk cId="2460192485" sldId="26537"/>
        </pc:sldMkLst>
      </pc:sldChg>
      <pc:sldChg chg="del">
        <pc:chgData name="Callan Moroney" userId="02196289-64af-40a3-a29d-fdc28ab57c90" providerId="ADAL" clId="{B132008D-0DF5-4799-B976-CC16D2831BE9}" dt="2025-07-15T22:51:06.478" v="3550" actId="47"/>
        <pc:sldMkLst>
          <pc:docMk/>
          <pc:sldMk cId="1118773442" sldId="26538"/>
        </pc:sldMkLst>
      </pc:sldChg>
      <pc:sldChg chg="del">
        <pc:chgData name="Callan Moroney" userId="02196289-64af-40a3-a29d-fdc28ab57c90" providerId="ADAL" clId="{B132008D-0DF5-4799-B976-CC16D2831BE9}" dt="2025-07-15T22:51:15.933" v="3551" actId="47"/>
        <pc:sldMkLst>
          <pc:docMk/>
          <pc:sldMk cId="4183945868" sldId="26539"/>
        </pc:sldMkLst>
      </pc:sldChg>
      <pc:sldChg chg="addSp delSp modSp mod modClrScheme modAnim chgLayout modNotesTx">
        <pc:chgData name="Callan Moroney" userId="02196289-64af-40a3-a29d-fdc28ab57c90" providerId="ADAL" clId="{B132008D-0DF5-4799-B976-CC16D2831BE9}" dt="2025-07-15T22:53:50.922" v="3591" actId="20577"/>
        <pc:sldMkLst>
          <pc:docMk/>
          <pc:sldMk cId="917327554" sldId="26540"/>
        </pc:sldMkLst>
        <pc:spChg chg="mod ord">
          <ac:chgData name="Callan Moroney" userId="02196289-64af-40a3-a29d-fdc28ab57c90" providerId="ADAL" clId="{B132008D-0DF5-4799-B976-CC16D2831BE9}" dt="2025-07-15T22:30:21.817" v="2503" actId="700"/>
          <ac:spMkLst>
            <pc:docMk/>
            <pc:sldMk cId="917327554" sldId="26540"/>
            <ac:spMk id="2" creationId="{A047DB33-DFD2-CBB6-9053-CAE15600F346}"/>
          </ac:spMkLst>
        </pc:spChg>
        <pc:spChg chg="add mod ord">
          <ac:chgData name="Callan Moroney" userId="02196289-64af-40a3-a29d-fdc28ab57c90" providerId="ADAL" clId="{B132008D-0DF5-4799-B976-CC16D2831BE9}" dt="2025-07-15T22:53:20.763" v="3590" actId="9"/>
          <ac:spMkLst>
            <pc:docMk/>
            <pc:sldMk cId="917327554" sldId="26540"/>
            <ac:spMk id="3" creationId="{C5FBB060-DEFD-0647-E7D9-5789CA0FADA9}"/>
          </ac:spMkLst>
        </pc:spChg>
        <pc:spChg chg="mod ord">
          <ac:chgData name="Callan Moroney" userId="02196289-64af-40a3-a29d-fdc28ab57c90" providerId="ADAL" clId="{B132008D-0DF5-4799-B976-CC16D2831BE9}" dt="2025-07-15T22:30:21.817" v="2503" actId="700"/>
          <ac:spMkLst>
            <pc:docMk/>
            <pc:sldMk cId="917327554" sldId="26540"/>
            <ac:spMk id="4" creationId="{98F63C83-1227-7AAE-5308-D2D85D2FD458}"/>
          </ac:spMkLst>
        </pc:spChg>
        <pc:spChg chg="add mod ord">
          <ac:chgData name="Callan Moroney" userId="02196289-64af-40a3-a29d-fdc28ab57c90" providerId="ADAL" clId="{B132008D-0DF5-4799-B976-CC16D2831BE9}" dt="2025-07-15T22:34:44.084" v="2682" actId="20577"/>
          <ac:spMkLst>
            <pc:docMk/>
            <pc:sldMk cId="917327554" sldId="26540"/>
            <ac:spMk id="5" creationId="{B4FDBF1D-7CA1-3FFC-50F7-44F82BE4B369}"/>
          </ac:spMkLst>
        </pc:spChg>
      </pc:sldChg>
      <pc:sldChg chg="addSp delSp modSp del mod modClrScheme delAnim modCm chgLayout modNotesTx">
        <pc:chgData name="Callan Moroney" userId="02196289-64af-40a3-a29d-fdc28ab57c90" providerId="ADAL" clId="{B132008D-0DF5-4799-B976-CC16D2831BE9}" dt="2025-07-15T22:53:58.330" v="3592" actId="2696"/>
        <pc:sldMkLst>
          <pc:docMk/>
          <pc:sldMk cId="2431175856" sldId="26541"/>
        </pc:sldMkLst>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B132008D-0DF5-4799-B976-CC16D2831BE9}" dt="2025-07-15T22:34:15.670" v="2628" actId="21"/>
              <pc2:cmMkLst xmlns:pc2="http://schemas.microsoft.com/office/powerpoint/2019/9/main/command">
                <pc:docMk/>
                <pc:sldMk cId="2431175856" sldId="26541"/>
                <pc2:cmMk id="{F4013C50-67E4-4713-A569-4C8015C0BF7C}"/>
              </pc2:cmMkLst>
            </pc226:cmChg>
          </p:ext>
        </pc:extLst>
      </pc:sldChg>
      <pc:sldChg chg="delSp modSp del mod modAnim">
        <pc:chgData name="Callan Moroney" userId="02196289-64af-40a3-a29d-fdc28ab57c90" providerId="ADAL" clId="{B132008D-0DF5-4799-B976-CC16D2831BE9}" dt="2025-07-15T23:57:07.248" v="4100" actId="2696"/>
        <pc:sldMkLst>
          <pc:docMk/>
          <pc:sldMk cId="2025488453" sldId="26542"/>
        </pc:sldMkLst>
      </pc:sldChg>
      <pc:sldChg chg="delSp modSp mod modAnim modNotesTx">
        <pc:chgData name="Callan Moroney" userId="02196289-64af-40a3-a29d-fdc28ab57c90" providerId="ADAL" clId="{B132008D-0DF5-4799-B976-CC16D2831BE9}" dt="2025-07-16T00:04:21.997" v="4632" actId="12"/>
        <pc:sldMkLst>
          <pc:docMk/>
          <pc:sldMk cId="3655619825" sldId="26543"/>
        </pc:sldMkLst>
        <pc:spChg chg="mod">
          <ac:chgData name="Callan Moroney" userId="02196289-64af-40a3-a29d-fdc28ab57c90" providerId="ADAL" clId="{B132008D-0DF5-4799-B976-CC16D2831BE9}" dt="2025-07-15T23:59:02.440" v="4141" actId="20577"/>
          <ac:spMkLst>
            <pc:docMk/>
            <pc:sldMk cId="3655619825" sldId="26543"/>
            <ac:spMk id="3" creationId="{43376047-1193-BFB4-D7F5-D0D3CCA7AD24}"/>
          </ac:spMkLst>
        </pc:spChg>
      </pc:sldChg>
      <pc:sldChg chg="delSp modSp mod modAnim modNotesTx">
        <pc:chgData name="Callan Moroney" userId="02196289-64af-40a3-a29d-fdc28ab57c90" providerId="ADAL" clId="{B132008D-0DF5-4799-B976-CC16D2831BE9}" dt="2025-07-16T00:12:38.088" v="4855" actId="20577"/>
        <pc:sldMkLst>
          <pc:docMk/>
          <pc:sldMk cId="430837369" sldId="26544"/>
        </pc:sldMkLst>
      </pc:sldChg>
      <pc:sldChg chg="del">
        <pc:chgData name="Callan Moroney" userId="02196289-64af-40a3-a29d-fdc28ab57c90" providerId="ADAL" clId="{B132008D-0DF5-4799-B976-CC16D2831BE9}" dt="2025-07-15T02:57:20.162" v="14" actId="2696"/>
        <pc:sldMkLst>
          <pc:docMk/>
          <pc:sldMk cId="384018339" sldId="26545"/>
        </pc:sldMkLst>
      </pc:sldChg>
      <pc:sldChg chg="modSp mod modNotesTx">
        <pc:chgData name="Callan Moroney" userId="02196289-64af-40a3-a29d-fdc28ab57c90" providerId="ADAL" clId="{B132008D-0DF5-4799-B976-CC16D2831BE9}" dt="2025-07-16T00:16:34.713" v="5231" actId="20577"/>
        <pc:sldMkLst>
          <pc:docMk/>
          <pc:sldMk cId="3623238843" sldId="26546"/>
        </pc:sldMkLst>
        <pc:spChg chg="mod">
          <ac:chgData name="Callan Moroney" userId="02196289-64af-40a3-a29d-fdc28ab57c90" providerId="ADAL" clId="{B132008D-0DF5-4799-B976-CC16D2831BE9}" dt="2025-07-16T00:16:22.423" v="5205" actId="114"/>
          <ac:spMkLst>
            <pc:docMk/>
            <pc:sldMk cId="3623238843" sldId="26546"/>
            <ac:spMk id="3" creationId="{948CFC6A-3777-DFB9-DA9A-57152512F1D6}"/>
          </ac:spMkLst>
        </pc:spChg>
        <pc:spChg chg="mod">
          <ac:chgData name="Callan Moroney" userId="02196289-64af-40a3-a29d-fdc28ab57c90" providerId="ADAL" clId="{B132008D-0DF5-4799-B976-CC16D2831BE9}" dt="2025-07-16T00:13:22.081" v="4870" actId="12"/>
          <ac:spMkLst>
            <pc:docMk/>
            <pc:sldMk cId="3623238843" sldId="26546"/>
            <ac:spMk id="9" creationId="{C46E6C11-11FA-2C4B-05D6-C4A9D78FC252}"/>
          </ac:spMkLst>
        </pc:spChg>
      </pc:sldChg>
      <pc:sldChg chg="modSp mod modNotesTx">
        <pc:chgData name="Callan Moroney" userId="02196289-64af-40a3-a29d-fdc28ab57c90" providerId="ADAL" clId="{B132008D-0DF5-4799-B976-CC16D2831BE9}" dt="2025-07-16T00:26:23.260" v="5346" actId="20577"/>
        <pc:sldMkLst>
          <pc:docMk/>
          <pc:sldMk cId="4056258895" sldId="26547"/>
        </pc:sldMkLst>
        <pc:spChg chg="mod">
          <ac:chgData name="Callan Moroney" userId="02196289-64af-40a3-a29d-fdc28ab57c90" providerId="ADAL" clId="{B132008D-0DF5-4799-B976-CC16D2831BE9}" dt="2025-07-16T00:17:05.543" v="5255" actId="114"/>
          <ac:spMkLst>
            <pc:docMk/>
            <pc:sldMk cId="4056258895" sldId="26547"/>
            <ac:spMk id="3" creationId="{E1C63F92-F354-10C0-CC2C-77649A7860C2}"/>
          </ac:spMkLst>
        </pc:spChg>
      </pc:sldChg>
      <pc:sldChg chg="del">
        <pc:chgData name="Callan Moroney" userId="02196289-64af-40a3-a29d-fdc28ab57c90" providerId="ADAL" clId="{B132008D-0DF5-4799-B976-CC16D2831BE9}" dt="2025-07-15T22:49:01.944" v="3530" actId="47"/>
        <pc:sldMkLst>
          <pc:docMk/>
          <pc:sldMk cId="3534420964" sldId="26548"/>
        </pc:sldMkLst>
      </pc:sldChg>
      <pc:sldChg chg="del">
        <pc:chgData name="Callan Moroney" userId="02196289-64af-40a3-a29d-fdc28ab57c90" providerId="ADAL" clId="{B132008D-0DF5-4799-B976-CC16D2831BE9}" dt="2025-07-15T22:48:38.205" v="3525" actId="47"/>
        <pc:sldMkLst>
          <pc:docMk/>
          <pc:sldMk cId="4011165210" sldId="26549"/>
        </pc:sldMkLst>
      </pc:sldChg>
      <pc:sldChg chg="del">
        <pc:chgData name="Callan Moroney" userId="02196289-64af-40a3-a29d-fdc28ab57c90" providerId="ADAL" clId="{B132008D-0DF5-4799-B976-CC16D2831BE9}" dt="2025-07-15T22:48:42.611" v="3526" actId="47"/>
        <pc:sldMkLst>
          <pc:docMk/>
          <pc:sldMk cId="3460878516" sldId="26550"/>
        </pc:sldMkLst>
      </pc:sldChg>
      <pc:sldChg chg="del">
        <pc:chgData name="Callan Moroney" userId="02196289-64af-40a3-a29d-fdc28ab57c90" providerId="ADAL" clId="{B132008D-0DF5-4799-B976-CC16D2831BE9}" dt="2025-07-15T22:48:44.614" v="3527" actId="47"/>
        <pc:sldMkLst>
          <pc:docMk/>
          <pc:sldMk cId="916580447" sldId="26551"/>
        </pc:sldMkLst>
      </pc:sldChg>
      <pc:sldChg chg="del">
        <pc:chgData name="Callan Moroney" userId="02196289-64af-40a3-a29d-fdc28ab57c90" providerId="ADAL" clId="{B132008D-0DF5-4799-B976-CC16D2831BE9}" dt="2025-07-15T22:48:47.841" v="3528" actId="47"/>
        <pc:sldMkLst>
          <pc:docMk/>
          <pc:sldMk cId="1610436610" sldId="26552"/>
        </pc:sldMkLst>
      </pc:sldChg>
      <pc:sldChg chg="del">
        <pc:chgData name="Callan Moroney" userId="02196289-64af-40a3-a29d-fdc28ab57c90" providerId="ADAL" clId="{B132008D-0DF5-4799-B976-CC16D2831BE9}" dt="2025-07-15T22:48:50.710" v="3529" actId="47"/>
        <pc:sldMkLst>
          <pc:docMk/>
          <pc:sldMk cId="2109054393" sldId="26553"/>
        </pc:sldMkLst>
      </pc:sldChg>
      <pc:sldChg chg="del">
        <pc:chgData name="Callan Moroney" userId="02196289-64af-40a3-a29d-fdc28ab57c90" providerId="ADAL" clId="{B132008D-0DF5-4799-B976-CC16D2831BE9}" dt="2025-07-16T00:26:38.503" v="5347" actId="2696"/>
        <pc:sldMkLst>
          <pc:docMk/>
          <pc:sldMk cId="82136901" sldId="26554"/>
        </pc:sldMkLst>
      </pc:sldChg>
      <pc:sldChg chg="del">
        <pc:chgData name="Callan Moroney" userId="02196289-64af-40a3-a29d-fdc28ab57c90" providerId="ADAL" clId="{B132008D-0DF5-4799-B976-CC16D2831BE9}" dt="2025-07-15T22:49:16.932" v="3536" actId="47"/>
        <pc:sldMkLst>
          <pc:docMk/>
          <pc:sldMk cId="3702334069" sldId="26555"/>
        </pc:sldMkLst>
      </pc:sldChg>
      <pc:sldChg chg="del">
        <pc:chgData name="Callan Moroney" userId="02196289-64af-40a3-a29d-fdc28ab57c90" providerId="ADAL" clId="{B132008D-0DF5-4799-B976-CC16D2831BE9}" dt="2025-07-15T22:49:05.130" v="3531" actId="47"/>
        <pc:sldMkLst>
          <pc:docMk/>
          <pc:sldMk cId="3896703706" sldId="26556"/>
        </pc:sldMkLst>
      </pc:sldChg>
      <pc:sldChg chg="del">
        <pc:chgData name="Callan Moroney" userId="02196289-64af-40a3-a29d-fdc28ab57c90" providerId="ADAL" clId="{B132008D-0DF5-4799-B976-CC16D2831BE9}" dt="2025-07-15T22:49:06.690" v="3532" actId="47"/>
        <pc:sldMkLst>
          <pc:docMk/>
          <pc:sldMk cId="1206191354" sldId="26557"/>
        </pc:sldMkLst>
      </pc:sldChg>
      <pc:sldChg chg="del">
        <pc:chgData name="Callan Moroney" userId="02196289-64af-40a3-a29d-fdc28ab57c90" providerId="ADAL" clId="{B132008D-0DF5-4799-B976-CC16D2831BE9}" dt="2025-07-15T22:49:08.639" v="3533" actId="47"/>
        <pc:sldMkLst>
          <pc:docMk/>
          <pc:sldMk cId="194988838" sldId="26558"/>
        </pc:sldMkLst>
      </pc:sldChg>
      <pc:sldChg chg="del">
        <pc:chgData name="Callan Moroney" userId="02196289-64af-40a3-a29d-fdc28ab57c90" providerId="ADAL" clId="{B132008D-0DF5-4799-B976-CC16D2831BE9}" dt="2025-07-15T22:49:10.831" v="3534" actId="47"/>
        <pc:sldMkLst>
          <pc:docMk/>
          <pc:sldMk cId="1777248450" sldId="26559"/>
        </pc:sldMkLst>
      </pc:sldChg>
      <pc:sldChg chg="del">
        <pc:chgData name="Callan Moroney" userId="02196289-64af-40a3-a29d-fdc28ab57c90" providerId="ADAL" clId="{B132008D-0DF5-4799-B976-CC16D2831BE9}" dt="2025-07-15T22:49:11.910" v="3535" actId="47"/>
        <pc:sldMkLst>
          <pc:docMk/>
          <pc:sldMk cId="3860670661" sldId="26560"/>
        </pc:sldMkLst>
      </pc:sldChg>
      <pc:sldChg chg="del">
        <pc:chgData name="Callan Moroney" userId="02196289-64af-40a3-a29d-fdc28ab57c90" providerId="ADAL" clId="{B132008D-0DF5-4799-B976-CC16D2831BE9}" dt="2025-07-15T22:49:18.421" v="3537" actId="47"/>
        <pc:sldMkLst>
          <pc:docMk/>
          <pc:sldMk cId="160291101" sldId="26561"/>
        </pc:sldMkLst>
      </pc:sldChg>
      <pc:sldChg chg="del">
        <pc:chgData name="Callan Moroney" userId="02196289-64af-40a3-a29d-fdc28ab57c90" providerId="ADAL" clId="{B132008D-0DF5-4799-B976-CC16D2831BE9}" dt="2025-07-15T22:49:22.171" v="3539" actId="47"/>
        <pc:sldMkLst>
          <pc:docMk/>
          <pc:sldMk cId="839719151" sldId="26562"/>
        </pc:sldMkLst>
      </pc:sldChg>
      <pc:sldChg chg="del">
        <pc:chgData name="Callan Moroney" userId="02196289-64af-40a3-a29d-fdc28ab57c90" providerId="ADAL" clId="{B132008D-0DF5-4799-B976-CC16D2831BE9}" dt="2025-07-15T22:49:27.772" v="3542" actId="47"/>
        <pc:sldMkLst>
          <pc:docMk/>
          <pc:sldMk cId="4200191944" sldId="26563"/>
        </pc:sldMkLst>
      </pc:sldChg>
      <pc:sldChg chg="del">
        <pc:chgData name="Callan Moroney" userId="02196289-64af-40a3-a29d-fdc28ab57c90" providerId="ADAL" clId="{B132008D-0DF5-4799-B976-CC16D2831BE9}" dt="2025-07-15T22:49:29.875" v="3543" actId="47"/>
        <pc:sldMkLst>
          <pc:docMk/>
          <pc:sldMk cId="754120681" sldId="26565"/>
        </pc:sldMkLst>
      </pc:sldChg>
      <pc:sldChg chg="del">
        <pc:chgData name="Callan Moroney" userId="02196289-64af-40a3-a29d-fdc28ab57c90" providerId="ADAL" clId="{B132008D-0DF5-4799-B976-CC16D2831BE9}" dt="2025-07-15T22:49:31.335" v="3544" actId="47"/>
        <pc:sldMkLst>
          <pc:docMk/>
          <pc:sldMk cId="3307699967" sldId="26566"/>
        </pc:sldMkLst>
      </pc:sldChg>
      <pc:sldChg chg="del">
        <pc:chgData name="Callan Moroney" userId="02196289-64af-40a3-a29d-fdc28ab57c90" providerId="ADAL" clId="{B132008D-0DF5-4799-B976-CC16D2831BE9}" dt="2025-07-15T22:49:33.106" v="3545" actId="47"/>
        <pc:sldMkLst>
          <pc:docMk/>
          <pc:sldMk cId="3008775651" sldId="26567"/>
        </pc:sldMkLst>
      </pc:sldChg>
      <pc:sldChg chg="modSp mod modNotesTx">
        <pc:chgData name="Callan Moroney" userId="02196289-64af-40a3-a29d-fdc28ab57c90" providerId="ADAL" clId="{B132008D-0DF5-4799-B976-CC16D2831BE9}" dt="2025-07-16T00:30:13.714" v="5703" actId="113"/>
        <pc:sldMkLst>
          <pc:docMk/>
          <pc:sldMk cId="1897743722" sldId="26568"/>
        </pc:sldMkLst>
      </pc:sldChg>
      <pc:sldChg chg="del">
        <pc:chgData name="Callan Moroney" userId="02196289-64af-40a3-a29d-fdc28ab57c90" providerId="ADAL" clId="{B132008D-0DF5-4799-B976-CC16D2831BE9}" dt="2025-07-16T00:27:41.160" v="5349" actId="2696"/>
        <pc:sldMkLst>
          <pc:docMk/>
          <pc:sldMk cId="2971313191" sldId="26569"/>
        </pc:sldMkLst>
      </pc:sldChg>
      <pc:sldChg chg="del">
        <pc:chgData name="Callan Moroney" userId="02196289-64af-40a3-a29d-fdc28ab57c90" providerId="ADAL" clId="{B132008D-0DF5-4799-B976-CC16D2831BE9}" dt="2025-07-15T22:49:25.875" v="3540" actId="47"/>
        <pc:sldMkLst>
          <pc:docMk/>
          <pc:sldMk cId="943094706" sldId="26570"/>
        </pc:sldMkLst>
      </pc:sldChg>
      <pc:sldChg chg="del">
        <pc:chgData name="Callan Moroney" userId="02196289-64af-40a3-a29d-fdc28ab57c90" providerId="ADAL" clId="{B132008D-0DF5-4799-B976-CC16D2831BE9}" dt="2025-07-15T22:49:26.752" v="3541" actId="47"/>
        <pc:sldMkLst>
          <pc:docMk/>
          <pc:sldMk cId="4024860830" sldId="26571"/>
        </pc:sldMkLst>
      </pc:sldChg>
      <pc:sldChg chg="del">
        <pc:chgData name="Callan Moroney" userId="02196289-64af-40a3-a29d-fdc28ab57c90" providerId="ADAL" clId="{B132008D-0DF5-4799-B976-CC16D2831BE9}" dt="2025-07-16T00:26:44.788" v="5348" actId="2696"/>
        <pc:sldMkLst>
          <pc:docMk/>
          <pc:sldMk cId="2246530144" sldId="26572"/>
        </pc:sldMkLst>
      </pc:sldChg>
      <pc:sldChg chg="del">
        <pc:chgData name="Callan Moroney" userId="02196289-64af-40a3-a29d-fdc28ab57c90" providerId="ADAL" clId="{B132008D-0DF5-4799-B976-CC16D2831BE9}" dt="2025-07-15T22:49:20.942" v="3538" actId="47"/>
        <pc:sldMkLst>
          <pc:docMk/>
          <pc:sldMk cId="1810135987" sldId="26573"/>
        </pc:sldMkLst>
      </pc:sldChg>
      <pc:sldChg chg="addSp delSp modSp add mod modClrScheme chgLayout modNotesTx">
        <pc:chgData name="Callan Moroney" userId="02196289-64af-40a3-a29d-fdc28ab57c90" providerId="ADAL" clId="{B132008D-0DF5-4799-B976-CC16D2831BE9}" dt="2025-07-15T23:29:37.318" v="3820" actId="20577"/>
        <pc:sldMkLst>
          <pc:docMk/>
          <pc:sldMk cId="1873568133" sldId="26574"/>
        </pc:sldMkLst>
        <pc:spChg chg="mod ord">
          <ac:chgData name="Callan Moroney" userId="02196289-64af-40a3-a29d-fdc28ab57c90" providerId="ADAL" clId="{B132008D-0DF5-4799-B976-CC16D2831BE9}" dt="2025-07-15T22:45:54.447" v="3514" actId="700"/>
          <ac:spMkLst>
            <pc:docMk/>
            <pc:sldMk cId="1873568133" sldId="26574"/>
            <ac:spMk id="2" creationId="{9FFC9FA0-0F63-528B-2611-BC531A2C4097}"/>
          </ac:spMkLst>
        </pc:spChg>
        <pc:spChg chg="add mod ord">
          <ac:chgData name="Callan Moroney" userId="02196289-64af-40a3-a29d-fdc28ab57c90" providerId="ADAL" clId="{B132008D-0DF5-4799-B976-CC16D2831BE9}" dt="2025-07-15T22:46:22.887" v="3521" actId="20577"/>
          <ac:spMkLst>
            <pc:docMk/>
            <pc:sldMk cId="1873568133" sldId="26574"/>
            <ac:spMk id="3" creationId="{4F53A68D-892D-742A-8621-B8386986D499}"/>
          </ac:spMkLst>
        </pc:spChg>
        <pc:spChg chg="mod ord">
          <ac:chgData name="Callan Moroney" userId="02196289-64af-40a3-a29d-fdc28ab57c90" providerId="ADAL" clId="{B132008D-0DF5-4799-B976-CC16D2831BE9}" dt="2025-07-15T22:45:54.447" v="3514" actId="700"/>
          <ac:spMkLst>
            <pc:docMk/>
            <pc:sldMk cId="1873568133" sldId="26574"/>
            <ac:spMk id="11" creationId="{C702D9DD-D837-8DD5-0D4F-850FFAFECA9A}"/>
          </ac:spMkLst>
        </pc:spChg>
        <pc:graphicFrameChg chg="add mod">
          <ac:chgData name="Callan Moroney" userId="02196289-64af-40a3-a29d-fdc28ab57c90" providerId="ADAL" clId="{B132008D-0DF5-4799-B976-CC16D2831BE9}" dt="2025-07-15T22:46:29.240" v="3523" actId="1076"/>
          <ac:graphicFrameMkLst>
            <pc:docMk/>
            <pc:sldMk cId="1873568133" sldId="26574"/>
            <ac:graphicFrameMk id="4" creationId="{5842557F-B1A7-31C2-1FFA-7E802BE010B5}"/>
          </ac:graphicFrameMkLst>
        </pc:graphicFrameChg>
      </pc:sldChg>
      <pc:sldChg chg="modSp add mod modNotesTx">
        <pc:chgData name="Callan Moroney" userId="02196289-64af-40a3-a29d-fdc28ab57c90" providerId="ADAL" clId="{B132008D-0DF5-4799-B976-CC16D2831BE9}" dt="2025-07-15T23:12:18.934" v="3682" actId="20577"/>
        <pc:sldMkLst>
          <pc:docMk/>
          <pc:sldMk cId="2128458559" sldId="26575"/>
        </pc:sldMkLst>
      </pc:sldChg>
      <pc:sldChg chg="addSp delSp modSp add mod modNotesTx">
        <pc:chgData name="Callan Moroney" userId="02196289-64af-40a3-a29d-fdc28ab57c90" providerId="ADAL" clId="{B132008D-0DF5-4799-B976-CC16D2831BE9}" dt="2025-07-16T00:03:04.229" v="4502" actId="20577"/>
        <pc:sldMkLst>
          <pc:docMk/>
          <pc:sldMk cId="1130763662" sldId="26576"/>
        </pc:sldMkLst>
      </pc:sldChg>
      <pc:sldMasterChg chg="delSldLayout">
        <pc:chgData name="Callan Moroney" userId="02196289-64af-40a3-a29d-fdc28ab57c90" providerId="ADAL" clId="{B132008D-0DF5-4799-B976-CC16D2831BE9}" dt="2025-07-15T22:49:22.171" v="3539" actId="47"/>
        <pc:sldMasterMkLst>
          <pc:docMk/>
          <pc:sldMasterMk cId="4123316428" sldId="2147483660"/>
        </pc:sldMasterMkLst>
        <pc:sldLayoutChg chg="del">
          <pc:chgData name="Callan Moroney" userId="02196289-64af-40a3-a29d-fdc28ab57c90" providerId="ADAL" clId="{B132008D-0DF5-4799-B976-CC16D2831BE9}" dt="2025-07-15T22:49:22.171" v="3539" actId="47"/>
          <pc:sldLayoutMkLst>
            <pc:docMk/>
            <pc:sldMasterMk cId="4123316428" sldId="2147483660"/>
            <pc:sldLayoutMk cId="2598300555" sldId="2147483741"/>
          </pc:sldLayoutMkLst>
        </pc:sldLayoutChg>
      </pc:sldMasterChg>
    </pc:docChg>
  </pc:docChgLst>
  <pc:docChgLst>
    <pc:chgData clId="Web-{4DF1AFDB-0650-41F1-997A-582219F3015B}"/>
    <pc:docChg chg="mod">
      <pc:chgData name="" userId="" providerId="" clId="Web-{4DF1AFDB-0650-41F1-997A-582219F3015B}" dt="2025-07-16T03:09:09.236" v="0"/>
      <pc:docMkLst>
        <pc:docMk/>
      </pc:docMkLst>
    </pc:docChg>
  </pc:docChgLst>
  <pc:docChgLst>
    <pc:chgData name="Callan Moroney" userId="02196289-64af-40a3-a29d-fdc28ab57c90" providerId="ADAL" clId="{13764630-EA05-4047-8CCB-CDBC652060EE}"/>
    <pc:docChg chg="undo custSel addSld delSld modSld modMainMaster">
      <pc:chgData name="Callan Moroney" userId="02196289-64af-40a3-a29d-fdc28ab57c90" providerId="ADAL" clId="{13764630-EA05-4047-8CCB-CDBC652060EE}" dt="2025-07-17T13:02:39.434" v="1529" actId="20577"/>
      <pc:docMkLst>
        <pc:docMk/>
      </pc:docMkLst>
      <pc:sldChg chg="modSp mod">
        <pc:chgData name="Callan Moroney" userId="02196289-64af-40a3-a29d-fdc28ab57c90" providerId="ADAL" clId="{13764630-EA05-4047-8CCB-CDBC652060EE}" dt="2025-07-16T02:38:15.946" v="41" actId="20577"/>
        <pc:sldMkLst>
          <pc:docMk/>
          <pc:sldMk cId="2915674295" sldId="26424"/>
        </pc:sldMkLst>
      </pc:sldChg>
      <pc:sldChg chg="modSp mod modNotesTx">
        <pc:chgData name="Callan Moroney" userId="02196289-64af-40a3-a29d-fdc28ab57c90" providerId="ADAL" clId="{13764630-EA05-4047-8CCB-CDBC652060EE}" dt="2025-07-17T13:02:39.434" v="1529" actId="20577"/>
        <pc:sldMkLst>
          <pc:docMk/>
          <pc:sldMk cId="2212264922" sldId="26505"/>
        </pc:sldMkLst>
        <pc:spChg chg="mod">
          <ac:chgData name="Callan Moroney" userId="02196289-64af-40a3-a29d-fdc28ab57c90" providerId="ADAL" clId="{13764630-EA05-4047-8CCB-CDBC652060EE}" dt="2025-07-17T13:02:39.434" v="1529" actId="20577"/>
          <ac:spMkLst>
            <pc:docMk/>
            <pc:sldMk cId="2212264922" sldId="26505"/>
            <ac:spMk id="3" creationId="{2EF38185-B00A-9878-8E80-7D55E5647711}"/>
          </ac:spMkLst>
        </pc:spChg>
        <pc:spChg chg="mod">
          <ac:chgData name="Callan Moroney" userId="02196289-64af-40a3-a29d-fdc28ab57c90" providerId="ADAL" clId="{13764630-EA05-4047-8CCB-CDBC652060EE}" dt="2025-07-16T10:14:45.286" v="1511" actId="113"/>
          <ac:spMkLst>
            <pc:docMk/>
            <pc:sldMk cId="2212264922" sldId="26505"/>
            <ac:spMk id="10" creationId="{CA5E7E5A-B4C4-F5B9-98E5-6C838D018316}"/>
          </ac:spMkLst>
        </pc:spChg>
      </pc:sldChg>
      <pc:sldChg chg="modSp mod">
        <pc:chgData name="Callan Moroney" userId="02196289-64af-40a3-a29d-fdc28ab57c90" providerId="ADAL" clId="{13764630-EA05-4047-8CCB-CDBC652060EE}" dt="2025-07-16T03:31:58.842" v="1404" actId="948"/>
        <pc:sldMkLst>
          <pc:docMk/>
          <pc:sldMk cId="2351205661" sldId="26509"/>
        </pc:sldMkLst>
        <pc:spChg chg="mod">
          <ac:chgData name="Callan Moroney" userId="02196289-64af-40a3-a29d-fdc28ab57c90" providerId="ADAL" clId="{13764630-EA05-4047-8CCB-CDBC652060EE}" dt="2025-07-16T03:31:58.842" v="1404" actId="948"/>
          <ac:spMkLst>
            <pc:docMk/>
            <pc:sldMk cId="2351205661" sldId="26509"/>
            <ac:spMk id="4" creationId="{B7C07B50-96D9-2E35-E2CE-3139F6377F08}"/>
          </ac:spMkLst>
        </pc:spChg>
      </pc:sldChg>
      <pc:sldChg chg="modSp mod">
        <pc:chgData name="Callan Moroney" userId="02196289-64af-40a3-a29d-fdc28ab57c90" providerId="ADAL" clId="{13764630-EA05-4047-8CCB-CDBC652060EE}" dt="2025-07-16T03:35:16.528" v="1412" actId="20577"/>
        <pc:sldMkLst>
          <pc:docMk/>
          <pc:sldMk cId="1996487466" sldId="26510"/>
        </pc:sldMkLst>
        <pc:spChg chg="mod">
          <ac:chgData name="Callan Moroney" userId="02196289-64af-40a3-a29d-fdc28ab57c90" providerId="ADAL" clId="{13764630-EA05-4047-8CCB-CDBC652060EE}" dt="2025-07-16T03:35:16.528" v="1412" actId="20577"/>
          <ac:spMkLst>
            <pc:docMk/>
            <pc:sldMk cId="1996487466" sldId="26510"/>
            <ac:spMk id="8" creationId="{F70BB973-8437-BE43-4C71-6089E7F934FA}"/>
          </ac:spMkLst>
        </pc:spChg>
      </pc:sldChg>
      <pc:sldChg chg="modSp mod modNotesTx">
        <pc:chgData name="Callan Moroney" userId="02196289-64af-40a3-a29d-fdc28ab57c90" providerId="ADAL" clId="{13764630-EA05-4047-8CCB-CDBC652060EE}" dt="2025-07-16T02:43:52.800" v="67" actId="20577"/>
        <pc:sldMkLst>
          <pc:docMk/>
          <pc:sldMk cId="4122924361" sldId="26514"/>
        </pc:sldMkLst>
        <pc:spChg chg="mod">
          <ac:chgData name="Callan Moroney" userId="02196289-64af-40a3-a29d-fdc28ab57c90" providerId="ADAL" clId="{13764630-EA05-4047-8CCB-CDBC652060EE}" dt="2025-07-16T02:43:52.800" v="67" actId="20577"/>
          <ac:spMkLst>
            <pc:docMk/>
            <pc:sldMk cId="4122924361" sldId="26514"/>
            <ac:spMk id="7" creationId="{49800255-62C7-52FC-7626-3B3FEBADF4CA}"/>
          </ac:spMkLst>
        </pc:spChg>
      </pc:sldChg>
      <pc:sldChg chg="add del">
        <pc:chgData name="Callan Moroney" userId="02196289-64af-40a3-a29d-fdc28ab57c90" providerId="ADAL" clId="{13764630-EA05-4047-8CCB-CDBC652060EE}" dt="2025-07-16T03:32:49.278" v="1408" actId="47"/>
        <pc:sldMkLst>
          <pc:docMk/>
          <pc:sldMk cId="2835608746" sldId="26518"/>
        </pc:sldMkLst>
      </pc:sldChg>
      <pc:sldChg chg="modNotesTx">
        <pc:chgData name="Callan Moroney" userId="02196289-64af-40a3-a29d-fdc28ab57c90" providerId="ADAL" clId="{13764630-EA05-4047-8CCB-CDBC652060EE}" dt="2025-07-16T04:06:13.081" v="1431" actId="20577"/>
        <pc:sldMkLst>
          <pc:docMk/>
          <pc:sldMk cId="522879975" sldId="26535"/>
        </pc:sldMkLst>
      </pc:sldChg>
      <pc:sldChg chg="modNotesTx">
        <pc:chgData name="Callan Moroney" userId="02196289-64af-40a3-a29d-fdc28ab57c90" providerId="ADAL" clId="{13764630-EA05-4047-8CCB-CDBC652060EE}" dt="2025-07-16T04:15:26.764" v="1475" actId="20577"/>
        <pc:sldMkLst>
          <pc:docMk/>
          <pc:sldMk cId="917327554" sldId="26540"/>
        </pc:sldMkLst>
      </pc:sldChg>
      <pc:sldChg chg="modSp mod modNotesTx">
        <pc:chgData name="Callan Moroney" userId="02196289-64af-40a3-a29d-fdc28ab57c90" providerId="ADAL" clId="{13764630-EA05-4047-8CCB-CDBC652060EE}" dt="2025-07-16T03:18:32.238" v="1307" actId="20577"/>
        <pc:sldMkLst>
          <pc:docMk/>
          <pc:sldMk cId="3655619825" sldId="26543"/>
        </pc:sldMkLst>
        <pc:spChg chg="mod">
          <ac:chgData name="Callan Moroney" userId="02196289-64af-40a3-a29d-fdc28ab57c90" providerId="ADAL" clId="{13764630-EA05-4047-8CCB-CDBC652060EE}" dt="2025-07-16T03:17:42.164" v="1281" actId="20577"/>
          <ac:spMkLst>
            <pc:docMk/>
            <pc:sldMk cId="3655619825" sldId="26543"/>
            <ac:spMk id="2" creationId="{FEBC398C-93B2-3BFB-4543-3FA956DFA0B4}"/>
          </ac:spMkLst>
        </pc:spChg>
      </pc:sldChg>
      <pc:sldChg chg="addSp delSp modSp mod modNotesTx">
        <pc:chgData name="Callan Moroney" userId="02196289-64af-40a3-a29d-fdc28ab57c90" providerId="ADAL" clId="{13764630-EA05-4047-8CCB-CDBC652060EE}" dt="2025-07-16T03:24:04.630" v="1331" actId="113"/>
        <pc:sldMkLst>
          <pc:docMk/>
          <pc:sldMk cId="430837369" sldId="26544"/>
        </pc:sldMkLst>
      </pc:sldChg>
      <pc:sldChg chg="modNotesTx">
        <pc:chgData name="Callan Moroney" userId="02196289-64af-40a3-a29d-fdc28ab57c90" providerId="ADAL" clId="{13764630-EA05-4047-8CCB-CDBC652060EE}" dt="2025-07-16T03:25:11.844" v="1348" actId="20577"/>
        <pc:sldMkLst>
          <pc:docMk/>
          <pc:sldMk cId="3623238843" sldId="26546"/>
        </pc:sldMkLst>
      </pc:sldChg>
      <pc:sldChg chg="modNotesTx">
        <pc:chgData name="Callan Moroney" userId="02196289-64af-40a3-a29d-fdc28ab57c90" providerId="ADAL" clId="{13764630-EA05-4047-8CCB-CDBC652060EE}" dt="2025-07-16T03:26:10.713" v="1366" actId="20577"/>
        <pc:sldMkLst>
          <pc:docMk/>
          <pc:sldMk cId="4056258895" sldId="26547"/>
        </pc:sldMkLst>
      </pc:sldChg>
      <pc:sldChg chg="delSp modSp del mod modClrScheme chgLayout">
        <pc:chgData name="Callan Moroney" userId="02196289-64af-40a3-a29d-fdc28ab57c90" providerId="ADAL" clId="{13764630-EA05-4047-8CCB-CDBC652060EE}" dt="2025-07-16T06:41:34.808" v="1509" actId="47"/>
        <pc:sldMkLst>
          <pc:docMk/>
          <pc:sldMk cId="1897743722" sldId="26568"/>
        </pc:sldMkLst>
      </pc:sldChg>
      <pc:sldChg chg="modSp mod modNotesTx">
        <pc:chgData name="Callan Moroney" userId="02196289-64af-40a3-a29d-fdc28ab57c90" providerId="ADAL" clId="{13764630-EA05-4047-8CCB-CDBC652060EE}" dt="2025-07-16T03:09:07.053" v="1166" actId="313"/>
        <pc:sldMkLst>
          <pc:docMk/>
          <pc:sldMk cId="2128458559" sldId="26575"/>
        </pc:sldMkLst>
      </pc:sldChg>
      <pc:sldChg chg="modSp mod modNotesTx">
        <pc:chgData name="Callan Moroney" userId="02196289-64af-40a3-a29d-fdc28ab57c90" providerId="ADAL" clId="{13764630-EA05-4047-8CCB-CDBC652060EE}" dt="2025-07-16T03:17:07.502" v="1279" actId="207"/>
        <pc:sldMkLst>
          <pc:docMk/>
          <pc:sldMk cId="1130763662" sldId="26576"/>
        </pc:sldMkLst>
      </pc:sldChg>
      <pc:sldChg chg="modSp add mod modNotesTx">
        <pc:chgData name="Callan Moroney" userId="02196289-64af-40a3-a29d-fdc28ab57c90" providerId="ADAL" clId="{13764630-EA05-4047-8CCB-CDBC652060EE}" dt="2025-07-16T02:43:39.085" v="63" actId="20577"/>
        <pc:sldMkLst>
          <pc:docMk/>
          <pc:sldMk cId="27315451" sldId="26577"/>
        </pc:sldMkLst>
        <pc:spChg chg="mod">
          <ac:chgData name="Callan Moroney" userId="02196289-64af-40a3-a29d-fdc28ab57c90" providerId="ADAL" clId="{13764630-EA05-4047-8CCB-CDBC652060EE}" dt="2025-07-16T02:43:28.148" v="56" actId="20577"/>
          <ac:spMkLst>
            <pc:docMk/>
            <pc:sldMk cId="27315451" sldId="26577"/>
            <ac:spMk id="7" creationId="{CDE3C899-C566-7799-8103-F103EF9AFDF4}"/>
          </ac:spMkLst>
        </pc:spChg>
      </pc:sldChg>
      <pc:sldChg chg="modSp add mod modNotesTx">
        <pc:chgData name="Callan Moroney" userId="02196289-64af-40a3-a29d-fdc28ab57c90" providerId="ADAL" clId="{13764630-EA05-4047-8CCB-CDBC652060EE}" dt="2025-07-16T03:09:22.076" v="1189" actId="313"/>
        <pc:sldMkLst>
          <pc:docMk/>
          <pc:sldMk cId="3595104830" sldId="26578"/>
        </pc:sldMkLst>
      </pc:sldChg>
      <pc:sldChg chg="modSp add del mod">
        <pc:chgData name="Callan Moroney" userId="02196289-64af-40a3-a29d-fdc28ab57c90" providerId="ADAL" clId="{13764630-EA05-4047-8CCB-CDBC652060EE}" dt="2025-07-16T03:32:49.278" v="1408" actId="47"/>
        <pc:sldMkLst>
          <pc:docMk/>
          <pc:sldMk cId="56729645" sldId="26579"/>
        </pc:sldMkLst>
      </pc:sldChg>
      <pc:sldChg chg="modSp add mod">
        <pc:chgData name="Callan Moroney" userId="02196289-64af-40a3-a29d-fdc28ab57c90" providerId="ADAL" clId="{13764630-EA05-4047-8CCB-CDBC652060EE}" dt="2025-07-16T03:32:12.230" v="1405" actId="948"/>
        <pc:sldMkLst>
          <pc:docMk/>
          <pc:sldMk cId="1105953378" sldId="26580"/>
        </pc:sldMkLst>
        <pc:spChg chg="mod">
          <ac:chgData name="Callan Moroney" userId="02196289-64af-40a3-a29d-fdc28ab57c90" providerId="ADAL" clId="{13764630-EA05-4047-8CCB-CDBC652060EE}" dt="2025-07-16T03:31:06.913" v="1400" actId="20577"/>
          <ac:spMkLst>
            <pc:docMk/>
            <pc:sldMk cId="1105953378" sldId="26580"/>
            <ac:spMk id="3" creationId="{C32EBE4A-CCF2-EC46-4693-72B754EF7CB9}"/>
          </ac:spMkLst>
        </pc:spChg>
        <pc:spChg chg="mod">
          <ac:chgData name="Callan Moroney" userId="02196289-64af-40a3-a29d-fdc28ab57c90" providerId="ADAL" clId="{13764630-EA05-4047-8CCB-CDBC652060EE}" dt="2025-07-16T03:32:12.230" v="1405" actId="948"/>
          <ac:spMkLst>
            <pc:docMk/>
            <pc:sldMk cId="1105953378" sldId="26580"/>
            <ac:spMk id="4" creationId="{ED314259-D627-7F99-FC0D-1C49C3929619}"/>
          </ac:spMkLst>
        </pc:spChg>
      </pc:sldChg>
      <pc:sldChg chg="add del">
        <pc:chgData name="Callan Moroney" userId="02196289-64af-40a3-a29d-fdc28ab57c90" providerId="ADAL" clId="{13764630-EA05-4047-8CCB-CDBC652060EE}" dt="2025-07-16T06:29:57.657" v="1497" actId="47"/>
        <pc:sldMkLst>
          <pc:docMk/>
          <pc:sldMk cId="79121253" sldId="26581"/>
        </pc:sldMkLst>
      </pc:sldChg>
      <pc:sldChg chg="add">
        <pc:chgData name="Callan Moroney" userId="02196289-64af-40a3-a29d-fdc28ab57c90" providerId="ADAL" clId="{13764630-EA05-4047-8CCB-CDBC652060EE}" dt="2025-07-16T06:41:36.821" v="1510"/>
        <pc:sldMkLst>
          <pc:docMk/>
          <pc:sldMk cId="2553331172" sldId="26589"/>
        </pc:sldMkLst>
      </pc:sldChg>
      <pc:sldMasterChg chg="modSldLayout">
        <pc:chgData name="Callan Moroney" userId="02196289-64af-40a3-a29d-fdc28ab57c90" providerId="ADAL" clId="{13764630-EA05-4047-8CCB-CDBC652060EE}" dt="2025-07-16T06:31:41.286" v="1508" actId="478"/>
        <pc:sldMasterMkLst>
          <pc:docMk/>
          <pc:sldMasterMk cId="4123316428" sldId="2147483660"/>
        </pc:sldMasterMkLst>
        <pc:sldLayoutChg chg="delSp mod">
          <pc:chgData name="Callan Moroney" userId="02196289-64af-40a3-a29d-fdc28ab57c90" providerId="ADAL" clId="{13764630-EA05-4047-8CCB-CDBC652060EE}" dt="2025-07-16T06:31:41.286" v="1508" actId="478"/>
          <pc:sldLayoutMkLst>
            <pc:docMk/>
            <pc:sldMasterMk cId="4123316428" sldId="2147483660"/>
            <pc:sldLayoutMk cId="2363389432" sldId="2147483716"/>
          </pc:sldLayoutMkLst>
        </pc:sldLayoutChg>
        <pc:sldLayoutChg chg="delSp mod">
          <pc:chgData name="Callan Moroney" userId="02196289-64af-40a3-a29d-fdc28ab57c90" providerId="ADAL" clId="{13764630-EA05-4047-8CCB-CDBC652060EE}" dt="2025-07-16T06:31:17.315" v="1506" actId="478"/>
          <pc:sldLayoutMkLst>
            <pc:docMk/>
            <pc:sldMasterMk cId="4123316428" sldId="2147483660"/>
            <pc:sldLayoutMk cId="4249278770" sldId="2147483717"/>
          </pc:sldLayoutMkLst>
        </pc:sldLayoutChg>
      </pc:sldMasterChg>
    </pc:docChg>
  </pc:docChgLst>
  <pc:docChgLst>
    <pc:chgData name="Jowen Hillyer (Jowen Hillyer)" userId="S::jowen.hillyer@det.nsw.edu.au::9f74e7ff-3169-4a46-81ce-488cc235c101" providerId="AD" clId="Web-{2DC2DD55-0A74-6DEB-23D4-47D4C70D7614}"/>
    <pc:docChg chg="addSld delSld modSld modSection">
      <pc:chgData name="Jowen Hillyer (Jowen Hillyer)" userId="S::jowen.hillyer@det.nsw.edu.au::9f74e7ff-3169-4a46-81ce-488cc235c101" providerId="AD" clId="Web-{2DC2DD55-0A74-6DEB-23D4-47D4C70D7614}" dt="2025-06-25T02:19:53.874" v="46"/>
      <pc:docMkLst>
        <pc:docMk/>
      </pc:docMkLst>
      <pc:sldChg chg="del">
        <pc:chgData name="Jowen Hillyer (Jowen Hillyer)" userId="S::jowen.hillyer@det.nsw.edu.au::9f74e7ff-3169-4a46-81ce-488cc235c101" providerId="AD" clId="Web-{2DC2DD55-0A74-6DEB-23D4-47D4C70D7614}" dt="2025-06-25T02:09:56.429" v="1"/>
        <pc:sldMkLst>
          <pc:docMk/>
          <pc:sldMk cId="1041699653" sldId="26513"/>
        </pc:sldMkLst>
      </pc:sldChg>
      <pc:sldChg chg="mod modShow">
        <pc:chgData name="Jowen Hillyer (Jowen Hillyer)" userId="S::jowen.hillyer@det.nsw.edu.au::9f74e7ff-3169-4a46-81ce-488cc235c101" providerId="AD" clId="Web-{2DC2DD55-0A74-6DEB-23D4-47D4C70D7614}" dt="2025-06-25T02:15:50.052" v="8"/>
        <pc:sldMkLst>
          <pc:docMk/>
          <pc:sldMk cId="4122924361" sldId="26514"/>
        </pc:sldMkLst>
      </pc:sldChg>
      <pc:sldChg chg="add">
        <pc:chgData name="Jowen Hillyer (Jowen Hillyer)" userId="S::jowen.hillyer@det.nsw.edu.au::9f74e7ff-3169-4a46-81ce-488cc235c101" providerId="AD" clId="Web-{2DC2DD55-0A74-6DEB-23D4-47D4C70D7614}" dt="2025-06-25T02:09:51.444" v="0"/>
        <pc:sldMkLst>
          <pc:docMk/>
          <pc:sldMk cId="2424848654" sldId="26530"/>
        </pc:sldMkLst>
      </pc:sldChg>
      <pc:sldChg chg="add">
        <pc:chgData name="Jowen Hillyer (Jowen Hillyer)" userId="S::jowen.hillyer@det.nsw.edu.au::9f74e7ff-3169-4a46-81ce-488cc235c101" providerId="AD" clId="Web-{2DC2DD55-0A74-6DEB-23D4-47D4C70D7614}" dt="2025-06-25T02:10:14.039" v="2"/>
        <pc:sldMkLst>
          <pc:docMk/>
          <pc:sldMk cId="3050758658" sldId="26531"/>
        </pc:sldMkLst>
      </pc:sldChg>
      <pc:sldChg chg="add">
        <pc:chgData name="Jowen Hillyer (Jowen Hillyer)" userId="S::jowen.hillyer@det.nsw.edu.au::9f74e7ff-3169-4a46-81ce-488cc235c101" providerId="AD" clId="Web-{2DC2DD55-0A74-6DEB-23D4-47D4C70D7614}" dt="2025-06-25T02:10:50.697" v="3"/>
        <pc:sldMkLst>
          <pc:docMk/>
          <pc:sldMk cId="933707040" sldId="26532"/>
        </pc:sldMkLst>
      </pc:sldChg>
      <pc:sldChg chg="add">
        <pc:chgData name="Jowen Hillyer (Jowen Hillyer)" userId="S::jowen.hillyer@det.nsw.edu.au::9f74e7ff-3169-4a46-81ce-488cc235c101" providerId="AD" clId="Web-{2DC2DD55-0A74-6DEB-23D4-47D4C70D7614}" dt="2025-06-25T02:10:50.728" v="4"/>
        <pc:sldMkLst>
          <pc:docMk/>
          <pc:sldMk cId="1838929774" sldId="26533"/>
        </pc:sldMkLst>
      </pc:sldChg>
      <pc:sldChg chg="add">
        <pc:chgData name="Jowen Hillyer (Jowen Hillyer)" userId="S::jowen.hillyer@det.nsw.edu.au::9f74e7ff-3169-4a46-81ce-488cc235c101" providerId="AD" clId="Web-{2DC2DD55-0A74-6DEB-23D4-47D4C70D7614}" dt="2025-06-25T02:10:50.775" v="5"/>
        <pc:sldMkLst>
          <pc:docMk/>
          <pc:sldMk cId="615987398" sldId="26534"/>
        </pc:sldMkLst>
      </pc:sldChg>
      <pc:sldChg chg="add">
        <pc:chgData name="Jowen Hillyer (Jowen Hillyer)" userId="S::jowen.hillyer@det.nsw.edu.au::9f74e7ff-3169-4a46-81ce-488cc235c101" providerId="AD" clId="Web-{2DC2DD55-0A74-6DEB-23D4-47D4C70D7614}" dt="2025-06-25T02:10:50.806" v="6"/>
        <pc:sldMkLst>
          <pc:docMk/>
          <pc:sldMk cId="522879975" sldId="26535"/>
        </pc:sldMkLst>
      </pc:sldChg>
      <pc:sldChg chg="add">
        <pc:chgData name="Jowen Hillyer (Jowen Hillyer)" userId="S::jowen.hillyer@det.nsw.edu.au::9f74e7ff-3169-4a46-81ce-488cc235c101" providerId="AD" clId="Web-{2DC2DD55-0A74-6DEB-23D4-47D4C70D7614}" dt="2025-06-25T02:10:50.853" v="7"/>
        <pc:sldMkLst>
          <pc:docMk/>
          <pc:sldMk cId="2163120402" sldId="26536"/>
        </pc:sldMkLst>
      </pc:sldChg>
      <pc:sldChg chg="addSp delSp modSp new mod modClrScheme chgLayout modNotes">
        <pc:chgData name="Jowen Hillyer (Jowen Hillyer)" userId="S::jowen.hillyer@det.nsw.edu.au::9f74e7ff-3169-4a46-81ce-488cc235c101" providerId="AD" clId="Web-{2DC2DD55-0A74-6DEB-23D4-47D4C70D7614}" dt="2025-06-25T02:19:53.874" v="46"/>
        <pc:sldMkLst>
          <pc:docMk/>
          <pc:sldMk cId="2460192485" sldId="26537"/>
        </pc:sldMkLst>
      </pc:sldChg>
    </pc:docChg>
  </pc:docChgLst>
  <pc:docChgLst>
    <pc:chgData name="Danielle De Redder" userId="90c2f8e5-e57e-4891-92e6-f485cbc59344" providerId="ADAL" clId="{E6AA5D2B-A40F-48BC-A061-4EDC6E49968C}"/>
    <pc:docChg chg="custSel delSld modSld sldOrd delSection modSection">
      <pc:chgData name="Danielle De Redder" userId="90c2f8e5-e57e-4891-92e6-f485cbc59344" providerId="ADAL" clId="{E6AA5D2B-A40F-48BC-A061-4EDC6E49968C}" dt="2025-07-15T02:37:40.289" v="50" actId="17851"/>
      <pc:docMkLst>
        <pc:docMk/>
      </pc:docMkLst>
      <pc:sldChg chg="del">
        <pc:chgData name="Danielle De Redder" userId="90c2f8e5-e57e-4891-92e6-f485cbc59344" providerId="ADAL" clId="{E6AA5D2B-A40F-48BC-A061-4EDC6E49968C}" dt="2025-07-15T01:48:56.306" v="8" actId="47"/>
        <pc:sldMkLst>
          <pc:docMk/>
          <pc:sldMk cId="886162339" sldId="26359"/>
        </pc:sldMkLst>
      </pc:sldChg>
      <pc:sldChg chg="modSp mod ord">
        <pc:chgData name="Danielle De Redder" userId="90c2f8e5-e57e-4891-92e6-f485cbc59344" providerId="ADAL" clId="{E6AA5D2B-A40F-48BC-A061-4EDC6E49968C}" dt="2025-07-15T01:43:03.369" v="4" actId="113"/>
        <pc:sldMkLst>
          <pc:docMk/>
          <pc:sldMk cId="3977060110" sldId="26381"/>
        </pc:sldMkLst>
        <pc:spChg chg="mod">
          <ac:chgData name="Danielle De Redder" userId="90c2f8e5-e57e-4891-92e6-f485cbc59344" providerId="ADAL" clId="{E6AA5D2B-A40F-48BC-A061-4EDC6E49968C}" dt="2025-07-15T01:43:03.369" v="4" actId="113"/>
          <ac:spMkLst>
            <pc:docMk/>
            <pc:sldMk cId="3977060110" sldId="26381"/>
            <ac:spMk id="7" creationId="{41E659CE-3503-CAAB-868D-643BC7328B29}"/>
          </ac:spMkLst>
        </pc:spChg>
      </pc:sldChg>
      <pc:sldChg chg="modSp mod">
        <pc:chgData name="Danielle De Redder" userId="90c2f8e5-e57e-4891-92e6-f485cbc59344" providerId="ADAL" clId="{E6AA5D2B-A40F-48BC-A061-4EDC6E49968C}" dt="2025-07-15T01:50:39.764" v="10" actId="20577"/>
        <pc:sldMkLst>
          <pc:docMk/>
          <pc:sldMk cId="2915674295" sldId="26424"/>
        </pc:sldMkLst>
      </pc:sldChg>
      <pc:sldChg chg="modSp mod modNotesTx">
        <pc:chgData name="Danielle De Redder" userId="90c2f8e5-e57e-4891-92e6-f485cbc59344" providerId="ADAL" clId="{E6AA5D2B-A40F-48BC-A061-4EDC6E49968C}" dt="2025-07-15T01:48:51.479" v="7" actId="6549"/>
        <pc:sldMkLst>
          <pc:docMk/>
          <pc:sldMk cId="2212264922" sldId="26505"/>
        </pc:sldMkLst>
        <pc:spChg chg="mod">
          <ac:chgData name="Danielle De Redder" userId="90c2f8e5-e57e-4891-92e6-f485cbc59344" providerId="ADAL" clId="{E6AA5D2B-A40F-48BC-A061-4EDC6E49968C}" dt="2025-07-15T01:48:17.631" v="6" actId="20577"/>
          <ac:spMkLst>
            <pc:docMk/>
            <pc:sldMk cId="2212264922" sldId="26505"/>
            <ac:spMk id="3" creationId="{2EF38185-B00A-9878-8E80-7D55E5647711}"/>
          </ac:spMkLst>
        </pc:spChg>
      </pc:sldChg>
      <pc:sldChg chg="ord">
        <pc:chgData name="Danielle De Redder" userId="90c2f8e5-e57e-4891-92e6-f485cbc59344" providerId="ADAL" clId="{E6AA5D2B-A40F-48BC-A061-4EDC6E49968C}" dt="2025-07-15T02:37:11.475" v="38"/>
        <pc:sldMkLst>
          <pc:docMk/>
          <pc:sldMk cId="2351205661" sldId="26509"/>
        </pc:sldMkLst>
      </pc:sldChg>
      <pc:sldChg chg="ord">
        <pc:chgData name="Danielle De Redder" userId="90c2f8e5-e57e-4891-92e6-f485cbc59344" providerId="ADAL" clId="{E6AA5D2B-A40F-48BC-A061-4EDC6E49968C}" dt="2025-07-15T02:37:15.409" v="40"/>
        <pc:sldMkLst>
          <pc:docMk/>
          <pc:sldMk cId="1996487466" sldId="26510"/>
        </pc:sldMkLst>
      </pc:sldChg>
      <pc:sldChg chg="mod modShow">
        <pc:chgData name="Danielle De Redder" userId="90c2f8e5-e57e-4891-92e6-f485cbc59344" providerId="ADAL" clId="{E6AA5D2B-A40F-48BC-A061-4EDC6E49968C}" dt="2025-07-15T01:52:51.573" v="11" actId="729"/>
        <pc:sldMkLst>
          <pc:docMk/>
          <pc:sldMk cId="4122924361" sldId="26514"/>
        </pc:sldMkLst>
      </pc:sldChg>
      <pc:sldChg chg="ord">
        <pc:chgData name="Danielle De Redder" userId="90c2f8e5-e57e-4891-92e6-f485cbc59344" providerId="ADAL" clId="{E6AA5D2B-A40F-48BC-A061-4EDC6E49968C}" dt="2025-07-15T02:37:09.900" v="36"/>
        <pc:sldMkLst>
          <pc:docMk/>
          <pc:sldMk cId="2835608746" sldId="26518"/>
        </pc:sldMkLst>
      </pc:sldChg>
      <pc:sldChg chg="addSp delSp modSp mod modClrScheme chgLayout">
        <pc:chgData name="Danielle De Redder" userId="90c2f8e5-e57e-4891-92e6-f485cbc59344" providerId="ADAL" clId="{E6AA5D2B-A40F-48BC-A061-4EDC6E49968C}" dt="2025-07-15T01:54:10.246" v="16" actId="113"/>
        <pc:sldMkLst>
          <pc:docMk/>
          <pc:sldMk cId="933707040" sldId="26532"/>
        </pc:sldMkLst>
      </pc:sldChg>
      <pc:sldChg chg="modSp">
        <pc:chgData name="Danielle De Redder" userId="90c2f8e5-e57e-4891-92e6-f485cbc59344" providerId="ADAL" clId="{E6AA5D2B-A40F-48BC-A061-4EDC6E49968C}" dt="2025-07-15T02:27:27.405" v="24" actId="20577"/>
        <pc:sldMkLst>
          <pc:docMk/>
          <pc:sldMk cId="1838929774" sldId="26533"/>
        </pc:sldMkLst>
      </pc:sldChg>
      <pc:sldChg chg="modSp mod">
        <pc:chgData name="Danielle De Redder" userId="90c2f8e5-e57e-4891-92e6-f485cbc59344" providerId="ADAL" clId="{E6AA5D2B-A40F-48BC-A061-4EDC6E49968C}" dt="2025-07-15T02:30:22.181" v="26" actId="6549"/>
        <pc:sldMkLst>
          <pc:docMk/>
          <pc:sldMk cId="615987398" sldId="26534"/>
        </pc:sldMkLst>
      </pc:sldChg>
      <pc:sldChg chg="addSp delSp modSp mod modClrScheme chgLayout modNotesTx">
        <pc:chgData name="Danielle De Redder" userId="90c2f8e5-e57e-4891-92e6-f485cbc59344" providerId="ADAL" clId="{E6AA5D2B-A40F-48BC-A061-4EDC6E49968C}" dt="2025-07-15T02:30:46.456" v="30" actId="20577"/>
        <pc:sldMkLst>
          <pc:docMk/>
          <pc:sldMk cId="2163120402" sldId="26536"/>
        </pc:sldMkLst>
      </pc:sldChg>
      <pc:sldChg chg="modSp mod">
        <pc:chgData name="Danielle De Redder" userId="90c2f8e5-e57e-4891-92e6-f485cbc59344" providerId="ADAL" clId="{E6AA5D2B-A40F-48BC-A061-4EDC6E49968C}" dt="2025-07-15T02:34:50.376" v="34" actId="114"/>
        <pc:sldMkLst>
          <pc:docMk/>
          <pc:sldMk cId="2460192485" sldId="26537"/>
        </pc:sldMkLst>
      </pc:sldChg>
      <pc:sldChg chg="modSp mod">
        <pc:chgData name="Danielle De Redder" userId="90c2f8e5-e57e-4891-92e6-f485cbc59344" providerId="ADAL" clId="{E6AA5D2B-A40F-48BC-A061-4EDC6E49968C}" dt="2025-07-15T02:31:18.292" v="31" actId="14100"/>
        <pc:sldMkLst>
          <pc:docMk/>
          <pc:sldMk cId="917327554" sldId="26540"/>
        </pc:sldMkLst>
      </pc:sldChg>
      <pc:sldChg chg="modSp">
        <pc:chgData name="Danielle De Redder" userId="90c2f8e5-e57e-4891-92e6-f485cbc59344" providerId="ADAL" clId="{E6AA5D2B-A40F-48BC-A061-4EDC6E49968C}" dt="2025-07-15T02:32:56.641" v="33" actId="20577"/>
        <pc:sldMkLst>
          <pc:docMk/>
          <pc:sldMk cId="2431175856" sldId="26541"/>
        </pc:sldMkLst>
      </pc:sldChg>
      <pc:sldChg chg="modSp mod">
        <pc:chgData name="Danielle De Redder" userId="90c2f8e5-e57e-4891-92e6-f485cbc59344" providerId="ADAL" clId="{E6AA5D2B-A40F-48BC-A061-4EDC6E49968C}" dt="2025-07-15T01:53:41.962" v="14" actId="114"/>
        <pc:sldMkLst>
          <pc:docMk/>
          <pc:sldMk cId="384018339" sldId="26545"/>
        </pc:sldMkLst>
      </pc:sldChg>
    </pc:docChg>
  </pc:docChgLst>
  <pc:docChgLst>
    <pc:chgData name="Callan Moroney" userId="02196289-64af-40a3-a29d-fdc28ab57c90" providerId="ADAL" clId="{3E3EB8D8-7D82-474C-8BEF-5CB637BF8C33}"/>
    <pc:docChg chg="undo custSel addSld delSld modSld modSection">
      <pc:chgData name="Callan Moroney" userId="02196289-64af-40a3-a29d-fdc28ab57c90" providerId="ADAL" clId="{3E3EB8D8-7D82-474C-8BEF-5CB637BF8C33}" dt="2025-07-01T03:32:52.833" v="89" actId="47"/>
      <pc:docMkLst>
        <pc:docMk/>
      </pc:docMkLst>
      <pc:sldChg chg="del">
        <pc:chgData name="Callan Moroney" userId="02196289-64af-40a3-a29d-fdc28ab57c90" providerId="ADAL" clId="{3E3EB8D8-7D82-474C-8BEF-5CB637BF8C33}" dt="2025-07-01T03:32:52.833" v="89" actId="47"/>
        <pc:sldMkLst>
          <pc:docMk/>
          <pc:sldMk cId="3180838536" sldId="257"/>
        </pc:sldMkLst>
      </pc:sldChg>
      <pc:sldChg chg="del">
        <pc:chgData name="Callan Moroney" userId="02196289-64af-40a3-a29d-fdc28ab57c90" providerId="ADAL" clId="{3E3EB8D8-7D82-474C-8BEF-5CB637BF8C33}" dt="2025-07-01T03:32:52.833" v="89" actId="47"/>
        <pc:sldMkLst>
          <pc:docMk/>
          <pc:sldMk cId="2420321202" sldId="258"/>
        </pc:sldMkLst>
      </pc:sldChg>
      <pc:sldChg chg="del">
        <pc:chgData name="Callan Moroney" userId="02196289-64af-40a3-a29d-fdc28ab57c90" providerId="ADAL" clId="{3E3EB8D8-7D82-474C-8BEF-5CB637BF8C33}" dt="2025-07-01T03:32:52.833" v="89" actId="47"/>
        <pc:sldMkLst>
          <pc:docMk/>
          <pc:sldMk cId="1692681572" sldId="260"/>
        </pc:sldMkLst>
      </pc:sldChg>
      <pc:sldChg chg="del">
        <pc:chgData name="Callan Moroney" userId="02196289-64af-40a3-a29d-fdc28ab57c90" providerId="ADAL" clId="{3E3EB8D8-7D82-474C-8BEF-5CB637BF8C33}" dt="2025-07-01T03:32:52.833" v="89" actId="47"/>
        <pc:sldMkLst>
          <pc:docMk/>
          <pc:sldMk cId="1241657028" sldId="263"/>
        </pc:sldMkLst>
      </pc:sldChg>
      <pc:sldChg chg="del">
        <pc:chgData name="Callan Moroney" userId="02196289-64af-40a3-a29d-fdc28ab57c90" providerId="ADAL" clId="{3E3EB8D8-7D82-474C-8BEF-5CB637BF8C33}" dt="2025-07-01T03:32:52.833" v="89" actId="47"/>
        <pc:sldMkLst>
          <pc:docMk/>
          <pc:sldMk cId="3317078366" sldId="264"/>
        </pc:sldMkLst>
      </pc:sldChg>
      <pc:sldChg chg="del">
        <pc:chgData name="Callan Moroney" userId="02196289-64af-40a3-a29d-fdc28ab57c90" providerId="ADAL" clId="{3E3EB8D8-7D82-474C-8BEF-5CB637BF8C33}" dt="2025-07-01T03:32:52.833" v="89" actId="47"/>
        <pc:sldMkLst>
          <pc:docMk/>
          <pc:sldMk cId="3218114721" sldId="266"/>
        </pc:sldMkLst>
      </pc:sldChg>
      <pc:sldChg chg="del">
        <pc:chgData name="Callan Moroney" userId="02196289-64af-40a3-a29d-fdc28ab57c90" providerId="ADAL" clId="{3E3EB8D8-7D82-474C-8BEF-5CB637BF8C33}" dt="2025-07-01T03:32:52.833" v="89" actId="47"/>
        <pc:sldMkLst>
          <pc:docMk/>
          <pc:sldMk cId="2799207117" sldId="267"/>
        </pc:sldMkLst>
      </pc:sldChg>
      <pc:sldChg chg="del">
        <pc:chgData name="Callan Moroney" userId="02196289-64af-40a3-a29d-fdc28ab57c90" providerId="ADAL" clId="{3E3EB8D8-7D82-474C-8BEF-5CB637BF8C33}" dt="2025-07-01T03:32:52.833" v="89" actId="47"/>
        <pc:sldMkLst>
          <pc:docMk/>
          <pc:sldMk cId="806301308" sldId="268"/>
        </pc:sldMkLst>
      </pc:sldChg>
      <pc:sldChg chg="del">
        <pc:chgData name="Callan Moroney" userId="02196289-64af-40a3-a29d-fdc28ab57c90" providerId="ADAL" clId="{3E3EB8D8-7D82-474C-8BEF-5CB637BF8C33}" dt="2025-07-01T03:32:52.833" v="89" actId="47"/>
        <pc:sldMkLst>
          <pc:docMk/>
          <pc:sldMk cId="2481631140" sldId="269"/>
        </pc:sldMkLst>
      </pc:sldChg>
      <pc:sldChg chg="del">
        <pc:chgData name="Callan Moroney" userId="02196289-64af-40a3-a29d-fdc28ab57c90" providerId="ADAL" clId="{3E3EB8D8-7D82-474C-8BEF-5CB637BF8C33}" dt="2025-07-01T03:32:52.833" v="89" actId="47"/>
        <pc:sldMkLst>
          <pc:docMk/>
          <pc:sldMk cId="3646775475" sldId="270"/>
        </pc:sldMkLst>
      </pc:sldChg>
      <pc:sldChg chg="del">
        <pc:chgData name="Callan Moroney" userId="02196289-64af-40a3-a29d-fdc28ab57c90" providerId="ADAL" clId="{3E3EB8D8-7D82-474C-8BEF-5CB637BF8C33}" dt="2025-07-01T03:32:52.833" v="89" actId="47"/>
        <pc:sldMkLst>
          <pc:docMk/>
          <pc:sldMk cId="2028193910" sldId="271"/>
        </pc:sldMkLst>
      </pc:sldChg>
      <pc:sldChg chg="del">
        <pc:chgData name="Callan Moroney" userId="02196289-64af-40a3-a29d-fdc28ab57c90" providerId="ADAL" clId="{3E3EB8D8-7D82-474C-8BEF-5CB637BF8C33}" dt="2025-07-01T03:32:52.833" v="89" actId="47"/>
        <pc:sldMkLst>
          <pc:docMk/>
          <pc:sldMk cId="1677632659" sldId="272"/>
        </pc:sldMkLst>
      </pc:sldChg>
      <pc:sldChg chg="del">
        <pc:chgData name="Callan Moroney" userId="02196289-64af-40a3-a29d-fdc28ab57c90" providerId="ADAL" clId="{3E3EB8D8-7D82-474C-8BEF-5CB637BF8C33}" dt="2025-07-01T03:32:52.833" v="89" actId="47"/>
        <pc:sldMkLst>
          <pc:docMk/>
          <pc:sldMk cId="1951945634" sldId="273"/>
        </pc:sldMkLst>
      </pc:sldChg>
      <pc:sldChg chg="del">
        <pc:chgData name="Callan Moroney" userId="02196289-64af-40a3-a29d-fdc28ab57c90" providerId="ADAL" clId="{3E3EB8D8-7D82-474C-8BEF-5CB637BF8C33}" dt="2025-07-01T03:32:52.833" v="89" actId="47"/>
        <pc:sldMkLst>
          <pc:docMk/>
          <pc:sldMk cId="1417763962" sldId="274"/>
        </pc:sldMkLst>
      </pc:sldChg>
      <pc:sldChg chg="del">
        <pc:chgData name="Callan Moroney" userId="02196289-64af-40a3-a29d-fdc28ab57c90" providerId="ADAL" clId="{3E3EB8D8-7D82-474C-8BEF-5CB637BF8C33}" dt="2025-07-01T03:32:52.833" v="89" actId="47"/>
        <pc:sldMkLst>
          <pc:docMk/>
          <pc:sldMk cId="3645715573" sldId="275"/>
        </pc:sldMkLst>
      </pc:sldChg>
      <pc:sldChg chg="del">
        <pc:chgData name="Callan Moroney" userId="02196289-64af-40a3-a29d-fdc28ab57c90" providerId="ADAL" clId="{3E3EB8D8-7D82-474C-8BEF-5CB637BF8C33}" dt="2025-07-01T03:32:52.833" v="89" actId="47"/>
        <pc:sldMkLst>
          <pc:docMk/>
          <pc:sldMk cId="3873870143" sldId="276"/>
        </pc:sldMkLst>
      </pc:sldChg>
      <pc:sldChg chg="del">
        <pc:chgData name="Callan Moroney" userId="02196289-64af-40a3-a29d-fdc28ab57c90" providerId="ADAL" clId="{3E3EB8D8-7D82-474C-8BEF-5CB637BF8C33}" dt="2025-07-01T03:32:52.833" v="89" actId="47"/>
        <pc:sldMkLst>
          <pc:docMk/>
          <pc:sldMk cId="4220636816" sldId="277"/>
        </pc:sldMkLst>
      </pc:sldChg>
      <pc:sldChg chg="del">
        <pc:chgData name="Callan Moroney" userId="02196289-64af-40a3-a29d-fdc28ab57c90" providerId="ADAL" clId="{3E3EB8D8-7D82-474C-8BEF-5CB637BF8C33}" dt="2025-07-01T03:32:52.833" v="89" actId="47"/>
        <pc:sldMkLst>
          <pc:docMk/>
          <pc:sldMk cId="1878073473" sldId="278"/>
        </pc:sldMkLst>
      </pc:sldChg>
      <pc:sldChg chg="del">
        <pc:chgData name="Callan Moroney" userId="02196289-64af-40a3-a29d-fdc28ab57c90" providerId="ADAL" clId="{3E3EB8D8-7D82-474C-8BEF-5CB637BF8C33}" dt="2025-07-01T03:32:52.833" v="89" actId="47"/>
        <pc:sldMkLst>
          <pc:docMk/>
          <pc:sldMk cId="3214317109" sldId="279"/>
        </pc:sldMkLst>
      </pc:sldChg>
      <pc:sldChg chg="del">
        <pc:chgData name="Callan Moroney" userId="02196289-64af-40a3-a29d-fdc28ab57c90" providerId="ADAL" clId="{3E3EB8D8-7D82-474C-8BEF-5CB637BF8C33}" dt="2025-07-01T03:32:52.833" v="89" actId="47"/>
        <pc:sldMkLst>
          <pc:docMk/>
          <pc:sldMk cId="792225261" sldId="280"/>
        </pc:sldMkLst>
      </pc:sldChg>
      <pc:sldChg chg="del">
        <pc:chgData name="Callan Moroney" userId="02196289-64af-40a3-a29d-fdc28ab57c90" providerId="ADAL" clId="{3E3EB8D8-7D82-474C-8BEF-5CB637BF8C33}" dt="2025-07-01T03:32:52.833" v="89" actId="47"/>
        <pc:sldMkLst>
          <pc:docMk/>
          <pc:sldMk cId="3792642404" sldId="281"/>
        </pc:sldMkLst>
      </pc:sldChg>
      <pc:sldChg chg="del">
        <pc:chgData name="Callan Moroney" userId="02196289-64af-40a3-a29d-fdc28ab57c90" providerId="ADAL" clId="{3E3EB8D8-7D82-474C-8BEF-5CB637BF8C33}" dt="2025-07-01T03:32:52.833" v="89" actId="47"/>
        <pc:sldMkLst>
          <pc:docMk/>
          <pc:sldMk cId="1296103201" sldId="283"/>
        </pc:sldMkLst>
      </pc:sldChg>
      <pc:sldChg chg="del">
        <pc:chgData name="Callan Moroney" userId="02196289-64af-40a3-a29d-fdc28ab57c90" providerId="ADAL" clId="{3E3EB8D8-7D82-474C-8BEF-5CB637BF8C33}" dt="2025-07-01T03:32:52.833" v="89" actId="47"/>
        <pc:sldMkLst>
          <pc:docMk/>
          <pc:sldMk cId="3501596117" sldId="284"/>
        </pc:sldMkLst>
      </pc:sldChg>
      <pc:sldChg chg="del">
        <pc:chgData name="Callan Moroney" userId="02196289-64af-40a3-a29d-fdc28ab57c90" providerId="ADAL" clId="{3E3EB8D8-7D82-474C-8BEF-5CB637BF8C33}" dt="2025-07-01T03:32:52.833" v="89" actId="47"/>
        <pc:sldMkLst>
          <pc:docMk/>
          <pc:sldMk cId="1475786491" sldId="285"/>
        </pc:sldMkLst>
      </pc:sldChg>
      <pc:sldChg chg="del">
        <pc:chgData name="Callan Moroney" userId="02196289-64af-40a3-a29d-fdc28ab57c90" providerId="ADAL" clId="{3E3EB8D8-7D82-474C-8BEF-5CB637BF8C33}" dt="2025-07-01T03:32:52.833" v="89" actId="47"/>
        <pc:sldMkLst>
          <pc:docMk/>
          <pc:sldMk cId="982319601" sldId="286"/>
        </pc:sldMkLst>
      </pc:sldChg>
      <pc:sldChg chg="del">
        <pc:chgData name="Callan Moroney" userId="02196289-64af-40a3-a29d-fdc28ab57c90" providerId="ADAL" clId="{3E3EB8D8-7D82-474C-8BEF-5CB637BF8C33}" dt="2025-07-01T03:32:52.833" v="89" actId="47"/>
        <pc:sldMkLst>
          <pc:docMk/>
          <pc:sldMk cId="3731626687" sldId="287"/>
        </pc:sldMkLst>
      </pc:sldChg>
      <pc:sldChg chg="del">
        <pc:chgData name="Callan Moroney" userId="02196289-64af-40a3-a29d-fdc28ab57c90" providerId="ADAL" clId="{3E3EB8D8-7D82-474C-8BEF-5CB637BF8C33}" dt="2025-07-01T03:32:52.833" v="89" actId="47"/>
        <pc:sldMkLst>
          <pc:docMk/>
          <pc:sldMk cId="3626166551" sldId="288"/>
        </pc:sldMkLst>
      </pc:sldChg>
      <pc:sldChg chg="del">
        <pc:chgData name="Callan Moroney" userId="02196289-64af-40a3-a29d-fdc28ab57c90" providerId="ADAL" clId="{3E3EB8D8-7D82-474C-8BEF-5CB637BF8C33}" dt="2025-07-01T03:32:52.833" v="89" actId="47"/>
        <pc:sldMkLst>
          <pc:docMk/>
          <pc:sldMk cId="2031742732" sldId="289"/>
        </pc:sldMkLst>
      </pc:sldChg>
      <pc:sldChg chg="del">
        <pc:chgData name="Callan Moroney" userId="02196289-64af-40a3-a29d-fdc28ab57c90" providerId="ADAL" clId="{3E3EB8D8-7D82-474C-8BEF-5CB637BF8C33}" dt="2025-07-01T03:32:52.833" v="89" actId="47"/>
        <pc:sldMkLst>
          <pc:docMk/>
          <pc:sldMk cId="817509734" sldId="292"/>
        </pc:sldMkLst>
      </pc:sldChg>
      <pc:sldChg chg="del">
        <pc:chgData name="Callan Moroney" userId="02196289-64af-40a3-a29d-fdc28ab57c90" providerId="ADAL" clId="{3E3EB8D8-7D82-474C-8BEF-5CB637BF8C33}" dt="2025-07-01T03:32:52.833" v="89" actId="47"/>
        <pc:sldMkLst>
          <pc:docMk/>
          <pc:sldMk cId="441577644" sldId="293"/>
        </pc:sldMkLst>
      </pc:sldChg>
      <pc:sldChg chg="del">
        <pc:chgData name="Callan Moroney" userId="02196289-64af-40a3-a29d-fdc28ab57c90" providerId="ADAL" clId="{3E3EB8D8-7D82-474C-8BEF-5CB637BF8C33}" dt="2025-07-01T03:32:52.833" v="89" actId="47"/>
        <pc:sldMkLst>
          <pc:docMk/>
          <pc:sldMk cId="1557447588" sldId="304"/>
        </pc:sldMkLst>
      </pc:sldChg>
      <pc:sldChg chg="del">
        <pc:chgData name="Callan Moroney" userId="02196289-64af-40a3-a29d-fdc28ab57c90" providerId="ADAL" clId="{3E3EB8D8-7D82-474C-8BEF-5CB637BF8C33}" dt="2025-07-01T03:32:52.833" v="89" actId="47"/>
        <pc:sldMkLst>
          <pc:docMk/>
          <pc:sldMk cId="2848071399" sldId="305"/>
        </pc:sldMkLst>
      </pc:sldChg>
      <pc:sldChg chg="del">
        <pc:chgData name="Callan Moroney" userId="02196289-64af-40a3-a29d-fdc28ab57c90" providerId="ADAL" clId="{3E3EB8D8-7D82-474C-8BEF-5CB637BF8C33}" dt="2025-07-01T03:32:52.833" v="89" actId="47"/>
        <pc:sldMkLst>
          <pc:docMk/>
          <pc:sldMk cId="3565690116" sldId="306"/>
        </pc:sldMkLst>
      </pc:sldChg>
      <pc:sldChg chg="del">
        <pc:chgData name="Callan Moroney" userId="02196289-64af-40a3-a29d-fdc28ab57c90" providerId="ADAL" clId="{3E3EB8D8-7D82-474C-8BEF-5CB637BF8C33}" dt="2025-07-01T03:32:52.833" v="89" actId="47"/>
        <pc:sldMkLst>
          <pc:docMk/>
          <pc:sldMk cId="4111068508" sldId="307"/>
        </pc:sldMkLst>
      </pc:sldChg>
      <pc:sldChg chg="del">
        <pc:chgData name="Callan Moroney" userId="02196289-64af-40a3-a29d-fdc28ab57c90" providerId="ADAL" clId="{3E3EB8D8-7D82-474C-8BEF-5CB637BF8C33}" dt="2025-07-01T03:32:52.833" v="89" actId="47"/>
        <pc:sldMkLst>
          <pc:docMk/>
          <pc:sldMk cId="178252363" sldId="308"/>
        </pc:sldMkLst>
      </pc:sldChg>
      <pc:sldChg chg="del">
        <pc:chgData name="Callan Moroney" userId="02196289-64af-40a3-a29d-fdc28ab57c90" providerId="ADAL" clId="{3E3EB8D8-7D82-474C-8BEF-5CB637BF8C33}" dt="2025-07-01T03:32:52.833" v="89" actId="47"/>
        <pc:sldMkLst>
          <pc:docMk/>
          <pc:sldMk cId="2534286002" sldId="309"/>
        </pc:sldMkLst>
      </pc:sldChg>
      <pc:sldChg chg="del">
        <pc:chgData name="Callan Moroney" userId="02196289-64af-40a3-a29d-fdc28ab57c90" providerId="ADAL" clId="{3E3EB8D8-7D82-474C-8BEF-5CB637BF8C33}" dt="2025-07-01T03:32:52.833" v="89" actId="47"/>
        <pc:sldMkLst>
          <pc:docMk/>
          <pc:sldMk cId="3410442386" sldId="350"/>
        </pc:sldMkLst>
      </pc:sldChg>
      <pc:sldChg chg="del">
        <pc:chgData name="Callan Moroney" userId="02196289-64af-40a3-a29d-fdc28ab57c90" providerId="ADAL" clId="{3E3EB8D8-7D82-474C-8BEF-5CB637BF8C33}" dt="2025-07-01T03:32:52.833" v="89" actId="47"/>
        <pc:sldMkLst>
          <pc:docMk/>
          <pc:sldMk cId="3057755832" sldId="354"/>
        </pc:sldMkLst>
      </pc:sldChg>
      <pc:sldChg chg="del">
        <pc:chgData name="Callan Moroney" userId="02196289-64af-40a3-a29d-fdc28ab57c90" providerId="ADAL" clId="{3E3EB8D8-7D82-474C-8BEF-5CB637BF8C33}" dt="2025-07-01T03:32:52.833" v="89" actId="47"/>
        <pc:sldMkLst>
          <pc:docMk/>
          <pc:sldMk cId="3235713175" sldId="355"/>
        </pc:sldMkLst>
      </pc:sldChg>
      <pc:sldChg chg="del">
        <pc:chgData name="Callan Moroney" userId="02196289-64af-40a3-a29d-fdc28ab57c90" providerId="ADAL" clId="{3E3EB8D8-7D82-474C-8BEF-5CB637BF8C33}" dt="2025-07-01T03:32:52.833" v="89" actId="47"/>
        <pc:sldMkLst>
          <pc:docMk/>
          <pc:sldMk cId="4254745378" sldId="356"/>
        </pc:sldMkLst>
      </pc:sldChg>
      <pc:sldChg chg="del">
        <pc:chgData name="Callan Moroney" userId="02196289-64af-40a3-a29d-fdc28ab57c90" providerId="ADAL" clId="{3E3EB8D8-7D82-474C-8BEF-5CB637BF8C33}" dt="2025-07-01T03:32:52.833" v="89" actId="47"/>
        <pc:sldMkLst>
          <pc:docMk/>
          <pc:sldMk cId="2729289545" sldId="357"/>
        </pc:sldMkLst>
      </pc:sldChg>
      <pc:sldChg chg="del">
        <pc:chgData name="Callan Moroney" userId="02196289-64af-40a3-a29d-fdc28ab57c90" providerId="ADAL" clId="{3E3EB8D8-7D82-474C-8BEF-5CB637BF8C33}" dt="2025-07-01T03:32:52.833" v="89" actId="47"/>
        <pc:sldMkLst>
          <pc:docMk/>
          <pc:sldMk cId="1063542861" sldId="358"/>
        </pc:sldMkLst>
      </pc:sldChg>
      <pc:sldChg chg="del">
        <pc:chgData name="Callan Moroney" userId="02196289-64af-40a3-a29d-fdc28ab57c90" providerId="ADAL" clId="{3E3EB8D8-7D82-474C-8BEF-5CB637BF8C33}" dt="2025-07-01T03:32:52.833" v="89" actId="47"/>
        <pc:sldMkLst>
          <pc:docMk/>
          <pc:sldMk cId="1611928672" sldId="359"/>
        </pc:sldMkLst>
      </pc:sldChg>
      <pc:sldChg chg="add del">
        <pc:chgData name="Callan Moroney" userId="02196289-64af-40a3-a29d-fdc28ab57c90" providerId="ADAL" clId="{3E3EB8D8-7D82-474C-8BEF-5CB637BF8C33}" dt="2025-07-01T03:27:20.575" v="2" actId="47"/>
        <pc:sldMkLst>
          <pc:docMk/>
          <pc:sldMk cId="3225370885" sldId="363"/>
        </pc:sldMkLst>
      </pc:sldChg>
      <pc:sldChg chg="add del">
        <pc:chgData name="Callan Moroney" userId="02196289-64af-40a3-a29d-fdc28ab57c90" providerId="ADAL" clId="{3E3EB8D8-7D82-474C-8BEF-5CB637BF8C33}" dt="2025-07-01T03:27:20.575" v="2" actId="47"/>
        <pc:sldMkLst>
          <pc:docMk/>
          <pc:sldMk cId="298949728" sldId="364"/>
        </pc:sldMkLst>
      </pc:sldChg>
      <pc:sldChg chg="del">
        <pc:chgData name="Callan Moroney" userId="02196289-64af-40a3-a29d-fdc28ab57c90" providerId="ADAL" clId="{3E3EB8D8-7D82-474C-8BEF-5CB637BF8C33}" dt="2025-07-01T03:32:52.833" v="89" actId="47"/>
        <pc:sldMkLst>
          <pc:docMk/>
          <pc:sldMk cId="2925592299" sldId="26365"/>
        </pc:sldMkLst>
      </pc:sldChg>
      <pc:sldChg chg="add del">
        <pc:chgData name="Callan Moroney" userId="02196289-64af-40a3-a29d-fdc28ab57c90" providerId="ADAL" clId="{3E3EB8D8-7D82-474C-8BEF-5CB637BF8C33}" dt="2025-07-01T03:27:20.575" v="2" actId="47"/>
        <pc:sldMkLst>
          <pc:docMk/>
          <pc:sldMk cId="516776027" sldId="26370"/>
        </pc:sldMkLst>
      </pc:sldChg>
      <pc:sldChg chg="add del">
        <pc:chgData name="Callan Moroney" userId="02196289-64af-40a3-a29d-fdc28ab57c90" providerId="ADAL" clId="{3E3EB8D8-7D82-474C-8BEF-5CB637BF8C33}" dt="2025-07-01T03:27:20.575" v="2" actId="47"/>
        <pc:sldMkLst>
          <pc:docMk/>
          <pc:sldMk cId="3367879373" sldId="26374"/>
        </pc:sldMkLst>
      </pc:sldChg>
      <pc:sldChg chg="del">
        <pc:chgData name="Callan Moroney" userId="02196289-64af-40a3-a29d-fdc28ab57c90" providerId="ADAL" clId="{3E3EB8D8-7D82-474C-8BEF-5CB637BF8C33}" dt="2025-07-01T03:32:52.833" v="89" actId="47"/>
        <pc:sldMkLst>
          <pc:docMk/>
          <pc:sldMk cId="707406146" sldId="26375"/>
        </pc:sldMkLst>
      </pc:sldChg>
      <pc:sldChg chg="add del">
        <pc:chgData name="Callan Moroney" userId="02196289-64af-40a3-a29d-fdc28ab57c90" providerId="ADAL" clId="{3E3EB8D8-7D82-474C-8BEF-5CB637BF8C33}" dt="2025-07-01T03:27:20.575" v="2" actId="47"/>
        <pc:sldMkLst>
          <pc:docMk/>
          <pc:sldMk cId="3767787650" sldId="26376"/>
        </pc:sldMkLst>
      </pc:sldChg>
      <pc:sldChg chg="del">
        <pc:chgData name="Callan Moroney" userId="02196289-64af-40a3-a29d-fdc28ab57c90" providerId="ADAL" clId="{3E3EB8D8-7D82-474C-8BEF-5CB637BF8C33}" dt="2025-07-01T03:32:52.833" v="89" actId="47"/>
        <pc:sldMkLst>
          <pc:docMk/>
          <pc:sldMk cId="765675927" sldId="26378"/>
        </pc:sldMkLst>
      </pc:sldChg>
      <pc:sldChg chg="add del">
        <pc:chgData name="Callan Moroney" userId="02196289-64af-40a3-a29d-fdc28ab57c90" providerId="ADAL" clId="{3E3EB8D8-7D82-474C-8BEF-5CB637BF8C33}" dt="2025-07-01T03:27:20.575" v="2" actId="47"/>
        <pc:sldMkLst>
          <pc:docMk/>
          <pc:sldMk cId="2136623728" sldId="26379"/>
        </pc:sldMkLst>
      </pc:sldChg>
      <pc:sldChg chg="add del">
        <pc:chgData name="Callan Moroney" userId="02196289-64af-40a3-a29d-fdc28ab57c90" providerId="ADAL" clId="{3E3EB8D8-7D82-474C-8BEF-5CB637BF8C33}" dt="2025-07-01T03:27:14.821" v="1" actId="2696"/>
        <pc:sldMkLst>
          <pc:docMk/>
          <pc:sldMk cId="3977060110" sldId="26381"/>
        </pc:sldMkLst>
      </pc:sldChg>
      <pc:sldChg chg="del">
        <pc:chgData name="Callan Moroney" userId="02196289-64af-40a3-a29d-fdc28ab57c90" providerId="ADAL" clId="{3E3EB8D8-7D82-474C-8BEF-5CB637BF8C33}" dt="2025-07-01T03:32:52.833" v="89" actId="47"/>
        <pc:sldMkLst>
          <pc:docMk/>
          <pc:sldMk cId="2729786927" sldId="26382"/>
        </pc:sldMkLst>
      </pc:sldChg>
      <pc:sldChg chg="del">
        <pc:chgData name="Callan Moroney" userId="02196289-64af-40a3-a29d-fdc28ab57c90" providerId="ADAL" clId="{3E3EB8D8-7D82-474C-8BEF-5CB637BF8C33}" dt="2025-07-01T03:32:52.833" v="89" actId="47"/>
        <pc:sldMkLst>
          <pc:docMk/>
          <pc:sldMk cId="2597034678" sldId="26384"/>
        </pc:sldMkLst>
      </pc:sldChg>
      <pc:sldChg chg="del">
        <pc:chgData name="Callan Moroney" userId="02196289-64af-40a3-a29d-fdc28ab57c90" providerId="ADAL" clId="{3E3EB8D8-7D82-474C-8BEF-5CB637BF8C33}" dt="2025-07-01T03:32:52.833" v="89" actId="47"/>
        <pc:sldMkLst>
          <pc:docMk/>
          <pc:sldMk cId="181663965" sldId="26385"/>
        </pc:sldMkLst>
      </pc:sldChg>
      <pc:sldChg chg="del">
        <pc:chgData name="Callan Moroney" userId="02196289-64af-40a3-a29d-fdc28ab57c90" providerId="ADAL" clId="{3E3EB8D8-7D82-474C-8BEF-5CB637BF8C33}" dt="2025-07-01T03:32:52.833" v="89" actId="47"/>
        <pc:sldMkLst>
          <pc:docMk/>
          <pc:sldMk cId="1447528204" sldId="26386"/>
        </pc:sldMkLst>
      </pc:sldChg>
      <pc:sldChg chg="del">
        <pc:chgData name="Callan Moroney" userId="02196289-64af-40a3-a29d-fdc28ab57c90" providerId="ADAL" clId="{3E3EB8D8-7D82-474C-8BEF-5CB637BF8C33}" dt="2025-07-01T03:32:52.833" v="89" actId="47"/>
        <pc:sldMkLst>
          <pc:docMk/>
          <pc:sldMk cId="61420684" sldId="26387"/>
        </pc:sldMkLst>
      </pc:sldChg>
      <pc:sldChg chg="del">
        <pc:chgData name="Callan Moroney" userId="02196289-64af-40a3-a29d-fdc28ab57c90" providerId="ADAL" clId="{3E3EB8D8-7D82-474C-8BEF-5CB637BF8C33}" dt="2025-07-01T03:32:52.833" v="89" actId="47"/>
        <pc:sldMkLst>
          <pc:docMk/>
          <pc:sldMk cId="4183656278" sldId="26388"/>
        </pc:sldMkLst>
      </pc:sldChg>
      <pc:sldChg chg="del">
        <pc:chgData name="Callan Moroney" userId="02196289-64af-40a3-a29d-fdc28ab57c90" providerId="ADAL" clId="{3E3EB8D8-7D82-474C-8BEF-5CB637BF8C33}" dt="2025-07-01T03:32:52.833" v="89" actId="47"/>
        <pc:sldMkLst>
          <pc:docMk/>
          <pc:sldMk cId="2137746584" sldId="26389"/>
        </pc:sldMkLst>
      </pc:sldChg>
      <pc:sldChg chg="del">
        <pc:chgData name="Callan Moroney" userId="02196289-64af-40a3-a29d-fdc28ab57c90" providerId="ADAL" clId="{3E3EB8D8-7D82-474C-8BEF-5CB637BF8C33}" dt="2025-07-01T03:32:52.833" v="89" actId="47"/>
        <pc:sldMkLst>
          <pc:docMk/>
          <pc:sldMk cId="314340932" sldId="26390"/>
        </pc:sldMkLst>
      </pc:sldChg>
      <pc:sldChg chg="del">
        <pc:chgData name="Callan Moroney" userId="02196289-64af-40a3-a29d-fdc28ab57c90" providerId="ADAL" clId="{3E3EB8D8-7D82-474C-8BEF-5CB637BF8C33}" dt="2025-07-01T03:32:52.833" v="89" actId="47"/>
        <pc:sldMkLst>
          <pc:docMk/>
          <pc:sldMk cId="3368890121" sldId="26391"/>
        </pc:sldMkLst>
      </pc:sldChg>
      <pc:sldChg chg="del">
        <pc:chgData name="Callan Moroney" userId="02196289-64af-40a3-a29d-fdc28ab57c90" providerId="ADAL" clId="{3E3EB8D8-7D82-474C-8BEF-5CB637BF8C33}" dt="2025-07-01T03:32:52.833" v="89" actId="47"/>
        <pc:sldMkLst>
          <pc:docMk/>
          <pc:sldMk cId="620338910" sldId="26392"/>
        </pc:sldMkLst>
      </pc:sldChg>
      <pc:sldChg chg="del">
        <pc:chgData name="Callan Moroney" userId="02196289-64af-40a3-a29d-fdc28ab57c90" providerId="ADAL" clId="{3E3EB8D8-7D82-474C-8BEF-5CB637BF8C33}" dt="2025-07-01T03:32:52.833" v="89" actId="47"/>
        <pc:sldMkLst>
          <pc:docMk/>
          <pc:sldMk cId="3142994722" sldId="26393"/>
        </pc:sldMkLst>
      </pc:sldChg>
      <pc:sldChg chg="add del">
        <pc:chgData name="Callan Moroney" userId="02196289-64af-40a3-a29d-fdc28ab57c90" providerId="ADAL" clId="{3E3EB8D8-7D82-474C-8BEF-5CB637BF8C33}" dt="2025-07-01T03:27:20.575" v="2" actId="47"/>
        <pc:sldMkLst>
          <pc:docMk/>
          <pc:sldMk cId="2721194167" sldId="26396"/>
        </pc:sldMkLst>
      </pc:sldChg>
      <pc:sldChg chg="del">
        <pc:chgData name="Callan Moroney" userId="02196289-64af-40a3-a29d-fdc28ab57c90" providerId="ADAL" clId="{3E3EB8D8-7D82-474C-8BEF-5CB637BF8C33}" dt="2025-07-01T03:32:52.833" v="89" actId="47"/>
        <pc:sldMkLst>
          <pc:docMk/>
          <pc:sldMk cId="2571092156" sldId="26397"/>
        </pc:sldMkLst>
      </pc:sldChg>
      <pc:sldChg chg="del">
        <pc:chgData name="Callan Moroney" userId="02196289-64af-40a3-a29d-fdc28ab57c90" providerId="ADAL" clId="{3E3EB8D8-7D82-474C-8BEF-5CB637BF8C33}" dt="2025-07-01T03:32:52.833" v="89" actId="47"/>
        <pc:sldMkLst>
          <pc:docMk/>
          <pc:sldMk cId="831675380" sldId="26398"/>
        </pc:sldMkLst>
      </pc:sldChg>
      <pc:sldChg chg="modSp add mod modNotesTx">
        <pc:chgData name="Callan Moroney" userId="02196289-64af-40a3-a29d-fdc28ab57c90" providerId="ADAL" clId="{3E3EB8D8-7D82-474C-8BEF-5CB637BF8C33}" dt="2025-07-01T03:31:48.087" v="87" actId="114"/>
        <pc:sldMkLst>
          <pc:docMk/>
          <pc:sldMk cId="2915674295" sldId="26424"/>
        </pc:sldMkLst>
      </pc:sldChg>
      <pc:sldChg chg="del">
        <pc:chgData name="Callan Moroney" userId="02196289-64af-40a3-a29d-fdc28ab57c90" providerId="ADAL" clId="{3E3EB8D8-7D82-474C-8BEF-5CB637BF8C33}" dt="2025-07-01T03:32:52.833" v="89" actId="47"/>
        <pc:sldMkLst>
          <pc:docMk/>
          <pc:sldMk cId="956634418" sldId="26487"/>
        </pc:sldMkLst>
      </pc:sldChg>
      <pc:sldChg chg="delSp modSp mod">
        <pc:chgData name="Callan Moroney" userId="02196289-64af-40a3-a29d-fdc28ab57c90" providerId="ADAL" clId="{3E3EB8D8-7D82-474C-8BEF-5CB637BF8C33}" dt="2025-07-01T03:28:52.667" v="58" actId="20577"/>
        <pc:sldMkLst>
          <pc:docMk/>
          <pc:sldMk cId="2212264922" sldId="26505"/>
        </pc:sldMkLst>
        <pc:spChg chg="mod">
          <ac:chgData name="Callan Moroney" userId="02196289-64af-40a3-a29d-fdc28ab57c90" providerId="ADAL" clId="{3E3EB8D8-7D82-474C-8BEF-5CB637BF8C33}" dt="2025-07-01T03:28:18.429" v="9" actId="114"/>
          <ac:spMkLst>
            <pc:docMk/>
            <pc:sldMk cId="2212264922" sldId="26505"/>
            <ac:spMk id="3" creationId="{2EF38185-B00A-9878-8E80-7D55E5647711}"/>
          </ac:spMkLst>
        </pc:spChg>
        <pc:spChg chg="mod">
          <ac:chgData name="Callan Moroney" userId="02196289-64af-40a3-a29d-fdc28ab57c90" providerId="ADAL" clId="{3E3EB8D8-7D82-474C-8BEF-5CB637BF8C33}" dt="2025-07-01T03:28:52.667" v="58" actId="20577"/>
          <ac:spMkLst>
            <pc:docMk/>
            <pc:sldMk cId="2212264922" sldId="26505"/>
            <ac:spMk id="10" creationId="{CA5E7E5A-B4C4-F5B9-98E5-6C838D018316}"/>
          </ac:spMkLst>
        </pc:spChg>
        <pc:spChg chg="mod">
          <ac:chgData name="Callan Moroney" userId="02196289-64af-40a3-a29d-fdc28ab57c90" providerId="ADAL" clId="{3E3EB8D8-7D82-474C-8BEF-5CB637BF8C33}" dt="2025-07-01T03:28:28.905" v="16" actId="20577"/>
          <ac:spMkLst>
            <pc:docMk/>
            <pc:sldMk cId="2212264922" sldId="26505"/>
            <ac:spMk id="11" creationId="{3D12AD43-6748-1D46-1B69-DCBF45A45856}"/>
          </ac:spMkLst>
        </pc:spChg>
      </pc:sldChg>
      <pc:sldChg chg="del">
        <pc:chgData name="Callan Moroney" userId="02196289-64af-40a3-a29d-fdc28ab57c90" providerId="ADAL" clId="{3E3EB8D8-7D82-474C-8BEF-5CB637BF8C33}" dt="2025-07-01T03:32:52.833" v="89" actId="47"/>
        <pc:sldMkLst>
          <pc:docMk/>
          <pc:sldMk cId="2430753580" sldId="26507"/>
        </pc:sldMkLst>
      </pc:sldChg>
      <pc:sldChg chg="del">
        <pc:chgData name="Callan Moroney" userId="02196289-64af-40a3-a29d-fdc28ab57c90" providerId="ADAL" clId="{3E3EB8D8-7D82-474C-8BEF-5CB637BF8C33}" dt="2025-07-01T03:32:52.833" v="89" actId="47"/>
        <pc:sldMkLst>
          <pc:docMk/>
          <pc:sldMk cId="2203881179" sldId="26508"/>
        </pc:sldMkLst>
      </pc:sldChg>
      <pc:sldChg chg="del">
        <pc:chgData name="Callan Moroney" userId="02196289-64af-40a3-a29d-fdc28ab57c90" providerId="ADAL" clId="{3E3EB8D8-7D82-474C-8BEF-5CB637BF8C33}" dt="2025-07-01T03:32:52.833" v="89" actId="47"/>
        <pc:sldMkLst>
          <pc:docMk/>
          <pc:sldMk cId="3741996897" sldId="26519"/>
        </pc:sldMkLst>
      </pc:sldChg>
      <pc:sldChg chg="del">
        <pc:chgData name="Callan Moroney" userId="02196289-64af-40a3-a29d-fdc28ab57c90" providerId="ADAL" clId="{3E3EB8D8-7D82-474C-8BEF-5CB637BF8C33}" dt="2025-07-01T03:32:52.833" v="89" actId="47"/>
        <pc:sldMkLst>
          <pc:docMk/>
          <pc:sldMk cId="2779317629" sldId="26520"/>
        </pc:sldMkLst>
      </pc:sldChg>
      <pc:sldChg chg="del">
        <pc:chgData name="Callan Moroney" userId="02196289-64af-40a3-a29d-fdc28ab57c90" providerId="ADAL" clId="{3E3EB8D8-7D82-474C-8BEF-5CB637BF8C33}" dt="2025-07-01T03:32:52.833" v="89" actId="47"/>
        <pc:sldMkLst>
          <pc:docMk/>
          <pc:sldMk cId="3189389266" sldId="26521"/>
        </pc:sldMkLst>
      </pc:sldChg>
      <pc:sldChg chg="del">
        <pc:chgData name="Callan Moroney" userId="02196289-64af-40a3-a29d-fdc28ab57c90" providerId="ADAL" clId="{3E3EB8D8-7D82-474C-8BEF-5CB637BF8C33}" dt="2025-07-01T03:32:52.833" v="89" actId="47"/>
        <pc:sldMkLst>
          <pc:docMk/>
          <pc:sldMk cId="888574728" sldId="26522"/>
        </pc:sldMkLst>
      </pc:sldChg>
      <pc:sldChg chg="del">
        <pc:chgData name="Callan Moroney" userId="02196289-64af-40a3-a29d-fdc28ab57c90" providerId="ADAL" clId="{3E3EB8D8-7D82-474C-8BEF-5CB637BF8C33}" dt="2025-07-01T03:32:52.833" v="89" actId="47"/>
        <pc:sldMkLst>
          <pc:docMk/>
          <pc:sldMk cId="1493069099" sldId="26523"/>
        </pc:sldMkLst>
      </pc:sldChg>
      <pc:sldChg chg="del">
        <pc:chgData name="Callan Moroney" userId="02196289-64af-40a3-a29d-fdc28ab57c90" providerId="ADAL" clId="{3E3EB8D8-7D82-474C-8BEF-5CB637BF8C33}" dt="2025-07-01T03:32:52.833" v="89" actId="47"/>
        <pc:sldMkLst>
          <pc:docMk/>
          <pc:sldMk cId="1423114052" sldId="26524"/>
        </pc:sldMkLst>
      </pc:sldChg>
      <pc:sldChg chg="del">
        <pc:chgData name="Callan Moroney" userId="02196289-64af-40a3-a29d-fdc28ab57c90" providerId="ADAL" clId="{3E3EB8D8-7D82-474C-8BEF-5CB637BF8C33}" dt="2025-07-01T03:32:52.833" v="89" actId="47"/>
        <pc:sldMkLst>
          <pc:docMk/>
          <pc:sldMk cId="2953233483" sldId="26525"/>
        </pc:sldMkLst>
      </pc:sldChg>
      <pc:sldChg chg="del">
        <pc:chgData name="Callan Moroney" userId="02196289-64af-40a3-a29d-fdc28ab57c90" providerId="ADAL" clId="{3E3EB8D8-7D82-474C-8BEF-5CB637BF8C33}" dt="2025-07-01T03:32:52.833" v="89" actId="47"/>
        <pc:sldMkLst>
          <pc:docMk/>
          <pc:sldMk cId="489957838" sldId="26526"/>
        </pc:sldMkLst>
      </pc:sldChg>
      <pc:sldChg chg="del">
        <pc:chgData name="Callan Moroney" userId="02196289-64af-40a3-a29d-fdc28ab57c90" providerId="ADAL" clId="{3E3EB8D8-7D82-474C-8BEF-5CB637BF8C33}" dt="2025-07-01T03:32:52.833" v="89" actId="47"/>
        <pc:sldMkLst>
          <pc:docMk/>
          <pc:sldMk cId="3161678575" sldId="26527"/>
        </pc:sldMkLst>
      </pc:sldChg>
      <pc:sldChg chg="del">
        <pc:chgData name="Callan Moroney" userId="02196289-64af-40a3-a29d-fdc28ab57c90" providerId="ADAL" clId="{3E3EB8D8-7D82-474C-8BEF-5CB637BF8C33}" dt="2025-07-01T03:32:52.833" v="89" actId="47"/>
        <pc:sldMkLst>
          <pc:docMk/>
          <pc:sldMk cId="3981404037" sldId="26528"/>
        </pc:sldMkLst>
      </pc:sldChg>
      <pc:sldChg chg="del">
        <pc:chgData name="Callan Moroney" userId="02196289-64af-40a3-a29d-fdc28ab57c90" providerId="ADAL" clId="{3E3EB8D8-7D82-474C-8BEF-5CB637BF8C33}" dt="2025-07-01T03:31:29.388" v="84" actId="2696"/>
        <pc:sldMkLst>
          <pc:docMk/>
          <pc:sldMk cId="2424848654" sldId="26530"/>
        </pc:sldMkLst>
      </pc:sldChg>
      <pc:sldChg chg="del">
        <pc:chgData name="Callan Moroney" userId="02196289-64af-40a3-a29d-fdc28ab57c90" providerId="ADAL" clId="{3E3EB8D8-7D82-474C-8BEF-5CB637BF8C33}" dt="2025-07-01T03:31:29.388" v="84" actId="2696"/>
        <pc:sldMkLst>
          <pc:docMk/>
          <pc:sldMk cId="3050758658" sldId="26531"/>
        </pc:sldMkLst>
      </pc:sldChg>
      <pc:sldChg chg="modSp mod">
        <pc:chgData name="Callan Moroney" userId="02196289-64af-40a3-a29d-fdc28ab57c90" providerId="ADAL" clId="{3E3EB8D8-7D82-474C-8BEF-5CB637BF8C33}" dt="2025-07-01T03:32:00.416" v="88" actId="114"/>
        <pc:sldMkLst>
          <pc:docMk/>
          <pc:sldMk cId="933707040" sldId="26532"/>
        </pc:sldMkLst>
      </pc:sldChg>
      <pc:sldMasterChg chg="addSldLayout delSldLayout">
        <pc:chgData name="Callan Moroney" userId="02196289-64af-40a3-a29d-fdc28ab57c90" providerId="ADAL" clId="{3E3EB8D8-7D82-474C-8BEF-5CB637BF8C33}" dt="2025-07-01T03:32:52.833" v="89" actId="47"/>
        <pc:sldMasterMkLst>
          <pc:docMk/>
          <pc:sldMasterMk cId="4123316428" sldId="2147483660"/>
        </pc:sldMasterMkLst>
        <pc:sldLayoutChg chg="del">
          <pc:chgData name="Callan Moroney" userId="02196289-64af-40a3-a29d-fdc28ab57c90" providerId="ADAL" clId="{3E3EB8D8-7D82-474C-8BEF-5CB637BF8C33}" dt="2025-07-01T03:32:52.833" v="89" actId="47"/>
          <pc:sldLayoutMkLst>
            <pc:docMk/>
            <pc:sldMasterMk cId="4123316428" sldId="2147483660"/>
            <pc:sldLayoutMk cId="4257887512" sldId="2147483745"/>
          </pc:sldLayoutMkLst>
        </pc:sldLayoutChg>
        <pc:sldLayoutChg chg="add del">
          <pc:chgData name="Callan Moroney" userId="02196289-64af-40a3-a29d-fdc28ab57c90" providerId="ADAL" clId="{3E3EB8D8-7D82-474C-8BEF-5CB637BF8C33}" dt="2025-07-01T03:27:14.821" v="1" actId="2696"/>
          <pc:sldLayoutMkLst>
            <pc:docMk/>
            <pc:sldMasterMk cId="832342596" sldId="2147483751"/>
            <pc:sldLayoutMk cId="1660365692" sldId="2147483747"/>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698729405" sldId="2147483749"/>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1939397921" sldId="2147483751"/>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2088524547" sldId="2147483752"/>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100964352" sldId="2147483753"/>
          </pc:sldLayoutMkLst>
        </pc:sldLayoutChg>
        <pc:sldLayoutChg chg="del">
          <pc:chgData name="Callan Moroney" userId="02196289-64af-40a3-a29d-fdc28ab57c90" providerId="ADAL" clId="{3E3EB8D8-7D82-474C-8BEF-5CB637BF8C33}" dt="2025-07-01T03:31:29.388" v="84" actId="2696"/>
          <pc:sldLayoutMkLst>
            <pc:docMk/>
            <pc:sldMasterMk cId="4123316428" sldId="2147483660"/>
            <pc:sldLayoutMk cId="4138056736" sldId="2147483754"/>
          </pc:sldLayoutMkLst>
        </pc:sldLayoutChg>
        <pc:sldLayoutChg chg="del">
          <pc:chgData name="Callan Moroney" userId="02196289-64af-40a3-a29d-fdc28ab57c90" providerId="ADAL" clId="{3E3EB8D8-7D82-474C-8BEF-5CB637BF8C33}" dt="2025-07-01T03:32:52.833" v="89" actId="47"/>
          <pc:sldLayoutMkLst>
            <pc:docMk/>
            <pc:sldMasterMk cId="4123316428" sldId="2147483660"/>
            <pc:sldLayoutMk cId="4235899040" sldId="2147483755"/>
          </pc:sldLayoutMkLst>
        </pc:sldLayoutChg>
      </pc:sldMasterChg>
    </pc:docChg>
  </pc:docChgLst>
  <pc:docChgLst>
    <pc:chgData name="Callan Moroney" userId="02196289-64af-40a3-a29d-fdc28ab57c90" providerId="ADAL" clId="{3A0CC572-E237-4BB3-BAFD-17D6A543865A}"/>
    <pc:docChg chg="custSel addSld modSld modSection">
      <pc:chgData name="Callan Moroney" userId="02196289-64af-40a3-a29d-fdc28ab57c90" providerId="ADAL" clId="{3A0CC572-E237-4BB3-BAFD-17D6A543865A}" dt="2025-06-26T05:44:22.791" v="152" actId="20577"/>
      <pc:docMkLst>
        <pc:docMk/>
      </pc:docMkLst>
      <pc:sldChg chg="modSp mod">
        <pc:chgData name="Callan Moroney" userId="02196289-64af-40a3-a29d-fdc28ab57c90" providerId="ADAL" clId="{3A0CC572-E237-4BB3-BAFD-17D6A543865A}" dt="2025-06-26T05:32:34.061" v="12" actId="20577"/>
        <pc:sldMkLst>
          <pc:docMk/>
          <pc:sldMk cId="2212264922" sldId="26505"/>
        </pc:sldMkLst>
        <pc:spChg chg="mod">
          <ac:chgData name="Callan Moroney" userId="02196289-64af-40a3-a29d-fdc28ab57c90" providerId="ADAL" clId="{3A0CC572-E237-4BB3-BAFD-17D6A543865A}" dt="2025-06-26T05:32:34.061" v="12" actId="20577"/>
          <ac:spMkLst>
            <pc:docMk/>
            <pc:sldMk cId="2212264922" sldId="26505"/>
            <ac:spMk id="10" creationId="{CA5E7E5A-B4C4-F5B9-98E5-6C838D018316}"/>
          </ac:spMkLst>
        </pc:spChg>
      </pc:sldChg>
      <pc:sldChg chg="addSp modSp new mod modClrScheme chgLayout">
        <pc:chgData name="Callan Moroney" userId="02196289-64af-40a3-a29d-fdc28ab57c90" providerId="ADAL" clId="{3A0CC572-E237-4BB3-BAFD-17D6A543865A}" dt="2025-06-26T05:44:22.791" v="152" actId="20577"/>
        <pc:sldMkLst>
          <pc:docMk/>
          <pc:sldMk cId="943094706" sldId="26570"/>
        </pc:sldMkLst>
      </pc:sldChg>
    </pc:docChg>
  </pc:docChgLst>
  <pc:docChgLst>
    <pc:chgData name="Jowen Hillyer (Jowen Hillyer)" userId="9f74e7ff-3169-4a46-81ce-488cc235c101" providerId="ADAL" clId="{F7697120-4A19-4B63-859C-AB73414B8DCD}"/>
    <pc:docChg chg="undo custSel addSld delSld modSld sldOrd modSection">
      <pc:chgData name="Jowen Hillyer (Jowen Hillyer)" userId="9f74e7ff-3169-4a46-81ce-488cc235c101" providerId="ADAL" clId="{F7697120-4A19-4B63-859C-AB73414B8DCD}" dt="2025-06-27T04:16:28.774" v="5718" actId="20577"/>
      <pc:docMkLst>
        <pc:docMk/>
      </pc:docMkLst>
      <pc:sldChg chg="modSp mod">
        <pc:chgData name="Jowen Hillyer (Jowen Hillyer)" userId="9f74e7ff-3169-4a46-81ce-488cc235c101" providerId="ADAL" clId="{F7697120-4A19-4B63-859C-AB73414B8DCD}" dt="2025-06-25T01:31:17.015" v="81" actId="20577"/>
        <pc:sldMkLst>
          <pc:docMk/>
          <pc:sldMk cId="2212264922" sldId="26505"/>
        </pc:sldMkLst>
        <pc:spChg chg="mod">
          <ac:chgData name="Jowen Hillyer (Jowen Hillyer)" userId="9f74e7ff-3169-4a46-81ce-488cc235c101" providerId="ADAL" clId="{F7697120-4A19-4B63-859C-AB73414B8DCD}" dt="2025-06-25T01:30:51.558" v="41" actId="20577"/>
          <ac:spMkLst>
            <pc:docMk/>
            <pc:sldMk cId="2212264922" sldId="26505"/>
            <ac:spMk id="3" creationId="{2EF38185-B00A-9878-8E80-7D55E5647711}"/>
          </ac:spMkLst>
        </pc:spChg>
        <pc:spChg chg="mod">
          <ac:chgData name="Jowen Hillyer (Jowen Hillyer)" userId="9f74e7ff-3169-4a46-81ce-488cc235c101" providerId="ADAL" clId="{F7697120-4A19-4B63-859C-AB73414B8DCD}" dt="2025-06-25T01:31:13.052" v="79" actId="20577"/>
          <ac:spMkLst>
            <pc:docMk/>
            <pc:sldMk cId="2212264922" sldId="26505"/>
            <ac:spMk id="10" creationId="{CA5E7E5A-B4C4-F5B9-98E5-6C838D018316}"/>
          </ac:spMkLst>
        </pc:spChg>
        <pc:spChg chg="mod">
          <ac:chgData name="Jowen Hillyer (Jowen Hillyer)" userId="9f74e7ff-3169-4a46-81ce-488cc235c101" providerId="ADAL" clId="{F7697120-4A19-4B63-859C-AB73414B8DCD}" dt="2025-06-25T01:31:01.096" v="58" actId="20577"/>
          <ac:spMkLst>
            <pc:docMk/>
            <pc:sldMk cId="2212264922" sldId="26505"/>
            <ac:spMk id="11" creationId="{3D12AD43-6748-1D46-1B69-DCBF45A45856}"/>
          </ac:spMkLst>
        </pc:spChg>
      </pc:sldChg>
      <pc:sldChg chg="modSp mod">
        <pc:chgData name="Jowen Hillyer (Jowen Hillyer)" userId="9f74e7ff-3169-4a46-81ce-488cc235c101" providerId="ADAL" clId="{F7697120-4A19-4B63-859C-AB73414B8DCD}" dt="2025-06-26T22:51:58.578" v="4749" actId="20577"/>
        <pc:sldMkLst>
          <pc:docMk/>
          <pc:sldMk cId="3484532202" sldId="26506"/>
        </pc:sldMkLst>
      </pc:sldChg>
      <pc:sldChg chg="ord">
        <pc:chgData name="Jowen Hillyer (Jowen Hillyer)" userId="9f74e7ff-3169-4a46-81ce-488cc235c101" providerId="ADAL" clId="{F7697120-4A19-4B63-859C-AB73414B8DCD}" dt="2025-06-25T22:56:07.747" v="1592"/>
        <pc:sldMkLst>
          <pc:docMk/>
          <pc:sldMk cId="2666771251" sldId="26517"/>
        </pc:sldMkLst>
      </pc:sldChg>
      <pc:sldChg chg="modNotes modNotesTx">
        <pc:chgData name="Jowen Hillyer (Jowen Hillyer)" userId="9f74e7ff-3169-4a46-81ce-488cc235c101" providerId="ADAL" clId="{F7697120-4A19-4B63-859C-AB73414B8DCD}" dt="2025-06-27T04:11:51.609" v="5711" actId="20577"/>
        <pc:sldMkLst>
          <pc:docMk/>
          <pc:sldMk cId="1838929774" sldId="26533"/>
        </pc:sldMkLst>
      </pc:sldChg>
      <pc:sldChg chg="modSp mod">
        <pc:chgData name="Jowen Hillyer (Jowen Hillyer)" userId="9f74e7ff-3169-4a46-81ce-488cc235c101" providerId="ADAL" clId="{F7697120-4A19-4B63-859C-AB73414B8DCD}" dt="2025-06-25T04:52:19.219" v="1586" actId="113"/>
        <pc:sldMkLst>
          <pc:docMk/>
          <pc:sldMk cId="615987398" sldId="26534"/>
        </pc:sldMkLst>
      </pc:sldChg>
      <pc:sldChg chg="modSp mod modAnim modNotes modNotesTx">
        <pc:chgData name="Jowen Hillyer (Jowen Hillyer)" userId="9f74e7ff-3169-4a46-81ce-488cc235c101" providerId="ADAL" clId="{F7697120-4A19-4B63-859C-AB73414B8DCD}" dt="2025-06-26T00:56:45.923" v="2566"/>
        <pc:sldMkLst>
          <pc:docMk/>
          <pc:sldMk cId="2460192485" sldId="26537"/>
        </pc:sldMkLst>
      </pc:sldChg>
      <pc:sldChg chg="addSp delSp modSp new add del mod modNotesTx">
        <pc:chgData name="Jowen Hillyer (Jowen Hillyer)" userId="9f74e7ff-3169-4a46-81ce-488cc235c101" providerId="ADAL" clId="{F7697120-4A19-4B63-859C-AB73414B8DCD}" dt="2025-06-26T00:42:10.921" v="2541" actId="2696"/>
        <pc:sldMkLst>
          <pc:docMk/>
          <pc:sldMk cId="1118773442" sldId="26538"/>
        </pc:sldMkLst>
      </pc:sldChg>
      <pc:sldChg chg="addSp delSp modSp new mod modNotesTx">
        <pc:chgData name="Jowen Hillyer (Jowen Hillyer)" userId="9f74e7ff-3169-4a46-81ce-488cc235c101" providerId="ADAL" clId="{F7697120-4A19-4B63-859C-AB73414B8DCD}" dt="2025-06-25T02:26:33.577" v="296" actId="5793"/>
        <pc:sldMkLst>
          <pc:docMk/>
          <pc:sldMk cId="4183945868" sldId="26539"/>
        </pc:sldMkLst>
      </pc:sldChg>
      <pc:sldChg chg="addSp delSp modSp new mod ord modAnim modNotes modNotesTx">
        <pc:chgData name="Jowen Hillyer (Jowen Hillyer)" userId="9f74e7ff-3169-4a46-81ce-488cc235c101" providerId="ADAL" clId="{F7697120-4A19-4B63-859C-AB73414B8DCD}" dt="2025-06-27T04:11:17.965" v="5704"/>
        <pc:sldMkLst>
          <pc:docMk/>
          <pc:sldMk cId="917327554" sldId="26540"/>
        </pc:sldMkLst>
        <pc:spChg chg="mod">
          <ac:chgData name="Jowen Hillyer (Jowen Hillyer)" userId="9f74e7ff-3169-4a46-81ce-488cc235c101" providerId="ADAL" clId="{F7697120-4A19-4B63-859C-AB73414B8DCD}" dt="2025-06-25T02:27:21.024" v="317" actId="20577"/>
          <ac:spMkLst>
            <pc:docMk/>
            <pc:sldMk cId="917327554" sldId="26540"/>
            <ac:spMk id="2" creationId="{A047DB33-DFD2-CBB6-9053-CAE15600F346}"/>
          </ac:spMkLst>
        </pc:spChg>
      </pc:sldChg>
      <pc:sldChg chg="modSp new mod modAnim modNotesTx">
        <pc:chgData name="Jowen Hillyer (Jowen Hillyer)" userId="9f74e7ff-3169-4a46-81ce-488cc235c101" providerId="ADAL" clId="{F7697120-4A19-4B63-859C-AB73414B8DCD}" dt="2025-06-25T04:52:45.659" v="1590"/>
        <pc:sldMkLst>
          <pc:docMk/>
          <pc:sldMk cId="2431175856" sldId="26541"/>
        </pc:sldMkLst>
      </pc:sldChg>
      <pc:sldChg chg="addSp delSp modSp new mod modClrScheme modAnim chgLayout modNotes modNotesTx">
        <pc:chgData name="Jowen Hillyer (Jowen Hillyer)" userId="9f74e7ff-3169-4a46-81ce-488cc235c101" providerId="ADAL" clId="{F7697120-4A19-4B63-859C-AB73414B8DCD}" dt="2025-06-27T04:11:25.412" v="5705"/>
        <pc:sldMkLst>
          <pc:docMk/>
          <pc:sldMk cId="2025488453" sldId="26542"/>
        </pc:sldMkLst>
      </pc:sldChg>
      <pc:sldChg chg="addSp delSp modSp new mod delAnim modAnim modNotesTx">
        <pc:chgData name="Jowen Hillyer (Jowen Hillyer)" userId="9f74e7ff-3169-4a46-81ce-488cc235c101" providerId="ADAL" clId="{F7697120-4A19-4B63-859C-AB73414B8DCD}" dt="2025-06-25T04:28:59.783" v="1284" actId="1076"/>
        <pc:sldMkLst>
          <pc:docMk/>
          <pc:sldMk cId="3655619825" sldId="26543"/>
        </pc:sldMkLst>
        <pc:spChg chg="mod">
          <ac:chgData name="Jowen Hillyer (Jowen Hillyer)" userId="9f74e7ff-3169-4a46-81ce-488cc235c101" providerId="ADAL" clId="{F7697120-4A19-4B63-859C-AB73414B8DCD}" dt="2025-06-25T04:28:22.365" v="1256" actId="20577"/>
          <ac:spMkLst>
            <pc:docMk/>
            <pc:sldMk cId="3655619825" sldId="26543"/>
            <ac:spMk id="2" creationId="{FEBC398C-93B2-3BFB-4543-3FA956DFA0B4}"/>
          </ac:spMkLst>
        </pc:spChg>
        <pc:spChg chg="mod">
          <ac:chgData name="Jowen Hillyer (Jowen Hillyer)" userId="9f74e7ff-3169-4a46-81ce-488cc235c101" providerId="ADAL" clId="{F7697120-4A19-4B63-859C-AB73414B8DCD}" dt="2025-06-25T04:28:59.783" v="1284" actId="1076"/>
          <ac:spMkLst>
            <pc:docMk/>
            <pc:sldMk cId="3655619825" sldId="26543"/>
            <ac:spMk id="3" creationId="{43376047-1193-BFB4-D7F5-D0D3CCA7AD24}"/>
          </ac:spMkLst>
        </pc:spChg>
        <pc:spChg chg="mod">
          <ac:chgData name="Jowen Hillyer (Jowen Hillyer)" userId="9f74e7ff-3169-4a46-81ce-488cc235c101" providerId="ADAL" clId="{F7697120-4A19-4B63-859C-AB73414B8DCD}" dt="2025-06-25T04:28:30.203" v="1281" actId="20577"/>
          <ac:spMkLst>
            <pc:docMk/>
            <pc:sldMk cId="3655619825" sldId="26543"/>
            <ac:spMk id="5" creationId="{E098B1EE-4A86-91A8-53CB-2E87157BC259}"/>
          </ac:spMkLst>
        </pc:spChg>
      </pc:sldChg>
      <pc:sldChg chg="addSp delSp modSp new mod modAnim modNotes modNotesTx">
        <pc:chgData name="Jowen Hillyer (Jowen Hillyer)" userId="9f74e7ff-3169-4a46-81ce-488cc235c101" providerId="ADAL" clId="{F7697120-4A19-4B63-859C-AB73414B8DCD}" dt="2025-06-27T04:11:25.412" v="5705"/>
        <pc:sldMkLst>
          <pc:docMk/>
          <pc:sldMk cId="430837369" sldId="26544"/>
        </pc:sldMkLst>
      </pc:sldChg>
      <pc:sldChg chg="addSp delSp modSp new mod modClrScheme chgLayout">
        <pc:chgData name="Jowen Hillyer (Jowen Hillyer)" userId="9f74e7ff-3169-4a46-81ce-488cc235c101" providerId="ADAL" clId="{F7697120-4A19-4B63-859C-AB73414B8DCD}" dt="2025-06-25T23:16:13.078" v="1652" actId="26606"/>
        <pc:sldMkLst>
          <pc:docMk/>
          <pc:sldMk cId="384018339" sldId="26545"/>
        </pc:sldMkLst>
      </pc:sldChg>
      <pc:sldChg chg="new del">
        <pc:chgData name="Jowen Hillyer (Jowen Hillyer)" userId="9f74e7ff-3169-4a46-81ce-488cc235c101" providerId="ADAL" clId="{F7697120-4A19-4B63-859C-AB73414B8DCD}" dt="2025-06-25T04:43:15.830" v="1584" actId="2696"/>
        <pc:sldMkLst>
          <pc:docMk/>
          <pc:sldMk cId="1685721092" sldId="26545"/>
        </pc:sldMkLst>
      </pc:sldChg>
      <pc:sldChg chg="addSp delSp modSp new mod modClrScheme chgLayout modNotesTx">
        <pc:chgData name="Jowen Hillyer (Jowen Hillyer)" userId="9f74e7ff-3169-4a46-81ce-488cc235c101" providerId="ADAL" clId="{F7697120-4A19-4B63-859C-AB73414B8DCD}" dt="2025-06-26T05:14:15.278" v="4225" actId="113"/>
        <pc:sldMkLst>
          <pc:docMk/>
          <pc:sldMk cId="3623238843" sldId="26546"/>
        </pc:sldMkLst>
        <pc:spChg chg="add mod ord">
          <ac:chgData name="Jowen Hillyer (Jowen Hillyer)" userId="9f74e7ff-3169-4a46-81ce-488cc235c101" providerId="ADAL" clId="{F7697120-4A19-4B63-859C-AB73414B8DCD}" dt="2025-06-26T05:07:28.372" v="4084" actId="20577"/>
          <ac:spMkLst>
            <pc:docMk/>
            <pc:sldMk cId="3623238843" sldId="26546"/>
            <ac:spMk id="3" creationId="{948CFC6A-3777-DFB9-DA9A-57152512F1D6}"/>
          </ac:spMkLst>
        </pc:spChg>
        <pc:spChg chg="add mod ord">
          <ac:chgData name="Jowen Hillyer (Jowen Hillyer)" userId="9f74e7ff-3169-4a46-81ce-488cc235c101" providerId="ADAL" clId="{F7697120-4A19-4B63-859C-AB73414B8DCD}" dt="2025-06-26T05:08:37.840" v="4096" actId="1076"/>
          <ac:spMkLst>
            <pc:docMk/>
            <pc:sldMk cId="3623238843" sldId="26546"/>
            <ac:spMk id="5" creationId="{55E14017-E0D1-3DA1-95F0-6A86A46EA3B4}"/>
          </ac:spMkLst>
        </pc:spChg>
        <pc:spChg chg="add mod">
          <ac:chgData name="Jowen Hillyer (Jowen Hillyer)" userId="9f74e7ff-3169-4a46-81ce-488cc235c101" providerId="ADAL" clId="{F7697120-4A19-4B63-859C-AB73414B8DCD}" dt="2025-06-26T05:09:32.546" v="4112" actId="5793"/>
          <ac:spMkLst>
            <pc:docMk/>
            <pc:sldMk cId="3623238843" sldId="26546"/>
            <ac:spMk id="9" creationId="{C46E6C11-11FA-2C4B-05D6-C4A9D78FC252}"/>
          </ac:spMkLst>
        </pc:spChg>
      </pc:sldChg>
      <pc:sldChg chg="addSp delSp modSp add mod modNotesTx">
        <pc:chgData name="Jowen Hillyer (Jowen Hillyer)" userId="9f74e7ff-3169-4a46-81ce-488cc235c101" providerId="ADAL" clId="{F7697120-4A19-4B63-859C-AB73414B8DCD}" dt="2025-06-26T05:18:11.806" v="4288" actId="5793"/>
        <pc:sldMkLst>
          <pc:docMk/>
          <pc:sldMk cId="4056258895" sldId="26547"/>
        </pc:sldMkLst>
        <pc:spChg chg="mod">
          <ac:chgData name="Jowen Hillyer (Jowen Hillyer)" userId="9f74e7ff-3169-4a46-81ce-488cc235c101" providerId="ADAL" clId="{F7697120-4A19-4B63-859C-AB73414B8DCD}" dt="2025-06-26T05:12:34.146" v="4185" actId="20577"/>
          <ac:spMkLst>
            <pc:docMk/>
            <pc:sldMk cId="4056258895" sldId="26547"/>
            <ac:spMk id="3" creationId="{E1C63F92-F354-10C0-CC2C-77649A7860C2}"/>
          </ac:spMkLst>
        </pc:spChg>
        <pc:spChg chg="mod">
          <ac:chgData name="Jowen Hillyer (Jowen Hillyer)" userId="9f74e7ff-3169-4a46-81ce-488cc235c101" providerId="ADAL" clId="{F7697120-4A19-4B63-859C-AB73414B8DCD}" dt="2025-06-26T05:12:46.766" v="4187" actId="1076"/>
          <ac:spMkLst>
            <pc:docMk/>
            <pc:sldMk cId="4056258895" sldId="26547"/>
            <ac:spMk id="5" creationId="{4C280CE5-178E-4F51-79B0-4599C3047A05}"/>
          </ac:spMkLst>
        </pc:spChg>
      </pc:sldChg>
      <pc:sldChg chg="add ord">
        <pc:chgData name="Jowen Hillyer (Jowen Hillyer)" userId="9f74e7ff-3169-4a46-81ce-488cc235c101" providerId="ADAL" clId="{F7697120-4A19-4B63-859C-AB73414B8DCD}" dt="2025-06-25T23:24:26.737" v="1703"/>
        <pc:sldMkLst>
          <pc:docMk/>
          <pc:sldMk cId="3534420964" sldId="26548"/>
        </pc:sldMkLst>
      </pc:sldChg>
      <pc:sldChg chg="modSp new mod ord">
        <pc:chgData name="Jowen Hillyer (Jowen Hillyer)" userId="9f74e7ff-3169-4a46-81ce-488cc235c101" providerId="ADAL" clId="{F7697120-4A19-4B63-859C-AB73414B8DCD}" dt="2025-06-25T23:24:43.390" v="1743" actId="20577"/>
        <pc:sldMkLst>
          <pc:docMk/>
          <pc:sldMk cId="4011165210" sldId="26549"/>
        </pc:sldMkLst>
      </pc:sldChg>
      <pc:sldChg chg="modSp add mod modNotesTx">
        <pc:chgData name="Jowen Hillyer (Jowen Hillyer)" userId="9f74e7ff-3169-4a46-81ce-488cc235c101" providerId="ADAL" clId="{F7697120-4A19-4B63-859C-AB73414B8DCD}" dt="2025-06-27T04:16:28.774" v="5718" actId="20577"/>
        <pc:sldMkLst>
          <pc:docMk/>
          <pc:sldMk cId="3460878516" sldId="26550"/>
        </pc:sldMkLst>
      </pc:sldChg>
      <pc:sldChg chg="modSp add mod modAnim modNotesTx">
        <pc:chgData name="Jowen Hillyer (Jowen Hillyer)" userId="9f74e7ff-3169-4a46-81ce-488cc235c101" providerId="ADAL" clId="{F7697120-4A19-4B63-859C-AB73414B8DCD}" dt="2025-06-25T23:33:30.992" v="1846" actId="20577"/>
        <pc:sldMkLst>
          <pc:docMk/>
          <pc:sldMk cId="916580447" sldId="26551"/>
        </pc:sldMkLst>
      </pc:sldChg>
      <pc:sldChg chg="modSp add mod modAnim modNotesTx">
        <pc:chgData name="Jowen Hillyer (Jowen Hillyer)" userId="9f74e7ff-3169-4a46-81ce-488cc235c101" providerId="ADAL" clId="{F7697120-4A19-4B63-859C-AB73414B8DCD}" dt="2025-06-25T23:43:53.755" v="1985" actId="20577"/>
        <pc:sldMkLst>
          <pc:docMk/>
          <pc:sldMk cId="1610436610" sldId="26552"/>
        </pc:sldMkLst>
      </pc:sldChg>
      <pc:sldChg chg="modSp add modAnim modNotesTx">
        <pc:chgData name="Jowen Hillyer (Jowen Hillyer)" userId="9f74e7ff-3169-4a46-81ce-488cc235c101" providerId="ADAL" clId="{F7697120-4A19-4B63-859C-AB73414B8DCD}" dt="2025-06-25T23:59:34.537" v="2150" actId="20577"/>
        <pc:sldMkLst>
          <pc:docMk/>
          <pc:sldMk cId="2109054393" sldId="26553"/>
        </pc:sldMkLst>
      </pc:sldChg>
      <pc:sldChg chg="addSp delSp modSp add mod modNotesTx">
        <pc:chgData name="Jowen Hillyer (Jowen Hillyer)" userId="9f74e7ff-3169-4a46-81ce-488cc235c101" providerId="ADAL" clId="{F7697120-4A19-4B63-859C-AB73414B8DCD}" dt="2025-06-27T04:11:05.904" v="5703" actId="1076"/>
        <pc:sldMkLst>
          <pc:docMk/>
          <pc:sldMk cId="82136901" sldId="26554"/>
        </pc:sldMkLst>
      </pc:sldChg>
      <pc:sldChg chg="addSp delSp modSp new mod modClrScheme modAnim chgLayout modNotes modNotesTx">
        <pc:chgData name="Jowen Hillyer (Jowen Hillyer)" userId="9f74e7ff-3169-4a46-81ce-488cc235c101" providerId="ADAL" clId="{F7697120-4A19-4B63-859C-AB73414B8DCD}" dt="2025-06-27T04:11:33.804" v="5706"/>
        <pc:sldMkLst>
          <pc:docMk/>
          <pc:sldMk cId="3702334069" sldId="26555"/>
        </pc:sldMkLst>
      </pc:sldChg>
      <pc:sldChg chg="modSp add modAnim modNotes modNotesTx">
        <pc:chgData name="Jowen Hillyer (Jowen Hillyer)" userId="9f74e7ff-3169-4a46-81ce-488cc235c101" providerId="ADAL" clId="{F7697120-4A19-4B63-859C-AB73414B8DCD}" dt="2025-06-27T04:11:17.965" v="5704"/>
        <pc:sldMkLst>
          <pc:docMk/>
          <pc:sldMk cId="3896703706" sldId="26556"/>
        </pc:sldMkLst>
      </pc:sldChg>
      <pc:sldChg chg="modSp add modNotesTx">
        <pc:chgData name="Jowen Hillyer (Jowen Hillyer)" userId="9f74e7ff-3169-4a46-81ce-488cc235c101" providerId="ADAL" clId="{F7697120-4A19-4B63-859C-AB73414B8DCD}" dt="2025-06-26T00:28:30.476" v="2532" actId="20577"/>
        <pc:sldMkLst>
          <pc:docMk/>
          <pc:sldMk cId="1206191354" sldId="26557"/>
        </pc:sldMkLst>
      </pc:sldChg>
      <pc:sldChg chg="modSp add mod modNotes modNotesTx">
        <pc:chgData name="Jowen Hillyer (Jowen Hillyer)" userId="9f74e7ff-3169-4a46-81ce-488cc235c101" providerId="ADAL" clId="{F7697120-4A19-4B63-859C-AB73414B8DCD}" dt="2025-06-26T00:59:54.234" v="2623" actId="20577"/>
        <pc:sldMkLst>
          <pc:docMk/>
          <pc:sldMk cId="194988838" sldId="26558"/>
        </pc:sldMkLst>
      </pc:sldChg>
      <pc:sldChg chg="modSp add mod modNotesTx">
        <pc:chgData name="Jowen Hillyer (Jowen Hillyer)" userId="9f74e7ff-3169-4a46-81ce-488cc235c101" providerId="ADAL" clId="{F7697120-4A19-4B63-859C-AB73414B8DCD}" dt="2025-06-26T02:45:16.879" v="3368" actId="20577"/>
        <pc:sldMkLst>
          <pc:docMk/>
          <pc:sldMk cId="1777248450" sldId="26559"/>
        </pc:sldMkLst>
      </pc:sldChg>
      <pc:sldChg chg="add del">
        <pc:chgData name="Jowen Hillyer (Jowen Hillyer)" userId="9f74e7ff-3169-4a46-81ce-488cc235c101" providerId="ADAL" clId="{F7697120-4A19-4B63-859C-AB73414B8DCD}" dt="2025-06-26T00:59:08.984" v="2584" actId="2696"/>
        <pc:sldMkLst>
          <pc:docMk/>
          <pc:sldMk cId="3965344306" sldId="26559"/>
        </pc:sldMkLst>
      </pc:sldChg>
      <pc:sldChg chg="add del">
        <pc:chgData name="Jowen Hillyer (Jowen Hillyer)" userId="9f74e7ff-3169-4a46-81ce-488cc235c101" providerId="ADAL" clId="{F7697120-4A19-4B63-859C-AB73414B8DCD}" dt="2025-06-26T00:59:16.196" v="2585" actId="2696"/>
        <pc:sldMkLst>
          <pc:docMk/>
          <pc:sldMk cId="1377377282" sldId="26560"/>
        </pc:sldMkLst>
      </pc:sldChg>
      <pc:sldChg chg="add">
        <pc:chgData name="Jowen Hillyer (Jowen Hillyer)" userId="9f74e7ff-3169-4a46-81ce-488cc235c101" providerId="ADAL" clId="{F7697120-4A19-4B63-859C-AB73414B8DCD}" dt="2025-06-26T01:01:39.703" v="2700"/>
        <pc:sldMkLst>
          <pc:docMk/>
          <pc:sldMk cId="3860670661" sldId="26560"/>
        </pc:sldMkLst>
      </pc:sldChg>
      <pc:sldChg chg="addSp delSp modSp new mod modAnim modNotesTx">
        <pc:chgData name="Jowen Hillyer (Jowen Hillyer)" userId="9f74e7ff-3169-4a46-81ce-488cc235c101" providerId="ADAL" clId="{F7697120-4A19-4B63-859C-AB73414B8DCD}" dt="2025-06-27T03:22:10.780" v="5181" actId="14100"/>
        <pc:sldMkLst>
          <pc:docMk/>
          <pc:sldMk cId="160291101" sldId="26561"/>
        </pc:sldMkLst>
      </pc:sldChg>
      <pc:sldChg chg="addSp delSp modSp add mod modClrScheme delAnim modAnim chgLayout modNotesTx">
        <pc:chgData name="Jowen Hillyer (Jowen Hillyer)" userId="9f74e7ff-3169-4a46-81ce-488cc235c101" providerId="ADAL" clId="{F7697120-4A19-4B63-859C-AB73414B8DCD}" dt="2025-06-26T04:58:20.682" v="3996" actId="20577"/>
        <pc:sldMkLst>
          <pc:docMk/>
          <pc:sldMk cId="839719151" sldId="26562"/>
        </pc:sldMkLst>
      </pc:sldChg>
      <pc:sldChg chg="add ord">
        <pc:chgData name="Jowen Hillyer (Jowen Hillyer)" userId="9f74e7ff-3169-4a46-81ce-488cc235c101" providerId="ADAL" clId="{F7697120-4A19-4B63-859C-AB73414B8DCD}" dt="2025-06-27T03:57:09.768" v="5539"/>
        <pc:sldMkLst>
          <pc:docMk/>
          <pc:sldMk cId="4200191944" sldId="26563"/>
        </pc:sldMkLst>
      </pc:sldChg>
      <pc:sldChg chg="modSp add del mod">
        <pc:chgData name="Jowen Hillyer (Jowen Hillyer)" userId="9f74e7ff-3169-4a46-81ce-488cc235c101" providerId="ADAL" clId="{F7697120-4A19-4B63-859C-AB73414B8DCD}" dt="2025-06-26T05:11:11.381" v="4136" actId="2696"/>
        <pc:sldMkLst>
          <pc:docMk/>
          <pc:sldMk cId="3790866497" sldId="26564"/>
        </pc:sldMkLst>
      </pc:sldChg>
      <pc:sldChg chg="modSp add mod modNotesTx">
        <pc:chgData name="Jowen Hillyer (Jowen Hillyer)" userId="9f74e7ff-3169-4a46-81ce-488cc235c101" providerId="ADAL" clId="{F7697120-4A19-4B63-859C-AB73414B8DCD}" dt="2025-06-27T03:58:22.286" v="5551" actId="2710"/>
        <pc:sldMkLst>
          <pc:docMk/>
          <pc:sldMk cId="754120681" sldId="26565"/>
        </pc:sldMkLst>
      </pc:sldChg>
      <pc:sldChg chg="add modNotesTx">
        <pc:chgData name="Jowen Hillyer (Jowen Hillyer)" userId="9f74e7ff-3169-4a46-81ce-488cc235c101" providerId="ADAL" clId="{F7697120-4A19-4B63-859C-AB73414B8DCD}" dt="2025-06-27T03:59:35.092" v="5569" actId="113"/>
        <pc:sldMkLst>
          <pc:docMk/>
          <pc:sldMk cId="3307699967" sldId="26566"/>
        </pc:sldMkLst>
      </pc:sldChg>
      <pc:sldChg chg="add modNotesTx">
        <pc:chgData name="Jowen Hillyer (Jowen Hillyer)" userId="9f74e7ff-3169-4a46-81ce-488cc235c101" providerId="ADAL" clId="{F7697120-4A19-4B63-859C-AB73414B8DCD}" dt="2025-06-27T04:00:55.238" v="5635" actId="20577"/>
        <pc:sldMkLst>
          <pc:docMk/>
          <pc:sldMk cId="3008775651" sldId="26567"/>
        </pc:sldMkLst>
      </pc:sldChg>
      <pc:sldChg chg="addSp delSp modSp new mod modClrScheme chgLayout modNotesTx">
        <pc:chgData name="Jowen Hillyer (Jowen Hillyer)" userId="9f74e7ff-3169-4a46-81ce-488cc235c101" providerId="ADAL" clId="{F7697120-4A19-4B63-859C-AB73414B8DCD}" dt="2025-06-27T04:04:07.577" v="5644" actId="1076"/>
        <pc:sldMkLst>
          <pc:docMk/>
          <pc:sldMk cId="1897743722" sldId="26568"/>
        </pc:sldMkLst>
      </pc:sldChg>
      <pc:sldChg chg="addSp delSp modSp new mod modClrScheme chgLayout modNotesTx">
        <pc:chgData name="Jowen Hillyer (Jowen Hillyer)" userId="9f74e7ff-3169-4a46-81ce-488cc235c101" providerId="ADAL" clId="{F7697120-4A19-4B63-859C-AB73414B8DCD}" dt="2025-06-27T04:05:15.538" v="5696" actId="20577"/>
        <pc:sldMkLst>
          <pc:docMk/>
          <pc:sldMk cId="2971313191" sldId="26569"/>
        </pc:sldMkLst>
      </pc:sldChg>
      <pc:sldChg chg="addSp delSp modSp mod modAnim modNotesTx">
        <pc:chgData name="Jowen Hillyer (Jowen Hillyer)" userId="9f74e7ff-3169-4a46-81ce-488cc235c101" providerId="ADAL" clId="{F7697120-4A19-4B63-859C-AB73414B8DCD}" dt="2025-06-27T03:44:29.776" v="5462" actId="20577"/>
        <pc:sldMkLst>
          <pc:docMk/>
          <pc:sldMk cId="943094706" sldId="26570"/>
        </pc:sldMkLst>
      </pc:sldChg>
      <pc:sldChg chg="delSp modSp add mod modNotesTx">
        <pc:chgData name="Jowen Hillyer (Jowen Hillyer)" userId="9f74e7ff-3169-4a46-81ce-488cc235c101" providerId="ADAL" clId="{F7697120-4A19-4B63-859C-AB73414B8DCD}" dt="2025-06-27T03:56:03.783" v="5536" actId="20577"/>
        <pc:sldMkLst>
          <pc:docMk/>
          <pc:sldMk cId="4024860830" sldId="26571"/>
        </pc:sldMkLst>
      </pc:sldChg>
      <pc:sldChg chg="modSp add del mod">
        <pc:chgData name="Jowen Hillyer (Jowen Hillyer)" userId="9f74e7ff-3169-4a46-81ce-488cc235c101" providerId="ADAL" clId="{F7697120-4A19-4B63-859C-AB73414B8DCD}" dt="2025-06-26T22:57:31.847" v="4754" actId="2696"/>
        <pc:sldMkLst>
          <pc:docMk/>
          <pc:sldMk cId="201512558" sldId="26572"/>
        </pc:sldMkLst>
      </pc:sldChg>
      <pc:sldChg chg="addSp delSp modSp add del mod addAnim delAnim modAnim modNotesTx">
        <pc:chgData name="Jowen Hillyer (Jowen Hillyer)" userId="9f74e7ff-3169-4a46-81ce-488cc235c101" providerId="ADAL" clId="{F7697120-4A19-4B63-859C-AB73414B8DCD}" dt="2025-06-27T03:28:11.958" v="5288" actId="478"/>
        <pc:sldMkLst>
          <pc:docMk/>
          <pc:sldMk cId="2246530144" sldId="26572"/>
        </pc:sldMkLst>
      </pc:sldChg>
      <pc:sldChg chg="addSp delSp modSp add mod modAnim modNotesTx">
        <pc:chgData name="Jowen Hillyer (Jowen Hillyer)" userId="9f74e7ff-3169-4a46-81ce-488cc235c101" providerId="ADAL" clId="{F7697120-4A19-4B63-859C-AB73414B8DCD}" dt="2025-06-27T03:39:36.233" v="5413" actId="20577"/>
        <pc:sldMkLst>
          <pc:docMk/>
          <pc:sldMk cId="1810135987" sldId="26573"/>
        </pc:sldMkLst>
      </pc:sldChg>
    </pc:docChg>
  </pc:docChgLst>
  <pc:docChgLst>
    <pc:chgData name="Danielle De Redder" userId="90c2f8e5-e57e-4891-92e6-f485cbc59344" providerId="ADAL" clId="{A5E4DD0C-86BC-467D-8129-8FEA228EB5B9}"/>
    <pc:docChg chg="custSel modSld">
      <pc:chgData name="Danielle De Redder" userId="90c2f8e5-e57e-4891-92e6-f485cbc59344" providerId="ADAL" clId="{A5E4DD0C-86BC-467D-8129-8FEA228EB5B9}" dt="2025-07-17T00:26:38.520" v="111" actId="20577"/>
      <pc:docMkLst>
        <pc:docMk/>
      </pc:docMkLst>
      <pc:sldChg chg="modNotesTx">
        <pc:chgData name="Danielle De Redder" userId="90c2f8e5-e57e-4891-92e6-f485cbc59344" providerId="ADAL" clId="{A5E4DD0C-86BC-467D-8129-8FEA228EB5B9}" dt="2025-07-16T00:51:10.884" v="0" actId="6549"/>
        <pc:sldMkLst>
          <pc:docMk/>
          <pc:sldMk cId="3977060110" sldId="26381"/>
        </pc:sldMkLst>
      </pc:sldChg>
      <pc:sldChg chg="modSp mod">
        <pc:chgData name="Danielle De Redder" userId="90c2f8e5-e57e-4891-92e6-f485cbc59344" providerId="ADAL" clId="{A5E4DD0C-86BC-467D-8129-8FEA228EB5B9}" dt="2025-07-17T00:20:37.179" v="51" actId="20577"/>
        <pc:sldMkLst>
          <pc:docMk/>
          <pc:sldMk cId="2915674295" sldId="26424"/>
        </pc:sldMkLst>
      </pc:sldChg>
      <pc:sldChg chg="modSp mod">
        <pc:chgData name="Danielle De Redder" userId="90c2f8e5-e57e-4891-92e6-f485cbc59344" providerId="ADAL" clId="{A5E4DD0C-86BC-467D-8129-8FEA228EB5B9}" dt="2025-07-16T02:49:51.074" v="28" actId="20577"/>
        <pc:sldMkLst>
          <pc:docMk/>
          <pc:sldMk cId="2351205661" sldId="26509"/>
        </pc:sldMkLst>
        <pc:spChg chg="mod">
          <ac:chgData name="Danielle De Redder" userId="90c2f8e5-e57e-4891-92e6-f485cbc59344" providerId="ADAL" clId="{A5E4DD0C-86BC-467D-8129-8FEA228EB5B9}" dt="2025-07-16T02:49:51.074" v="28" actId="20577"/>
          <ac:spMkLst>
            <pc:docMk/>
            <pc:sldMk cId="2351205661" sldId="26509"/>
            <ac:spMk id="3" creationId="{CA8966FD-9600-3EC7-EF10-06492353388E}"/>
          </ac:spMkLst>
        </pc:spChg>
      </pc:sldChg>
      <pc:sldChg chg="modSp mod">
        <pc:chgData name="Danielle De Redder" userId="90c2f8e5-e57e-4891-92e6-f485cbc59344" providerId="ADAL" clId="{A5E4DD0C-86BC-467D-8129-8FEA228EB5B9}" dt="2025-07-16T02:50:01.084" v="50" actId="20577"/>
        <pc:sldMkLst>
          <pc:docMk/>
          <pc:sldMk cId="2835608746" sldId="26518"/>
        </pc:sldMkLst>
      </pc:sldChg>
      <pc:sldChg chg="modNotesTx">
        <pc:chgData name="Danielle De Redder" userId="90c2f8e5-e57e-4891-92e6-f485cbc59344" providerId="ADAL" clId="{A5E4DD0C-86BC-467D-8129-8FEA228EB5B9}" dt="2025-07-16T00:58:11.657" v="5" actId="20577"/>
        <pc:sldMkLst>
          <pc:docMk/>
          <pc:sldMk cId="522879975" sldId="26535"/>
        </pc:sldMkLst>
      </pc:sldChg>
      <pc:sldChg chg="modSp mod chgLayout">
        <pc:chgData name="Danielle De Redder" userId="90c2f8e5-e57e-4891-92e6-f485cbc59344" providerId="ADAL" clId="{A5E4DD0C-86BC-467D-8129-8FEA228EB5B9}" dt="2025-07-16T00:59:19.795" v="8" actId="1076"/>
        <pc:sldMkLst>
          <pc:docMk/>
          <pc:sldMk cId="917327554" sldId="26540"/>
        </pc:sldMkLst>
        <pc:spChg chg="mod ord">
          <ac:chgData name="Danielle De Redder" userId="90c2f8e5-e57e-4891-92e6-f485cbc59344" providerId="ADAL" clId="{A5E4DD0C-86BC-467D-8129-8FEA228EB5B9}" dt="2025-07-16T00:58:54.752" v="6" actId="700"/>
          <ac:spMkLst>
            <pc:docMk/>
            <pc:sldMk cId="917327554" sldId="26540"/>
            <ac:spMk id="2" creationId="{A047DB33-DFD2-CBB6-9053-CAE15600F346}"/>
          </ac:spMkLst>
        </pc:spChg>
        <pc:spChg chg="mod ord">
          <ac:chgData name="Danielle De Redder" userId="90c2f8e5-e57e-4891-92e6-f485cbc59344" providerId="ADAL" clId="{A5E4DD0C-86BC-467D-8129-8FEA228EB5B9}" dt="2025-07-16T00:59:19.795" v="8" actId="1076"/>
          <ac:spMkLst>
            <pc:docMk/>
            <pc:sldMk cId="917327554" sldId="26540"/>
            <ac:spMk id="3" creationId="{C5FBB060-DEFD-0647-E7D9-5789CA0FADA9}"/>
          </ac:spMkLst>
        </pc:spChg>
        <pc:spChg chg="mod ord">
          <ac:chgData name="Danielle De Redder" userId="90c2f8e5-e57e-4891-92e6-f485cbc59344" providerId="ADAL" clId="{A5E4DD0C-86BC-467D-8129-8FEA228EB5B9}" dt="2025-07-16T00:58:54.752" v="6" actId="700"/>
          <ac:spMkLst>
            <pc:docMk/>
            <pc:sldMk cId="917327554" sldId="26540"/>
            <ac:spMk id="4" creationId="{98F63C83-1227-7AAE-5308-D2D85D2FD458}"/>
          </ac:spMkLst>
        </pc:spChg>
        <pc:spChg chg="mod ord">
          <ac:chgData name="Danielle De Redder" userId="90c2f8e5-e57e-4891-92e6-f485cbc59344" providerId="ADAL" clId="{A5E4DD0C-86BC-467D-8129-8FEA228EB5B9}" dt="2025-07-16T00:58:54.752" v="6" actId="700"/>
          <ac:spMkLst>
            <pc:docMk/>
            <pc:sldMk cId="917327554" sldId="26540"/>
            <ac:spMk id="5" creationId="{B4FDBF1D-7CA1-3FFC-50F7-44F82BE4B369}"/>
          </ac:spMkLst>
        </pc:spChg>
      </pc:sldChg>
      <pc:sldChg chg="modSp mod modNotesTx">
        <pc:chgData name="Danielle De Redder" userId="90c2f8e5-e57e-4891-92e6-f485cbc59344" providerId="ADAL" clId="{A5E4DD0C-86BC-467D-8129-8FEA228EB5B9}" dt="2025-07-17T00:23:46.136" v="91" actId="20577"/>
        <pc:sldMkLst>
          <pc:docMk/>
          <pc:sldMk cId="3655619825" sldId="26543"/>
        </pc:sldMkLst>
        <pc:spChg chg="mod">
          <ac:chgData name="Danielle De Redder" userId="90c2f8e5-e57e-4891-92e6-f485cbc59344" providerId="ADAL" clId="{A5E4DD0C-86BC-467D-8129-8FEA228EB5B9}" dt="2025-07-16T02:28:56.831" v="17" actId="20577"/>
          <ac:spMkLst>
            <pc:docMk/>
            <pc:sldMk cId="3655619825" sldId="26543"/>
            <ac:spMk id="3" creationId="{43376047-1193-BFB4-D7F5-D0D3CCA7AD24}"/>
          </ac:spMkLst>
        </pc:spChg>
      </pc:sldChg>
      <pc:sldChg chg="delSp modSp mod modNotesTx">
        <pc:chgData name="Danielle De Redder" userId="90c2f8e5-e57e-4891-92e6-f485cbc59344" providerId="ADAL" clId="{A5E4DD0C-86BC-467D-8129-8FEA228EB5B9}" dt="2025-07-17T00:26:34.043" v="107" actId="20577"/>
        <pc:sldMkLst>
          <pc:docMk/>
          <pc:sldMk cId="3623238843" sldId="26546"/>
        </pc:sldMkLst>
        <pc:spChg chg="mod">
          <ac:chgData name="Danielle De Redder" userId="90c2f8e5-e57e-4891-92e6-f485cbc59344" providerId="ADAL" clId="{A5E4DD0C-86BC-467D-8129-8FEA228EB5B9}" dt="2025-07-17T00:26:34.043" v="107" actId="20577"/>
          <ac:spMkLst>
            <pc:docMk/>
            <pc:sldMk cId="3623238843" sldId="26546"/>
            <ac:spMk id="3" creationId="{948CFC6A-3777-DFB9-DA9A-57152512F1D6}"/>
          </ac:spMkLst>
        </pc:spChg>
        <pc:spChg chg="mod">
          <ac:chgData name="Danielle De Redder" userId="90c2f8e5-e57e-4891-92e6-f485cbc59344" providerId="ADAL" clId="{A5E4DD0C-86BC-467D-8129-8FEA228EB5B9}" dt="2025-07-16T02:33:58.490" v="20" actId="114"/>
          <ac:spMkLst>
            <pc:docMk/>
            <pc:sldMk cId="3623238843" sldId="26546"/>
            <ac:spMk id="9" creationId="{C46E6C11-11FA-2C4B-05D6-C4A9D78FC252}"/>
          </ac:spMkLst>
        </pc:spChg>
      </pc:sldChg>
      <pc:sldChg chg="modSp mod modNotesTx">
        <pc:chgData name="Danielle De Redder" userId="90c2f8e5-e57e-4891-92e6-f485cbc59344" providerId="ADAL" clId="{A5E4DD0C-86BC-467D-8129-8FEA228EB5B9}" dt="2025-07-17T00:26:38.520" v="111" actId="20577"/>
        <pc:sldMkLst>
          <pc:docMk/>
          <pc:sldMk cId="4056258895" sldId="26547"/>
        </pc:sldMkLst>
        <pc:spChg chg="mod">
          <ac:chgData name="Danielle De Redder" userId="90c2f8e5-e57e-4891-92e6-f485cbc59344" providerId="ADAL" clId="{A5E4DD0C-86BC-467D-8129-8FEA228EB5B9}" dt="2025-07-17T00:26:38.520" v="111" actId="20577"/>
          <ac:spMkLst>
            <pc:docMk/>
            <pc:sldMk cId="4056258895" sldId="26547"/>
            <ac:spMk id="3" creationId="{E1C63F92-F354-10C0-CC2C-77649A7860C2}"/>
          </ac:spMkLst>
        </pc:spChg>
        <pc:spChg chg="mod">
          <ac:chgData name="Danielle De Redder" userId="90c2f8e5-e57e-4891-92e6-f485cbc59344" providerId="ADAL" clId="{A5E4DD0C-86BC-467D-8129-8FEA228EB5B9}" dt="2025-07-16T02:48:39.705" v="23" actId="20577"/>
          <ac:spMkLst>
            <pc:docMk/>
            <pc:sldMk cId="4056258895" sldId="26547"/>
            <ac:spMk id="5" creationId="{4C280CE5-178E-4F51-79B0-4599C3047A05}"/>
          </ac:spMkLst>
        </pc:spChg>
      </pc:sldChg>
      <pc:sldChg chg="modSp mod">
        <pc:chgData name="Danielle De Redder" userId="90c2f8e5-e57e-4891-92e6-f485cbc59344" providerId="ADAL" clId="{A5E4DD0C-86BC-467D-8129-8FEA228EB5B9}" dt="2025-07-16T02:48:50.438" v="24" actId="255"/>
        <pc:sldMkLst>
          <pc:docMk/>
          <pc:sldMk cId="1897743722" sldId="26568"/>
        </pc:sldMkLst>
      </pc:sldChg>
      <pc:sldChg chg="modSp mod modCm">
        <pc:chgData name="Danielle De Redder" userId="90c2f8e5-e57e-4891-92e6-f485cbc59344" providerId="ADAL" clId="{A5E4DD0C-86BC-467D-8129-8FEA228EB5B9}" dt="2025-07-17T00:25:55.783" v="97" actId="114"/>
        <pc:sldMkLst>
          <pc:docMk/>
          <pc:sldMk cId="2128458559" sldId="26575"/>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A5E4DD0C-86BC-467D-8129-8FEA228EB5B9}" dt="2025-07-17T00:25:47.987" v="96" actId="20577"/>
              <pc2:cmMkLst xmlns:pc2="http://schemas.microsoft.com/office/powerpoint/2019/9/main/command">
                <pc:docMk/>
                <pc:sldMk cId="2128458559" sldId="26575"/>
                <pc2:cmMk id="{6BD6E92C-26A5-4796-9AB8-93F69D467E3D}"/>
              </pc2:cmMkLst>
            </pc226:cmChg>
          </p:ext>
        </pc:extLst>
      </pc:sldChg>
      <pc:sldChg chg="modSp mod">
        <pc:chgData name="Danielle De Redder" userId="90c2f8e5-e57e-4891-92e6-f485cbc59344" providerId="ADAL" clId="{A5E4DD0C-86BC-467D-8129-8FEA228EB5B9}" dt="2025-07-16T01:59:24.195" v="13" actId="20577"/>
        <pc:sldMkLst>
          <pc:docMk/>
          <pc:sldMk cId="1130763662" sldId="26576"/>
        </pc:sldMkLst>
      </pc:sldChg>
      <pc:sldChg chg="modSp mod">
        <pc:chgData name="Danielle De Redder" userId="90c2f8e5-e57e-4891-92e6-f485cbc59344" providerId="ADAL" clId="{A5E4DD0C-86BC-467D-8129-8FEA228EB5B9}" dt="2025-07-17T00:26:03.500" v="102" actId="114"/>
        <pc:sldMkLst>
          <pc:docMk/>
          <pc:sldMk cId="3595104830" sldId="26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panose="020B0604020202020204" pitchFamily="34" charset="0"/>
              <a:cs typeface="Arial" panose="020B0604020202020204" pitchFamily="34" charset="0"/>
            </a:endParaRPr>
          </a:p>
          <a:p>
            <a:pPr>
              <a:defRPr/>
            </a:pPr>
            <a:r>
              <a:rPr lang="en-AU">
                <a:latin typeface="Arial" panose="020B0604020202020204" pitchFamily="34" charset="0"/>
                <a:cs typeface="Arial" panose="020B0604020202020204" pitchFamily="34" charset="0"/>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25084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this slide to revise some key terms that are important for Year 11 English Extension. Additional notes are provided if you wish to give students more detail. These are written in a conversational tone to model how you might discuss with students. You might like to check for understanding for these key terms before showing the information on the screen.</a:t>
            </a:r>
          </a:p>
          <a:p>
            <a:endParaRPr lang="en-AU" b="1" dirty="0"/>
          </a:p>
          <a:p>
            <a:r>
              <a:rPr lang="en-AU" sz="1600" b="1" dirty="0">
                <a:latin typeface="+mj-lt"/>
              </a:rPr>
              <a:t>Additional notes to support classroom discussion:</a:t>
            </a:r>
          </a:p>
          <a:p>
            <a:endParaRPr lang="en-AU" sz="1600" b="1" dirty="0">
              <a:latin typeface="+mj-lt"/>
            </a:endParaRPr>
          </a:p>
          <a:p>
            <a:r>
              <a:rPr lang="en-AU" sz="1600" b="1" dirty="0">
                <a:latin typeface="+mj-lt"/>
              </a:rPr>
              <a:t>Intertextuality </a:t>
            </a:r>
          </a:p>
          <a:p>
            <a:r>
              <a:rPr lang="en-AU" dirty="0"/>
              <a:t>You might remember exploring intertextuality back in Year 10 when studying adaptations – maybe Shakespeare retellings, or </a:t>
            </a:r>
            <a:r>
              <a:rPr lang="en-AU" i="0" dirty="0" err="1"/>
              <a:t>reimaginings</a:t>
            </a:r>
            <a:r>
              <a:rPr lang="en-AU" i="0" dirty="0"/>
              <a:t> . </a:t>
            </a:r>
            <a:r>
              <a:rPr lang="en-AU" dirty="0"/>
              <a:t>You’ve also seen it in English Advanced, where context and meaning change across different texts. In Extension English, we go further because it’s not just about spotting references. It’s about how a new text challenges or reframes the original. In </a:t>
            </a:r>
            <a:r>
              <a:rPr lang="en-AU" i="1" dirty="0"/>
              <a:t>Wifedom</a:t>
            </a:r>
            <a:r>
              <a:rPr lang="en-AU" dirty="0"/>
              <a:t>, Funder quotes Orwell’s essays and writing directly, but uses them to challenge how his legacy has been shaped, especially the silencing of his wife, Eileen</a:t>
            </a:r>
          </a:p>
          <a:p>
            <a:endParaRPr lang="en-AU" dirty="0"/>
          </a:p>
          <a:p>
            <a:r>
              <a:rPr lang="en-AU" sz="1600" b="1" dirty="0">
                <a:latin typeface="+mj-lt"/>
              </a:rPr>
              <a:t>Manifestation</a:t>
            </a:r>
          </a:p>
          <a:p>
            <a:r>
              <a:rPr lang="en-AU" dirty="0"/>
              <a:t>This might be a new term, but the idea is familiar. A ‘manifestation’ is when a text reimagines or transforms an earlier work. You may have studied something like The Great Gatsby and seen how its themes were modernised in Baz Luhrmann’s film adaptation. Here, </a:t>
            </a:r>
            <a:r>
              <a:rPr lang="en-AU" i="1" dirty="0"/>
              <a:t>Wifedom</a:t>
            </a:r>
            <a:r>
              <a:rPr lang="en-AU" dirty="0"/>
              <a:t> is not a sequel or a retelling – it’s a manifestation of </a:t>
            </a:r>
            <a:r>
              <a:rPr lang="en-AU" i="1" dirty="0"/>
              <a:t>Nineteen Eighty-Four</a:t>
            </a:r>
            <a:r>
              <a:rPr lang="en-AU" dirty="0"/>
              <a:t>. It reuses key concepts like control, power, and truth, but applies them to gender and marriage. Funder’s version reframes Orwell’s world by asking: what was hidden from view?</a:t>
            </a:r>
          </a:p>
          <a:p>
            <a:endParaRPr lang="en-AU" dirty="0"/>
          </a:p>
          <a:p>
            <a:r>
              <a:rPr lang="en-AU" b="1" i="0" dirty="0"/>
              <a:t>Consider extending this discussion with the following prompt: </a:t>
            </a:r>
            <a:r>
              <a:rPr lang="en-AU" b="1" i="1" dirty="0"/>
              <a:t>‘</a:t>
            </a:r>
            <a:r>
              <a:rPr lang="en-AU" dirty="0"/>
              <a:t>Why might a modern author feel the need to write ‘through’ or ‘back to’ an older text?’</a:t>
            </a:r>
          </a:p>
          <a:p>
            <a:endParaRPr lang="en-AU" b="1" i="1" dirty="0"/>
          </a:p>
          <a:p>
            <a:r>
              <a:rPr lang="en-AU" sz="1600" b="1" dirty="0">
                <a:latin typeface="+mj-lt"/>
              </a:rPr>
              <a:t>Point of view</a:t>
            </a:r>
          </a:p>
          <a:p>
            <a:r>
              <a:rPr lang="en-AU" sz="1600" b="0" dirty="0">
                <a:latin typeface="+mj-lt"/>
              </a:rPr>
              <a:t>You’ve encountered point of view in many forms: third-person omniscient, unreliable narrator, dual perspectives. In </a:t>
            </a:r>
            <a:r>
              <a:rPr lang="en-AU" sz="1600" b="0" i="1" dirty="0">
                <a:latin typeface="+mj-lt"/>
              </a:rPr>
              <a:t>Wifedom</a:t>
            </a:r>
            <a:r>
              <a:rPr lang="en-AU" sz="1600" b="0" dirty="0">
                <a:latin typeface="+mj-lt"/>
              </a:rPr>
              <a:t>, Funder uses a complex blend of memoir, biography, and speculative first-person voice. What’s new in Extension is the focus on why that point of view matters. Funder’s personal and political stance as a feminist author influences what she sees in Orwell’s work and what she finds missing. Her shifting voice lets her expose the silenced experiences of Eileen and, by extension, other women whose contributions to culture and politics have been minimised.</a:t>
            </a:r>
          </a:p>
          <a:p>
            <a:endParaRPr lang="en-AU" sz="1600" b="0" dirty="0">
              <a:latin typeface="+mj-lt"/>
            </a:endParaRPr>
          </a:p>
          <a:p>
            <a:pPr>
              <a:buNone/>
            </a:pPr>
            <a:r>
              <a:rPr lang="en-AU" b="1" dirty="0"/>
              <a:t>Authorial purpose</a:t>
            </a:r>
          </a:p>
          <a:p>
            <a:pPr>
              <a:buNone/>
            </a:pPr>
            <a:r>
              <a:rPr lang="en-AU" dirty="0"/>
              <a:t>We’ve talked before about why a composer writes a text , but in Extension, we ask deeper questions about how their </a:t>
            </a:r>
            <a:r>
              <a:rPr lang="en-AU" b="0" dirty="0"/>
              <a:t>context and identity </a:t>
            </a:r>
            <a:r>
              <a:rPr lang="en-AU" dirty="0"/>
              <a:t>shape what and how they write, and how that gives them </a:t>
            </a:r>
            <a:r>
              <a:rPr lang="en-AU" b="0" dirty="0"/>
              <a:t>authority.</a:t>
            </a:r>
          </a:p>
          <a:p>
            <a:pPr>
              <a:buNone/>
            </a:pPr>
            <a:br>
              <a:rPr lang="en-AU" dirty="0"/>
            </a:br>
            <a:r>
              <a:rPr lang="en-AU" dirty="0"/>
              <a:t>Funder’s purpose in </a:t>
            </a:r>
            <a:r>
              <a:rPr lang="en-AU" i="1" dirty="0"/>
              <a:t>Wifedom</a:t>
            </a:r>
            <a:r>
              <a:rPr lang="en-AU" dirty="0"/>
              <a:t> is not just to tell a story – it’s to interrogate who gets remembered, and who gets written out. She’s motivated by personal frustration, scholarly research, and a feminist perspective shaped by the social conditions of 2023. Students may have explored similar ideas in Stage 5, where the authors give voice to characters and histories that have been silenced. Funder is doing something similar in Wifedom, reclaiming Eileen O’Shaughnessy’s voice and positioning her not just as Orwell’s wife, but as a co-thinker and cultural contributor. Her authorial purpose is to challenge the assumptions built into literary biography</a:t>
            </a:r>
          </a:p>
          <a:p>
            <a:endParaRPr lang="en-AU" b="0" dirty="0"/>
          </a:p>
          <a:p>
            <a:r>
              <a:rPr lang="en-AU" b="1" dirty="0"/>
              <a:t>Reclamation</a:t>
            </a:r>
          </a:p>
          <a:p>
            <a:pPr>
              <a:buNone/>
            </a:pPr>
            <a:r>
              <a:rPr lang="en-AU" dirty="0"/>
              <a:t>Reclamation means recovering something that’s been lost, erased or ignored. In </a:t>
            </a:r>
            <a:r>
              <a:rPr lang="en-AU" i="1" dirty="0"/>
              <a:t>Wifedom</a:t>
            </a:r>
            <a:r>
              <a:rPr lang="en-AU" dirty="0"/>
              <a:t>, Funder reclaims Eileen O’Shaughnessy’s place in Orwell’s legacy. It’s a deliberate challenge to traditional literary history – she’s not creating a new story, she’s </a:t>
            </a:r>
            <a:r>
              <a:rPr lang="en-AU" i="1" dirty="0"/>
              <a:t>correcting an old one.</a:t>
            </a:r>
          </a:p>
          <a:p>
            <a:pPr>
              <a:buNone/>
            </a:pPr>
            <a:endParaRPr lang="en-AU" dirty="0"/>
          </a:p>
          <a:p>
            <a:pPr>
              <a:buNone/>
            </a:pPr>
            <a:r>
              <a:rPr lang="en-AU" dirty="0"/>
              <a:t>This connects closely to the textual concepts of </a:t>
            </a:r>
            <a:r>
              <a:rPr lang="en-AU" b="0" dirty="0"/>
              <a:t>Representation and Authority –</a:t>
            </a:r>
            <a:r>
              <a:rPr lang="en-AU" dirty="0"/>
              <a:t> who gets to be shown, and who gets to tell the story.</a:t>
            </a:r>
            <a:endParaRPr lang="en-AU" b="0" dirty="0"/>
          </a:p>
          <a:p>
            <a:pPr>
              <a:buNone/>
            </a:pPr>
            <a:endParaRPr lang="en-AU" b="0" dirty="0"/>
          </a:p>
          <a:p>
            <a:pPr>
              <a:buNone/>
            </a:pPr>
            <a:r>
              <a:rPr lang="en-AU" b="0" dirty="0"/>
              <a:t>More detailed activities about dominant and resistant narratives can be found in </a:t>
            </a:r>
            <a:r>
              <a:rPr lang="en-AU" b="1" dirty="0"/>
              <a:t>Phase 3, sequence 4 – Core formative task 2 – analysing </a:t>
            </a:r>
            <a:r>
              <a:rPr lang="en-AU" b="1" i="1" dirty="0"/>
              <a:t>Nineteen Eighty-Four.</a:t>
            </a:r>
            <a:endParaRPr lang="en-AU" dirty="0"/>
          </a:p>
          <a:p>
            <a:endParaRPr lang="en-AU" b="0" i="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85389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E597-064C-DAB7-0980-AD8D6077D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AC21C-A67C-65AC-7A23-BEFF8F530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40FB9-1371-A8D0-7FC9-3991237C7B76}"/>
              </a:ext>
            </a:extLst>
          </p:cNvPr>
          <p:cNvSpPr>
            <a:spLocks noGrp="1"/>
          </p:cNvSpPr>
          <p:nvPr>
            <p:ph type="body" idx="1"/>
          </p:nvPr>
        </p:nvSpPr>
        <p:spPr/>
        <p:txBody>
          <a:bodyPr/>
          <a:lstStyle/>
          <a:p>
            <a:r>
              <a:rPr lang="en-US" b="1">
                <a:latin typeface="Public Sans"/>
              </a:rPr>
              <a:t>Teacher note: </a:t>
            </a:r>
            <a:r>
              <a:rPr lang="en-US" b="0">
                <a:latin typeface="Public Sans"/>
              </a:rPr>
              <a:t>t</a:t>
            </a:r>
            <a:r>
              <a:rPr lang="en-US">
                <a:latin typeface="Public Sans"/>
              </a:rPr>
              <a:t>his slide helps students make connections between </a:t>
            </a:r>
            <a:r>
              <a:rPr lang="en-US" i="1">
                <a:latin typeface="Public Sans"/>
              </a:rPr>
              <a:t>Nineteen Eighty-Four</a:t>
            </a:r>
            <a:r>
              <a:rPr lang="en-US">
                <a:latin typeface="Public Sans"/>
              </a:rPr>
              <a:t> and </a:t>
            </a:r>
            <a:r>
              <a:rPr lang="en-US" i="1">
                <a:latin typeface="Public Sans"/>
              </a:rPr>
              <a:t>Wifedom</a:t>
            </a:r>
            <a:r>
              <a:rPr lang="en-US">
                <a:latin typeface="Public Sans"/>
              </a:rPr>
              <a:t>, deepening their understanding of how texts can respond to and reinterpret earlier works. It sets up the intertextual work they’ll do in </a:t>
            </a:r>
            <a:r>
              <a:rPr lang="en-US" b="1">
                <a:latin typeface="Public Sans"/>
              </a:rPr>
              <a:t>Phase 4, activity 2 – comparing texts. </a:t>
            </a:r>
            <a:r>
              <a:rPr lang="en-US" b="0">
                <a:latin typeface="Public Sans"/>
              </a:rPr>
              <a:t>Use the example on the slide to prompt discussion, asking students to share ideas for the rest of the table. </a:t>
            </a:r>
            <a:endParaRPr lang="en-US" b="0" i="1">
              <a:latin typeface="Public Sans"/>
            </a:endParaRPr>
          </a:p>
          <a:p>
            <a:endParaRPr lang="en-US" b="1" i="0">
              <a:latin typeface="Public Sans"/>
            </a:endParaRPr>
          </a:p>
          <a:p>
            <a:r>
              <a:rPr lang="en-US" b="1" i="0">
                <a:latin typeface="Public Sans"/>
              </a:rPr>
              <a:t>Additional notes to help prompt discussion:</a:t>
            </a:r>
            <a:endParaRPr lang="en-US" b="1" i="1">
              <a:latin typeface="Public Sans"/>
            </a:endParaRPr>
          </a:p>
          <a:p>
            <a:r>
              <a:rPr lang="en-AU"/>
              <a:t>Today we’re exploring how Anna Funder draws on </a:t>
            </a:r>
            <a:r>
              <a:rPr lang="en-AU" i="1"/>
              <a:t>Nineteen Eighty-Four</a:t>
            </a:r>
            <a:r>
              <a:rPr lang="en-AU"/>
              <a:t> and Orwell’s nonfiction to critique the gendered power structures that shaped both Orwell’s writing and personal life.</a:t>
            </a:r>
            <a:br>
              <a:rPr lang="en-AU"/>
            </a:br>
            <a:r>
              <a:rPr lang="en-AU"/>
              <a:t>We’re going to map some of Orwell’s ideas and see how Funder responds to, challenges, or reframes them in </a:t>
            </a:r>
            <a:r>
              <a:rPr lang="en-AU" i="1"/>
              <a:t>Wifedom</a:t>
            </a:r>
            <a:r>
              <a:rPr lang="en-AU"/>
              <a:t>.</a:t>
            </a:r>
          </a:p>
          <a:p>
            <a:endParaRPr lang="en-AU"/>
          </a:p>
          <a:p>
            <a:r>
              <a:rPr lang="en-AU"/>
              <a:t>Let me model one for you. Orwell is famous for his ‘exposure of injustice’–in politics, war, surveillance. Funder takes this same aim but applies it to the gendered power dynamics of marriage and biography. For example, she uses Orwell’s quote ‘a sense of injustice’ and turns it toward the invisibility of his wife, Eileen. That’s intertextuality with a political purpose.</a:t>
            </a:r>
          </a:p>
          <a:p>
            <a:endParaRPr lang="en-AU"/>
          </a:p>
          <a:p>
            <a:pPr rtl="0" eaLnBrk="1" fontAlgn="ctr" latinLnBrk="0" hangingPunct="1"/>
            <a:r>
              <a:rPr lang="en-US" sz="1600" b="1" i="0" u="none" strike="noStrike" kern="1200">
                <a:solidFill>
                  <a:schemeClr val="tx1"/>
                </a:solidFill>
                <a:effectLst/>
                <a:latin typeface="Public Sans" pitchFamily="2" charset="0"/>
                <a:ea typeface="+mn-ea"/>
                <a:cs typeface="+mn-cs"/>
              </a:rPr>
              <a:t>Some ideas to prompt discussion:</a:t>
            </a:r>
          </a:p>
          <a:p>
            <a:pPr rtl="0" eaLnBrk="1" fontAlgn="ctr" latinLnBrk="0" hangingPunct="1"/>
            <a:r>
              <a:rPr lang="en-US" sz="1600" b="0" i="0" u="none" strike="noStrike" kern="1200">
                <a:solidFill>
                  <a:schemeClr val="tx1"/>
                </a:solidFill>
                <a:effectLst/>
                <a:latin typeface="Public Sans" pitchFamily="2" charset="0"/>
                <a:ea typeface="+mn-ea"/>
                <a:cs typeface="+mn-cs"/>
              </a:rPr>
              <a:t>Exposure of injustice</a:t>
            </a:r>
            <a:r>
              <a:rPr lang="en-AU" sz="1600" b="0" i="0" u="none" strike="noStrike" kern="1200">
                <a:solidFill>
                  <a:schemeClr val="tx1"/>
                </a:solidFill>
                <a:effectLst/>
                <a:latin typeface="Public Sans" pitchFamily="2" charset="0"/>
                <a:ea typeface="+mn-ea"/>
                <a:cs typeface="+mn-cs"/>
              </a:rPr>
              <a:t> – Uses Orwell’s words to expose gender injustice</a:t>
            </a:r>
          </a:p>
          <a:p>
            <a:pPr rtl="0" eaLnBrk="1" fontAlgn="ctr" latinLnBrk="0" hangingPunct="1"/>
            <a:r>
              <a:rPr lang="en-US" sz="1600" b="0" i="0" u="none" strike="noStrike" kern="1200">
                <a:solidFill>
                  <a:schemeClr val="tx1"/>
                </a:solidFill>
                <a:effectLst/>
                <a:latin typeface="Public Sans" pitchFamily="2" charset="0"/>
                <a:ea typeface="+mn-ea"/>
                <a:cs typeface="+mn-cs"/>
              </a:rPr>
              <a:t>Invisible oppression</a:t>
            </a:r>
            <a:r>
              <a:rPr lang="en-AU" sz="1600" b="0" i="0" u="none" strike="noStrike" kern="1200">
                <a:solidFill>
                  <a:schemeClr val="tx1"/>
                </a:solidFill>
                <a:effectLst/>
                <a:latin typeface="Public Sans" pitchFamily="2" charset="0"/>
                <a:ea typeface="+mn-ea"/>
                <a:cs typeface="+mn-cs"/>
              </a:rPr>
              <a:t> – Focuses on the erasure of Eileen and other wives</a:t>
            </a:r>
          </a:p>
          <a:p>
            <a:pPr rtl="0" eaLnBrk="1" fontAlgn="ctr" latinLnBrk="0" hangingPunct="1"/>
            <a:r>
              <a:rPr lang="en-US" sz="1600" b="0" i="0" u="none" strike="noStrike" kern="1200">
                <a:solidFill>
                  <a:schemeClr val="tx1"/>
                </a:solidFill>
                <a:effectLst/>
                <a:latin typeface="Public Sans" pitchFamily="2" charset="0"/>
                <a:ea typeface="+mn-ea"/>
                <a:cs typeface="+mn-cs"/>
              </a:rPr>
              <a:t>Authorial authority</a:t>
            </a:r>
            <a:r>
              <a:rPr lang="en-AU" sz="1600" b="0" i="0" u="none" strike="noStrike" kern="1200">
                <a:solidFill>
                  <a:schemeClr val="tx1"/>
                </a:solidFill>
                <a:effectLst/>
                <a:latin typeface="Public Sans" pitchFamily="2" charset="0"/>
                <a:ea typeface="+mn-ea"/>
                <a:cs typeface="+mn-cs"/>
              </a:rPr>
              <a:t> – Reclaims the right to narrate and critique literary legacy</a:t>
            </a:r>
          </a:p>
          <a:p>
            <a:endParaRPr lang="en-AU"/>
          </a:p>
          <a:p>
            <a:endParaRPr lang="en-AU">
              <a:latin typeface="Public Sans"/>
            </a:endParaRPr>
          </a:p>
          <a:p>
            <a:endParaRPr lang="en-US">
              <a:latin typeface="Public Sans"/>
            </a:endParaRPr>
          </a:p>
        </p:txBody>
      </p:sp>
      <p:sp>
        <p:nvSpPr>
          <p:cNvPr id="4" name="Slide Number Placeholder 3">
            <a:extLst>
              <a:ext uri="{FF2B5EF4-FFF2-40B4-BE49-F238E27FC236}">
                <a16:creationId xmlns:a16="http://schemas.microsoft.com/office/drawing/2014/main" id="{CE1EBDF8-FB99-5C37-5A40-4ECB29AA07AE}"/>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53642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this slide has been used to identify the explicit teaching and learning strategy and should be deleted or hidden when using in a classroom setting.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042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8919-8B7F-D1A1-59A9-BC238F52C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974D2-0840-E121-52FE-9761563C3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B93A1-31E4-C405-FA52-B4FD7CF6D5FE}"/>
              </a:ext>
            </a:extLst>
          </p:cNvPr>
          <p:cNvSpPr>
            <a:spLocks noGrp="1"/>
          </p:cNvSpPr>
          <p:nvPr>
            <p:ph type="body" idx="1"/>
          </p:nvPr>
        </p:nvSpPr>
        <p:spPr/>
        <p:txBody>
          <a:bodyPr/>
          <a:lstStyle/>
          <a:p>
            <a:r>
              <a:rPr lang="en-AU" b="1" dirty="0"/>
              <a:t>Teacher note: </a:t>
            </a:r>
            <a:r>
              <a:rPr lang="en-AU" b="0" dirty="0"/>
              <a:t>this slide models how to annotate the extract to identify key language features. Use the additional notes below to guide students through an annotation of </a:t>
            </a:r>
            <a:r>
              <a:rPr lang="en-AU" b="1" dirty="0"/>
              <a:t>Core text 3 – extracts from </a:t>
            </a:r>
            <a:r>
              <a:rPr lang="en-AU" b="1" i="1" dirty="0"/>
              <a:t>Wifedom: Mrs Orwell’s Invisible Life</a:t>
            </a:r>
            <a:r>
              <a:rPr lang="en-AU" b="1" i="0" dirty="0"/>
              <a:t> by Anna Funder</a:t>
            </a:r>
            <a:endParaRPr lang="en-AU" b="1" dirty="0"/>
          </a:p>
          <a:p>
            <a:endParaRPr lang="en-AU" dirty="0"/>
          </a:p>
          <a:p>
            <a:r>
              <a:rPr lang="en-AU" b="1" dirty="0"/>
              <a:t>Additional notes</a:t>
            </a:r>
          </a:p>
          <a:p>
            <a:pPr marL="0" indent="0">
              <a:buFont typeface="Arial" panose="020B0604020202020204" pitchFamily="34" charset="0"/>
              <a:buNone/>
            </a:pPr>
            <a:r>
              <a:rPr lang="en-AU" i="1" dirty="0"/>
              <a:t>‘the mall had sucked out my privileged, perimenopausal soul.’</a:t>
            </a:r>
          </a:p>
          <a:p>
            <a:r>
              <a:rPr lang="en-AU" dirty="0"/>
              <a:t>Funder opens with a deeply personal moment, using metaphor to frame her psychological state. This memoir-style anecdote creates an intimate point of view that contrasts with Orwell’s often impersonal political prose. The metaphor of the mall ‘sucking out’ her soul evokes both consumerist despair and gendered emotional labour – introducing the contemporary feminist lens that she uses to read Orwell.</a:t>
            </a:r>
          </a:p>
          <a:p>
            <a:endParaRPr lang="en-AU" dirty="0"/>
          </a:p>
          <a:p>
            <a:pPr marL="0" indent="0">
              <a:buFont typeface="Arial" panose="020B0604020202020204" pitchFamily="34" charset="0"/>
              <a:buNone/>
            </a:pPr>
            <a:r>
              <a:rPr lang="en-AU" i="1" dirty="0"/>
              <a:t>‘Sappho Books is a relic from my mother’s liberation era, the 1970s...’</a:t>
            </a:r>
          </a:p>
          <a:p>
            <a:pPr marL="0" indent="0">
              <a:buFont typeface="Arial" panose="020B0604020202020204" pitchFamily="34" charset="0"/>
              <a:buNone/>
            </a:pPr>
            <a:r>
              <a:rPr lang="en-AU" dirty="0"/>
              <a:t>The mention of “Sappho books” a well-known independent bookshop in </a:t>
            </a:r>
            <a:r>
              <a:rPr lang="en-AU" b="0" dirty="0"/>
              <a:t>Glebe, Sydney (</a:t>
            </a:r>
            <a:r>
              <a:rPr lang="en-AU" dirty="0"/>
              <a:t>often associated with feminist thought, literary counterculture and queer communities) </a:t>
            </a:r>
            <a:r>
              <a:rPr lang="en-AU" b="0" dirty="0"/>
              <a:t>is an intertextual reference. </a:t>
            </a:r>
            <a:r>
              <a:rPr lang="en-AU" dirty="0"/>
              <a:t>The bookshop is named after Sappho, the ancient Greek poet known for her lyric poetry centred on love between women. Sappho's name and legacy have become symbolic of female creativity and the reclamation of women’s voices in literary history. By including ‘Sappho Books’, Funder subtly invokes a tradition of feminist resistance and literary reclamation. Coupled with the 1970s feminist movement </a:t>
            </a:r>
            <a:r>
              <a:rPr lang="en-AU" b="0" dirty="0"/>
              <a:t>it </a:t>
            </a:r>
            <a:r>
              <a:rPr lang="en-AU" dirty="0"/>
              <a:t>creates a layered intertextual reference . Funder situates herself in a lineage of feminist thought. This subtle allusion positions the essay not just as memoir but as cultural commentary, signalling her authorial purpose: to interrogate power structures that span personal and literary histories.</a:t>
            </a:r>
          </a:p>
          <a:p>
            <a:pPr marL="0" indent="0">
              <a:buFont typeface="Arial" panose="020B0604020202020204" pitchFamily="34" charset="0"/>
              <a:buNone/>
            </a:pPr>
            <a:endParaRPr lang="en-AU" i="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Funder uses a dense, layered metaphor </a:t>
            </a:r>
            <a:r>
              <a:rPr lang="en-AU" b="1" dirty="0"/>
              <a:t>‘</a:t>
            </a:r>
            <a:r>
              <a:rPr lang="en-AU" b="0" dirty="0"/>
              <a:t>the motherload of wifedom’ </a:t>
            </a:r>
            <a:r>
              <a:rPr lang="en-AU" dirty="0"/>
              <a:t>to encapsulate the invisible, accumulated weight of domestic and emotional labour. The term deliberately evokes </a:t>
            </a:r>
            <a:r>
              <a:rPr lang="en-AU" b="0" dirty="0"/>
              <a:t>‘mother lode’ </a:t>
            </a:r>
            <a:r>
              <a:rPr lang="en-AU" dirty="0"/>
              <a:t>(a rich vein of ore), twisted into ‘motherload’ to suggest something simultaneously </a:t>
            </a:r>
            <a:r>
              <a:rPr lang="en-AU" b="0" dirty="0"/>
              <a:t>precious and burdensome, inescapable and inherited. </a:t>
            </a:r>
            <a:r>
              <a:rPr lang="en-AU" dirty="0"/>
              <a:t>The metaphor </a:t>
            </a:r>
            <a:r>
              <a:rPr lang="en-AU" b="0" dirty="0"/>
              <a:t>‘see me for what I am … become visible to myself</a:t>
            </a:r>
            <a:r>
              <a:rPr lang="en-AU" b="1" dirty="0"/>
              <a:t>’</a:t>
            </a:r>
            <a:r>
              <a:rPr lang="en-AU" dirty="0"/>
              <a:t> links personal agency with visibility, a feminist idea grounded in reclaiming selfhood from the background roles assigned to women. This is a turning point: Funder constructs a moment of awakening where </a:t>
            </a:r>
            <a:r>
              <a:rPr lang="en-AU" b="0" dirty="0"/>
              <a:t>the act of writing becomes resistance.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indent="0">
              <a:buFont typeface="Arial" panose="020B0604020202020204" pitchFamily="34" charset="0"/>
              <a:buNone/>
            </a:pPr>
            <a:r>
              <a:rPr lang="en-AU" dirty="0"/>
              <a:t>The line </a:t>
            </a:r>
            <a:r>
              <a:rPr lang="en-AU" b="1" dirty="0"/>
              <a:t>‘</a:t>
            </a:r>
            <a:r>
              <a:rPr lang="en-AU" b="0" dirty="0"/>
              <a:t>I would read Orwell on the tyrannies … and use him to liberate myself from mine’ enacts subtle irony. Orwell's critique of political oppression is co-opted by Funder to expose domestic and gendered tyrannies. She repositions Orwell’s framework – tyranny, orthodoxy, injustice, to suit her feminist context, demonstrating her authorial purpose: to challenge cultural values inherited uncritically from literary giants. This is a form of strategic intertextuality. She doesn’t reject Orwell, she repurposes him.</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a:p>
            <a:pPr marL="285750" indent="-285750">
              <a:buFont typeface="Arial" panose="020B0604020202020204" pitchFamily="34" charset="0"/>
              <a:buChar char="•"/>
            </a:pPr>
            <a:endParaRPr lang="en-AU" b="1" i="1" dirty="0"/>
          </a:p>
          <a:p>
            <a:pPr marL="285750" indent="-285750">
              <a:buFont typeface="Arial" panose="020B0604020202020204" pitchFamily="34" charset="0"/>
              <a:buChar char="•"/>
            </a:pPr>
            <a:endParaRPr lang="en-AU" i="1" dirty="0"/>
          </a:p>
        </p:txBody>
      </p:sp>
      <p:sp>
        <p:nvSpPr>
          <p:cNvPr id="4" name="Slide Number Placeholder 3">
            <a:extLst>
              <a:ext uri="{FF2B5EF4-FFF2-40B4-BE49-F238E27FC236}">
                <a16:creationId xmlns:a16="http://schemas.microsoft.com/office/drawing/2014/main" id="{A24273FE-00A3-6E67-30C0-E3EFAE069BD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450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models how to annotate the extract to identify key language features. Use the additional notes below to guide students through an annotation of </a:t>
            </a:r>
            <a:r>
              <a:rPr lang="en-AU" b="1" dirty="0"/>
              <a:t>Core text 3 – extracts from </a:t>
            </a:r>
            <a:r>
              <a:rPr lang="en-AU" b="1" i="1" dirty="0"/>
              <a:t>Wifedom: Mrs Orwell’s Invisible Life</a:t>
            </a:r>
            <a:r>
              <a:rPr lang="en-AU" b="1" i="0" dirty="0"/>
              <a:t> by Anna Funder</a:t>
            </a:r>
            <a:endParaRPr lang="en-AU" b="1" dirty="0"/>
          </a:p>
          <a:p>
            <a:endParaRPr lang="en-AU" dirty="0"/>
          </a:p>
          <a:p>
            <a:r>
              <a:rPr lang="en-AU" b="1" dirty="0"/>
              <a:t>Additional notes</a:t>
            </a:r>
          </a:p>
          <a:p>
            <a:r>
              <a:rPr lang="en-AU" dirty="0"/>
              <a:t>Funder writes from a </a:t>
            </a:r>
            <a:r>
              <a:rPr lang="en-AU" b="0" dirty="0"/>
              <a:t>deeply personal first-person perspective, </a:t>
            </a:r>
            <a:r>
              <a:rPr lang="en-AU" dirty="0"/>
              <a:t>drawing on memoir conventions to ground abstract political ideas in lived experience.</a:t>
            </a:r>
          </a:p>
          <a:p>
            <a:endParaRPr lang="en-AU" b="0" dirty="0"/>
          </a:p>
          <a:p>
            <a:pPr>
              <a:buNone/>
            </a:pPr>
            <a:r>
              <a:rPr lang="en-AU" dirty="0"/>
              <a:t>This confessional tone grants emotional immediacy and establishes </a:t>
            </a:r>
            <a:r>
              <a:rPr lang="en-AU" b="0" dirty="0"/>
              <a:t>authentic authority</a:t>
            </a:r>
            <a:r>
              <a:rPr lang="en-AU" dirty="0"/>
              <a:t>. Her interiority </a:t>
            </a:r>
            <a:r>
              <a:rPr lang="en-AU" b="1" dirty="0"/>
              <a:t>‘</a:t>
            </a:r>
            <a:r>
              <a:rPr lang="en-AU" dirty="0"/>
              <a:t>I would have to become visible to myself’ invites the reader into a moment of intimate reckoning, where private life becomes politically charged. </a:t>
            </a:r>
          </a:p>
          <a:p>
            <a:pPr>
              <a:buNone/>
            </a:pPr>
            <a:endParaRPr lang="en-AU" dirty="0"/>
          </a:p>
          <a:p>
            <a:pPr>
              <a:buNone/>
            </a:pPr>
            <a:r>
              <a:rPr lang="en-AU" dirty="0"/>
              <a:t>This use of personal point of view:</a:t>
            </a:r>
          </a:p>
          <a:p>
            <a:pPr marL="285750" indent="-285750">
              <a:buFont typeface="Arial" panose="020B0604020202020204" pitchFamily="34" charset="0"/>
              <a:buChar char="•"/>
            </a:pPr>
            <a:r>
              <a:rPr lang="en-AU" dirty="0"/>
              <a:t>contrasts sharply with Orwell’s more distanced, analytical prose</a:t>
            </a:r>
          </a:p>
          <a:p>
            <a:pPr marL="285750" indent="-285750">
              <a:buFont typeface="Arial" panose="020B0604020202020204" pitchFamily="34" charset="0"/>
              <a:buChar char="•"/>
            </a:pPr>
            <a:r>
              <a:rPr lang="en-AU" dirty="0"/>
              <a:t>reframes traditional ‘writerly’ authority as something earned through </a:t>
            </a:r>
            <a:r>
              <a:rPr lang="en-AU" b="0" dirty="0"/>
              <a:t>emotional labour, self-awareness, and gendered insight</a:t>
            </a:r>
          </a:p>
          <a:p>
            <a:pPr marL="285750" indent="-285750">
              <a:buFont typeface="Arial" panose="020B0604020202020204" pitchFamily="34" charset="0"/>
              <a:buChar char="•"/>
            </a:pPr>
            <a:r>
              <a:rPr lang="en-AU" dirty="0"/>
              <a:t>aligns with feminist epistemology: </a:t>
            </a:r>
            <a:r>
              <a:rPr lang="en-AU" i="1" dirty="0"/>
              <a:t>the personal is political</a:t>
            </a:r>
            <a:endParaRPr lang="en-AU" dirty="0"/>
          </a:p>
          <a:p>
            <a:pPr marL="285750" indent="-285750">
              <a:buFont typeface="Arial" panose="020B0604020202020204" pitchFamily="34" charset="0"/>
              <a:buChar char="•"/>
            </a:pPr>
            <a:r>
              <a:rPr lang="en-AU" dirty="0"/>
              <a:t>is a deliberate challenge to the biographical norms that erased Eileen’s inner world.</a:t>
            </a:r>
          </a:p>
          <a:p>
            <a:pPr marL="0" indent="0">
              <a:buFont typeface="Arial" panose="020B0604020202020204" pitchFamily="34" charset="0"/>
              <a:buNone/>
            </a:pPr>
            <a:endParaRPr lang="en-AU" dirty="0"/>
          </a:p>
          <a:p>
            <a:r>
              <a:rPr lang="en-AU" dirty="0"/>
              <a:t>Her position as both mother and writer collapses the boundary between domestic and intellectual authority – a boundary Orwell’s work (and his biographers) often reinforced.</a:t>
            </a:r>
          </a:p>
          <a:p>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36581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a:t>Teacher note</a:t>
            </a:r>
            <a:r>
              <a:rPr lang="en-AU" b="0" i="1"/>
              <a:t>: </a:t>
            </a:r>
            <a:r>
              <a:rPr lang="en-AU" b="0" i="0"/>
              <a:t>this slide helps students analyse how the structure of Funder’s writing reflects her personal and political transformation. It focuses on how her moment of self-realisation is shaped and sequenced, linking directly to her authorial purpose and the reclamation of voice. Additional notes are provided below to help guide students through the annotation</a:t>
            </a:r>
          </a:p>
          <a:p>
            <a:endParaRPr lang="en-AU" b="0" i="0"/>
          </a:p>
          <a:p>
            <a:r>
              <a:rPr lang="en-AU" b="1" i="0"/>
              <a:t>Additional notes</a:t>
            </a:r>
          </a:p>
          <a:p>
            <a:r>
              <a:rPr lang="en-AU"/>
              <a:t>This passage is carefully structured as a shift , a narrative pivot from overwhelmed invisibility to a clear, self-authored plan. The short, declarative sentence ‘I had a plan’ signals a structural and thematic turning point. What follows is a move from internal reflection to outward action.</a:t>
            </a:r>
          </a:p>
          <a:p>
            <a:endParaRPr lang="en-AU"/>
          </a:p>
          <a:p>
            <a:r>
              <a:rPr lang="en-AU"/>
              <a:t>Let’s look closely at the way Funder organises this paragraph -because the structure itself tells a story. It’s not just what she says, but the order and rhythm in which she says it that reveals her shift from frustration to agency.</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i="1"/>
              <a:t>‘</a:t>
            </a:r>
            <a:r>
              <a:rPr lang="en-AU" i="1"/>
              <a:t>If my three children …’ – o</a:t>
            </a:r>
            <a:r>
              <a:rPr lang="en-AU" b="0"/>
              <a:t>bservation and overload</a:t>
            </a:r>
            <a:r>
              <a:rPr lang="en-AU"/>
              <a:t>. This shows domestic pressure and a sense of invisibility.</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a:br>
            <a:r>
              <a:rPr lang="en-AU"/>
              <a:t>‘</a:t>
            </a:r>
            <a:r>
              <a:rPr lang="en-AU" i="1"/>
              <a:t>I would have to become visible to myself’ – s</a:t>
            </a:r>
            <a:r>
              <a:rPr lang="en-AU" b="0"/>
              <a:t>elf-confrontation and realisation. This is a </a:t>
            </a:r>
            <a:r>
              <a:rPr lang="en-AU"/>
              <a:t>turning point where Funder recognises her own erasure.</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b="0"/>
            </a:br>
            <a:r>
              <a:rPr lang="en-AU" b="1"/>
              <a:t>‘</a:t>
            </a:r>
            <a:r>
              <a:rPr lang="en-AU" i="1"/>
              <a:t>look under the motherload of wifedom’ –</a:t>
            </a:r>
            <a:r>
              <a:rPr lang="en-AU" b="0"/>
              <a:t> metaphorical excavation. Funder</a:t>
            </a:r>
            <a:r>
              <a:rPr lang="en-AU"/>
              <a:t> uses metaphor to signal the emotional and cultural burden of gender roles.</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a:br>
            <a:r>
              <a:rPr lang="en-AU"/>
              <a:t>‘</a:t>
            </a:r>
            <a:r>
              <a:rPr lang="en-AU" i="1"/>
              <a:t>read Orwell … use him to </a:t>
            </a:r>
            <a:r>
              <a:rPr lang="en-AU" b="0" i="1" dirty="0"/>
              <a:t>liberate myself’</a:t>
            </a:r>
            <a:r>
              <a:rPr lang="en-AU" b="0" dirty="0"/>
              <a:t> – s</a:t>
            </a:r>
            <a:r>
              <a:rPr lang="en-AU" b="0"/>
              <a:t>trategic intertextual action. Here s</a:t>
            </a:r>
            <a:r>
              <a:rPr lang="en-AU"/>
              <a:t>he transforms Orwell’s tools into a feminist act of resistance.</a:t>
            </a:r>
            <a:br>
              <a:rPr lang="en-AU"/>
            </a:br>
            <a:endParaRPr lang="en-AU"/>
          </a:p>
          <a:p>
            <a:pPr>
              <a:buNone/>
            </a:pPr>
            <a:br>
              <a:rPr lang="en-AU" b="0"/>
            </a:br>
            <a:br>
              <a:rPr lang="en-AU"/>
            </a:br>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22820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Checking understanding requires teachers to collect the responses of all students (William 2014).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use the questions on the screen to check for understanding. This can be in a group discussion, or alternatively done as an individual writing activity. Additional notes are provided below to help facilitate a discussion.</a:t>
            </a:r>
          </a:p>
          <a:p>
            <a:endParaRPr lang="en-AU" b="0"/>
          </a:p>
          <a:p>
            <a:r>
              <a:rPr lang="en-AU" b="1" i="0" dirty="0"/>
              <a:t>Additional notes</a:t>
            </a:r>
          </a:p>
          <a:p>
            <a:pPr marL="0" marR="0" lvl="0" indent="0" algn="l" defTabSz="914400" rtl="0" eaLnBrk="0" fontAlgn="base" latinLnBrk="0" hangingPunct="0">
              <a:lnSpc>
                <a:spcPct val="150000"/>
              </a:lnSpc>
              <a:spcBef>
                <a:spcPct val="0"/>
              </a:spcBef>
              <a:spcAft>
                <a:spcPct val="0"/>
              </a:spcAft>
              <a:buClrTx/>
              <a:buSzTx/>
              <a:buFont typeface="+mj-lt"/>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 typeface="+mj-lt"/>
              <a:buNone/>
              <a:tabLst/>
            </a:pPr>
            <a:r>
              <a:rPr kumimoji="0" lang="en-US" altLang="en-US" sz="1600" b="1" i="0" u="none" strike="noStrike" cap="none" normalizeH="0" baseline="0">
                <a:ln>
                  <a:noFill/>
                </a:ln>
                <a:solidFill>
                  <a:schemeClr val="tx1"/>
                </a:solidFill>
                <a:effectLst/>
                <a:latin typeface="Arial" panose="020B0604020202020204" pitchFamily="34" charset="0"/>
              </a:rPr>
              <a:t>In your own words, what does Anna Funder mean by ‘the motherload of wifedom’? </a:t>
            </a:r>
          </a:p>
          <a:p>
            <a:pPr marL="0" marR="0" lvl="0" indent="0" algn="l" defTabSz="914400" rtl="0" eaLnBrk="0" fontAlgn="base" latinLnBrk="0" hangingPunct="0">
              <a:lnSpc>
                <a:spcPct val="150000"/>
              </a:lnSpc>
              <a:spcBef>
                <a:spcPct val="0"/>
              </a:spcBef>
              <a:spcAft>
                <a:spcPct val="0"/>
              </a:spcAft>
              <a:buClrTx/>
              <a:buSzTx/>
              <a:buFont typeface="+mj-lt"/>
              <a:buNone/>
              <a:tabLst/>
            </a:pPr>
            <a:endParaRPr kumimoji="0" 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 typeface="+mj-lt"/>
              <a:buNone/>
              <a:tabLst/>
            </a:pPr>
            <a:r>
              <a:rPr lang="en-AU" i="0" dirty="0"/>
              <a:t>This is a metaphor, rich in double meaning. Prompt students to explore how ‘motherload’ implies both burden and resource, something vast, foundational, and inherited. </a:t>
            </a:r>
          </a:p>
          <a:p>
            <a:endParaRPr lang="en-AU" i="0" dirty="0"/>
          </a:p>
          <a:p>
            <a:r>
              <a:rPr lang="en-AU" b="1" i="0" dirty="0"/>
              <a:t>Ask students: </a:t>
            </a:r>
            <a:r>
              <a:rPr lang="en-AU" b="0" i="0" dirty="0"/>
              <a:t>i</a:t>
            </a:r>
            <a:r>
              <a:rPr lang="en-AU" i="0" dirty="0"/>
              <a:t>s Funder talking about her own experience? Is this a gendered comment on how unpaid, invisible labour supports systems of cultural production, like Orwell’s writing? Encourage students to reflect on how metaphor builds meaning not just poetically, but politically. This also ties to representation and context in the English Textual Concepts.</a:t>
            </a:r>
          </a:p>
          <a:p>
            <a:endParaRPr lang="en-AU" i="0" dirty="0"/>
          </a:p>
          <a:p>
            <a:pPr marL="0" indent="0">
              <a:buFont typeface="+mj-lt"/>
              <a:buNone/>
            </a:pPr>
            <a:r>
              <a:rPr lang="en-AU" b="1" i="0" dirty="0"/>
              <a:t>How does Funder use Orwell’s own words against him – or alongside him?</a:t>
            </a:r>
            <a:br>
              <a:rPr lang="en-AU" b="1" i="0" dirty="0"/>
            </a:br>
            <a:br>
              <a:rPr lang="en-AU" i="0" dirty="0"/>
            </a:br>
            <a:r>
              <a:rPr lang="en-AU" i="0" dirty="0"/>
              <a:t>This is a key moment to discuss </a:t>
            </a:r>
            <a:r>
              <a:rPr lang="en-AU" b="0" i="0" dirty="0"/>
              <a:t>intertextuality with purpose</a:t>
            </a:r>
            <a:r>
              <a:rPr lang="en-AU" i="0" dirty="0"/>
              <a:t>. Funder doesn’t just quote Orwell. She reframes his words to expose blind spots.</a:t>
            </a:r>
          </a:p>
          <a:p>
            <a:pPr marL="0" indent="0">
              <a:buFont typeface="+mj-lt"/>
              <a:buNone/>
            </a:pPr>
            <a:br>
              <a:rPr lang="en-AU" i="0" dirty="0"/>
            </a:br>
            <a:r>
              <a:rPr lang="en-AU" i="0" dirty="0"/>
              <a:t>For example, when she uses ‘a sense of injustice’ from </a:t>
            </a:r>
            <a:r>
              <a:rPr lang="en-AU" i="0"/>
              <a:t>‘Why I Write’</a:t>
            </a:r>
            <a:r>
              <a:rPr lang="en-AU" i="0" dirty="0"/>
              <a:t>, she turns his phrase toward </a:t>
            </a:r>
            <a:r>
              <a:rPr lang="en-AU" b="0" i="0" dirty="0"/>
              <a:t>gendered injustice, </a:t>
            </a:r>
            <a:r>
              <a:rPr lang="en-AU" i="0" dirty="0"/>
              <a:t>particularly the silencing of Eileen.</a:t>
            </a:r>
            <a:br>
              <a:rPr lang="en-AU" i="0" dirty="0"/>
            </a:br>
            <a:endParaRPr lang="en-AU" i="0" dirty="0"/>
          </a:p>
          <a:p>
            <a:pPr marL="0" indent="0">
              <a:buFont typeface="+mj-lt"/>
              <a:buNone/>
            </a:pPr>
            <a:r>
              <a:rPr lang="en-AU" b="1" i="0" dirty="0"/>
              <a:t>Ask students:</a:t>
            </a:r>
          </a:p>
          <a:p>
            <a:pPr marL="285750" indent="-285750">
              <a:buFont typeface="Arial" panose="020B0604020202020204" pitchFamily="34" charset="0"/>
              <a:buChar char="•"/>
            </a:pPr>
            <a:r>
              <a:rPr lang="en-AU" i="0" dirty="0"/>
              <a:t>Does this feel like a critique or a collaboration?</a:t>
            </a:r>
          </a:p>
          <a:p>
            <a:pPr marL="285750" indent="-285750">
              <a:buFont typeface="Arial" panose="020B0604020202020204" pitchFamily="34" charset="0"/>
              <a:buChar char="•"/>
            </a:pPr>
            <a:r>
              <a:rPr lang="en-AU" i="0" dirty="0"/>
              <a:t>How does quoting Orwell give Funder authority and how does she subvert it?</a:t>
            </a:r>
          </a:p>
          <a:p>
            <a:endParaRPr lang="en-AU" i="0" dirty="0"/>
          </a:p>
          <a:p>
            <a:r>
              <a:rPr lang="en-AU" i="0" dirty="0"/>
              <a:t>Remind them: intertextuality in Extension 1 is about reframing values, not just referencing.</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9768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use the questions on the screen to check for understanding. This can be in a group discussion, or alternatively done as an individual writing activity. Additional notes are provided below to help facilitate a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Additional notes</a:t>
            </a:r>
          </a:p>
          <a:p>
            <a:pPr>
              <a:buNone/>
            </a:pPr>
            <a:endParaRPr lang="en-AU" b="1"/>
          </a:p>
          <a:p>
            <a:pPr>
              <a:buNone/>
            </a:pPr>
            <a:r>
              <a:rPr lang="en-AU" b="1"/>
              <a:t>What structural techniques show this shift?</a:t>
            </a:r>
            <a:br>
              <a:rPr lang="en-AU"/>
            </a:br>
            <a:br>
              <a:rPr lang="en-AU"/>
            </a:br>
            <a:r>
              <a:rPr lang="en-AU"/>
              <a:t>This question focuses on </a:t>
            </a:r>
            <a:r>
              <a:rPr lang="en-AU" b="0"/>
              <a:t>structure as meaning. </a:t>
            </a:r>
            <a:r>
              <a:rPr lang="en-AU"/>
              <a:t>Funder uses:</a:t>
            </a:r>
          </a:p>
          <a:p>
            <a:pPr marL="285750" indent="-285750">
              <a:buFont typeface="Arial" panose="020B0604020202020204" pitchFamily="34" charset="0"/>
              <a:buChar char="•"/>
            </a:pPr>
            <a:r>
              <a:rPr lang="en-AU" dirty="0"/>
              <a:t>memoir </a:t>
            </a:r>
            <a:r>
              <a:rPr lang="en-AU"/>
              <a:t>passages to show personal uncertainty</a:t>
            </a:r>
          </a:p>
          <a:p>
            <a:pPr marL="285750" indent="-285750">
              <a:buFont typeface="Arial" panose="020B0604020202020204" pitchFamily="34" charset="0"/>
              <a:buChar char="•"/>
            </a:pPr>
            <a:r>
              <a:rPr lang="en-AU" dirty="0"/>
              <a:t>juxtaposition </a:t>
            </a:r>
            <a:r>
              <a:rPr lang="en-AU"/>
              <a:t>of past and present (her world and Eileen’s)</a:t>
            </a:r>
          </a:p>
          <a:p>
            <a:pPr marL="285750" indent="-285750">
              <a:buFont typeface="Arial" panose="020B0604020202020204" pitchFamily="34" charset="0"/>
              <a:buChar char="•"/>
            </a:pPr>
            <a:r>
              <a:rPr lang="en-AU" dirty="0"/>
              <a:t>the </a:t>
            </a:r>
            <a:r>
              <a:rPr lang="en-AU"/>
              <a:t>narrative arc of self-realisation and resistance</a:t>
            </a:r>
            <a:r>
              <a:rPr lang="en-AU" dirty="0"/>
              <a:t>.</a:t>
            </a:r>
          </a:p>
          <a:p>
            <a:pPr marL="0" indent="0">
              <a:buFont typeface="Arial" panose="020B0604020202020204" pitchFamily="34" charset="0"/>
              <a:buNone/>
            </a:pPr>
            <a:endParaRPr lang="en-AU" dirty="0"/>
          </a:p>
          <a:p>
            <a:r>
              <a:rPr lang="en-AU"/>
              <a:t>Encourage students to trace how the structure mirrors the theme </a:t>
            </a:r>
            <a:r>
              <a:rPr lang="en-AU" dirty="0"/>
              <a:t>– </a:t>
            </a:r>
            <a:r>
              <a:rPr lang="en-AU"/>
              <a:t>the movement from invisibility to visibility is echoed in how the narrative moves from hesitation to resolve.</a:t>
            </a:r>
          </a:p>
          <a:p>
            <a:endParaRPr lang="en-AU"/>
          </a:p>
          <a:p>
            <a:pPr>
              <a:buNone/>
            </a:pPr>
            <a:r>
              <a:rPr lang="en-AU" b="1"/>
              <a:t>What values are embedded in Funder’s portrayal of Eileen? How do they differ from Orwell’s biographers?</a:t>
            </a:r>
            <a:br>
              <a:rPr lang="en-AU"/>
            </a:br>
            <a:r>
              <a:rPr lang="en-AU"/>
              <a:t>Use this to prompt discussion about </a:t>
            </a:r>
            <a:r>
              <a:rPr lang="en-AU" b="0"/>
              <a:t>representation and authority. </a:t>
            </a:r>
            <a:r>
              <a:rPr lang="en-AU"/>
              <a:t>Funder values emotional complexity, partnership, and the intellectual contributions of women </a:t>
            </a:r>
            <a:r>
              <a:rPr lang="en-AU" dirty="0"/>
              <a:t>– </a:t>
            </a:r>
            <a:r>
              <a:rPr lang="en-AU"/>
              <a:t>values often absent in earlier, male-authored biographies.</a:t>
            </a:r>
            <a:br>
              <a:rPr lang="en-AU"/>
            </a:br>
            <a:endParaRPr lang="en-AU"/>
          </a:p>
          <a:p>
            <a:pPr>
              <a:buNone/>
            </a:pPr>
            <a:r>
              <a:rPr lang="en-AU" b="0"/>
              <a:t>Ask students:</a:t>
            </a:r>
          </a:p>
          <a:p>
            <a:pPr marL="285750" indent="-285750">
              <a:buFont typeface="Arial" panose="020B0604020202020204" pitchFamily="34" charset="0"/>
              <a:buChar char="•"/>
            </a:pPr>
            <a:r>
              <a:rPr lang="en-AU"/>
              <a:t>How does Funder shift Eileen from the margins to the centre?</a:t>
            </a:r>
          </a:p>
          <a:p>
            <a:pPr marL="285750" indent="-285750">
              <a:buFont typeface="Arial" panose="020B0604020202020204" pitchFamily="34" charset="0"/>
              <a:buChar char="•"/>
            </a:pPr>
            <a:r>
              <a:rPr lang="en-AU"/>
              <a:t>What does this tell us about the power of </a:t>
            </a:r>
            <a:r>
              <a:rPr lang="en-AU" i="1"/>
              <a:t>who</a:t>
            </a:r>
            <a:r>
              <a:rPr lang="en-AU"/>
              <a:t> writes history?</a:t>
            </a:r>
          </a:p>
          <a:p>
            <a:endParaRPr lang="en-AU"/>
          </a:p>
          <a:p>
            <a:pPr>
              <a:buNone/>
            </a:pPr>
            <a:r>
              <a:rPr lang="en-AU" b="1"/>
              <a:t>How does Funder’s personal context influence her reading of Orwell’s legacy?</a:t>
            </a:r>
            <a:br>
              <a:rPr lang="en-AU"/>
            </a:br>
            <a:r>
              <a:rPr lang="en-AU"/>
              <a:t>This question ties to </a:t>
            </a:r>
            <a:r>
              <a:rPr lang="en-AU" b="0"/>
              <a:t>context and authorial purpose. </a:t>
            </a:r>
            <a:r>
              <a:rPr lang="en-AU"/>
              <a:t>Funder is writing during a resurgence of feminist critique (post-#MeToo), while raising a family and working in a literary field still dominated by patriarchal legacies. She writes with lived insight into the invisible work that Eileen did -and sees how similar patterns still persist.</a:t>
            </a:r>
            <a:br>
              <a:rPr lang="en-AU"/>
            </a:br>
            <a:endParaRPr lang="en-AU"/>
          </a:p>
          <a:p>
            <a:pPr>
              <a:buNone/>
            </a:pPr>
            <a:r>
              <a:rPr lang="en-AU"/>
              <a:t>Ask students to consider:</a:t>
            </a:r>
          </a:p>
          <a:p>
            <a:pPr marL="285750" indent="-285750">
              <a:buFont typeface="Arial" panose="020B0604020202020204" pitchFamily="34" charset="0"/>
              <a:buChar char="•"/>
            </a:pPr>
            <a:r>
              <a:rPr lang="en-AU"/>
              <a:t>How does context shape interpretation?</a:t>
            </a:r>
          </a:p>
          <a:p>
            <a:pPr marL="285750" indent="-285750">
              <a:buFont typeface="Arial" panose="020B0604020202020204" pitchFamily="34" charset="0"/>
              <a:buChar char="•"/>
            </a:pPr>
            <a:r>
              <a:rPr lang="en-AU"/>
              <a:t>How does Funder’s context connect to their own reading of </a:t>
            </a:r>
            <a:r>
              <a:rPr lang="en-AU" i="1"/>
              <a:t>Nineteen Eighty-Four?</a:t>
            </a:r>
            <a:endParaRPr lang="en-AU"/>
          </a:p>
          <a:p>
            <a:r>
              <a:rPr lang="en-AU"/>
              <a:t>Encourage them to see how context is not just background -it actively shapes meaning.</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51060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purpose of this slide deck is to provide support for </a:t>
            </a:r>
            <a:r>
              <a:rPr lang="en-AU" b="1"/>
              <a:t>Phase 4, sequence 3 – exploring </a:t>
            </a:r>
            <a:r>
              <a:rPr lang="en-AU" b="1" i="1"/>
              <a:t>Wifedom</a:t>
            </a:r>
            <a:r>
              <a:rPr lang="en-AU" b="1" i="0"/>
              <a:t> and </a:t>
            </a:r>
            <a:r>
              <a:rPr lang="en-AU" b="1" i="1"/>
              <a:t>The Last Man in Europe.</a:t>
            </a:r>
          </a:p>
          <a:p>
            <a:endParaRPr lang="en-AU" b="1" i="1"/>
          </a:p>
          <a:p>
            <a:r>
              <a:rPr lang="en-AU" b="0" i="0"/>
              <a:t>It should be used in conjunction with the program and the resource booklet. Students should first read </a:t>
            </a:r>
            <a:r>
              <a:rPr lang="en-AU" b="1" i="0"/>
              <a:t>Core text 3 – extracts from </a:t>
            </a:r>
            <a:r>
              <a:rPr lang="en-AU" b="1" i="1"/>
              <a:t>Wifedom: Mrs Orwell’s Invisible Life</a:t>
            </a:r>
            <a:r>
              <a:rPr lang="en-AU" b="1" i="0"/>
              <a:t> by Anna Funder</a:t>
            </a:r>
            <a:r>
              <a:rPr lang="en-AU" b="1" i="0" dirty="0"/>
              <a:t>.</a:t>
            </a:r>
          </a:p>
          <a:p>
            <a:endParaRPr lang="en-AU" b="1" i="0" dirty="0"/>
          </a:p>
          <a:p>
            <a:r>
              <a:rPr lang="en-AU" b="1" i="0" dirty="0"/>
              <a:t>Additional notes are included throughout the slide. These are written in a way to model how a teacher might facilitate a class discussion. </a:t>
            </a:r>
            <a:endParaRPr lang="en-AU" b="0" i="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B4D1-1A9B-971D-6C64-9630B287B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3EA58-62CF-6A3F-976F-FFB89698E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C9214-84BD-E188-C7A3-74661069E7AF}"/>
              </a:ext>
            </a:extLst>
          </p:cNvPr>
          <p:cNvSpPr>
            <a:spLocks noGrp="1"/>
          </p:cNvSpPr>
          <p:nvPr>
            <p:ph type="body" idx="1"/>
          </p:nvPr>
        </p:nvSpPr>
        <p:spPr/>
        <p:txBody>
          <a:bodyPr/>
          <a:lstStyle/>
          <a:p>
            <a:r>
              <a:rPr lang="en-AU" b="1" dirty="0"/>
              <a:t>Teacher note: </a:t>
            </a:r>
            <a:r>
              <a:rPr lang="en-AU" dirty="0"/>
              <a:t>this activity can be used as an extended response after students have explored both </a:t>
            </a:r>
            <a:r>
              <a:rPr lang="en-AU" b="1" dirty="0"/>
              <a:t>Core text 2 – extracts from </a:t>
            </a:r>
            <a:r>
              <a:rPr lang="en-AU" b="1" i="1" dirty="0"/>
              <a:t>The Last Man in Europe</a:t>
            </a:r>
            <a:r>
              <a:rPr lang="en-AU" b="1" i="0" dirty="0"/>
              <a:t> by Dennis Glover </a:t>
            </a:r>
            <a:r>
              <a:rPr lang="en-AU" i="0" dirty="0"/>
              <a:t>and </a:t>
            </a:r>
            <a:r>
              <a:rPr lang="en-AU" b="1" i="0" dirty="0"/>
              <a:t>Core text 3 – extracts from </a:t>
            </a:r>
            <a:r>
              <a:rPr lang="en-AU" b="1" i="1" dirty="0"/>
              <a:t>Wifedom: Mrs Orwell’s Invisible Life</a:t>
            </a:r>
            <a:r>
              <a:rPr lang="en-AU" b="1" i="0" dirty="0"/>
              <a:t> by Anna Funder.</a:t>
            </a:r>
            <a:r>
              <a:rPr lang="en-AU" i="0" dirty="0"/>
              <a:t> </a:t>
            </a:r>
          </a:p>
          <a:p>
            <a:endParaRPr lang="en-AU" dirty="0"/>
          </a:p>
          <a:p>
            <a:r>
              <a:rPr lang="en-AU" dirty="0"/>
              <a:t>This question checks students' ability to compare across texts using conceptual language (voice, purpose, legacy, intertextuality).</a:t>
            </a:r>
          </a:p>
          <a:p>
            <a:r>
              <a:rPr lang="en-AU" dirty="0"/>
              <a:t>If more than 30% of students cannot answer confidently: Re-model or co-construct responses with a sample paragrapher-teach the idea of intertextuality not just as reference, but as reinterpretation of values.</a:t>
            </a:r>
          </a:p>
          <a:p>
            <a:r>
              <a:rPr lang="en-AU" dirty="0"/>
              <a:t>If only a few students are unsure: Circulate during independent writing time for targeted scaffolding</a:t>
            </a:r>
          </a:p>
        </p:txBody>
      </p:sp>
      <p:sp>
        <p:nvSpPr>
          <p:cNvPr id="4" name="Slide Number Placeholder 3">
            <a:extLst>
              <a:ext uri="{FF2B5EF4-FFF2-40B4-BE49-F238E27FC236}">
                <a16:creationId xmlns:a16="http://schemas.microsoft.com/office/drawing/2014/main" id="{6B9EBD56-47B6-679A-04CA-09B221934260}"/>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762629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7DDA-5625-961D-8E1B-DDB9357A9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0C42-067F-708C-8BDD-AA5FB7DAE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6A9C-8BA9-3E2C-BE68-6E8BD05AE61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36257D-5C05-4827-E7CE-D91933F7859F}"/>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584668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a:latin typeface="+mn-lt"/>
                <a:cs typeface="Arial"/>
              </a:rPr>
              <a:t>Teacher note</a:t>
            </a:r>
            <a:r>
              <a:rPr lang="en-AU" sz="1600">
                <a:latin typeface="+mn-lt"/>
                <a:cs typeface="Arial"/>
              </a:rPr>
              <a:t>: this slide has been used to identify the explicit teaching strategies</a:t>
            </a:r>
            <a:r>
              <a:rPr lang="en-AU" sz="1600">
                <a:solidFill>
                  <a:schemeClr val="tx1"/>
                </a:solidFill>
                <a:latin typeface="+mn-lt"/>
              </a:rPr>
              <a:t> sharing learning intentions and sharing success criteria.</a:t>
            </a:r>
            <a:r>
              <a:rPr lang="en-AU">
                <a:latin typeface="+mn-lt"/>
              </a:rPr>
              <a:t> </a:t>
            </a:r>
            <a:r>
              <a:rPr lang="en-AU" sz="1600">
                <a:solidFill>
                  <a:schemeClr val="tx1"/>
                </a:solidFill>
                <a:latin typeface="+mn-lt"/>
              </a:rPr>
              <a:t>This slide</a:t>
            </a:r>
            <a:r>
              <a:rPr lang="en-AU" sz="1600">
                <a:solidFill>
                  <a:srgbClr val="000000"/>
                </a:solidFill>
                <a:latin typeface="+mn-lt"/>
                <a:cs typeface="Arial"/>
              </a:rPr>
              <a:t> </a:t>
            </a:r>
            <a:r>
              <a:rPr lang="en-AU">
                <a:solidFill>
                  <a:srgbClr val="000000"/>
                </a:solidFill>
                <a:latin typeface="+mn-lt"/>
                <a:cs typeface="Arial"/>
              </a:rPr>
              <a:t>could</a:t>
            </a:r>
            <a:r>
              <a:rPr lang="en-AU">
                <a:latin typeface="+mn-lt"/>
                <a:cs typeface="Arial"/>
              </a:rPr>
              <a:t> </a:t>
            </a:r>
            <a:r>
              <a:rPr lang="en-AU" sz="1600">
                <a:latin typeface="+mn-lt"/>
                <a:cs typeface="Arial"/>
              </a:rPr>
              <a:t>be deleted or hidden when </a:t>
            </a:r>
            <a:r>
              <a:rPr lang="en-AU">
                <a:latin typeface="+mn-lt"/>
                <a:cs typeface="Arial"/>
              </a:rPr>
              <a:t>using this content in</a:t>
            </a:r>
            <a:r>
              <a:rPr lang="en-AU" sz="1600">
                <a:latin typeface="+mn-lt"/>
                <a:cs typeface="Arial"/>
              </a:rPr>
              <a:t> a classroom setting.</a:t>
            </a:r>
            <a:r>
              <a:rPr lang="en-AU">
                <a:latin typeface="+mn-lt"/>
                <a:cs typeface="Arial"/>
              </a:rPr>
              <a:t> Alternatively, the teacher could discuss the educational benefit of the process of sharing learning intentions and success criteria and discussing the significance of this learning process. </a:t>
            </a:r>
            <a:r>
              <a:rPr lang="en-AU" sz="1600">
                <a:latin typeface="+mn-lt"/>
                <a:cs typeface="Arial"/>
              </a:rPr>
              <a:t> </a:t>
            </a:r>
            <a:endParaRPr lang="en-US" sz="1600">
              <a:latin typeface="+mn-lt"/>
              <a:cs typeface="Arial"/>
            </a:endParaRPr>
          </a:p>
          <a:p>
            <a:endParaRPr lang="en-AU" sz="1600">
              <a:latin typeface="+mn-lt"/>
              <a:cs typeface="Arial"/>
            </a:endParaRPr>
          </a:p>
          <a:p>
            <a:pPr marL="285750" indent="-285750">
              <a:buFont typeface="Arial"/>
              <a:buChar char="•"/>
            </a:pPr>
            <a:r>
              <a:rPr lang="en-AU" sz="160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a:solidFill>
                  <a:schemeClr val="tx1"/>
                </a:solidFill>
                <a:latin typeface="+mn-lt"/>
                <a:cs typeface="Arial"/>
              </a:rPr>
              <a:t>The success criteria</a:t>
            </a:r>
            <a:r>
              <a:rPr lang="en-AU" sz="1600" b="1">
                <a:solidFill>
                  <a:schemeClr val="tx1"/>
                </a:solidFill>
                <a:latin typeface="+mn-lt"/>
                <a:cs typeface="Arial"/>
              </a:rPr>
              <a:t> </a:t>
            </a:r>
            <a:r>
              <a:rPr lang="en-AU" sz="160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a:solidFill>
                  <a:schemeClr val="tx1"/>
                </a:solidFill>
                <a:effectLst/>
                <a:latin typeface="+mn-lt"/>
                <a:cs typeface="Arial"/>
              </a:rPr>
              <a:t>Success criteria</a:t>
            </a:r>
            <a:r>
              <a:rPr lang="en-AU" sz="1600" i="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a:solidFill>
                  <a:schemeClr val="tx1"/>
                </a:solidFill>
                <a:latin typeface="+mn-lt"/>
                <a:cs typeface="Arial"/>
              </a:rPr>
              <a:t>(DoE 2025).</a:t>
            </a:r>
            <a:r>
              <a:rPr lang="en-AU" sz="1600" i="0">
                <a:solidFill>
                  <a:schemeClr val="tx1"/>
                </a:solidFill>
                <a:effectLst/>
                <a:latin typeface="+mn-lt"/>
              </a:rPr>
              <a:t> </a:t>
            </a:r>
            <a:endParaRPr lang="en-AU" sz="1600" i="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a:solidFill>
                  <a:schemeClr val="tx1"/>
                </a:solidFill>
                <a:latin typeface="+mn-lt"/>
                <a:cs typeface="Arial"/>
              </a:rPr>
              <a:t>The sample learning intentions and success criteria (LISC) on the following slide are aligned to the syllabus. </a:t>
            </a:r>
            <a:endParaRPr lang="en-AU" sz="160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a:solidFill>
                  <a:schemeClr val="tx1"/>
                </a:solidFill>
                <a:latin typeface="+mn-lt"/>
              </a:rPr>
              <a:t>When designing LISC for students working above or below stage level, or towards Life Skills outcomes, draw on the </a:t>
            </a:r>
            <a:r>
              <a:rPr lang="en-AU">
                <a:latin typeface="+mn-lt"/>
              </a:rPr>
              <a:t>collaborative</a:t>
            </a:r>
            <a:r>
              <a:rPr lang="en-AU" sz="1600">
                <a:solidFill>
                  <a:schemeClr val="tx1"/>
                </a:solidFill>
                <a:latin typeface="+mn-lt"/>
              </a:rPr>
              <a:t> curriculum planning</a:t>
            </a:r>
            <a:r>
              <a:rPr lang="en-AU" sz="1600" i="0" u="none" strike="noStrike">
                <a:solidFill>
                  <a:schemeClr val="tx1"/>
                </a:solidFill>
                <a:effectLst/>
                <a:latin typeface="+mn-lt"/>
                <a:cs typeface="Arial"/>
              </a:rPr>
              <a:t> p</a:t>
            </a:r>
            <a:r>
              <a:rPr lang="en-AU" sz="1600" u="none">
                <a:solidFill>
                  <a:schemeClr val="tx1"/>
                </a:solidFill>
                <a:latin typeface="+mn-lt"/>
              </a:rPr>
              <a:t>rocess </a:t>
            </a:r>
            <a:r>
              <a:rPr lang="en-AU" sz="1600">
                <a:solidFill>
                  <a:schemeClr val="tx1"/>
                </a:solidFill>
                <a:latin typeface="+mn-lt"/>
              </a:rPr>
              <a:t>to ensure LISC is differentiated and aligned with the relevant syllabus outcomes. </a:t>
            </a:r>
            <a:endParaRPr lang="en-AU" sz="1600">
              <a:solidFill>
                <a:schemeClr val="tx1"/>
              </a:solidFill>
              <a:latin typeface="+mn-lt"/>
              <a:cs typeface="Arial"/>
            </a:endParaRPr>
          </a:p>
          <a:p>
            <a:endParaRPr lang="en-AU">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mn-lt"/>
                <a:cs typeface="Arial"/>
              </a:rPr>
              <a:t>For more </a:t>
            </a:r>
            <a:r>
              <a:rPr lang="en-AU" b="0">
                <a:latin typeface="+mn-lt"/>
                <a:cs typeface="Arial"/>
              </a:rPr>
              <a:t>information, see:</a:t>
            </a:r>
            <a:endParaRPr lang="en-AU" b="0" strike="sngStrike">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AITSL: </a:t>
            </a:r>
            <a:r>
              <a:rPr lang="en-AU" b="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learning intentions:  </a:t>
            </a:r>
            <a:r>
              <a:rPr lang="en-AU">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success criteria: </a:t>
            </a:r>
            <a:r>
              <a:rPr lang="en-AU" b="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Collaborative curriculum planning: </a:t>
            </a:r>
            <a:r>
              <a:rPr lang="en-AU" b="0">
                <a:latin typeface="+mn-lt"/>
                <a:cs typeface="Arial"/>
              </a:rPr>
              <a:t>https://educationstandards.nsw.edu.au/wps/portal/nesa/k-10/diversity-in-learning/special-education/collaborative-curriculum-planning</a:t>
            </a:r>
            <a:endParaRPr lang="en-AU" b="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a:cs typeface="Arial"/>
              </a:rPr>
              <a:t>Teacher note: </a:t>
            </a:r>
            <a:r>
              <a:rPr lang="en-AU">
                <a:latin typeface="Arial"/>
                <a:cs typeface="Arial"/>
              </a:rPr>
              <a:t>adapt the provided learning intention and below sample success criteria, as required, to suit the needs of your students. </a:t>
            </a:r>
            <a:endParaRPr lang="en-US">
              <a:latin typeface="Arial"/>
              <a:cs typeface="Arial"/>
            </a:endParaRPr>
          </a:p>
          <a:p>
            <a:endParaRPr lang="en-AU">
              <a:latin typeface="Arial"/>
              <a:cs typeface="Arial"/>
            </a:endParaRPr>
          </a:p>
          <a:p>
            <a:pPr marL="285750" indent="-285750" algn="l">
              <a:buFont typeface="Arial" panose="020B0604020202020204" pitchFamily="34" charset="0"/>
              <a:buChar char="-"/>
            </a:pPr>
            <a:r>
              <a:rPr lang="en-AU">
                <a:latin typeface="Arial"/>
                <a:cs typeface="Arial"/>
              </a:rPr>
              <a:t>Make clear and relevant annotations on excerpts from Wifedom highlighting intertextual links to Nineteen Eighty-Four.</a:t>
            </a:r>
          </a:p>
          <a:p>
            <a:pPr marL="285750" indent="-285750" algn="l">
              <a:buFont typeface="Arial" panose="020B0604020202020204" pitchFamily="34" charset="0"/>
              <a:buChar char="-"/>
            </a:pPr>
            <a:r>
              <a:rPr lang="en-AU">
                <a:latin typeface="Arial"/>
                <a:cs typeface="Arial"/>
              </a:rPr>
              <a:t>Identify how Anna Funder’s context shapes their representation of Orwell, his ideas, and his legacy.</a:t>
            </a:r>
          </a:p>
          <a:p>
            <a:pPr marL="285750" indent="-285750" algn="l">
              <a:buFont typeface="Arial" panose="020B0604020202020204" pitchFamily="34" charset="0"/>
              <a:buChar char="-"/>
            </a:pPr>
            <a:r>
              <a:rPr lang="en-AU">
                <a:latin typeface="Arial"/>
                <a:cs typeface="Arial"/>
              </a:rPr>
              <a:t>Analyse how language, form, and style in these texts communicate distinct values and attitudes.</a:t>
            </a:r>
          </a:p>
          <a:p>
            <a:pPr marL="285750" indent="-285750" algn="l">
              <a:buFont typeface="Arial" panose="020B0604020202020204" pitchFamily="34" charset="0"/>
              <a:buChar char="-"/>
            </a:pPr>
            <a:r>
              <a:rPr lang="en-AU">
                <a:latin typeface="Arial"/>
                <a:cs typeface="Arial"/>
              </a:rPr>
              <a:t>Articulate a personal interpretation of each text’s purpose and how it challenges or deepens your understanding of Nineteen Eighty-Four.</a:t>
            </a:r>
          </a:p>
          <a:p>
            <a:pPr marL="0" indent="0" algn="l">
              <a:lnSpc>
                <a:spcPct val="150000"/>
              </a:lnSpc>
              <a:spcBef>
                <a:spcPts val="1200"/>
              </a:spcBef>
              <a:spcAft>
                <a:spcPts val="600"/>
              </a:spcAft>
              <a:buFont typeface="Calibri"/>
              <a:buNone/>
            </a:pPr>
            <a:endParaRPr lang="en-AU" i="1"/>
          </a:p>
          <a:p>
            <a:pPr marL="0" indent="0" algn="ctr">
              <a:lnSpc>
                <a:spcPct val="150000"/>
              </a:lnSpc>
              <a:spcBef>
                <a:spcPts val="1200"/>
              </a:spcBef>
              <a:spcAft>
                <a:spcPts val="600"/>
              </a:spcAft>
              <a:buFont typeface="Calibri"/>
              <a:buNone/>
            </a:pPr>
            <a:endParaRPr lang="en-AU" i="1">
              <a:latin typeface="Arial"/>
              <a:cs typeface="Arial"/>
            </a:endParaRPr>
          </a:p>
          <a:p>
            <a:pPr marL="285750" indent="-285750">
              <a:buFont typeface="Arial" panose="020B0604020202020204" pitchFamily="34" charset="0"/>
              <a:buChar char="•"/>
            </a:pPr>
            <a:r>
              <a:rPr lang="en-AU">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a:latin typeface="Arial"/>
                <a:cs typeface="Arial"/>
              </a:rPr>
              <a:t>Learning intentions and success criteria can be supported by exemplars, such as 'What A Good One Looks Like' (WAGOLL) or exemplars to demonstrate success criteria (Clarke 2021).</a:t>
            </a:r>
          </a:p>
          <a:p>
            <a:endParaRPr lang="en-AU">
              <a:latin typeface="Arial"/>
              <a:cs typeface="Arial"/>
            </a:endParaRPr>
          </a:p>
          <a:p>
            <a:r>
              <a:rPr lang="en-AU">
                <a:latin typeface="Arial"/>
                <a:cs typeface="Arial"/>
              </a:rPr>
              <a:t>For more information, see:</a:t>
            </a:r>
          </a:p>
          <a:p>
            <a:r>
              <a:rPr lang="en-AU" b="1">
                <a:latin typeface="Arial"/>
                <a:cs typeface="Arial"/>
              </a:rPr>
              <a:t>Sharing learning intentions and success criteria: </a:t>
            </a:r>
            <a:r>
              <a:rPr lang="en-AU">
                <a:latin typeface="Arial"/>
                <a:cs typeface="Arial"/>
                <a:hlinkClick r:id="rId3"/>
              </a:rPr>
              <a:t>https://education.nsw.gov.au/content/dam/main-education/documents/teaching-and-learning/curriculum/explicit-teaching/explicit-teaching-technique-guide-lisc-sharing.pdf</a:t>
            </a:r>
            <a:r>
              <a:rPr lang="en-AU">
                <a:latin typeface="Arial"/>
                <a:cs typeface="Arial"/>
              </a:rPr>
              <a:t> </a:t>
            </a:r>
          </a:p>
          <a:p>
            <a:r>
              <a:rPr lang="en-AU" b="1">
                <a:latin typeface="Arial"/>
                <a:cs typeface="Arial"/>
              </a:rPr>
              <a:t>Planning learning intentions and success criteria: </a:t>
            </a:r>
            <a:r>
              <a:rPr lang="en-AU">
                <a:latin typeface="Arial"/>
                <a:cs typeface="Arial"/>
                <a:hlinkClick r:id="rId4"/>
              </a:rPr>
              <a:t>https://education.nsw.gov.au/content/dam/main-education/documents/teaching-and-learning/curriculum/explicit-teaching/explicit-teaching-technique-guide-lisc-planning.pdf</a:t>
            </a:r>
            <a:endParaRPr lang="en-AU">
              <a:latin typeface="Arial"/>
              <a:cs typeface="Arial"/>
            </a:endParaRPr>
          </a:p>
          <a:p>
            <a:endParaRPr lang="en-AU" b="1">
              <a:latin typeface="Arial" panose="020B0604020202020204" pitchFamily="34" charset="0"/>
              <a:cs typeface="Arial" panose="020B0604020202020204" pitchFamily="34" charset="0"/>
            </a:endParaRPr>
          </a:p>
          <a:p>
            <a:pPr marL="171450" indent="-171450">
              <a:buFont typeface="Calibri"/>
              <a:buChar char="-"/>
            </a:pPr>
            <a:endParaRPr lang="en-AU"/>
          </a:p>
          <a:p>
            <a:pPr marL="0" indent="0">
              <a:buFont typeface="Arial"/>
              <a:buNone/>
            </a:pPr>
            <a:r>
              <a:rPr lang="en-AU" b="1">
                <a:latin typeface="Arial" panose="020B0604020202020204" pitchFamily="34" charset="0"/>
                <a:cs typeface="Arial" panose="020B0604020202020204" pitchFamily="34" charset="0"/>
              </a:rPr>
              <a:t>Suggested success criteria</a:t>
            </a:r>
          </a:p>
          <a:p>
            <a:pPr marL="0" indent="0">
              <a:buFont typeface="Arial"/>
              <a:buNone/>
            </a:pPr>
            <a:endParaRPr lang="en-AU" b="1">
              <a:latin typeface="Arial" panose="020B0604020202020204" pitchFamily="34" charset="0"/>
              <a:cs typeface="Arial" panose="020B0604020202020204" pitchFamily="34" charset="0"/>
            </a:endParaRPr>
          </a:p>
          <a:p>
            <a:pPr marL="342900" lvl="0" indent="-342900">
              <a:lnSpc>
                <a:spcPct val="150000"/>
              </a:lnSpc>
              <a:spcBef>
                <a:spcPts val="1200"/>
              </a:spcBef>
              <a:spcAft>
                <a:spcPts val="600"/>
              </a:spcAft>
              <a:buFont typeface="Calibri" panose="05050102010706020507" pitchFamily="18" charset="2"/>
              <a:buChar char="-"/>
            </a:pPr>
            <a:endParaRPr lang="en-AU" sz="1800">
              <a:effectLst/>
              <a:ea typeface="Calibri" panose="020F0502020204030204" pitchFamily="34" charset="0"/>
            </a:endParaRPr>
          </a:p>
          <a:p>
            <a:pPr marL="0" indent="0">
              <a:buFont typeface="Arial"/>
              <a:buNone/>
            </a:pPr>
            <a:endParaRPr lang="en-AU" b="1">
              <a:latin typeface="Arial" panose="020B0604020202020204" pitchFamily="34" charset="0"/>
              <a:cs typeface="Arial" panose="020B0604020202020204" pitchFamily="34" charset="0"/>
            </a:endParaRPr>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1C71-43C3-C012-B150-D6C9C0094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98B55-7756-AC31-7F23-1C49B1AB9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44276-4DD7-8041-CB5B-FF25634E2A1A}"/>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i</a:t>
            </a:r>
            <a:r>
              <a:rPr lang="en-AU">
                <a:latin typeface="Arial" panose="020B0604020202020204" pitchFamily="34" charset="0"/>
                <a:cs typeface="Arial" panose="020B0604020202020204" pitchFamily="34" charset="0"/>
              </a:rPr>
              <a:t>n the following slides, teachers provide details about the context and purpose of Anna Funder’s </a:t>
            </a:r>
            <a:r>
              <a:rPr lang="en-AU" i="1">
                <a:latin typeface="Arial" panose="020B0604020202020204" pitchFamily="34" charset="0"/>
                <a:cs typeface="Arial" panose="020B0604020202020204" pitchFamily="34" charset="0"/>
              </a:rPr>
              <a:t>Wifedom. </a:t>
            </a:r>
            <a:r>
              <a:rPr lang="en-AU" i="0">
                <a:latin typeface="Arial" panose="020B0604020202020204" pitchFamily="34" charset="0"/>
                <a:cs typeface="Arial" panose="020B0604020202020204" pitchFamily="34" charset="0"/>
              </a:rPr>
              <a:t>Students are then guided through a ‘I do’, ‘we do’, ‘you do’ discussion.</a:t>
            </a:r>
            <a:endParaRPr lang="en-AU">
              <a:latin typeface="Arial" panose="020B0604020202020204" pitchFamily="34" charset="0"/>
              <a:cs typeface="Arial" panose="020B0604020202020204" pitchFamily="34" charset="0"/>
            </a:endParaRPr>
          </a:p>
          <a:p>
            <a:endParaRPr lang="en-AU"/>
          </a:p>
        </p:txBody>
      </p:sp>
      <p:sp>
        <p:nvSpPr>
          <p:cNvPr id="4" name="Slide Number Placeholder 3">
            <a:extLst>
              <a:ext uri="{FF2B5EF4-FFF2-40B4-BE49-F238E27FC236}">
                <a16:creationId xmlns:a16="http://schemas.microsoft.com/office/drawing/2014/main" id="{368BD695-7309-4239-519D-1A4CD03C7A9C}"/>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67276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CEF5-3C91-E1BA-D75B-3373BB2F8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7F4E2-504C-37DA-C2E8-5E9F62534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1AC9A-7B33-374A-482B-C910A5BE37D6}"/>
              </a:ext>
            </a:extLst>
          </p:cNvPr>
          <p:cNvSpPr>
            <a:spLocks noGrp="1"/>
          </p:cNvSpPr>
          <p:nvPr>
            <p:ph type="body" idx="1"/>
          </p:nvPr>
        </p:nvSpPr>
        <p:spPr/>
        <p:txBody>
          <a:bodyPr/>
          <a:lstStyle/>
          <a:p>
            <a:r>
              <a:rPr lang="en-AU" b="1" dirty="0"/>
              <a:t>Teacher note: </a:t>
            </a:r>
            <a:r>
              <a:rPr lang="en-AU" dirty="0"/>
              <a:t>the points on the slide can be used to introduce students to the context of </a:t>
            </a:r>
            <a:r>
              <a:rPr lang="en-AU" i="1" dirty="0"/>
              <a:t>Wifedom</a:t>
            </a:r>
            <a:r>
              <a:rPr lang="en-AU" i="0" dirty="0"/>
              <a:t>. Use these notes to facilitate a class discussion about how this might have shaped the ideas in the extract.</a:t>
            </a:r>
            <a:endParaRPr lang="en-AU" dirty="0"/>
          </a:p>
          <a:p>
            <a:endParaRPr lang="en-AU" dirty="0"/>
          </a:p>
          <a:p>
            <a:r>
              <a:rPr lang="en-AU" b="1" dirty="0"/>
              <a:t>Additional notes are provided below to support classroom discussion:</a:t>
            </a:r>
          </a:p>
          <a:p>
            <a:endParaRPr lang="en-AU" dirty="0"/>
          </a:p>
          <a:p>
            <a:r>
              <a:rPr lang="en-AU" dirty="0"/>
              <a:t>Introduce  students to the layered context that informs Funder’s writing of Wifedom. Emphasise that context is not just historical – it is personal, cultural, and political. These insights help students understand why Funder reinterprets Orwell and prepare them to articulate this understanding in core formative tasks. </a:t>
            </a:r>
          </a:p>
          <a:p>
            <a:endParaRPr lang="en-AU" dirty="0"/>
          </a:p>
          <a:p>
            <a:pPr>
              <a:buNone/>
            </a:pPr>
            <a:r>
              <a:rPr lang="en-AU" b="1" dirty="0"/>
              <a:t>Published in 2023</a:t>
            </a:r>
            <a:endParaRPr lang="en-AU" dirty="0"/>
          </a:p>
          <a:p>
            <a:r>
              <a:rPr lang="en-AU" dirty="0"/>
              <a:t>Wifedom was written during a period of global feminist resurgence (including the #MeToo movement and greater public awareness of gendered labour). Funder’s decision to interrogate Orwell’s personal life and legacy isn’t coincidental , it reflects contemporary shifts in what we value and choose to remember.</a:t>
            </a:r>
          </a:p>
          <a:p>
            <a:pPr>
              <a:buNone/>
            </a:pPr>
            <a:endParaRPr lang="en-AU" b="1" dirty="0"/>
          </a:p>
          <a:p>
            <a:pPr>
              <a:buNone/>
            </a:pPr>
            <a:r>
              <a:rPr lang="en-AU" b="1" dirty="0"/>
              <a:t>Funder is an Australian author</a:t>
            </a:r>
            <a:endParaRPr lang="en-AU" dirty="0"/>
          </a:p>
          <a:p>
            <a:r>
              <a:rPr lang="en-AU" dirty="0"/>
              <a:t>She’s known for recovering voices from the margins. Her earlier work, like </a:t>
            </a:r>
            <a:r>
              <a:rPr lang="en-AU" i="1" dirty="0" err="1"/>
              <a:t>Stasiland</a:t>
            </a:r>
            <a:r>
              <a:rPr lang="en-AU" dirty="0"/>
              <a:t>, focused on untold stories under oppressive regimes. In </a:t>
            </a:r>
            <a:r>
              <a:rPr lang="en-AU" i="1" dirty="0"/>
              <a:t>Wifedom</a:t>
            </a:r>
            <a:r>
              <a:rPr lang="en-AU" dirty="0"/>
              <a:t>, that focus turns inward: she’s analysing the power dynamics not just in politics, but in marriage, biography and authorship itself.</a:t>
            </a:r>
          </a:p>
          <a:p>
            <a:endParaRPr lang="en-AU" b="1" dirty="0"/>
          </a:p>
          <a:p>
            <a:r>
              <a:rPr lang="en-AU" b="1" dirty="0"/>
              <a:t>Personal context</a:t>
            </a:r>
          </a:p>
          <a:p>
            <a:r>
              <a:rPr lang="en-AU" dirty="0"/>
              <a:t>We need to understand that Funder was writing this while experiencing the very domestic imbalance she critiques. This blurring of the personal and political deepens her authority and gives </a:t>
            </a:r>
            <a:r>
              <a:rPr lang="en-AU" i="1" dirty="0"/>
              <a:t>Wifedom</a:t>
            </a:r>
            <a:r>
              <a:rPr lang="en-AU" dirty="0"/>
              <a:t> a unique voice … it’s memoir, history and literary critique all at once</a:t>
            </a:r>
          </a:p>
          <a:p>
            <a:endParaRPr lang="en-AU" dirty="0"/>
          </a:p>
          <a:p>
            <a:pPr>
              <a:buNone/>
            </a:pPr>
            <a:r>
              <a:rPr lang="en-AU" b="1" dirty="0"/>
              <a:t>Influenced by Orwell’s own writing</a:t>
            </a:r>
            <a:endParaRPr lang="en-AU" dirty="0"/>
          </a:p>
          <a:p>
            <a:r>
              <a:rPr lang="en-AU" dirty="0"/>
              <a:t>Funder engages Orwell’s essays , especially </a:t>
            </a:r>
            <a:r>
              <a:rPr lang="en-AU" i="0" dirty="0"/>
              <a:t>‘Why I Write’</a:t>
            </a:r>
            <a:r>
              <a:rPr lang="en-AU" dirty="0"/>
              <a:t>, as both a source of inspiration and a challenge. She uses his voice to sharpen hers. This tension is key: she isn’t rejecting Orwell outright but holding his legacy to account. That’s a sophisticated form of intertextual dialogue.</a:t>
            </a:r>
          </a:p>
          <a:p>
            <a:endParaRPr lang="en-AU" dirty="0"/>
          </a:p>
          <a:p>
            <a:endParaRPr lang="en-AU" dirty="0"/>
          </a:p>
        </p:txBody>
      </p:sp>
      <p:sp>
        <p:nvSpPr>
          <p:cNvPr id="4" name="Slide Number Placeholder 3">
            <a:extLst>
              <a:ext uri="{FF2B5EF4-FFF2-40B4-BE49-F238E27FC236}">
                <a16:creationId xmlns:a16="http://schemas.microsoft.com/office/drawing/2014/main" id="{100C041E-3C85-2269-4919-3310D48C4C93}"/>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2270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07C73-747F-57C9-DCD3-6E99C1C83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A9C39-1ACC-A8E5-4E3D-8B0ACB2D6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4E990-1465-0576-3017-76FE8D714D88}"/>
              </a:ext>
            </a:extLst>
          </p:cNvPr>
          <p:cNvSpPr>
            <a:spLocks noGrp="1"/>
          </p:cNvSpPr>
          <p:nvPr>
            <p:ph type="body" idx="1"/>
          </p:nvPr>
        </p:nvSpPr>
        <p:spPr/>
        <p:txBody>
          <a:bodyPr/>
          <a:lstStyle/>
          <a:p>
            <a:r>
              <a:rPr lang="en-AU" b="1"/>
              <a:t>Teacher note: </a:t>
            </a:r>
            <a:r>
              <a:rPr lang="en-AU"/>
              <a:t>the points on the slide can be used to introduce students to some ideas about the purpose of </a:t>
            </a:r>
            <a:r>
              <a:rPr lang="en-AU" i="1"/>
              <a:t>Wifedom</a:t>
            </a:r>
            <a:r>
              <a:rPr lang="en-AU" i="0"/>
              <a:t>. Use these notes to facilitate a class discussion about how this might have shaped the ideas in the extract.</a:t>
            </a:r>
            <a:endParaRPr lang="en-AU"/>
          </a:p>
          <a:p>
            <a:endParaRPr lang="en-AU"/>
          </a:p>
          <a:p>
            <a:r>
              <a:rPr lang="en-AU" b="1"/>
              <a:t>Additional notes are provided below to support classroom discussion:</a:t>
            </a:r>
          </a:p>
          <a:p>
            <a:endParaRPr lang="en-AU"/>
          </a:p>
          <a:p>
            <a:r>
              <a:rPr lang="en-AU" b="1"/>
              <a:t>Purpose</a:t>
            </a:r>
          </a:p>
          <a:p>
            <a:r>
              <a:rPr lang="en-AU"/>
              <a:t>Introduce Funder’s context and purpose to build student understanding of how her experiences shape her interpretation of Orwell. Use this slide to model close alignment between authorial perspective and textual construction.</a:t>
            </a:r>
          </a:p>
          <a:p>
            <a:endParaRPr lang="en-AU"/>
          </a:p>
          <a:p>
            <a:pPr>
              <a:buNone/>
            </a:pPr>
            <a:r>
              <a:rPr lang="en-AU"/>
              <a:t>Let’s consider Anna Funder as a writer working within a modern feminist context. She enters Orwell’s world not to dismantle his ideas, but to reinsert the silenced presence of Eileen , Orwell’s wife– who was largely erased by literary history.</a:t>
            </a:r>
          </a:p>
          <a:p>
            <a:endParaRPr lang="en-AU"/>
          </a:p>
          <a:p>
            <a:r>
              <a:rPr lang="en-AU"/>
              <a:t>Funder herself describes sitting in a carpark, exhausted from unpaid labour, and then reading Orwell’s </a:t>
            </a:r>
            <a:r>
              <a:rPr lang="en-AU" dirty="0"/>
              <a:t>‘Why I Write’.</a:t>
            </a:r>
            <a:r>
              <a:rPr lang="en-AU"/>
              <a:t> This moment catalyses </a:t>
            </a:r>
            <a:r>
              <a:rPr lang="en-AU" i="1"/>
              <a:t>Wifedom</a:t>
            </a:r>
            <a:r>
              <a:rPr lang="en-AU"/>
              <a:t>. Her context matters ,it’s not abstract. Her </a:t>
            </a:r>
            <a:r>
              <a:rPr lang="en-AU" i="1"/>
              <a:t>lived experience</a:t>
            </a:r>
            <a:r>
              <a:rPr lang="en-AU"/>
              <a:t> informs her critique.</a:t>
            </a:r>
          </a:p>
          <a:p>
            <a:endParaRPr lang="en-AU"/>
          </a:p>
          <a:p>
            <a:endParaRPr lang="en-AU"/>
          </a:p>
          <a:p>
            <a:endParaRPr lang="en-AU"/>
          </a:p>
        </p:txBody>
      </p:sp>
      <p:sp>
        <p:nvSpPr>
          <p:cNvPr id="4" name="Slide Number Placeholder 3">
            <a:extLst>
              <a:ext uri="{FF2B5EF4-FFF2-40B4-BE49-F238E27FC236}">
                <a16:creationId xmlns:a16="http://schemas.microsoft.com/office/drawing/2014/main" id="{E2126E24-A994-E037-4188-F20FF09ACCAE}"/>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6838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discussion helps students actively engage with the </a:t>
            </a:r>
            <a:r>
              <a:rPr lang="en-AU" dirty="0"/>
              <a:t>‘</a:t>
            </a:r>
            <a:r>
              <a:rPr lang="en-AU"/>
              <a:t>why</a:t>
            </a:r>
            <a:r>
              <a:rPr lang="en-AU" dirty="0"/>
              <a:t>’</a:t>
            </a:r>
            <a:r>
              <a:rPr lang="en-AU"/>
              <a:t> behind Funder’s text. </a:t>
            </a:r>
            <a:r>
              <a:rPr lang="en-AU" dirty="0"/>
              <a:t>We are </a:t>
            </a:r>
            <a:r>
              <a:rPr lang="en-AU"/>
              <a:t>guiding them to understand how her personal and historical context informs her literary choices, a foundational concept for Texts, Culture and Value. We're guiding students to understand how Anna Funder’s </a:t>
            </a:r>
            <a:r>
              <a:rPr lang="en-AU" i="1"/>
              <a:t>Wifedom</a:t>
            </a:r>
            <a:r>
              <a:rPr lang="en-AU"/>
              <a:t> engages in a renegotiation of Orwell’s legacy </a:t>
            </a:r>
            <a:r>
              <a:rPr lang="en-AU" dirty="0"/>
              <a:t>– </a:t>
            </a:r>
            <a:r>
              <a:rPr lang="en-AU"/>
              <a:t>a key analytical </a:t>
            </a:r>
            <a:r>
              <a:rPr lang="en-AU" dirty="0"/>
              <a:t>skill </a:t>
            </a:r>
            <a:r>
              <a:rPr lang="en-AU"/>
              <a:t>they’ll need for </a:t>
            </a:r>
            <a:r>
              <a:rPr lang="en-AU" b="1" dirty="0"/>
              <a:t>Core formative task 3 – letter to George Orwell</a:t>
            </a:r>
            <a:endParaRPr lang="en-AU" dirty="0"/>
          </a:p>
          <a:p>
            <a:endParaRPr lang="en-AU" dirty="0"/>
          </a:p>
          <a:p>
            <a:r>
              <a:rPr lang="en-AU"/>
              <a:t>These prompts will help students practise the kind of personal, personal, analytical and evaluative thinking expected in that final piece.</a:t>
            </a:r>
          </a:p>
          <a:p>
            <a:endParaRPr lang="en-AU"/>
          </a:p>
          <a:p>
            <a:r>
              <a:rPr lang="en-AU"/>
              <a:t>Notes are included below to help guide students through the discussion. Begin by sharing your ideas for the first question as an example (‘I do’). Use questions 2 and 3 as a class discussion, using the notes below to facilitate (‘we do’). Question 4 is a writing activity that helps students with </a:t>
            </a:r>
            <a:r>
              <a:rPr lang="en-AU" b="1"/>
              <a:t>Core formative task 3 – letter to George Orwell</a:t>
            </a:r>
            <a:endParaRPr lang="en-AU"/>
          </a:p>
          <a:p>
            <a:endParaRPr lang="en-AU" b="0" u="sng"/>
          </a:p>
          <a:p>
            <a:endParaRPr lang="en-AU" b="1" u="sng"/>
          </a:p>
          <a:p>
            <a:r>
              <a:rPr lang="en-AU" b="1" u="none"/>
              <a:t>Additional notes:</a:t>
            </a:r>
          </a:p>
          <a:p>
            <a:pPr>
              <a:buNone/>
            </a:pPr>
            <a:r>
              <a:rPr lang="en-AU" b="1"/>
              <a:t>Ask: </a:t>
            </a:r>
            <a:r>
              <a:rPr lang="en-AU" b="1" i="1"/>
              <a:t>What does it mean to ‘inherit’ a literary legacy?</a:t>
            </a:r>
            <a:endParaRPr lang="en-AU" b="1"/>
          </a:p>
          <a:p>
            <a:pPr>
              <a:buNone/>
            </a:pPr>
            <a:r>
              <a:rPr lang="en-AU" b="1"/>
              <a:t>Why ask this?</a:t>
            </a:r>
            <a:br>
              <a:rPr lang="en-AU"/>
            </a:br>
            <a:r>
              <a:rPr lang="en-AU"/>
              <a:t>Funder is not just writing about Orwell, she's engaging with what he </a:t>
            </a:r>
            <a:r>
              <a:rPr lang="en-AU" i="1"/>
              <a:t>means</a:t>
            </a:r>
            <a:r>
              <a:rPr lang="en-AU"/>
              <a:t> to culture. Students need to see how a legacy can be respected and challenged at once.</a:t>
            </a:r>
          </a:p>
          <a:p>
            <a:pPr>
              <a:buNone/>
            </a:pPr>
            <a:r>
              <a:rPr lang="en-AU" b="1"/>
              <a:t>Connect to the core formative task:</a:t>
            </a:r>
            <a:br>
              <a:rPr lang="en-AU"/>
            </a:br>
            <a:r>
              <a:rPr lang="en-AU"/>
              <a:t>Students will later be asked to address Orwell directly , this question encourages them to reflect on how later readers (like Funder, or themselves) continue a conversation with canonical texts and authors.</a:t>
            </a:r>
          </a:p>
          <a:p>
            <a:r>
              <a:rPr lang="en-AU" b="1"/>
              <a:t>Tip for teachers:</a:t>
            </a:r>
            <a:br>
              <a:rPr lang="en-AU"/>
            </a:br>
            <a:r>
              <a:rPr lang="en-AU"/>
              <a:t>Encourage a wide range of ideas here, no “correct” answer. Note that a legacy can be inherited critically.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Question 2: </a:t>
            </a:r>
            <a:r>
              <a:rPr lang="en-AU"/>
              <a:t>How might Funder’s context as a woman, mother and writer in 2017–2023 change the way she reads Orwell compared to, say, a biographer from the 1970s? </a:t>
            </a:r>
          </a:p>
          <a:p>
            <a:pPr>
              <a:buNone/>
            </a:pPr>
            <a:br>
              <a:rPr lang="en-AU"/>
            </a:br>
            <a:r>
              <a:rPr lang="en-AU"/>
              <a:t>This question explicitly links </a:t>
            </a:r>
            <a:r>
              <a:rPr lang="en-AU" b="0"/>
              <a:t>context to interpretation</a:t>
            </a:r>
            <a:r>
              <a:rPr lang="en-AU"/>
              <a:t>, which is central the core formative task </a:t>
            </a:r>
            <a:r>
              <a:rPr lang="en-AU" i="1"/>
              <a:t>Letter to Orwell</a:t>
            </a:r>
            <a:r>
              <a:rPr lang="en-AU"/>
              <a:t>.</a:t>
            </a:r>
          </a:p>
          <a:p>
            <a:pPr>
              <a:buNone/>
            </a:pPr>
            <a:r>
              <a:rPr lang="en-AU" b="1"/>
              <a:t>Connect to the letter task:</a:t>
            </a:r>
            <a:br>
              <a:rPr lang="en-AU"/>
            </a:br>
            <a:r>
              <a:rPr lang="en-AU"/>
              <a:t>Later, students must explain to Orwell how values have changed and how </a:t>
            </a:r>
            <a:r>
              <a:rPr lang="en-AU" i="1"/>
              <a:t>his</a:t>
            </a:r>
            <a:r>
              <a:rPr lang="en-AU"/>
              <a:t> work is now being read through new lenses. This discussion primes them to think through those shifts.</a:t>
            </a:r>
          </a:p>
          <a:p>
            <a:r>
              <a:rPr lang="en-AU" b="1"/>
              <a:t>Scaffold student thinking:</a:t>
            </a:r>
            <a:br>
              <a:rPr lang="en-AU"/>
            </a:br>
            <a:r>
              <a:rPr lang="en-AU"/>
              <a:t>Have them list social/cultural events between 2017–2023 (e.g. #MeToo, climate activism, gender debates) vs. literary conservatism of the 1970s. This may be a flipped learning task prior to this lesson or an in-class research moment</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Question 3: </a:t>
            </a:r>
            <a:r>
              <a:rPr lang="en-AU"/>
              <a:t>What values is Funder exposing through her own version of Orwell’s ‘partisanship’?</a:t>
            </a:r>
          </a:p>
          <a:p>
            <a:pPr>
              <a:buNone/>
            </a:pPr>
            <a:br>
              <a:rPr lang="en-AU"/>
            </a:br>
            <a:r>
              <a:rPr lang="en-AU"/>
              <a:t>Orwell famously wrote that writers are driven by </a:t>
            </a:r>
            <a:r>
              <a:rPr lang="en-AU" dirty="0"/>
              <a:t>‘</a:t>
            </a:r>
            <a:r>
              <a:rPr lang="en-AU"/>
              <a:t>a sense of injustice</a:t>
            </a:r>
            <a:r>
              <a:rPr lang="en-AU" dirty="0"/>
              <a:t>.’</a:t>
            </a:r>
            <a:r>
              <a:rPr lang="en-AU"/>
              <a:t> Funder uses that same principle to interrogate him.</a:t>
            </a:r>
          </a:p>
          <a:p>
            <a:pPr>
              <a:buNone/>
            </a:pPr>
            <a:r>
              <a:rPr lang="en-AU" b="1"/>
              <a:t>Connection to the core formative task</a:t>
            </a:r>
            <a:br>
              <a:rPr lang="en-AU"/>
            </a:br>
            <a:r>
              <a:rPr lang="en-AU"/>
              <a:t>Students will need to choose which values have endured, been challenged, or been overlooked. This is a critical step in forming their argument in the letter.</a:t>
            </a:r>
          </a:p>
          <a:p>
            <a:r>
              <a:rPr lang="en-AU" b="1"/>
              <a:t>Support reflection:</a:t>
            </a:r>
            <a:br>
              <a:rPr lang="en-AU"/>
            </a:br>
            <a:r>
              <a:rPr lang="en-AU"/>
              <a:t>Ask: ‘If Funder wrote a letter to Orwell, what might she say he got wrong?’ or ‘What does she see that he didn’t?’</a:t>
            </a:r>
          </a:p>
          <a:p>
            <a:endParaRPr lang="en-AU"/>
          </a:p>
          <a:p>
            <a:r>
              <a:rPr lang="en-AU" b="1"/>
              <a:t>Question 4: </a:t>
            </a:r>
            <a:r>
              <a:rPr lang="en-AU" b="0"/>
              <a:t>How does Funder challenge Orwell’s legacy while still valuing his work</a:t>
            </a:r>
          </a:p>
          <a:p>
            <a:endParaRPr lang="en-AU" b="0"/>
          </a:p>
          <a:p>
            <a:r>
              <a:rPr lang="en-AU" b="0"/>
              <a:t>You might consider doing this final question as a quick writing activity, with students writing down their reflections.</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40564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84733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187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779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409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9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036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3260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7252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7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160767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7617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04145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F60C7-6BE6-81EC-7790-B18CA0D38958}"/>
              </a:ext>
              <a:ext uri="{C183D7F6-B498-43B3-948B-1728B52AA6E4}">
                <adec:decorative xmlns:adec="http://schemas.microsoft.com/office/drawing/2017/decorative" val="1"/>
              </a:ext>
            </a:extLst>
          </p:cNvPr>
          <p:cNvSpPr/>
          <p:nvPr userDrawn="1"/>
        </p:nvSpPr>
        <p:spPr>
          <a:xfrm>
            <a:off x="0" y="0"/>
            <a:ext cx="12192000" cy="16163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684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375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3234259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64" r:id="rId8"/>
    <p:sldLayoutId id="2147483759" r:id="rId9"/>
    <p:sldLayoutId id="2147483760" r:id="rId10"/>
    <p:sldLayoutId id="2147483761" r:id="rId11"/>
    <p:sldLayoutId id="2147483762" r:id="rId12"/>
    <p:sldLayoutId id="2147483763" r:id="rId13"/>
    <p:sldLayoutId id="214748374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unsplash.com/@limepic?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gutenberg.net.au/ebooks03/0300011h.html#part47" TargetMode="External"/><Relationship Id="rId13" Type="http://schemas.openxmlformats.org/officeDocument/2006/relationships/hyperlink" Target="https://app.education.nsw.gov.au/digital-learning-selector/LearningActivity/Browser?cache_id=f77b0"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standards.nsw.edu.au/wps/portal/nesa/k-10/diversity-in-learning/special-education/collaborative-curriculum-planning" TargetMode="External"/><Relationship Id="rId12"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unsplash.com/photos/black-and-white-typewriter-on-table-PfqPmJyKsKQ" TargetMode="External"/><Relationship Id="rId11"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curriculum.nsw.edu.au/" TargetMode="External"/><Relationship Id="rId10" Type="http://schemas.openxmlformats.org/officeDocument/2006/relationships/hyperlink" Target="https://gutenberg.net.au/ebooks01/0100021h.html"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smartcopying.edu.au/guidelines/copyright-basics/how-long-does-copyright-last/" TargetMode="External"/><Relationship Id="rId14" Type="http://schemas.openxmlformats.org/officeDocument/2006/relationships/hyperlink" Target="https://www.ascd.org/el/articles/the-right-questions-the-right-wa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8" name="Picture Placeholder 6">
            <a:extLst>
              <a:ext uri="{FF2B5EF4-FFF2-40B4-BE49-F238E27FC236}">
                <a16:creationId xmlns:a16="http://schemas.microsoft.com/office/drawing/2014/main" id="{DEBB2A7C-7536-2A38-4B5F-CD0D8F630E02}"/>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(Insert unit name and link).</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Connecting learning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3400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DB33-DFD2-CBB6-9053-CAE15600F346}"/>
              </a:ext>
            </a:extLst>
          </p:cNvPr>
          <p:cNvSpPr>
            <a:spLocks noGrp="1"/>
          </p:cNvSpPr>
          <p:nvPr>
            <p:ph type="title"/>
          </p:nvPr>
        </p:nvSpPr>
        <p:spPr/>
        <p:txBody>
          <a:bodyPr/>
          <a:lstStyle/>
          <a:p>
            <a:r>
              <a:rPr lang="en-AU" dirty="0"/>
              <a:t>Revising key terms</a:t>
            </a:r>
          </a:p>
        </p:txBody>
      </p:sp>
      <p:sp>
        <p:nvSpPr>
          <p:cNvPr id="5" name="Text Placeholder 4">
            <a:extLst>
              <a:ext uri="{FF2B5EF4-FFF2-40B4-BE49-F238E27FC236}">
                <a16:creationId xmlns:a16="http://schemas.microsoft.com/office/drawing/2014/main" id="{B4FDBF1D-7CA1-3FFC-50F7-44F82BE4B369}"/>
              </a:ext>
            </a:extLst>
          </p:cNvPr>
          <p:cNvSpPr>
            <a:spLocks noGrp="1"/>
          </p:cNvSpPr>
          <p:nvPr>
            <p:ph type="body" sz="quarter" idx="18"/>
          </p:nvPr>
        </p:nvSpPr>
        <p:spPr/>
        <p:txBody>
          <a:bodyPr/>
          <a:lstStyle/>
          <a:p>
            <a:r>
              <a:rPr lang="en-AU" dirty="0"/>
              <a:t>English Extension</a:t>
            </a:r>
          </a:p>
        </p:txBody>
      </p:sp>
      <p:sp>
        <p:nvSpPr>
          <p:cNvPr id="3" name="Text Placeholder 2">
            <a:extLst>
              <a:ext uri="{FF2B5EF4-FFF2-40B4-BE49-F238E27FC236}">
                <a16:creationId xmlns:a16="http://schemas.microsoft.com/office/drawing/2014/main" id="{C5FBB060-DEFD-0647-E7D9-5789CA0FADA9}"/>
              </a:ext>
            </a:extLst>
          </p:cNvPr>
          <p:cNvSpPr>
            <a:spLocks noGrp="1"/>
          </p:cNvSpPr>
          <p:nvPr>
            <p:ph type="body" sz="quarter" idx="17"/>
          </p:nvPr>
        </p:nvSpPr>
        <p:spPr>
          <a:xfrm>
            <a:off x="360000" y="1436740"/>
            <a:ext cx="11484000" cy="4807835"/>
          </a:xfrm>
        </p:spPr>
        <p:txBody>
          <a:bodyPr numCol="1" spcCol="108000"/>
          <a:lstStyle/>
          <a:p>
            <a:r>
              <a:rPr lang="en-AU" sz="1800" b="1" dirty="0"/>
              <a:t>Intertextuality: </a:t>
            </a:r>
            <a:r>
              <a:rPr lang="en-AU" sz="1800" dirty="0"/>
              <a:t>Funder engages with Orwell’s work to both honour and challenge his ideas. Funder responds to Orwell’s texts by quoting, reframing and critiquing them. This connection shapes meaning in Wifedom.</a:t>
            </a:r>
          </a:p>
          <a:p>
            <a:r>
              <a:rPr lang="en-AU" sz="1800" b="1" dirty="0"/>
              <a:t>Manifestation: </a:t>
            </a:r>
            <a:r>
              <a:rPr lang="en-AU" sz="1800" dirty="0"/>
              <a:t>a contemporary representation or transformation of an earlier text. Wifedom is a manifestation of </a:t>
            </a:r>
            <a:r>
              <a:rPr lang="en-AU" sz="1800" i="1" dirty="0"/>
              <a:t>Nineteen Eighty-Four  </a:t>
            </a:r>
            <a:r>
              <a:rPr lang="en-AU" sz="1800" dirty="0"/>
              <a:t>that offers a new critical perspective on its concepts and values.</a:t>
            </a:r>
          </a:p>
          <a:p>
            <a:r>
              <a:rPr lang="en-AU" sz="1800" b="1" dirty="0"/>
              <a:t>Point of view: </a:t>
            </a:r>
            <a:r>
              <a:rPr lang="en-AU" sz="1800" dirty="0"/>
              <a:t>the perspective from which a text is told. Funder writes from a personal and political point of view as a contemporary feminist author. The narrative shifts between memoir, biography and imagined voice. These shifts expose silenced perspectives.</a:t>
            </a:r>
          </a:p>
          <a:p>
            <a:r>
              <a:rPr lang="en-AU" sz="1800" b="1" dirty="0"/>
              <a:t>Authorial purpose: </a:t>
            </a:r>
            <a:r>
              <a:rPr lang="en-AU" sz="1800" dirty="0"/>
              <a:t>the writer’s reason for composing the text. Funder’s purpose is to restore Eileen O'Shaughnessy to the narrative and to interrogate gendered power in literary history.</a:t>
            </a:r>
          </a:p>
          <a:p>
            <a:r>
              <a:rPr lang="en-AU" sz="1800" b="1" dirty="0"/>
              <a:t>Reclamation: </a:t>
            </a:r>
            <a:r>
              <a:rPr lang="en-AU" sz="1800" dirty="0"/>
              <a:t>the act of recovering a voice or story that has been ignored or erased. Funder reclaims Eileen’s presence in Orwell’s life and legacy.</a:t>
            </a:r>
          </a:p>
          <a:p>
            <a:endParaRPr lang="en-AU" sz="1800" dirty="0"/>
          </a:p>
          <a:p>
            <a:endParaRPr lang="en-AU" dirty="0"/>
          </a:p>
        </p:txBody>
      </p:sp>
      <p:sp>
        <p:nvSpPr>
          <p:cNvPr id="4" name="Slide Number Placeholder 3">
            <a:extLst>
              <a:ext uri="{FF2B5EF4-FFF2-40B4-BE49-F238E27FC236}">
                <a16:creationId xmlns:a16="http://schemas.microsoft.com/office/drawing/2014/main" id="{98F63C83-1227-7AAE-5308-D2D85D2FD4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9173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161E-EBDF-9F8A-890C-92547323F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C9FA0-0F63-528B-2611-BC531A2C4097}"/>
              </a:ext>
            </a:extLst>
          </p:cNvPr>
          <p:cNvSpPr>
            <a:spLocks noGrp="1"/>
          </p:cNvSpPr>
          <p:nvPr>
            <p:ph type="title"/>
          </p:nvPr>
        </p:nvSpPr>
        <p:spPr/>
        <p:txBody>
          <a:bodyPr anchor="t">
            <a:normAutofit/>
          </a:bodyPr>
          <a:lstStyle/>
          <a:p>
            <a:r>
              <a:rPr lang="en-US" sz="3300" dirty="0"/>
              <a:t>Bridging texts and contexts</a:t>
            </a:r>
          </a:p>
        </p:txBody>
      </p:sp>
      <p:sp>
        <p:nvSpPr>
          <p:cNvPr id="3" name="Text Placeholder 2">
            <a:extLst>
              <a:ext uri="{FF2B5EF4-FFF2-40B4-BE49-F238E27FC236}">
                <a16:creationId xmlns:a16="http://schemas.microsoft.com/office/drawing/2014/main" id="{4F53A68D-892D-742A-8621-B8386986D499}"/>
              </a:ext>
            </a:extLst>
          </p:cNvPr>
          <p:cNvSpPr>
            <a:spLocks noGrp="1"/>
          </p:cNvSpPr>
          <p:nvPr>
            <p:ph type="body" sz="quarter" idx="18"/>
          </p:nvPr>
        </p:nvSpPr>
        <p:spPr/>
        <p:txBody>
          <a:bodyPr/>
          <a:lstStyle/>
          <a:p>
            <a:r>
              <a:rPr lang="en-AU" dirty="0"/>
              <a:t>From Orwell to Funder</a:t>
            </a:r>
          </a:p>
        </p:txBody>
      </p:sp>
      <p:graphicFrame>
        <p:nvGraphicFramePr>
          <p:cNvPr id="4" name="Content Placeholder 5">
            <a:extLst>
              <a:ext uri="{FF2B5EF4-FFF2-40B4-BE49-F238E27FC236}">
                <a16:creationId xmlns:a16="http://schemas.microsoft.com/office/drawing/2014/main" id="{5842557F-B1A7-31C2-1FFA-7E802BE010B5}"/>
              </a:ext>
            </a:extLst>
          </p:cNvPr>
          <p:cNvGraphicFramePr>
            <a:graphicFrameLocks/>
          </p:cNvGraphicFramePr>
          <p:nvPr>
            <p:extLst>
              <p:ext uri="{D42A27DB-BD31-4B8C-83A1-F6EECF244321}">
                <p14:modId xmlns:p14="http://schemas.microsoft.com/office/powerpoint/2010/main" val="3351563796"/>
              </p:ext>
            </p:extLst>
          </p:nvPr>
        </p:nvGraphicFramePr>
        <p:xfrm>
          <a:off x="359999" y="1934569"/>
          <a:ext cx="11484001" cy="4194497"/>
        </p:xfrm>
        <a:graphic>
          <a:graphicData uri="http://schemas.openxmlformats.org/drawingml/2006/table">
            <a:tbl>
              <a:tblPr firstRow="1" bandRow="1">
                <a:tableStyleId>{69012ECD-51FC-41F1-AA8D-1B2483CD663E}</a:tableStyleId>
              </a:tblPr>
              <a:tblGrid>
                <a:gridCol w="4506684">
                  <a:extLst>
                    <a:ext uri="{9D8B030D-6E8A-4147-A177-3AD203B41FA5}">
                      <a16:colId xmlns:a16="http://schemas.microsoft.com/office/drawing/2014/main" val="849641362"/>
                    </a:ext>
                  </a:extLst>
                </a:gridCol>
                <a:gridCol w="6977317">
                  <a:extLst>
                    <a:ext uri="{9D8B030D-6E8A-4147-A177-3AD203B41FA5}">
                      <a16:colId xmlns:a16="http://schemas.microsoft.com/office/drawing/2014/main" val="4230867619"/>
                    </a:ext>
                  </a:extLst>
                </a:gridCol>
              </a:tblGrid>
              <a:tr h="719445">
                <a:tc>
                  <a:txBody>
                    <a:bodyPr/>
                    <a:lstStyle/>
                    <a:p>
                      <a:pPr>
                        <a:buNone/>
                      </a:pPr>
                      <a:r>
                        <a:rPr lang="en-US" sz="2000" cap="none" spc="0">
                          <a:solidFill>
                            <a:schemeClr val="bg1"/>
                          </a:solidFill>
                        </a:rPr>
                        <a:t>Orwell’s value or idea</a:t>
                      </a:r>
                    </a:p>
                  </a:txBody>
                  <a:tcPr marL="162810" marR="162810" marT="81406" marB="162810" anchor="ctr">
                    <a:lnB w="12700">
                      <a:solidFill>
                        <a:schemeClr val="tx1"/>
                      </a:solidFill>
                    </a:lnB>
                  </a:tcPr>
                </a:tc>
                <a:tc>
                  <a:txBody>
                    <a:bodyPr/>
                    <a:lstStyle/>
                    <a:p>
                      <a:pPr>
                        <a:buNone/>
                      </a:pPr>
                      <a:r>
                        <a:rPr lang="en-US" sz="2000" cap="none" spc="0">
                          <a:solidFill>
                            <a:schemeClr val="bg1"/>
                          </a:solidFill>
                        </a:rPr>
                        <a:t>Funder’s response in </a:t>
                      </a:r>
                      <a:r>
                        <a:rPr lang="en-US" sz="2000" i="1" cap="none" spc="0">
                          <a:solidFill>
                            <a:schemeClr val="bg1"/>
                          </a:solidFill>
                        </a:rPr>
                        <a:t>Wifedom</a:t>
                      </a:r>
                    </a:p>
                  </a:txBody>
                  <a:tcPr marL="162810" marR="162810" marT="81406" marB="162810" anchor="ctr">
                    <a:lnB w="12700">
                      <a:solidFill>
                        <a:schemeClr val="tx1"/>
                      </a:solidFill>
                    </a:lnB>
                  </a:tcPr>
                </a:tc>
                <a:extLst>
                  <a:ext uri="{0D108BD9-81ED-4DB2-BD59-A6C34878D82A}">
                    <a16:rowId xmlns:a16="http://schemas.microsoft.com/office/drawing/2014/main" val="3353803956"/>
                  </a:ext>
                </a:extLst>
              </a:tr>
              <a:tr h="1158351">
                <a:tc>
                  <a:txBody>
                    <a:bodyPr/>
                    <a:lstStyle/>
                    <a:p>
                      <a:pPr>
                        <a:buNone/>
                      </a:pPr>
                      <a:r>
                        <a:rPr lang="en-US" sz="2000" cap="none" spc="0">
                          <a:solidFill>
                            <a:schemeClr val="tx1"/>
                          </a:solidFill>
                        </a:rPr>
                        <a:t>Exposure of injustice</a:t>
                      </a:r>
                    </a:p>
                  </a:txBody>
                  <a:tcPr marL="162810" marR="162810" marT="81406" marB="16281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buNone/>
                      </a:pPr>
                      <a:r>
                        <a:rPr lang="en-AU" sz="2000" cap="none" spc="0">
                          <a:solidFill>
                            <a:schemeClr val="tx1"/>
                          </a:solidFill>
                        </a:rPr>
                        <a:t>uses Orwell’s words to expose gender injustice</a:t>
                      </a:r>
                      <a:endParaRPr lang="en-US" sz="2000" cap="none" spc="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23430185"/>
                  </a:ext>
                </a:extLst>
              </a:tr>
              <a:tr h="1158351">
                <a:tc>
                  <a:txBody>
                    <a:bodyPr/>
                    <a:lstStyle/>
                    <a:p>
                      <a:pPr>
                        <a:buNone/>
                      </a:pPr>
                      <a:r>
                        <a:rPr lang="en-US" sz="2000" cap="none" spc="0">
                          <a:solidFill>
                            <a:schemeClr val="tx1"/>
                          </a:solidFill>
                        </a:rPr>
                        <a:t>Invisible oppression</a:t>
                      </a:r>
                    </a:p>
                  </a:txBody>
                  <a:tcPr marL="162810" marR="162810" marT="81406" marB="16281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buNone/>
                      </a:pPr>
                      <a:endParaRPr lang="en-US" sz="2000" cap="none" spc="0" dirty="0">
                        <a:solidFill>
                          <a:schemeClr val="tx1"/>
                        </a:solidFill>
                      </a:endParaRPr>
                    </a:p>
                  </a:txBody>
                  <a:tcPr marL="162810" marR="162810" marT="81406" marB="16281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224807"/>
                  </a:ext>
                </a:extLst>
              </a:tr>
              <a:tr h="1158350">
                <a:tc>
                  <a:txBody>
                    <a:bodyPr/>
                    <a:lstStyle/>
                    <a:p>
                      <a:pPr lvl="0">
                        <a:buNone/>
                      </a:pPr>
                      <a:r>
                        <a:rPr lang="en-US" sz="2000" cap="none" spc="0">
                          <a:solidFill>
                            <a:schemeClr val="tx1"/>
                          </a:solidFill>
                        </a:rPr>
                        <a:t>Authorial authority</a:t>
                      </a:r>
                      <a:endParaRPr lang="en-US" sz="2000"/>
                    </a:p>
                  </a:txBody>
                  <a:tcPr marL="162809" marR="162809" marT="81406" marB="162809"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US" sz="2000" cap="none" spc="0" dirty="0">
                        <a:solidFill>
                          <a:schemeClr val="tx1"/>
                        </a:solidFill>
                      </a:endParaRPr>
                    </a:p>
                  </a:txBody>
                  <a:tcPr marL="162809" marR="162809" marT="81406" marB="162809"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51117757"/>
                  </a:ext>
                </a:extLst>
              </a:tr>
            </a:tbl>
          </a:graphicData>
        </a:graphic>
      </p:graphicFrame>
      <p:sp>
        <p:nvSpPr>
          <p:cNvPr id="11" name="Slide Number Placeholder 3">
            <a:extLst>
              <a:ext uri="{FF2B5EF4-FFF2-40B4-BE49-F238E27FC236}">
                <a16:creationId xmlns:a16="http://schemas.microsoft.com/office/drawing/2014/main" id="{C702D9DD-D837-8DD5-0D4F-850FFAFECA9A}"/>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18735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Chunking and sequencing learning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F28A-2951-8092-F4D8-35CA7B6C1480}"/>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7A8EEFAA-75CF-9ECE-76F4-19BC6E943C72}"/>
              </a:ext>
            </a:extLst>
          </p:cNvPr>
          <p:cNvSpPr>
            <a:spLocks noGrp="1"/>
          </p:cNvSpPr>
          <p:nvPr>
            <p:ph type="title"/>
          </p:nvPr>
        </p:nvSpPr>
        <p:spPr/>
        <p:txBody>
          <a:bodyPr/>
          <a:lstStyle/>
          <a:p>
            <a:r>
              <a:rPr lang="en-AU" i="1" dirty="0"/>
              <a:t>Wifedom: Mrs Orwell’s Invisible Life</a:t>
            </a:r>
            <a:endParaRPr lang="en-US" dirty="0"/>
          </a:p>
        </p:txBody>
      </p:sp>
      <p:sp>
        <p:nvSpPr>
          <p:cNvPr id="15" name="Text Placeholder 14">
            <a:extLst>
              <a:ext uri="{FF2B5EF4-FFF2-40B4-BE49-F238E27FC236}">
                <a16:creationId xmlns:a16="http://schemas.microsoft.com/office/drawing/2014/main" id="{12B31EAA-1AF5-0E7B-61B0-0D13E30E9BE2}"/>
              </a:ext>
            </a:extLst>
          </p:cNvPr>
          <p:cNvSpPr>
            <a:spLocks noGrp="1"/>
          </p:cNvSpPr>
          <p:nvPr>
            <p:ph type="body" sz="quarter" idx="18"/>
          </p:nvPr>
        </p:nvSpPr>
        <p:spPr/>
        <p:txBody>
          <a:bodyPr/>
          <a:lstStyle/>
          <a:p>
            <a:r>
              <a:rPr lang="en-AU" dirty="0"/>
              <a:t>Annotating the extract</a:t>
            </a:r>
          </a:p>
        </p:txBody>
      </p:sp>
      <p:sp>
        <p:nvSpPr>
          <p:cNvPr id="16" name="Content Placeholder 3">
            <a:extLst>
              <a:ext uri="{FF2B5EF4-FFF2-40B4-BE49-F238E27FC236}">
                <a16:creationId xmlns:a16="http://schemas.microsoft.com/office/drawing/2014/main" id="{C4E72A5B-9735-35DE-C935-A49AA86F278E}"/>
              </a:ext>
            </a:extLst>
          </p:cNvPr>
          <p:cNvSpPr txBox="1">
            <a:spLocks/>
          </p:cNvSpPr>
          <p:nvPr/>
        </p:nvSpPr>
        <p:spPr>
          <a:xfrm>
            <a:off x="381405" y="1930015"/>
            <a:ext cx="7394971" cy="412084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AU" sz="1800" dirty="0"/>
              <a:t>‘... the mall </a:t>
            </a:r>
            <a:r>
              <a:rPr lang="en-AU" sz="1800" dirty="0">
                <a:solidFill>
                  <a:schemeClr val="tx2"/>
                </a:solidFill>
              </a:rPr>
              <a:t>had sucked out </a:t>
            </a:r>
            <a:r>
              <a:rPr lang="en-AU" sz="1800" dirty="0"/>
              <a:t>my privileged, perimenopausal soul.’</a:t>
            </a:r>
          </a:p>
          <a:p>
            <a:pPr>
              <a:spcAft>
                <a:spcPts val="2400"/>
              </a:spcAft>
            </a:pPr>
            <a:r>
              <a:rPr lang="en-AU" sz="1800" dirty="0">
                <a:solidFill>
                  <a:schemeClr val="accent2"/>
                </a:solidFill>
              </a:rPr>
              <a:t>‘Sappho Books </a:t>
            </a:r>
            <a:r>
              <a:rPr lang="en-AU" sz="1800" dirty="0"/>
              <a:t>is a relic from my mother’s </a:t>
            </a:r>
            <a:r>
              <a:rPr lang="en-AU" sz="1800" dirty="0">
                <a:solidFill>
                  <a:schemeClr val="accent2"/>
                </a:solidFill>
              </a:rPr>
              <a:t>liberation era, the 1970s ...’</a:t>
            </a:r>
            <a:endParaRPr lang="en-AU" sz="1800" dirty="0"/>
          </a:p>
          <a:p>
            <a:pPr>
              <a:spcAft>
                <a:spcPts val="2400"/>
              </a:spcAft>
            </a:pPr>
            <a:r>
              <a:rPr lang="en-AU" sz="1800" dirty="0"/>
              <a:t>‘I came to the famous essay ‘Why I Write’ … I closed the book. I had a plan. If my three children … were going to emerge from childhood and </a:t>
            </a:r>
            <a:r>
              <a:rPr lang="en-AU" sz="1800" dirty="0">
                <a:solidFill>
                  <a:schemeClr val="tx2"/>
                </a:solidFill>
              </a:rPr>
              <a:t>see me for what I am</a:t>
            </a:r>
            <a:r>
              <a:rPr lang="en-AU" sz="1800" dirty="0"/>
              <a:t>, I would have to become visible to myself. I would look under the </a:t>
            </a:r>
            <a:r>
              <a:rPr lang="en-AU" sz="1800" dirty="0">
                <a:solidFill>
                  <a:schemeClr val="tx2"/>
                </a:solidFill>
              </a:rPr>
              <a:t>motherload of wifedom </a:t>
            </a:r>
            <a:r>
              <a:rPr lang="en-AU" sz="1800" dirty="0"/>
              <a:t>I had taken on and see who was left. I would read Orwell on the tyrannies, the ‘smelly little orthodoxies’ of his time, and </a:t>
            </a:r>
            <a:r>
              <a:rPr lang="en-AU" sz="1800" dirty="0">
                <a:solidFill>
                  <a:srgbClr val="00B050"/>
                </a:solidFill>
              </a:rPr>
              <a:t>I would use him to liberate myself from mine …’</a:t>
            </a:r>
          </a:p>
          <a:p>
            <a:pPr marL="285750" indent="-285750">
              <a:buFont typeface="Arial" panose="020B0604020202020204" pitchFamily="34" charset="0"/>
              <a:buChar char="•"/>
            </a:pPr>
            <a:endParaRPr lang="en-AU" sz="1800" dirty="0"/>
          </a:p>
        </p:txBody>
      </p:sp>
      <p:sp>
        <p:nvSpPr>
          <p:cNvPr id="17" name="Rectangle 16">
            <a:extLst>
              <a:ext uri="{FF2B5EF4-FFF2-40B4-BE49-F238E27FC236}">
                <a16:creationId xmlns:a16="http://schemas.microsoft.com/office/drawing/2014/main" id="{4958B16D-E278-8021-3DE5-FDFC926436A9}"/>
              </a:ext>
            </a:extLst>
          </p:cNvPr>
          <p:cNvSpPr/>
          <p:nvPr/>
        </p:nvSpPr>
        <p:spPr>
          <a:xfrm>
            <a:off x="8277307" y="1930015"/>
            <a:ext cx="3419061" cy="5009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2"/>
                </a:solidFill>
              </a:rPr>
              <a:t>Metaphor</a:t>
            </a:r>
            <a:endParaRPr lang="en-US" sz="1800" dirty="0">
              <a:solidFill>
                <a:schemeClr val="tx2"/>
              </a:solidFill>
            </a:endParaRPr>
          </a:p>
        </p:txBody>
      </p:sp>
      <p:sp>
        <p:nvSpPr>
          <p:cNvPr id="18" name="Rectangle 17">
            <a:extLst>
              <a:ext uri="{FF2B5EF4-FFF2-40B4-BE49-F238E27FC236}">
                <a16:creationId xmlns:a16="http://schemas.microsoft.com/office/drawing/2014/main" id="{F8EB6720-7F25-4878-BB99-56B149D0F7F3}"/>
              </a:ext>
            </a:extLst>
          </p:cNvPr>
          <p:cNvSpPr/>
          <p:nvPr/>
        </p:nvSpPr>
        <p:spPr>
          <a:xfrm>
            <a:off x="8277307" y="2567495"/>
            <a:ext cx="3419061" cy="5009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2"/>
                </a:solidFill>
              </a:rPr>
              <a:t>Intertextual reference</a:t>
            </a:r>
          </a:p>
        </p:txBody>
      </p:sp>
      <p:sp>
        <p:nvSpPr>
          <p:cNvPr id="19" name="Rectangle 18">
            <a:extLst>
              <a:ext uri="{FF2B5EF4-FFF2-40B4-BE49-F238E27FC236}">
                <a16:creationId xmlns:a16="http://schemas.microsoft.com/office/drawing/2014/main" id="{BAD073A5-18A4-E724-6320-9D83BAE6A4C3}"/>
              </a:ext>
            </a:extLst>
          </p:cNvPr>
          <p:cNvSpPr/>
          <p:nvPr/>
        </p:nvSpPr>
        <p:spPr>
          <a:xfrm>
            <a:off x="8277307" y="3846279"/>
            <a:ext cx="3419061" cy="5009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2"/>
                </a:solidFill>
              </a:rPr>
              <a:t>Metaphor</a:t>
            </a:r>
            <a:endParaRPr lang="en-US" sz="1800" dirty="0">
              <a:solidFill>
                <a:schemeClr val="tx2"/>
              </a:solidFill>
            </a:endParaRPr>
          </a:p>
        </p:txBody>
      </p:sp>
      <p:sp>
        <p:nvSpPr>
          <p:cNvPr id="20" name="Rectangle 19">
            <a:extLst>
              <a:ext uri="{FF2B5EF4-FFF2-40B4-BE49-F238E27FC236}">
                <a16:creationId xmlns:a16="http://schemas.microsoft.com/office/drawing/2014/main" id="{457E5BE4-A0D0-8B2C-003A-211AFE5DFE47}"/>
              </a:ext>
            </a:extLst>
          </p:cNvPr>
          <p:cNvSpPr/>
          <p:nvPr/>
        </p:nvSpPr>
        <p:spPr>
          <a:xfrm>
            <a:off x="8277307" y="4474432"/>
            <a:ext cx="3419061" cy="821136"/>
          </a:xfrm>
          <a:prstGeom prst="rect">
            <a:avLst/>
          </a:prstGeom>
          <a:solidFill>
            <a:srgbClr val="92D050">
              <a:alpha val="218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rgbClr val="00B050"/>
                </a:solidFill>
              </a:rPr>
              <a:t>Intertextual engagement </a:t>
            </a:r>
            <a:br>
              <a:rPr lang="en-AU" sz="1800" dirty="0">
                <a:solidFill>
                  <a:srgbClr val="00B050"/>
                </a:solidFill>
              </a:rPr>
            </a:br>
            <a:r>
              <a:rPr lang="en-AU" sz="1800" dirty="0">
                <a:solidFill>
                  <a:srgbClr val="00B050"/>
                </a:solidFill>
              </a:rPr>
              <a:t>and irony</a:t>
            </a:r>
          </a:p>
        </p:txBody>
      </p:sp>
      <p:sp>
        <p:nvSpPr>
          <p:cNvPr id="21" name="Slide Number Placeholder 3">
            <a:extLst>
              <a:ext uri="{FF2B5EF4-FFF2-40B4-BE49-F238E27FC236}">
                <a16:creationId xmlns:a16="http://schemas.microsoft.com/office/drawing/2014/main" id="{AB5A082B-E2E0-FF0E-2CED-5564FCBE299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11307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398C-93B2-3BFB-4543-3FA956DFA0B4}"/>
              </a:ext>
            </a:extLst>
          </p:cNvPr>
          <p:cNvSpPr>
            <a:spLocks noGrp="1"/>
          </p:cNvSpPr>
          <p:nvPr>
            <p:ph type="title"/>
          </p:nvPr>
        </p:nvSpPr>
        <p:spPr/>
        <p:txBody>
          <a:bodyPr/>
          <a:lstStyle/>
          <a:p>
            <a:r>
              <a:rPr lang="en-AU" dirty="0"/>
              <a:t>Let’s look at point of view</a:t>
            </a:r>
          </a:p>
        </p:txBody>
      </p:sp>
      <p:sp>
        <p:nvSpPr>
          <p:cNvPr id="5" name="Text Placeholder 4">
            <a:extLst>
              <a:ext uri="{FF2B5EF4-FFF2-40B4-BE49-F238E27FC236}">
                <a16:creationId xmlns:a16="http://schemas.microsoft.com/office/drawing/2014/main" id="{E098B1EE-4A86-91A8-53CB-2E87157BC259}"/>
              </a:ext>
            </a:extLst>
          </p:cNvPr>
          <p:cNvSpPr>
            <a:spLocks noGrp="1"/>
          </p:cNvSpPr>
          <p:nvPr>
            <p:ph type="body" sz="quarter" idx="18"/>
          </p:nvPr>
        </p:nvSpPr>
        <p:spPr/>
        <p:txBody>
          <a:bodyPr/>
          <a:lstStyle/>
          <a:p>
            <a:r>
              <a:rPr lang="en-AU" dirty="0"/>
              <a:t>First person confessional</a:t>
            </a:r>
          </a:p>
        </p:txBody>
      </p:sp>
      <p:sp>
        <p:nvSpPr>
          <p:cNvPr id="4" name="Slide Number Placeholder 3">
            <a:extLst>
              <a:ext uri="{FF2B5EF4-FFF2-40B4-BE49-F238E27FC236}">
                <a16:creationId xmlns:a16="http://schemas.microsoft.com/office/drawing/2014/main" id="{FE88B7F0-2979-421E-AF7C-ACA2897496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
        <p:nvSpPr>
          <p:cNvPr id="3" name="Content Placeholder 2">
            <a:extLst>
              <a:ext uri="{FF2B5EF4-FFF2-40B4-BE49-F238E27FC236}">
                <a16:creationId xmlns:a16="http://schemas.microsoft.com/office/drawing/2014/main" id="{43376047-1193-BFB4-D7F5-D0D3CCA7AD24}"/>
              </a:ext>
            </a:extLst>
          </p:cNvPr>
          <p:cNvSpPr>
            <a:spLocks noGrp="1"/>
          </p:cNvSpPr>
          <p:nvPr>
            <p:ph idx="4294967295"/>
          </p:nvPr>
        </p:nvSpPr>
        <p:spPr>
          <a:xfrm>
            <a:off x="1073426" y="2557504"/>
            <a:ext cx="9867362" cy="2555185"/>
          </a:xfrm>
        </p:spPr>
        <p:txBody>
          <a:bodyPr/>
          <a:lstStyle/>
          <a:p>
            <a:r>
              <a:rPr lang="en-AU" dirty="0"/>
              <a:t>I came to the famous essay ‘Why I Write’ … </a:t>
            </a:r>
            <a:r>
              <a:rPr lang="en-AU" dirty="0">
                <a:solidFill>
                  <a:schemeClr val="accent2"/>
                </a:solidFill>
              </a:rPr>
              <a:t>I</a:t>
            </a:r>
            <a:r>
              <a:rPr lang="en-AU" dirty="0"/>
              <a:t> closed the book. </a:t>
            </a:r>
            <a:r>
              <a:rPr lang="en-AU" dirty="0">
                <a:solidFill>
                  <a:schemeClr val="accent2"/>
                </a:solidFill>
              </a:rPr>
              <a:t>I</a:t>
            </a:r>
            <a:r>
              <a:rPr lang="en-AU" dirty="0"/>
              <a:t> had a plan. If </a:t>
            </a:r>
            <a:r>
              <a:rPr lang="en-AU" dirty="0">
                <a:solidFill>
                  <a:schemeClr val="accent2"/>
                </a:solidFill>
              </a:rPr>
              <a:t>my</a:t>
            </a:r>
            <a:r>
              <a:rPr lang="en-AU" dirty="0"/>
              <a:t> three children … were going to emerge from childhood and see me for what </a:t>
            </a:r>
            <a:r>
              <a:rPr lang="en-AU" dirty="0">
                <a:solidFill>
                  <a:schemeClr val="accent2"/>
                </a:solidFill>
              </a:rPr>
              <a:t>I</a:t>
            </a:r>
            <a:r>
              <a:rPr lang="en-AU" dirty="0"/>
              <a:t> am, </a:t>
            </a:r>
            <a:r>
              <a:rPr lang="en-AU" dirty="0">
                <a:solidFill>
                  <a:schemeClr val="accent2"/>
                </a:solidFill>
              </a:rPr>
              <a:t>I </a:t>
            </a:r>
            <a:r>
              <a:rPr lang="en-AU" dirty="0"/>
              <a:t>would </a:t>
            </a:r>
            <a:r>
              <a:rPr lang="en-AU" dirty="0">
                <a:solidFill>
                  <a:schemeClr val="accent2"/>
                </a:solidFill>
              </a:rPr>
              <a:t>have to become visible to myself. I </a:t>
            </a:r>
            <a:r>
              <a:rPr lang="en-AU" dirty="0"/>
              <a:t>would look under the motherload of wifedom </a:t>
            </a:r>
            <a:r>
              <a:rPr lang="en-AU" dirty="0">
                <a:solidFill>
                  <a:schemeClr val="accent2"/>
                </a:solidFill>
              </a:rPr>
              <a:t>I</a:t>
            </a:r>
            <a:r>
              <a:rPr lang="en-AU" dirty="0"/>
              <a:t> had taken on and see who was left. </a:t>
            </a:r>
            <a:r>
              <a:rPr lang="en-AU" dirty="0">
                <a:solidFill>
                  <a:schemeClr val="accent2"/>
                </a:solidFill>
              </a:rPr>
              <a:t>I </a:t>
            </a:r>
            <a:r>
              <a:rPr lang="en-AU" dirty="0"/>
              <a:t>would read Orwell on the tyrannies, the ‘smelly little orthodoxies’ of his time, and </a:t>
            </a:r>
            <a:r>
              <a:rPr lang="en-AU" dirty="0">
                <a:solidFill>
                  <a:schemeClr val="accent2"/>
                </a:solidFill>
              </a:rPr>
              <a:t>I</a:t>
            </a:r>
            <a:r>
              <a:rPr lang="en-AU" dirty="0"/>
              <a:t> would use him to liberate </a:t>
            </a:r>
            <a:r>
              <a:rPr lang="en-AU" dirty="0">
                <a:solidFill>
                  <a:schemeClr val="accent2"/>
                </a:solidFill>
              </a:rPr>
              <a:t>myself</a:t>
            </a:r>
            <a:r>
              <a:rPr lang="en-AU" dirty="0"/>
              <a:t> from </a:t>
            </a:r>
            <a:r>
              <a:rPr lang="en-AU" dirty="0">
                <a:solidFill>
                  <a:schemeClr val="accent2"/>
                </a:solidFill>
              </a:rPr>
              <a:t>mine.</a:t>
            </a:r>
            <a:endParaRPr lang="en-AU" dirty="0"/>
          </a:p>
        </p:txBody>
      </p:sp>
    </p:spTree>
    <p:extLst>
      <p:ext uri="{BB962C8B-B14F-4D97-AF65-F5344CB8AC3E}">
        <p14:creationId xmlns:p14="http://schemas.microsoft.com/office/powerpoint/2010/main" val="36556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5">
            <a:extLst>
              <a:ext uri="{FF2B5EF4-FFF2-40B4-BE49-F238E27FC236}">
                <a16:creationId xmlns:a16="http://schemas.microsoft.com/office/drawing/2014/main" id="{F28A37C3-38EA-7A8B-BAD9-DCD7A8EAFDE7}"/>
              </a:ext>
            </a:extLst>
          </p:cNvPr>
          <p:cNvSpPr>
            <a:spLocks noGrp="1"/>
          </p:cNvSpPr>
          <p:nvPr>
            <p:ph type="title"/>
          </p:nvPr>
        </p:nvSpPr>
        <p:spPr/>
        <p:txBody>
          <a:bodyPr/>
          <a:lstStyle/>
          <a:p>
            <a:r>
              <a:rPr lang="en-AU" dirty="0"/>
              <a:t>Structure</a:t>
            </a:r>
            <a:endParaRPr lang="en-US" dirty="0"/>
          </a:p>
        </p:txBody>
      </p:sp>
      <p:sp>
        <p:nvSpPr>
          <p:cNvPr id="30" name="Text Placeholder 16">
            <a:extLst>
              <a:ext uri="{FF2B5EF4-FFF2-40B4-BE49-F238E27FC236}">
                <a16:creationId xmlns:a16="http://schemas.microsoft.com/office/drawing/2014/main" id="{6FCB514E-84B1-F1F3-A590-570D82E1F4D7}"/>
              </a:ext>
            </a:extLst>
          </p:cNvPr>
          <p:cNvSpPr>
            <a:spLocks noGrp="1"/>
          </p:cNvSpPr>
          <p:nvPr>
            <p:ph type="body" sz="quarter" idx="18"/>
          </p:nvPr>
        </p:nvSpPr>
        <p:spPr/>
        <p:txBody>
          <a:bodyPr/>
          <a:lstStyle/>
          <a:p>
            <a:r>
              <a:rPr lang="en-AU" dirty="0"/>
              <a:t>Reflective arc leading to agency</a:t>
            </a:r>
          </a:p>
        </p:txBody>
      </p:sp>
      <p:sp>
        <p:nvSpPr>
          <p:cNvPr id="31" name="Content Placeholder 3">
            <a:extLst>
              <a:ext uri="{FF2B5EF4-FFF2-40B4-BE49-F238E27FC236}">
                <a16:creationId xmlns:a16="http://schemas.microsoft.com/office/drawing/2014/main" id="{2BD95602-5D9A-E01C-460F-DF4257365A72}"/>
              </a:ext>
            </a:extLst>
          </p:cNvPr>
          <p:cNvSpPr txBox="1">
            <a:spLocks/>
          </p:cNvSpPr>
          <p:nvPr/>
        </p:nvSpPr>
        <p:spPr>
          <a:xfrm>
            <a:off x="381405" y="2321451"/>
            <a:ext cx="6655499" cy="296798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I came to the famous essay ‘Why I Write’ … I closed the book. I had a plan. </a:t>
            </a:r>
            <a:r>
              <a:rPr lang="en-AU" sz="1800" dirty="0">
                <a:solidFill>
                  <a:schemeClr val="accent2"/>
                </a:solidFill>
              </a:rPr>
              <a:t>If my three children </a:t>
            </a:r>
            <a:r>
              <a:rPr lang="en-AU" sz="1800" dirty="0"/>
              <a:t>… were going to emerge from childhood and see me for what I am, I would have to </a:t>
            </a:r>
            <a:r>
              <a:rPr lang="en-AU" sz="1800" dirty="0">
                <a:solidFill>
                  <a:srgbClr val="00B050"/>
                </a:solidFill>
              </a:rPr>
              <a:t>become visible to myself</a:t>
            </a:r>
            <a:r>
              <a:rPr lang="en-AU" sz="1800" dirty="0"/>
              <a:t>. I would look under the </a:t>
            </a:r>
            <a:r>
              <a:rPr lang="en-AU" sz="1800" dirty="0">
                <a:solidFill>
                  <a:schemeClr val="tx2"/>
                </a:solidFill>
              </a:rPr>
              <a:t>motherload of wifedom </a:t>
            </a:r>
            <a:r>
              <a:rPr lang="en-AU" sz="1800" dirty="0"/>
              <a:t>I had taken on, and see who was left. I would read Orwell on the tyrannies, the ‘smelly little orthodoxies’ of his time, and </a:t>
            </a:r>
            <a:r>
              <a:rPr lang="en-AU" sz="1800" dirty="0">
                <a:solidFill>
                  <a:srgbClr val="9B6808"/>
                </a:solidFill>
              </a:rPr>
              <a:t>I would use him to liberate </a:t>
            </a:r>
            <a:r>
              <a:rPr lang="en-AU" sz="1800" dirty="0"/>
              <a:t>myself from mine …”</a:t>
            </a:r>
          </a:p>
        </p:txBody>
      </p:sp>
      <p:sp>
        <p:nvSpPr>
          <p:cNvPr id="32" name="Rectangle 31">
            <a:extLst>
              <a:ext uri="{FF2B5EF4-FFF2-40B4-BE49-F238E27FC236}">
                <a16:creationId xmlns:a16="http://schemas.microsoft.com/office/drawing/2014/main" id="{F522339E-D03C-9D9D-6188-9368712741B6}"/>
              </a:ext>
            </a:extLst>
          </p:cNvPr>
          <p:cNvSpPr/>
          <p:nvPr/>
        </p:nvSpPr>
        <p:spPr>
          <a:xfrm>
            <a:off x="8277307" y="2321451"/>
            <a:ext cx="3419061" cy="5009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2"/>
                </a:solidFill>
              </a:rPr>
              <a:t>Observation and overload</a:t>
            </a:r>
          </a:p>
        </p:txBody>
      </p:sp>
      <p:sp>
        <p:nvSpPr>
          <p:cNvPr id="34" name="Rectangle 33">
            <a:extLst>
              <a:ext uri="{FF2B5EF4-FFF2-40B4-BE49-F238E27FC236}">
                <a16:creationId xmlns:a16="http://schemas.microsoft.com/office/drawing/2014/main" id="{C7D93791-1A68-AB70-B4E8-7B6BA586574D}"/>
              </a:ext>
            </a:extLst>
          </p:cNvPr>
          <p:cNvSpPr/>
          <p:nvPr/>
        </p:nvSpPr>
        <p:spPr>
          <a:xfrm>
            <a:off x="8277307" y="3021773"/>
            <a:ext cx="3419061" cy="821136"/>
          </a:xfrm>
          <a:prstGeom prst="rect">
            <a:avLst/>
          </a:prstGeom>
          <a:solidFill>
            <a:srgbClr val="92D050">
              <a:alpha val="218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rgbClr val="00B050"/>
                </a:solidFill>
              </a:rPr>
              <a:t>Self-confrontation </a:t>
            </a:r>
            <a:br>
              <a:rPr lang="en-AU" sz="1800" dirty="0">
                <a:solidFill>
                  <a:srgbClr val="00B050"/>
                </a:solidFill>
              </a:rPr>
            </a:br>
            <a:r>
              <a:rPr lang="en-AU" sz="1800" dirty="0">
                <a:solidFill>
                  <a:srgbClr val="00B050"/>
                </a:solidFill>
              </a:rPr>
              <a:t>and realisation</a:t>
            </a:r>
          </a:p>
        </p:txBody>
      </p:sp>
      <p:sp>
        <p:nvSpPr>
          <p:cNvPr id="33" name="Rectangle 32">
            <a:extLst>
              <a:ext uri="{FF2B5EF4-FFF2-40B4-BE49-F238E27FC236}">
                <a16:creationId xmlns:a16="http://schemas.microsoft.com/office/drawing/2014/main" id="{21A44D4B-E4C9-07CD-198D-CC10D1B7C26A}"/>
              </a:ext>
            </a:extLst>
          </p:cNvPr>
          <p:cNvSpPr/>
          <p:nvPr/>
        </p:nvSpPr>
        <p:spPr>
          <a:xfrm>
            <a:off x="8277307" y="4042300"/>
            <a:ext cx="3419061" cy="5009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2"/>
                </a:solidFill>
              </a:rPr>
              <a:t>Metaphorical excavation</a:t>
            </a:r>
          </a:p>
        </p:txBody>
      </p:sp>
      <p:sp>
        <p:nvSpPr>
          <p:cNvPr id="35" name="Rectangle 34">
            <a:extLst>
              <a:ext uri="{FF2B5EF4-FFF2-40B4-BE49-F238E27FC236}">
                <a16:creationId xmlns:a16="http://schemas.microsoft.com/office/drawing/2014/main" id="{C28CBFA2-0CEA-D93B-0E62-E7F4655D5A76}"/>
              </a:ext>
            </a:extLst>
          </p:cNvPr>
          <p:cNvSpPr/>
          <p:nvPr/>
        </p:nvSpPr>
        <p:spPr>
          <a:xfrm>
            <a:off x="8277307" y="4742622"/>
            <a:ext cx="3419061" cy="500931"/>
          </a:xfrm>
          <a:prstGeom prst="rect">
            <a:avLst/>
          </a:prstGeom>
          <a:solidFill>
            <a:srgbClr val="9B6808">
              <a:alpha val="147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rgbClr val="9B6808"/>
                </a:solidFill>
              </a:rPr>
              <a:t>Strategic (intertextual) action</a:t>
            </a:r>
          </a:p>
        </p:txBody>
      </p:sp>
      <p:sp>
        <p:nvSpPr>
          <p:cNvPr id="36" name="Slide Number Placeholder 3">
            <a:extLst>
              <a:ext uri="{FF2B5EF4-FFF2-40B4-BE49-F238E27FC236}">
                <a16:creationId xmlns:a16="http://schemas.microsoft.com/office/drawing/2014/main" id="{6A046829-78F0-486F-A098-8690578445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3083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CFC6A-3777-DFB9-DA9A-57152512F1D6}"/>
              </a:ext>
            </a:extLst>
          </p:cNvPr>
          <p:cNvSpPr>
            <a:spLocks noGrp="1"/>
          </p:cNvSpPr>
          <p:nvPr>
            <p:ph type="title"/>
          </p:nvPr>
        </p:nvSpPr>
        <p:spPr/>
        <p:txBody>
          <a:bodyPr/>
          <a:lstStyle/>
          <a:p>
            <a:r>
              <a:rPr lang="en-AU" dirty="0"/>
              <a:t>Checking for understanding (1) – </a:t>
            </a:r>
            <a:r>
              <a:rPr lang="en-AU" i="1" dirty="0"/>
              <a:t>Wifedom</a:t>
            </a:r>
          </a:p>
        </p:txBody>
      </p:sp>
      <p:sp>
        <p:nvSpPr>
          <p:cNvPr id="5" name="Text Placeholder 4">
            <a:extLst>
              <a:ext uri="{FF2B5EF4-FFF2-40B4-BE49-F238E27FC236}">
                <a16:creationId xmlns:a16="http://schemas.microsoft.com/office/drawing/2014/main" id="{55E14017-E0D1-3DA1-95F0-6A86A46EA3B4}"/>
              </a:ext>
            </a:extLst>
          </p:cNvPr>
          <p:cNvSpPr>
            <a:spLocks noGrp="1"/>
          </p:cNvSpPr>
          <p:nvPr>
            <p:ph type="body" sz="quarter" idx="18"/>
          </p:nvPr>
        </p:nvSpPr>
        <p:spPr/>
        <p:txBody>
          <a:bodyPr/>
          <a:lstStyle/>
          <a:p>
            <a:r>
              <a:rPr lang="en-AU" dirty="0"/>
              <a:t>Record your responses individually or discuss in pairs.</a:t>
            </a:r>
          </a:p>
        </p:txBody>
      </p:sp>
      <p:sp>
        <p:nvSpPr>
          <p:cNvPr id="9" name="TextBox 8">
            <a:extLst>
              <a:ext uri="{FF2B5EF4-FFF2-40B4-BE49-F238E27FC236}">
                <a16:creationId xmlns:a16="http://schemas.microsoft.com/office/drawing/2014/main" id="{C46E6C11-11FA-2C4B-05D6-C4A9D78FC252}"/>
              </a:ext>
            </a:extLst>
          </p:cNvPr>
          <p:cNvSpPr txBox="1"/>
          <p:nvPr/>
        </p:nvSpPr>
        <p:spPr>
          <a:xfrm>
            <a:off x="360000" y="2415898"/>
            <a:ext cx="10864846" cy="2283323"/>
          </a:xfrm>
          <a:prstGeom prst="rect">
            <a:avLst/>
          </a:prstGeom>
          <a:noFill/>
        </p:spPr>
        <p:txBody>
          <a:bodyPr wrap="square" lIns="0" tIns="0" rIns="0" bIns="0" rtlCol="0">
            <a:noAutofit/>
          </a:bodyPr>
          <a:lstStyle/>
          <a:p>
            <a:pPr marL="514350" marR="0" lvl="0" indent="-514350" algn="l" defTabSz="914400" rtl="0" eaLnBrk="0" fontAlgn="base" latinLnBrk="0" hangingPunct="0">
              <a:lnSpc>
                <a:spcPct val="150000"/>
              </a:lnSpc>
              <a:spcBef>
                <a:spcPct val="0"/>
              </a:spcBef>
              <a:spcAft>
                <a:spcPts val="250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In your own words, what does Anna Funder mean by </a:t>
            </a:r>
            <a:r>
              <a:rPr lang="en-US" altLang="en-US" sz="2000" dirty="0">
                <a:latin typeface="Arial" panose="020B0604020202020204" pitchFamily="34" charset="0"/>
              </a:rPr>
              <a:t>‘</a:t>
            </a:r>
            <a:r>
              <a:rPr kumimoji="0" lang="en-US" altLang="en-US" sz="2000" b="0" i="0" u="none" strike="noStrike" cap="none" normalizeH="0" baseline="0" dirty="0">
                <a:ln>
                  <a:noFill/>
                </a:ln>
                <a:solidFill>
                  <a:schemeClr val="tx1"/>
                </a:solidFill>
                <a:effectLst/>
                <a:latin typeface="Arial" panose="020B0604020202020204" pitchFamily="34" charset="0"/>
              </a:rPr>
              <a:t>the motherload of wifedom’?</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u="none" strike="noStrike" cap="none" normalizeH="0" baseline="0" dirty="0">
                <a:ln>
                  <a:noFill/>
                </a:ln>
                <a:solidFill>
                  <a:schemeClr val="tx1"/>
                </a:solidFill>
                <a:effectLst/>
                <a:latin typeface="Arial" panose="020B0604020202020204" pitchFamily="34" charset="0"/>
              </a:rPr>
              <a:t>(Hint: Think metaphor + gendered legacy)</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How does Funder use Orwell’s own words against him- or alongside him?</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u="none" strike="noStrike" cap="none" normalizeH="0" baseline="0" dirty="0">
                <a:ln>
                  <a:noFill/>
                </a:ln>
                <a:solidFill>
                  <a:schemeClr val="tx1"/>
                </a:solidFill>
                <a:effectLst/>
                <a:latin typeface="Arial" panose="020B0604020202020204" pitchFamily="34" charset="0"/>
              </a:rPr>
              <a:t>(Provide one example of intertextuality and explain its effect.)</a:t>
            </a:r>
          </a:p>
          <a:p>
            <a:pPr algn="l"/>
            <a:endParaRPr lang="en-AU" sz="1600" dirty="0"/>
          </a:p>
        </p:txBody>
      </p:sp>
      <p:sp>
        <p:nvSpPr>
          <p:cNvPr id="2" name="Slide Number Placeholder 3">
            <a:extLst>
              <a:ext uri="{FF2B5EF4-FFF2-40B4-BE49-F238E27FC236}">
                <a16:creationId xmlns:a16="http://schemas.microsoft.com/office/drawing/2014/main" id="{0DCB7387-5704-6F46-0D60-6037114B6AD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6232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85574-AE30-7294-2C39-34FB4E613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C63F92-F354-10C0-CC2C-77649A7860C2}"/>
              </a:ext>
            </a:extLst>
          </p:cNvPr>
          <p:cNvSpPr>
            <a:spLocks noGrp="1"/>
          </p:cNvSpPr>
          <p:nvPr>
            <p:ph type="title"/>
          </p:nvPr>
        </p:nvSpPr>
        <p:spPr/>
        <p:txBody>
          <a:bodyPr/>
          <a:lstStyle/>
          <a:p>
            <a:r>
              <a:rPr lang="en-AU" dirty="0"/>
              <a:t>Checking for understanding (2) – </a:t>
            </a:r>
            <a:r>
              <a:rPr lang="en-AU" i="1" dirty="0"/>
              <a:t>Wifedom</a:t>
            </a:r>
          </a:p>
        </p:txBody>
      </p:sp>
      <p:sp>
        <p:nvSpPr>
          <p:cNvPr id="5" name="Text Placeholder 4">
            <a:extLst>
              <a:ext uri="{FF2B5EF4-FFF2-40B4-BE49-F238E27FC236}">
                <a16:creationId xmlns:a16="http://schemas.microsoft.com/office/drawing/2014/main" id="{4C280CE5-178E-4F51-79B0-4599C3047A05}"/>
              </a:ext>
            </a:extLst>
          </p:cNvPr>
          <p:cNvSpPr>
            <a:spLocks noGrp="1"/>
          </p:cNvSpPr>
          <p:nvPr>
            <p:ph type="body" sz="quarter" idx="18"/>
          </p:nvPr>
        </p:nvSpPr>
        <p:spPr/>
        <p:txBody>
          <a:bodyPr/>
          <a:lstStyle/>
          <a:p>
            <a:r>
              <a:rPr lang="en-AU" dirty="0"/>
              <a:t>Record your responses individually or discuss in pairs</a:t>
            </a:r>
          </a:p>
        </p:txBody>
      </p:sp>
      <p:sp>
        <p:nvSpPr>
          <p:cNvPr id="4" name="Rectangle 4">
            <a:extLst>
              <a:ext uri="{FF2B5EF4-FFF2-40B4-BE49-F238E27FC236}">
                <a16:creationId xmlns:a16="http://schemas.microsoft.com/office/drawing/2014/main" id="{AA2AD62E-435F-8CE0-52A7-3F8AD9C9CA36}"/>
              </a:ext>
            </a:extLst>
          </p:cNvPr>
          <p:cNvSpPr txBox="1">
            <a:spLocks noChangeArrowheads="1"/>
          </p:cNvSpPr>
          <p:nvPr/>
        </p:nvSpPr>
        <p:spPr bwMode="auto">
          <a:xfrm>
            <a:off x="360000" y="2413350"/>
            <a:ext cx="10652125" cy="298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defTabSz="914400" eaLnBrk="0" fontAlgn="base" hangingPunct="0">
              <a:spcBef>
                <a:spcPct val="0"/>
              </a:spcBef>
              <a:spcAft>
                <a:spcPts val="2500"/>
              </a:spcAft>
              <a:buFont typeface="+mj-lt"/>
              <a:buAutoNum type="arabicPeriod"/>
            </a:pPr>
            <a:r>
              <a:rPr lang="en-US" altLang="en-US" dirty="0"/>
              <a:t>Funder says she needed to ‘become visible to herself. What structural techniques does she use to show this shift?</a:t>
            </a:r>
          </a:p>
          <a:p>
            <a:pPr marL="514350" indent="-514350" defTabSz="914400" eaLnBrk="0" fontAlgn="base" hangingPunct="0">
              <a:spcBef>
                <a:spcPct val="0"/>
              </a:spcBef>
              <a:spcAft>
                <a:spcPts val="2500"/>
              </a:spcAft>
              <a:buFont typeface="+mj-lt"/>
              <a:buAutoNum type="arabicPeriod"/>
            </a:pPr>
            <a:r>
              <a:rPr lang="en-US" altLang="en-US" dirty="0"/>
              <a:t>What values are embedded in Funder’s portrayal of Eileen O’Shaughnessy?</a:t>
            </a:r>
            <a:r>
              <a:rPr lang="en-US" altLang="en-US" i="1" dirty="0"/>
              <a:t> </a:t>
            </a:r>
            <a:r>
              <a:rPr lang="en-US" altLang="en-US" dirty="0"/>
              <a:t>How do these differ from those of Orwell’s biographers?</a:t>
            </a:r>
          </a:p>
          <a:p>
            <a:pPr marL="514350" indent="-514350" defTabSz="914400" eaLnBrk="0" fontAlgn="base" hangingPunct="0">
              <a:spcBef>
                <a:spcPct val="0"/>
              </a:spcBef>
              <a:spcAft>
                <a:spcPts val="2500"/>
              </a:spcAft>
              <a:buFont typeface="+mj-lt"/>
              <a:buAutoNum type="arabicPeriod"/>
            </a:pPr>
            <a:r>
              <a:rPr lang="en-US" altLang="en-US" dirty="0"/>
              <a:t>How does Funder’s personal context influence her reading of Orwell’s legacy?</a:t>
            </a:r>
          </a:p>
        </p:txBody>
      </p:sp>
      <p:sp>
        <p:nvSpPr>
          <p:cNvPr id="7" name="Slide Number Placeholder 3">
            <a:extLst>
              <a:ext uri="{FF2B5EF4-FFF2-40B4-BE49-F238E27FC236}">
                <a16:creationId xmlns:a16="http://schemas.microsoft.com/office/drawing/2014/main" id="{3DF336FB-00C2-F983-F125-267F0362715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40562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sz="4000" dirty="0">
                <a:effectLst/>
                <a:latin typeface="+mj-lt"/>
                <a:ea typeface="Times New Roman" panose="02020603050405020304" pitchFamily="18" charset="0"/>
              </a:rPr>
              <a:t>Phase 4 – Textual manifestations – </a:t>
            </a:r>
            <a:r>
              <a:rPr lang="en-AU" sz="4000" i="1" dirty="0">
                <a:effectLst/>
                <a:latin typeface="+mj-lt"/>
                <a:ea typeface="Times New Roman" panose="02020603050405020304" pitchFamily="18" charset="0"/>
              </a:rPr>
              <a:t>Wifedom: Mrs Orwell’s Invisible Life</a:t>
            </a:r>
            <a:r>
              <a:rPr lang="en-AU" sz="4000" dirty="0">
                <a:effectLst/>
                <a:latin typeface="+mj-lt"/>
                <a:ea typeface="Times New Roman" panose="02020603050405020304" pitchFamily="18" charset="0"/>
              </a:rPr>
              <a:t> by Anna Funder</a:t>
            </a:r>
            <a:endParaRPr lang="en-AU" sz="4000" i="1"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English Extension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b="0" dirty="0">
                <a:latin typeface="+mj-lt"/>
              </a:rPr>
              <a:t>‘Texts, culture and value’ – Year 11, Term 1</a:t>
            </a:r>
          </a:p>
        </p:txBody>
      </p:sp>
      <p:pic>
        <p:nvPicPr>
          <p:cNvPr id="1026" name="Picture 2">
            <a:extLst>
              <a:ext uri="{FF2B5EF4-FFF2-40B4-BE49-F238E27FC236}">
                <a16:creationId xmlns:a16="http://schemas.microsoft.com/office/drawing/2014/main" id="{A7548A5C-1D5E-DE7C-7B8C-CA8677DFE2D0}"/>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859" b="485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CF20D2-58C1-C0B5-CA72-4046A93C142F}"/>
              </a:ext>
              <a:ext uri="{C183D7F6-B498-43B3-948B-1728B52AA6E4}">
                <adec:decorative xmlns:adec="http://schemas.microsoft.com/office/drawing/2017/decorative" val="1"/>
              </a:ext>
            </a:extLst>
          </p:cNvPr>
          <p:cNvSpPr txBox="1"/>
          <p:nvPr/>
        </p:nvSpPr>
        <p:spPr>
          <a:xfrm>
            <a:off x="9962984" y="6471132"/>
            <a:ext cx="2098572" cy="251214"/>
          </a:xfrm>
          <a:prstGeom prst="rect">
            <a:avLst/>
          </a:prstGeom>
          <a:solidFill>
            <a:schemeClr val="bg1"/>
          </a:solidFill>
        </p:spPr>
        <p:txBody>
          <a:bodyPr wrap="square" lIns="0" tIns="0" rIns="0" bIns="0" rtlCol="0" anchor="ctr" anchorCtr="1">
            <a:noAutofit/>
          </a:bodyPr>
          <a:lstStyle/>
          <a:p>
            <a:r>
              <a:rPr lang="en-US" sz="1050" dirty="0">
                <a:cs typeface="Arial"/>
              </a:rPr>
              <a:t>Photo by </a:t>
            </a:r>
            <a:r>
              <a:rPr lang="en-US" sz="1050" dirty="0">
                <a:cs typeface="Arial"/>
                <a:hlinkClick r:id="rId4"/>
              </a:rPr>
              <a:t>Limepic</a:t>
            </a:r>
            <a:r>
              <a:rPr lang="en-US" sz="1050" dirty="0">
                <a:cs typeface="Arial"/>
              </a:rPr>
              <a:t> on </a:t>
            </a:r>
            <a:r>
              <a:rPr lang="en-US" sz="1050" dirty="0">
                <a:cs typeface="Arial"/>
                <a:hlinkClick r:id="rId5"/>
              </a:rPr>
              <a:t>Unsplash</a:t>
            </a:r>
            <a:endParaRPr lang="en-US" sz="1050" dirty="0">
              <a:cs typeface="Arial"/>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B641-A21A-4211-2BF8-40F6969DA2A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ED5816-9F30-8565-B43B-25D92905F667}"/>
              </a:ext>
            </a:extLst>
          </p:cNvPr>
          <p:cNvSpPr>
            <a:spLocks noGrp="1"/>
          </p:cNvSpPr>
          <p:nvPr>
            <p:ph type="title"/>
          </p:nvPr>
        </p:nvSpPr>
        <p:spPr/>
        <p:txBody>
          <a:bodyPr/>
          <a:lstStyle/>
          <a:p>
            <a:r>
              <a:rPr lang="en-AU" dirty="0"/>
              <a:t>Bringing it all together</a:t>
            </a:r>
            <a:endParaRPr lang="en-US" dirty="0"/>
          </a:p>
        </p:txBody>
      </p:sp>
      <p:sp>
        <p:nvSpPr>
          <p:cNvPr id="13" name="Text Placeholder 12">
            <a:extLst>
              <a:ext uri="{FF2B5EF4-FFF2-40B4-BE49-F238E27FC236}">
                <a16:creationId xmlns:a16="http://schemas.microsoft.com/office/drawing/2014/main" id="{2B36827B-2F5B-C70A-B98B-D70729324806}"/>
              </a:ext>
            </a:extLst>
          </p:cNvPr>
          <p:cNvSpPr>
            <a:spLocks noGrp="1"/>
          </p:cNvSpPr>
          <p:nvPr>
            <p:ph type="body" sz="quarter" idx="18"/>
          </p:nvPr>
        </p:nvSpPr>
        <p:spPr/>
        <p:txBody>
          <a:bodyPr/>
          <a:lstStyle/>
          <a:p>
            <a:r>
              <a:rPr lang="en-AU" i="1" dirty="0"/>
              <a:t>Wifedom </a:t>
            </a:r>
            <a:r>
              <a:rPr lang="en-AU" dirty="0"/>
              <a:t>and </a:t>
            </a:r>
            <a:r>
              <a:rPr lang="en-AU" i="1" dirty="0"/>
              <a:t>The Last Man in Europe</a:t>
            </a:r>
          </a:p>
        </p:txBody>
      </p:sp>
      <p:sp>
        <p:nvSpPr>
          <p:cNvPr id="17" name="TextBox 16">
            <a:extLst>
              <a:ext uri="{FF2B5EF4-FFF2-40B4-BE49-F238E27FC236}">
                <a16:creationId xmlns:a16="http://schemas.microsoft.com/office/drawing/2014/main" id="{B445653C-2799-B633-6972-510F4531FF6E}"/>
              </a:ext>
            </a:extLst>
          </p:cNvPr>
          <p:cNvSpPr txBox="1"/>
          <p:nvPr/>
        </p:nvSpPr>
        <p:spPr>
          <a:xfrm>
            <a:off x="646044" y="2764529"/>
            <a:ext cx="3345511" cy="664471"/>
          </a:xfrm>
          <a:prstGeom prst="rect">
            <a:avLst/>
          </a:prstGeom>
          <a:solidFill>
            <a:schemeClr val="bg1"/>
          </a:solidFill>
        </p:spPr>
        <p:txBody>
          <a:bodyPr wrap="none" anchor="ctr" anchorCtr="1">
            <a:noAutofit/>
          </a:bodyPr>
          <a:lstStyle/>
          <a:p>
            <a:r>
              <a:rPr lang="en-AU" sz="2400" b="1" dirty="0">
                <a:latin typeface="Arial" panose="020B0604020202020204" pitchFamily="34" charset="0"/>
                <a:cs typeface="Arial" panose="020B0604020202020204" pitchFamily="34" charset="0"/>
              </a:rPr>
              <a:t>Extended response:</a:t>
            </a:r>
          </a:p>
        </p:txBody>
      </p:sp>
      <p:sp>
        <p:nvSpPr>
          <p:cNvPr id="15" name="TextBox 14">
            <a:extLst>
              <a:ext uri="{FF2B5EF4-FFF2-40B4-BE49-F238E27FC236}">
                <a16:creationId xmlns:a16="http://schemas.microsoft.com/office/drawing/2014/main" id="{6A656319-D09F-3519-CA5E-5CAD55E57C9D}"/>
              </a:ext>
            </a:extLst>
          </p:cNvPr>
          <p:cNvSpPr txBox="1"/>
          <p:nvPr/>
        </p:nvSpPr>
        <p:spPr>
          <a:xfrm>
            <a:off x="646044" y="3623038"/>
            <a:ext cx="10260002" cy="1131848"/>
          </a:xfrm>
          <a:prstGeom prst="rect">
            <a:avLst/>
          </a:prstGeom>
          <a:noFill/>
        </p:spPr>
        <p:txBody>
          <a:bodyPr wrap="square">
            <a:spAutoFit/>
          </a:bodyPr>
          <a:lstStyle/>
          <a:p>
            <a:pPr>
              <a:lnSpc>
                <a:spcPct val="150000"/>
              </a:lnSpc>
            </a:pPr>
            <a:r>
              <a:rPr lang="en-AU" sz="2400" dirty="0">
                <a:latin typeface="Arial" panose="020B0604020202020204" pitchFamily="34" charset="0"/>
                <a:cs typeface="Arial" panose="020B0604020202020204" pitchFamily="34" charset="0"/>
              </a:rPr>
              <a:t>How do Funder and Glover each use narrative voice and intertextual connections to reframe Orwell’s legacy for a contemporary audience?</a:t>
            </a:r>
          </a:p>
        </p:txBody>
      </p:sp>
      <p:sp>
        <p:nvSpPr>
          <p:cNvPr id="18" name="Slide Number Placeholder 3">
            <a:extLst>
              <a:ext uri="{FF2B5EF4-FFF2-40B4-BE49-F238E27FC236}">
                <a16:creationId xmlns:a16="http://schemas.microsoft.com/office/drawing/2014/main" id="{D354F80F-36C3-D721-7DA3-22C65EFD1CF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83623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0262943" cy="2927351"/>
          </a:xfrm>
        </p:spPr>
        <p:txBody>
          <a:bodyPr/>
          <a:lstStyle/>
          <a:p>
            <a:pPr>
              <a:lnSpc>
                <a:spcPct val="100000"/>
              </a:lnSpc>
              <a:spcAft>
                <a:spcPts val="800"/>
              </a:spcAft>
            </a:pPr>
            <a:r>
              <a:rPr lang="en-AU" sz="1100" dirty="0"/>
              <a:t>English Extension 11–12 © Syllabus NSW Education Standards Authority (NESA) for and on behalf of the Crown in right of the State of New South Wales, 2024.</a:t>
            </a:r>
          </a:p>
          <a:p>
            <a:pPr>
              <a:lnSpc>
                <a:spcPct val="100000"/>
              </a:lnSpc>
              <a:spcAft>
                <a:spcPts val="800"/>
              </a:spcAft>
            </a:pPr>
            <a:r>
              <a:rPr lang="en-AU" sz="1100" dirty="0"/>
              <a:t>Australian Education Research Organisation (AERO) (2024a) </a:t>
            </a:r>
            <a:r>
              <a:rPr lang="en-AU" sz="1100" dirty="0">
                <a:hlinkClick r:id="rId6"/>
              </a:rPr>
              <a:t>Explain learning objectives</a:t>
            </a:r>
            <a:r>
              <a:rPr lang="en-AU" sz="1100" dirty="0"/>
              <a:t>, AERO, accessed 16 April 2024.</a:t>
            </a:r>
          </a:p>
          <a:p>
            <a:pPr>
              <a:lnSpc>
                <a:spcPct val="100000"/>
              </a:lnSpc>
              <a:spcAft>
                <a:spcPts val="800"/>
              </a:spcAft>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lnSpc>
                <a:spcPct val="100000"/>
              </a:lnSpc>
              <a:spcAft>
                <a:spcPts val="800"/>
              </a:spcAft>
            </a:pPr>
            <a:r>
              <a:rPr lang="en-AU" sz="1100" dirty="0"/>
              <a:t>Black P and Wiliam D (2018) ‘</a:t>
            </a:r>
            <a:r>
              <a:rPr lang="en-AU" sz="1100" dirty="0">
                <a:hlinkClick r:id="rId8"/>
              </a:rPr>
              <a:t>Classroom assessment and pedagogy</a:t>
            </a:r>
            <a:r>
              <a:rPr lang="en-AU" sz="1100" dirty="0"/>
              <a:t>’, Assessment in Education Principles Policy and Practice, 25(1):1–25.</a:t>
            </a:r>
          </a:p>
          <a:p>
            <a:pPr>
              <a:lnSpc>
                <a:spcPct val="100000"/>
              </a:lnSpc>
              <a:spcAft>
                <a:spcPts val="800"/>
              </a:spcAft>
            </a:pPr>
            <a:r>
              <a:rPr lang="en-AU" sz="1100" dirty="0"/>
              <a:t>CESE (Centre for Education Statistics and Evaluation) (2017) </a:t>
            </a:r>
            <a:r>
              <a:rPr lang="en-AU" sz="1100" dirty="0">
                <a:hlinkClick r:id="rId9"/>
              </a:rPr>
              <a:t>Cognitive load theory: Research that teachers really need to understand</a:t>
            </a:r>
            <a:r>
              <a:rPr lang="en-AU" sz="1100" dirty="0"/>
              <a:t>, NSW Department of Education, accessed 16 April 2024.</a:t>
            </a:r>
          </a:p>
          <a:p>
            <a:pPr>
              <a:lnSpc>
                <a:spcPct val="100000"/>
              </a:lnSpc>
              <a:spcAft>
                <a:spcPts val="800"/>
              </a:spcAft>
            </a:pPr>
            <a:r>
              <a:rPr lang="en-AU" sz="1100" dirty="0"/>
              <a:t>Clarke S (2014) Outstanding formative assessment: culture and practice, Hodder Education, Great Britain.</a:t>
            </a:r>
          </a:p>
          <a:p>
            <a:pPr>
              <a:lnSpc>
                <a:spcPct val="100000"/>
              </a:lnSpc>
              <a:spcAft>
                <a:spcPts val="800"/>
              </a:spcAft>
            </a:pPr>
            <a:r>
              <a:rPr lang="en-AU" sz="1100" dirty="0"/>
              <a:t>Clarke S, Timperley H, Hattie J (2003) Unlocking formative assessment: Practical strategies for enhancing students’ learning in the primary and intermediate classroom, Hodder Moa Beckett, Auckland NZ, 2003.</a:t>
            </a:r>
          </a:p>
          <a:p>
            <a:pPr>
              <a:lnSpc>
                <a:spcPct val="100000"/>
              </a:lnSpc>
              <a:spcAft>
                <a:spcPts val="800"/>
              </a:spcAft>
            </a:pPr>
            <a:r>
              <a:rPr lang="en-AU" sz="1100" dirty="0"/>
              <a:t>Funder A (2023) Wifedom: Mrs Orwell’s Invisible Life, Penguin, Melbourne.</a:t>
            </a:r>
          </a:p>
          <a:p>
            <a:pPr>
              <a:lnSpc>
                <a:spcPct val="100000"/>
              </a:lnSpc>
              <a:spcAft>
                <a:spcPts val="800"/>
              </a:spcAft>
            </a:pPr>
            <a:r>
              <a:rPr lang="en-AU" sz="1100" dirty="0"/>
              <a:t>Glover D (2017) The Last Man in Europe: A Novel, Black Inc, Carlton, Australia.</a:t>
            </a:r>
          </a:p>
          <a:p>
            <a:pPr>
              <a:lnSpc>
                <a:spcPct val="100000"/>
              </a:lnSpc>
              <a:spcAft>
                <a:spcPts val="800"/>
              </a:spcAft>
            </a:pPr>
            <a:r>
              <a:rPr lang="en-AU" sz="1100" dirty="0"/>
              <a:t>Griffin P (2018) Assessment for teaching, Cambridge University Press. </a:t>
            </a:r>
          </a:p>
          <a:p>
            <a:pPr>
              <a:lnSpc>
                <a:spcPct val="100000"/>
              </a:lnSpc>
              <a:spcAft>
                <a:spcPts val="800"/>
              </a:spcAft>
            </a:pPr>
            <a:endParaRPr lang="en-AU" sz="1100" dirty="0"/>
          </a:p>
          <a:p>
            <a:pPr>
              <a:lnSpc>
                <a:spcPct val="100000"/>
              </a:lnSpc>
              <a:spcAft>
                <a:spcPts val="800"/>
              </a:spcAft>
            </a:pPr>
            <a:endParaRPr lang="en-AU" sz="1100" dirty="0"/>
          </a:p>
          <a:p>
            <a:pPr>
              <a:spcAft>
                <a:spcPts val="800"/>
              </a:spcAft>
            </a:pPr>
            <a:endParaRPr lang="en-AU" dirty="0"/>
          </a:p>
          <a:p>
            <a:pPr>
              <a:spcAft>
                <a:spcPts val="800"/>
              </a:spcAft>
            </a:pP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35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D96B-657D-F1BE-B42C-C8D1A6FF74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2EBE4A-CCF2-EC46-4693-72B754EF7CB9}"/>
              </a:ext>
            </a:extLst>
          </p:cNvPr>
          <p:cNvSpPr>
            <a:spLocks noGrp="1"/>
          </p:cNvSpPr>
          <p:nvPr>
            <p:ph type="title"/>
          </p:nvPr>
        </p:nvSpPr>
        <p:spPr/>
        <p:txBody>
          <a:bodyPr/>
          <a:lstStyle/>
          <a:p>
            <a:r>
              <a:rPr lang="en-AU" dirty="0">
                <a:latin typeface="+mj-lt"/>
              </a:rPr>
              <a:t>References (2)</a:t>
            </a:r>
          </a:p>
        </p:txBody>
      </p:sp>
      <p:sp>
        <p:nvSpPr>
          <p:cNvPr id="6" name="TextBox 5">
            <a:extLst>
              <a:ext uri="{FF2B5EF4-FFF2-40B4-BE49-F238E27FC236}">
                <a16:creationId xmlns:a16="http://schemas.microsoft.com/office/drawing/2014/main" id="{5FF9639D-A4E1-F2B3-7A0B-0DFC84554E3E}"/>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ED314259-D627-7F99-FC0D-1C49C3929619}"/>
              </a:ext>
            </a:extLst>
          </p:cNvPr>
          <p:cNvSpPr>
            <a:spLocks noGrp="1"/>
          </p:cNvSpPr>
          <p:nvPr>
            <p:ph idx="1"/>
          </p:nvPr>
        </p:nvSpPr>
        <p:spPr/>
        <p:txBody>
          <a:bodyPr/>
          <a:lstStyle/>
          <a:p>
            <a:pPr>
              <a:lnSpc>
                <a:spcPct val="100000"/>
              </a:lnSpc>
            </a:pPr>
            <a:r>
              <a:rPr lang="en-AU" sz="1100" dirty="0"/>
              <a:t>Limepic (2021) </a:t>
            </a:r>
            <a:r>
              <a:rPr lang="en-AU" sz="1100" dirty="0">
                <a:hlinkClick r:id="rId6"/>
              </a:rPr>
              <a:t>Typewriter</a:t>
            </a:r>
            <a:r>
              <a:rPr lang="en-AU" sz="1100" dirty="0"/>
              <a:t>, [image], </a:t>
            </a:r>
            <a:r>
              <a:rPr lang="en-AU" sz="1100" dirty="0" err="1"/>
              <a:t>Unsplash</a:t>
            </a:r>
            <a:r>
              <a:rPr lang="en-AU" sz="1100" dirty="0"/>
              <a:t> website, accessed 16 July 2025.</a:t>
            </a:r>
          </a:p>
          <a:p>
            <a:pPr>
              <a:lnSpc>
                <a:spcPct val="100000"/>
              </a:lnSpc>
            </a:pPr>
            <a:r>
              <a:rPr lang="en-AU" sz="1100" dirty="0"/>
              <a:t>NESA (NSW Education Standards Authority) (n.d.) </a:t>
            </a:r>
            <a:r>
              <a:rPr lang="en-AU" sz="1100" dirty="0">
                <a:hlinkClick r:id="rId7"/>
              </a:rPr>
              <a:t>Collaborative curriculum planning</a:t>
            </a:r>
            <a:r>
              <a:rPr lang="en-AU" sz="1100" dirty="0"/>
              <a:t>, NESA website, accessed 19 May 2025.</a:t>
            </a:r>
          </a:p>
          <a:p>
            <a:pPr>
              <a:lnSpc>
                <a:spcPct val="100000"/>
              </a:lnSpc>
            </a:pPr>
            <a:r>
              <a:rPr lang="en-AU" sz="1100" dirty="0"/>
              <a:t>Orwell G (1946) </a:t>
            </a:r>
            <a:r>
              <a:rPr lang="en-AU" sz="1100" u="sng" dirty="0">
                <a:hlinkClick r:id="rId8"/>
              </a:rPr>
              <a:t>‘Why I Write’</a:t>
            </a:r>
            <a:r>
              <a:rPr lang="en-AU" sz="1100" dirty="0"/>
              <a:t>, Project Gutenberg Australia website</a:t>
            </a:r>
            <a:r>
              <a:rPr lang="en-AU" sz="1100" i="1" dirty="0"/>
              <a:t>, </a:t>
            </a:r>
            <a:r>
              <a:rPr lang="en-AU" sz="1100" dirty="0"/>
              <a:t>accessed 15 July 2025. This work is in the </a:t>
            </a:r>
            <a:r>
              <a:rPr lang="en-AU" sz="1100" u="sng" dirty="0">
                <a:hlinkClick r:id="rId9"/>
              </a:rPr>
              <a:t>public domain</a:t>
            </a:r>
            <a:r>
              <a:rPr lang="en-AU" sz="1100" dirty="0"/>
              <a:t>.</a:t>
            </a:r>
          </a:p>
          <a:p>
            <a:pPr>
              <a:lnSpc>
                <a:spcPct val="100000"/>
              </a:lnSpc>
            </a:pPr>
            <a:r>
              <a:rPr lang="en-AU" sz="1100" dirty="0"/>
              <a:t>Orwell G (1949) </a:t>
            </a:r>
            <a:r>
              <a:rPr lang="en-AU" sz="1100" i="1" u="sng" dirty="0">
                <a:hlinkClick r:id="rId10"/>
              </a:rPr>
              <a:t>Nineteen Eighty-Four</a:t>
            </a:r>
            <a:r>
              <a:rPr lang="en-AU" sz="1100" dirty="0"/>
              <a:t>, Project Gutenberg Australia website, accessed 15 July 2025. This work is in the </a:t>
            </a:r>
            <a:r>
              <a:rPr lang="en-AU" sz="1100" u="sng" dirty="0">
                <a:hlinkClick r:id="rId9"/>
              </a:rPr>
              <a:t>public domain</a:t>
            </a:r>
            <a:r>
              <a:rPr lang="en-AU" sz="1100" dirty="0"/>
              <a:t>.</a:t>
            </a:r>
          </a:p>
          <a:p>
            <a:pPr>
              <a:lnSpc>
                <a:spcPct val="100000"/>
              </a:lnSpc>
            </a:pPr>
            <a:r>
              <a:rPr lang="en-AU" sz="1100" dirty="0"/>
              <a:t>State of New South Wales (Department of Education) (2024.) </a:t>
            </a:r>
            <a:r>
              <a:rPr lang="en-AU" sz="1100" dirty="0">
                <a:hlinkClick r:id="rId11"/>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2"/>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3"/>
              </a:rPr>
              <a:t>Digital Learning Selector</a:t>
            </a:r>
            <a:r>
              <a:rPr lang="en-AU" sz="1100" dirty="0"/>
              <a:t>, NSW Department of Education website, accessed 5 April 2024. </a:t>
            </a:r>
          </a:p>
          <a:p>
            <a:pPr>
              <a:lnSpc>
                <a:spcPct val="100000"/>
              </a:lnSpc>
            </a:pPr>
            <a:r>
              <a:rPr lang="en-AU" sz="1100" dirty="0"/>
              <a:t>Wiliam D (2014) ‘</a:t>
            </a:r>
            <a:r>
              <a:rPr lang="en-AU" sz="1100" dirty="0">
                <a:hlinkClick r:id="rId14"/>
              </a:rPr>
              <a:t>The right questions, the right way </a:t>
            </a:r>
            <a:r>
              <a:rPr lang="en-AU" sz="1100" dirty="0"/>
              <a:t>’, Educational Leadership, 71(6).</a:t>
            </a:r>
          </a:p>
          <a:p>
            <a:endParaRPr lang="en-AU" sz="1100" dirty="0"/>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2" name="Slide Number Placeholder 1">
            <a:extLst>
              <a:ext uri="{FF2B5EF4-FFF2-40B4-BE49-F238E27FC236}">
                <a16:creationId xmlns:a16="http://schemas.microsoft.com/office/drawing/2014/main" id="{97E61701-F351-3F2B-9F74-735FAD2264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0595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a:t>
            </a:r>
            <a:r>
              <a:rPr lang="en-AU" sz="1200" dirty="0">
                <a:solidFill>
                  <a:schemeClr val="bg1"/>
                </a:solidFill>
              </a:rPr>
              <a:t>licence </a:t>
            </a:r>
            <a:r>
              <a:rPr lang="en-AU" sz="1200">
                <a:solidFill>
                  <a:schemeClr val="bg1"/>
                </a:solidFill>
              </a:rPr>
              <a:t>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a:t>
            </a:r>
            <a:r>
              <a:rPr lang="en-AU" sz="1200" dirty="0">
                <a:solidFill>
                  <a:schemeClr val="bg1"/>
                </a:solidFill>
              </a:rPr>
              <a:t>licence</a:t>
            </a:r>
            <a:r>
              <a:rPr lang="en-AU" sz="1200">
                <a:solidFill>
                  <a:schemeClr val="bg1"/>
                </a:solidFill>
              </a:rPr>
              <a:t>:</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a:xfrm>
            <a:off x="540000" y="4067881"/>
            <a:ext cx="8198483"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7" name="TextBox 6">
            <a:extLst>
              <a:ext uri="{FF2B5EF4-FFF2-40B4-BE49-F238E27FC236}">
                <a16:creationId xmlns:a16="http://schemas.microsoft.com/office/drawing/2014/main" id="{76483EB7-539D-17DE-24D6-6563CBD080A1}"/>
              </a:ext>
            </a:extLst>
          </p:cNvPr>
          <p:cNvSpPr txBox="1"/>
          <p:nvPr/>
        </p:nvSpPr>
        <p:spPr>
          <a:xfrm>
            <a:off x="370416" y="1894417"/>
            <a:ext cx="11303000" cy="368818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We are learning to</a:t>
            </a:r>
            <a:r>
              <a:rPr kumimoji="0" lang="en-AU" sz="18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rPr>
              <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understand how </a:t>
            </a:r>
            <a:r>
              <a:rPr lang="en-AU" sz="1800" i="1" dirty="0">
                <a:solidFill>
                  <a:srgbClr val="22272B"/>
                </a:solidFill>
                <a:latin typeface="Arial" panose="020B0604020202020204"/>
                <a:cs typeface="Arial" panose="020B0604020202020204" pitchFamily="34" charset="0"/>
              </a:rPr>
              <a:t>Wifedom</a:t>
            </a:r>
            <a:r>
              <a:rPr lang="en-AU" sz="1800" dirty="0">
                <a:solidFill>
                  <a:srgbClr val="22272B"/>
                </a:solidFill>
                <a:latin typeface="Arial" panose="020B0604020202020204"/>
                <a:cs typeface="Arial" panose="020B0604020202020204" pitchFamily="34" charset="0"/>
              </a:rPr>
              <a:t> is a manifestation of </a:t>
            </a:r>
            <a:r>
              <a:rPr lang="en-AU" sz="1800" i="1" dirty="0">
                <a:solidFill>
                  <a:srgbClr val="22272B"/>
                </a:solidFill>
                <a:latin typeface="Arial" panose="020B0604020202020204"/>
                <a:cs typeface="Arial" panose="020B0604020202020204" pitchFamily="34" charset="0"/>
              </a:rPr>
              <a:t>Nineteen Eighty-Four</a:t>
            </a:r>
            <a:r>
              <a:rPr lang="en-AU" sz="1800" dirty="0">
                <a:solidFill>
                  <a:srgbClr val="22272B"/>
                </a:solidFill>
                <a:latin typeface="Arial" panose="020B0604020202020204"/>
                <a:cs typeface="Arial" panose="020B0604020202020204" pitchFamily="34" charset="0"/>
              </a:rPr>
              <a:t>, shaped by distinct authorial context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analyse how elements of </a:t>
            </a:r>
            <a:r>
              <a:rPr lang="en-AU" sz="1800" i="1" dirty="0">
                <a:solidFill>
                  <a:srgbClr val="22272B"/>
                </a:solidFill>
                <a:latin typeface="Arial" panose="020B0604020202020204"/>
                <a:cs typeface="Arial" panose="020B0604020202020204" pitchFamily="34" charset="0"/>
              </a:rPr>
              <a:t>Nineteen Eighty-Four </a:t>
            </a:r>
            <a:r>
              <a:rPr lang="en-AU" sz="1800" dirty="0">
                <a:solidFill>
                  <a:srgbClr val="22272B"/>
                </a:solidFill>
                <a:latin typeface="Arial" panose="020B0604020202020204"/>
                <a:cs typeface="Arial" panose="020B0604020202020204" pitchFamily="34" charset="0"/>
              </a:rPr>
              <a:t>are reflected or challenged by aspects of </a:t>
            </a:r>
            <a:r>
              <a:rPr lang="en-AU" sz="1800" i="1" dirty="0">
                <a:solidFill>
                  <a:srgbClr val="22272B"/>
                </a:solidFill>
                <a:latin typeface="Arial" panose="020B0604020202020204"/>
                <a:cs typeface="Arial" panose="020B0604020202020204" pitchFamily="34" charset="0"/>
              </a:rPr>
              <a:t>Wifedom</a:t>
            </a:r>
            <a:endParaRPr lang="en-AU" sz="1800" dirty="0">
              <a:solidFill>
                <a:srgbClr val="22272B"/>
              </a:solidFill>
              <a:latin typeface="Arial" panose="020B0604020202020204"/>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evaluate how these connections reveal shifts and continuities in cultural values over time.</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We can:</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lt"/>
                <a:cs typeface="Arial" panose="020B0604020202020204"/>
              </a:rPr>
              <a:t>[</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lt"/>
                <a:cs typeface="Arial" panose="020B0604020202020204"/>
              </a:rPr>
              <a:t>[</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Arial"/>
              </a:rPr>
              <a:t>classroom teacher to insert sample success criteria]</a:t>
            </a:r>
          </a:p>
          <a:p>
            <a:pPr marL="342900" indent="-342900">
              <a:lnSpc>
                <a:spcPct val="150000"/>
              </a:lnSpc>
              <a:buFont typeface="Arial"/>
              <a:buChar char="•"/>
              <a:defRPr/>
            </a:pPr>
            <a:r>
              <a:rPr lang="en-AU" sz="1800" dirty="0">
                <a:solidFill>
                  <a:srgbClr val="22272B"/>
                </a:solidFill>
                <a:ea typeface="+mn-lt"/>
                <a:cs typeface="Arial" panose="020B0604020202020204"/>
              </a:rPr>
              <a:t>[</a:t>
            </a:r>
            <a:r>
              <a:rPr lang="en-AU" sz="1800" dirty="0">
                <a:solidFill>
                  <a:srgbClr val="22272B"/>
                </a:solidFill>
                <a:cs typeface="Arial"/>
              </a:rPr>
              <a:t>classroom teacher to insert sample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567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Gradual release of responsibility</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E434-6B61-2864-79D7-E56243732F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DE3C899-C566-7799-8103-F103EF9AFDF4}"/>
              </a:ext>
            </a:extLst>
          </p:cNvPr>
          <p:cNvSpPr>
            <a:spLocks noGrp="1"/>
          </p:cNvSpPr>
          <p:nvPr>
            <p:ph type="ctrTitle"/>
          </p:nvPr>
        </p:nvSpPr>
        <p:spPr/>
        <p:txBody>
          <a:bodyPr/>
          <a:lstStyle/>
          <a:p>
            <a:r>
              <a:rPr lang="en-AU" dirty="0"/>
              <a:t>Exploring intertextual connections</a:t>
            </a:r>
          </a:p>
        </p:txBody>
      </p:sp>
      <p:sp>
        <p:nvSpPr>
          <p:cNvPr id="6" name="Slide Number Placeholder 5">
            <a:extLst>
              <a:ext uri="{FF2B5EF4-FFF2-40B4-BE49-F238E27FC236}">
                <a16:creationId xmlns:a16="http://schemas.microsoft.com/office/drawing/2014/main" id="{DA8F6178-6138-4791-D575-B27B0727BC87}"/>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731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1135-E80D-08D1-B045-A8C45552B9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5951DB-2D8C-7347-51F5-821505C844B0}"/>
              </a:ext>
            </a:extLst>
          </p:cNvPr>
          <p:cNvSpPr>
            <a:spLocks noGrp="1"/>
          </p:cNvSpPr>
          <p:nvPr>
            <p:ph type="title"/>
          </p:nvPr>
        </p:nvSpPr>
        <p:spPr/>
        <p:txBody>
          <a:bodyPr/>
          <a:lstStyle/>
          <a:p>
            <a:r>
              <a:rPr lang="en-AU" i="1" dirty="0"/>
              <a:t>Wifedom: Mrs Orwell’s Invisible Life </a:t>
            </a:r>
            <a:r>
              <a:rPr lang="en-AU" dirty="0"/>
              <a:t>(1)</a:t>
            </a:r>
            <a:endParaRPr lang="en-US" dirty="0"/>
          </a:p>
        </p:txBody>
      </p:sp>
      <p:sp>
        <p:nvSpPr>
          <p:cNvPr id="6" name="Text Placeholder 5">
            <a:extLst>
              <a:ext uri="{FF2B5EF4-FFF2-40B4-BE49-F238E27FC236}">
                <a16:creationId xmlns:a16="http://schemas.microsoft.com/office/drawing/2014/main" id="{F8C94002-43FF-4647-785C-3628F439E272}"/>
              </a:ext>
            </a:extLst>
          </p:cNvPr>
          <p:cNvSpPr>
            <a:spLocks noGrp="1"/>
          </p:cNvSpPr>
          <p:nvPr>
            <p:ph type="body" sz="quarter" idx="18"/>
          </p:nvPr>
        </p:nvSpPr>
        <p:spPr/>
        <p:txBody>
          <a:bodyPr/>
          <a:lstStyle/>
          <a:p>
            <a:r>
              <a:rPr lang="en-AU" dirty="0"/>
              <a:t>How does Funder’s context shape our understanding of </a:t>
            </a:r>
            <a:r>
              <a:rPr lang="en-AU" i="1" dirty="0"/>
              <a:t>Wifedom?</a:t>
            </a:r>
            <a:endParaRPr lang="en-AU" dirty="0"/>
          </a:p>
        </p:txBody>
      </p:sp>
      <p:sp>
        <p:nvSpPr>
          <p:cNvPr id="10" name="Text Placeholder 6">
            <a:extLst>
              <a:ext uri="{FF2B5EF4-FFF2-40B4-BE49-F238E27FC236}">
                <a16:creationId xmlns:a16="http://schemas.microsoft.com/office/drawing/2014/main" id="{34B4934B-6268-24FB-6CA7-72041DD486C2}"/>
              </a:ext>
            </a:extLst>
          </p:cNvPr>
          <p:cNvSpPr txBox="1">
            <a:spLocks/>
          </p:cNvSpPr>
          <p:nvPr/>
        </p:nvSpPr>
        <p:spPr>
          <a:xfrm>
            <a:off x="360000" y="1798165"/>
            <a:ext cx="10342456" cy="4807835"/>
          </a:xfrm>
          <a:prstGeom prst="rect">
            <a:avLst/>
          </a:prstGeom>
        </p:spPr>
        <p:txBody>
          <a:bodyPr numCol="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Context</a:t>
            </a:r>
          </a:p>
          <a:p>
            <a:pPr marL="342900" indent="-342900">
              <a:buFont typeface="Arial" panose="020B0604020202020204" pitchFamily="34" charset="0"/>
              <a:buChar char="•"/>
            </a:pPr>
            <a:r>
              <a:rPr lang="en-AU" dirty="0"/>
              <a:t>Published in 2023, during a resurgence of feminist critique (post-#MeToo)</a:t>
            </a:r>
          </a:p>
          <a:p>
            <a:pPr marL="342900" indent="-342900">
              <a:buFont typeface="Arial" panose="020B0604020202020204" pitchFamily="34" charset="0"/>
              <a:buChar char="•"/>
            </a:pPr>
            <a:r>
              <a:rPr lang="en-AU" dirty="0"/>
              <a:t>Funder is an Australian author known for interrogating silences in official histories (</a:t>
            </a:r>
            <a:r>
              <a:rPr lang="en-AU" i="1" dirty="0" err="1"/>
              <a:t>Stasiland</a:t>
            </a:r>
            <a:r>
              <a:rPr lang="en-AU" dirty="0"/>
              <a:t>, </a:t>
            </a:r>
            <a:r>
              <a:rPr lang="en-AU" i="1" dirty="0"/>
              <a:t>All That I Am</a:t>
            </a:r>
            <a:r>
              <a:rPr lang="en-AU" dirty="0"/>
              <a:t>)</a:t>
            </a:r>
          </a:p>
          <a:p>
            <a:pPr marL="342900" indent="-342900">
              <a:buFont typeface="Arial" panose="020B0604020202020204" pitchFamily="34" charset="0"/>
              <a:buChar char="•"/>
            </a:pPr>
            <a:r>
              <a:rPr lang="en-AU" dirty="0"/>
              <a:t>Personal context – written while managing household labour, child-rearing, and a literary career which mirrors the gendered tensions she critiques</a:t>
            </a:r>
          </a:p>
          <a:p>
            <a:pPr marL="342900" indent="-342900">
              <a:buFont typeface="Arial" panose="020B0604020202020204" pitchFamily="34" charset="0"/>
              <a:buChar char="•"/>
            </a:pPr>
            <a:r>
              <a:rPr lang="en-AU" dirty="0"/>
              <a:t>Influenced by Orwell’s own writing and legacy, particularly his essays and the biographies that minimised Eileen O’Shaughnessy</a:t>
            </a:r>
          </a:p>
          <a:p>
            <a:endParaRPr lang="en-AU" dirty="0"/>
          </a:p>
        </p:txBody>
      </p:sp>
      <p:sp>
        <p:nvSpPr>
          <p:cNvPr id="9" name="Slide Number Placeholder 1">
            <a:extLst>
              <a:ext uri="{FF2B5EF4-FFF2-40B4-BE49-F238E27FC236}">
                <a16:creationId xmlns:a16="http://schemas.microsoft.com/office/drawing/2014/main" id="{45C905A0-F545-4D10-5EBA-1B03F31585A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84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7B229-0716-BEB9-3859-C5534F8EE25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9F92E73-4871-9A1E-DBD8-ADB1CAAD85D7}"/>
              </a:ext>
            </a:extLst>
          </p:cNvPr>
          <p:cNvSpPr>
            <a:spLocks noGrp="1"/>
          </p:cNvSpPr>
          <p:nvPr>
            <p:ph type="title"/>
          </p:nvPr>
        </p:nvSpPr>
        <p:spPr/>
        <p:txBody>
          <a:bodyPr/>
          <a:lstStyle/>
          <a:p>
            <a:r>
              <a:rPr lang="en-AU" i="1" dirty="0"/>
              <a:t>Wifedom: Mrs Orwell’s Invisible Life </a:t>
            </a:r>
            <a:r>
              <a:rPr lang="en-AU" dirty="0"/>
              <a:t>(2)</a:t>
            </a:r>
            <a:endParaRPr lang="en-US" dirty="0"/>
          </a:p>
        </p:txBody>
      </p:sp>
      <p:sp>
        <p:nvSpPr>
          <p:cNvPr id="12" name="Text Placeholder 11">
            <a:extLst>
              <a:ext uri="{FF2B5EF4-FFF2-40B4-BE49-F238E27FC236}">
                <a16:creationId xmlns:a16="http://schemas.microsoft.com/office/drawing/2014/main" id="{B34D2B0A-EAB0-3F70-A404-F8CA1055C4CC}"/>
              </a:ext>
            </a:extLst>
          </p:cNvPr>
          <p:cNvSpPr>
            <a:spLocks noGrp="1"/>
          </p:cNvSpPr>
          <p:nvPr>
            <p:ph type="body" sz="quarter" idx="18"/>
          </p:nvPr>
        </p:nvSpPr>
        <p:spPr/>
        <p:txBody>
          <a:bodyPr/>
          <a:lstStyle/>
          <a:p>
            <a:r>
              <a:rPr lang="en-AU" dirty="0"/>
              <a:t>What is Funder’s purpose?</a:t>
            </a:r>
          </a:p>
        </p:txBody>
      </p:sp>
      <p:sp>
        <p:nvSpPr>
          <p:cNvPr id="13" name="Text Placeholder 6">
            <a:extLst>
              <a:ext uri="{FF2B5EF4-FFF2-40B4-BE49-F238E27FC236}">
                <a16:creationId xmlns:a16="http://schemas.microsoft.com/office/drawing/2014/main" id="{84F48084-9587-23BD-C31E-404228C65279}"/>
              </a:ext>
            </a:extLst>
          </p:cNvPr>
          <p:cNvSpPr txBox="1">
            <a:spLocks/>
          </p:cNvSpPr>
          <p:nvPr/>
        </p:nvSpPr>
        <p:spPr>
          <a:xfrm>
            <a:off x="360000" y="1798165"/>
            <a:ext cx="9968744" cy="4807835"/>
          </a:xfrm>
          <a:prstGeom prst="rect">
            <a:avLst/>
          </a:prstGeom>
        </p:spPr>
        <p:txBody>
          <a:bodyPr numCol="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Purpose</a:t>
            </a:r>
          </a:p>
          <a:p>
            <a:pPr marL="342900" indent="-342900">
              <a:buFont typeface="Arial" panose="020B0604020202020204" pitchFamily="34" charset="0"/>
              <a:buChar char="•"/>
            </a:pPr>
            <a:r>
              <a:rPr lang="en-AU" dirty="0"/>
              <a:t>To re-centre the invisible wife in the Orwell mythos</a:t>
            </a:r>
          </a:p>
          <a:p>
            <a:pPr marL="342900" indent="-342900">
              <a:buFont typeface="Arial" panose="020B0604020202020204" pitchFamily="34" charset="0"/>
              <a:buChar char="•"/>
            </a:pPr>
            <a:r>
              <a:rPr lang="en-AU" dirty="0"/>
              <a:t>To challenge the way patriarchal systems, erase women's intellectual, emotional and domestic labour</a:t>
            </a:r>
          </a:p>
          <a:p>
            <a:pPr marL="342900" indent="-342900">
              <a:buFont typeface="Arial" panose="020B0604020202020204" pitchFamily="34" charset="0"/>
              <a:buChar char="•"/>
            </a:pPr>
            <a:r>
              <a:rPr lang="en-AU" dirty="0"/>
              <a:t>To interrogate how canonical male authors can obscure the very power structures they appear to critique</a:t>
            </a:r>
          </a:p>
          <a:p>
            <a:pPr marL="342900" indent="-342900">
              <a:buFont typeface="Arial" panose="020B0604020202020204" pitchFamily="34" charset="0"/>
              <a:buChar char="•"/>
            </a:pPr>
            <a:r>
              <a:rPr lang="en-AU" dirty="0"/>
              <a:t>To mirror Orwell’s own claim, ‘to expose lies’ –  by applying it to him and the silences in his legacy</a:t>
            </a:r>
          </a:p>
          <a:p>
            <a:endParaRPr lang="en-AU" dirty="0"/>
          </a:p>
        </p:txBody>
      </p:sp>
      <p:sp>
        <p:nvSpPr>
          <p:cNvPr id="15" name="Slide Number Placeholder 1">
            <a:extLst>
              <a:ext uri="{FF2B5EF4-FFF2-40B4-BE49-F238E27FC236}">
                <a16:creationId xmlns:a16="http://schemas.microsoft.com/office/drawing/2014/main" id="{9D6B4825-3F4B-34EF-DAF3-0DCD9B23ECF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51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BD769B-AB62-46E1-E0A7-1720A3CDC6CE}"/>
              </a:ext>
            </a:extLst>
          </p:cNvPr>
          <p:cNvSpPr>
            <a:spLocks noGrp="1"/>
          </p:cNvSpPr>
          <p:nvPr>
            <p:ph type="title"/>
          </p:nvPr>
        </p:nvSpPr>
        <p:spPr/>
        <p:txBody>
          <a:bodyPr/>
          <a:lstStyle/>
          <a:p>
            <a:r>
              <a:rPr lang="en-AU" dirty="0"/>
              <a:t>Guided discussion</a:t>
            </a:r>
            <a:endParaRPr lang="en-US" dirty="0"/>
          </a:p>
        </p:txBody>
      </p:sp>
      <p:sp>
        <p:nvSpPr>
          <p:cNvPr id="9" name="Text Placeholder 8">
            <a:extLst>
              <a:ext uri="{FF2B5EF4-FFF2-40B4-BE49-F238E27FC236}">
                <a16:creationId xmlns:a16="http://schemas.microsoft.com/office/drawing/2014/main" id="{F0CDBD7B-864C-8531-9860-C62A36AD5C27}"/>
              </a:ext>
            </a:extLst>
          </p:cNvPr>
          <p:cNvSpPr>
            <a:spLocks noGrp="1"/>
          </p:cNvSpPr>
          <p:nvPr>
            <p:ph type="body" sz="quarter" idx="18"/>
          </p:nvPr>
        </p:nvSpPr>
        <p:spPr/>
        <p:txBody>
          <a:bodyPr/>
          <a:lstStyle/>
          <a:p>
            <a:r>
              <a:rPr lang="en-AU" dirty="0"/>
              <a:t>I do, we do, you do</a:t>
            </a:r>
          </a:p>
        </p:txBody>
      </p:sp>
      <p:sp>
        <p:nvSpPr>
          <p:cNvPr id="10" name="Text Placeholder 4">
            <a:extLst>
              <a:ext uri="{FF2B5EF4-FFF2-40B4-BE49-F238E27FC236}">
                <a16:creationId xmlns:a16="http://schemas.microsoft.com/office/drawing/2014/main" id="{8EEE1B62-1355-2D53-7EF8-AF612290C271}"/>
              </a:ext>
            </a:extLst>
          </p:cNvPr>
          <p:cNvSpPr txBox="1">
            <a:spLocks/>
          </p:cNvSpPr>
          <p:nvPr/>
        </p:nvSpPr>
        <p:spPr>
          <a:xfrm>
            <a:off x="360000" y="2036215"/>
            <a:ext cx="11484000" cy="318779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What does it mean to ‘inherit’ a literary legacy?</a:t>
            </a:r>
          </a:p>
          <a:p>
            <a:pPr marL="457200" indent="-457200">
              <a:buFont typeface="+mj-lt"/>
              <a:buAutoNum type="arabicPeriod"/>
            </a:pPr>
            <a:r>
              <a:rPr lang="en-AU" dirty="0"/>
              <a:t>How might Funder’s context as a woman, mother and writer in 2017–2023 change the way she reads Orwell compared to, say, a biographer from the 1970s? </a:t>
            </a:r>
          </a:p>
          <a:p>
            <a:pPr marL="457200" indent="-457200">
              <a:buFont typeface="+mj-lt"/>
              <a:buAutoNum type="arabicPeriod"/>
            </a:pPr>
            <a:r>
              <a:rPr lang="en-AU" dirty="0"/>
              <a:t>What values is Funder exposing through her own version of Orwell’s ‘partisanship’?</a:t>
            </a:r>
          </a:p>
          <a:p>
            <a:pPr marL="457200" indent="-457200">
              <a:buFont typeface="+mj-lt"/>
              <a:buAutoNum type="arabicPeriod"/>
            </a:pPr>
            <a:r>
              <a:rPr lang="en-AU" dirty="0"/>
              <a:t>Writing prompt: How does Funder challenge Orwell’s legacy while still valuing his work?</a:t>
            </a:r>
          </a:p>
          <a:p>
            <a:pPr marL="342900" indent="-342900">
              <a:buFont typeface="Arial" panose="020B0604020202020204" pitchFamily="34" charset="0"/>
              <a:buChar char="•"/>
            </a:pPr>
            <a:endParaRPr lang="en-AU" sz="2400" dirty="0"/>
          </a:p>
        </p:txBody>
      </p:sp>
      <p:sp>
        <p:nvSpPr>
          <p:cNvPr id="11" name="Slide Number Placeholder 1">
            <a:extLst>
              <a:ext uri="{FF2B5EF4-FFF2-40B4-BE49-F238E27FC236}">
                <a16:creationId xmlns:a16="http://schemas.microsoft.com/office/drawing/2014/main" id="{01EAE276-708D-813E-37AA-0CC666F181F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28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2AB7A-9886-4B5F-BAC6-1A68427CF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0DAA2-907E-4CB5-B016-D0DA35A045BF}">
  <ds:schemaRefs>
    <ds:schemaRef ds:uri="http://purl.org/dc/terms/"/>
    <ds:schemaRef ds:uri="http://schemas.microsoft.com/office/2006/documentManagement/types"/>
    <ds:schemaRef ds:uri="http://schemas.microsoft.com/office/2006/metadata/properties"/>
    <ds:schemaRef ds:uri="http://purl.org/dc/elements/1.1/"/>
    <ds:schemaRef ds:uri="094ce8ca-8c20-4eb0-bb23-b47a1c76b753"/>
    <ds:schemaRef ds:uri="http://schemas.openxmlformats.org/package/2006/metadata/core-properties"/>
    <ds:schemaRef ds:uri="http://purl.org/dc/dcmitype/"/>
    <ds:schemaRef ds:uri="98740c54-966f-451d-a76c-e38eb7fddd5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TotalTime>
  <Words>7172</Words>
  <Application>Microsoft Macintosh PowerPoint</Application>
  <PresentationFormat>Widescreen</PresentationFormat>
  <Paragraphs>412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Public Sans</vt:lpstr>
      <vt:lpstr>Arial</vt:lpstr>
      <vt:lpstr>Times New Roman</vt:lpstr>
      <vt:lpstr>Calibri</vt:lpstr>
      <vt:lpstr>1_NSWG Corporate</vt:lpstr>
      <vt:lpstr>Instructions for use</vt:lpstr>
      <vt:lpstr>Phase 4 – Textual manifestations – Wifedom: Mrs Orwell’s Invisible Life by Anna Funder</vt:lpstr>
      <vt:lpstr>Sharing learning intentions and success criteria</vt:lpstr>
      <vt:lpstr>Learning intentions and success criteria</vt:lpstr>
      <vt:lpstr>Gradual release of responsibility</vt:lpstr>
      <vt:lpstr>Exploring intertextual connections</vt:lpstr>
      <vt:lpstr>Wifedom: Mrs Orwell’s Invisible Life (1)</vt:lpstr>
      <vt:lpstr>Wifedom: Mrs Orwell’s Invisible Life (2)</vt:lpstr>
      <vt:lpstr>Guided discussion</vt:lpstr>
      <vt:lpstr>Connecting learning</vt:lpstr>
      <vt:lpstr>Revising key terms</vt:lpstr>
      <vt:lpstr>Bridging texts and contexts</vt:lpstr>
      <vt:lpstr>Chunking and sequencing learning</vt:lpstr>
      <vt:lpstr>Wifedom: Mrs Orwell’s Invisible Life</vt:lpstr>
      <vt:lpstr>Let’s look at point of view</vt:lpstr>
      <vt:lpstr>Structure</vt:lpstr>
      <vt:lpstr>Checking for understanding</vt:lpstr>
      <vt:lpstr>Checking for understanding (1) – Wifedom</vt:lpstr>
      <vt:lpstr>Checking for understanding (2) – Wifedom</vt:lpstr>
      <vt:lpstr>Bringing it all together</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Textual manifestations – Funder – 11.1 – English Extension</dc:title>
  <dc:creator>NSW Department of Education</dc:creator>
  <dcterms:created xsi:type="dcterms:W3CDTF">2024-02-26T22:45:54Z</dcterms:created>
  <dcterms:modified xsi:type="dcterms:W3CDTF">2025-07-24T04:42:05Z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