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 id="2147483763" r:id="rId5"/>
  </p:sldMasterIdLst>
  <p:notesMasterIdLst>
    <p:notesMasterId r:id="rId39"/>
  </p:notesMasterIdLst>
  <p:handoutMasterIdLst>
    <p:handoutMasterId r:id="rId40"/>
  </p:handoutMasterIdLst>
  <p:sldIdLst>
    <p:sldId id="26381" r:id="rId6"/>
    <p:sldId id="26505" r:id="rId7"/>
    <p:sldId id="26536" r:id="rId8"/>
    <p:sldId id="26537" r:id="rId9"/>
    <p:sldId id="26538" r:id="rId10"/>
    <p:sldId id="26387" r:id="rId11"/>
    <p:sldId id="26539" r:id="rId12"/>
    <p:sldId id="26540" r:id="rId13"/>
    <p:sldId id="26542" r:id="rId14"/>
    <p:sldId id="26386" r:id="rId15"/>
    <p:sldId id="26391" r:id="rId16"/>
    <p:sldId id="26541" r:id="rId17"/>
    <p:sldId id="289" r:id="rId18"/>
    <p:sldId id="26545" r:id="rId19"/>
    <p:sldId id="26546" r:id="rId20"/>
    <p:sldId id="26547" r:id="rId21"/>
    <p:sldId id="26548" r:id="rId22"/>
    <p:sldId id="26549" r:id="rId23"/>
    <p:sldId id="26528" r:id="rId24"/>
    <p:sldId id="26550" r:id="rId25"/>
    <p:sldId id="26375" r:id="rId26"/>
    <p:sldId id="26394" r:id="rId27"/>
    <p:sldId id="26395" r:id="rId28"/>
    <p:sldId id="26583" r:id="rId29"/>
    <p:sldId id="26396" r:id="rId30"/>
    <p:sldId id="26398" r:id="rId31"/>
    <p:sldId id="26399" r:id="rId32"/>
    <p:sldId id="26401" r:id="rId33"/>
    <p:sldId id="26544" r:id="rId34"/>
    <p:sldId id="26584" r:id="rId35"/>
    <p:sldId id="26509" r:id="rId36"/>
    <p:sldId id="26580" r:id="rId37"/>
    <p:sldId id="361" r:id="rId38"/>
  </p:sldIdLst>
  <p:sldSz cx="12192000" cy="6858000"/>
  <p:notesSz cx="6858000" cy="9144000"/>
  <p:embeddedFontLst>
    <p:embeddedFont>
      <p:font typeface="Public Sans" pitchFamily="2" charset="77"/>
      <p:regular r:id="rId41"/>
      <p:bold r:id="rId42"/>
      <p:italic r:id="rId43"/>
      <p:boldItalic r:id="rId44"/>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36DAC30E-4879-1E86-0F9B-861F8E734C8C}" name="Callan Moroney" initials="" userId="S::Callan.Moroney1@det.nsw.edu.au::02196289-64af-40a3-a29d-fdc28ab57c90" providerId="AD"/>
  <p188:author id="{F82D3E25-634B-5491-737F-A8863CAD57EF}" name="Keira Brooks" initials="KB" userId="S::KEIRA.BROOKS@det.nsw.edu.au::e2ff3e5f-4c54-49fe-9545-a0ddbe9b96a3" providerId="AD"/>
  <p188:author id="{7AD4B447-7F0D-42AF-0FDE-FAE33A397EB1}" name="Danielle De Redder" initials="DD" userId="S::Danielle.deRedder@det.nsw.edu.au::90c2f8e5-e57e-4891-92e6-f485cbc59344" providerId="AD"/>
  <p188:author id="{D02A9D7F-57B1-B101-768D-9F9CCB42179F}" name="Francesca Gazzola" initials="FG" userId="S::FRANCESCA.GAZZOLA@det.nsw.edu.au::eb71f741-dadb-429a-b279-0f7afbe3ada0" providerId="AD"/>
  <p188:author id="{2E061C9E-48B1-4FB5-8096-444BEAB0748B}" name="Erin McShane" initials="EM" userId="S::erin.grainger@det.nsw.edu.au::8fe256b9-80bb-415e-a1ff-70be07c1d6fe" providerId="AD"/>
  <p188:author id="{93D6A7AD-BA48-04C1-DE28-EBF254D61950}" name="Jowen Hillyer (Jowen Hillyer)" initials="JH" userId="S::JOWEN.HILLYER@det.nsw.edu.au::9f74e7ff-3169-4a46-81ce-488cc235c101" providerId="AD"/>
  <p188:author id="{A8C8C5D5-CD1E-264A-FD17-5D8399ADEDA9}" name="Kylie Davis" initials="KD" userId="S::Kylie.Davis28@det.nsw.edu.au::7921ae33-6528-458f-bbd6-4afd26153ed1" providerId="AD"/>
  <p188:author id="{4CD4BBED-CFF9-3CF8-1871-5957001149DE}" name="James Clarke" initials="JC" userId="S::James.Clarke39@det.nsw.edu.au::d49db774-61e5-43e4-b7fa-8604ba23d5a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E2EF"/>
    <a:srgbClr val="00296C"/>
    <a:srgbClr val="B51458"/>
    <a:srgbClr val="00ACC2"/>
    <a:srgbClr val="64BB47"/>
    <a:srgbClr val="E5F7FC"/>
    <a:srgbClr val="FBDBE7"/>
    <a:srgbClr val="FFFFFF"/>
    <a:srgbClr val="EDF9E0"/>
    <a:srgbClr val="146C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205082-6418-3F4A-B0CC-7466714B9A6D}" v="89" dt="2025-07-24T00:50:17.172"/>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69"/>
    <p:restoredTop sz="97634" autoAdjust="0"/>
  </p:normalViewPr>
  <p:slideViewPr>
    <p:cSldViewPr snapToGrid="0">
      <p:cViewPr>
        <p:scale>
          <a:sx n="125" d="100"/>
          <a:sy n="125" d="100"/>
        </p:scale>
        <p:origin x="584" y="1664"/>
      </p:cViewPr>
      <p:guideLst>
        <p:guide orient="horz" pos="2160"/>
        <p:guide pos="3863"/>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2.fntdata"/><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handoutMaster" Target="handoutMasters/handoutMaster1.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3.fntdata"/><Relationship Id="rId48" Type="http://schemas.openxmlformats.org/officeDocument/2006/relationships/tableStyles" Target="tableStyles.xml"/><Relationship Id="rId8" Type="http://schemas.openxmlformats.org/officeDocument/2006/relationships/slide" Target="slides/slide3.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font" Target="fonts/font1.fntdata"/><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ira Brooks" userId="e2ff3e5f-4c54-49fe-9545-a0ddbe9b96a3" providerId="ADAL" clId="{F6E1BB2E-C5E4-4508-B352-E8A62DF68DE7}"/>
    <pc:docChg chg="modSld">
      <pc:chgData name="Keira Brooks" userId="e2ff3e5f-4c54-49fe-9545-a0ddbe9b96a3" providerId="ADAL" clId="{F6E1BB2E-C5E4-4508-B352-E8A62DF68DE7}" dt="2025-06-15T22:18:12.487" v="2" actId="20577"/>
      <pc:docMkLst>
        <pc:docMk/>
      </pc:docMkLst>
      <pc:sldChg chg="modSp mod">
        <pc:chgData name="Keira Brooks" userId="e2ff3e5f-4c54-49fe-9545-a0ddbe9b96a3" providerId="ADAL" clId="{F6E1BB2E-C5E4-4508-B352-E8A62DF68DE7}" dt="2025-06-15T22:18:12.487" v="2" actId="20577"/>
        <pc:sldMkLst>
          <pc:docMk/>
          <pc:sldMk cId="4174050682" sldId="26537"/>
        </pc:sldMkLst>
      </pc:sldChg>
    </pc:docChg>
  </pc:docChgLst>
  <pc:docChgLst>
    <pc:chgData name="Callan Moroney" userId="02196289-64af-40a3-a29d-fdc28ab57c90" providerId="ADAL" clId="{F3FEB4FE-D27E-4522-9E68-8009DD1F8FD1}"/>
    <pc:docChg chg="undo custSel addSld delSld modSld sldOrd">
      <pc:chgData name="Callan Moroney" userId="02196289-64af-40a3-a29d-fdc28ab57c90" providerId="ADAL" clId="{F3FEB4FE-D27E-4522-9E68-8009DD1F8FD1}" dt="2025-07-17T13:02:19.900" v="4278" actId="20577"/>
      <pc:docMkLst>
        <pc:docMk/>
      </pc:docMkLst>
      <pc:sldChg chg="modSp mod">
        <pc:chgData name="Callan Moroney" userId="02196289-64af-40a3-a29d-fdc28ab57c90" providerId="ADAL" clId="{F3FEB4FE-D27E-4522-9E68-8009DD1F8FD1}" dt="2025-07-17T11:43:25.648" v="508" actId="20577"/>
        <pc:sldMkLst>
          <pc:docMk/>
          <pc:sldMk cId="2031742732" sldId="289"/>
        </pc:sldMkLst>
        <pc:spChg chg="mod">
          <ac:chgData name="Callan Moroney" userId="02196289-64af-40a3-a29d-fdc28ab57c90" providerId="ADAL" clId="{F3FEB4FE-D27E-4522-9E68-8009DD1F8FD1}" dt="2025-07-17T11:43:25.648" v="508" actId="20577"/>
          <ac:spMkLst>
            <pc:docMk/>
            <pc:sldMk cId="2031742732" sldId="289"/>
            <ac:spMk id="13" creationId="{8AAB25FA-A5B5-093F-A0C9-EAE7963EEB09}"/>
          </ac:spMkLst>
        </pc:spChg>
      </pc:sldChg>
      <pc:sldChg chg="modSp mod modNotesTx">
        <pc:chgData name="Callan Moroney" userId="02196289-64af-40a3-a29d-fdc28ab57c90" providerId="ADAL" clId="{F3FEB4FE-D27E-4522-9E68-8009DD1F8FD1}" dt="2025-07-17T11:57:41.085" v="1807" actId="20577"/>
        <pc:sldMkLst>
          <pc:docMk/>
          <pc:sldMk cId="707406146" sldId="26375"/>
        </pc:sldMkLst>
      </pc:sldChg>
      <pc:sldChg chg="modSp mod">
        <pc:chgData name="Callan Moroney" userId="02196289-64af-40a3-a29d-fdc28ab57c90" providerId="ADAL" clId="{F3FEB4FE-D27E-4522-9E68-8009DD1F8FD1}" dt="2025-07-17T11:41:57.075" v="482" actId="1076"/>
        <pc:sldMkLst>
          <pc:docMk/>
          <pc:sldMk cId="1447528204" sldId="26386"/>
        </pc:sldMkLst>
        <pc:spChg chg="mod">
          <ac:chgData name="Callan Moroney" userId="02196289-64af-40a3-a29d-fdc28ab57c90" providerId="ADAL" clId="{F3FEB4FE-D27E-4522-9E68-8009DD1F8FD1}" dt="2025-07-17T11:41:57.075" v="482" actId="1076"/>
          <ac:spMkLst>
            <pc:docMk/>
            <pc:sldMk cId="1447528204" sldId="26386"/>
            <ac:spMk id="4" creationId="{B2F3C6A1-3F2E-1BE6-7182-F224BC265587}"/>
          </ac:spMkLst>
        </pc:spChg>
        <pc:spChg chg="mod">
          <ac:chgData name="Callan Moroney" userId="02196289-64af-40a3-a29d-fdc28ab57c90" providerId="ADAL" clId="{F3FEB4FE-D27E-4522-9E68-8009DD1F8FD1}" dt="2025-07-17T11:41:23.560" v="478" actId="14100"/>
          <ac:spMkLst>
            <pc:docMk/>
            <pc:sldMk cId="1447528204" sldId="26386"/>
            <ac:spMk id="40" creationId="{407D636A-5897-673F-FD31-EE27AAB7F3C7}"/>
          </ac:spMkLst>
        </pc:spChg>
        <pc:cxnChg chg="mod">
          <ac:chgData name="Callan Moroney" userId="02196289-64af-40a3-a29d-fdc28ab57c90" providerId="ADAL" clId="{F3FEB4FE-D27E-4522-9E68-8009DD1F8FD1}" dt="2025-07-17T11:41:57.075" v="482" actId="1076"/>
          <ac:cxnSpMkLst>
            <pc:docMk/>
            <pc:sldMk cId="1447528204" sldId="26386"/>
            <ac:cxnSpMk id="34" creationId="{6241178A-8250-2EB4-990C-5E5C190B57EF}"/>
          </ac:cxnSpMkLst>
        </pc:cxnChg>
        <pc:cxnChg chg="mod">
          <ac:chgData name="Callan Moroney" userId="02196289-64af-40a3-a29d-fdc28ab57c90" providerId="ADAL" clId="{F3FEB4FE-D27E-4522-9E68-8009DD1F8FD1}" dt="2025-07-17T11:41:57.075" v="482" actId="1076"/>
          <ac:cxnSpMkLst>
            <pc:docMk/>
            <pc:sldMk cId="1447528204" sldId="26386"/>
            <ac:cxnSpMk id="35" creationId="{F5AEAD7C-EBDE-0F6D-747A-69E22D2A29DE}"/>
          </ac:cxnSpMkLst>
        </pc:cxnChg>
        <pc:cxnChg chg="mod">
          <ac:chgData name="Callan Moroney" userId="02196289-64af-40a3-a29d-fdc28ab57c90" providerId="ADAL" clId="{F3FEB4FE-D27E-4522-9E68-8009DD1F8FD1}" dt="2025-07-17T11:41:57.075" v="482" actId="1076"/>
          <ac:cxnSpMkLst>
            <pc:docMk/>
            <pc:sldMk cId="1447528204" sldId="26386"/>
            <ac:cxnSpMk id="37" creationId="{66A531BB-70E7-53AD-650E-EC53ED879874}"/>
          </ac:cxnSpMkLst>
        </pc:cxnChg>
      </pc:sldChg>
      <pc:sldChg chg="modSp mod">
        <pc:chgData name="Callan Moroney" userId="02196289-64af-40a3-a29d-fdc28ab57c90" providerId="ADAL" clId="{F3FEB4FE-D27E-4522-9E68-8009DD1F8FD1}" dt="2025-07-17T11:40:09.843" v="413" actId="962"/>
        <pc:sldMkLst>
          <pc:docMk/>
          <pc:sldMk cId="61420684" sldId="26387"/>
        </pc:sldMkLst>
        <pc:spChg chg="mod">
          <ac:chgData name="Callan Moroney" userId="02196289-64af-40a3-a29d-fdc28ab57c90" providerId="ADAL" clId="{F3FEB4FE-D27E-4522-9E68-8009DD1F8FD1}" dt="2025-07-17T11:40:09.843" v="413" actId="962"/>
          <ac:spMkLst>
            <pc:docMk/>
            <pc:sldMk cId="61420684" sldId="26387"/>
            <ac:spMk id="2" creationId="{A4070155-F260-7BBF-5A58-0C4E16363B7B}"/>
          </ac:spMkLst>
        </pc:spChg>
        <pc:spChg chg="mod">
          <ac:chgData name="Callan Moroney" userId="02196289-64af-40a3-a29d-fdc28ab57c90" providerId="ADAL" clId="{F3FEB4FE-D27E-4522-9E68-8009DD1F8FD1}" dt="2025-07-17T11:40:09.843" v="413" actId="962"/>
          <ac:spMkLst>
            <pc:docMk/>
            <pc:sldMk cId="61420684" sldId="26387"/>
            <ac:spMk id="5" creationId="{B9D6B4E5-9E93-B797-C630-047A8AA7C573}"/>
          </ac:spMkLst>
        </pc:spChg>
        <pc:spChg chg="mod">
          <ac:chgData name="Callan Moroney" userId="02196289-64af-40a3-a29d-fdc28ab57c90" providerId="ADAL" clId="{F3FEB4FE-D27E-4522-9E68-8009DD1F8FD1}" dt="2025-07-17T11:40:09.843" v="413" actId="962"/>
          <ac:spMkLst>
            <pc:docMk/>
            <pc:sldMk cId="61420684" sldId="26387"/>
            <ac:spMk id="7" creationId="{ACE9AFB6-504F-E966-D3E6-0982C9D9B403}"/>
          </ac:spMkLst>
        </pc:spChg>
        <pc:spChg chg="mod">
          <ac:chgData name="Callan Moroney" userId="02196289-64af-40a3-a29d-fdc28ab57c90" providerId="ADAL" clId="{F3FEB4FE-D27E-4522-9E68-8009DD1F8FD1}" dt="2025-07-17T11:40:09.843" v="413" actId="962"/>
          <ac:spMkLst>
            <pc:docMk/>
            <pc:sldMk cId="61420684" sldId="26387"/>
            <ac:spMk id="8" creationId="{EAA24362-2F3E-5787-7000-91A7ADFA07E0}"/>
          </ac:spMkLst>
        </pc:spChg>
        <pc:spChg chg="mod">
          <ac:chgData name="Callan Moroney" userId="02196289-64af-40a3-a29d-fdc28ab57c90" providerId="ADAL" clId="{F3FEB4FE-D27E-4522-9E68-8009DD1F8FD1}" dt="2025-07-17T11:40:09.843" v="413" actId="962"/>
          <ac:spMkLst>
            <pc:docMk/>
            <pc:sldMk cId="61420684" sldId="26387"/>
            <ac:spMk id="9" creationId="{654479C0-7B02-5005-0AF7-67C0EE900317}"/>
          </ac:spMkLst>
        </pc:spChg>
        <pc:spChg chg="mod">
          <ac:chgData name="Callan Moroney" userId="02196289-64af-40a3-a29d-fdc28ab57c90" providerId="ADAL" clId="{F3FEB4FE-D27E-4522-9E68-8009DD1F8FD1}" dt="2025-07-17T11:40:09.843" v="413" actId="962"/>
          <ac:spMkLst>
            <pc:docMk/>
            <pc:sldMk cId="61420684" sldId="26387"/>
            <ac:spMk id="10" creationId="{2CCF9001-759D-8324-2DF9-1254DE857686}"/>
          </ac:spMkLst>
        </pc:spChg>
        <pc:spChg chg="mod">
          <ac:chgData name="Callan Moroney" userId="02196289-64af-40a3-a29d-fdc28ab57c90" providerId="ADAL" clId="{F3FEB4FE-D27E-4522-9E68-8009DD1F8FD1}" dt="2025-07-17T11:40:09.843" v="413" actId="962"/>
          <ac:spMkLst>
            <pc:docMk/>
            <pc:sldMk cId="61420684" sldId="26387"/>
            <ac:spMk id="11" creationId="{A70112CF-B458-EE21-D197-F749A960826E}"/>
          </ac:spMkLst>
        </pc:spChg>
        <pc:spChg chg="mod">
          <ac:chgData name="Callan Moroney" userId="02196289-64af-40a3-a29d-fdc28ab57c90" providerId="ADAL" clId="{F3FEB4FE-D27E-4522-9E68-8009DD1F8FD1}" dt="2025-07-17T11:40:09.843" v="413" actId="962"/>
          <ac:spMkLst>
            <pc:docMk/>
            <pc:sldMk cId="61420684" sldId="26387"/>
            <ac:spMk id="12" creationId="{33005813-EAC2-1551-6AB4-22EBA739B63E}"/>
          </ac:spMkLst>
        </pc:spChg>
        <pc:spChg chg="mod">
          <ac:chgData name="Callan Moroney" userId="02196289-64af-40a3-a29d-fdc28ab57c90" providerId="ADAL" clId="{F3FEB4FE-D27E-4522-9E68-8009DD1F8FD1}" dt="2025-07-17T11:40:09.843" v="413" actId="962"/>
          <ac:spMkLst>
            <pc:docMk/>
            <pc:sldMk cId="61420684" sldId="26387"/>
            <ac:spMk id="13" creationId="{A62C944F-23E5-C8E7-9836-BD34D0F59ABD}"/>
          </ac:spMkLst>
        </pc:spChg>
        <pc:spChg chg="mod">
          <ac:chgData name="Callan Moroney" userId="02196289-64af-40a3-a29d-fdc28ab57c90" providerId="ADAL" clId="{F3FEB4FE-D27E-4522-9E68-8009DD1F8FD1}" dt="2025-07-17T11:40:09.843" v="413" actId="962"/>
          <ac:spMkLst>
            <pc:docMk/>
            <pc:sldMk cId="61420684" sldId="26387"/>
            <ac:spMk id="14" creationId="{5839A77F-3456-77D9-817C-2DE6B6AB4595}"/>
          </ac:spMkLst>
        </pc:spChg>
      </pc:sldChg>
      <pc:sldChg chg="del ord">
        <pc:chgData name="Callan Moroney" userId="02196289-64af-40a3-a29d-fdc28ab57c90" providerId="ADAL" clId="{F3FEB4FE-D27E-4522-9E68-8009DD1F8FD1}" dt="2025-07-17T12:43:24.241" v="3894" actId="2696"/>
        <pc:sldMkLst>
          <pc:docMk/>
          <pc:sldMk cId="314340932" sldId="26390"/>
        </pc:sldMkLst>
      </pc:sldChg>
      <pc:sldChg chg="modSp mod">
        <pc:chgData name="Callan Moroney" userId="02196289-64af-40a3-a29d-fdc28ab57c90" providerId="ADAL" clId="{F3FEB4FE-D27E-4522-9E68-8009DD1F8FD1}" dt="2025-07-17T11:42:39.147" v="483" actId="255"/>
        <pc:sldMkLst>
          <pc:docMk/>
          <pc:sldMk cId="3368890121" sldId="26391"/>
        </pc:sldMkLst>
        <pc:spChg chg="mod">
          <ac:chgData name="Callan Moroney" userId="02196289-64af-40a3-a29d-fdc28ab57c90" providerId="ADAL" clId="{F3FEB4FE-D27E-4522-9E68-8009DD1F8FD1}" dt="2025-07-17T11:42:39.147" v="483" actId="255"/>
          <ac:spMkLst>
            <pc:docMk/>
            <pc:sldMk cId="3368890121" sldId="26391"/>
            <ac:spMk id="8" creationId="{234BDE74-7DD4-C755-F683-2C37F4D2F388}"/>
          </ac:spMkLst>
        </pc:spChg>
      </pc:sldChg>
      <pc:sldChg chg="delSp modSp mod modAnim modNotesTx">
        <pc:chgData name="Callan Moroney" userId="02196289-64af-40a3-a29d-fdc28ab57c90" providerId="ADAL" clId="{F3FEB4FE-D27E-4522-9E68-8009DD1F8FD1}" dt="2025-07-17T12:13:33.806" v="2521" actId="207"/>
        <pc:sldMkLst>
          <pc:docMk/>
          <pc:sldMk cId="758530773" sldId="26394"/>
        </pc:sldMkLst>
      </pc:sldChg>
      <pc:sldChg chg="addSp delSp modSp mod modAnim modNotesTx">
        <pc:chgData name="Callan Moroney" userId="02196289-64af-40a3-a29d-fdc28ab57c90" providerId="ADAL" clId="{F3FEB4FE-D27E-4522-9E68-8009DD1F8FD1}" dt="2025-07-17T12:12:13.743" v="2514" actId="6549"/>
        <pc:sldMkLst>
          <pc:docMk/>
          <pc:sldMk cId="3449910035" sldId="26395"/>
        </pc:sldMkLst>
      </pc:sldChg>
      <pc:sldChg chg="delSp modSp mod modAnim modNotesTx">
        <pc:chgData name="Callan Moroney" userId="02196289-64af-40a3-a29d-fdc28ab57c90" providerId="ADAL" clId="{F3FEB4FE-D27E-4522-9E68-8009DD1F8FD1}" dt="2025-07-17T12:19:12.637" v="2775" actId="20577"/>
        <pc:sldMkLst>
          <pc:docMk/>
          <pc:sldMk cId="3244327707" sldId="26396"/>
        </pc:sldMkLst>
      </pc:sldChg>
      <pc:sldChg chg="modSp del mod modAnim modNotesTx">
        <pc:chgData name="Callan Moroney" userId="02196289-64af-40a3-a29d-fdc28ab57c90" providerId="ADAL" clId="{F3FEB4FE-D27E-4522-9E68-8009DD1F8FD1}" dt="2025-07-17T12:22:00.515" v="2833" actId="2696"/>
        <pc:sldMkLst>
          <pc:docMk/>
          <pc:sldMk cId="59571826" sldId="26397"/>
        </pc:sldMkLst>
      </pc:sldChg>
      <pc:sldChg chg="delSp modSp mod modAnim modNotesTx">
        <pc:chgData name="Callan Moroney" userId="02196289-64af-40a3-a29d-fdc28ab57c90" providerId="ADAL" clId="{F3FEB4FE-D27E-4522-9E68-8009DD1F8FD1}" dt="2025-07-17T12:30:50.817" v="3185" actId="20577"/>
        <pc:sldMkLst>
          <pc:docMk/>
          <pc:sldMk cId="2377562817" sldId="26398"/>
        </pc:sldMkLst>
        <pc:spChg chg="mod">
          <ac:chgData name="Callan Moroney" userId="02196289-64af-40a3-a29d-fdc28ab57c90" providerId="ADAL" clId="{F3FEB4FE-D27E-4522-9E68-8009DD1F8FD1}" dt="2025-07-17T12:23:15.454" v="2910" actId="20577"/>
          <ac:spMkLst>
            <pc:docMk/>
            <pc:sldMk cId="2377562817" sldId="26398"/>
            <ac:spMk id="3" creationId="{55609F16-ECD3-16B8-C946-7E7FA7440BC0}"/>
          </ac:spMkLst>
        </pc:spChg>
        <pc:spChg chg="mod">
          <ac:chgData name="Callan Moroney" userId="02196289-64af-40a3-a29d-fdc28ab57c90" providerId="ADAL" clId="{F3FEB4FE-D27E-4522-9E68-8009DD1F8FD1}" dt="2025-07-17T12:27:45.284" v="2946" actId="12"/>
          <ac:spMkLst>
            <pc:docMk/>
            <pc:sldMk cId="2377562817" sldId="26398"/>
            <ac:spMk id="5" creationId="{CDC9D479-9DBD-7428-57E2-2E4F544BD327}"/>
          </ac:spMkLst>
        </pc:spChg>
        <pc:spChg chg="mod">
          <ac:chgData name="Callan Moroney" userId="02196289-64af-40a3-a29d-fdc28ab57c90" providerId="ADAL" clId="{F3FEB4FE-D27E-4522-9E68-8009DD1F8FD1}" dt="2025-07-17T12:23:20.104" v="2930" actId="20577"/>
          <ac:spMkLst>
            <pc:docMk/>
            <pc:sldMk cId="2377562817" sldId="26398"/>
            <ac:spMk id="7" creationId="{9900394B-91C7-9E2F-02CA-739E4DF3C52C}"/>
          </ac:spMkLst>
        </pc:spChg>
      </pc:sldChg>
      <pc:sldChg chg="modSp mod modNotesTx">
        <pc:chgData name="Callan Moroney" userId="02196289-64af-40a3-a29d-fdc28ab57c90" providerId="ADAL" clId="{F3FEB4FE-D27E-4522-9E68-8009DD1F8FD1}" dt="2025-07-17T12:33:53.689" v="3383" actId="20577"/>
        <pc:sldMkLst>
          <pc:docMk/>
          <pc:sldMk cId="2323555939" sldId="26399"/>
        </pc:sldMkLst>
      </pc:sldChg>
      <pc:sldChg chg="delSp modSp mod modAnim modNotesTx">
        <pc:chgData name="Callan Moroney" userId="02196289-64af-40a3-a29d-fdc28ab57c90" providerId="ADAL" clId="{F3FEB4FE-D27E-4522-9E68-8009DD1F8FD1}" dt="2025-07-17T12:50:54.440" v="4276" actId="1076"/>
        <pc:sldMkLst>
          <pc:docMk/>
          <pc:sldMk cId="3976206161" sldId="26401"/>
        </pc:sldMkLst>
      </pc:sldChg>
      <pc:sldChg chg="modSp mod">
        <pc:chgData name="Callan Moroney" userId="02196289-64af-40a3-a29d-fdc28ab57c90" providerId="ADAL" clId="{F3FEB4FE-D27E-4522-9E68-8009DD1F8FD1}" dt="2025-07-17T13:02:19.900" v="4278" actId="20577"/>
        <pc:sldMkLst>
          <pc:docMk/>
          <pc:sldMk cId="2212264922" sldId="26505"/>
        </pc:sldMkLst>
        <pc:spChg chg="mod">
          <ac:chgData name="Callan Moroney" userId="02196289-64af-40a3-a29d-fdc28ab57c90" providerId="ADAL" clId="{F3FEB4FE-D27E-4522-9E68-8009DD1F8FD1}" dt="2025-07-17T13:02:19.900" v="4278" actId="20577"/>
          <ac:spMkLst>
            <pc:docMk/>
            <pc:sldMk cId="2212264922" sldId="26505"/>
            <ac:spMk id="3" creationId="{2EF38185-B00A-9878-8E80-7D55E5647711}"/>
          </ac:spMkLst>
        </pc:spChg>
      </pc:sldChg>
      <pc:sldChg chg="modSp mod">
        <pc:chgData name="Callan Moroney" userId="02196289-64af-40a3-a29d-fdc28ab57c90" providerId="ADAL" clId="{F3FEB4FE-D27E-4522-9E68-8009DD1F8FD1}" dt="2025-07-17T11:40:30.361" v="431" actId="962"/>
        <pc:sldMkLst>
          <pc:docMk/>
          <pc:sldMk cId="2940863512" sldId="26539"/>
        </pc:sldMkLst>
        <pc:spChg chg="mod">
          <ac:chgData name="Callan Moroney" userId="02196289-64af-40a3-a29d-fdc28ab57c90" providerId="ADAL" clId="{F3FEB4FE-D27E-4522-9E68-8009DD1F8FD1}" dt="2025-07-17T11:40:30.361" v="431" actId="962"/>
          <ac:spMkLst>
            <pc:docMk/>
            <pc:sldMk cId="2940863512" sldId="26539"/>
            <ac:spMk id="5" creationId="{0D4E4BF6-8734-C59E-40DA-E423946CFED9}"/>
          </ac:spMkLst>
        </pc:spChg>
        <pc:spChg chg="mod">
          <ac:chgData name="Callan Moroney" userId="02196289-64af-40a3-a29d-fdc28ab57c90" providerId="ADAL" clId="{F3FEB4FE-D27E-4522-9E68-8009DD1F8FD1}" dt="2025-07-17T11:40:30.361" v="431" actId="962"/>
          <ac:spMkLst>
            <pc:docMk/>
            <pc:sldMk cId="2940863512" sldId="26539"/>
            <ac:spMk id="6" creationId="{5539BA5A-B1E9-6A73-7813-1700D2CD4DDA}"/>
          </ac:spMkLst>
        </pc:spChg>
        <pc:spChg chg="mod">
          <ac:chgData name="Callan Moroney" userId="02196289-64af-40a3-a29d-fdc28ab57c90" providerId="ADAL" clId="{F3FEB4FE-D27E-4522-9E68-8009DD1F8FD1}" dt="2025-07-17T11:40:30.361" v="431" actId="962"/>
          <ac:spMkLst>
            <pc:docMk/>
            <pc:sldMk cId="2940863512" sldId="26539"/>
            <ac:spMk id="7" creationId="{8173289A-3CA9-C2D7-9A17-EED9C93E7B46}"/>
          </ac:spMkLst>
        </pc:spChg>
        <pc:spChg chg="mod">
          <ac:chgData name="Callan Moroney" userId="02196289-64af-40a3-a29d-fdc28ab57c90" providerId="ADAL" clId="{F3FEB4FE-D27E-4522-9E68-8009DD1F8FD1}" dt="2025-07-17T11:40:30.361" v="431" actId="962"/>
          <ac:spMkLst>
            <pc:docMk/>
            <pc:sldMk cId="2940863512" sldId="26539"/>
            <ac:spMk id="8" creationId="{02CE37AA-4C08-4F84-1877-3F753EF94F9B}"/>
          </ac:spMkLst>
        </pc:spChg>
        <pc:spChg chg="mod">
          <ac:chgData name="Callan Moroney" userId="02196289-64af-40a3-a29d-fdc28ab57c90" providerId="ADAL" clId="{F3FEB4FE-D27E-4522-9E68-8009DD1F8FD1}" dt="2025-07-17T11:40:30.361" v="431" actId="962"/>
          <ac:spMkLst>
            <pc:docMk/>
            <pc:sldMk cId="2940863512" sldId="26539"/>
            <ac:spMk id="9" creationId="{BFBD8A98-7BF7-CA9A-FB02-639A16393F66}"/>
          </ac:spMkLst>
        </pc:spChg>
        <pc:spChg chg="mod">
          <ac:chgData name="Callan Moroney" userId="02196289-64af-40a3-a29d-fdc28ab57c90" providerId="ADAL" clId="{F3FEB4FE-D27E-4522-9E68-8009DD1F8FD1}" dt="2025-07-17T11:40:30.361" v="431" actId="962"/>
          <ac:spMkLst>
            <pc:docMk/>
            <pc:sldMk cId="2940863512" sldId="26539"/>
            <ac:spMk id="10" creationId="{9F41D28D-3A29-9812-67D4-435F09AD3B97}"/>
          </ac:spMkLst>
        </pc:spChg>
        <pc:spChg chg="mod">
          <ac:chgData name="Callan Moroney" userId="02196289-64af-40a3-a29d-fdc28ab57c90" providerId="ADAL" clId="{F3FEB4FE-D27E-4522-9E68-8009DD1F8FD1}" dt="2025-07-17T11:40:30.361" v="431" actId="962"/>
          <ac:spMkLst>
            <pc:docMk/>
            <pc:sldMk cId="2940863512" sldId="26539"/>
            <ac:spMk id="11" creationId="{EBB55557-5BA2-CD57-0B6A-E5542898EAA0}"/>
          </ac:spMkLst>
        </pc:spChg>
        <pc:spChg chg="mod">
          <ac:chgData name="Callan Moroney" userId="02196289-64af-40a3-a29d-fdc28ab57c90" providerId="ADAL" clId="{F3FEB4FE-D27E-4522-9E68-8009DD1F8FD1}" dt="2025-07-17T11:40:30.361" v="431" actId="962"/>
          <ac:spMkLst>
            <pc:docMk/>
            <pc:sldMk cId="2940863512" sldId="26539"/>
            <ac:spMk id="12" creationId="{52DD1B55-0D3D-C01D-ACA9-D3EE158FFC7B}"/>
          </ac:spMkLst>
        </pc:spChg>
        <pc:spChg chg="mod">
          <ac:chgData name="Callan Moroney" userId="02196289-64af-40a3-a29d-fdc28ab57c90" providerId="ADAL" clId="{F3FEB4FE-D27E-4522-9E68-8009DD1F8FD1}" dt="2025-07-17T11:40:30.361" v="431" actId="962"/>
          <ac:spMkLst>
            <pc:docMk/>
            <pc:sldMk cId="2940863512" sldId="26539"/>
            <ac:spMk id="13" creationId="{E51CD4A7-DB6A-B866-5FFE-13D761FDC2ED}"/>
          </ac:spMkLst>
        </pc:spChg>
        <pc:spChg chg="mod">
          <ac:chgData name="Callan Moroney" userId="02196289-64af-40a3-a29d-fdc28ab57c90" providerId="ADAL" clId="{F3FEB4FE-D27E-4522-9E68-8009DD1F8FD1}" dt="2025-07-17T11:40:30.361" v="431" actId="962"/>
          <ac:spMkLst>
            <pc:docMk/>
            <pc:sldMk cId="2940863512" sldId="26539"/>
            <ac:spMk id="14" creationId="{7FFB19DB-233A-A226-6B57-5100579026C3}"/>
          </ac:spMkLst>
        </pc:spChg>
      </pc:sldChg>
      <pc:sldChg chg="modSp mod">
        <pc:chgData name="Callan Moroney" userId="02196289-64af-40a3-a29d-fdc28ab57c90" providerId="ADAL" clId="{F3FEB4FE-D27E-4522-9E68-8009DD1F8FD1}" dt="2025-07-17T11:40:44.534" v="475" actId="962"/>
        <pc:sldMkLst>
          <pc:docMk/>
          <pc:sldMk cId="3566399816" sldId="26540"/>
        </pc:sldMkLst>
        <pc:spChg chg="mod">
          <ac:chgData name="Callan Moroney" userId="02196289-64af-40a3-a29d-fdc28ab57c90" providerId="ADAL" clId="{F3FEB4FE-D27E-4522-9E68-8009DD1F8FD1}" dt="2025-07-17T11:40:44.534" v="475" actId="962"/>
          <ac:spMkLst>
            <pc:docMk/>
            <pc:sldMk cId="3566399816" sldId="26540"/>
            <ac:spMk id="5" creationId="{B4827B50-89B2-AA67-67ED-8BD753F69A73}"/>
          </ac:spMkLst>
        </pc:spChg>
        <pc:spChg chg="mod">
          <ac:chgData name="Callan Moroney" userId="02196289-64af-40a3-a29d-fdc28ab57c90" providerId="ADAL" clId="{F3FEB4FE-D27E-4522-9E68-8009DD1F8FD1}" dt="2025-07-17T11:40:44.534" v="475" actId="962"/>
          <ac:spMkLst>
            <pc:docMk/>
            <pc:sldMk cId="3566399816" sldId="26540"/>
            <ac:spMk id="6" creationId="{94036683-CEE4-E4F8-4F5F-A51DDB34D202}"/>
          </ac:spMkLst>
        </pc:spChg>
        <pc:spChg chg="mod">
          <ac:chgData name="Callan Moroney" userId="02196289-64af-40a3-a29d-fdc28ab57c90" providerId="ADAL" clId="{F3FEB4FE-D27E-4522-9E68-8009DD1F8FD1}" dt="2025-07-17T11:40:44.534" v="475" actId="962"/>
          <ac:spMkLst>
            <pc:docMk/>
            <pc:sldMk cId="3566399816" sldId="26540"/>
            <ac:spMk id="7" creationId="{C4556F63-6509-030B-87B2-EA6BCCF1BF80}"/>
          </ac:spMkLst>
        </pc:spChg>
        <pc:spChg chg="mod">
          <ac:chgData name="Callan Moroney" userId="02196289-64af-40a3-a29d-fdc28ab57c90" providerId="ADAL" clId="{F3FEB4FE-D27E-4522-9E68-8009DD1F8FD1}" dt="2025-07-17T11:40:44.534" v="475" actId="962"/>
          <ac:spMkLst>
            <pc:docMk/>
            <pc:sldMk cId="3566399816" sldId="26540"/>
            <ac:spMk id="8" creationId="{D0B28F68-403D-848E-DDAE-D21A243955CB}"/>
          </ac:spMkLst>
        </pc:spChg>
        <pc:spChg chg="mod">
          <ac:chgData name="Callan Moroney" userId="02196289-64af-40a3-a29d-fdc28ab57c90" providerId="ADAL" clId="{F3FEB4FE-D27E-4522-9E68-8009DD1F8FD1}" dt="2025-07-17T11:40:44.534" v="475" actId="962"/>
          <ac:spMkLst>
            <pc:docMk/>
            <pc:sldMk cId="3566399816" sldId="26540"/>
            <ac:spMk id="9" creationId="{27BDACF7-BB89-FC1B-8626-75ADABFB5422}"/>
          </ac:spMkLst>
        </pc:spChg>
        <pc:spChg chg="mod">
          <ac:chgData name="Callan Moroney" userId="02196289-64af-40a3-a29d-fdc28ab57c90" providerId="ADAL" clId="{F3FEB4FE-D27E-4522-9E68-8009DD1F8FD1}" dt="2025-07-17T11:40:44.534" v="475" actId="962"/>
          <ac:spMkLst>
            <pc:docMk/>
            <pc:sldMk cId="3566399816" sldId="26540"/>
            <ac:spMk id="10" creationId="{73CA968F-E57E-C2BD-064D-5211C3F51C20}"/>
          </ac:spMkLst>
        </pc:spChg>
        <pc:spChg chg="mod">
          <ac:chgData name="Callan Moroney" userId="02196289-64af-40a3-a29d-fdc28ab57c90" providerId="ADAL" clId="{F3FEB4FE-D27E-4522-9E68-8009DD1F8FD1}" dt="2025-07-17T11:40:44.534" v="475" actId="962"/>
          <ac:spMkLst>
            <pc:docMk/>
            <pc:sldMk cId="3566399816" sldId="26540"/>
            <ac:spMk id="11" creationId="{081B0D24-FF90-3252-6BE4-AEA33D33DE95}"/>
          </ac:spMkLst>
        </pc:spChg>
        <pc:spChg chg="mod">
          <ac:chgData name="Callan Moroney" userId="02196289-64af-40a3-a29d-fdc28ab57c90" providerId="ADAL" clId="{F3FEB4FE-D27E-4522-9E68-8009DD1F8FD1}" dt="2025-07-17T11:40:44.534" v="475" actId="962"/>
          <ac:spMkLst>
            <pc:docMk/>
            <pc:sldMk cId="3566399816" sldId="26540"/>
            <ac:spMk id="12" creationId="{B8A6D9F2-464B-5842-60D6-74D012B51D09}"/>
          </ac:spMkLst>
        </pc:spChg>
        <pc:spChg chg="mod">
          <ac:chgData name="Callan Moroney" userId="02196289-64af-40a3-a29d-fdc28ab57c90" providerId="ADAL" clId="{F3FEB4FE-D27E-4522-9E68-8009DD1F8FD1}" dt="2025-07-17T11:40:44.534" v="475" actId="962"/>
          <ac:spMkLst>
            <pc:docMk/>
            <pc:sldMk cId="3566399816" sldId="26540"/>
            <ac:spMk id="13" creationId="{F2784D2E-D4A6-FF9F-8065-0F505D95E68C}"/>
          </ac:spMkLst>
        </pc:spChg>
        <pc:spChg chg="mod">
          <ac:chgData name="Callan Moroney" userId="02196289-64af-40a3-a29d-fdc28ab57c90" providerId="ADAL" clId="{F3FEB4FE-D27E-4522-9E68-8009DD1F8FD1}" dt="2025-07-17T11:40:44.534" v="475" actId="962"/>
          <ac:spMkLst>
            <pc:docMk/>
            <pc:sldMk cId="3566399816" sldId="26540"/>
            <ac:spMk id="14" creationId="{887521B0-4B8D-5702-DEDA-CAAE86A9F8B6}"/>
          </ac:spMkLst>
        </pc:spChg>
      </pc:sldChg>
      <pc:sldChg chg="modNotesTx">
        <pc:chgData name="Callan Moroney" userId="02196289-64af-40a3-a29d-fdc28ab57c90" providerId="ADAL" clId="{F3FEB4FE-D27E-4522-9E68-8009DD1F8FD1}" dt="2025-07-17T11:42:50.336" v="486" actId="20577"/>
        <pc:sldMkLst>
          <pc:docMk/>
          <pc:sldMk cId="1329083189" sldId="26541"/>
        </pc:sldMkLst>
      </pc:sldChg>
      <pc:sldChg chg="modSp mod modCm modNotesTx">
        <pc:chgData name="Callan Moroney" userId="02196289-64af-40a3-a29d-fdc28ab57c90" providerId="ADAL" clId="{F3FEB4FE-D27E-4522-9E68-8009DD1F8FD1}" dt="2025-07-17T12:45:43.475" v="4098" actId="20577"/>
        <pc:sldMkLst>
          <pc:docMk/>
          <pc:sldMk cId="2879543522" sldId="26543"/>
        </pc:sldMkLst>
        <pc:extLst>
          <p:ext xmlns:p="http://schemas.openxmlformats.org/presentationml/2006/main" uri="{D6D511B9-2390-475A-947B-AFAB55BFBCF1}">
            <pc226:cmChg xmlns:pc226="http://schemas.microsoft.com/office/powerpoint/2022/06/main/command" chg="mod">
              <pc226:chgData name="Callan Moroney" userId="02196289-64af-40a3-a29d-fdc28ab57c90" providerId="ADAL" clId="{F3FEB4FE-D27E-4522-9E68-8009DD1F8FD1}" dt="2025-07-17T12:44:11.094" v="3914" actId="20577"/>
              <pc2:cmMkLst xmlns:pc2="http://schemas.microsoft.com/office/powerpoint/2019/9/main/command">
                <pc:docMk/>
                <pc:sldMk cId="2879543522" sldId="26543"/>
                <pc2:cmMk id="{B9E4063A-6628-4B30-B993-D1A83FAC7FA7}"/>
              </pc2:cmMkLst>
            </pc226:cmChg>
            <pc226:cmChg xmlns:pc226="http://schemas.microsoft.com/office/powerpoint/2022/06/main/command" chg="mod">
              <pc226:chgData name="Callan Moroney" userId="02196289-64af-40a3-a29d-fdc28ab57c90" providerId="ADAL" clId="{F3FEB4FE-D27E-4522-9E68-8009DD1F8FD1}" dt="2025-07-17T12:44:11.094" v="3914" actId="20577"/>
              <pc2:cmMkLst xmlns:pc2="http://schemas.microsoft.com/office/powerpoint/2019/9/main/command">
                <pc:docMk/>
                <pc:sldMk cId="2879543522" sldId="26543"/>
                <pc2:cmMk id="{877F77FE-07FC-4458-8142-A970110848F0}"/>
              </pc2:cmMkLst>
            </pc226:cmChg>
          </p:ext>
        </pc:extLst>
      </pc:sldChg>
      <pc:sldChg chg="modSp mod">
        <pc:chgData name="Callan Moroney" userId="02196289-64af-40a3-a29d-fdc28ab57c90" providerId="ADAL" clId="{F3FEB4FE-D27E-4522-9E68-8009DD1F8FD1}" dt="2025-07-17T11:44:03.605" v="523" actId="20577"/>
        <pc:sldMkLst>
          <pc:docMk/>
          <pc:sldMk cId="3138423941" sldId="26546"/>
        </pc:sldMkLst>
        <pc:spChg chg="mod">
          <ac:chgData name="Callan Moroney" userId="02196289-64af-40a3-a29d-fdc28ab57c90" providerId="ADAL" clId="{F3FEB4FE-D27E-4522-9E68-8009DD1F8FD1}" dt="2025-07-17T11:44:03.605" v="523" actId="20577"/>
          <ac:spMkLst>
            <pc:docMk/>
            <pc:sldMk cId="3138423941" sldId="26546"/>
            <ac:spMk id="5" creationId="{5C5061C6-5FD8-264F-FB9A-2C80E50A0B70}"/>
          </ac:spMkLst>
        </pc:spChg>
      </pc:sldChg>
      <pc:sldChg chg="modNotesTx">
        <pc:chgData name="Callan Moroney" userId="02196289-64af-40a3-a29d-fdc28ab57c90" providerId="ADAL" clId="{F3FEB4FE-D27E-4522-9E68-8009DD1F8FD1}" dt="2025-07-17T11:48:57.307" v="693" actId="20577"/>
        <pc:sldMkLst>
          <pc:docMk/>
          <pc:sldMk cId="3032252988" sldId="26548"/>
        </pc:sldMkLst>
      </pc:sldChg>
      <pc:sldChg chg="modNotesTx">
        <pc:chgData name="Callan Moroney" userId="02196289-64af-40a3-a29d-fdc28ab57c90" providerId="ADAL" clId="{F3FEB4FE-D27E-4522-9E68-8009DD1F8FD1}" dt="2025-07-17T11:51:26.705" v="738" actId="113"/>
        <pc:sldMkLst>
          <pc:docMk/>
          <pc:sldMk cId="4239339649" sldId="26549"/>
        </pc:sldMkLst>
      </pc:sldChg>
      <pc:sldChg chg="modSp mod">
        <pc:chgData name="Callan Moroney" userId="02196289-64af-40a3-a29d-fdc28ab57c90" providerId="ADAL" clId="{F3FEB4FE-D27E-4522-9E68-8009DD1F8FD1}" dt="2025-07-17T01:04:00.333" v="1" actId="20577"/>
        <pc:sldMkLst>
          <pc:docMk/>
          <pc:sldMk cId="4057076881" sldId="26550"/>
        </pc:sldMkLst>
        <pc:spChg chg="mod">
          <ac:chgData name="Callan Moroney" userId="02196289-64af-40a3-a29d-fdc28ab57c90" providerId="ADAL" clId="{F3FEB4FE-D27E-4522-9E68-8009DD1F8FD1}" dt="2025-07-17T01:04:00.333" v="1" actId="20577"/>
          <ac:spMkLst>
            <pc:docMk/>
            <pc:sldMk cId="4057076881" sldId="26550"/>
            <ac:spMk id="6" creationId="{AB05F6FA-AED8-3717-259B-5D9C0BFEF921}"/>
          </ac:spMkLst>
        </pc:spChg>
      </pc:sldChg>
      <pc:sldChg chg="modSp mod">
        <pc:chgData name="Callan Moroney" userId="02196289-64af-40a3-a29d-fdc28ab57c90" providerId="ADAL" clId="{F3FEB4FE-D27E-4522-9E68-8009DD1F8FD1}" dt="2025-07-17T12:50:00.713" v="4275" actId="20577"/>
        <pc:sldMkLst>
          <pc:docMk/>
          <pc:sldMk cId="1105953378" sldId="26580"/>
        </pc:sldMkLst>
        <pc:spChg chg="mod">
          <ac:chgData name="Callan Moroney" userId="02196289-64af-40a3-a29d-fdc28ab57c90" providerId="ADAL" clId="{F3FEB4FE-D27E-4522-9E68-8009DD1F8FD1}" dt="2025-07-17T12:50:00.713" v="4275" actId="20577"/>
          <ac:spMkLst>
            <pc:docMk/>
            <pc:sldMk cId="1105953378" sldId="26580"/>
            <ac:spMk id="4" creationId="{ED314259-D627-7F99-FC0D-1C49C3929619}"/>
          </ac:spMkLst>
        </pc:spChg>
      </pc:sldChg>
      <pc:sldChg chg="delSp add del mod">
        <pc:chgData name="Callan Moroney" userId="02196289-64af-40a3-a29d-fdc28ab57c90" providerId="ADAL" clId="{F3FEB4FE-D27E-4522-9E68-8009DD1F8FD1}" dt="2025-07-17T12:05:18.279" v="2356" actId="47"/>
        <pc:sldMkLst>
          <pc:docMk/>
          <pc:sldMk cId="3649186654" sldId="26581"/>
        </pc:sldMkLst>
      </pc:sldChg>
      <pc:sldChg chg="add del">
        <pc:chgData name="Callan Moroney" userId="02196289-64af-40a3-a29d-fdc28ab57c90" providerId="ADAL" clId="{F3FEB4FE-D27E-4522-9E68-8009DD1F8FD1}" dt="2025-07-17T12:11:17.090" v="2405" actId="47"/>
        <pc:sldMkLst>
          <pc:docMk/>
          <pc:sldMk cId="2448021130" sldId="26582"/>
        </pc:sldMkLst>
      </pc:sldChg>
      <pc:sldChg chg="delSp modSp add mod modCm modNotesTx">
        <pc:chgData name="Callan Moroney" userId="02196289-64af-40a3-a29d-fdc28ab57c90" providerId="ADAL" clId="{F3FEB4FE-D27E-4522-9E68-8009DD1F8FD1}" dt="2025-07-17T12:12:53.487" v="2516" actId="20577"/>
        <pc:sldMkLst>
          <pc:docMk/>
          <pc:sldMk cId="649242213" sldId="26583"/>
        </pc:sldMkLst>
        <pc:extLst>
          <p:ext xmlns:p="http://schemas.openxmlformats.org/presentationml/2006/main" uri="{D6D511B9-2390-475A-947B-AFAB55BFBCF1}">
            <pc226:cmChg xmlns:pc226="http://schemas.microsoft.com/office/powerpoint/2022/06/main/command" chg="mod">
              <pc226:chgData name="Callan Moroney" userId="02196289-64af-40a3-a29d-fdc28ab57c90" providerId="ADAL" clId="{F3FEB4FE-D27E-4522-9E68-8009DD1F8FD1}" dt="2025-07-17T12:10:31.387" v="2404" actId="20577"/>
              <pc2:cmMkLst xmlns:pc2="http://schemas.microsoft.com/office/powerpoint/2019/9/main/command">
                <pc:docMk/>
                <pc:sldMk cId="649242213" sldId="26583"/>
                <pc2:cmMk id="{81C6E0D8-6FF5-44BC-BD60-5F0852762CAC}"/>
              </pc2:cmMkLst>
            </pc226:cmChg>
          </p:ext>
        </pc:extLst>
      </pc:sldChg>
      <pc:sldChg chg="add del">
        <pc:chgData name="Callan Moroney" userId="02196289-64af-40a3-a29d-fdc28ab57c90" providerId="ADAL" clId="{F3FEB4FE-D27E-4522-9E68-8009DD1F8FD1}" dt="2025-07-17T12:17:52.487" v="2617" actId="47"/>
        <pc:sldMkLst>
          <pc:docMk/>
          <pc:sldMk cId="555569386" sldId="26584"/>
        </pc:sldMkLst>
      </pc:sldChg>
      <pc:sldChg chg="new del">
        <pc:chgData name="Callan Moroney" userId="02196289-64af-40a3-a29d-fdc28ab57c90" providerId="ADAL" clId="{F3FEB4FE-D27E-4522-9E68-8009DD1F8FD1}" dt="2025-07-17T12:23:59.100" v="2934" actId="47"/>
        <pc:sldMkLst>
          <pc:docMk/>
          <pc:sldMk cId="2775450676" sldId="26584"/>
        </pc:sldMkLst>
      </pc:sldChg>
      <pc:sldChg chg="add del">
        <pc:chgData name="Callan Moroney" userId="02196289-64af-40a3-a29d-fdc28ab57c90" providerId="ADAL" clId="{F3FEB4FE-D27E-4522-9E68-8009DD1F8FD1}" dt="2025-07-17T12:42:06.398" v="3891" actId="2696"/>
        <pc:sldMkLst>
          <pc:docMk/>
          <pc:sldMk cId="3485975482" sldId="26584"/>
        </pc:sldMkLst>
      </pc:sldChg>
    </pc:docChg>
  </pc:docChgLst>
  <pc:docChgLst>
    <pc:chgData name="Callan Moroney" userId="02196289-64af-40a3-a29d-fdc28ab57c90" providerId="ADAL" clId="{23A78A27-5B39-4C65-8BEA-50EC36A21437}"/>
    <pc:docChg chg="addSld delSld modSld sldOrd modSection">
      <pc:chgData name="Callan Moroney" userId="02196289-64af-40a3-a29d-fdc28ab57c90" providerId="ADAL" clId="{23A78A27-5B39-4C65-8BEA-50EC36A21437}" dt="2025-05-15T00:42:09.944" v="4" actId="20578"/>
      <pc:docMkLst>
        <pc:docMk/>
      </pc:docMkLst>
      <pc:sldChg chg="ord">
        <pc:chgData name="Callan Moroney" userId="02196289-64af-40a3-a29d-fdc28ab57c90" providerId="ADAL" clId="{23A78A27-5B39-4C65-8BEA-50EC36A21437}" dt="2025-05-15T00:42:09.944" v="4" actId="20578"/>
        <pc:sldMkLst>
          <pc:docMk/>
          <pc:sldMk cId="2729786927" sldId="26382"/>
        </pc:sldMkLst>
      </pc:sldChg>
      <pc:sldChg chg="add del ord">
        <pc:chgData name="Callan Moroney" userId="02196289-64af-40a3-a29d-fdc28ab57c90" providerId="ADAL" clId="{23A78A27-5B39-4C65-8BEA-50EC36A21437}" dt="2025-05-15T00:41:21.834" v="3" actId="2696"/>
        <pc:sldMkLst>
          <pc:docMk/>
          <pc:sldMk cId="4262560231" sldId="26402"/>
        </pc:sldMkLst>
      </pc:sldChg>
    </pc:docChg>
  </pc:docChgLst>
  <pc:docChgLst>
    <pc:chgData name="Natasha Talevski" userId="d6e11cb9-f322-4b55-8697-8583fee17812" providerId="ADAL" clId="{3C205082-6418-3F4A-B0CC-7466714B9A6D}"/>
    <pc:docChg chg="undo custSel addSld delSld modSld">
      <pc:chgData name="Natasha Talevski" userId="d6e11cb9-f322-4b55-8697-8583fee17812" providerId="ADAL" clId="{3C205082-6418-3F4A-B0CC-7466714B9A6D}" dt="2025-07-24T00:51:47.657" v="565" actId="478"/>
      <pc:docMkLst>
        <pc:docMk/>
      </pc:docMkLst>
      <pc:sldChg chg="addSp delSp modSp mod chgLayout">
        <pc:chgData name="Natasha Talevski" userId="d6e11cb9-f322-4b55-8697-8583fee17812" providerId="ADAL" clId="{3C205082-6418-3F4A-B0CC-7466714B9A6D}" dt="2025-07-24T00:11:17.346" v="167" actId="13244"/>
        <pc:sldMkLst>
          <pc:docMk/>
          <pc:sldMk cId="2031742732" sldId="289"/>
        </pc:sldMkLst>
        <pc:spChg chg="add del mod">
          <ac:chgData name="Natasha Talevski" userId="d6e11cb9-f322-4b55-8697-8583fee17812" providerId="ADAL" clId="{3C205082-6418-3F4A-B0CC-7466714B9A6D}" dt="2025-07-24T00:10:27.269" v="161" actId="6264"/>
          <ac:spMkLst>
            <pc:docMk/>
            <pc:sldMk cId="2031742732" sldId="289"/>
            <ac:spMk id="2" creationId="{5D94382B-9582-C9CE-786A-1767D439FFF7}"/>
          </ac:spMkLst>
        </pc:spChg>
        <pc:spChg chg="mod ord">
          <ac:chgData name="Natasha Talevski" userId="d6e11cb9-f322-4b55-8697-8583fee17812" providerId="ADAL" clId="{3C205082-6418-3F4A-B0CC-7466714B9A6D}" dt="2025-07-24T00:11:11.429" v="165" actId="962"/>
          <ac:spMkLst>
            <pc:docMk/>
            <pc:sldMk cId="2031742732" sldId="289"/>
            <ac:spMk id="3" creationId="{29857EE9-3066-32FD-277A-0349DC739562}"/>
          </ac:spMkLst>
        </pc:spChg>
        <pc:spChg chg="add del mod">
          <ac:chgData name="Natasha Talevski" userId="d6e11cb9-f322-4b55-8697-8583fee17812" providerId="ADAL" clId="{3C205082-6418-3F4A-B0CC-7466714B9A6D}" dt="2025-07-24T00:10:27.269" v="161" actId="6264"/>
          <ac:spMkLst>
            <pc:docMk/>
            <pc:sldMk cId="2031742732" sldId="289"/>
            <ac:spMk id="4" creationId="{42CE482F-A3A0-4EF3-6B0D-A498B587963D}"/>
          </ac:spMkLst>
        </pc:spChg>
        <pc:spChg chg="add del mod">
          <ac:chgData name="Natasha Talevski" userId="d6e11cb9-f322-4b55-8697-8583fee17812" providerId="ADAL" clId="{3C205082-6418-3F4A-B0CC-7466714B9A6D}" dt="2025-07-24T00:10:27.269" v="161" actId="6264"/>
          <ac:spMkLst>
            <pc:docMk/>
            <pc:sldMk cId="2031742732" sldId="289"/>
            <ac:spMk id="5" creationId="{C381822D-AF94-8573-739C-B156CB007289}"/>
          </ac:spMkLst>
        </pc:spChg>
        <pc:spChg chg="add del mod">
          <ac:chgData name="Natasha Talevski" userId="d6e11cb9-f322-4b55-8697-8583fee17812" providerId="ADAL" clId="{3C205082-6418-3F4A-B0CC-7466714B9A6D}" dt="2025-07-24T00:10:27.269" v="161" actId="6264"/>
          <ac:spMkLst>
            <pc:docMk/>
            <pc:sldMk cId="2031742732" sldId="289"/>
            <ac:spMk id="6" creationId="{7E888FE7-89A9-1000-FB8E-2A26E02560C6}"/>
          </ac:spMkLst>
        </pc:spChg>
        <pc:spChg chg="add del mod">
          <ac:chgData name="Natasha Talevski" userId="d6e11cb9-f322-4b55-8697-8583fee17812" providerId="ADAL" clId="{3C205082-6418-3F4A-B0CC-7466714B9A6D}" dt="2025-07-24T00:10:29.204" v="162" actId="6264"/>
          <ac:spMkLst>
            <pc:docMk/>
            <pc:sldMk cId="2031742732" sldId="289"/>
            <ac:spMk id="7" creationId="{3D6D0753-3020-C9BB-E857-546AC52D7657}"/>
          </ac:spMkLst>
        </pc:spChg>
        <pc:spChg chg="add del mod">
          <ac:chgData name="Natasha Talevski" userId="d6e11cb9-f322-4b55-8697-8583fee17812" providerId="ADAL" clId="{3C205082-6418-3F4A-B0CC-7466714B9A6D}" dt="2025-07-24T00:10:29.204" v="162" actId="6264"/>
          <ac:spMkLst>
            <pc:docMk/>
            <pc:sldMk cId="2031742732" sldId="289"/>
            <ac:spMk id="8" creationId="{652ECA41-F7C1-808B-C23F-915943A44545}"/>
          </ac:spMkLst>
        </pc:spChg>
        <pc:spChg chg="add del mod">
          <ac:chgData name="Natasha Talevski" userId="d6e11cb9-f322-4b55-8697-8583fee17812" providerId="ADAL" clId="{3C205082-6418-3F4A-B0CC-7466714B9A6D}" dt="2025-07-24T00:10:29.204" v="162" actId="6264"/>
          <ac:spMkLst>
            <pc:docMk/>
            <pc:sldMk cId="2031742732" sldId="289"/>
            <ac:spMk id="9" creationId="{F838822D-0B50-BC06-4EA6-54F5E79B8BC0}"/>
          </ac:spMkLst>
        </pc:spChg>
        <pc:spChg chg="add del mod">
          <ac:chgData name="Natasha Talevski" userId="d6e11cb9-f322-4b55-8697-8583fee17812" providerId="ADAL" clId="{3C205082-6418-3F4A-B0CC-7466714B9A6D}" dt="2025-07-24T00:10:29.204" v="162" actId="6264"/>
          <ac:spMkLst>
            <pc:docMk/>
            <pc:sldMk cId="2031742732" sldId="289"/>
            <ac:spMk id="10" creationId="{43EA8947-EBCA-F6B0-F378-8BCC338BC4AD}"/>
          </ac:spMkLst>
        </pc:spChg>
        <pc:spChg chg="mod ord">
          <ac:chgData name="Natasha Talevski" userId="d6e11cb9-f322-4b55-8697-8583fee17812" providerId="ADAL" clId="{3C205082-6418-3F4A-B0CC-7466714B9A6D}" dt="2025-07-24T00:11:08.836" v="164" actId="13244"/>
          <ac:spMkLst>
            <pc:docMk/>
            <pc:sldMk cId="2031742732" sldId="289"/>
            <ac:spMk id="11" creationId="{348BF457-4C25-4E7B-A9E9-66A25363E959}"/>
          </ac:spMkLst>
        </pc:spChg>
        <pc:spChg chg="mod ord">
          <ac:chgData name="Natasha Talevski" userId="d6e11cb9-f322-4b55-8697-8583fee17812" providerId="ADAL" clId="{3C205082-6418-3F4A-B0CC-7466714B9A6D}" dt="2025-07-24T00:11:17.346" v="167" actId="13244"/>
          <ac:spMkLst>
            <pc:docMk/>
            <pc:sldMk cId="2031742732" sldId="289"/>
            <ac:spMk id="12" creationId="{02C3478F-FB08-D7AF-5F27-8D143FA97D4C}"/>
          </ac:spMkLst>
        </pc:spChg>
        <pc:spChg chg="mod ord">
          <ac:chgData name="Natasha Talevski" userId="d6e11cb9-f322-4b55-8697-8583fee17812" providerId="ADAL" clId="{3C205082-6418-3F4A-B0CC-7466714B9A6D}" dt="2025-07-24T00:11:15.602" v="166" actId="13244"/>
          <ac:spMkLst>
            <pc:docMk/>
            <pc:sldMk cId="2031742732" sldId="289"/>
            <ac:spMk id="13" creationId="{8AAB25FA-A5B5-093F-A0C9-EAE7963EEB09}"/>
          </ac:spMkLst>
        </pc:spChg>
      </pc:sldChg>
      <pc:sldChg chg="addSp delSp modSp mod modClrScheme chgLayout">
        <pc:chgData name="Natasha Talevski" userId="d6e11cb9-f322-4b55-8697-8583fee17812" providerId="ADAL" clId="{3C205082-6418-3F4A-B0CC-7466714B9A6D}" dt="2025-07-24T00:50:29.629" v="564" actId="1076"/>
        <pc:sldMkLst>
          <pc:docMk/>
          <pc:sldMk cId="3820411759" sldId="361"/>
        </pc:sldMkLst>
        <pc:spChg chg="del">
          <ac:chgData name="Natasha Talevski" userId="d6e11cb9-f322-4b55-8697-8583fee17812" providerId="ADAL" clId="{3C205082-6418-3F4A-B0CC-7466714B9A6D}" dt="2025-07-24T00:49:58.908" v="556" actId="478"/>
          <ac:spMkLst>
            <pc:docMk/>
            <pc:sldMk cId="3820411759" sldId="361"/>
            <ac:spMk id="2" creationId="{0303DFE7-8ED6-8289-3C7A-37260EDA32BA}"/>
          </ac:spMkLst>
        </pc:spChg>
        <pc:spChg chg="del">
          <ac:chgData name="Natasha Talevski" userId="d6e11cb9-f322-4b55-8697-8583fee17812" providerId="ADAL" clId="{3C205082-6418-3F4A-B0CC-7466714B9A6D}" dt="2025-07-24T00:49:58.908" v="556" actId="478"/>
          <ac:spMkLst>
            <pc:docMk/>
            <pc:sldMk cId="3820411759" sldId="361"/>
            <ac:spMk id="3" creationId="{02146F84-0A22-2DEF-978C-013AB2B0CDA6}"/>
          </ac:spMkLst>
        </pc:spChg>
        <pc:spChg chg="add del mod ord">
          <ac:chgData name="Natasha Talevski" userId="d6e11cb9-f322-4b55-8697-8583fee17812" providerId="ADAL" clId="{3C205082-6418-3F4A-B0CC-7466714B9A6D}" dt="2025-07-24T00:50:03.420" v="557" actId="700"/>
          <ac:spMkLst>
            <pc:docMk/>
            <pc:sldMk cId="3820411759" sldId="361"/>
            <ac:spMk id="5" creationId="{97803BAB-4237-3596-6270-9158762A73E2}"/>
          </ac:spMkLst>
        </pc:spChg>
        <pc:spChg chg="del">
          <ac:chgData name="Natasha Talevski" userId="d6e11cb9-f322-4b55-8697-8583fee17812" providerId="ADAL" clId="{3C205082-6418-3F4A-B0CC-7466714B9A6D}" dt="2025-07-24T00:49:58.908" v="556" actId="478"/>
          <ac:spMkLst>
            <pc:docMk/>
            <pc:sldMk cId="3820411759" sldId="361"/>
            <ac:spMk id="7" creationId="{E762E711-B51D-9854-C2DD-A164FE59F882}"/>
          </ac:spMkLst>
        </pc:spChg>
        <pc:spChg chg="del">
          <ac:chgData name="Natasha Talevski" userId="d6e11cb9-f322-4b55-8697-8583fee17812" providerId="ADAL" clId="{3C205082-6418-3F4A-B0CC-7466714B9A6D}" dt="2025-07-24T00:49:58.908" v="556" actId="478"/>
          <ac:spMkLst>
            <pc:docMk/>
            <pc:sldMk cId="3820411759" sldId="361"/>
            <ac:spMk id="8" creationId="{F70BB973-8437-BE43-4C71-6089E7F934FA}"/>
          </ac:spMkLst>
        </pc:spChg>
        <pc:spChg chg="add del mod ord">
          <ac:chgData name="Natasha Talevski" userId="d6e11cb9-f322-4b55-8697-8583fee17812" providerId="ADAL" clId="{3C205082-6418-3F4A-B0CC-7466714B9A6D}" dt="2025-07-24T00:50:03.420" v="557" actId="700"/>
          <ac:spMkLst>
            <pc:docMk/>
            <pc:sldMk cId="3820411759" sldId="361"/>
            <ac:spMk id="9" creationId="{7DAF3E26-B23F-D93D-526C-A62B006D5582}"/>
          </ac:spMkLst>
        </pc:spChg>
        <pc:spChg chg="add mod ord">
          <ac:chgData name="Natasha Talevski" userId="d6e11cb9-f322-4b55-8697-8583fee17812" providerId="ADAL" clId="{3C205082-6418-3F4A-B0CC-7466714B9A6D}" dt="2025-07-24T00:50:07.291" v="558"/>
          <ac:spMkLst>
            <pc:docMk/>
            <pc:sldMk cId="3820411759" sldId="361"/>
            <ac:spMk id="10" creationId="{07AD6036-3E57-3116-DF6B-4C64C539B050}"/>
          </ac:spMkLst>
        </pc:spChg>
        <pc:spChg chg="add mod ord">
          <ac:chgData name="Natasha Talevski" userId="d6e11cb9-f322-4b55-8697-8583fee17812" providerId="ADAL" clId="{3C205082-6418-3F4A-B0CC-7466714B9A6D}" dt="2025-07-24T00:50:12.983" v="560" actId="20577"/>
          <ac:spMkLst>
            <pc:docMk/>
            <pc:sldMk cId="3820411759" sldId="361"/>
            <ac:spMk id="11" creationId="{7440FFD5-4E9B-06A4-4570-B5FD3B65B01E}"/>
          </ac:spMkLst>
        </pc:spChg>
        <pc:spChg chg="add mod">
          <ac:chgData name="Natasha Talevski" userId="d6e11cb9-f322-4b55-8697-8583fee17812" providerId="ADAL" clId="{3C205082-6418-3F4A-B0CC-7466714B9A6D}" dt="2025-07-24T00:50:29.629" v="564" actId="1076"/>
          <ac:spMkLst>
            <pc:docMk/>
            <pc:sldMk cId="3820411759" sldId="361"/>
            <ac:spMk id="12" creationId="{8BB98A15-67F2-5D70-C71E-62706435A326}"/>
          </ac:spMkLst>
        </pc:spChg>
      </pc:sldChg>
      <pc:sldChg chg="addSp delSp modSp mod modClrScheme chgLayout">
        <pc:chgData name="Natasha Talevski" userId="d6e11cb9-f322-4b55-8697-8583fee17812" providerId="ADAL" clId="{3C205082-6418-3F4A-B0CC-7466714B9A6D}" dt="2025-07-24T00:15:49.577" v="226" actId="13244"/>
        <pc:sldMkLst>
          <pc:docMk/>
          <pc:sldMk cId="707406146" sldId="26375"/>
        </pc:sldMkLst>
        <pc:spChg chg="del">
          <ac:chgData name="Natasha Talevski" userId="d6e11cb9-f322-4b55-8697-8583fee17812" providerId="ADAL" clId="{3C205082-6418-3F4A-B0CC-7466714B9A6D}" dt="2025-07-24T00:13:36.119" v="197" actId="478"/>
          <ac:spMkLst>
            <pc:docMk/>
            <pc:sldMk cId="707406146" sldId="26375"/>
            <ac:spMk id="2" creationId="{E9B076CA-71E0-AD90-CD8E-813CE7213A40}"/>
          </ac:spMkLst>
        </pc:spChg>
        <pc:spChg chg="del">
          <ac:chgData name="Natasha Talevski" userId="d6e11cb9-f322-4b55-8697-8583fee17812" providerId="ADAL" clId="{3C205082-6418-3F4A-B0CC-7466714B9A6D}" dt="2025-07-24T00:13:36.119" v="197" actId="478"/>
          <ac:spMkLst>
            <pc:docMk/>
            <pc:sldMk cId="707406146" sldId="26375"/>
            <ac:spMk id="3" creationId="{88A900B1-5D10-73A2-A60A-BF18BBF6245B}"/>
          </ac:spMkLst>
        </pc:spChg>
        <pc:spChg chg="add del mod ord">
          <ac:chgData name="Natasha Talevski" userId="d6e11cb9-f322-4b55-8697-8583fee17812" providerId="ADAL" clId="{3C205082-6418-3F4A-B0CC-7466714B9A6D}" dt="2025-07-24T00:14:03.732" v="198" actId="700"/>
          <ac:spMkLst>
            <pc:docMk/>
            <pc:sldMk cId="707406146" sldId="26375"/>
            <ac:spMk id="4" creationId="{9BFE4D96-245B-AE53-424A-2DF5B66633C6}"/>
          </ac:spMkLst>
        </pc:spChg>
        <pc:spChg chg="del">
          <ac:chgData name="Natasha Talevski" userId="d6e11cb9-f322-4b55-8697-8583fee17812" providerId="ADAL" clId="{3C205082-6418-3F4A-B0CC-7466714B9A6D}" dt="2025-07-24T00:13:36.119" v="197" actId="478"/>
          <ac:spMkLst>
            <pc:docMk/>
            <pc:sldMk cId="707406146" sldId="26375"/>
            <ac:spMk id="6" creationId="{5C69B4ED-C190-0D50-D68B-A624ABE6A280}"/>
          </ac:spMkLst>
        </pc:spChg>
        <pc:spChg chg="add del mod">
          <ac:chgData name="Natasha Talevski" userId="d6e11cb9-f322-4b55-8697-8583fee17812" providerId="ADAL" clId="{3C205082-6418-3F4A-B0CC-7466714B9A6D}" dt="2025-07-24T00:14:03.732" v="198" actId="700"/>
          <ac:spMkLst>
            <pc:docMk/>
            <pc:sldMk cId="707406146" sldId="26375"/>
            <ac:spMk id="7" creationId="{6D76A5C3-0F18-DBC2-6EA1-3B12C193D482}"/>
          </ac:spMkLst>
        </pc:spChg>
        <pc:spChg chg="del">
          <ac:chgData name="Natasha Talevski" userId="d6e11cb9-f322-4b55-8697-8583fee17812" providerId="ADAL" clId="{3C205082-6418-3F4A-B0CC-7466714B9A6D}" dt="2025-07-24T00:13:36.119" v="197" actId="478"/>
          <ac:spMkLst>
            <pc:docMk/>
            <pc:sldMk cId="707406146" sldId="26375"/>
            <ac:spMk id="8" creationId="{D9C1C5BB-3771-F56A-20EA-EB68C055F45C}"/>
          </ac:spMkLst>
        </pc:spChg>
        <pc:spChg chg="add del mod">
          <ac:chgData name="Natasha Talevski" userId="d6e11cb9-f322-4b55-8697-8583fee17812" providerId="ADAL" clId="{3C205082-6418-3F4A-B0CC-7466714B9A6D}" dt="2025-07-24T00:14:03.732" v="198" actId="700"/>
          <ac:spMkLst>
            <pc:docMk/>
            <pc:sldMk cId="707406146" sldId="26375"/>
            <ac:spMk id="9" creationId="{8146CB76-21E0-BD8B-0EA9-95ABF86C6965}"/>
          </ac:spMkLst>
        </pc:spChg>
        <pc:spChg chg="add del mod ord">
          <ac:chgData name="Natasha Talevski" userId="d6e11cb9-f322-4b55-8697-8583fee17812" providerId="ADAL" clId="{3C205082-6418-3F4A-B0CC-7466714B9A6D}" dt="2025-07-24T00:14:03.732" v="198" actId="700"/>
          <ac:spMkLst>
            <pc:docMk/>
            <pc:sldMk cId="707406146" sldId="26375"/>
            <ac:spMk id="10" creationId="{E86B2829-2F7C-3643-3997-9E0FD33B1BB7}"/>
          </ac:spMkLst>
        </pc:spChg>
        <pc:spChg chg="del">
          <ac:chgData name="Natasha Talevski" userId="d6e11cb9-f322-4b55-8697-8583fee17812" providerId="ADAL" clId="{3C205082-6418-3F4A-B0CC-7466714B9A6D}" dt="2025-07-24T00:13:36.119" v="197" actId="478"/>
          <ac:spMkLst>
            <pc:docMk/>
            <pc:sldMk cId="707406146" sldId="26375"/>
            <ac:spMk id="11" creationId="{8AB28465-4426-3219-A502-F05DE62150C1}"/>
          </ac:spMkLst>
        </pc:spChg>
        <pc:spChg chg="add mod ord">
          <ac:chgData name="Natasha Talevski" userId="d6e11cb9-f322-4b55-8697-8583fee17812" providerId="ADAL" clId="{3C205082-6418-3F4A-B0CC-7466714B9A6D}" dt="2025-07-24T00:15:45.793" v="224" actId="13244"/>
          <ac:spMkLst>
            <pc:docMk/>
            <pc:sldMk cId="707406146" sldId="26375"/>
            <ac:spMk id="12" creationId="{49602422-31FD-F582-7518-762D074DF853}"/>
          </ac:spMkLst>
        </pc:spChg>
        <pc:spChg chg="add mod ord">
          <ac:chgData name="Natasha Talevski" userId="d6e11cb9-f322-4b55-8697-8583fee17812" providerId="ADAL" clId="{3C205082-6418-3F4A-B0CC-7466714B9A6D}" dt="2025-07-24T00:15:48.071" v="225" actId="13244"/>
          <ac:spMkLst>
            <pc:docMk/>
            <pc:sldMk cId="707406146" sldId="26375"/>
            <ac:spMk id="13" creationId="{B378E3B3-8829-B020-5F98-D1AB920C55EB}"/>
          </ac:spMkLst>
        </pc:spChg>
        <pc:spChg chg="add mod">
          <ac:chgData name="Natasha Talevski" userId="d6e11cb9-f322-4b55-8697-8583fee17812" providerId="ADAL" clId="{3C205082-6418-3F4A-B0CC-7466714B9A6D}" dt="2025-07-24T00:14:56.142" v="212" actId="962"/>
          <ac:spMkLst>
            <pc:docMk/>
            <pc:sldMk cId="707406146" sldId="26375"/>
            <ac:spMk id="15" creationId="{407D4C38-B2A6-B754-1EEE-3C904398DC83}"/>
          </ac:spMkLst>
        </pc:spChg>
        <pc:spChg chg="add mod ord">
          <ac:chgData name="Natasha Talevski" userId="d6e11cb9-f322-4b55-8697-8583fee17812" providerId="ADAL" clId="{3C205082-6418-3F4A-B0CC-7466714B9A6D}" dt="2025-07-24T00:15:49.577" v="226" actId="13244"/>
          <ac:spMkLst>
            <pc:docMk/>
            <pc:sldMk cId="707406146" sldId="26375"/>
            <ac:spMk id="17" creationId="{64E1C7EB-55D9-CBEE-119C-80105272F6B0}"/>
          </ac:spMkLst>
        </pc:spChg>
        <pc:picChg chg="del">
          <ac:chgData name="Natasha Talevski" userId="d6e11cb9-f322-4b55-8697-8583fee17812" providerId="ADAL" clId="{3C205082-6418-3F4A-B0CC-7466714B9A6D}" dt="2025-07-24T00:13:36.119" v="197" actId="478"/>
          <ac:picMkLst>
            <pc:docMk/>
            <pc:sldMk cId="707406146" sldId="26375"/>
            <ac:picMk id="5" creationId="{C7B3610E-8EA6-9632-CF50-4588DDC23CE0}"/>
          </ac:picMkLst>
        </pc:picChg>
        <pc:picChg chg="add del mod">
          <ac:chgData name="Natasha Talevski" userId="d6e11cb9-f322-4b55-8697-8583fee17812" providerId="ADAL" clId="{3C205082-6418-3F4A-B0CC-7466714B9A6D}" dt="2025-07-24T00:14:33.498" v="207" actId="478"/>
          <ac:picMkLst>
            <pc:docMk/>
            <pc:sldMk cId="707406146" sldId="26375"/>
            <ac:picMk id="14" creationId="{F34CFDF0-7497-097A-0C56-C679D069664A}"/>
          </ac:picMkLst>
        </pc:picChg>
        <pc:picChg chg="add mod modCrop">
          <ac:chgData name="Natasha Talevski" userId="d6e11cb9-f322-4b55-8697-8583fee17812" providerId="ADAL" clId="{3C205082-6418-3F4A-B0CC-7466714B9A6D}" dt="2025-07-24T00:14:56.142" v="212" actId="962"/>
          <ac:picMkLst>
            <pc:docMk/>
            <pc:sldMk cId="707406146" sldId="26375"/>
            <ac:picMk id="16" creationId="{29C3D626-76A2-E88F-75F8-7C989EEEE549}"/>
          </ac:picMkLst>
        </pc:picChg>
      </pc:sldChg>
      <pc:sldChg chg="addSp delSp modSp mod">
        <pc:chgData name="Natasha Talevski" userId="d6e11cb9-f322-4b55-8697-8583fee17812" providerId="ADAL" clId="{3C205082-6418-3F4A-B0CC-7466714B9A6D}" dt="2025-07-23T23:17:37.928" v="5" actId="962"/>
        <pc:sldMkLst>
          <pc:docMk/>
          <pc:sldMk cId="3977060110" sldId="26381"/>
        </pc:sldMkLst>
        <pc:spChg chg="mod">
          <ac:chgData name="Natasha Talevski" userId="d6e11cb9-f322-4b55-8697-8583fee17812" providerId="ADAL" clId="{3C205082-6418-3F4A-B0CC-7466714B9A6D}" dt="2025-07-23T23:17:37.928" v="5" actId="962"/>
          <ac:spMkLst>
            <pc:docMk/>
            <pc:sldMk cId="3977060110" sldId="26381"/>
            <ac:spMk id="2" creationId="{CD087911-6789-4356-F538-4C4ABF1219E6}"/>
          </ac:spMkLst>
        </pc:spChg>
        <pc:spChg chg="ord">
          <ac:chgData name="Natasha Talevski" userId="d6e11cb9-f322-4b55-8697-8583fee17812" providerId="ADAL" clId="{3C205082-6418-3F4A-B0CC-7466714B9A6D}" dt="2025-07-23T23:17:27.579" v="2" actId="13244"/>
          <ac:spMkLst>
            <pc:docMk/>
            <pc:sldMk cId="3977060110" sldId="26381"/>
            <ac:spMk id="3" creationId="{9D998069-8808-F7B7-147A-0D45AF051C4E}"/>
          </ac:spMkLst>
        </pc:spChg>
        <pc:spChg chg="del">
          <ac:chgData name="Natasha Talevski" userId="d6e11cb9-f322-4b55-8697-8583fee17812" providerId="ADAL" clId="{3C205082-6418-3F4A-B0CC-7466714B9A6D}" dt="2025-07-23T23:16:48.515" v="0" actId="478"/>
          <ac:spMkLst>
            <pc:docMk/>
            <pc:sldMk cId="3977060110" sldId="26381"/>
            <ac:spMk id="5" creationId="{2B575633-A51E-476B-63C5-AC9702A2E10F}"/>
          </ac:spMkLst>
        </pc:spChg>
        <pc:spChg chg="mod">
          <ac:chgData name="Natasha Talevski" userId="d6e11cb9-f322-4b55-8697-8583fee17812" providerId="ADAL" clId="{3C205082-6418-3F4A-B0CC-7466714B9A6D}" dt="2025-07-23T23:17:33.254" v="4" actId="1076"/>
          <ac:spMkLst>
            <pc:docMk/>
            <pc:sldMk cId="3977060110" sldId="26381"/>
            <ac:spMk id="7" creationId="{41E659CE-3503-CAAB-868D-643BC7328B29}"/>
          </ac:spMkLst>
        </pc:spChg>
        <pc:spChg chg="add del mod">
          <ac:chgData name="Natasha Talevski" userId="d6e11cb9-f322-4b55-8697-8583fee17812" providerId="ADAL" clId="{3C205082-6418-3F4A-B0CC-7466714B9A6D}" dt="2025-07-23T23:16:50.468" v="1" actId="478"/>
          <ac:spMkLst>
            <pc:docMk/>
            <pc:sldMk cId="3977060110" sldId="26381"/>
            <ac:spMk id="10" creationId="{BB32E9F5-A2EE-3D0A-1C10-BCCE601D46A3}"/>
          </ac:spMkLst>
        </pc:spChg>
      </pc:sldChg>
      <pc:sldChg chg="addSp modSp mod">
        <pc:chgData name="Natasha Talevski" userId="d6e11cb9-f322-4b55-8697-8583fee17812" providerId="ADAL" clId="{3C205082-6418-3F4A-B0CC-7466714B9A6D}" dt="2025-07-23T23:27:13.382" v="119" actId="14429"/>
        <pc:sldMkLst>
          <pc:docMk/>
          <pc:sldMk cId="1447528204" sldId="26386"/>
        </pc:sldMkLst>
        <pc:spChg chg="ord">
          <ac:chgData name="Natasha Talevski" userId="d6e11cb9-f322-4b55-8697-8583fee17812" providerId="ADAL" clId="{3C205082-6418-3F4A-B0CC-7466714B9A6D}" dt="2025-07-23T23:26:31.420" v="105" actId="13244"/>
          <ac:spMkLst>
            <pc:docMk/>
            <pc:sldMk cId="1447528204" sldId="26386"/>
            <ac:spMk id="2" creationId="{442089B0-B9B7-B171-D833-3B55372D4ADB}"/>
          </ac:spMkLst>
        </pc:spChg>
        <pc:spChg chg="ord">
          <ac:chgData name="Natasha Talevski" userId="d6e11cb9-f322-4b55-8697-8583fee17812" providerId="ADAL" clId="{3C205082-6418-3F4A-B0CC-7466714B9A6D}" dt="2025-07-23T23:26:23.515" v="104" actId="13244"/>
          <ac:spMkLst>
            <pc:docMk/>
            <pc:sldMk cId="1447528204" sldId="26386"/>
            <ac:spMk id="3" creationId="{A043208B-6BF2-C65E-D4AF-ECD978662E75}"/>
          </ac:spMkLst>
        </pc:spChg>
        <pc:spChg chg="mod modVis">
          <ac:chgData name="Natasha Talevski" userId="d6e11cb9-f322-4b55-8697-8583fee17812" providerId="ADAL" clId="{3C205082-6418-3F4A-B0CC-7466714B9A6D}" dt="2025-07-23T23:27:10.450" v="117" actId="962"/>
          <ac:spMkLst>
            <pc:docMk/>
            <pc:sldMk cId="1447528204" sldId="26386"/>
            <ac:spMk id="4" creationId="{B2F3C6A1-3F2E-1BE6-7182-F224BC265587}"/>
          </ac:spMkLst>
        </pc:spChg>
        <pc:spChg chg="mod modVis">
          <ac:chgData name="Natasha Talevski" userId="d6e11cb9-f322-4b55-8697-8583fee17812" providerId="ADAL" clId="{3C205082-6418-3F4A-B0CC-7466714B9A6D}" dt="2025-07-23T23:27:13.382" v="119" actId="14429"/>
          <ac:spMkLst>
            <pc:docMk/>
            <pc:sldMk cId="1447528204" sldId="26386"/>
            <ac:spMk id="40" creationId="{407D636A-5897-673F-FD31-EE27AAB7F3C7}"/>
          </ac:spMkLst>
        </pc:spChg>
        <pc:grpChg chg="add mod">
          <ac:chgData name="Natasha Talevski" userId="d6e11cb9-f322-4b55-8697-8583fee17812" providerId="ADAL" clId="{3C205082-6418-3F4A-B0CC-7466714B9A6D}" dt="2025-07-23T23:26:03.973" v="98" actId="962"/>
          <ac:grpSpMkLst>
            <pc:docMk/>
            <pc:sldMk cId="1447528204" sldId="26386"/>
            <ac:grpSpMk id="5" creationId="{33884895-5155-A294-D432-2F1168BA44A7}"/>
          </ac:grpSpMkLst>
        </pc:grpChg>
        <pc:grpChg chg="add mod">
          <ac:chgData name="Natasha Talevski" userId="d6e11cb9-f322-4b55-8697-8583fee17812" providerId="ADAL" clId="{3C205082-6418-3F4A-B0CC-7466714B9A6D}" dt="2025-07-23T23:26:12.307" v="100" actId="962"/>
          <ac:grpSpMkLst>
            <pc:docMk/>
            <pc:sldMk cId="1447528204" sldId="26386"/>
            <ac:grpSpMk id="7" creationId="{E449C01A-0976-1968-CB91-2539CC834B7B}"/>
          </ac:grpSpMkLst>
        </pc:grpChg>
        <pc:cxnChg chg="mod">
          <ac:chgData name="Natasha Talevski" userId="d6e11cb9-f322-4b55-8697-8583fee17812" providerId="ADAL" clId="{3C205082-6418-3F4A-B0CC-7466714B9A6D}" dt="2025-07-23T23:26:46.685" v="108" actId="1076"/>
          <ac:cxnSpMkLst>
            <pc:docMk/>
            <pc:sldMk cId="1447528204" sldId="26386"/>
            <ac:cxnSpMk id="34" creationId="{6241178A-8250-2EB4-990C-5E5C190B57EF}"/>
          </ac:cxnSpMkLst>
        </pc:cxnChg>
        <pc:cxnChg chg="mod">
          <ac:chgData name="Natasha Talevski" userId="d6e11cb9-f322-4b55-8697-8583fee17812" providerId="ADAL" clId="{3C205082-6418-3F4A-B0CC-7466714B9A6D}" dt="2025-07-23T23:26:46.685" v="108" actId="1076"/>
          <ac:cxnSpMkLst>
            <pc:docMk/>
            <pc:sldMk cId="1447528204" sldId="26386"/>
            <ac:cxnSpMk id="35" creationId="{F5AEAD7C-EBDE-0F6D-747A-69E22D2A29DE}"/>
          </ac:cxnSpMkLst>
        </pc:cxnChg>
        <pc:cxnChg chg="mod">
          <ac:chgData name="Natasha Talevski" userId="d6e11cb9-f322-4b55-8697-8583fee17812" providerId="ADAL" clId="{3C205082-6418-3F4A-B0CC-7466714B9A6D}" dt="2025-07-23T23:26:46.685" v="108" actId="1076"/>
          <ac:cxnSpMkLst>
            <pc:docMk/>
            <pc:sldMk cId="1447528204" sldId="26386"/>
            <ac:cxnSpMk id="37" creationId="{66A531BB-70E7-53AD-650E-EC53ED879874}"/>
          </ac:cxnSpMkLst>
        </pc:cxnChg>
      </pc:sldChg>
      <pc:sldChg chg="modSp mod">
        <pc:chgData name="Natasha Talevski" userId="d6e11cb9-f322-4b55-8697-8583fee17812" providerId="ADAL" clId="{3C205082-6418-3F4A-B0CC-7466714B9A6D}" dt="2025-07-23T23:21:05.183" v="59" actId="962"/>
        <pc:sldMkLst>
          <pc:docMk/>
          <pc:sldMk cId="61420684" sldId="26387"/>
        </pc:sldMkLst>
        <pc:spChg chg="mod">
          <ac:chgData name="Natasha Talevski" userId="d6e11cb9-f322-4b55-8697-8583fee17812" providerId="ADAL" clId="{3C205082-6418-3F4A-B0CC-7466714B9A6D}" dt="2025-07-23T23:19:55.661" v="39" actId="962"/>
          <ac:spMkLst>
            <pc:docMk/>
            <pc:sldMk cId="61420684" sldId="26387"/>
            <ac:spMk id="2" creationId="{A4070155-F260-7BBF-5A58-0C4E16363B7B}"/>
          </ac:spMkLst>
        </pc:spChg>
        <pc:spChg chg="ord">
          <ac:chgData name="Natasha Talevski" userId="d6e11cb9-f322-4b55-8697-8583fee17812" providerId="ADAL" clId="{3C205082-6418-3F4A-B0CC-7466714B9A6D}" dt="2025-07-23T23:20:39.991" v="55" actId="13244"/>
          <ac:spMkLst>
            <pc:docMk/>
            <pc:sldMk cId="61420684" sldId="26387"/>
            <ac:spMk id="3" creationId="{86D91289-EFA1-2A0B-F525-10593DC34D0E}"/>
          </ac:spMkLst>
        </pc:spChg>
        <pc:spChg chg="mod ord">
          <ac:chgData name="Natasha Talevski" userId="d6e11cb9-f322-4b55-8697-8583fee17812" providerId="ADAL" clId="{3C205082-6418-3F4A-B0CC-7466714B9A6D}" dt="2025-07-23T23:20:32.914" v="51" actId="167"/>
          <ac:spMkLst>
            <pc:docMk/>
            <pc:sldMk cId="61420684" sldId="26387"/>
            <ac:spMk id="5" creationId="{B9D6B4E5-9E93-B797-C630-047A8AA7C573}"/>
          </ac:spMkLst>
        </pc:spChg>
        <pc:spChg chg="mod ord">
          <ac:chgData name="Natasha Talevski" userId="d6e11cb9-f322-4b55-8697-8583fee17812" providerId="ADAL" clId="{3C205082-6418-3F4A-B0CC-7466714B9A6D}" dt="2025-07-23T23:20:46.650" v="56" actId="13244"/>
          <ac:spMkLst>
            <pc:docMk/>
            <pc:sldMk cId="61420684" sldId="26387"/>
            <ac:spMk id="6" creationId="{155B17CE-58EE-4032-EBBD-41AA0AD38601}"/>
          </ac:spMkLst>
        </pc:spChg>
        <pc:spChg chg="mod">
          <ac:chgData name="Natasha Talevski" userId="d6e11cb9-f322-4b55-8697-8583fee17812" providerId="ADAL" clId="{3C205082-6418-3F4A-B0CC-7466714B9A6D}" dt="2025-07-23T23:20:32.914" v="51" actId="167"/>
          <ac:spMkLst>
            <pc:docMk/>
            <pc:sldMk cId="61420684" sldId="26387"/>
            <ac:spMk id="7" creationId="{ACE9AFB6-504F-E966-D3E6-0982C9D9B403}"/>
          </ac:spMkLst>
        </pc:spChg>
        <pc:spChg chg="ord">
          <ac:chgData name="Natasha Talevski" userId="d6e11cb9-f322-4b55-8697-8583fee17812" providerId="ADAL" clId="{3C205082-6418-3F4A-B0CC-7466714B9A6D}" dt="2025-07-23T23:19:45.766" v="37" actId="13244"/>
          <ac:spMkLst>
            <pc:docMk/>
            <pc:sldMk cId="61420684" sldId="26387"/>
            <ac:spMk id="8" creationId="{EAA24362-2F3E-5787-7000-91A7ADFA07E0}"/>
          </ac:spMkLst>
        </pc:spChg>
        <pc:spChg chg="mod">
          <ac:chgData name="Natasha Talevski" userId="d6e11cb9-f322-4b55-8697-8583fee17812" providerId="ADAL" clId="{3C205082-6418-3F4A-B0CC-7466714B9A6D}" dt="2025-07-23T23:20:36.359" v="54" actId="167"/>
          <ac:spMkLst>
            <pc:docMk/>
            <pc:sldMk cId="61420684" sldId="26387"/>
            <ac:spMk id="9" creationId="{654479C0-7B02-5005-0AF7-67C0EE900317}"/>
          </ac:spMkLst>
        </pc:spChg>
        <pc:spChg chg="mod ord">
          <ac:chgData name="Natasha Talevski" userId="d6e11cb9-f322-4b55-8697-8583fee17812" providerId="ADAL" clId="{3C205082-6418-3F4A-B0CC-7466714B9A6D}" dt="2025-07-23T23:20:50.887" v="57" actId="13244"/>
          <ac:spMkLst>
            <pc:docMk/>
            <pc:sldMk cId="61420684" sldId="26387"/>
            <ac:spMk id="10" creationId="{2CCF9001-759D-8324-2DF9-1254DE857686}"/>
          </ac:spMkLst>
        </pc:spChg>
        <pc:spChg chg="mod">
          <ac:chgData name="Natasha Talevski" userId="d6e11cb9-f322-4b55-8697-8583fee17812" providerId="ADAL" clId="{3C205082-6418-3F4A-B0CC-7466714B9A6D}" dt="2025-07-23T23:20:36.359" v="54" actId="167"/>
          <ac:spMkLst>
            <pc:docMk/>
            <pc:sldMk cId="61420684" sldId="26387"/>
            <ac:spMk id="11" creationId="{A70112CF-B458-EE21-D197-F749A960826E}"/>
          </ac:spMkLst>
        </pc:spChg>
        <pc:spChg chg="mod ord">
          <ac:chgData name="Natasha Talevski" userId="d6e11cb9-f322-4b55-8697-8583fee17812" providerId="ADAL" clId="{3C205082-6418-3F4A-B0CC-7466714B9A6D}" dt="2025-07-23T23:20:53.976" v="58" actId="13244"/>
          <ac:spMkLst>
            <pc:docMk/>
            <pc:sldMk cId="61420684" sldId="26387"/>
            <ac:spMk id="12" creationId="{33005813-EAC2-1551-6AB4-22EBA739B63E}"/>
          </ac:spMkLst>
        </pc:spChg>
        <pc:spChg chg="mod">
          <ac:chgData name="Natasha Talevski" userId="d6e11cb9-f322-4b55-8697-8583fee17812" providerId="ADAL" clId="{3C205082-6418-3F4A-B0CC-7466714B9A6D}" dt="2025-07-23T23:21:05.183" v="59" actId="962"/>
          <ac:spMkLst>
            <pc:docMk/>
            <pc:sldMk cId="61420684" sldId="26387"/>
            <ac:spMk id="13" creationId="{A62C944F-23E5-C8E7-9836-BD34D0F59ABD}"/>
          </ac:spMkLst>
        </pc:spChg>
        <pc:spChg chg="ord">
          <ac:chgData name="Natasha Talevski" userId="d6e11cb9-f322-4b55-8697-8583fee17812" providerId="ADAL" clId="{3C205082-6418-3F4A-B0CC-7466714B9A6D}" dt="2025-07-23T23:20:27.020" v="48" actId="13244"/>
          <ac:spMkLst>
            <pc:docMk/>
            <pc:sldMk cId="61420684" sldId="26387"/>
            <ac:spMk id="14" creationId="{5839A77F-3456-77D9-817C-2DE6B6AB4595}"/>
          </ac:spMkLst>
        </pc:spChg>
      </pc:sldChg>
      <pc:sldChg chg="addSp modSp mod">
        <pc:chgData name="Natasha Talevski" userId="d6e11cb9-f322-4b55-8697-8583fee17812" providerId="ADAL" clId="{3C205082-6418-3F4A-B0CC-7466714B9A6D}" dt="2025-07-23T23:29:04.003" v="158" actId="962"/>
        <pc:sldMkLst>
          <pc:docMk/>
          <pc:sldMk cId="3368890121" sldId="26391"/>
        </pc:sldMkLst>
        <pc:spChg chg="ord">
          <ac:chgData name="Natasha Talevski" userId="d6e11cb9-f322-4b55-8697-8583fee17812" providerId="ADAL" clId="{3C205082-6418-3F4A-B0CC-7466714B9A6D}" dt="2025-07-23T23:28:16.541" v="122" actId="13244"/>
          <ac:spMkLst>
            <pc:docMk/>
            <pc:sldMk cId="3368890121" sldId="26391"/>
            <ac:spMk id="2" creationId="{DEEC3785-2D83-C31F-CCD2-1FEB61AE3982}"/>
          </ac:spMkLst>
        </pc:spChg>
        <pc:spChg chg="ord">
          <ac:chgData name="Natasha Talevski" userId="d6e11cb9-f322-4b55-8697-8583fee17812" providerId="ADAL" clId="{3C205082-6418-3F4A-B0CC-7466714B9A6D}" dt="2025-07-23T23:28:14.961" v="121" actId="13244"/>
          <ac:spMkLst>
            <pc:docMk/>
            <pc:sldMk cId="3368890121" sldId="26391"/>
            <ac:spMk id="3" creationId="{0CAE960D-9C2D-2ABE-4C84-4B30CC887790}"/>
          </ac:spMkLst>
        </pc:spChg>
        <pc:grpChg chg="add mod">
          <ac:chgData name="Natasha Talevski" userId="d6e11cb9-f322-4b55-8697-8583fee17812" providerId="ADAL" clId="{3C205082-6418-3F4A-B0CC-7466714B9A6D}" dt="2025-07-23T23:29:04.003" v="158" actId="962"/>
          <ac:grpSpMkLst>
            <pc:docMk/>
            <pc:sldMk cId="3368890121" sldId="26391"/>
            <ac:grpSpMk id="4" creationId="{DF83BFBF-A5F3-1422-24BF-DC2B753B6768}"/>
          </ac:grpSpMkLst>
        </pc:grpChg>
      </pc:sldChg>
      <pc:sldChg chg="addSp delSp modSp mod modClrScheme chgLayout">
        <pc:chgData name="Natasha Talevski" userId="d6e11cb9-f322-4b55-8697-8583fee17812" providerId="ADAL" clId="{3C205082-6418-3F4A-B0CC-7466714B9A6D}" dt="2025-07-24T00:17:38.611" v="269" actId="962"/>
        <pc:sldMkLst>
          <pc:docMk/>
          <pc:sldMk cId="758530773" sldId="26394"/>
        </pc:sldMkLst>
        <pc:spChg chg="del">
          <ac:chgData name="Natasha Talevski" userId="d6e11cb9-f322-4b55-8697-8583fee17812" providerId="ADAL" clId="{3C205082-6418-3F4A-B0CC-7466714B9A6D}" dt="2025-07-24T00:16:05.435" v="230" actId="478"/>
          <ac:spMkLst>
            <pc:docMk/>
            <pc:sldMk cId="758530773" sldId="26394"/>
            <ac:spMk id="3" creationId="{45C1DB67-A5AE-9324-BE83-C07D1AFAE8B6}"/>
          </ac:spMkLst>
        </pc:spChg>
        <pc:spChg chg="add del mod ord">
          <ac:chgData name="Natasha Talevski" userId="d6e11cb9-f322-4b55-8697-8583fee17812" providerId="ADAL" clId="{3C205082-6418-3F4A-B0CC-7466714B9A6D}" dt="2025-07-24T00:16:08.275" v="231" actId="700"/>
          <ac:spMkLst>
            <pc:docMk/>
            <pc:sldMk cId="758530773" sldId="26394"/>
            <ac:spMk id="4" creationId="{954DB274-2F87-5BD2-D017-42FB1D082632}"/>
          </ac:spMkLst>
        </pc:spChg>
        <pc:spChg chg="del">
          <ac:chgData name="Natasha Talevski" userId="d6e11cb9-f322-4b55-8697-8583fee17812" providerId="ADAL" clId="{3C205082-6418-3F4A-B0CC-7466714B9A6D}" dt="2025-07-24T00:16:05.435" v="230" actId="478"/>
          <ac:spMkLst>
            <pc:docMk/>
            <pc:sldMk cId="758530773" sldId="26394"/>
            <ac:spMk id="5" creationId="{3E93F5BA-234B-1CB1-7780-F208244763EA}"/>
          </ac:spMkLst>
        </pc:spChg>
        <pc:spChg chg="add del mod">
          <ac:chgData name="Natasha Talevski" userId="d6e11cb9-f322-4b55-8697-8583fee17812" providerId="ADAL" clId="{3C205082-6418-3F4A-B0CC-7466714B9A6D}" dt="2025-07-24T00:16:08.275" v="231" actId="700"/>
          <ac:spMkLst>
            <pc:docMk/>
            <pc:sldMk cId="758530773" sldId="26394"/>
            <ac:spMk id="7" creationId="{2142901B-A249-EF61-B253-5F70BFC508D3}"/>
          </ac:spMkLst>
        </pc:spChg>
        <pc:spChg chg="add del mod ord">
          <ac:chgData name="Natasha Talevski" userId="d6e11cb9-f322-4b55-8697-8583fee17812" providerId="ADAL" clId="{3C205082-6418-3F4A-B0CC-7466714B9A6D}" dt="2025-07-24T00:16:08.275" v="231" actId="700"/>
          <ac:spMkLst>
            <pc:docMk/>
            <pc:sldMk cId="758530773" sldId="26394"/>
            <ac:spMk id="9" creationId="{60D54FEA-46A2-6AFA-E0EA-85DB073EBF8F}"/>
          </ac:spMkLst>
        </pc:spChg>
        <pc:spChg chg="add mod ord">
          <ac:chgData name="Natasha Talevski" userId="d6e11cb9-f322-4b55-8697-8583fee17812" providerId="ADAL" clId="{3C205082-6418-3F4A-B0CC-7466714B9A6D}" dt="2025-07-24T00:16:13.012" v="232"/>
          <ac:spMkLst>
            <pc:docMk/>
            <pc:sldMk cId="758530773" sldId="26394"/>
            <ac:spMk id="10" creationId="{17D67D81-94FC-61A6-6DD5-B3015A69C594}"/>
          </ac:spMkLst>
        </pc:spChg>
        <pc:spChg chg="del">
          <ac:chgData name="Natasha Talevski" userId="d6e11cb9-f322-4b55-8697-8583fee17812" providerId="ADAL" clId="{3C205082-6418-3F4A-B0CC-7466714B9A6D}" dt="2025-07-24T00:16:05.435" v="230" actId="478"/>
          <ac:spMkLst>
            <pc:docMk/>
            <pc:sldMk cId="758530773" sldId="26394"/>
            <ac:spMk id="11" creationId="{9B6F0381-FE5B-48F7-2F00-D0F518B36AE3}"/>
          </ac:spMkLst>
        </pc:spChg>
        <pc:spChg chg="del">
          <ac:chgData name="Natasha Talevski" userId="d6e11cb9-f322-4b55-8697-8583fee17812" providerId="ADAL" clId="{3C205082-6418-3F4A-B0CC-7466714B9A6D}" dt="2025-07-24T00:16:05.435" v="230" actId="478"/>
          <ac:spMkLst>
            <pc:docMk/>
            <pc:sldMk cId="758530773" sldId="26394"/>
            <ac:spMk id="12" creationId="{375B8558-AA95-86CA-E603-4B9C9303DA3D}"/>
          </ac:spMkLst>
        </pc:spChg>
        <pc:spChg chg="del">
          <ac:chgData name="Natasha Talevski" userId="d6e11cb9-f322-4b55-8697-8583fee17812" providerId="ADAL" clId="{3C205082-6418-3F4A-B0CC-7466714B9A6D}" dt="2025-07-24T00:16:05.435" v="230" actId="478"/>
          <ac:spMkLst>
            <pc:docMk/>
            <pc:sldMk cId="758530773" sldId="26394"/>
            <ac:spMk id="13" creationId="{9835E1F0-2FF4-2B5E-2135-AB287F208BD3}"/>
          </ac:spMkLst>
        </pc:spChg>
        <pc:spChg chg="add del mod ord">
          <ac:chgData name="Natasha Talevski" userId="d6e11cb9-f322-4b55-8697-8583fee17812" providerId="ADAL" clId="{3C205082-6418-3F4A-B0CC-7466714B9A6D}" dt="2025-07-24T00:16:28.657" v="235" actId="478"/>
          <ac:spMkLst>
            <pc:docMk/>
            <pc:sldMk cId="758530773" sldId="26394"/>
            <ac:spMk id="14" creationId="{12303789-0BA2-BC5C-6F9C-61B166AE5450}"/>
          </ac:spMkLst>
        </pc:spChg>
        <pc:spChg chg="add mod ord">
          <ac:chgData name="Natasha Talevski" userId="d6e11cb9-f322-4b55-8697-8583fee17812" providerId="ADAL" clId="{3C205082-6418-3F4A-B0CC-7466714B9A6D}" dt="2025-07-24T00:16:25.165" v="234" actId="20577"/>
          <ac:spMkLst>
            <pc:docMk/>
            <pc:sldMk cId="758530773" sldId="26394"/>
            <ac:spMk id="15" creationId="{26B34C11-6123-414A-7B0C-7FD4EAAA3C65}"/>
          </ac:spMkLst>
        </pc:spChg>
        <pc:spChg chg="add mod">
          <ac:chgData name="Natasha Talevski" userId="d6e11cb9-f322-4b55-8697-8583fee17812" providerId="ADAL" clId="{3C205082-6418-3F4A-B0CC-7466714B9A6D}" dt="2025-07-24T00:17:17.029" v="266" actId="3064"/>
          <ac:spMkLst>
            <pc:docMk/>
            <pc:sldMk cId="758530773" sldId="26394"/>
            <ac:spMk id="16" creationId="{96556BB2-5A7D-DA19-01E2-BCE9F2938DF4}"/>
          </ac:spMkLst>
        </pc:spChg>
        <pc:spChg chg="add mod">
          <ac:chgData name="Natasha Talevski" userId="d6e11cb9-f322-4b55-8697-8583fee17812" providerId="ADAL" clId="{3C205082-6418-3F4A-B0CC-7466714B9A6D}" dt="2025-07-24T00:17:38.611" v="269" actId="962"/>
          <ac:spMkLst>
            <pc:docMk/>
            <pc:sldMk cId="758530773" sldId="26394"/>
            <ac:spMk id="17" creationId="{E898628C-B2FF-FEDE-739A-C0F0966BE846}"/>
          </ac:spMkLst>
        </pc:spChg>
      </pc:sldChg>
      <pc:sldChg chg="addSp delSp modSp mod modClrScheme chgLayout">
        <pc:chgData name="Natasha Talevski" userId="d6e11cb9-f322-4b55-8697-8583fee17812" providerId="ADAL" clId="{3C205082-6418-3F4A-B0CC-7466714B9A6D}" dt="2025-07-24T00:23:03.844" v="326"/>
        <pc:sldMkLst>
          <pc:docMk/>
          <pc:sldMk cId="3449910035" sldId="26395"/>
        </pc:sldMkLst>
        <pc:spChg chg="del mod ord">
          <ac:chgData name="Natasha Talevski" userId="d6e11cb9-f322-4b55-8697-8583fee17812" providerId="ADAL" clId="{3C205082-6418-3F4A-B0CC-7466714B9A6D}" dt="2025-07-24T00:18:01.554" v="273" actId="478"/>
          <ac:spMkLst>
            <pc:docMk/>
            <pc:sldMk cId="3449910035" sldId="26395"/>
            <ac:spMk id="2" creationId="{FE183BD0-F877-461E-CFCF-31C8D9B9A8D9}"/>
          </ac:spMkLst>
        </pc:spChg>
        <pc:spChg chg="del mod ord">
          <ac:chgData name="Natasha Talevski" userId="d6e11cb9-f322-4b55-8697-8583fee17812" providerId="ADAL" clId="{3C205082-6418-3F4A-B0CC-7466714B9A6D}" dt="2025-07-24T00:18:01.554" v="273" actId="478"/>
          <ac:spMkLst>
            <pc:docMk/>
            <pc:sldMk cId="3449910035" sldId="26395"/>
            <ac:spMk id="3" creationId="{E5AA1777-001A-E30B-E1CA-0FF121EF9C80}"/>
          </ac:spMkLst>
        </pc:spChg>
        <pc:spChg chg="del mod ord">
          <ac:chgData name="Natasha Talevski" userId="d6e11cb9-f322-4b55-8697-8583fee17812" providerId="ADAL" clId="{3C205082-6418-3F4A-B0CC-7466714B9A6D}" dt="2025-07-24T00:18:01.554" v="273" actId="478"/>
          <ac:spMkLst>
            <pc:docMk/>
            <pc:sldMk cId="3449910035" sldId="26395"/>
            <ac:spMk id="4" creationId="{8A48AA40-5C33-30D9-4A76-699E9087584B}"/>
          </ac:spMkLst>
        </pc:spChg>
        <pc:spChg chg="del mod ord">
          <ac:chgData name="Natasha Talevski" userId="d6e11cb9-f322-4b55-8697-8583fee17812" providerId="ADAL" clId="{3C205082-6418-3F4A-B0CC-7466714B9A6D}" dt="2025-07-24T00:18:01.554" v="273" actId="478"/>
          <ac:spMkLst>
            <pc:docMk/>
            <pc:sldMk cId="3449910035" sldId="26395"/>
            <ac:spMk id="5" creationId="{4AA6EB96-1761-1E15-349F-3D41A7F89EBA}"/>
          </ac:spMkLst>
        </pc:spChg>
        <pc:spChg chg="add del mod">
          <ac:chgData name="Natasha Talevski" userId="d6e11cb9-f322-4b55-8697-8583fee17812" providerId="ADAL" clId="{3C205082-6418-3F4A-B0CC-7466714B9A6D}" dt="2025-07-24T00:18:02.921" v="274" actId="6264"/>
          <ac:spMkLst>
            <pc:docMk/>
            <pc:sldMk cId="3449910035" sldId="26395"/>
            <ac:spMk id="7" creationId="{6A67D2A8-6BAC-8BA0-D6BD-08411E61AC7C}"/>
          </ac:spMkLst>
        </pc:spChg>
        <pc:spChg chg="del">
          <ac:chgData name="Natasha Talevski" userId="d6e11cb9-f322-4b55-8697-8583fee17812" providerId="ADAL" clId="{3C205082-6418-3F4A-B0CC-7466714B9A6D}" dt="2025-07-24T00:18:01.554" v="273" actId="478"/>
          <ac:spMkLst>
            <pc:docMk/>
            <pc:sldMk cId="3449910035" sldId="26395"/>
            <ac:spMk id="9" creationId="{74ACD03A-FB9D-CD44-1DE6-F05360FE6F83}"/>
          </ac:spMkLst>
        </pc:spChg>
        <pc:spChg chg="add del mod">
          <ac:chgData name="Natasha Talevski" userId="d6e11cb9-f322-4b55-8697-8583fee17812" providerId="ADAL" clId="{3C205082-6418-3F4A-B0CC-7466714B9A6D}" dt="2025-07-24T00:18:02.921" v="274" actId="6264"/>
          <ac:spMkLst>
            <pc:docMk/>
            <pc:sldMk cId="3449910035" sldId="26395"/>
            <ac:spMk id="10" creationId="{10079C99-6136-547D-C5A9-3662D9A8D718}"/>
          </ac:spMkLst>
        </pc:spChg>
        <pc:spChg chg="add mod ord">
          <ac:chgData name="Natasha Talevski" userId="d6e11cb9-f322-4b55-8697-8583fee17812" providerId="ADAL" clId="{3C205082-6418-3F4A-B0CC-7466714B9A6D}" dt="2025-07-24T00:18:07.606" v="277"/>
          <ac:spMkLst>
            <pc:docMk/>
            <pc:sldMk cId="3449910035" sldId="26395"/>
            <ac:spMk id="11" creationId="{51E9E244-96C2-0F28-C222-59CBE84DF2CC}"/>
          </ac:spMkLst>
        </pc:spChg>
        <pc:spChg chg="del">
          <ac:chgData name="Natasha Talevski" userId="d6e11cb9-f322-4b55-8697-8583fee17812" providerId="ADAL" clId="{3C205082-6418-3F4A-B0CC-7466714B9A6D}" dt="2025-07-24T00:18:01.554" v="273" actId="478"/>
          <ac:spMkLst>
            <pc:docMk/>
            <pc:sldMk cId="3449910035" sldId="26395"/>
            <ac:spMk id="12" creationId="{4D248EB6-B318-05DF-64DF-DC018F782DB5}"/>
          </ac:spMkLst>
        </pc:spChg>
        <pc:spChg chg="add mod ord">
          <ac:chgData name="Natasha Talevski" userId="d6e11cb9-f322-4b55-8697-8583fee17812" providerId="ADAL" clId="{3C205082-6418-3F4A-B0CC-7466714B9A6D}" dt="2025-07-24T00:18:13.483" v="279" actId="20577"/>
          <ac:spMkLst>
            <pc:docMk/>
            <pc:sldMk cId="3449910035" sldId="26395"/>
            <ac:spMk id="13" creationId="{23844FDB-9E5A-AAF7-922E-A78D19AA8DEA}"/>
          </ac:spMkLst>
        </pc:spChg>
        <pc:spChg chg="add mod">
          <ac:chgData name="Natasha Talevski" userId="d6e11cb9-f322-4b55-8697-8583fee17812" providerId="ADAL" clId="{3C205082-6418-3F4A-B0CC-7466714B9A6D}" dt="2025-07-24T00:18:38.154" v="284" actId="14100"/>
          <ac:spMkLst>
            <pc:docMk/>
            <pc:sldMk cId="3449910035" sldId="26395"/>
            <ac:spMk id="14" creationId="{438BB504-3289-1914-C8AE-242196C91941}"/>
          </ac:spMkLst>
        </pc:spChg>
        <pc:spChg chg="add mod">
          <ac:chgData name="Natasha Talevski" userId="d6e11cb9-f322-4b55-8697-8583fee17812" providerId="ADAL" clId="{3C205082-6418-3F4A-B0CC-7466714B9A6D}" dt="2025-07-24T00:22:28.546" v="321" actId="14100"/>
          <ac:spMkLst>
            <pc:docMk/>
            <pc:sldMk cId="3449910035" sldId="26395"/>
            <ac:spMk id="15" creationId="{39A720F4-0EB8-C3D2-3E7F-4ED5310117E1}"/>
          </ac:spMkLst>
        </pc:spChg>
        <pc:spChg chg="del">
          <ac:chgData name="Natasha Talevski" userId="d6e11cb9-f322-4b55-8697-8583fee17812" providerId="ADAL" clId="{3C205082-6418-3F4A-B0CC-7466714B9A6D}" dt="2025-07-24T00:18:01.554" v="273" actId="478"/>
          <ac:spMkLst>
            <pc:docMk/>
            <pc:sldMk cId="3449910035" sldId="26395"/>
            <ac:spMk id="16" creationId="{74583B67-F82B-BC72-E241-E347DA1C9FBC}"/>
          </ac:spMkLst>
        </pc:spChg>
        <pc:spChg chg="add mod">
          <ac:chgData name="Natasha Talevski" userId="d6e11cb9-f322-4b55-8697-8583fee17812" providerId="ADAL" clId="{3C205082-6418-3F4A-B0CC-7466714B9A6D}" dt="2025-07-24T00:22:37.599" v="324" actId="1076"/>
          <ac:spMkLst>
            <pc:docMk/>
            <pc:sldMk cId="3449910035" sldId="26395"/>
            <ac:spMk id="17" creationId="{DEEE5E04-B326-8A90-D806-4960044B23F8}"/>
          </ac:spMkLst>
        </pc:spChg>
        <pc:spChg chg="add mod">
          <ac:chgData name="Natasha Talevski" userId="d6e11cb9-f322-4b55-8697-8583fee17812" providerId="ADAL" clId="{3C205082-6418-3F4A-B0CC-7466714B9A6D}" dt="2025-07-24T00:23:03.844" v="326"/>
          <ac:spMkLst>
            <pc:docMk/>
            <pc:sldMk cId="3449910035" sldId="26395"/>
            <ac:spMk id="18" creationId="{8B65E13A-A660-9CB4-CBAD-E10B9A471DC6}"/>
          </ac:spMkLst>
        </pc:spChg>
      </pc:sldChg>
      <pc:sldChg chg="addSp delSp modSp mod modClrScheme chgLayout">
        <pc:chgData name="Natasha Talevski" userId="d6e11cb9-f322-4b55-8697-8583fee17812" providerId="ADAL" clId="{3C205082-6418-3F4A-B0CC-7466714B9A6D}" dt="2025-07-24T00:27:54.586" v="399"/>
        <pc:sldMkLst>
          <pc:docMk/>
          <pc:sldMk cId="3244327707" sldId="26396"/>
        </pc:sldMkLst>
        <pc:spChg chg="del">
          <ac:chgData name="Natasha Talevski" userId="d6e11cb9-f322-4b55-8697-8583fee17812" providerId="ADAL" clId="{3C205082-6418-3F4A-B0CC-7466714B9A6D}" dt="2025-07-24T00:24:57.554" v="349" actId="478"/>
          <ac:spMkLst>
            <pc:docMk/>
            <pc:sldMk cId="3244327707" sldId="26396"/>
            <ac:spMk id="3" creationId="{C345A9B8-A053-C505-DF51-F26B396029C2}"/>
          </ac:spMkLst>
        </pc:spChg>
        <pc:spChg chg="del">
          <ac:chgData name="Natasha Talevski" userId="d6e11cb9-f322-4b55-8697-8583fee17812" providerId="ADAL" clId="{3C205082-6418-3F4A-B0CC-7466714B9A6D}" dt="2025-07-24T00:24:57.554" v="349" actId="478"/>
          <ac:spMkLst>
            <pc:docMk/>
            <pc:sldMk cId="3244327707" sldId="26396"/>
            <ac:spMk id="4" creationId="{21E120DD-EACF-0523-4AD7-97E484A7F3B3}"/>
          </ac:spMkLst>
        </pc:spChg>
        <pc:spChg chg="del">
          <ac:chgData name="Natasha Talevski" userId="d6e11cb9-f322-4b55-8697-8583fee17812" providerId="ADAL" clId="{3C205082-6418-3F4A-B0CC-7466714B9A6D}" dt="2025-07-24T00:24:57.554" v="349" actId="478"/>
          <ac:spMkLst>
            <pc:docMk/>
            <pc:sldMk cId="3244327707" sldId="26396"/>
            <ac:spMk id="5" creationId="{91F82CF7-F6CC-D315-1287-05781E2BB9F2}"/>
          </ac:spMkLst>
        </pc:spChg>
        <pc:spChg chg="del">
          <ac:chgData name="Natasha Talevski" userId="d6e11cb9-f322-4b55-8697-8583fee17812" providerId="ADAL" clId="{3C205082-6418-3F4A-B0CC-7466714B9A6D}" dt="2025-07-24T00:24:57.554" v="349" actId="478"/>
          <ac:spMkLst>
            <pc:docMk/>
            <pc:sldMk cId="3244327707" sldId="26396"/>
            <ac:spMk id="7" creationId="{087584BD-C2AA-397D-4E77-23BA2438F07A}"/>
          </ac:spMkLst>
        </pc:spChg>
        <pc:spChg chg="add del mod ord">
          <ac:chgData name="Natasha Talevski" userId="d6e11cb9-f322-4b55-8697-8583fee17812" providerId="ADAL" clId="{3C205082-6418-3F4A-B0CC-7466714B9A6D}" dt="2025-07-24T00:24:59.930" v="350" actId="700"/>
          <ac:spMkLst>
            <pc:docMk/>
            <pc:sldMk cId="3244327707" sldId="26396"/>
            <ac:spMk id="8" creationId="{AAE6332D-A1A2-E27F-E4D1-CB55C9F8AA0A}"/>
          </ac:spMkLst>
        </pc:spChg>
        <pc:spChg chg="del">
          <ac:chgData name="Natasha Talevski" userId="d6e11cb9-f322-4b55-8697-8583fee17812" providerId="ADAL" clId="{3C205082-6418-3F4A-B0CC-7466714B9A6D}" dt="2025-07-24T00:24:57.554" v="349" actId="478"/>
          <ac:spMkLst>
            <pc:docMk/>
            <pc:sldMk cId="3244327707" sldId="26396"/>
            <ac:spMk id="9" creationId="{949AD502-E965-DFF4-4072-1A346BF8325F}"/>
          </ac:spMkLst>
        </pc:spChg>
        <pc:spChg chg="add del mod">
          <ac:chgData name="Natasha Talevski" userId="d6e11cb9-f322-4b55-8697-8583fee17812" providerId="ADAL" clId="{3C205082-6418-3F4A-B0CC-7466714B9A6D}" dt="2025-07-24T00:24:59.930" v="350" actId="700"/>
          <ac:spMkLst>
            <pc:docMk/>
            <pc:sldMk cId="3244327707" sldId="26396"/>
            <ac:spMk id="11" creationId="{697ACA31-56EF-4B02-19C9-28E8C0300123}"/>
          </ac:spMkLst>
        </pc:spChg>
        <pc:spChg chg="add del mod ord">
          <ac:chgData name="Natasha Talevski" userId="d6e11cb9-f322-4b55-8697-8583fee17812" providerId="ADAL" clId="{3C205082-6418-3F4A-B0CC-7466714B9A6D}" dt="2025-07-24T00:24:59.930" v="350" actId="700"/>
          <ac:spMkLst>
            <pc:docMk/>
            <pc:sldMk cId="3244327707" sldId="26396"/>
            <ac:spMk id="13" creationId="{F96ED530-E74C-5F32-663E-B0708A1F3A29}"/>
          </ac:spMkLst>
        </pc:spChg>
        <pc:spChg chg="add mod ord">
          <ac:chgData name="Natasha Talevski" userId="d6e11cb9-f322-4b55-8697-8583fee17812" providerId="ADAL" clId="{3C205082-6418-3F4A-B0CC-7466714B9A6D}" dt="2025-07-24T00:25:05.169" v="351"/>
          <ac:spMkLst>
            <pc:docMk/>
            <pc:sldMk cId="3244327707" sldId="26396"/>
            <ac:spMk id="14" creationId="{721D7A9A-E3DD-93F9-3C17-22939C04DE3D}"/>
          </ac:spMkLst>
        </pc:spChg>
        <pc:spChg chg="add mod ord">
          <ac:chgData name="Natasha Talevski" userId="d6e11cb9-f322-4b55-8697-8583fee17812" providerId="ADAL" clId="{3C205082-6418-3F4A-B0CC-7466714B9A6D}" dt="2025-07-24T00:25:10.224" v="353" actId="20577"/>
          <ac:spMkLst>
            <pc:docMk/>
            <pc:sldMk cId="3244327707" sldId="26396"/>
            <ac:spMk id="15" creationId="{2416309A-A3EE-BFD5-61AC-C97C8A5A878C}"/>
          </ac:spMkLst>
        </pc:spChg>
        <pc:spChg chg="add mod">
          <ac:chgData name="Natasha Talevski" userId="d6e11cb9-f322-4b55-8697-8583fee17812" providerId="ADAL" clId="{3C205082-6418-3F4A-B0CC-7466714B9A6D}" dt="2025-07-24T00:27:31.268" v="396" actId="1076"/>
          <ac:spMkLst>
            <pc:docMk/>
            <pc:sldMk cId="3244327707" sldId="26396"/>
            <ac:spMk id="16" creationId="{97839FEA-F9A4-23A9-6704-50B4E8380C5F}"/>
          </ac:spMkLst>
        </pc:spChg>
        <pc:spChg chg="del">
          <ac:chgData name="Natasha Talevski" userId="d6e11cb9-f322-4b55-8697-8583fee17812" providerId="ADAL" clId="{3C205082-6418-3F4A-B0CC-7466714B9A6D}" dt="2025-07-24T00:24:57.554" v="349" actId="478"/>
          <ac:spMkLst>
            <pc:docMk/>
            <pc:sldMk cId="3244327707" sldId="26396"/>
            <ac:spMk id="17" creationId="{7B4D49F2-16AB-35C8-8185-529B8F8F48D7}"/>
          </ac:spMkLst>
        </pc:spChg>
        <pc:spChg chg="add mod ord">
          <ac:chgData name="Natasha Talevski" userId="d6e11cb9-f322-4b55-8697-8583fee17812" providerId="ADAL" clId="{3C205082-6418-3F4A-B0CC-7466714B9A6D}" dt="2025-07-24T00:27:47.531" v="398" actId="13244"/>
          <ac:spMkLst>
            <pc:docMk/>
            <pc:sldMk cId="3244327707" sldId="26396"/>
            <ac:spMk id="18" creationId="{68CD980C-9ACF-C157-08C8-BC40F930EA23}"/>
          </ac:spMkLst>
        </pc:spChg>
        <pc:spChg chg="add mod">
          <ac:chgData name="Natasha Talevski" userId="d6e11cb9-f322-4b55-8697-8583fee17812" providerId="ADAL" clId="{3C205082-6418-3F4A-B0CC-7466714B9A6D}" dt="2025-07-24T00:27:31.268" v="396" actId="1076"/>
          <ac:spMkLst>
            <pc:docMk/>
            <pc:sldMk cId="3244327707" sldId="26396"/>
            <ac:spMk id="19" creationId="{9DC0E06A-0FFA-64BE-FD87-F8FA285C65E3}"/>
          </ac:spMkLst>
        </pc:spChg>
        <pc:spChg chg="del">
          <ac:chgData name="Natasha Talevski" userId="d6e11cb9-f322-4b55-8697-8583fee17812" providerId="ADAL" clId="{3C205082-6418-3F4A-B0CC-7466714B9A6D}" dt="2025-07-24T00:24:57.554" v="349" actId="478"/>
          <ac:spMkLst>
            <pc:docMk/>
            <pc:sldMk cId="3244327707" sldId="26396"/>
            <ac:spMk id="20" creationId="{980BB8C3-FC86-6657-D73A-C00B8F61D31B}"/>
          </ac:spMkLst>
        </pc:spChg>
        <pc:spChg chg="add mod">
          <ac:chgData name="Natasha Talevski" userId="d6e11cb9-f322-4b55-8697-8583fee17812" providerId="ADAL" clId="{3C205082-6418-3F4A-B0CC-7466714B9A6D}" dt="2025-07-24T00:27:31.268" v="396" actId="1076"/>
          <ac:spMkLst>
            <pc:docMk/>
            <pc:sldMk cId="3244327707" sldId="26396"/>
            <ac:spMk id="21" creationId="{E225685E-22EC-58C0-5D86-DB2529016039}"/>
          </ac:spMkLst>
        </pc:spChg>
        <pc:spChg chg="add mod">
          <ac:chgData name="Natasha Talevski" userId="d6e11cb9-f322-4b55-8697-8583fee17812" providerId="ADAL" clId="{3C205082-6418-3F4A-B0CC-7466714B9A6D}" dt="2025-07-24T00:27:54.586" v="399"/>
          <ac:spMkLst>
            <pc:docMk/>
            <pc:sldMk cId="3244327707" sldId="26396"/>
            <ac:spMk id="22" creationId="{913F9EC7-3906-E2E4-1695-5C42C2103CD2}"/>
          </ac:spMkLst>
        </pc:spChg>
      </pc:sldChg>
      <pc:sldChg chg="addSp delSp modSp mod chgLayout">
        <pc:chgData name="Natasha Talevski" userId="d6e11cb9-f322-4b55-8697-8583fee17812" providerId="ADAL" clId="{3C205082-6418-3F4A-B0CC-7466714B9A6D}" dt="2025-07-24T00:29:07.882" v="409" actId="1076"/>
        <pc:sldMkLst>
          <pc:docMk/>
          <pc:sldMk cId="2377562817" sldId="26398"/>
        </pc:sldMkLst>
        <pc:spChg chg="mod ord">
          <ac:chgData name="Natasha Talevski" userId="d6e11cb9-f322-4b55-8697-8583fee17812" providerId="ADAL" clId="{3C205082-6418-3F4A-B0CC-7466714B9A6D}" dt="2025-07-24T00:28:42.675" v="404" actId="962"/>
          <ac:spMkLst>
            <pc:docMk/>
            <pc:sldMk cId="2377562817" sldId="26398"/>
            <ac:spMk id="2" creationId="{41556B69-F79B-4705-C677-300DFDCB8AEB}"/>
          </ac:spMkLst>
        </pc:spChg>
        <pc:spChg chg="mod ord">
          <ac:chgData name="Natasha Talevski" userId="d6e11cb9-f322-4b55-8697-8583fee17812" providerId="ADAL" clId="{3C205082-6418-3F4A-B0CC-7466714B9A6D}" dt="2025-07-24T00:29:07.882" v="409" actId="1076"/>
          <ac:spMkLst>
            <pc:docMk/>
            <pc:sldMk cId="2377562817" sldId="26398"/>
            <ac:spMk id="3" creationId="{55609F16-ECD3-16B8-C946-7E7FA7440BC0}"/>
          </ac:spMkLst>
        </pc:spChg>
        <pc:spChg chg="add del mod">
          <ac:chgData name="Natasha Talevski" userId="d6e11cb9-f322-4b55-8697-8583fee17812" providerId="ADAL" clId="{3C205082-6418-3F4A-B0CC-7466714B9A6D}" dt="2025-07-24T00:28:33.930" v="401" actId="6264"/>
          <ac:spMkLst>
            <pc:docMk/>
            <pc:sldMk cId="2377562817" sldId="26398"/>
            <ac:spMk id="4" creationId="{04B2212B-3457-FEA1-5CD0-C567ABA0178F}"/>
          </ac:spMkLst>
        </pc:spChg>
        <pc:spChg chg="mod ord">
          <ac:chgData name="Natasha Talevski" userId="d6e11cb9-f322-4b55-8697-8583fee17812" providerId="ADAL" clId="{3C205082-6418-3F4A-B0CC-7466714B9A6D}" dt="2025-07-24T00:28:55.300" v="407" actId="13244"/>
          <ac:spMkLst>
            <pc:docMk/>
            <pc:sldMk cId="2377562817" sldId="26398"/>
            <ac:spMk id="5" creationId="{CDC9D479-9DBD-7428-57E2-2E4F544BD327}"/>
          </ac:spMkLst>
        </pc:spChg>
        <pc:spChg chg="add del mod">
          <ac:chgData name="Natasha Talevski" userId="d6e11cb9-f322-4b55-8697-8583fee17812" providerId="ADAL" clId="{3C205082-6418-3F4A-B0CC-7466714B9A6D}" dt="2025-07-24T00:28:33.930" v="401" actId="6264"/>
          <ac:spMkLst>
            <pc:docMk/>
            <pc:sldMk cId="2377562817" sldId="26398"/>
            <ac:spMk id="6" creationId="{946D9208-29EF-A438-3A07-A893FA30543C}"/>
          </ac:spMkLst>
        </pc:spChg>
        <pc:spChg chg="mod ord">
          <ac:chgData name="Natasha Talevski" userId="d6e11cb9-f322-4b55-8697-8583fee17812" providerId="ADAL" clId="{3C205082-6418-3F4A-B0CC-7466714B9A6D}" dt="2025-07-24T00:28:53.256" v="406" actId="13244"/>
          <ac:spMkLst>
            <pc:docMk/>
            <pc:sldMk cId="2377562817" sldId="26398"/>
            <ac:spMk id="7" creationId="{9900394B-91C7-9E2F-02CA-739E4DF3C52C}"/>
          </ac:spMkLst>
        </pc:spChg>
        <pc:spChg chg="add del mod">
          <ac:chgData name="Natasha Talevski" userId="d6e11cb9-f322-4b55-8697-8583fee17812" providerId="ADAL" clId="{3C205082-6418-3F4A-B0CC-7466714B9A6D}" dt="2025-07-24T00:28:33.930" v="401" actId="6264"/>
          <ac:spMkLst>
            <pc:docMk/>
            <pc:sldMk cId="2377562817" sldId="26398"/>
            <ac:spMk id="8" creationId="{35609B1C-F558-A8C1-9AF2-FBC5B68B0BA4}"/>
          </ac:spMkLst>
        </pc:spChg>
        <pc:spChg chg="add del mod">
          <ac:chgData name="Natasha Talevski" userId="d6e11cb9-f322-4b55-8697-8583fee17812" providerId="ADAL" clId="{3C205082-6418-3F4A-B0CC-7466714B9A6D}" dt="2025-07-24T00:28:33.930" v="401" actId="6264"/>
          <ac:spMkLst>
            <pc:docMk/>
            <pc:sldMk cId="2377562817" sldId="26398"/>
            <ac:spMk id="9" creationId="{D3A2CE4C-CE89-3CB9-9251-0DB26B28100A}"/>
          </ac:spMkLst>
        </pc:spChg>
      </pc:sldChg>
      <pc:sldChg chg="addSp delSp modSp mod modClrScheme chgLayout">
        <pc:chgData name="Natasha Talevski" userId="d6e11cb9-f322-4b55-8697-8583fee17812" providerId="ADAL" clId="{3C205082-6418-3F4A-B0CC-7466714B9A6D}" dt="2025-07-24T00:32:02.371" v="448" actId="962"/>
        <pc:sldMkLst>
          <pc:docMk/>
          <pc:sldMk cId="2323555939" sldId="26399"/>
        </pc:sldMkLst>
        <pc:spChg chg="del">
          <ac:chgData name="Natasha Talevski" userId="d6e11cb9-f322-4b55-8697-8583fee17812" providerId="ADAL" clId="{3C205082-6418-3F4A-B0CC-7466714B9A6D}" dt="2025-07-24T00:29:23.596" v="412" actId="478"/>
          <ac:spMkLst>
            <pc:docMk/>
            <pc:sldMk cId="2323555939" sldId="26399"/>
            <ac:spMk id="2" creationId="{60390E3C-D852-3F42-E089-D639A5B5A132}"/>
          </ac:spMkLst>
        </pc:spChg>
        <pc:spChg chg="del">
          <ac:chgData name="Natasha Talevski" userId="d6e11cb9-f322-4b55-8697-8583fee17812" providerId="ADAL" clId="{3C205082-6418-3F4A-B0CC-7466714B9A6D}" dt="2025-07-24T00:29:23.596" v="412" actId="478"/>
          <ac:spMkLst>
            <pc:docMk/>
            <pc:sldMk cId="2323555939" sldId="26399"/>
            <ac:spMk id="3" creationId="{B0901892-A525-48B9-511E-D3A74FA47A34}"/>
          </ac:spMkLst>
        </pc:spChg>
        <pc:spChg chg="add del mod">
          <ac:chgData name="Natasha Talevski" userId="d6e11cb9-f322-4b55-8697-8583fee17812" providerId="ADAL" clId="{3C205082-6418-3F4A-B0CC-7466714B9A6D}" dt="2025-07-24T00:29:31.763" v="413" actId="700"/>
          <ac:spMkLst>
            <pc:docMk/>
            <pc:sldMk cId="2323555939" sldId="26399"/>
            <ac:spMk id="5" creationId="{55AC916C-E6F9-8995-4A2F-783BBD2ACD64}"/>
          </ac:spMkLst>
        </pc:spChg>
        <pc:spChg chg="del">
          <ac:chgData name="Natasha Talevski" userId="d6e11cb9-f322-4b55-8697-8583fee17812" providerId="ADAL" clId="{3C205082-6418-3F4A-B0CC-7466714B9A6D}" dt="2025-07-24T00:29:23.596" v="412" actId="478"/>
          <ac:spMkLst>
            <pc:docMk/>
            <pc:sldMk cId="2323555939" sldId="26399"/>
            <ac:spMk id="7" creationId="{1B70AAFC-AB10-3CD9-103B-A8DA2EBD0101}"/>
          </ac:spMkLst>
        </pc:spChg>
        <pc:spChg chg="add del mod ord">
          <ac:chgData name="Natasha Talevski" userId="d6e11cb9-f322-4b55-8697-8583fee17812" providerId="ADAL" clId="{3C205082-6418-3F4A-B0CC-7466714B9A6D}" dt="2025-07-24T00:29:31.763" v="413" actId="700"/>
          <ac:spMkLst>
            <pc:docMk/>
            <pc:sldMk cId="2323555939" sldId="26399"/>
            <ac:spMk id="9" creationId="{3C421AB1-7C25-50F5-F5FA-3C7A82AA5821}"/>
          </ac:spMkLst>
        </pc:spChg>
        <pc:spChg chg="add del mod ord">
          <ac:chgData name="Natasha Talevski" userId="d6e11cb9-f322-4b55-8697-8583fee17812" providerId="ADAL" clId="{3C205082-6418-3F4A-B0CC-7466714B9A6D}" dt="2025-07-24T00:29:31.763" v="413" actId="700"/>
          <ac:spMkLst>
            <pc:docMk/>
            <pc:sldMk cId="2323555939" sldId="26399"/>
            <ac:spMk id="11" creationId="{F4668CE1-D940-1BB5-2D8F-04663F48077E}"/>
          </ac:spMkLst>
        </pc:spChg>
        <pc:spChg chg="del">
          <ac:chgData name="Natasha Talevski" userId="d6e11cb9-f322-4b55-8697-8583fee17812" providerId="ADAL" clId="{3C205082-6418-3F4A-B0CC-7466714B9A6D}" dt="2025-07-24T00:29:23.596" v="412" actId="478"/>
          <ac:spMkLst>
            <pc:docMk/>
            <pc:sldMk cId="2323555939" sldId="26399"/>
            <ac:spMk id="12" creationId="{AF4DB862-B9B0-378B-9251-E35D8E9C9B88}"/>
          </ac:spMkLst>
        </pc:spChg>
        <pc:spChg chg="add mod ord">
          <ac:chgData name="Natasha Talevski" userId="d6e11cb9-f322-4b55-8697-8583fee17812" providerId="ADAL" clId="{3C205082-6418-3F4A-B0CC-7466714B9A6D}" dt="2025-07-24T00:31:54.348" v="446" actId="13244"/>
          <ac:spMkLst>
            <pc:docMk/>
            <pc:sldMk cId="2323555939" sldId="26399"/>
            <ac:spMk id="13" creationId="{A7E51D89-41EC-C33D-64AA-7BDFAEBBF613}"/>
          </ac:spMkLst>
        </pc:spChg>
        <pc:spChg chg="add del mod ord">
          <ac:chgData name="Natasha Talevski" userId="d6e11cb9-f322-4b55-8697-8583fee17812" providerId="ADAL" clId="{3C205082-6418-3F4A-B0CC-7466714B9A6D}" dt="2025-07-24T00:31:11.643" v="435" actId="478"/>
          <ac:spMkLst>
            <pc:docMk/>
            <pc:sldMk cId="2323555939" sldId="26399"/>
            <ac:spMk id="14" creationId="{F9EC6E38-B246-1BC1-BDD5-73A96468D155}"/>
          </ac:spMkLst>
        </pc:spChg>
        <pc:spChg chg="add mod">
          <ac:chgData name="Natasha Talevski" userId="d6e11cb9-f322-4b55-8697-8583fee17812" providerId="ADAL" clId="{3C205082-6418-3F4A-B0CC-7466714B9A6D}" dt="2025-07-24T00:32:02.371" v="448" actId="962"/>
          <ac:spMkLst>
            <pc:docMk/>
            <pc:sldMk cId="2323555939" sldId="26399"/>
            <ac:spMk id="16" creationId="{08BA5AE3-5E4D-1D5F-E6DA-D38DACCE6EEB}"/>
          </ac:spMkLst>
        </pc:spChg>
        <pc:spChg chg="add mod ord">
          <ac:chgData name="Natasha Talevski" userId="d6e11cb9-f322-4b55-8697-8583fee17812" providerId="ADAL" clId="{3C205082-6418-3F4A-B0CC-7466714B9A6D}" dt="2025-07-24T00:31:59.387" v="447" actId="13244"/>
          <ac:spMkLst>
            <pc:docMk/>
            <pc:sldMk cId="2323555939" sldId="26399"/>
            <ac:spMk id="18" creationId="{384B8543-32F1-F314-C118-1CFBA3CFDFA3}"/>
          </ac:spMkLst>
        </pc:spChg>
        <pc:picChg chg="del">
          <ac:chgData name="Natasha Talevski" userId="d6e11cb9-f322-4b55-8697-8583fee17812" providerId="ADAL" clId="{3C205082-6418-3F4A-B0CC-7466714B9A6D}" dt="2025-07-24T00:29:23.596" v="412" actId="478"/>
          <ac:picMkLst>
            <pc:docMk/>
            <pc:sldMk cId="2323555939" sldId="26399"/>
            <ac:picMk id="6" creationId="{199A3A8B-9119-7A6F-044D-73A00314C05B}"/>
          </ac:picMkLst>
        </pc:picChg>
        <pc:picChg chg="add del mod">
          <ac:chgData name="Natasha Talevski" userId="d6e11cb9-f322-4b55-8697-8583fee17812" providerId="ADAL" clId="{3C205082-6418-3F4A-B0CC-7466714B9A6D}" dt="2025-07-24T00:31:04.226" v="433" actId="478"/>
          <ac:picMkLst>
            <pc:docMk/>
            <pc:sldMk cId="2323555939" sldId="26399"/>
            <ac:picMk id="15" creationId="{A4C049C8-E372-7E71-EBEE-5AB81C61F4EF}"/>
          </ac:picMkLst>
        </pc:picChg>
        <pc:picChg chg="add mod modCrop">
          <ac:chgData name="Natasha Talevski" userId="d6e11cb9-f322-4b55-8697-8583fee17812" providerId="ADAL" clId="{3C205082-6418-3F4A-B0CC-7466714B9A6D}" dt="2025-07-24T00:32:02.371" v="448" actId="962"/>
          <ac:picMkLst>
            <pc:docMk/>
            <pc:sldMk cId="2323555939" sldId="26399"/>
            <ac:picMk id="17" creationId="{F656E202-98B5-55E7-6171-FE6515DAFC6E}"/>
          </ac:picMkLst>
        </pc:picChg>
      </pc:sldChg>
      <pc:sldChg chg="addSp delSp modSp mod modClrScheme chgLayout">
        <pc:chgData name="Natasha Talevski" userId="d6e11cb9-f322-4b55-8697-8583fee17812" providerId="ADAL" clId="{3C205082-6418-3F4A-B0CC-7466714B9A6D}" dt="2025-07-24T00:35:05.318" v="491" actId="962"/>
        <pc:sldMkLst>
          <pc:docMk/>
          <pc:sldMk cId="3976206161" sldId="26401"/>
        </pc:sldMkLst>
        <pc:spChg chg="del">
          <ac:chgData name="Natasha Talevski" userId="d6e11cb9-f322-4b55-8697-8583fee17812" providerId="ADAL" clId="{3C205082-6418-3F4A-B0CC-7466714B9A6D}" dt="2025-07-24T00:32:16.029" v="451" actId="478"/>
          <ac:spMkLst>
            <pc:docMk/>
            <pc:sldMk cId="3976206161" sldId="26401"/>
            <ac:spMk id="2" creationId="{23556CA6-E964-FEC7-4C9B-448DBCB6F08B}"/>
          </ac:spMkLst>
        </pc:spChg>
        <pc:spChg chg="add del mod ord">
          <ac:chgData name="Natasha Talevski" userId="d6e11cb9-f322-4b55-8697-8583fee17812" providerId="ADAL" clId="{3C205082-6418-3F4A-B0CC-7466714B9A6D}" dt="2025-07-24T00:32:23.113" v="452" actId="700"/>
          <ac:spMkLst>
            <pc:docMk/>
            <pc:sldMk cId="3976206161" sldId="26401"/>
            <ac:spMk id="4" creationId="{85F380C2-1530-DCF4-D138-21AE05534E8E}"/>
          </ac:spMkLst>
        </pc:spChg>
        <pc:spChg chg="del">
          <ac:chgData name="Natasha Talevski" userId="d6e11cb9-f322-4b55-8697-8583fee17812" providerId="ADAL" clId="{3C205082-6418-3F4A-B0CC-7466714B9A6D}" dt="2025-07-24T00:32:16.029" v="451" actId="478"/>
          <ac:spMkLst>
            <pc:docMk/>
            <pc:sldMk cId="3976206161" sldId="26401"/>
            <ac:spMk id="5" creationId="{26514195-F916-A8B6-14FB-47E00B602FC7}"/>
          </ac:spMkLst>
        </pc:spChg>
        <pc:spChg chg="del">
          <ac:chgData name="Natasha Talevski" userId="d6e11cb9-f322-4b55-8697-8583fee17812" providerId="ADAL" clId="{3C205082-6418-3F4A-B0CC-7466714B9A6D}" dt="2025-07-24T00:32:16.029" v="451" actId="478"/>
          <ac:spMkLst>
            <pc:docMk/>
            <pc:sldMk cId="3976206161" sldId="26401"/>
            <ac:spMk id="6" creationId="{2F28E3EA-AF22-B5C1-6F6C-2C2A17DF62A0}"/>
          </ac:spMkLst>
        </pc:spChg>
        <pc:spChg chg="add del mod ord">
          <ac:chgData name="Natasha Talevski" userId="d6e11cb9-f322-4b55-8697-8583fee17812" providerId="ADAL" clId="{3C205082-6418-3F4A-B0CC-7466714B9A6D}" dt="2025-07-24T00:32:23.113" v="452" actId="700"/>
          <ac:spMkLst>
            <pc:docMk/>
            <pc:sldMk cId="3976206161" sldId="26401"/>
            <ac:spMk id="9" creationId="{45878C44-D1EE-D404-6662-18310FA3E71C}"/>
          </ac:spMkLst>
        </pc:spChg>
        <pc:spChg chg="del">
          <ac:chgData name="Natasha Talevski" userId="d6e11cb9-f322-4b55-8697-8583fee17812" providerId="ADAL" clId="{3C205082-6418-3F4A-B0CC-7466714B9A6D}" dt="2025-07-24T00:32:16.029" v="451" actId="478"/>
          <ac:spMkLst>
            <pc:docMk/>
            <pc:sldMk cId="3976206161" sldId="26401"/>
            <ac:spMk id="11" creationId="{4A9FA3F0-9817-1F6B-953F-BAED652A392E}"/>
          </ac:spMkLst>
        </pc:spChg>
        <pc:spChg chg="add del mod ord">
          <ac:chgData name="Natasha Talevski" userId="d6e11cb9-f322-4b55-8697-8583fee17812" providerId="ADAL" clId="{3C205082-6418-3F4A-B0CC-7466714B9A6D}" dt="2025-07-24T00:32:23.113" v="452" actId="700"/>
          <ac:spMkLst>
            <pc:docMk/>
            <pc:sldMk cId="3976206161" sldId="26401"/>
            <ac:spMk id="12" creationId="{82148FBE-AD78-9639-6B3F-B6726E47DEE0}"/>
          </ac:spMkLst>
        </pc:spChg>
        <pc:spChg chg="del">
          <ac:chgData name="Natasha Talevski" userId="d6e11cb9-f322-4b55-8697-8583fee17812" providerId="ADAL" clId="{3C205082-6418-3F4A-B0CC-7466714B9A6D}" dt="2025-07-24T00:32:16.029" v="451" actId="478"/>
          <ac:spMkLst>
            <pc:docMk/>
            <pc:sldMk cId="3976206161" sldId="26401"/>
            <ac:spMk id="13" creationId="{18597E58-5F47-7323-C6D2-036238751858}"/>
          </ac:spMkLst>
        </pc:spChg>
        <pc:spChg chg="add mod ord">
          <ac:chgData name="Natasha Talevski" userId="d6e11cb9-f322-4b55-8697-8583fee17812" providerId="ADAL" clId="{3C205082-6418-3F4A-B0CC-7466714B9A6D}" dt="2025-07-24T00:34:32.061" v="485" actId="13244"/>
          <ac:spMkLst>
            <pc:docMk/>
            <pc:sldMk cId="3976206161" sldId="26401"/>
            <ac:spMk id="14" creationId="{C539389C-4982-3F0C-B492-8D81AE423E07}"/>
          </ac:spMkLst>
        </pc:spChg>
        <pc:spChg chg="add del mod ord">
          <ac:chgData name="Natasha Talevski" userId="d6e11cb9-f322-4b55-8697-8583fee17812" providerId="ADAL" clId="{3C205082-6418-3F4A-B0CC-7466714B9A6D}" dt="2025-07-24T00:32:25.044" v="453" actId="478"/>
          <ac:spMkLst>
            <pc:docMk/>
            <pc:sldMk cId="3976206161" sldId="26401"/>
            <ac:spMk id="15" creationId="{94FED5D7-F4F6-29C3-8B88-AE77B6849A9E}"/>
          </ac:spMkLst>
        </pc:spChg>
        <pc:spChg chg="add mod ord">
          <ac:chgData name="Natasha Talevski" userId="d6e11cb9-f322-4b55-8697-8583fee17812" providerId="ADAL" clId="{3C205082-6418-3F4A-B0CC-7466714B9A6D}" dt="2025-07-24T00:34:45.543" v="487" actId="13244"/>
          <ac:spMkLst>
            <pc:docMk/>
            <pc:sldMk cId="3976206161" sldId="26401"/>
            <ac:spMk id="16" creationId="{945EB93A-B129-0E8B-6FCF-64374EC48DA5}"/>
          </ac:spMkLst>
        </pc:spChg>
        <pc:spChg chg="add mod ord">
          <ac:chgData name="Natasha Talevski" userId="d6e11cb9-f322-4b55-8697-8583fee17812" providerId="ADAL" clId="{3C205082-6418-3F4A-B0CC-7466714B9A6D}" dt="2025-07-24T00:35:05.318" v="491" actId="962"/>
          <ac:spMkLst>
            <pc:docMk/>
            <pc:sldMk cId="3976206161" sldId="26401"/>
            <ac:spMk id="18" creationId="{D28195A0-0182-9D59-3F65-A03D160CAEF4}"/>
          </ac:spMkLst>
        </pc:spChg>
        <pc:spChg chg="add mod ord">
          <ac:chgData name="Natasha Talevski" userId="d6e11cb9-f322-4b55-8697-8583fee17812" providerId="ADAL" clId="{3C205082-6418-3F4A-B0CC-7466714B9A6D}" dt="2025-07-24T00:34:50.705" v="488" actId="13244"/>
          <ac:spMkLst>
            <pc:docMk/>
            <pc:sldMk cId="3976206161" sldId="26401"/>
            <ac:spMk id="20" creationId="{3A7B91B2-0FAC-2E92-8329-ECEE3790B543}"/>
          </ac:spMkLst>
        </pc:spChg>
        <pc:picChg chg="del">
          <ac:chgData name="Natasha Talevski" userId="d6e11cb9-f322-4b55-8697-8583fee17812" providerId="ADAL" clId="{3C205082-6418-3F4A-B0CC-7466714B9A6D}" dt="2025-07-24T00:32:16.029" v="451" actId="478"/>
          <ac:picMkLst>
            <pc:docMk/>
            <pc:sldMk cId="3976206161" sldId="26401"/>
            <ac:picMk id="7" creationId="{7D21A3F4-E9A5-3182-07CC-71521BC79BB7}"/>
          </ac:picMkLst>
        </pc:picChg>
        <pc:picChg chg="add del mod">
          <ac:chgData name="Natasha Talevski" userId="d6e11cb9-f322-4b55-8697-8583fee17812" providerId="ADAL" clId="{3C205082-6418-3F4A-B0CC-7466714B9A6D}" dt="2025-07-24T00:33:36.036" v="472" actId="478"/>
          <ac:picMkLst>
            <pc:docMk/>
            <pc:sldMk cId="3976206161" sldId="26401"/>
            <ac:picMk id="17" creationId="{3C2CC37F-C5C5-B0A9-175D-8D92EC1DB998}"/>
          </ac:picMkLst>
        </pc:picChg>
        <pc:picChg chg="add mod ord modCrop">
          <ac:chgData name="Natasha Talevski" userId="d6e11cb9-f322-4b55-8697-8583fee17812" providerId="ADAL" clId="{3C205082-6418-3F4A-B0CC-7466714B9A6D}" dt="2025-07-24T00:35:05.318" v="491" actId="962"/>
          <ac:picMkLst>
            <pc:docMk/>
            <pc:sldMk cId="3976206161" sldId="26401"/>
            <ac:picMk id="19" creationId="{4656F1E7-9997-F46A-D665-A7BA956CA571}"/>
          </ac:picMkLst>
        </pc:picChg>
      </pc:sldChg>
      <pc:sldChg chg="addSp delSp modSp mod chgLayout">
        <pc:chgData name="Natasha Talevski" userId="d6e11cb9-f322-4b55-8697-8583fee17812" providerId="ADAL" clId="{3C205082-6418-3F4A-B0CC-7466714B9A6D}" dt="2025-07-23T23:18:35.077" v="19" actId="13244"/>
        <pc:sldMkLst>
          <pc:docMk/>
          <pc:sldMk cId="2212264922" sldId="26505"/>
        </pc:sldMkLst>
        <pc:spChg chg="add del mod">
          <ac:chgData name="Natasha Talevski" userId="d6e11cb9-f322-4b55-8697-8583fee17812" providerId="ADAL" clId="{3C205082-6418-3F4A-B0CC-7466714B9A6D}" dt="2025-07-23T23:17:43.802" v="6" actId="6264"/>
          <ac:spMkLst>
            <pc:docMk/>
            <pc:sldMk cId="2212264922" sldId="26505"/>
            <ac:spMk id="2" creationId="{122CAAED-6F4A-1407-7357-F0D34ADD7F08}"/>
          </ac:spMkLst>
        </pc:spChg>
        <pc:spChg chg="mod ord">
          <ac:chgData name="Natasha Talevski" userId="d6e11cb9-f322-4b55-8697-8583fee17812" providerId="ADAL" clId="{3C205082-6418-3F4A-B0CC-7466714B9A6D}" dt="2025-07-23T23:17:51.789" v="9" actId="114"/>
          <ac:spMkLst>
            <pc:docMk/>
            <pc:sldMk cId="2212264922" sldId="26505"/>
            <ac:spMk id="3" creationId="{2EF38185-B00A-9878-8E80-7D55E5647711}"/>
          </ac:spMkLst>
        </pc:spChg>
        <pc:spChg chg="del mod">
          <ac:chgData name="Natasha Talevski" userId="d6e11cb9-f322-4b55-8697-8583fee17812" providerId="ADAL" clId="{3C205082-6418-3F4A-B0CC-7466714B9A6D}" dt="2025-07-23T23:18:14.531" v="16" actId="478"/>
          <ac:spMkLst>
            <pc:docMk/>
            <pc:sldMk cId="2212264922" sldId="26505"/>
            <ac:spMk id="5" creationId="{95295570-5079-05D7-1879-5BEEA24E671F}"/>
          </ac:spMkLst>
        </pc:spChg>
        <pc:spChg chg="add del mod">
          <ac:chgData name="Natasha Talevski" userId="d6e11cb9-f322-4b55-8697-8583fee17812" providerId="ADAL" clId="{3C205082-6418-3F4A-B0CC-7466714B9A6D}" dt="2025-07-23T23:17:43.802" v="6" actId="6264"/>
          <ac:spMkLst>
            <pc:docMk/>
            <pc:sldMk cId="2212264922" sldId="26505"/>
            <ac:spMk id="6" creationId="{B0B03E95-931B-D79C-8189-F855E3B70FCD}"/>
          </ac:spMkLst>
        </pc:spChg>
        <pc:spChg chg="add del mod">
          <ac:chgData name="Natasha Talevski" userId="d6e11cb9-f322-4b55-8697-8583fee17812" providerId="ADAL" clId="{3C205082-6418-3F4A-B0CC-7466714B9A6D}" dt="2025-07-23T23:17:43.802" v="6" actId="6264"/>
          <ac:spMkLst>
            <pc:docMk/>
            <pc:sldMk cId="2212264922" sldId="26505"/>
            <ac:spMk id="7" creationId="{EC7FC562-4281-A3AA-126A-EE70A41E3292}"/>
          </ac:spMkLst>
        </pc:spChg>
        <pc:spChg chg="add del mod">
          <ac:chgData name="Natasha Talevski" userId="d6e11cb9-f322-4b55-8697-8583fee17812" providerId="ADAL" clId="{3C205082-6418-3F4A-B0CC-7466714B9A6D}" dt="2025-07-23T23:17:43.802" v="6" actId="6264"/>
          <ac:spMkLst>
            <pc:docMk/>
            <pc:sldMk cId="2212264922" sldId="26505"/>
            <ac:spMk id="8" creationId="{F1BED7BB-EE8D-624A-4FCA-055C0D075FA3}"/>
          </ac:spMkLst>
        </pc:spChg>
        <pc:spChg chg="add del mod ord">
          <ac:chgData name="Natasha Talevski" userId="d6e11cb9-f322-4b55-8697-8583fee17812" providerId="ADAL" clId="{3C205082-6418-3F4A-B0CC-7466714B9A6D}" dt="2025-07-23T23:17:46.745" v="8" actId="478"/>
          <ac:spMkLst>
            <pc:docMk/>
            <pc:sldMk cId="2212264922" sldId="26505"/>
            <ac:spMk id="9" creationId="{79A9D63D-D484-DFC5-780C-4171EA175770}"/>
          </ac:spMkLst>
        </pc:spChg>
        <pc:spChg chg="mod ord">
          <ac:chgData name="Natasha Talevski" userId="d6e11cb9-f322-4b55-8697-8583fee17812" providerId="ADAL" clId="{3C205082-6418-3F4A-B0CC-7466714B9A6D}" dt="2025-07-23T23:17:43.802" v="6" actId="6264"/>
          <ac:spMkLst>
            <pc:docMk/>
            <pc:sldMk cId="2212264922" sldId="26505"/>
            <ac:spMk id="10" creationId="{CA5E7E5A-B4C4-F5B9-98E5-6C838D018316}"/>
          </ac:spMkLst>
        </pc:spChg>
        <pc:spChg chg="mod ord">
          <ac:chgData name="Natasha Talevski" userId="d6e11cb9-f322-4b55-8697-8583fee17812" providerId="ADAL" clId="{3C205082-6418-3F4A-B0CC-7466714B9A6D}" dt="2025-07-23T23:17:43.802" v="6" actId="6264"/>
          <ac:spMkLst>
            <pc:docMk/>
            <pc:sldMk cId="2212264922" sldId="26505"/>
            <ac:spMk id="11" creationId="{3D12AD43-6748-1D46-1B69-DCBF45A45856}"/>
          </ac:spMkLst>
        </pc:spChg>
        <pc:spChg chg="add del mod ord">
          <ac:chgData name="Natasha Talevski" userId="d6e11cb9-f322-4b55-8697-8583fee17812" providerId="ADAL" clId="{3C205082-6418-3F4A-B0CC-7466714B9A6D}" dt="2025-07-23T23:17:45.593" v="7" actId="478"/>
          <ac:spMkLst>
            <pc:docMk/>
            <pc:sldMk cId="2212264922" sldId="26505"/>
            <ac:spMk id="12" creationId="{C7789B46-32C4-2D07-119C-920F94883845}"/>
          </ac:spMkLst>
        </pc:spChg>
        <pc:spChg chg="add mod ord">
          <ac:chgData name="Natasha Talevski" userId="d6e11cb9-f322-4b55-8697-8583fee17812" providerId="ADAL" clId="{3C205082-6418-3F4A-B0CC-7466714B9A6D}" dt="2025-07-23T23:18:35.077" v="19" actId="13244"/>
          <ac:spMkLst>
            <pc:docMk/>
            <pc:sldMk cId="2212264922" sldId="26505"/>
            <ac:spMk id="13" creationId="{A5522811-4873-D150-FD3B-6D364B4093E8}"/>
          </ac:spMkLst>
        </pc:spChg>
        <pc:picChg chg="mod ord">
          <ac:chgData name="Natasha Talevski" userId="d6e11cb9-f322-4b55-8697-8583fee17812" providerId="ADAL" clId="{3C205082-6418-3F4A-B0CC-7466714B9A6D}" dt="2025-07-23T23:18:18.505" v="17" actId="962"/>
          <ac:picMkLst>
            <pc:docMk/>
            <pc:sldMk cId="2212264922" sldId="26505"/>
            <ac:picMk id="4" creationId="{AF7D6558-2F96-52E8-DD8B-9427173DB780}"/>
          </ac:picMkLst>
        </pc:picChg>
      </pc:sldChg>
      <pc:sldChg chg="addSp delSp modSp mod modClrScheme chgLayout">
        <pc:chgData name="Natasha Talevski" userId="d6e11cb9-f322-4b55-8697-8583fee17812" providerId="ADAL" clId="{3C205082-6418-3F4A-B0CC-7466714B9A6D}" dt="2025-07-24T00:51:47.657" v="565" actId="478"/>
        <pc:sldMkLst>
          <pc:docMk/>
          <pc:sldMk cId="2351205661" sldId="26509"/>
        </pc:sldMkLst>
        <pc:spChg chg="del">
          <ac:chgData name="Natasha Talevski" userId="d6e11cb9-f322-4b55-8697-8583fee17812" providerId="ADAL" clId="{3C205082-6418-3F4A-B0CC-7466714B9A6D}" dt="2025-07-24T00:47:28.841" v="524" actId="478"/>
          <ac:spMkLst>
            <pc:docMk/>
            <pc:sldMk cId="2351205661" sldId="26509"/>
            <ac:spMk id="2" creationId="{48223418-AC99-D403-B6BA-7F5E5111A87A}"/>
          </ac:spMkLst>
        </pc:spChg>
        <pc:spChg chg="del">
          <ac:chgData name="Natasha Talevski" userId="d6e11cb9-f322-4b55-8697-8583fee17812" providerId="ADAL" clId="{3C205082-6418-3F4A-B0CC-7466714B9A6D}" dt="2025-07-24T00:47:28.841" v="524" actId="478"/>
          <ac:spMkLst>
            <pc:docMk/>
            <pc:sldMk cId="2351205661" sldId="26509"/>
            <ac:spMk id="3" creationId="{CA8966FD-9600-3EC7-EF10-06492353388E}"/>
          </ac:spMkLst>
        </pc:spChg>
        <pc:spChg chg="del">
          <ac:chgData name="Natasha Talevski" userId="d6e11cb9-f322-4b55-8697-8583fee17812" providerId="ADAL" clId="{3C205082-6418-3F4A-B0CC-7466714B9A6D}" dt="2025-07-24T00:47:28.841" v="524" actId="478"/>
          <ac:spMkLst>
            <pc:docMk/>
            <pc:sldMk cId="2351205661" sldId="26509"/>
            <ac:spMk id="4" creationId="{B7C07B50-96D9-2E35-E2CE-3139F6377F08}"/>
          </ac:spMkLst>
        </pc:spChg>
        <pc:spChg chg="del">
          <ac:chgData name="Natasha Talevski" userId="d6e11cb9-f322-4b55-8697-8583fee17812" providerId="ADAL" clId="{3C205082-6418-3F4A-B0CC-7466714B9A6D}" dt="2025-07-24T00:47:28.841" v="524" actId="478"/>
          <ac:spMkLst>
            <pc:docMk/>
            <pc:sldMk cId="2351205661" sldId="26509"/>
            <ac:spMk id="6" creationId="{EABCE76F-41B1-7EE2-14F1-DC744150DE0C}"/>
          </ac:spMkLst>
        </pc:spChg>
        <pc:spChg chg="add del mod ord">
          <ac:chgData name="Natasha Talevski" userId="d6e11cb9-f322-4b55-8697-8583fee17812" providerId="ADAL" clId="{3C205082-6418-3F4A-B0CC-7466714B9A6D}" dt="2025-07-24T00:47:34.021" v="525" actId="700"/>
          <ac:spMkLst>
            <pc:docMk/>
            <pc:sldMk cId="2351205661" sldId="26509"/>
            <ac:spMk id="7" creationId="{7DBA2750-D05B-23F7-6CFE-C3E8C96A346D}"/>
          </ac:spMkLst>
        </pc:spChg>
        <pc:spChg chg="add del mod ord">
          <ac:chgData name="Natasha Talevski" userId="d6e11cb9-f322-4b55-8697-8583fee17812" providerId="ADAL" clId="{3C205082-6418-3F4A-B0CC-7466714B9A6D}" dt="2025-07-24T00:47:34.021" v="525" actId="700"/>
          <ac:spMkLst>
            <pc:docMk/>
            <pc:sldMk cId="2351205661" sldId="26509"/>
            <ac:spMk id="9" creationId="{1EFBCA42-FB37-F3E8-9C3F-975FC0409D7E}"/>
          </ac:spMkLst>
        </pc:spChg>
        <pc:spChg chg="add mod ord">
          <ac:chgData name="Natasha Talevski" userId="d6e11cb9-f322-4b55-8697-8583fee17812" providerId="ADAL" clId="{3C205082-6418-3F4A-B0CC-7466714B9A6D}" dt="2025-07-24T00:47:40.377" v="528"/>
          <ac:spMkLst>
            <pc:docMk/>
            <pc:sldMk cId="2351205661" sldId="26509"/>
            <ac:spMk id="10" creationId="{5AAA905E-5E4D-71E9-D78C-CDE2BD37A9D1}"/>
          </ac:spMkLst>
        </pc:spChg>
        <pc:spChg chg="add del mod ord">
          <ac:chgData name="Natasha Talevski" userId="d6e11cb9-f322-4b55-8697-8583fee17812" providerId="ADAL" clId="{3C205082-6418-3F4A-B0CC-7466714B9A6D}" dt="2025-07-24T00:47:58.326" v="534" actId="478"/>
          <ac:spMkLst>
            <pc:docMk/>
            <pc:sldMk cId="2351205661" sldId="26509"/>
            <ac:spMk id="11" creationId="{52D7DE80-0DCE-6E46-A54E-8A9B88667E63}"/>
          </ac:spMkLst>
        </pc:spChg>
        <pc:spChg chg="add mod">
          <ac:chgData name="Natasha Talevski" userId="d6e11cb9-f322-4b55-8697-8583fee17812" providerId="ADAL" clId="{3C205082-6418-3F4A-B0CC-7466714B9A6D}" dt="2025-07-24T00:47:47.898" v="529"/>
          <ac:spMkLst>
            <pc:docMk/>
            <pc:sldMk cId="2351205661" sldId="26509"/>
            <ac:spMk id="12" creationId="{CDFEC5B3-8A9B-58EC-F2FB-75F2907D66E3}"/>
          </ac:spMkLst>
        </pc:spChg>
        <pc:spChg chg="add mod">
          <ac:chgData name="Natasha Talevski" userId="d6e11cb9-f322-4b55-8697-8583fee17812" providerId="ADAL" clId="{3C205082-6418-3F4A-B0CC-7466714B9A6D}" dt="2025-07-24T00:48:26.508" v="538" actId="1076"/>
          <ac:spMkLst>
            <pc:docMk/>
            <pc:sldMk cId="2351205661" sldId="26509"/>
            <ac:spMk id="13" creationId="{FEA3D989-9B8A-7605-5BF8-15222F340E31}"/>
          </ac:spMkLst>
        </pc:spChg>
        <pc:spChg chg="add del mod">
          <ac:chgData name="Natasha Talevski" userId="d6e11cb9-f322-4b55-8697-8583fee17812" providerId="ADAL" clId="{3C205082-6418-3F4A-B0CC-7466714B9A6D}" dt="2025-07-24T00:48:45.317" v="541" actId="478"/>
          <ac:spMkLst>
            <pc:docMk/>
            <pc:sldMk cId="2351205661" sldId="26509"/>
            <ac:spMk id="14" creationId="{1F17AE46-64F3-3280-F469-C9B58C741DCA}"/>
          </ac:spMkLst>
        </pc:spChg>
        <pc:spChg chg="add del mod">
          <ac:chgData name="Natasha Talevski" userId="d6e11cb9-f322-4b55-8697-8583fee17812" providerId="ADAL" clId="{3C205082-6418-3F4A-B0CC-7466714B9A6D}" dt="2025-07-24T00:51:47.657" v="565" actId="478"/>
          <ac:spMkLst>
            <pc:docMk/>
            <pc:sldMk cId="2351205661" sldId="26509"/>
            <ac:spMk id="15" creationId="{63FD3A98-7E87-3C13-8DDC-DFCAB796BBE8}"/>
          </ac:spMkLst>
        </pc:spChg>
        <pc:spChg chg="add mod">
          <ac:chgData name="Natasha Talevski" userId="d6e11cb9-f322-4b55-8697-8583fee17812" providerId="ADAL" clId="{3C205082-6418-3F4A-B0CC-7466714B9A6D}" dt="2025-07-24T00:48:52.366" v="543"/>
          <ac:spMkLst>
            <pc:docMk/>
            <pc:sldMk cId="2351205661" sldId="26509"/>
            <ac:spMk id="16" creationId="{D9F70CD5-507E-C868-4FC4-BFC6477B8675}"/>
          </ac:spMkLst>
        </pc:spChg>
      </pc:sldChg>
      <pc:sldChg chg="modSp mod">
        <pc:chgData name="Natasha Talevski" userId="d6e11cb9-f322-4b55-8697-8583fee17812" providerId="ADAL" clId="{3C205082-6418-3F4A-B0CC-7466714B9A6D}" dt="2025-07-23T23:18:48.259" v="21" actId="962"/>
        <pc:sldMkLst>
          <pc:docMk/>
          <pc:sldMk cId="3198534206" sldId="26536"/>
        </pc:sldMkLst>
        <pc:spChg chg="mod">
          <ac:chgData name="Natasha Talevski" userId="d6e11cb9-f322-4b55-8697-8583fee17812" providerId="ADAL" clId="{3C205082-6418-3F4A-B0CC-7466714B9A6D}" dt="2025-07-23T23:18:48.259" v="21" actId="962"/>
          <ac:spMkLst>
            <pc:docMk/>
            <pc:sldMk cId="3198534206" sldId="26536"/>
            <ac:spMk id="6" creationId="{DB153694-4588-7CE1-39DD-DC343B592C7E}"/>
          </ac:spMkLst>
        </pc:spChg>
        <pc:spChg chg="mod">
          <ac:chgData name="Natasha Talevski" userId="d6e11cb9-f322-4b55-8697-8583fee17812" providerId="ADAL" clId="{3C205082-6418-3F4A-B0CC-7466714B9A6D}" dt="2025-07-23T23:18:41.217" v="20" actId="14100"/>
          <ac:spMkLst>
            <pc:docMk/>
            <pc:sldMk cId="3198534206" sldId="26536"/>
            <ac:spMk id="7" creationId="{BABD39FD-BD1B-39FB-D967-57727A708D08}"/>
          </ac:spMkLst>
        </pc:spChg>
      </pc:sldChg>
      <pc:sldChg chg="modSp mod">
        <pc:chgData name="Natasha Talevski" userId="d6e11cb9-f322-4b55-8697-8583fee17812" providerId="ADAL" clId="{3C205082-6418-3F4A-B0CC-7466714B9A6D}" dt="2025-07-23T23:22:28.485" v="82" actId="13244"/>
        <pc:sldMkLst>
          <pc:docMk/>
          <pc:sldMk cId="2940863512" sldId="26539"/>
        </pc:sldMkLst>
        <pc:spChg chg="ord">
          <ac:chgData name="Natasha Talevski" userId="d6e11cb9-f322-4b55-8697-8583fee17812" providerId="ADAL" clId="{3C205082-6418-3F4A-B0CC-7466714B9A6D}" dt="2025-07-23T23:22:12.429" v="78" actId="13244"/>
          <ac:spMkLst>
            <pc:docMk/>
            <pc:sldMk cId="2940863512" sldId="26539"/>
            <ac:spMk id="2" creationId="{46955A5E-C949-C6F5-F3FA-DB8BE25631AC}"/>
          </ac:spMkLst>
        </pc:spChg>
        <pc:spChg chg="ord">
          <ac:chgData name="Natasha Talevski" userId="d6e11cb9-f322-4b55-8697-8583fee17812" providerId="ADAL" clId="{3C205082-6418-3F4A-B0CC-7466714B9A6D}" dt="2025-07-23T23:22:28.485" v="82" actId="13244"/>
          <ac:spMkLst>
            <pc:docMk/>
            <pc:sldMk cId="2940863512" sldId="26539"/>
            <ac:spMk id="3" creationId="{4F40C95B-E769-C21D-6712-6B42242D6448}"/>
          </ac:spMkLst>
        </pc:spChg>
        <pc:spChg chg="mod">
          <ac:chgData name="Natasha Talevski" userId="d6e11cb9-f322-4b55-8697-8583fee17812" providerId="ADAL" clId="{3C205082-6418-3F4A-B0CC-7466714B9A6D}" dt="2025-07-23T23:22:01.153" v="74" actId="167"/>
          <ac:spMkLst>
            <pc:docMk/>
            <pc:sldMk cId="2940863512" sldId="26539"/>
            <ac:spMk id="5" creationId="{0D4E4BF6-8734-C59E-40DA-E423946CFED9}"/>
          </ac:spMkLst>
        </pc:spChg>
        <pc:spChg chg="mod">
          <ac:chgData name="Natasha Talevski" userId="d6e11cb9-f322-4b55-8697-8583fee17812" providerId="ADAL" clId="{3C205082-6418-3F4A-B0CC-7466714B9A6D}" dt="2025-07-23T23:21:08.444" v="61" actId="1076"/>
          <ac:spMkLst>
            <pc:docMk/>
            <pc:sldMk cId="2940863512" sldId="26539"/>
            <ac:spMk id="6" creationId="{5539BA5A-B1E9-6A73-7813-1700D2CD4DDA}"/>
          </ac:spMkLst>
        </pc:spChg>
        <pc:spChg chg="mod">
          <ac:chgData name="Natasha Talevski" userId="d6e11cb9-f322-4b55-8697-8583fee17812" providerId="ADAL" clId="{3C205082-6418-3F4A-B0CC-7466714B9A6D}" dt="2025-07-23T23:22:01.153" v="74" actId="167"/>
          <ac:spMkLst>
            <pc:docMk/>
            <pc:sldMk cId="2940863512" sldId="26539"/>
            <ac:spMk id="7" creationId="{8173289A-3CA9-C2D7-9A17-EED9C93E7B46}"/>
          </ac:spMkLst>
        </pc:spChg>
        <pc:spChg chg="mod ord">
          <ac:chgData name="Natasha Talevski" userId="d6e11cb9-f322-4b55-8697-8583fee17812" providerId="ADAL" clId="{3C205082-6418-3F4A-B0CC-7466714B9A6D}" dt="2025-07-23T23:22:26.111" v="81" actId="167"/>
          <ac:spMkLst>
            <pc:docMk/>
            <pc:sldMk cId="2940863512" sldId="26539"/>
            <ac:spMk id="9" creationId="{BFBD8A98-7BF7-CA9A-FB02-639A16393F66}"/>
          </ac:spMkLst>
        </pc:spChg>
        <pc:spChg chg="mod">
          <ac:chgData name="Natasha Talevski" userId="d6e11cb9-f322-4b55-8697-8583fee17812" providerId="ADAL" clId="{3C205082-6418-3F4A-B0CC-7466714B9A6D}" dt="2025-07-23T23:22:01.153" v="74" actId="167"/>
          <ac:spMkLst>
            <pc:docMk/>
            <pc:sldMk cId="2940863512" sldId="26539"/>
            <ac:spMk id="11" creationId="{EBB55557-5BA2-CD57-0B6A-E5542898EAA0}"/>
          </ac:spMkLst>
        </pc:spChg>
        <pc:spChg chg="mod">
          <ac:chgData name="Natasha Talevski" userId="d6e11cb9-f322-4b55-8697-8583fee17812" providerId="ADAL" clId="{3C205082-6418-3F4A-B0CC-7466714B9A6D}" dt="2025-07-23T23:21:53.807" v="71" actId="1076"/>
          <ac:spMkLst>
            <pc:docMk/>
            <pc:sldMk cId="2940863512" sldId="26539"/>
            <ac:spMk id="12" creationId="{52DD1B55-0D3D-C01D-ACA9-D3EE158FFC7B}"/>
          </ac:spMkLst>
        </pc:spChg>
        <pc:spChg chg="mod ord">
          <ac:chgData name="Natasha Talevski" userId="d6e11cb9-f322-4b55-8697-8583fee17812" providerId="ADAL" clId="{3C205082-6418-3F4A-B0CC-7466714B9A6D}" dt="2025-07-23T23:22:01.153" v="74" actId="167"/>
          <ac:spMkLst>
            <pc:docMk/>
            <pc:sldMk cId="2940863512" sldId="26539"/>
            <ac:spMk id="13" creationId="{E51CD4A7-DB6A-B866-5FFE-13D761FDC2ED}"/>
          </ac:spMkLst>
        </pc:spChg>
        <pc:spChg chg="ord">
          <ac:chgData name="Natasha Talevski" userId="d6e11cb9-f322-4b55-8697-8583fee17812" providerId="ADAL" clId="{3C205082-6418-3F4A-B0CC-7466714B9A6D}" dt="2025-07-23T23:22:15.832" v="79" actId="13244"/>
          <ac:spMkLst>
            <pc:docMk/>
            <pc:sldMk cId="2940863512" sldId="26539"/>
            <ac:spMk id="14" creationId="{7FFB19DB-233A-A226-6B57-5100579026C3}"/>
          </ac:spMkLst>
        </pc:spChg>
      </pc:sldChg>
      <pc:sldChg chg="modSp mod">
        <pc:chgData name="Natasha Talevski" userId="d6e11cb9-f322-4b55-8697-8583fee17812" providerId="ADAL" clId="{3C205082-6418-3F4A-B0CC-7466714B9A6D}" dt="2025-07-23T23:23:05.812" v="90" actId="13244"/>
        <pc:sldMkLst>
          <pc:docMk/>
          <pc:sldMk cId="3566399816" sldId="26540"/>
        </pc:sldMkLst>
        <pc:spChg chg="ord">
          <ac:chgData name="Natasha Talevski" userId="d6e11cb9-f322-4b55-8697-8583fee17812" providerId="ADAL" clId="{3C205082-6418-3F4A-B0CC-7466714B9A6D}" dt="2025-07-23T23:23:05.812" v="90" actId="13244"/>
          <ac:spMkLst>
            <pc:docMk/>
            <pc:sldMk cId="3566399816" sldId="26540"/>
            <ac:spMk id="2" creationId="{28C69589-D2EE-27D0-8856-84A8E3D70E7F}"/>
          </ac:spMkLst>
        </pc:spChg>
        <pc:spChg chg="ord">
          <ac:chgData name="Natasha Talevski" userId="d6e11cb9-f322-4b55-8697-8583fee17812" providerId="ADAL" clId="{3C205082-6418-3F4A-B0CC-7466714B9A6D}" dt="2025-07-23T23:23:03.227" v="89" actId="13244"/>
          <ac:spMkLst>
            <pc:docMk/>
            <pc:sldMk cId="3566399816" sldId="26540"/>
            <ac:spMk id="3" creationId="{FC420FA3-D52E-C7A9-04AA-B76B4070BFAF}"/>
          </ac:spMkLst>
        </pc:spChg>
        <pc:spChg chg="mod">
          <ac:chgData name="Natasha Talevski" userId="d6e11cb9-f322-4b55-8697-8583fee17812" providerId="ADAL" clId="{3C205082-6418-3F4A-B0CC-7466714B9A6D}" dt="2025-07-23T23:23:00.527" v="88" actId="167"/>
          <ac:spMkLst>
            <pc:docMk/>
            <pc:sldMk cId="3566399816" sldId="26540"/>
            <ac:spMk id="5" creationId="{B4827B50-89B2-AA67-67ED-8BD753F69A73}"/>
          </ac:spMkLst>
        </pc:spChg>
        <pc:spChg chg="mod">
          <ac:chgData name="Natasha Talevski" userId="d6e11cb9-f322-4b55-8697-8583fee17812" providerId="ADAL" clId="{3C205082-6418-3F4A-B0CC-7466714B9A6D}" dt="2025-07-23T23:23:00.527" v="88" actId="167"/>
          <ac:spMkLst>
            <pc:docMk/>
            <pc:sldMk cId="3566399816" sldId="26540"/>
            <ac:spMk id="7" creationId="{C4556F63-6509-030B-87B2-EA6BCCF1BF80}"/>
          </ac:spMkLst>
        </pc:spChg>
        <pc:spChg chg="mod">
          <ac:chgData name="Natasha Talevski" userId="d6e11cb9-f322-4b55-8697-8583fee17812" providerId="ADAL" clId="{3C205082-6418-3F4A-B0CC-7466714B9A6D}" dt="2025-07-23T23:22:49.714" v="84" actId="1076"/>
          <ac:spMkLst>
            <pc:docMk/>
            <pc:sldMk cId="3566399816" sldId="26540"/>
            <ac:spMk id="8" creationId="{D0B28F68-403D-848E-DDAE-D21A243955CB}"/>
          </ac:spMkLst>
        </pc:spChg>
        <pc:spChg chg="mod">
          <ac:chgData name="Natasha Talevski" userId="d6e11cb9-f322-4b55-8697-8583fee17812" providerId="ADAL" clId="{3C205082-6418-3F4A-B0CC-7466714B9A6D}" dt="2025-07-23T23:23:00.527" v="88" actId="167"/>
          <ac:spMkLst>
            <pc:docMk/>
            <pc:sldMk cId="3566399816" sldId="26540"/>
            <ac:spMk id="9" creationId="{27BDACF7-BB89-FC1B-8626-75ADABFB5422}"/>
          </ac:spMkLst>
        </pc:spChg>
        <pc:spChg chg="mod">
          <ac:chgData name="Natasha Talevski" userId="d6e11cb9-f322-4b55-8697-8583fee17812" providerId="ADAL" clId="{3C205082-6418-3F4A-B0CC-7466714B9A6D}" dt="2025-07-23T23:23:00.527" v="88" actId="167"/>
          <ac:spMkLst>
            <pc:docMk/>
            <pc:sldMk cId="3566399816" sldId="26540"/>
            <ac:spMk id="11" creationId="{081B0D24-FF90-3252-6BE4-AEA33D33DE95}"/>
          </ac:spMkLst>
        </pc:spChg>
        <pc:spChg chg="mod">
          <ac:chgData name="Natasha Talevski" userId="d6e11cb9-f322-4b55-8697-8583fee17812" providerId="ADAL" clId="{3C205082-6418-3F4A-B0CC-7466714B9A6D}" dt="2025-07-23T23:23:00.527" v="88" actId="167"/>
          <ac:spMkLst>
            <pc:docMk/>
            <pc:sldMk cId="3566399816" sldId="26540"/>
            <ac:spMk id="13" creationId="{F2784D2E-D4A6-FF9F-8065-0F505D95E68C}"/>
          </ac:spMkLst>
        </pc:spChg>
      </pc:sldChg>
      <pc:sldChg chg="modSp mod">
        <pc:chgData name="Natasha Talevski" userId="d6e11cb9-f322-4b55-8697-8583fee17812" providerId="ADAL" clId="{3C205082-6418-3F4A-B0CC-7466714B9A6D}" dt="2025-07-23T23:29:14.094" v="159" actId="14100"/>
        <pc:sldMkLst>
          <pc:docMk/>
          <pc:sldMk cId="1329083189" sldId="26541"/>
        </pc:sldMkLst>
        <pc:spChg chg="mod">
          <ac:chgData name="Natasha Talevski" userId="d6e11cb9-f322-4b55-8697-8583fee17812" providerId="ADAL" clId="{3C205082-6418-3F4A-B0CC-7466714B9A6D}" dt="2025-07-23T23:29:14.094" v="159" actId="14100"/>
          <ac:spMkLst>
            <pc:docMk/>
            <pc:sldMk cId="1329083189" sldId="26541"/>
            <ac:spMk id="2" creationId="{AB970644-52DE-05C6-B516-F05246AEB466}"/>
          </ac:spMkLst>
        </pc:spChg>
      </pc:sldChg>
      <pc:sldChg chg="modSp mod">
        <pc:chgData name="Natasha Talevski" userId="d6e11cb9-f322-4b55-8697-8583fee17812" providerId="ADAL" clId="{3C205082-6418-3F4A-B0CC-7466714B9A6D}" dt="2025-07-23T23:23:20.434" v="91" actId="962"/>
        <pc:sldMkLst>
          <pc:docMk/>
          <pc:sldMk cId="3815370294" sldId="26542"/>
        </pc:sldMkLst>
        <pc:spChg chg="mod">
          <ac:chgData name="Natasha Talevski" userId="d6e11cb9-f322-4b55-8697-8583fee17812" providerId="ADAL" clId="{3C205082-6418-3F4A-B0CC-7466714B9A6D}" dt="2025-07-23T23:23:20.434" v="91" actId="962"/>
          <ac:spMkLst>
            <pc:docMk/>
            <pc:sldMk cId="3815370294" sldId="26542"/>
            <ac:spMk id="2" creationId="{17DCED62-4EC0-5E0D-6276-16E74E8F2D64}"/>
          </ac:spMkLst>
        </pc:spChg>
      </pc:sldChg>
      <pc:sldChg chg="modSp del mod">
        <pc:chgData name="Natasha Talevski" userId="d6e11cb9-f322-4b55-8697-8583fee17812" providerId="ADAL" clId="{3C205082-6418-3F4A-B0CC-7466714B9A6D}" dt="2025-07-24T00:47:00.116" v="519" actId="2696"/>
        <pc:sldMkLst>
          <pc:docMk/>
          <pc:sldMk cId="2879543522" sldId="26543"/>
        </pc:sldMkLst>
        <pc:spChg chg="mod">
          <ac:chgData name="Natasha Talevski" userId="d6e11cb9-f322-4b55-8697-8583fee17812" providerId="ADAL" clId="{3C205082-6418-3F4A-B0CC-7466714B9A6D}" dt="2025-07-24T00:37:27.793" v="499" actId="9"/>
          <ac:spMkLst>
            <pc:docMk/>
            <pc:sldMk cId="2879543522" sldId="26543"/>
            <ac:spMk id="5" creationId="{96D32C18-9682-615B-5686-F205E89F4931}"/>
          </ac:spMkLst>
        </pc:spChg>
      </pc:sldChg>
      <pc:sldChg chg="modSp mod">
        <pc:chgData name="Natasha Talevski" userId="d6e11cb9-f322-4b55-8697-8583fee17812" providerId="ADAL" clId="{3C205082-6418-3F4A-B0CC-7466714B9A6D}" dt="2025-07-24T00:36:26.990" v="492" actId="962"/>
        <pc:sldMkLst>
          <pc:docMk/>
          <pc:sldMk cId="3012074565" sldId="26544"/>
        </pc:sldMkLst>
        <pc:spChg chg="mod">
          <ac:chgData name="Natasha Talevski" userId="d6e11cb9-f322-4b55-8697-8583fee17812" providerId="ADAL" clId="{3C205082-6418-3F4A-B0CC-7466714B9A6D}" dt="2025-07-24T00:36:26.990" v="492" actId="962"/>
          <ac:spMkLst>
            <pc:docMk/>
            <pc:sldMk cId="3012074565" sldId="26544"/>
            <ac:spMk id="2" creationId="{B5B31C45-D8F3-8072-28EF-07099838378D}"/>
          </ac:spMkLst>
        </pc:spChg>
      </pc:sldChg>
      <pc:sldChg chg="modSp mod">
        <pc:chgData name="Natasha Talevski" userId="d6e11cb9-f322-4b55-8697-8583fee17812" providerId="ADAL" clId="{3C205082-6418-3F4A-B0CC-7466714B9A6D}" dt="2025-07-24T00:11:41.039" v="172" actId="14100"/>
        <pc:sldMkLst>
          <pc:docMk/>
          <pc:sldMk cId="3248773001" sldId="26545"/>
        </pc:sldMkLst>
        <pc:spChg chg="mod ord">
          <ac:chgData name="Natasha Talevski" userId="d6e11cb9-f322-4b55-8697-8583fee17812" providerId="ADAL" clId="{3C205082-6418-3F4A-B0CC-7466714B9A6D}" dt="2025-07-24T00:11:32.804" v="171" actId="962"/>
          <ac:spMkLst>
            <pc:docMk/>
            <pc:sldMk cId="3248773001" sldId="26545"/>
            <ac:spMk id="2" creationId="{A1DF4730-1958-2898-7660-EA9B31256411}"/>
          </ac:spMkLst>
        </pc:spChg>
        <pc:spChg chg="ord">
          <ac:chgData name="Natasha Talevski" userId="d6e11cb9-f322-4b55-8697-8583fee17812" providerId="ADAL" clId="{3C205082-6418-3F4A-B0CC-7466714B9A6D}" dt="2025-07-24T00:11:26.167" v="168" actId="13244"/>
          <ac:spMkLst>
            <pc:docMk/>
            <pc:sldMk cId="3248773001" sldId="26545"/>
            <ac:spMk id="3" creationId="{E075206A-3DA0-C9AE-7B97-F681B260543E}"/>
          </ac:spMkLst>
        </pc:spChg>
        <pc:spChg chg="ord">
          <ac:chgData name="Natasha Talevski" userId="d6e11cb9-f322-4b55-8697-8583fee17812" providerId="ADAL" clId="{3C205082-6418-3F4A-B0CC-7466714B9A6D}" dt="2025-07-24T00:11:28.465" v="169" actId="13244"/>
          <ac:spMkLst>
            <pc:docMk/>
            <pc:sldMk cId="3248773001" sldId="26545"/>
            <ac:spMk id="4" creationId="{B28769BB-EB0E-AEB4-A551-1865A2CDF688}"/>
          </ac:spMkLst>
        </pc:spChg>
        <pc:spChg chg="mod">
          <ac:chgData name="Natasha Talevski" userId="d6e11cb9-f322-4b55-8697-8583fee17812" providerId="ADAL" clId="{3C205082-6418-3F4A-B0CC-7466714B9A6D}" dt="2025-07-24T00:11:41.039" v="172" actId="14100"/>
          <ac:spMkLst>
            <pc:docMk/>
            <pc:sldMk cId="3248773001" sldId="26545"/>
            <ac:spMk id="5" creationId="{51FD0B43-E4B1-4FC8-E19A-AC7093921539}"/>
          </ac:spMkLst>
        </pc:spChg>
      </pc:sldChg>
      <pc:sldChg chg="modSp mod">
        <pc:chgData name="Natasha Talevski" userId="d6e11cb9-f322-4b55-8697-8583fee17812" providerId="ADAL" clId="{3C205082-6418-3F4A-B0CC-7466714B9A6D}" dt="2025-07-24T00:12:04.958" v="178" actId="962"/>
        <pc:sldMkLst>
          <pc:docMk/>
          <pc:sldMk cId="3138423941" sldId="26546"/>
        </pc:sldMkLst>
        <pc:spChg chg="mod">
          <ac:chgData name="Natasha Talevski" userId="d6e11cb9-f322-4b55-8697-8583fee17812" providerId="ADAL" clId="{3C205082-6418-3F4A-B0CC-7466714B9A6D}" dt="2025-07-24T00:12:04.958" v="178" actId="962"/>
          <ac:spMkLst>
            <pc:docMk/>
            <pc:sldMk cId="3138423941" sldId="26546"/>
            <ac:spMk id="2" creationId="{C8535894-A90A-354B-6B22-4D5E18640332}"/>
          </ac:spMkLst>
        </pc:spChg>
        <pc:spChg chg="mod ord">
          <ac:chgData name="Natasha Talevski" userId="d6e11cb9-f322-4b55-8697-8583fee17812" providerId="ADAL" clId="{3C205082-6418-3F4A-B0CC-7466714B9A6D}" dt="2025-07-24T00:11:58.735" v="175" actId="13244"/>
          <ac:spMkLst>
            <pc:docMk/>
            <pc:sldMk cId="3138423941" sldId="26546"/>
            <ac:spMk id="3" creationId="{38CF90A2-3E74-0E34-9FB5-1D36EBBD7C30}"/>
          </ac:spMkLst>
        </pc:spChg>
        <pc:spChg chg="ord">
          <ac:chgData name="Natasha Talevski" userId="d6e11cb9-f322-4b55-8697-8583fee17812" providerId="ADAL" clId="{3C205082-6418-3F4A-B0CC-7466714B9A6D}" dt="2025-07-24T00:12:00.465" v="176" actId="13244"/>
          <ac:spMkLst>
            <pc:docMk/>
            <pc:sldMk cId="3138423941" sldId="26546"/>
            <ac:spMk id="4" creationId="{E1CF87CD-1B21-726D-6C79-C6D0AB5A995C}"/>
          </ac:spMkLst>
        </pc:spChg>
        <pc:spChg chg="ord">
          <ac:chgData name="Natasha Talevski" userId="d6e11cb9-f322-4b55-8697-8583fee17812" providerId="ADAL" clId="{3C205082-6418-3F4A-B0CC-7466714B9A6D}" dt="2025-07-24T00:12:02.255" v="177" actId="13244"/>
          <ac:spMkLst>
            <pc:docMk/>
            <pc:sldMk cId="3138423941" sldId="26546"/>
            <ac:spMk id="5" creationId="{5C5061C6-5FD8-264F-FB9A-2C80E50A0B70}"/>
          </ac:spMkLst>
        </pc:spChg>
      </pc:sldChg>
      <pc:sldChg chg="modSp mod">
        <pc:chgData name="Natasha Talevski" userId="d6e11cb9-f322-4b55-8697-8583fee17812" providerId="ADAL" clId="{3C205082-6418-3F4A-B0CC-7466714B9A6D}" dt="2025-07-24T00:12:21.683" v="182" actId="962"/>
        <pc:sldMkLst>
          <pc:docMk/>
          <pc:sldMk cId="1068954553" sldId="26547"/>
        </pc:sldMkLst>
        <pc:spChg chg="mod">
          <ac:chgData name="Natasha Talevski" userId="d6e11cb9-f322-4b55-8697-8583fee17812" providerId="ADAL" clId="{3C205082-6418-3F4A-B0CC-7466714B9A6D}" dt="2025-07-24T00:12:21.683" v="182" actId="962"/>
          <ac:spMkLst>
            <pc:docMk/>
            <pc:sldMk cId="1068954553" sldId="26547"/>
            <ac:spMk id="2" creationId="{633DCDB9-D0FD-D9ED-6917-C3F46D3EF818}"/>
          </ac:spMkLst>
        </pc:spChg>
        <pc:spChg chg="ord">
          <ac:chgData name="Natasha Talevski" userId="d6e11cb9-f322-4b55-8697-8583fee17812" providerId="ADAL" clId="{3C205082-6418-3F4A-B0CC-7466714B9A6D}" dt="2025-07-24T00:12:14.809" v="179" actId="13244"/>
          <ac:spMkLst>
            <pc:docMk/>
            <pc:sldMk cId="1068954553" sldId="26547"/>
            <ac:spMk id="3" creationId="{29236244-E815-2415-3210-4C21B97142B4}"/>
          </ac:spMkLst>
        </pc:spChg>
        <pc:spChg chg="ord">
          <ac:chgData name="Natasha Talevski" userId="d6e11cb9-f322-4b55-8697-8583fee17812" providerId="ADAL" clId="{3C205082-6418-3F4A-B0CC-7466714B9A6D}" dt="2025-07-24T00:12:18.927" v="181" actId="13244"/>
          <ac:spMkLst>
            <pc:docMk/>
            <pc:sldMk cId="1068954553" sldId="26547"/>
            <ac:spMk id="4" creationId="{9C8C641B-BC34-C8B0-A03F-5395B795F4E2}"/>
          </ac:spMkLst>
        </pc:spChg>
        <pc:spChg chg="ord">
          <ac:chgData name="Natasha Talevski" userId="d6e11cb9-f322-4b55-8697-8583fee17812" providerId="ADAL" clId="{3C205082-6418-3F4A-B0CC-7466714B9A6D}" dt="2025-07-24T00:12:16.783" v="180" actId="13244"/>
          <ac:spMkLst>
            <pc:docMk/>
            <pc:sldMk cId="1068954553" sldId="26547"/>
            <ac:spMk id="5" creationId="{280DC487-502E-CC5B-730A-B38E82C98763}"/>
          </ac:spMkLst>
        </pc:spChg>
      </pc:sldChg>
      <pc:sldChg chg="modSp mod">
        <pc:chgData name="Natasha Talevski" userId="d6e11cb9-f322-4b55-8697-8583fee17812" providerId="ADAL" clId="{3C205082-6418-3F4A-B0CC-7466714B9A6D}" dt="2025-07-24T00:12:35.776" v="186" actId="962"/>
        <pc:sldMkLst>
          <pc:docMk/>
          <pc:sldMk cId="3032252988" sldId="26548"/>
        </pc:sldMkLst>
        <pc:spChg chg="mod">
          <ac:chgData name="Natasha Talevski" userId="d6e11cb9-f322-4b55-8697-8583fee17812" providerId="ADAL" clId="{3C205082-6418-3F4A-B0CC-7466714B9A6D}" dt="2025-07-24T00:12:35.776" v="186" actId="962"/>
          <ac:spMkLst>
            <pc:docMk/>
            <pc:sldMk cId="3032252988" sldId="26548"/>
            <ac:spMk id="2" creationId="{42051DE3-044F-D968-FACA-DC5DF08FFD21}"/>
          </ac:spMkLst>
        </pc:spChg>
        <pc:spChg chg="ord">
          <ac:chgData name="Natasha Talevski" userId="d6e11cb9-f322-4b55-8697-8583fee17812" providerId="ADAL" clId="{3C205082-6418-3F4A-B0CC-7466714B9A6D}" dt="2025-07-24T00:12:27.025" v="183" actId="13244"/>
          <ac:spMkLst>
            <pc:docMk/>
            <pc:sldMk cId="3032252988" sldId="26548"/>
            <ac:spMk id="7" creationId="{B6095814-A192-E69A-1110-F39372086792}"/>
          </ac:spMkLst>
        </pc:spChg>
        <pc:spChg chg="ord">
          <ac:chgData name="Natasha Talevski" userId="d6e11cb9-f322-4b55-8697-8583fee17812" providerId="ADAL" clId="{3C205082-6418-3F4A-B0CC-7466714B9A6D}" dt="2025-07-24T00:12:33.290" v="185" actId="13244"/>
          <ac:spMkLst>
            <pc:docMk/>
            <pc:sldMk cId="3032252988" sldId="26548"/>
            <ac:spMk id="8" creationId="{235FDD42-7380-3E92-801F-9A263187B4DC}"/>
          </ac:spMkLst>
        </pc:spChg>
        <pc:spChg chg="ord">
          <ac:chgData name="Natasha Talevski" userId="d6e11cb9-f322-4b55-8697-8583fee17812" providerId="ADAL" clId="{3C205082-6418-3F4A-B0CC-7466714B9A6D}" dt="2025-07-24T00:12:30.402" v="184" actId="13244"/>
          <ac:spMkLst>
            <pc:docMk/>
            <pc:sldMk cId="3032252988" sldId="26548"/>
            <ac:spMk id="9" creationId="{69487CD5-0063-FD54-5A5E-F901BB2E95BF}"/>
          </ac:spMkLst>
        </pc:spChg>
      </pc:sldChg>
      <pc:sldChg chg="modSp mod">
        <pc:chgData name="Natasha Talevski" userId="d6e11cb9-f322-4b55-8697-8583fee17812" providerId="ADAL" clId="{3C205082-6418-3F4A-B0CC-7466714B9A6D}" dt="2025-07-24T00:12:49.132" v="192" actId="962"/>
        <pc:sldMkLst>
          <pc:docMk/>
          <pc:sldMk cId="4239339649" sldId="26549"/>
        </pc:sldMkLst>
        <pc:spChg chg="mod">
          <ac:chgData name="Natasha Talevski" userId="d6e11cb9-f322-4b55-8697-8583fee17812" providerId="ADAL" clId="{3C205082-6418-3F4A-B0CC-7466714B9A6D}" dt="2025-07-24T00:12:49.132" v="192" actId="962"/>
          <ac:spMkLst>
            <pc:docMk/>
            <pc:sldMk cId="4239339649" sldId="26549"/>
            <ac:spMk id="2" creationId="{6609D8E8-0D97-A294-DBE6-E23AF99227D6}"/>
          </ac:spMkLst>
        </pc:spChg>
        <pc:spChg chg="ord">
          <ac:chgData name="Natasha Talevski" userId="d6e11cb9-f322-4b55-8697-8583fee17812" providerId="ADAL" clId="{3C205082-6418-3F4A-B0CC-7466714B9A6D}" dt="2025-07-24T00:12:41.318" v="187" actId="13244"/>
          <ac:spMkLst>
            <pc:docMk/>
            <pc:sldMk cId="4239339649" sldId="26549"/>
            <ac:spMk id="3" creationId="{D4858BA5-77F7-1CBD-3A3C-9882F4B94F92}"/>
          </ac:spMkLst>
        </pc:spChg>
        <pc:spChg chg="ord">
          <ac:chgData name="Natasha Talevski" userId="d6e11cb9-f322-4b55-8697-8583fee17812" providerId="ADAL" clId="{3C205082-6418-3F4A-B0CC-7466714B9A6D}" dt="2025-07-24T00:12:43.301" v="188" actId="13244"/>
          <ac:spMkLst>
            <pc:docMk/>
            <pc:sldMk cId="4239339649" sldId="26549"/>
            <ac:spMk id="4" creationId="{6A312173-11B2-623D-C26A-ED8CA41008A3}"/>
          </ac:spMkLst>
        </pc:spChg>
        <pc:spChg chg="ord">
          <ac:chgData name="Natasha Talevski" userId="d6e11cb9-f322-4b55-8697-8583fee17812" providerId="ADAL" clId="{3C205082-6418-3F4A-B0CC-7466714B9A6D}" dt="2025-07-24T00:12:44.899" v="189" actId="13244"/>
          <ac:spMkLst>
            <pc:docMk/>
            <pc:sldMk cId="4239339649" sldId="26549"/>
            <ac:spMk id="5" creationId="{E68711AE-6CA5-D71B-64C2-4DC7EE2A0AC6}"/>
          </ac:spMkLst>
        </pc:spChg>
      </pc:sldChg>
      <pc:sldChg chg="modSp mod">
        <pc:chgData name="Natasha Talevski" userId="d6e11cb9-f322-4b55-8697-8583fee17812" providerId="ADAL" clId="{3C205082-6418-3F4A-B0CC-7466714B9A6D}" dt="2025-07-24T00:13:15.401" v="194" actId="962"/>
        <pc:sldMkLst>
          <pc:docMk/>
          <pc:sldMk cId="4057076881" sldId="26550"/>
        </pc:sldMkLst>
        <pc:spChg chg="mod">
          <ac:chgData name="Natasha Talevski" userId="d6e11cb9-f322-4b55-8697-8583fee17812" providerId="ADAL" clId="{3C205082-6418-3F4A-B0CC-7466714B9A6D}" dt="2025-07-24T00:13:15.401" v="194" actId="962"/>
          <ac:spMkLst>
            <pc:docMk/>
            <pc:sldMk cId="4057076881" sldId="26550"/>
            <ac:spMk id="2" creationId="{A09BDF1A-B783-8966-3743-0F17CCFE2EC4}"/>
          </ac:spMkLst>
        </pc:spChg>
        <pc:spChg chg="mod">
          <ac:chgData name="Natasha Talevski" userId="d6e11cb9-f322-4b55-8697-8583fee17812" providerId="ADAL" clId="{3C205082-6418-3F4A-B0CC-7466714B9A6D}" dt="2025-07-24T00:13:07.021" v="193" actId="14100"/>
          <ac:spMkLst>
            <pc:docMk/>
            <pc:sldMk cId="4057076881" sldId="26550"/>
            <ac:spMk id="6" creationId="{AB05F6FA-AED8-3717-259B-5D9C0BFEF921}"/>
          </ac:spMkLst>
        </pc:spChg>
      </pc:sldChg>
      <pc:sldChg chg="addSp delSp modSp mod modClrScheme chgLayout">
        <pc:chgData name="Natasha Talevski" userId="d6e11cb9-f322-4b55-8697-8583fee17812" providerId="ADAL" clId="{3C205082-6418-3F4A-B0CC-7466714B9A6D}" dt="2025-07-24T00:49:38.558" v="553"/>
        <pc:sldMkLst>
          <pc:docMk/>
          <pc:sldMk cId="1105953378" sldId="26580"/>
        </pc:sldMkLst>
        <pc:spChg chg="del">
          <ac:chgData name="Natasha Talevski" userId="d6e11cb9-f322-4b55-8697-8583fee17812" providerId="ADAL" clId="{3C205082-6418-3F4A-B0CC-7466714B9A6D}" dt="2025-07-24T00:49:08.466" v="546" actId="478"/>
          <ac:spMkLst>
            <pc:docMk/>
            <pc:sldMk cId="1105953378" sldId="26580"/>
            <ac:spMk id="2" creationId="{97E61701-F351-3F2B-9F74-735FAD2264B3}"/>
          </ac:spMkLst>
        </pc:spChg>
        <pc:spChg chg="del">
          <ac:chgData name="Natasha Talevski" userId="d6e11cb9-f322-4b55-8697-8583fee17812" providerId="ADAL" clId="{3C205082-6418-3F4A-B0CC-7466714B9A6D}" dt="2025-07-24T00:49:08.466" v="546" actId="478"/>
          <ac:spMkLst>
            <pc:docMk/>
            <pc:sldMk cId="1105953378" sldId="26580"/>
            <ac:spMk id="3" creationId="{C32EBE4A-CCF2-EC46-4693-72B754EF7CB9}"/>
          </ac:spMkLst>
        </pc:spChg>
        <pc:spChg chg="del">
          <ac:chgData name="Natasha Talevski" userId="d6e11cb9-f322-4b55-8697-8583fee17812" providerId="ADAL" clId="{3C205082-6418-3F4A-B0CC-7466714B9A6D}" dt="2025-07-24T00:49:08.466" v="546" actId="478"/>
          <ac:spMkLst>
            <pc:docMk/>
            <pc:sldMk cId="1105953378" sldId="26580"/>
            <ac:spMk id="4" creationId="{ED314259-D627-7F99-FC0D-1C49C3929619}"/>
          </ac:spMkLst>
        </pc:spChg>
        <pc:spChg chg="del">
          <ac:chgData name="Natasha Talevski" userId="d6e11cb9-f322-4b55-8697-8583fee17812" providerId="ADAL" clId="{3C205082-6418-3F4A-B0CC-7466714B9A6D}" dt="2025-07-24T00:49:08.466" v="546" actId="478"/>
          <ac:spMkLst>
            <pc:docMk/>
            <pc:sldMk cId="1105953378" sldId="26580"/>
            <ac:spMk id="6" creationId="{5FF9639D-A4E1-F2B3-7A0B-0DFC84554E3E}"/>
          </ac:spMkLst>
        </pc:spChg>
        <pc:spChg chg="add del mod ord">
          <ac:chgData name="Natasha Talevski" userId="d6e11cb9-f322-4b55-8697-8583fee17812" providerId="ADAL" clId="{3C205082-6418-3F4A-B0CC-7466714B9A6D}" dt="2025-07-24T00:49:12.221" v="547" actId="700"/>
          <ac:spMkLst>
            <pc:docMk/>
            <pc:sldMk cId="1105953378" sldId="26580"/>
            <ac:spMk id="7" creationId="{91940B42-A6B9-8BA5-BEAF-F4CEA7CC75F1}"/>
          </ac:spMkLst>
        </pc:spChg>
        <pc:spChg chg="add del mod ord">
          <ac:chgData name="Natasha Talevski" userId="d6e11cb9-f322-4b55-8697-8583fee17812" providerId="ADAL" clId="{3C205082-6418-3F4A-B0CC-7466714B9A6D}" dt="2025-07-24T00:49:12.221" v="547" actId="700"/>
          <ac:spMkLst>
            <pc:docMk/>
            <pc:sldMk cId="1105953378" sldId="26580"/>
            <ac:spMk id="9" creationId="{6D148EB3-DE10-21E7-A45F-888079FAEDE0}"/>
          </ac:spMkLst>
        </pc:spChg>
        <pc:spChg chg="add mod ord">
          <ac:chgData name="Natasha Talevski" userId="d6e11cb9-f322-4b55-8697-8583fee17812" providerId="ADAL" clId="{3C205082-6418-3F4A-B0CC-7466714B9A6D}" dt="2025-07-24T00:49:16.443" v="548"/>
          <ac:spMkLst>
            <pc:docMk/>
            <pc:sldMk cId="1105953378" sldId="26580"/>
            <ac:spMk id="10" creationId="{1B5FB124-EF0E-3AF1-C236-E389F09631AE}"/>
          </ac:spMkLst>
        </pc:spChg>
        <pc:spChg chg="add del mod ord">
          <ac:chgData name="Natasha Talevski" userId="d6e11cb9-f322-4b55-8697-8583fee17812" providerId="ADAL" clId="{3C205082-6418-3F4A-B0CC-7466714B9A6D}" dt="2025-07-24T00:49:23.735" v="550" actId="478"/>
          <ac:spMkLst>
            <pc:docMk/>
            <pc:sldMk cId="1105953378" sldId="26580"/>
            <ac:spMk id="11" creationId="{AC69B86C-2CFF-34CE-78C2-71CD93615C78}"/>
          </ac:spMkLst>
        </pc:spChg>
        <pc:spChg chg="add mod">
          <ac:chgData name="Natasha Talevski" userId="d6e11cb9-f322-4b55-8697-8583fee17812" providerId="ADAL" clId="{3C205082-6418-3F4A-B0CC-7466714B9A6D}" dt="2025-07-24T00:49:21.465" v="549"/>
          <ac:spMkLst>
            <pc:docMk/>
            <pc:sldMk cId="1105953378" sldId="26580"/>
            <ac:spMk id="12" creationId="{65D7F4E7-AA3E-9713-FF75-ACA969CF3412}"/>
          </ac:spMkLst>
        </pc:spChg>
        <pc:spChg chg="add mod">
          <ac:chgData name="Natasha Talevski" userId="d6e11cb9-f322-4b55-8697-8583fee17812" providerId="ADAL" clId="{3C205082-6418-3F4A-B0CC-7466714B9A6D}" dt="2025-07-24T00:49:29.683" v="551"/>
          <ac:spMkLst>
            <pc:docMk/>
            <pc:sldMk cId="1105953378" sldId="26580"/>
            <ac:spMk id="13" creationId="{5826364C-F751-7E16-77B9-C0FCEFD1B737}"/>
          </ac:spMkLst>
        </pc:spChg>
        <pc:spChg chg="add mod">
          <ac:chgData name="Natasha Talevski" userId="d6e11cb9-f322-4b55-8697-8583fee17812" providerId="ADAL" clId="{3C205082-6418-3F4A-B0CC-7466714B9A6D}" dt="2025-07-24T00:49:38.558" v="553"/>
          <ac:spMkLst>
            <pc:docMk/>
            <pc:sldMk cId="1105953378" sldId="26580"/>
            <ac:spMk id="14" creationId="{90FE9D64-75FF-A934-9F14-4F7B6B5DCD83}"/>
          </ac:spMkLst>
        </pc:spChg>
      </pc:sldChg>
      <pc:sldChg chg="addSp delSp modSp mod modClrScheme chgLayout">
        <pc:chgData name="Natasha Talevski" userId="d6e11cb9-f322-4b55-8697-8583fee17812" providerId="ADAL" clId="{3C205082-6418-3F4A-B0CC-7466714B9A6D}" dt="2025-07-24T00:24:38.151" v="345"/>
        <pc:sldMkLst>
          <pc:docMk/>
          <pc:sldMk cId="649242213" sldId="26583"/>
        </pc:sldMkLst>
        <pc:spChg chg="del">
          <ac:chgData name="Natasha Talevski" userId="d6e11cb9-f322-4b55-8697-8583fee17812" providerId="ADAL" clId="{3C205082-6418-3F4A-B0CC-7466714B9A6D}" dt="2025-07-24T00:23:15.427" v="329" actId="478"/>
          <ac:spMkLst>
            <pc:docMk/>
            <pc:sldMk cId="649242213" sldId="26583"/>
            <ac:spMk id="2" creationId="{EA8504C2-1E44-05A8-B6A0-0BB3A2ECCF2D}"/>
          </ac:spMkLst>
        </pc:spChg>
        <pc:spChg chg="del">
          <ac:chgData name="Natasha Talevski" userId="d6e11cb9-f322-4b55-8697-8583fee17812" providerId="ADAL" clId="{3C205082-6418-3F4A-B0CC-7466714B9A6D}" dt="2025-07-24T00:23:15.427" v="329" actId="478"/>
          <ac:spMkLst>
            <pc:docMk/>
            <pc:sldMk cId="649242213" sldId="26583"/>
            <ac:spMk id="3" creationId="{7BF63181-56FD-ED38-F5A3-5BE6253EFFFB}"/>
          </ac:spMkLst>
        </pc:spChg>
        <pc:spChg chg="del">
          <ac:chgData name="Natasha Talevski" userId="d6e11cb9-f322-4b55-8697-8583fee17812" providerId="ADAL" clId="{3C205082-6418-3F4A-B0CC-7466714B9A6D}" dt="2025-07-24T00:23:15.427" v="329" actId="478"/>
          <ac:spMkLst>
            <pc:docMk/>
            <pc:sldMk cId="649242213" sldId="26583"/>
            <ac:spMk id="4" creationId="{7392EC7E-9349-D68F-CD24-5CE950B9A7EA}"/>
          </ac:spMkLst>
        </pc:spChg>
        <pc:spChg chg="del">
          <ac:chgData name="Natasha Talevski" userId="d6e11cb9-f322-4b55-8697-8583fee17812" providerId="ADAL" clId="{3C205082-6418-3F4A-B0CC-7466714B9A6D}" dt="2025-07-24T00:23:15.427" v="329" actId="478"/>
          <ac:spMkLst>
            <pc:docMk/>
            <pc:sldMk cId="649242213" sldId="26583"/>
            <ac:spMk id="5" creationId="{7C2B6162-CEAA-F98F-02A2-EDD1609547B4}"/>
          </ac:spMkLst>
        </pc:spChg>
        <pc:spChg chg="add del mod ord">
          <ac:chgData name="Natasha Talevski" userId="d6e11cb9-f322-4b55-8697-8583fee17812" providerId="ADAL" clId="{3C205082-6418-3F4A-B0CC-7466714B9A6D}" dt="2025-07-24T00:23:18.877" v="330" actId="700"/>
          <ac:spMkLst>
            <pc:docMk/>
            <pc:sldMk cId="649242213" sldId="26583"/>
            <ac:spMk id="7" creationId="{439C9F90-EEAB-5CF3-A037-088F06AEDBF1}"/>
          </ac:spMkLst>
        </pc:spChg>
        <pc:spChg chg="del">
          <ac:chgData name="Natasha Talevski" userId="d6e11cb9-f322-4b55-8697-8583fee17812" providerId="ADAL" clId="{3C205082-6418-3F4A-B0CC-7466714B9A6D}" dt="2025-07-24T00:23:15.427" v="329" actId="478"/>
          <ac:spMkLst>
            <pc:docMk/>
            <pc:sldMk cId="649242213" sldId="26583"/>
            <ac:spMk id="9" creationId="{669A0960-1C5A-E1C2-838A-95875A4D31DA}"/>
          </ac:spMkLst>
        </pc:spChg>
        <pc:spChg chg="add del mod">
          <ac:chgData name="Natasha Talevski" userId="d6e11cb9-f322-4b55-8697-8583fee17812" providerId="ADAL" clId="{3C205082-6418-3F4A-B0CC-7466714B9A6D}" dt="2025-07-24T00:23:18.877" v="330" actId="700"/>
          <ac:spMkLst>
            <pc:docMk/>
            <pc:sldMk cId="649242213" sldId="26583"/>
            <ac:spMk id="10" creationId="{445F606B-F7E3-B8F9-2E42-AC0840D31E98}"/>
          </ac:spMkLst>
        </pc:spChg>
        <pc:spChg chg="del">
          <ac:chgData name="Natasha Talevski" userId="d6e11cb9-f322-4b55-8697-8583fee17812" providerId="ADAL" clId="{3C205082-6418-3F4A-B0CC-7466714B9A6D}" dt="2025-07-24T00:23:15.427" v="329" actId="478"/>
          <ac:spMkLst>
            <pc:docMk/>
            <pc:sldMk cId="649242213" sldId="26583"/>
            <ac:spMk id="12" creationId="{CD3FDB8A-8D93-15D3-AC86-A4F4E3529075}"/>
          </ac:spMkLst>
        </pc:spChg>
        <pc:spChg chg="add del mod ord">
          <ac:chgData name="Natasha Talevski" userId="d6e11cb9-f322-4b55-8697-8583fee17812" providerId="ADAL" clId="{3C205082-6418-3F4A-B0CC-7466714B9A6D}" dt="2025-07-24T00:23:18.877" v="330" actId="700"/>
          <ac:spMkLst>
            <pc:docMk/>
            <pc:sldMk cId="649242213" sldId="26583"/>
            <ac:spMk id="13" creationId="{3FCC8F50-1D87-0533-A4FC-4C513AE02214}"/>
          </ac:spMkLst>
        </pc:spChg>
        <pc:spChg chg="add mod ord">
          <ac:chgData name="Natasha Talevski" userId="d6e11cb9-f322-4b55-8697-8583fee17812" providerId="ADAL" clId="{3C205082-6418-3F4A-B0CC-7466714B9A6D}" dt="2025-07-24T00:23:24.085" v="331"/>
          <ac:spMkLst>
            <pc:docMk/>
            <pc:sldMk cId="649242213" sldId="26583"/>
            <ac:spMk id="14" creationId="{E09AEB3F-3D8F-9E23-428F-F6DC3A9A484E}"/>
          </ac:spMkLst>
        </pc:spChg>
        <pc:spChg chg="add mod ord">
          <ac:chgData name="Natasha Talevski" userId="d6e11cb9-f322-4b55-8697-8583fee17812" providerId="ADAL" clId="{3C205082-6418-3F4A-B0CC-7466714B9A6D}" dt="2025-07-24T00:23:28.974" v="333" actId="20577"/>
          <ac:spMkLst>
            <pc:docMk/>
            <pc:sldMk cId="649242213" sldId="26583"/>
            <ac:spMk id="15" creationId="{122E29C3-1021-D88A-3925-51DA56C780C1}"/>
          </ac:spMkLst>
        </pc:spChg>
        <pc:spChg chg="add mod">
          <ac:chgData name="Natasha Talevski" userId="d6e11cb9-f322-4b55-8697-8583fee17812" providerId="ADAL" clId="{3C205082-6418-3F4A-B0CC-7466714B9A6D}" dt="2025-07-24T00:23:34.273" v="334"/>
          <ac:spMkLst>
            <pc:docMk/>
            <pc:sldMk cId="649242213" sldId="26583"/>
            <ac:spMk id="16" creationId="{4A5AF205-5D2F-6E5A-847F-C14A8683C9DB}"/>
          </ac:spMkLst>
        </pc:spChg>
        <pc:spChg chg="add mod">
          <ac:chgData name="Natasha Talevski" userId="d6e11cb9-f322-4b55-8697-8583fee17812" providerId="ADAL" clId="{3C205082-6418-3F4A-B0CC-7466714B9A6D}" dt="2025-07-24T00:24:31.623" v="344" actId="1076"/>
          <ac:spMkLst>
            <pc:docMk/>
            <pc:sldMk cId="649242213" sldId="26583"/>
            <ac:spMk id="17" creationId="{7A3FE702-9282-1FF1-9E97-D4AE0FEEEB04}"/>
          </ac:spMkLst>
        </pc:spChg>
        <pc:spChg chg="add mod">
          <ac:chgData name="Natasha Talevski" userId="d6e11cb9-f322-4b55-8697-8583fee17812" providerId="ADAL" clId="{3C205082-6418-3F4A-B0CC-7466714B9A6D}" dt="2025-07-24T00:24:31.623" v="344" actId="1076"/>
          <ac:spMkLst>
            <pc:docMk/>
            <pc:sldMk cId="649242213" sldId="26583"/>
            <ac:spMk id="18" creationId="{9BCE832B-0241-1C84-3895-1F33A3D20B61}"/>
          </ac:spMkLst>
        </pc:spChg>
        <pc:spChg chg="add mod">
          <ac:chgData name="Natasha Talevski" userId="d6e11cb9-f322-4b55-8697-8583fee17812" providerId="ADAL" clId="{3C205082-6418-3F4A-B0CC-7466714B9A6D}" dt="2025-07-24T00:24:38.151" v="345"/>
          <ac:spMkLst>
            <pc:docMk/>
            <pc:sldMk cId="649242213" sldId="26583"/>
            <ac:spMk id="19" creationId="{04D3E127-E13C-B9A7-1AC8-8A9B834786E2}"/>
          </ac:spMkLst>
        </pc:spChg>
      </pc:sldChg>
      <pc:sldChg chg="add del mod modShow">
        <pc:chgData name="Natasha Talevski" userId="d6e11cb9-f322-4b55-8697-8583fee17812" providerId="ADAL" clId="{3C205082-6418-3F4A-B0CC-7466714B9A6D}" dt="2025-07-24T00:27:36.611" v="397" actId="2696"/>
        <pc:sldMkLst>
          <pc:docMk/>
          <pc:sldMk cId="344153776" sldId="26584"/>
        </pc:sldMkLst>
      </pc:sldChg>
      <pc:sldChg chg="add del mod modShow">
        <pc:chgData name="Natasha Talevski" userId="d6e11cb9-f322-4b55-8697-8583fee17812" providerId="ADAL" clId="{3C205082-6418-3F4A-B0CC-7466714B9A6D}" dt="2025-07-24T00:31:49.323" v="445" actId="2696"/>
        <pc:sldMkLst>
          <pc:docMk/>
          <pc:sldMk cId="595791304" sldId="26584"/>
        </pc:sldMkLst>
      </pc:sldChg>
      <pc:sldChg chg="add del mod modShow">
        <pc:chgData name="Natasha Talevski" userId="d6e11cb9-f322-4b55-8697-8583fee17812" providerId="ADAL" clId="{3C205082-6418-3F4A-B0CC-7466714B9A6D}" dt="2025-07-24T00:24:45.263" v="346" actId="2696"/>
        <pc:sldMkLst>
          <pc:docMk/>
          <pc:sldMk cId="1361365942" sldId="26584"/>
        </pc:sldMkLst>
      </pc:sldChg>
      <pc:sldChg chg="addSp delSp modSp add mod">
        <pc:chgData name="Natasha Talevski" userId="d6e11cb9-f322-4b55-8697-8583fee17812" providerId="ADAL" clId="{3C205082-6418-3F4A-B0CC-7466714B9A6D}" dt="2025-07-24T00:47:12.565" v="521" actId="13244"/>
        <pc:sldMkLst>
          <pc:docMk/>
          <pc:sldMk cId="1946016677" sldId="26584"/>
        </pc:sldMkLst>
        <pc:spChg chg="mod">
          <ac:chgData name="Natasha Talevski" userId="d6e11cb9-f322-4b55-8697-8583fee17812" providerId="ADAL" clId="{3C205082-6418-3F4A-B0CC-7466714B9A6D}" dt="2025-07-24T00:38:54.335" v="518" actId="962"/>
          <ac:spMkLst>
            <pc:docMk/>
            <pc:sldMk cId="1946016677" sldId="26584"/>
            <ac:spMk id="2" creationId="{34624611-A1EB-FE3C-AEEB-17E1745324D9}"/>
          </ac:spMkLst>
        </pc:spChg>
        <pc:spChg chg="ord">
          <ac:chgData name="Natasha Talevski" userId="d6e11cb9-f322-4b55-8697-8583fee17812" providerId="ADAL" clId="{3C205082-6418-3F4A-B0CC-7466714B9A6D}" dt="2025-07-24T00:47:12.565" v="521" actId="13244"/>
          <ac:spMkLst>
            <pc:docMk/>
            <pc:sldMk cId="1946016677" sldId="26584"/>
            <ac:spMk id="3" creationId="{FFB1332F-F5DD-CE8B-28CF-B382B097876B}"/>
          </ac:spMkLst>
        </pc:spChg>
        <pc:spChg chg="ord">
          <ac:chgData name="Natasha Talevski" userId="d6e11cb9-f322-4b55-8697-8583fee17812" providerId="ADAL" clId="{3C205082-6418-3F4A-B0CC-7466714B9A6D}" dt="2025-07-24T00:47:10.195" v="520" actId="13244"/>
          <ac:spMkLst>
            <pc:docMk/>
            <pc:sldMk cId="1946016677" sldId="26584"/>
            <ac:spMk id="4" creationId="{B175BFA5-D4CE-3AE3-8607-DD5CBC3FE883}"/>
          </ac:spMkLst>
        </pc:spChg>
        <pc:spChg chg="mod ord">
          <ac:chgData name="Natasha Talevski" userId="d6e11cb9-f322-4b55-8697-8583fee17812" providerId="ADAL" clId="{3C205082-6418-3F4A-B0CC-7466714B9A6D}" dt="2025-07-24T00:38:47.717" v="516" actId="13244"/>
          <ac:spMkLst>
            <pc:docMk/>
            <pc:sldMk cId="1946016677" sldId="26584"/>
            <ac:spMk id="5" creationId="{9480729A-A5D6-FADA-D854-740B30FD2361}"/>
          </ac:spMkLst>
        </pc:spChg>
        <pc:spChg chg="add del">
          <ac:chgData name="Natasha Talevski" userId="d6e11cb9-f322-4b55-8697-8583fee17812" providerId="ADAL" clId="{3C205082-6418-3F4A-B0CC-7466714B9A6D}" dt="2025-07-24T00:38:00.773" v="505" actId="478"/>
          <ac:spMkLst>
            <pc:docMk/>
            <pc:sldMk cId="1946016677" sldId="26584"/>
            <ac:spMk id="7" creationId="{7E3A8F0B-0654-7F0B-BFB2-F7454159C4CB}"/>
          </ac:spMkLst>
        </pc:spChg>
        <pc:spChg chg="add mod ord">
          <ac:chgData name="Natasha Talevski" userId="d6e11cb9-f322-4b55-8697-8583fee17812" providerId="ADAL" clId="{3C205082-6418-3F4A-B0CC-7466714B9A6D}" dt="2025-07-24T00:38:50.502" v="517" actId="13244"/>
          <ac:spMkLst>
            <pc:docMk/>
            <pc:sldMk cId="1946016677" sldId="26584"/>
            <ac:spMk id="8" creationId="{F7494D91-E37A-74F9-E8C1-3B56175938E2}"/>
          </ac:spMkLst>
        </pc:spChg>
        <pc:cxnChg chg="add mod">
          <ac:chgData name="Natasha Talevski" userId="d6e11cb9-f322-4b55-8697-8583fee17812" providerId="ADAL" clId="{3C205082-6418-3F4A-B0CC-7466714B9A6D}" dt="2025-07-24T00:38:54.335" v="518" actId="962"/>
          <ac:cxnSpMkLst>
            <pc:docMk/>
            <pc:sldMk cId="1946016677" sldId="26584"/>
            <ac:cxnSpMk id="10" creationId="{58F36CBA-AC5A-E8E2-7CE3-A1FB592A5AB7}"/>
          </ac:cxnSpMkLst>
        </pc:cxnChg>
      </pc:sldChg>
      <pc:sldChg chg="add del mod modShow">
        <pc:chgData name="Natasha Talevski" userId="d6e11cb9-f322-4b55-8697-8583fee17812" providerId="ADAL" clId="{3C205082-6418-3F4A-B0CC-7466714B9A6D}" dt="2025-07-24T00:17:29.737" v="268" actId="2696"/>
        <pc:sldMkLst>
          <pc:docMk/>
          <pc:sldMk cId="2189114309" sldId="26584"/>
        </pc:sldMkLst>
      </pc:sldChg>
      <pc:sldChg chg="modSp add del mod modShow">
        <pc:chgData name="Natasha Talevski" userId="d6e11cb9-f322-4b55-8697-8583fee17812" providerId="ADAL" clId="{3C205082-6418-3F4A-B0CC-7466714B9A6D}" dt="2025-07-24T00:22:42.014" v="325" actId="2696"/>
        <pc:sldMkLst>
          <pc:docMk/>
          <pc:sldMk cId="2386586048" sldId="26584"/>
        </pc:sldMkLst>
        <pc:spChg chg="mod">
          <ac:chgData name="Natasha Talevski" userId="d6e11cb9-f322-4b55-8697-8583fee17812" providerId="ADAL" clId="{3C205082-6418-3F4A-B0CC-7466714B9A6D}" dt="2025-07-24T00:18:04.872" v="276" actId="1076"/>
          <ac:spMkLst>
            <pc:docMk/>
            <pc:sldMk cId="2386586048" sldId="26584"/>
            <ac:spMk id="3" creationId="{603861C9-72C0-DB8A-E0E3-67188A43EF2E}"/>
          </ac:spMkLst>
        </pc:spChg>
      </pc:sldChg>
      <pc:sldChg chg="add del mod modShow">
        <pc:chgData name="Natasha Talevski" userId="d6e11cb9-f322-4b55-8697-8583fee17812" providerId="ADAL" clId="{3C205082-6418-3F4A-B0CC-7466714B9A6D}" dt="2025-07-24T00:34:23.769" v="484" actId="2696"/>
        <pc:sldMkLst>
          <pc:docMk/>
          <pc:sldMk cId="3410572529" sldId="26584"/>
        </pc:sldMkLst>
      </pc:sldChg>
      <pc:sldChg chg="add del mod modShow">
        <pc:chgData name="Natasha Talevski" userId="d6e11cb9-f322-4b55-8697-8583fee17812" providerId="ADAL" clId="{3C205082-6418-3F4A-B0CC-7466714B9A6D}" dt="2025-07-24T00:15:56.965" v="227" actId="2696"/>
        <pc:sldMkLst>
          <pc:docMk/>
          <pc:sldMk cId="3966679340" sldId="26584"/>
        </pc:sldMkLst>
      </pc:sldChg>
      <pc:sldChg chg="add del mod modShow">
        <pc:chgData name="Natasha Talevski" userId="d6e11cb9-f322-4b55-8697-8583fee17812" providerId="ADAL" clId="{3C205082-6418-3F4A-B0CC-7466714B9A6D}" dt="2025-07-24T00:50:18.815" v="562" actId="2696"/>
        <pc:sldMkLst>
          <pc:docMk/>
          <pc:sldMk cId="680636395" sldId="26585"/>
        </pc:sldMkLst>
      </pc:sldChg>
      <pc:sldChg chg="modSp add del mod modShow">
        <pc:chgData name="Natasha Talevski" userId="d6e11cb9-f322-4b55-8697-8583fee17812" providerId="ADAL" clId="{3C205082-6418-3F4A-B0CC-7466714B9A6D}" dt="2025-07-24T00:48:29.654" v="539" actId="2696"/>
        <pc:sldMkLst>
          <pc:docMk/>
          <pc:sldMk cId="2617858546" sldId="26585"/>
        </pc:sldMkLst>
        <pc:spChg chg="mod">
          <ac:chgData name="Natasha Talevski" userId="d6e11cb9-f322-4b55-8697-8583fee17812" providerId="ADAL" clId="{3C205082-6418-3F4A-B0CC-7466714B9A6D}" dt="2025-07-24T00:47:54.206" v="533" actId="20577"/>
          <ac:spMkLst>
            <pc:docMk/>
            <pc:sldMk cId="2617858546" sldId="26585"/>
            <ac:spMk id="4" creationId="{62144A3D-C09E-5039-F299-7991026843C3}"/>
          </ac:spMkLst>
        </pc:spChg>
      </pc:sldChg>
      <pc:sldChg chg="add del mod modShow">
        <pc:chgData name="Natasha Talevski" userId="d6e11cb9-f322-4b55-8697-8583fee17812" providerId="ADAL" clId="{3C205082-6418-3F4A-B0CC-7466714B9A6D}" dt="2025-07-24T00:49:33.459" v="552" actId="2696"/>
        <pc:sldMkLst>
          <pc:docMk/>
          <pc:sldMk cId="2795892172" sldId="26585"/>
        </pc:sldMkLst>
      </pc:sldChg>
    </pc:docChg>
  </pc:docChgLst>
  <pc:docChgLst>
    <pc:chgData name="Callan Moroney" userId="S::callan.moroney1@det.nsw.edu.au::02196289-64af-40a3-a29d-fdc28ab57c90" providerId="AD" clId="Web-{208EE94E-9846-18B9-9F04-3CE671B421C4}"/>
    <pc:docChg chg="addSld modSld modSection">
      <pc:chgData name="Callan Moroney" userId="S::callan.moroney1@det.nsw.edu.au::02196289-64af-40a3-a29d-fdc28ab57c90" providerId="AD" clId="Web-{208EE94E-9846-18B9-9F04-3CE671B421C4}" dt="2025-06-26T22:57:19.618" v="19" actId="20577"/>
      <pc:docMkLst>
        <pc:docMk/>
      </pc:docMkLst>
      <pc:sldChg chg="delSp modSp new mod modClrScheme chgLayout">
        <pc:chgData name="Callan Moroney" userId="S::callan.moroney1@det.nsw.edu.au::02196289-64af-40a3-a29d-fdc28ab57c90" providerId="AD" clId="Web-{208EE94E-9846-18B9-9F04-3CE671B421C4}" dt="2025-06-26T22:57:19.618" v="19" actId="20577"/>
        <pc:sldMkLst>
          <pc:docMk/>
          <pc:sldMk cId="3277510987" sldId="26551"/>
        </pc:sldMkLst>
      </pc:sldChg>
    </pc:docChg>
  </pc:docChgLst>
  <pc:docChgLst>
    <pc:chgData name="Danielle De Redder" userId="90c2f8e5-e57e-4891-92e6-f485cbc59344" providerId="ADAL" clId="{AE97A91E-4670-41AE-897D-9C79C8DB5A37}"/>
    <pc:docChg chg="modSld sldOrd">
      <pc:chgData name="Danielle De Redder" userId="90c2f8e5-e57e-4891-92e6-f485cbc59344" providerId="ADAL" clId="{AE97A91E-4670-41AE-897D-9C79C8DB5A37}" dt="2025-07-15T02:59:42.198" v="28" actId="6549"/>
      <pc:docMkLst>
        <pc:docMk/>
      </pc:docMkLst>
      <pc:sldChg chg="modSp mod">
        <pc:chgData name="Danielle De Redder" userId="90c2f8e5-e57e-4891-92e6-f485cbc59344" providerId="ADAL" clId="{AE97A91E-4670-41AE-897D-9C79C8DB5A37}" dt="2025-07-15T02:53:38.715" v="11" actId="20577"/>
        <pc:sldMkLst>
          <pc:docMk/>
          <pc:sldMk cId="2031742732" sldId="289"/>
        </pc:sldMkLst>
        <pc:spChg chg="mod">
          <ac:chgData name="Danielle De Redder" userId="90c2f8e5-e57e-4891-92e6-f485cbc59344" providerId="ADAL" clId="{AE97A91E-4670-41AE-897D-9C79C8DB5A37}" dt="2025-07-15T02:53:38.715" v="11" actId="20577"/>
          <ac:spMkLst>
            <pc:docMk/>
            <pc:sldMk cId="2031742732" sldId="289"/>
            <ac:spMk id="12" creationId="{02C3478F-FB08-D7AF-5F27-8D143FA97D4C}"/>
          </ac:spMkLst>
        </pc:spChg>
      </pc:sldChg>
      <pc:sldChg chg="modSp mod modNotesTx">
        <pc:chgData name="Danielle De Redder" userId="90c2f8e5-e57e-4891-92e6-f485cbc59344" providerId="ADAL" clId="{AE97A91E-4670-41AE-897D-9C79C8DB5A37}" dt="2025-07-15T02:55:58.553" v="21" actId="113"/>
        <pc:sldMkLst>
          <pc:docMk/>
          <pc:sldMk cId="707406146" sldId="26375"/>
        </pc:sldMkLst>
      </pc:sldChg>
      <pc:sldChg chg="modSp mod ord">
        <pc:chgData name="Danielle De Redder" userId="90c2f8e5-e57e-4891-92e6-f485cbc59344" providerId="ADAL" clId="{AE97A91E-4670-41AE-897D-9C79C8DB5A37}" dt="2025-07-15T02:50:00.948" v="7" actId="113"/>
        <pc:sldMkLst>
          <pc:docMk/>
          <pc:sldMk cId="3977060110" sldId="26381"/>
        </pc:sldMkLst>
        <pc:spChg chg="mod">
          <ac:chgData name="Danielle De Redder" userId="90c2f8e5-e57e-4891-92e6-f485cbc59344" providerId="ADAL" clId="{AE97A91E-4670-41AE-897D-9C79C8DB5A37}" dt="2025-07-15T02:50:00.948" v="7" actId="113"/>
          <ac:spMkLst>
            <pc:docMk/>
            <pc:sldMk cId="3977060110" sldId="26381"/>
            <ac:spMk id="7" creationId="{41E659CE-3503-CAAB-868D-643BC7328B29}"/>
          </ac:spMkLst>
        </pc:spChg>
      </pc:sldChg>
      <pc:sldChg chg="modNotesTx">
        <pc:chgData name="Danielle De Redder" userId="90c2f8e5-e57e-4891-92e6-f485cbc59344" providerId="ADAL" clId="{AE97A91E-4670-41AE-897D-9C79C8DB5A37}" dt="2025-07-15T02:53:00.333" v="10" actId="6549"/>
        <pc:sldMkLst>
          <pc:docMk/>
          <pc:sldMk cId="1447528204" sldId="26386"/>
        </pc:sldMkLst>
      </pc:sldChg>
      <pc:sldChg chg="modSp mod">
        <pc:chgData name="Danielle De Redder" userId="90c2f8e5-e57e-4891-92e6-f485cbc59344" providerId="ADAL" clId="{AE97A91E-4670-41AE-897D-9C79C8DB5A37}" dt="2025-07-15T02:59:05.251" v="27" actId="20577"/>
        <pc:sldMkLst>
          <pc:docMk/>
          <pc:sldMk cId="3449910035" sldId="26395"/>
        </pc:sldMkLst>
      </pc:sldChg>
      <pc:sldChg chg="modNotesTx">
        <pc:chgData name="Danielle De Redder" userId="90c2f8e5-e57e-4891-92e6-f485cbc59344" providerId="ADAL" clId="{AE97A91E-4670-41AE-897D-9C79C8DB5A37}" dt="2025-07-15T02:59:42.198" v="28" actId="6549"/>
        <pc:sldMkLst>
          <pc:docMk/>
          <pc:sldMk cId="3244327707" sldId="26396"/>
        </pc:sldMkLst>
      </pc:sldChg>
      <pc:sldChg chg="modSp mod">
        <pc:chgData name="Danielle De Redder" userId="90c2f8e5-e57e-4891-92e6-f485cbc59344" providerId="ADAL" clId="{AE97A91E-4670-41AE-897D-9C79C8DB5A37}" dt="2025-07-15T02:49:46.881" v="1" actId="20577"/>
        <pc:sldMkLst>
          <pc:docMk/>
          <pc:sldMk cId="2212264922" sldId="26505"/>
        </pc:sldMkLst>
        <pc:spChg chg="mod">
          <ac:chgData name="Danielle De Redder" userId="90c2f8e5-e57e-4891-92e6-f485cbc59344" providerId="ADAL" clId="{AE97A91E-4670-41AE-897D-9C79C8DB5A37}" dt="2025-07-15T02:49:46.881" v="1" actId="20577"/>
          <ac:spMkLst>
            <pc:docMk/>
            <pc:sldMk cId="2212264922" sldId="26505"/>
            <ac:spMk id="3" creationId="{2EF38185-B00A-9878-8E80-7D55E5647711}"/>
          </ac:spMkLst>
        </pc:spChg>
      </pc:sldChg>
      <pc:sldChg chg="modSp mod">
        <pc:chgData name="Danielle De Redder" userId="90c2f8e5-e57e-4891-92e6-f485cbc59344" providerId="ADAL" clId="{AE97A91E-4670-41AE-897D-9C79C8DB5A37}" dt="2025-07-15T02:54:36.335" v="15" actId="20577"/>
        <pc:sldMkLst>
          <pc:docMk/>
          <pc:sldMk cId="3248773001" sldId="26545"/>
        </pc:sldMkLst>
        <pc:spChg chg="mod">
          <ac:chgData name="Danielle De Redder" userId="90c2f8e5-e57e-4891-92e6-f485cbc59344" providerId="ADAL" clId="{AE97A91E-4670-41AE-897D-9C79C8DB5A37}" dt="2025-07-15T02:54:36.335" v="15" actId="20577"/>
          <ac:spMkLst>
            <pc:docMk/>
            <pc:sldMk cId="3248773001" sldId="26545"/>
            <ac:spMk id="5" creationId="{51FD0B43-E4B1-4FC8-E19A-AC7093921539}"/>
          </ac:spMkLst>
        </pc:spChg>
      </pc:sldChg>
      <pc:sldChg chg="ord">
        <pc:chgData name="Danielle De Redder" userId="90c2f8e5-e57e-4891-92e6-f485cbc59344" providerId="ADAL" clId="{AE97A91E-4670-41AE-897D-9C79C8DB5A37}" dt="2025-07-15T02:56:28.241" v="23"/>
        <pc:sldMkLst>
          <pc:docMk/>
          <pc:sldMk cId="4057076881" sldId="26550"/>
        </pc:sldMkLst>
      </pc:sldChg>
    </pc:docChg>
  </pc:docChgLst>
  <pc:docChgLst>
    <pc:chgData name="James Clarke" userId="d49db774-61e5-43e4-b7fa-8604ba23d5ac" providerId="ADAL" clId="{E2E5E271-F6B3-4BF4-ACB5-B15F281C79AB}"/>
    <pc:docChg chg="modSld">
      <pc:chgData name="James Clarke" userId="d49db774-61e5-43e4-b7fa-8604ba23d5ac" providerId="ADAL" clId="{E2E5E271-F6B3-4BF4-ACB5-B15F281C79AB}" dt="2025-05-23T01:35:15.495" v="19"/>
      <pc:docMkLst>
        <pc:docMk/>
      </pc:docMkLst>
      <pc:sldChg chg="modNotesTx">
        <pc:chgData name="James Clarke" userId="d49db774-61e5-43e4-b7fa-8604ba23d5ac" providerId="ADAL" clId="{E2E5E271-F6B3-4BF4-ACB5-B15F281C79AB}" dt="2025-05-23T01:23:42.327" v="5" actId="20577"/>
        <pc:sldMkLst>
          <pc:docMk/>
          <pc:sldMk cId="2031742732" sldId="289"/>
        </pc:sldMkLst>
      </pc:sldChg>
      <pc:sldChg chg="modNotesTx">
        <pc:chgData name="James Clarke" userId="d49db774-61e5-43e4-b7fa-8604ba23d5ac" providerId="ADAL" clId="{E2E5E271-F6B3-4BF4-ACB5-B15F281C79AB}" dt="2025-05-23T01:35:15.495" v="19"/>
        <pc:sldMkLst>
          <pc:docMk/>
          <pc:sldMk cId="2323555939" sldId="26399"/>
        </pc:sldMkLst>
      </pc:sldChg>
    </pc:docChg>
  </pc:docChgLst>
  <pc:docChgLst>
    <pc:chgData name="Kylie Davis" userId="7921ae33-6528-458f-bbd6-4afd26153ed1" providerId="ADAL" clId="{78A31A7F-D197-4605-B4C0-7A6072F11F33}"/>
    <pc:docChg chg="undo custSel addSld delSld modSld sldOrd modSection">
      <pc:chgData name="Kylie Davis" userId="7921ae33-6528-458f-bbd6-4afd26153ed1" providerId="ADAL" clId="{78A31A7F-D197-4605-B4C0-7A6072F11F33}" dt="2025-06-05T05:39:44.609" v="18532" actId="20577"/>
      <pc:docMkLst>
        <pc:docMk/>
      </pc:docMkLst>
      <pc:sldChg chg="del">
        <pc:chgData name="Kylie Davis" userId="7921ae33-6528-458f-bbd6-4afd26153ed1" providerId="ADAL" clId="{78A31A7F-D197-4605-B4C0-7A6072F11F33}" dt="2025-05-23T00:24:16.961" v="313" actId="2696"/>
        <pc:sldMkLst>
          <pc:docMk/>
          <pc:sldMk cId="3218114721" sldId="266"/>
        </pc:sldMkLst>
      </pc:sldChg>
      <pc:sldChg chg="del">
        <pc:chgData name="Kylie Davis" userId="7921ae33-6528-458f-bbd6-4afd26153ed1" providerId="ADAL" clId="{78A31A7F-D197-4605-B4C0-7A6072F11F33}" dt="2025-05-23T00:24:40.513" v="317" actId="47"/>
        <pc:sldMkLst>
          <pc:docMk/>
          <pc:sldMk cId="2028193910" sldId="271"/>
        </pc:sldMkLst>
      </pc:sldChg>
      <pc:sldChg chg="modSp mod modNotesTx">
        <pc:chgData name="Kylie Davis" userId="7921ae33-6528-458f-bbd6-4afd26153ed1" providerId="ADAL" clId="{78A31A7F-D197-4605-B4C0-7A6072F11F33}" dt="2025-06-05T04:37:25.168" v="18200" actId="20577"/>
        <pc:sldMkLst>
          <pc:docMk/>
          <pc:sldMk cId="2031742732" sldId="289"/>
        </pc:sldMkLst>
      </pc:sldChg>
      <pc:sldChg chg="del">
        <pc:chgData name="Kylie Davis" userId="7921ae33-6528-458f-bbd6-4afd26153ed1" providerId="ADAL" clId="{78A31A7F-D197-4605-B4C0-7A6072F11F33}" dt="2025-05-23T01:15:59.164" v="7184" actId="47"/>
        <pc:sldMkLst>
          <pc:docMk/>
          <pc:sldMk cId="441577644" sldId="293"/>
        </pc:sldMkLst>
      </pc:sldChg>
      <pc:sldChg chg="modSp mod">
        <pc:chgData name="Kylie Davis" userId="7921ae33-6528-458f-bbd6-4afd26153ed1" providerId="ADAL" clId="{78A31A7F-D197-4605-B4C0-7A6072F11F33}" dt="2025-05-23T01:29:43.269" v="9748"/>
        <pc:sldMkLst>
          <pc:docMk/>
          <pc:sldMk cId="1181014578" sldId="360"/>
        </pc:sldMkLst>
      </pc:sldChg>
      <pc:sldChg chg="del">
        <pc:chgData name="Kylie Davis" userId="7921ae33-6528-458f-bbd6-4afd26153ed1" providerId="ADAL" clId="{78A31A7F-D197-4605-B4C0-7A6072F11F33}" dt="2025-05-23T01:16:02.658" v="7190" actId="47"/>
        <pc:sldMkLst>
          <pc:docMk/>
          <pc:sldMk cId="2925592299" sldId="26365"/>
        </pc:sldMkLst>
      </pc:sldChg>
      <pc:sldChg chg="del">
        <pc:chgData name="Kylie Davis" userId="7921ae33-6528-458f-bbd6-4afd26153ed1" providerId="ADAL" clId="{78A31A7F-D197-4605-B4C0-7A6072F11F33}" dt="2025-05-23T00:19:45.220" v="3" actId="47"/>
        <pc:sldMkLst>
          <pc:docMk/>
          <pc:sldMk cId="516776027" sldId="26370"/>
        </pc:sldMkLst>
      </pc:sldChg>
      <pc:sldChg chg="modSp mod ord modNotesTx">
        <pc:chgData name="Kylie Davis" userId="7921ae33-6528-458f-bbd6-4afd26153ed1" providerId="ADAL" clId="{78A31A7F-D197-4605-B4C0-7A6072F11F33}" dt="2025-06-05T04:39:37.760" v="18529"/>
        <pc:sldMkLst>
          <pc:docMk/>
          <pc:sldMk cId="707406146" sldId="26375"/>
        </pc:sldMkLst>
      </pc:sldChg>
      <pc:sldChg chg="del">
        <pc:chgData name="Kylie Davis" userId="7921ae33-6528-458f-bbd6-4afd26153ed1" providerId="ADAL" clId="{78A31A7F-D197-4605-B4C0-7A6072F11F33}" dt="2025-05-23T00:19:43.560" v="0" actId="47"/>
        <pc:sldMkLst>
          <pc:docMk/>
          <pc:sldMk cId="3767787650" sldId="26376"/>
        </pc:sldMkLst>
      </pc:sldChg>
      <pc:sldChg chg="del">
        <pc:chgData name="Kylie Davis" userId="7921ae33-6528-458f-bbd6-4afd26153ed1" providerId="ADAL" clId="{78A31A7F-D197-4605-B4C0-7A6072F11F33}" dt="2025-05-23T00:19:44.183" v="1" actId="47"/>
        <pc:sldMkLst>
          <pc:docMk/>
          <pc:sldMk cId="3432256230" sldId="26377"/>
        </pc:sldMkLst>
      </pc:sldChg>
      <pc:sldChg chg="del">
        <pc:chgData name="Kylie Davis" userId="7921ae33-6528-458f-bbd6-4afd26153ed1" providerId="ADAL" clId="{78A31A7F-D197-4605-B4C0-7A6072F11F33}" dt="2025-05-23T00:19:44.685" v="2" actId="47"/>
        <pc:sldMkLst>
          <pc:docMk/>
          <pc:sldMk cId="2446871181" sldId="26378"/>
        </pc:sldMkLst>
      </pc:sldChg>
      <pc:sldChg chg="del">
        <pc:chgData name="Kylie Davis" userId="7921ae33-6528-458f-bbd6-4afd26153ed1" providerId="ADAL" clId="{78A31A7F-D197-4605-B4C0-7A6072F11F33}" dt="2025-05-23T00:19:45.769" v="4" actId="47"/>
        <pc:sldMkLst>
          <pc:docMk/>
          <pc:sldMk cId="2136623728" sldId="26379"/>
        </pc:sldMkLst>
      </pc:sldChg>
      <pc:sldChg chg="del">
        <pc:chgData name="Kylie Davis" userId="7921ae33-6528-458f-bbd6-4afd26153ed1" providerId="ADAL" clId="{78A31A7F-D197-4605-B4C0-7A6072F11F33}" dt="2025-05-23T00:19:46.491" v="5" actId="47"/>
        <pc:sldMkLst>
          <pc:docMk/>
          <pc:sldMk cId="3918724069" sldId="26380"/>
        </pc:sldMkLst>
      </pc:sldChg>
      <pc:sldChg chg="modSp mod ord">
        <pc:chgData name="Kylie Davis" userId="7921ae33-6528-458f-bbd6-4afd26153ed1" providerId="ADAL" clId="{78A31A7F-D197-4605-B4C0-7A6072F11F33}" dt="2025-05-23T00:20:20.028" v="64"/>
        <pc:sldMkLst>
          <pc:docMk/>
          <pc:sldMk cId="3977060110" sldId="26381"/>
        </pc:sldMkLst>
      </pc:sldChg>
      <pc:sldChg chg="del">
        <pc:chgData name="Kylie Davis" userId="7921ae33-6528-458f-bbd6-4afd26153ed1" providerId="ADAL" clId="{78A31A7F-D197-4605-B4C0-7A6072F11F33}" dt="2025-05-23T01:15:58.091" v="7182" actId="47"/>
        <pc:sldMkLst>
          <pc:docMk/>
          <pc:sldMk cId="2729786927" sldId="26382"/>
        </pc:sldMkLst>
      </pc:sldChg>
      <pc:sldChg chg="del">
        <pc:chgData name="Kylie Davis" userId="7921ae33-6528-458f-bbd6-4afd26153ed1" providerId="ADAL" clId="{78A31A7F-D197-4605-B4C0-7A6072F11F33}" dt="2025-05-23T00:24:42.591" v="318" actId="47"/>
        <pc:sldMkLst>
          <pc:docMk/>
          <pc:sldMk cId="3648967162" sldId="26383"/>
        </pc:sldMkLst>
      </pc:sldChg>
      <pc:sldChg chg="del">
        <pc:chgData name="Kylie Davis" userId="7921ae33-6528-458f-bbd6-4afd26153ed1" providerId="ADAL" clId="{78A31A7F-D197-4605-B4C0-7A6072F11F33}" dt="2025-05-23T01:15:59.849" v="7185" actId="47"/>
        <pc:sldMkLst>
          <pc:docMk/>
          <pc:sldMk cId="2597034678" sldId="26384"/>
        </pc:sldMkLst>
      </pc:sldChg>
      <pc:sldChg chg="del">
        <pc:chgData name="Kylie Davis" userId="7921ae33-6528-458f-bbd6-4afd26153ed1" providerId="ADAL" clId="{78A31A7F-D197-4605-B4C0-7A6072F11F33}" dt="2025-05-23T01:16:00.429" v="7186" actId="47"/>
        <pc:sldMkLst>
          <pc:docMk/>
          <pc:sldMk cId="181663965" sldId="26385"/>
        </pc:sldMkLst>
      </pc:sldChg>
      <pc:sldChg chg="modSp mod ord modNotesTx">
        <pc:chgData name="Kylie Davis" userId="7921ae33-6528-458f-bbd6-4afd26153ed1" providerId="ADAL" clId="{78A31A7F-D197-4605-B4C0-7A6072F11F33}" dt="2025-05-23T00:43:03.813" v="2862" actId="20577"/>
        <pc:sldMkLst>
          <pc:docMk/>
          <pc:sldMk cId="1447528204" sldId="26386"/>
        </pc:sldMkLst>
      </pc:sldChg>
      <pc:sldChg chg="modSp mod ord modNotesTx">
        <pc:chgData name="Kylie Davis" userId="7921ae33-6528-458f-bbd6-4afd26153ed1" providerId="ADAL" clId="{78A31A7F-D197-4605-B4C0-7A6072F11F33}" dt="2025-05-23T00:31:12.051" v="1028" actId="313"/>
        <pc:sldMkLst>
          <pc:docMk/>
          <pc:sldMk cId="61420684" sldId="26387"/>
        </pc:sldMkLst>
      </pc:sldChg>
      <pc:sldChg chg="del">
        <pc:chgData name="Kylie Davis" userId="7921ae33-6528-458f-bbd6-4afd26153ed1" providerId="ADAL" clId="{78A31A7F-D197-4605-B4C0-7A6072F11F33}" dt="2025-05-23T01:16:00.896" v="7187" actId="47"/>
        <pc:sldMkLst>
          <pc:docMk/>
          <pc:sldMk cId="4183656278" sldId="26388"/>
        </pc:sldMkLst>
      </pc:sldChg>
      <pc:sldChg chg="del">
        <pc:chgData name="Kylie Davis" userId="7921ae33-6528-458f-bbd6-4afd26153ed1" providerId="ADAL" clId="{78A31A7F-D197-4605-B4C0-7A6072F11F33}" dt="2025-05-23T01:16:01.761" v="7189" actId="47"/>
        <pc:sldMkLst>
          <pc:docMk/>
          <pc:sldMk cId="2137746584" sldId="26389"/>
        </pc:sldMkLst>
      </pc:sldChg>
      <pc:sldChg chg="modSp mod modNotesTx">
        <pc:chgData name="Kylie Davis" userId="7921ae33-6528-458f-bbd6-4afd26153ed1" providerId="ADAL" clId="{78A31A7F-D197-4605-B4C0-7A6072F11F33}" dt="2025-05-27T04:52:12.754" v="9960" actId="20577"/>
        <pc:sldMkLst>
          <pc:docMk/>
          <pc:sldMk cId="314340932" sldId="26390"/>
        </pc:sldMkLst>
      </pc:sldChg>
      <pc:sldChg chg="modSp mod ord modNotesTx">
        <pc:chgData name="Kylie Davis" userId="7921ae33-6528-458f-bbd6-4afd26153ed1" providerId="ADAL" clId="{78A31A7F-D197-4605-B4C0-7A6072F11F33}" dt="2025-05-23T00:45:47.832" v="3572" actId="20577"/>
        <pc:sldMkLst>
          <pc:docMk/>
          <pc:sldMk cId="3368890121" sldId="26391"/>
        </pc:sldMkLst>
      </pc:sldChg>
      <pc:sldChg chg="del">
        <pc:chgData name="Kylie Davis" userId="7921ae33-6528-458f-bbd6-4afd26153ed1" providerId="ADAL" clId="{78A31A7F-D197-4605-B4C0-7A6072F11F33}" dt="2025-05-23T01:16:01.337" v="7188" actId="47"/>
        <pc:sldMkLst>
          <pc:docMk/>
          <pc:sldMk cId="620338910" sldId="26392"/>
        </pc:sldMkLst>
      </pc:sldChg>
      <pc:sldChg chg="del">
        <pc:chgData name="Kylie Davis" userId="7921ae33-6528-458f-bbd6-4afd26153ed1" providerId="ADAL" clId="{78A31A7F-D197-4605-B4C0-7A6072F11F33}" dt="2025-05-23T00:24:39.397" v="316" actId="47"/>
        <pc:sldMkLst>
          <pc:docMk/>
          <pc:sldMk cId="898506405" sldId="26393"/>
        </pc:sldMkLst>
      </pc:sldChg>
      <pc:sldChg chg="modSp modNotesTx">
        <pc:chgData name="Kylie Davis" userId="7921ae33-6528-458f-bbd6-4afd26153ed1" providerId="ADAL" clId="{78A31A7F-D197-4605-B4C0-7A6072F11F33}" dt="2025-05-23T00:55:23.725" v="4753" actId="20577"/>
        <pc:sldMkLst>
          <pc:docMk/>
          <pc:sldMk cId="758530773" sldId="26394"/>
        </pc:sldMkLst>
      </pc:sldChg>
      <pc:sldChg chg="modSp mod modNotesTx">
        <pc:chgData name="Kylie Davis" userId="7921ae33-6528-458f-bbd6-4afd26153ed1" providerId="ADAL" clId="{78A31A7F-D197-4605-B4C0-7A6072F11F33}" dt="2025-06-05T03:45:24.176" v="10739" actId="14100"/>
        <pc:sldMkLst>
          <pc:docMk/>
          <pc:sldMk cId="3449910035" sldId="26395"/>
        </pc:sldMkLst>
      </pc:sldChg>
      <pc:sldChg chg="modSp mod modNotesTx">
        <pc:chgData name="Kylie Davis" userId="7921ae33-6528-458f-bbd6-4afd26153ed1" providerId="ADAL" clId="{78A31A7F-D197-4605-B4C0-7A6072F11F33}" dt="2025-05-23T01:02:37.999" v="5226" actId="1076"/>
        <pc:sldMkLst>
          <pc:docMk/>
          <pc:sldMk cId="3244327707" sldId="26396"/>
        </pc:sldMkLst>
      </pc:sldChg>
      <pc:sldChg chg="modSp mod modNotesTx">
        <pc:chgData name="Kylie Davis" userId="7921ae33-6528-458f-bbd6-4afd26153ed1" providerId="ADAL" clId="{78A31A7F-D197-4605-B4C0-7A6072F11F33}" dt="2025-05-27T04:49:07.972" v="9937" actId="20577"/>
        <pc:sldMkLst>
          <pc:docMk/>
          <pc:sldMk cId="59571826" sldId="26397"/>
        </pc:sldMkLst>
      </pc:sldChg>
      <pc:sldChg chg="modSp mod modNotesTx">
        <pc:chgData name="Kylie Davis" userId="7921ae33-6528-458f-bbd6-4afd26153ed1" providerId="ADAL" clId="{78A31A7F-D197-4605-B4C0-7A6072F11F33}" dt="2025-05-23T01:06:21.478" v="5717" actId="313"/>
        <pc:sldMkLst>
          <pc:docMk/>
          <pc:sldMk cId="2377562817" sldId="26398"/>
        </pc:sldMkLst>
      </pc:sldChg>
      <pc:sldChg chg="modSp mod modNotesTx">
        <pc:chgData name="Kylie Davis" userId="7921ae33-6528-458f-bbd6-4afd26153ed1" providerId="ADAL" clId="{78A31A7F-D197-4605-B4C0-7A6072F11F33}" dt="2025-06-05T03:47:32.934" v="10827" actId="27636"/>
        <pc:sldMkLst>
          <pc:docMk/>
          <pc:sldMk cId="2323555939" sldId="26399"/>
        </pc:sldMkLst>
      </pc:sldChg>
      <pc:sldChg chg="del">
        <pc:chgData name="Kylie Davis" userId="7921ae33-6528-458f-bbd6-4afd26153ed1" providerId="ADAL" clId="{78A31A7F-D197-4605-B4C0-7A6072F11F33}" dt="2025-05-23T01:15:58.437" v="7183" actId="47"/>
        <pc:sldMkLst>
          <pc:docMk/>
          <pc:sldMk cId="3852857279" sldId="26400"/>
        </pc:sldMkLst>
      </pc:sldChg>
      <pc:sldChg chg="modSp mod modNotesTx">
        <pc:chgData name="Kylie Davis" userId="7921ae33-6528-458f-bbd6-4afd26153ed1" providerId="ADAL" clId="{78A31A7F-D197-4605-B4C0-7A6072F11F33}" dt="2025-06-05T03:48:23.118" v="10877" actId="20577"/>
        <pc:sldMkLst>
          <pc:docMk/>
          <pc:sldMk cId="3976206161" sldId="26401"/>
        </pc:sldMkLst>
      </pc:sldChg>
      <pc:sldChg chg="addSp delSp modSp add mod modNotesTx">
        <pc:chgData name="Kylie Davis" userId="7921ae33-6528-458f-bbd6-4afd26153ed1" providerId="ADAL" clId="{78A31A7F-D197-4605-B4C0-7A6072F11F33}" dt="2025-05-23T01:29:26.968" v="9747"/>
        <pc:sldMkLst>
          <pc:docMk/>
          <pc:sldMk cId="2212264922" sldId="26505"/>
        </pc:sldMkLst>
      </pc:sldChg>
      <pc:sldChg chg="add ord modNotesTx">
        <pc:chgData name="Kylie Davis" userId="7921ae33-6528-458f-bbd6-4afd26153ed1" providerId="ADAL" clId="{78A31A7F-D197-4605-B4C0-7A6072F11F33}" dt="2025-06-05T04:30:39.847" v="17778"/>
        <pc:sldMkLst>
          <pc:docMk/>
          <pc:sldMk cId="4101629464" sldId="26528"/>
        </pc:sldMkLst>
      </pc:sldChg>
      <pc:sldChg chg="add">
        <pc:chgData name="Kylie Davis" userId="7921ae33-6528-458f-bbd6-4afd26153ed1" providerId="ADAL" clId="{78A31A7F-D197-4605-B4C0-7A6072F11F33}" dt="2025-05-23T00:24:28.205" v="314"/>
        <pc:sldMkLst>
          <pc:docMk/>
          <pc:sldMk cId="3198534206" sldId="26536"/>
        </pc:sldMkLst>
      </pc:sldChg>
      <pc:sldChg chg="modSp add mod">
        <pc:chgData name="Kylie Davis" userId="7921ae33-6528-458f-bbd6-4afd26153ed1" providerId="ADAL" clId="{78A31A7F-D197-4605-B4C0-7A6072F11F33}" dt="2025-06-05T05:39:44.609" v="18532" actId="20577"/>
        <pc:sldMkLst>
          <pc:docMk/>
          <pc:sldMk cId="4174050682" sldId="26537"/>
        </pc:sldMkLst>
      </pc:sldChg>
      <pc:sldChg chg="modSp new mod modNotesTx">
        <pc:chgData name="Kylie Davis" userId="7921ae33-6528-458f-bbd6-4afd26153ed1" providerId="ADAL" clId="{78A31A7F-D197-4605-B4C0-7A6072F11F33}" dt="2025-06-05T03:38:06.509" v="10481" actId="20577"/>
        <pc:sldMkLst>
          <pc:docMk/>
          <pc:sldMk cId="1116969540" sldId="26538"/>
        </pc:sldMkLst>
      </pc:sldChg>
      <pc:sldChg chg="modSp add mod modNotesTx">
        <pc:chgData name="Kylie Davis" userId="7921ae33-6528-458f-bbd6-4afd26153ed1" providerId="ADAL" clId="{78A31A7F-D197-4605-B4C0-7A6072F11F33}" dt="2025-05-23T00:31:17.364" v="1029"/>
        <pc:sldMkLst>
          <pc:docMk/>
          <pc:sldMk cId="2940863512" sldId="26539"/>
        </pc:sldMkLst>
      </pc:sldChg>
      <pc:sldChg chg="modSp add mod modNotesTx">
        <pc:chgData name="Kylie Davis" userId="7921ae33-6528-458f-bbd6-4afd26153ed1" providerId="ADAL" clId="{78A31A7F-D197-4605-B4C0-7A6072F11F33}" dt="2025-05-23T00:31:19.983" v="1030"/>
        <pc:sldMkLst>
          <pc:docMk/>
          <pc:sldMk cId="3566399816" sldId="26540"/>
        </pc:sldMkLst>
      </pc:sldChg>
      <pc:sldChg chg="addSp modSp new mod modNotesTx">
        <pc:chgData name="Kylie Davis" userId="7921ae33-6528-458f-bbd6-4afd26153ed1" providerId="ADAL" clId="{78A31A7F-D197-4605-B4C0-7A6072F11F33}" dt="2025-06-05T04:32:11.868" v="18199" actId="20577"/>
        <pc:sldMkLst>
          <pc:docMk/>
          <pc:sldMk cId="1329083189" sldId="26541"/>
        </pc:sldMkLst>
      </pc:sldChg>
      <pc:sldChg chg="addSp delSp modSp new mod modClrScheme chgLayout modNotesTx">
        <pc:chgData name="Kylie Davis" userId="7921ae33-6528-458f-bbd6-4afd26153ed1" providerId="ADAL" clId="{78A31A7F-D197-4605-B4C0-7A6072F11F33}" dt="2025-05-23T00:35:45.137" v="1504" actId="20577"/>
        <pc:sldMkLst>
          <pc:docMk/>
          <pc:sldMk cId="3815370294" sldId="26542"/>
        </pc:sldMkLst>
      </pc:sldChg>
      <pc:sldChg chg="modSp new mod modNotesTx">
        <pc:chgData name="Kylie Davis" userId="7921ae33-6528-458f-bbd6-4afd26153ed1" providerId="ADAL" clId="{78A31A7F-D197-4605-B4C0-7A6072F11F33}" dt="2025-05-23T01:27:02.817" v="9745" actId="20577"/>
        <pc:sldMkLst>
          <pc:docMk/>
          <pc:sldMk cId="2879543522" sldId="26543"/>
        </pc:sldMkLst>
      </pc:sldChg>
      <pc:sldChg chg="add ord modNotesTx">
        <pc:chgData name="Kylie Davis" userId="7921ae33-6528-458f-bbd6-4afd26153ed1" providerId="ADAL" clId="{78A31A7F-D197-4605-B4C0-7A6072F11F33}" dt="2025-05-23T01:18:03.699" v="7461" actId="20577"/>
        <pc:sldMkLst>
          <pc:docMk/>
          <pc:sldMk cId="3012074565" sldId="26544"/>
        </pc:sldMkLst>
      </pc:sldChg>
      <pc:sldChg chg="modSp new mod modNotesTx">
        <pc:chgData name="Kylie Davis" userId="7921ae33-6528-458f-bbd6-4afd26153ed1" providerId="ADAL" clId="{78A31A7F-D197-4605-B4C0-7A6072F11F33}" dt="2025-06-05T04:39:21.200" v="18526" actId="113"/>
        <pc:sldMkLst>
          <pc:docMk/>
          <pc:sldMk cId="3248773001" sldId="26545"/>
        </pc:sldMkLst>
      </pc:sldChg>
      <pc:sldChg chg="modSp new mod modNotesTx">
        <pc:chgData name="Kylie Davis" userId="7921ae33-6528-458f-bbd6-4afd26153ed1" providerId="ADAL" clId="{78A31A7F-D197-4605-B4C0-7A6072F11F33}" dt="2025-06-05T04:39:17.184" v="18525" actId="113"/>
        <pc:sldMkLst>
          <pc:docMk/>
          <pc:sldMk cId="3138423941" sldId="26546"/>
        </pc:sldMkLst>
      </pc:sldChg>
      <pc:sldChg chg="addSp modSp new mod modClrScheme chgLayout modNotesTx">
        <pc:chgData name="Kylie Davis" userId="7921ae33-6528-458f-bbd6-4afd26153ed1" providerId="ADAL" clId="{78A31A7F-D197-4605-B4C0-7A6072F11F33}" dt="2025-06-05T04:39:27.278" v="18527"/>
        <pc:sldMkLst>
          <pc:docMk/>
          <pc:sldMk cId="1068954553" sldId="26547"/>
        </pc:sldMkLst>
      </pc:sldChg>
      <pc:sldChg chg="addSp delSp modSp new mod modClrScheme chgLayout modNotesTx">
        <pc:chgData name="Kylie Davis" userId="7921ae33-6528-458f-bbd6-4afd26153ed1" providerId="ADAL" clId="{78A31A7F-D197-4605-B4C0-7A6072F11F33}" dt="2025-06-05T04:39:40.467" v="18530"/>
        <pc:sldMkLst>
          <pc:docMk/>
          <pc:sldMk cId="3032252988" sldId="26548"/>
        </pc:sldMkLst>
      </pc:sldChg>
      <pc:sldChg chg="modSp new mod modNotesTx">
        <pc:chgData name="Kylie Davis" userId="7921ae33-6528-458f-bbd6-4afd26153ed1" providerId="ADAL" clId="{78A31A7F-D197-4605-B4C0-7A6072F11F33}" dt="2025-06-05T04:39:43.562" v="18531"/>
        <pc:sldMkLst>
          <pc:docMk/>
          <pc:sldMk cId="4239339649" sldId="26549"/>
        </pc:sldMkLst>
      </pc:sldChg>
      <pc:sldChg chg="addSp delSp modSp new mod modClrScheme chgLayout modNotesTx">
        <pc:chgData name="Kylie Davis" userId="7921ae33-6528-458f-bbd6-4afd26153ed1" providerId="ADAL" clId="{78A31A7F-D197-4605-B4C0-7A6072F11F33}" dt="2025-06-05T04:31:10.135" v="17833"/>
        <pc:sldMkLst>
          <pc:docMk/>
          <pc:sldMk cId="4057076881" sldId="26550"/>
        </pc:sldMkLst>
      </pc:sldChg>
    </pc:docChg>
  </pc:docChgLst>
  <pc:docChgLst>
    <pc:chgData name="Jowen Hillyer (Jowen Hillyer)" userId="9f74e7ff-3169-4a46-81ce-488cc235c101" providerId="ADAL" clId="{914F87B1-4F52-4AF4-8AF9-6944A46FAC49}"/>
    <pc:docChg chg="undo redo custSel modSld sldOrd modSection">
      <pc:chgData name="Jowen Hillyer (Jowen Hillyer)" userId="9f74e7ff-3169-4a46-81ce-488cc235c101" providerId="ADAL" clId="{914F87B1-4F52-4AF4-8AF9-6944A46FAC49}" dt="2025-04-28T05:46:00.779" v="878" actId="20577"/>
      <pc:docMkLst>
        <pc:docMk/>
      </pc:docMkLst>
      <pc:sldChg chg="addSp delSp modSp mod">
        <pc:chgData name="Jowen Hillyer (Jowen Hillyer)" userId="9f74e7ff-3169-4a46-81ce-488cc235c101" providerId="ADAL" clId="{914F87B1-4F52-4AF4-8AF9-6944A46FAC49}" dt="2025-04-28T05:35:18.302" v="510" actId="1076"/>
        <pc:sldMkLst>
          <pc:docMk/>
          <pc:sldMk cId="707406146" sldId="26375"/>
        </pc:sldMkLst>
      </pc:sldChg>
      <pc:sldChg chg="modSp mod ord modNotesTx">
        <pc:chgData name="Jowen Hillyer (Jowen Hillyer)" userId="9f74e7ff-3169-4a46-81ce-488cc235c101" providerId="ADAL" clId="{914F87B1-4F52-4AF4-8AF9-6944A46FAC49}" dt="2025-04-28T05:46:00.779" v="878" actId="20577"/>
        <pc:sldMkLst>
          <pc:docMk/>
          <pc:sldMk cId="314340932" sldId="26390"/>
        </pc:sldMkLst>
      </pc:sldChg>
      <pc:sldChg chg="modSp mod modNotesTx">
        <pc:chgData name="Jowen Hillyer (Jowen Hillyer)" userId="9f74e7ff-3169-4a46-81ce-488cc235c101" providerId="ADAL" clId="{914F87B1-4F52-4AF4-8AF9-6944A46FAC49}" dt="2025-04-28T05:35:43.312" v="512" actId="1582"/>
        <pc:sldMkLst>
          <pc:docMk/>
          <pc:sldMk cId="758530773" sldId="26394"/>
        </pc:sldMkLst>
      </pc:sldChg>
      <pc:sldChg chg="modSp mod">
        <pc:chgData name="Jowen Hillyer (Jowen Hillyer)" userId="9f74e7ff-3169-4a46-81ce-488cc235c101" providerId="ADAL" clId="{914F87B1-4F52-4AF4-8AF9-6944A46FAC49}" dt="2025-04-28T05:36:04.196" v="515" actId="14100"/>
        <pc:sldMkLst>
          <pc:docMk/>
          <pc:sldMk cId="3449910035" sldId="26395"/>
        </pc:sldMkLst>
      </pc:sldChg>
      <pc:sldChg chg="modSp mod">
        <pc:chgData name="Jowen Hillyer (Jowen Hillyer)" userId="9f74e7ff-3169-4a46-81ce-488cc235c101" providerId="ADAL" clId="{914F87B1-4F52-4AF4-8AF9-6944A46FAC49}" dt="2025-04-28T05:36:57.631" v="521" actId="14100"/>
        <pc:sldMkLst>
          <pc:docMk/>
          <pc:sldMk cId="59571826" sldId="26397"/>
        </pc:sldMkLst>
      </pc:sldChg>
      <pc:sldChg chg="modSp">
        <pc:chgData name="Jowen Hillyer (Jowen Hillyer)" userId="9f74e7ff-3169-4a46-81ce-488cc235c101" providerId="ADAL" clId="{914F87B1-4F52-4AF4-8AF9-6944A46FAC49}" dt="2025-04-28T05:37:28.244" v="522" actId="2710"/>
        <pc:sldMkLst>
          <pc:docMk/>
          <pc:sldMk cId="2377562817" sldId="26398"/>
        </pc:sldMkLst>
      </pc:sldChg>
      <pc:sldChg chg="addSp delSp modSp mod modAnim modNotesTx">
        <pc:chgData name="Jowen Hillyer (Jowen Hillyer)" userId="9f74e7ff-3169-4a46-81ce-488cc235c101" providerId="ADAL" clId="{914F87B1-4F52-4AF4-8AF9-6944A46FAC49}" dt="2025-04-28T05:33:51.970" v="485" actId="313"/>
        <pc:sldMkLst>
          <pc:docMk/>
          <pc:sldMk cId="3976206161" sldId="26401"/>
        </pc:sldMkLst>
      </pc:sldChg>
    </pc:docChg>
  </pc:docChgLst>
  <pc:docChgLst>
    <pc:chgData name="Danielle De Redder" userId="S::danielle.deredder@det.nsw.edu.au::90c2f8e5-e57e-4891-92e6-f485cbc59344" providerId="AD" clId="Web-{F246C8F3-4E05-BE8D-D217-81B971D76D7D}"/>
    <pc:docChg chg="modSld">
      <pc:chgData name="Danielle De Redder" userId="S::danielle.deredder@det.nsw.edu.au::90c2f8e5-e57e-4891-92e6-f485cbc59344" providerId="AD" clId="Web-{F246C8F3-4E05-BE8D-D217-81B971D76D7D}" dt="2025-07-10T03:46:31.136" v="2" actId="20577"/>
      <pc:docMkLst>
        <pc:docMk/>
      </pc:docMkLst>
      <pc:sldChg chg="modSp">
        <pc:chgData name="Danielle De Redder" userId="S::danielle.deredder@det.nsw.edu.au::90c2f8e5-e57e-4891-92e6-f485cbc59344" providerId="AD" clId="Web-{F246C8F3-4E05-BE8D-D217-81B971D76D7D}" dt="2025-07-10T03:46:31.136" v="2" actId="20577"/>
        <pc:sldMkLst>
          <pc:docMk/>
          <pc:sldMk cId="2212264922" sldId="26505"/>
        </pc:sldMkLst>
        <pc:spChg chg="mod">
          <ac:chgData name="Danielle De Redder" userId="S::danielle.deredder@det.nsw.edu.au::90c2f8e5-e57e-4891-92e6-f485cbc59344" providerId="AD" clId="Web-{F246C8F3-4E05-BE8D-D217-81B971D76D7D}" dt="2025-07-10T03:46:31.136" v="2" actId="20577"/>
          <ac:spMkLst>
            <pc:docMk/>
            <pc:sldMk cId="2212264922" sldId="26505"/>
            <ac:spMk id="3" creationId="{2EF38185-B00A-9878-8E80-7D55E5647711}"/>
          </ac:spMkLst>
        </pc:spChg>
      </pc:sldChg>
    </pc:docChg>
  </pc:docChgLst>
  <pc:docChgLst>
    <pc:chgData name="Mark McDonald" userId="450f036d-e46d-4f0c-a6d9-4ab68b2a8b10" providerId="ADAL" clId="{FA66A97B-DCE4-44A9-8954-A5FCF61F2056}"/>
    <pc:docChg chg="custSel modSld">
      <pc:chgData name="Mark McDonald" userId="450f036d-e46d-4f0c-a6d9-4ab68b2a8b10" providerId="ADAL" clId="{FA66A97B-DCE4-44A9-8954-A5FCF61F2056}" dt="2024-10-14T03:18:40.510" v="2" actId="700"/>
      <pc:docMkLst>
        <pc:docMk/>
      </pc:docMkLst>
      <pc:sldChg chg="addSp delSp modSp mod modClrScheme chgLayout">
        <pc:chgData name="Mark McDonald" userId="450f036d-e46d-4f0c-a6d9-4ab68b2a8b10" providerId="ADAL" clId="{FA66A97B-DCE4-44A9-8954-A5FCF61F2056}" dt="2024-10-14T03:18:40.510" v="2" actId="700"/>
        <pc:sldMkLst>
          <pc:docMk/>
          <pc:sldMk cId="3218114721" sldId="266"/>
        </pc:sldMkLst>
      </pc:sldChg>
    </pc:docChg>
  </pc:docChgLst>
  <pc:docChgLst>
    <pc:chgData name="Jowen Hillyer (Jowen Hillyer)" userId="9f74e7ff-3169-4a46-81ce-488cc235c101" providerId="ADAL" clId="{BBE526EE-BF6D-4B22-8B13-8469FE3A7A56}"/>
    <pc:docChg chg="undo custSel addSld modSld modSection">
      <pc:chgData name="Jowen Hillyer (Jowen Hillyer)" userId="9f74e7ff-3169-4a46-81ce-488cc235c101" providerId="ADAL" clId="{BBE526EE-BF6D-4B22-8B13-8469FE3A7A56}" dt="2025-06-27T05:57:00.544" v="1948" actId="313"/>
      <pc:docMkLst>
        <pc:docMk/>
      </pc:docMkLst>
      <pc:sldChg chg="modSp mod">
        <pc:chgData name="Jowen Hillyer (Jowen Hillyer)" userId="9f74e7ff-3169-4a46-81ce-488cc235c101" providerId="ADAL" clId="{BBE526EE-BF6D-4B22-8B13-8469FE3A7A56}" dt="2025-06-27T05:52:09.069" v="1933" actId="20577"/>
        <pc:sldMkLst>
          <pc:docMk/>
          <pc:sldMk cId="1181014578" sldId="360"/>
        </pc:sldMkLst>
      </pc:sldChg>
      <pc:sldChg chg="modNotesTx">
        <pc:chgData name="Jowen Hillyer (Jowen Hillyer)" userId="9f74e7ff-3169-4a46-81ce-488cc235c101" providerId="ADAL" clId="{BBE526EE-BF6D-4B22-8B13-8469FE3A7A56}" dt="2025-06-27T05:54:14.885" v="1934" actId="313"/>
        <pc:sldMkLst>
          <pc:docMk/>
          <pc:sldMk cId="314340932" sldId="26390"/>
        </pc:sldMkLst>
      </pc:sldChg>
      <pc:sldChg chg="modSp mod">
        <pc:chgData name="Jowen Hillyer (Jowen Hillyer)" userId="9f74e7ff-3169-4a46-81ce-488cc235c101" providerId="ADAL" clId="{BBE526EE-BF6D-4B22-8B13-8469FE3A7A56}" dt="2025-06-27T05:56:11.791" v="1941" actId="255"/>
        <pc:sldMkLst>
          <pc:docMk/>
          <pc:sldMk cId="3449910035" sldId="26395"/>
        </pc:sldMkLst>
      </pc:sldChg>
      <pc:sldChg chg="modSp mod">
        <pc:chgData name="Jowen Hillyer (Jowen Hillyer)" userId="9f74e7ff-3169-4a46-81ce-488cc235c101" providerId="ADAL" clId="{BBE526EE-BF6D-4B22-8B13-8469FE3A7A56}" dt="2025-06-27T05:57:00.544" v="1948" actId="313"/>
        <pc:sldMkLst>
          <pc:docMk/>
          <pc:sldMk cId="3032252988" sldId="26548"/>
        </pc:sldMkLst>
        <pc:spChg chg="mod">
          <ac:chgData name="Jowen Hillyer (Jowen Hillyer)" userId="9f74e7ff-3169-4a46-81ce-488cc235c101" providerId="ADAL" clId="{BBE526EE-BF6D-4B22-8B13-8469FE3A7A56}" dt="2025-06-27T05:57:00.544" v="1948" actId="313"/>
          <ac:spMkLst>
            <pc:docMk/>
            <pc:sldMk cId="3032252988" sldId="26548"/>
            <ac:spMk id="8" creationId="{235FDD42-7380-3E92-801F-9A263187B4DC}"/>
          </ac:spMkLst>
        </pc:spChg>
      </pc:sldChg>
      <pc:sldChg chg="modSp mod">
        <pc:chgData name="Jowen Hillyer (Jowen Hillyer)" userId="9f74e7ff-3169-4a46-81ce-488cc235c101" providerId="ADAL" clId="{BBE526EE-BF6D-4B22-8B13-8469FE3A7A56}" dt="2025-06-27T05:56:49.454" v="1947" actId="313"/>
        <pc:sldMkLst>
          <pc:docMk/>
          <pc:sldMk cId="4239339649" sldId="26549"/>
        </pc:sldMkLst>
        <pc:spChg chg="mod">
          <ac:chgData name="Jowen Hillyer (Jowen Hillyer)" userId="9f74e7ff-3169-4a46-81ce-488cc235c101" providerId="ADAL" clId="{BBE526EE-BF6D-4B22-8B13-8469FE3A7A56}" dt="2025-06-27T05:56:49.454" v="1947" actId="313"/>
          <ac:spMkLst>
            <pc:docMk/>
            <pc:sldMk cId="4239339649" sldId="26549"/>
            <ac:spMk id="5" creationId="{E68711AE-6CA5-D71B-64C2-4DC7EE2A0AC6}"/>
          </ac:spMkLst>
        </pc:spChg>
      </pc:sldChg>
      <pc:sldChg chg="addSp delSp modSp new mod modClrScheme chgLayout modNotesTx">
        <pc:chgData name="Jowen Hillyer (Jowen Hillyer)" userId="9f74e7ff-3169-4a46-81ce-488cc235c101" providerId="ADAL" clId="{BBE526EE-BF6D-4B22-8B13-8469FE3A7A56}" dt="2025-06-27T04:30:20.302" v="118" actId="20577"/>
        <pc:sldMkLst>
          <pc:docMk/>
          <pc:sldMk cId="1080716877" sldId="26552"/>
        </pc:sldMkLst>
      </pc:sldChg>
      <pc:sldChg chg="addSp delSp modSp new mod modClrScheme chgLayout">
        <pc:chgData name="Jowen Hillyer (Jowen Hillyer)" userId="9f74e7ff-3169-4a46-81ce-488cc235c101" providerId="ADAL" clId="{BBE526EE-BF6D-4B22-8B13-8469FE3A7A56}" dt="2025-06-27T04:57:04.179" v="704" actId="20577"/>
        <pc:sldMkLst>
          <pc:docMk/>
          <pc:sldMk cId="2158322323" sldId="26553"/>
        </pc:sldMkLst>
      </pc:sldChg>
      <pc:sldChg chg="modSp new mod modNotesTx">
        <pc:chgData name="Jowen Hillyer (Jowen Hillyer)" userId="9f74e7ff-3169-4a46-81ce-488cc235c101" providerId="ADAL" clId="{BBE526EE-BF6D-4B22-8B13-8469FE3A7A56}" dt="2025-06-27T04:42:41.840" v="439" actId="20577"/>
        <pc:sldMkLst>
          <pc:docMk/>
          <pc:sldMk cId="2143782239" sldId="26554"/>
        </pc:sldMkLst>
      </pc:sldChg>
      <pc:sldChg chg="modSp add mod modAnim modNotesTx">
        <pc:chgData name="Jowen Hillyer (Jowen Hillyer)" userId="9f74e7ff-3169-4a46-81ce-488cc235c101" providerId="ADAL" clId="{BBE526EE-BF6D-4B22-8B13-8469FE3A7A56}" dt="2025-06-27T04:42:46.402" v="440" actId="20577"/>
        <pc:sldMkLst>
          <pc:docMk/>
          <pc:sldMk cId="2145615441" sldId="26555"/>
        </pc:sldMkLst>
      </pc:sldChg>
      <pc:sldChg chg="modSp add modAnim modNotesTx">
        <pc:chgData name="Jowen Hillyer (Jowen Hillyer)" userId="9f74e7ff-3169-4a46-81ce-488cc235c101" providerId="ADAL" clId="{BBE526EE-BF6D-4B22-8B13-8469FE3A7A56}" dt="2025-06-27T04:42:28.508" v="436" actId="20577"/>
        <pc:sldMkLst>
          <pc:docMk/>
          <pc:sldMk cId="2480930823" sldId="26556"/>
        </pc:sldMkLst>
      </pc:sldChg>
      <pc:sldChg chg="addSp modSp new mod modAnim modNotesTx">
        <pc:chgData name="Jowen Hillyer (Jowen Hillyer)" userId="9f74e7ff-3169-4a46-81ce-488cc235c101" providerId="ADAL" clId="{BBE526EE-BF6D-4B22-8B13-8469FE3A7A56}" dt="2025-06-27T05:11:57.104" v="1068"/>
        <pc:sldMkLst>
          <pc:docMk/>
          <pc:sldMk cId="4137039943" sldId="26557"/>
        </pc:sldMkLst>
      </pc:sldChg>
      <pc:sldChg chg="addSp modSp add mod modAnim modNotesTx">
        <pc:chgData name="Jowen Hillyer (Jowen Hillyer)" userId="9f74e7ff-3169-4a46-81ce-488cc235c101" providerId="ADAL" clId="{BBE526EE-BF6D-4B22-8B13-8469FE3A7A56}" dt="2025-06-27T05:12:49.803" v="1083" actId="20577"/>
        <pc:sldMkLst>
          <pc:docMk/>
          <pc:sldMk cId="1809371296" sldId="26558"/>
        </pc:sldMkLst>
      </pc:sldChg>
      <pc:sldChg chg="addSp modSp add mod modAnim modNotesTx">
        <pc:chgData name="Jowen Hillyer (Jowen Hillyer)" userId="9f74e7ff-3169-4a46-81ce-488cc235c101" providerId="ADAL" clId="{BBE526EE-BF6D-4B22-8B13-8469FE3A7A56}" dt="2025-06-27T05:19:14.034" v="1294" actId="113"/>
        <pc:sldMkLst>
          <pc:docMk/>
          <pc:sldMk cId="827807187" sldId="26559"/>
        </pc:sldMkLst>
      </pc:sldChg>
      <pc:sldChg chg="modSp new mod modNotesTx">
        <pc:chgData name="Jowen Hillyer (Jowen Hillyer)" userId="9f74e7ff-3169-4a46-81ce-488cc235c101" providerId="ADAL" clId="{BBE526EE-BF6D-4B22-8B13-8469FE3A7A56}" dt="2025-06-27T05:04:39.247" v="846"/>
        <pc:sldMkLst>
          <pc:docMk/>
          <pc:sldMk cId="1101233036" sldId="26560"/>
        </pc:sldMkLst>
      </pc:sldChg>
      <pc:sldChg chg="addSp delSp modSp new mod modAnim modNotesTx">
        <pc:chgData name="Jowen Hillyer (Jowen Hillyer)" userId="9f74e7ff-3169-4a46-81ce-488cc235c101" providerId="ADAL" clId="{BBE526EE-BF6D-4B22-8B13-8469FE3A7A56}" dt="2025-06-27T05:30:24.184" v="1487" actId="167"/>
        <pc:sldMkLst>
          <pc:docMk/>
          <pc:sldMk cId="1014552895" sldId="26561"/>
        </pc:sldMkLst>
      </pc:sldChg>
      <pc:sldChg chg="addSp modSp new mod modAnim modNotesTx">
        <pc:chgData name="Jowen Hillyer (Jowen Hillyer)" userId="9f74e7ff-3169-4a46-81ce-488cc235c101" providerId="ADAL" clId="{BBE526EE-BF6D-4B22-8B13-8469FE3A7A56}" dt="2025-06-27T05:40:35.557" v="1650" actId="20577"/>
        <pc:sldMkLst>
          <pc:docMk/>
          <pc:sldMk cId="343022775" sldId="26562"/>
        </pc:sldMkLst>
      </pc:sldChg>
      <pc:sldChg chg="addSp delSp modSp new mod addAnim delAnim modAnim modNotesTx">
        <pc:chgData name="Jowen Hillyer (Jowen Hillyer)" userId="9f74e7ff-3169-4a46-81ce-488cc235c101" providerId="ADAL" clId="{BBE526EE-BF6D-4B22-8B13-8469FE3A7A56}" dt="2025-06-27T05:49:20.646" v="1901" actId="115"/>
        <pc:sldMkLst>
          <pc:docMk/>
          <pc:sldMk cId="478664528" sldId="26563"/>
        </pc:sldMkLst>
      </pc:sldChg>
    </pc:docChg>
  </pc:docChgLst>
  <pc:docChgLst>
    <pc:chgData name="Jowen Hillyer (Jowen Hillyer)" userId="S::jowen.hillyer@det.nsw.edu.au::9f74e7ff-3169-4a46-81ce-488cc235c101" providerId="AD" clId="Web-{A399B768-7440-1FF8-E27D-3939C05C10A9}"/>
    <pc:docChg chg="addSld modSld sldOrd modSection">
      <pc:chgData name="Jowen Hillyer (Jowen Hillyer)" userId="S::jowen.hillyer@det.nsw.edu.au::9f74e7ff-3169-4a46-81ce-488cc235c101" providerId="AD" clId="Web-{A399B768-7440-1FF8-E27D-3939C05C10A9}" dt="2025-04-28T04:33:20.558" v="724" actId="20577"/>
      <pc:docMkLst>
        <pc:docMk/>
      </pc:docMkLst>
      <pc:sldChg chg="modSp">
        <pc:chgData name="Jowen Hillyer (Jowen Hillyer)" userId="S::jowen.hillyer@det.nsw.edu.au::9f74e7ff-3169-4a46-81ce-488cc235c101" providerId="AD" clId="Web-{A399B768-7440-1FF8-E27D-3939C05C10A9}" dt="2025-04-28T03:09:04.585" v="7" actId="20577"/>
        <pc:sldMkLst>
          <pc:docMk/>
          <pc:sldMk cId="3218114721" sldId="266"/>
        </pc:sldMkLst>
      </pc:sldChg>
      <pc:sldChg chg="modSp modNotes">
        <pc:chgData name="Jowen Hillyer (Jowen Hillyer)" userId="S::jowen.hillyer@det.nsw.edu.au::9f74e7ff-3169-4a46-81ce-488cc235c101" providerId="AD" clId="Web-{A399B768-7440-1FF8-E27D-3939C05C10A9}" dt="2025-04-28T03:23:16.383" v="59"/>
        <pc:sldMkLst>
          <pc:docMk/>
          <pc:sldMk cId="2031742732" sldId="289"/>
        </pc:sldMkLst>
      </pc:sldChg>
      <pc:sldChg chg="modSp modNotes">
        <pc:chgData name="Jowen Hillyer (Jowen Hillyer)" userId="S::jowen.hillyer@det.nsw.edu.au::9f74e7ff-3169-4a46-81ce-488cc235c101" providerId="AD" clId="Web-{A399B768-7440-1FF8-E27D-3939C05C10A9}" dt="2025-04-28T03:24:08.354" v="81"/>
        <pc:sldMkLst>
          <pc:docMk/>
          <pc:sldMk cId="707406146" sldId="26375"/>
        </pc:sldMkLst>
      </pc:sldChg>
      <pc:sldChg chg="modSp modNotes">
        <pc:chgData name="Jowen Hillyer (Jowen Hillyer)" userId="S::jowen.hillyer@det.nsw.edu.au::9f74e7ff-3169-4a46-81ce-488cc235c101" providerId="AD" clId="Web-{A399B768-7440-1FF8-E27D-3939C05C10A9}" dt="2025-04-28T03:21:05.644" v="45"/>
        <pc:sldMkLst>
          <pc:docMk/>
          <pc:sldMk cId="3648967162" sldId="26383"/>
        </pc:sldMkLst>
      </pc:sldChg>
      <pc:sldChg chg="addSp delSp modSp add ord replId addAnim modAnim modNotes">
        <pc:chgData name="Jowen Hillyer (Jowen Hillyer)" userId="S::jowen.hillyer@det.nsw.edu.au::9f74e7ff-3169-4a46-81ce-488cc235c101" providerId="AD" clId="Web-{A399B768-7440-1FF8-E27D-3939C05C10A9}" dt="2025-04-28T03:32:51.186" v="182"/>
        <pc:sldMkLst>
          <pc:docMk/>
          <pc:sldMk cId="758530773" sldId="26394"/>
        </pc:sldMkLst>
      </pc:sldChg>
      <pc:sldChg chg="addSp delSp modSp new addAnim delAnim modAnim modNotes">
        <pc:chgData name="Jowen Hillyer (Jowen Hillyer)" userId="S::jowen.hillyer@det.nsw.edu.au::9f74e7ff-3169-4a46-81ce-488cc235c101" providerId="AD" clId="Web-{A399B768-7440-1FF8-E27D-3939C05C10A9}" dt="2025-04-28T03:47:03.859" v="299"/>
        <pc:sldMkLst>
          <pc:docMk/>
          <pc:sldMk cId="3449910035" sldId="26395"/>
        </pc:sldMkLst>
      </pc:sldChg>
      <pc:sldChg chg="addSp delSp modSp new addAnim delAnim modAnim modNotes">
        <pc:chgData name="Jowen Hillyer (Jowen Hillyer)" userId="S::jowen.hillyer@det.nsw.edu.au::9f74e7ff-3169-4a46-81ce-488cc235c101" providerId="AD" clId="Web-{A399B768-7440-1FF8-E27D-3939C05C10A9}" dt="2025-04-28T04:03:36.131" v="437"/>
        <pc:sldMkLst>
          <pc:docMk/>
          <pc:sldMk cId="3244327707" sldId="26396"/>
        </pc:sldMkLst>
      </pc:sldChg>
      <pc:sldChg chg="addSp modSp new addAnim delAnim modNotes">
        <pc:chgData name="Jowen Hillyer (Jowen Hillyer)" userId="S::jowen.hillyer@det.nsw.edu.au::9f74e7ff-3169-4a46-81ce-488cc235c101" providerId="AD" clId="Web-{A399B768-7440-1FF8-E27D-3939C05C10A9}" dt="2025-04-28T04:09:45.098" v="540" actId="20577"/>
        <pc:sldMkLst>
          <pc:docMk/>
          <pc:sldMk cId="59571826" sldId="26397"/>
        </pc:sldMkLst>
      </pc:sldChg>
      <pc:sldChg chg="addSp delSp modSp new addAnim modNotes">
        <pc:chgData name="Jowen Hillyer (Jowen Hillyer)" userId="S::jowen.hillyer@det.nsw.edu.au::9f74e7ff-3169-4a46-81ce-488cc235c101" providerId="AD" clId="Web-{A399B768-7440-1FF8-E27D-3939C05C10A9}" dt="2025-04-28T04:23:09.285" v="680"/>
        <pc:sldMkLst>
          <pc:docMk/>
          <pc:sldMk cId="2377562817" sldId="26398"/>
        </pc:sldMkLst>
      </pc:sldChg>
      <pc:sldChg chg="addSp delSp modSp new mod modClrScheme chgLayout modNotes">
        <pc:chgData name="Jowen Hillyer (Jowen Hillyer)" userId="S::jowen.hillyer@det.nsw.edu.au::9f74e7ff-3169-4a46-81ce-488cc235c101" providerId="AD" clId="Web-{A399B768-7440-1FF8-E27D-3939C05C10A9}" dt="2025-04-28T04:28:57.048" v="715"/>
        <pc:sldMkLst>
          <pc:docMk/>
          <pc:sldMk cId="2323555939" sldId="26399"/>
        </pc:sldMkLst>
      </pc:sldChg>
      <pc:sldChg chg="new ord">
        <pc:chgData name="Jowen Hillyer (Jowen Hillyer)" userId="S::jowen.hillyer@det.nsw.edu.au::9f74e7ff-3169-4a46-81ce-488cc235c101" providerId="AD" clId="Web-{A399B768-7440-1FF8-E27D-3939C05C10A9}" dt="2025-04-28T04:32:11.836" v="723"/>
        <pc:sldMkLst>
          <pc:docMk/>
          <pc:sldMk cId="3852857279" sldId="26400"/>
        </pc:sldMkLst>
      </pc:sldChg>
      <pc:sldChg chg="modSp new ord">
        <pc:chgData name="Jowen Hillyer (Jowen Hillyer)" userId="S::jowen.hillyer@det.nsw.edu.au::9f74e7ff-3169-4a46-81ce-488cc235c101" providerId="AD" clId="Web-{A399B768-7440-1FF8-E27D-3939C05C10A9}" dt="2025-04-28T04:33:20.558" v="724" actId="20577"/>
        <pc:sldMkLst>
          <pc:docMk/>
          <pc:sldMk cId="3976206161" sldId="26401"/>
        </pc:sldMkLst>
      </pc:sldChg>
    </pc:docChg>
  </pc:docChgLst>
  <pc:docChgLst>
    <pc:chgData name="Danielle De Redder" userId="90c2f8e5-e57e-4891-92e6-f485cbc59344" providerId="ADAL" clId="{A71D006D-40A1-4E33-A6FE-B9EAB83ED712}"/>
    <pc:docChg chg="custSel modSld">
      <pc:chgData name="Danielle De Redder" userId="90c2f8e5-e57e-4891-92e6-f485cbc59344" providerId="ADAL" clId="{A71D006D-40A1-4E33-A6FE-B9EAB83ED712}" dt="2025-07-18T00:17:28.317" v="137" actId="20577"/>
      <pc:docMkLst>
        <pc:docMk/>
      </pc:docMkLst>
      <pc:sldChg chg="modSp mod">
        <pc:chgData name="Danielle De Redder" userId="90c2f8e5-e57e-4891-92e6-f485cbc59344" providerId="ADAL" clId="{A71D006D-40A1-4E33-A6FE-B9EAB83ED712}" dt="2025-07-17T01:56:54.566" v="23" actId="20577"/>
        <pc:sldMkLst>
          <pc:docMk/>
          <pc:sldMk cId="3820411759" sldId="361"/>
        </pc:sldMkLst>
        <pc:spChg chg="mod">
          <ac:chgData name="Danielle De Redder" userId="90c2f8e5-e57e-4891-92e6-f485cbc59344" providerId="ADAL" clId="{A71D006D-40A1-4E33-A6FE-B9EAB83ED712}" dt="2025-07-17T01:56:51.549" v="21" actId="20577"/>
          <ac:spMkLst>
            <pc:docMk/>
            <pc:sldMk cId="3820411759" sldId="361"/>
            <ac:spMk id="7" creationId="{E762E711-B51D-9854-C2DD-A164FE59F882}"/>
          </ac:spMkLst>
        </pc:spChg>
        <pc:spChg chg="mod">
          <ac:chgData name="Danielle De Redder" userId="90c2f8e5-e57e-4891-92e6-f485cbc59344" providerId="ADAL" clId="{A71D006D-40A1-4E33-A6FE-B9EAB83ED712}" dt="2025-07-17T01:56:54.566" v="23" actId="20577"/>
          <ac:spMkLst>
            <pc:docMk/>
            <pc:sldMk cId="3820411759" sldId="361"/>
            <ac:spMk id="8" creationId="{F70BB973-8437-BE43-4C71-6089E7F934FA}"/>
          </ac:spMkLst>
        </pc:spChg>
      </pc:sldChg>
      <pc:sldChg chg="modSp mod">
        <pc:chgData name="Danielle De Redder" userId="90c2f8e5-e57e-4891-92e6-f485cbc59344" providerId="ADAL" clId="{A71D006D-40A1-4E33-A6FE-B9EAB83ED712}" dt="2025-07-17T01:48:43.533" v="4" actId="255"/>
        <pc:sldMkLst>
          <pc:docMk/>
          <pc:sldMk cId="707406146" sldId="26375"/>
        </pc:sldMkLst>
      </pc:sldChg>
      <pc:sldChg chg="modSp mod">
        <pc:chgData name="Danielle De Redder" userId="90c2f8e5-e57e-4891-92e6-f485cbc59344" providerId="ADAL" clId="{A71D006D-40A1-4E33-A6FE-B9EAB83ED712}" dt="2025-07-17T02:01:50.667" v="133"/>
        <pc:sldMkLst>
          <pc:docMk/>
          <pc:sldMk cId="3977060110" sldId="26381"/>
        </pc:sldMkLst>
      </pc:sldChg>
      <pc:sldChg chg="modSp mod">
        <pc:chgData name="Danielle De Redder" userId="90c2f8e5-e57e-4891-92e6-f485cbc59344" providerId="ADAL" clId="{A71D006D-40A1-4E33-A6FE-B9EAB83ED712}" dt="2025-07-17T01:58:22.026" v="32" actId="962"/>
        <pc:sldMkLst>
          <pc:docMk/>
          <pc:sldMk cId="1447528204" sldId="26386"/>
        </pc:sldMkLst>
        <pc:spChg chg="mod">
          <ac:chgData name="Danielle De Redder" userId="90c2f8e5-e57e-4891-92e6-f485cbc59344" providerId="ADAL" clId="{A71D006D-40A1-4E33-A6FE-B9EAB83ED712}" dt="2025-07-17T01:58:22.026" v="32" actId="962"/>
          <ac:spMkLst>
            <pc:docMk/>
            <pc:sldMk cId="1447528204" sldId="26386"/>
            <ac:spMk id="41" creationId="{09149727-8C6F-7285-D2A2-89762FD2C111}"/>
          </ac:spMkLst>
        </pc:spChg>
        <pc:spChg chg="mod">
          <ac:chgData name="Danielle De Redder" userId="90c2f8e5-e57e-4891-92e6-f485cbc59344" providerId="ADAL" clId="{A71D006D-40A1-4E33-A6FE-B9EAB83ED712}" dt="2025-07-17T01:58:21.996" v="26" actId="962"/>
          <ac:spMkLst>
            <pc:docMk/>
            <pc:sldMk cId="1447528204" sldId="26386"/>
            <ac:spMk id="42" creationId="{59AED9FD-CCFB-691A-4DC8-14C28EBD4FF2}"/>
          </ac:spMkLst>
        </pc:spChg>
        <pc:spChg chg="mod">
          <ac:chgData name="Danielle De Redder" userId="90c2f8e5-e57e-4891-92e6-f485cbc59344" providerId="ADAL" clId="{A71D006D-40A1-4E33-A6FE-B9EAB83ED712}" dt="2025-07-17T01:58:22.001" v="27" actId="962"/>
          <ac:spMkLst>
            <pc:docMk/>
            <pc:sldMk cId="1447528204" sldId="26386"/>
            <ac:spMk id="43" creationId="{E609B3AC-51FA-4119-9DF1-EB907D2C5202}"/>
          </ac:spMkLst>
        </pc:spChg>
        <pc:spChg chg="mod">
          <ac:chgData name="Danielle De Redder" userId="90c2f8e5-e57e-4891-92e6-f485cbc59344" providerId="ADAL" clId="{A71D006D-40A1-4E33-A6FE-B9EAB83ED712}" dt="2025-07-17T01:58:22.016" v="30" actId="962"/>
          <ac:spMkLst>
            <pc:docMk/>
            <pc:sldMk cId="1447528204" sldId="26386"/>
            <ac:spMk id="44" creationId="{2996E804-9D77-BAC1-44A7-255922CD1500}"/>
          </ac:spMkLst>
        </pc:spChg>
        <pc:spChg chg="mod">
          <ac:chgData name="Danielle De Redder" userId="90c2f8e5-e57e-4891-92e6-f485cbc59344" providerId="ADAL" clId="{A71D006D-40A1-4E33-A6FE-B9EAB83ED712}" dt="2025-07-17T01:58:22.005" v="28" actId="962"/>
          <ac:spMkLst>
            <pc:docMk/>
            <pc:sldMk cId="1447528204" sldId="26386"/>
            <ac:spMk id="45" creationId="{4E7E4470-2CA2-CE8A-1DDF-D2BB3C297511}"/>
          </ac:spMkLst>
        </pc:spChg>
        <pc:spChg chg="mod">
          <ac:chgData name="Danielle De Redder" userId="90c2f8e5-e57e-4891-92e6-f485cbc59344" providerId="ADAL" clId="{A71D006D-40A1-4E33-A6FE-B9EAB83ED712}" dt="2025-07-17T01:58:22.021" v="31" actId="962"/>
          <ac:spMkLst>
            <pc:docMk/>
            <pc:sldMk cId="1447528204" sldId="26386"/>
            <ac:spMk id="46" creationId="{08CFCCC7-A9C6-E2D1-6D1B-5EE82E902EC5}"/>
          </ac:spMkLst>
        </pc:spChg>
        <pc:spChg chg="mod">
          <ac:chgData name="Danielle De Redder" userId="90c2f8e5-e57e-4891-92e6-f485cbc59344" providerId="ADAL" clId="{A71D006D-40A1-4E33-A6FE-B9EAB83ED712}" dt="2025-07-17T01:58:22.010" v="29" actId="962"/>
          <ac:spMkLst>
            <pc:docMk/>
            <pc:sldMk cId="1447528204" sldId="26386"/>
            <ac:spMk id="47" creationId="{C6846BAD-BA65-4B96-1B01-D9ADAEF0604F}"/>
          </ac:spMkLst>
        </pc:spChg>
      </pc:sldChg>
      <pc:sldChg chg="modSp mod">
        <pc:chgData name="Danielle De Redder" userId="90c2f8e5-e57e-4891-92e6-f485cbc59344" providerId="ADAL" clId="{A71D006D-40A1-4E33-A6FE-B9EAB83ED712}" dt="2025-07-17T01:59:23.763" v="109" actId="6549"/>
        <pc:sldMkLst>
          <pc:docMk/>
          <pc:sldMk cId="61420684" sldId="26387"/>
        </pc:sldMkLst>
        <pc:spChg chg="mod">
          <ac:chgData name="Danielle De Redder" userId="90c2f8e5-e57e-4891-92e6-f485cbc59344" providerId="ADAL" clId="{A71D006D-40A1-4E33-A6FE-B9EAB83ED712}" dt="2025-07-17T01:59:23.763" v="109" actId="6549"/>
          <ac:spMkLst>
            <pc:docMk/>
            <pc:sldMk cId="61420684" sldId="26387"/>
            <ac:spMk id="3" creationId="{86D91289-EFA1-2A0B-F525-10593DC34D0E}"/>
          </ac:spMkLst>
        </pc:spChg>
      </pc:sldChg>
      <pc:sldChg chg="modSp mod">
        <pc:chgData name="Danielle De Redder" userId="90c2f8e5-e57e-4891-92e6-f485cbc59344" providerId="ADAL" clId="{A71D006D-40A1-4E33-A6FE-B9EAB83ED712}" dt="2025-07-17T01:58:22.040" v="34" actId="962"/>
        <pc:sldMkLst>
          <pc:docMk/>
          <pc:sldMk cId="758530773" sldId="26394"/>
        </pc:sldMkLst>
      </pc:sldChg>
      <pc:sldChg chg="modSp mod">
        <pc:chgData name="Danielle De Redder" userId="90c2f8e5-e57e-4891-92e6-f485cbc59344" providerId="ADAL" clId="{A71D006D-40A1-4E33-A6FE-B9EAB83ED712}" dt="2025-07-17T01:58:22.070" v="38" actId="962"/>
        <pc:sldMkLst>
          <pc:docMk/>
          <pc:sldMk cId="3449910035" sldId="26395"/>
        </pc:sldMkLst>
      </pc:sldChg>
      <pc:sldChg chg="modSp mod">
        <pc:chgData name="Danielle De Redder" userId="90c2f8e5-e57e-4891-92e6-f485cbc59344" providerId="ADAL" clId="{A71D006D-40A1-4E33-A6FE-B9EAB83ED712}" dt="2025-07-17T01:50:08.791" v="6" actId="20577"/>
        <pc:sldMkLst>
          <pc:docMk/>
          <pc:sldMk cId="59571826" sldId="26397"/>
        </pc:sldMkLst>
      </pc:sldChg>
      <pc:sldChg chg="modSp mod">
        <pc:chgData name="Danielle De Redder" userId="90c2f8e5-e57e-4891-92e6-f485cbc59344" providerId="ADAL" clId="{A71D006D-40A1-4E33-A6FE-B9EAB83ED712}" dt="2025-07-17T01:52:26.730" v="7" actId="14100"/>
        <pc:sldMkLst>
          <pc:docMk/>
          <pc:sldMk cId="2323555939" sldId="26399"/>
        </pc:sldMkLst>
      </pc:sldChg>
      <pc:sldChg chg="modSp mod">
        <pc:chgData name="Danielle De Redder" userId="90c2f8e5-e57e-4891-92e6-f485cbc59344" providerId="ADAL" clId="{A71D006D-40A1-4E33-A6FE-B9EAB83ED712}" dt="2025-07-17T02:00:33.167" v="127" actId="1076"/>
        <pc:sldMkLst>
          <pc:docMk/>
          <pc:sldMk cId="3976206161" sldId="26401"/>
        </pc:sldMkLst>
      </pc:sldChg>
      <pc:sldChg chg="modSp mod">
        <pc:chgData name="Danielle De Redder" userId="90c2f8e5-e57e-4891-92e6-f485cbc59344" providerId="ADAL" clId="{A71D006D-40A1-4E33-A6FE-B9EAB83ED712}" dt="2025-07-17T01:59:17.685" v="100" actId="6549"/>
        <pc:sldMkLst>
          <pc:docMk/>
          <pc:sldMk cId="2940863512" sldId="26539"/>
        </pc:sldMkLst>
        <pc:spChg chg="mod">
          <ac:chgData name="Danielle De Redder" userId="90c2f8e5-e57e-4891-92e6-f485cbc59344" providerId="ADAL" clId="{A71D006D-40A1-4E33-A6FE-B9EAB83ED712}" dt="2025-07-17T01:59:17.685" v="100" actId="6549"/>
          <ac:spMkLst>
            <pc:docMk/>
            <pc:sldMk cId="2940863512" sldId="26539"/>
            <ac:spMk id="3" creationId="{4F40C95B-E769-C21D-6712-6B42242D6448}"/>
          </ac:spMkLst>
        </pc:spChg>
      </pc:sldChg>
      <pc:sldChg chg="modSp mod">
        <pc:chgData name="Danielle De Redder" userId="90c2f8e5-e57e-4891-92e6-f485cbc59344" providerId="ADAL" clId="{A71D006D-40A1-4E33-A6FE-B9EAB83ED712}" dt="2025-07-17T01:59:09.114" v="87" actId="20577"/>
        <pc:sldMkLst>
          <pc:docMk/>
          <pc:sldMk cId="3566399816" sldId="26540"/>
        </pc:sldMkLst>
        <pc:spChg chg="mod">
          <ac:chgData name="Danielle De Redder" userId="90c2f8e5-e57e-4891-92e6-f485cbc59344" providerId="ADAL" clId="{A71D006D-40A1-4E33-A6FE-B9EAB83ED712}" dt="2025-07-17T01:59:09.114" v="87" actId="20577"/>
          <ac:spMkLst>
            <pc:docMk/>
            <pc:sldMk cId="3566399816" sldId="26540"/>
            <ac:spMk id="3" creationId="{FC420FA3-D52E-C7A9-04AA-B76B4070BFAF}"/>
          </ac:spMkLst>
        </pc:spChg>
      </pc:sldChg>
      <pc:sldChg chg="modSp mod modCm">
        <pc:chgData name="Danielle De Redder" userId="90c2f8e5-e57e-4891-92e6-f485cbc59344" providerId="ADAL" clId="{A71D006D-40A1-4E33-A6FE-B9EAB83ED712}" dt="2025-07-17T01:56:17.348" v="19" actId="1076"/>
        <pc:sldMkLst>
          <pc:docMk/>
          <pc:sldMk cId="2879543522" sldId="26543"/>
        </pc:sldMkLst>
        <pc:extLst>
          <p:ext xmlns:p="http://schemas.openxmlformats.org/presentationml/2006/main" uri="{D6D511B9-2390-475A-947B-AFAB55BFBCF1}">
            <pc226:cmChg xmlns:pc226="http://schemas.microsoft.com/office/powerpoint/2022/06/main/command" chg="mod">
              <pc226:chgData name="Danielle De Redder" userId="90c2f8e5-e57e-4891-92e6-f485cbc59344" providerId="ADAL" clId="{A71D006D-40A1-4E33-A6FE-B9EAB83ED712}" dt="2025-07-17T01:56:11.474" v="18" actId="20577"/>
              <pc2:cmMkLst xmlns:pc2="http://schemas.microsoft.com/office/powerpoint/2019/9/main/command">
                <pc:docMk/>
                <pc:sldMk cId="2879543522" sldId="26543"/>
                <pc2:cmMk id="{B9E4063A-6628-4B30-B993-D1A83FAC7FA7}"/>
              </pc2:cmMkLst>
            </pc226:cmChg>
            <pc226:cmChg xmlns:pc226="http://schemas.microsoft.com/office/powerpoint/2022/06/main/command" chg="mod">
              <pc226:chgData name="Danielle De Redder" userId="90c2f8e5-e57e-4891-92e6-f485cbc59344" providerId="ADAL" clId="{A71D006D-40A1-4E33-A6FE-B9EAB83ED712}" dt="2025-07-17T01:56:11.474" v="18" actId="20577"/>
              <pc2:cmMkLst xmlns:pc2="http://schemas.microsoft.com/office/powerpoint/2019/9/main/command">
                <pc:docMk/>
                <pc:sldMk cId="2879543522" sldId="26543"/>
                <pc2:cmMk id="{877F77FE-07FC-4458-8142-A970110848F0}"/>
              </pc2:cmMkLst>
            </pc226:cmChg>
          </p:ext>
        </pc:extLst>
      </pc:sldChg>
      <pc:sldChg chg="modSp mod">
        <pc:chgData name="Danielle De Redder" userId="90c2f8e5-e57e-4891-92e6-f485cbc59344" providerId="ADAL" clId="{A71D006D-40A1-4E33-A6FE-B9EAB83ED712}" dt="2025-07-18T00:17:28.317" v="137" actId="20577"/>
        <pc:sldMkLst>
          <pc:docMk/>
          <pc:sldMk cId="3138423941" sldId="26546"/>
        </pc:sldMkLst>
        <pc:spChg chg="mod">
          <ac:chgData name="Danielle De Redder" userId="90c2f8e5-e57e-4891-92e6-f485cbc59344" providerId="ADAL" clId="{A71D006D-40A1-4E33-A6FE-B9EAB83ED712}" dt="2025-07-17T01:59:33.346" v="112" actId="20577"/>
          <ac:spMkLst>
            <pc:docMk/>
            <pc:sldMk cId="3138423941" sldId="26546"/>
            <ac:spMk id="3" creationId="{38CF90A2-3E74-0E34-9FB5-1D36EBBD7C30}"/>
          </ac:spMkLst>
        </pc:spChg>
        <pc:spChg chg="mod">
          <ac:chgData name="Danielle De Redder" userId="90c2f8e5-e57e-4891-92e6-f485cbc59344" providerId="ADAL" clId="{A71D006D-40A1-4E33-A6FE-B9EAB83ED712}" dt="2025-07-18T00:17:28.317" v="137" actId="20577"/>
          <ac:spMkLst>
            <pc:docMk/>
            <pc:sldMk cId="3138423941" sldId="26546"/>
            <ac:spMk id="5" creationId="{5C5061C6-5FD8-264F-FB9A-2C80E50A0B70}"/>
          </ac:spMkLst>
        </pc:spChg>
      </pc:sldChg>
      <pc:sldChg chg="modSp mod">
        <pc:chgData name="Danielle De Redder" userId="90c2f8e5-e57e-4891-92e6-f485cbc59344" providerId="ADAL" clId="{A71D006D-40A1-4E33-A6FE-B9EAB83ED712}" dt="2025-07-17T01:59:38.679" v="116" actId="20577"/>
        <pc:sldMkLst>
          <pc:docMk/>
          <pc:sldMk cId="1068954553" sldId="26547"/>
        </pc:sldMkLst>
        <pc:spChg chg="mod">
          <ac:chgData name="Danielle De Redder" userId="90c2f8e5-e57e-4891-92e6-f485cbc59344" providerId="ADAL" clId="{A71D006D-40A1-4E33-A6FE-B9EAB83ED712}" dt="2025-07-17T01:59:38.679" v="116" actId="20577"/>
          <ac:spMkLst>
            <pc:docMk/>
            <pc:sldMk cId="1068954553" sldId="26547"/>
            <ac:spMk id="3" creationId="{29236244-E815-2415-3210-4C21B97142B4}"/>
          </ac:spMkLst>
        </pc:spChg>
        <pc:spChg chg="mod">
          <ac:chgData name="Danielle De Redder" userId="90c2f8e5-e57e-4891-92e6-f485cbc59344" providerId="ADAL" clId="{A71D006D-40A1-4E33-A6FE-B9EAB83ED712}" dt="2025-07-17T01:45:38.304" v="3" actId="20577"/>
          <ac:spMkLst>
            <pc:docMk/>
            <pc:sldMk cId="1068954553" sldId="26547"/>
            <ac:spMk id="4" creationId="{9C8C641B-BC34-C8B0-A03F-5395B795F4E2}"/>
          </ac:spMkLst>
        </pc:spChg>
      </pc:sldChg>
      <pc:sldChg chg="modSp mod">
        <pc:chgData name="Danielle De Redder" userId="90c2f8e5-e57e-4891-92e6-f485cbc59344" providerId="ADAL" clId="{A71D006D-40A1-4E33-A6FE-B9EAB83ED712}" dt="2025-07-17T01:59:50.109" v="120" actId="20577"/>
        <pc:sldMkLst>
          <pc:docMk/>
          <pc:sldMk cId="3032252988" sldId="26548"/>
        </pc:sldMkLst>
        <pc:spChg chg="mod">
          <ac:chgData name="Danielle De Redder" userId="90c2f8e5-e57e-4891-92e6-f485cbc59344" providerId="ADAL" clId="{A71D006D-40A1-4E33-A6FE-B9EAB83ED712}" dt="2025-07-17T01:59:50.109" v="120" actId="20577"/>
          <ac:spMkLst>
            <pc:docMk/>
            <pc:sldMk cId="3032252988" sldId="26548"/>
            <ac:spMk id="7" creationId="{B6095814-A192-E69A-1110-F39372086792}"/>
          </ac:spMkLst>
        </pc:spChg>
      </pc:sldChg>
      <pc:sldChg chg="modSp mod">
        <pc:chgData name="Danielle De Redder" userId="90c2f8e5-e57e-4891-92e6-f485cbc59344" providerId="ADAL" clId="{A71D006D-40A1-4E33-A6FE-B9EAB83ED712}" dt="2025-07-17T01:59:55.780" v="124" actId="20577"/>
        <pc:sldMkLst>
          <pc:docMk/>
          <pc:sldMk cId="4239339649" sldId="26549"/>
        </pc:sldMkLst>
        <pc:spChg chg="mod">
          <ac:chgData name="Danielle De Redder" userId="90c2f8e5-e57e-4891-92e6-f485cbc59344" providerId="ADAL" clId="{A71D006D-40A1-4E33-A6FE-B9EAB83ED712}" dt="2025-07-17T01:59:55.780" v="124" actId="20577"/>
          <ac:spMkLst>
            <pc:docMk/>
            <pc:sldMk cId="4239339649" sldId="26549"/>
            <ac:spMk id="3" creationId="{D4858BA5-77F7-1CBD-3A3C-9882F4B94F92}"/>
          </ac:spMkLst>
        </pc:spChg>
      </pc:sldChg>
    </pc:docChg>
  </pc:docChgLst>
  <pc:docChgLst>
    <pc:chgData name="Jowen Hillyer (Jowen Hillyer)" userId="S::jowen.hillyer@det.nsw.edu.au::9f74e7ff-3169-4a46-81ce-488cc235c101" providerId="AD" clId="Web-{477E517E-FBE4-D530-803E-1031DE9DE1FF}"/>
    <pc:docChg chg="modSld">
      <pc:chgData name="Jowen Hillyer (Jowen Hillyer)" userId="S::jowen.hillyer@det.nsw.edu.au::9f74e7ff-3169-4a46-81ce-488cc235c101" providerId="AD" clId="Web-{477E517E-FBE4-D530-803E-1031DE9DE1FF}" dt="2025-04-28T05:19:17.886" v="71"/>
      <pc:docMkLst>
        <pc:docMk/>
      </pc:docMkLst>
      <pc:sldChg chg="delSp modSp">
        <pc:chgData name="Jowen Hillyer (Jowen Hillyer)" userId="S::jowen.hillyer@det.nsw.edu.au::9f74e7ff-3169-4a46-81ce-488cc235c101" providerId="AD" clId="Web-{477E517E-FBE4-D530-803E-1031DE9DE1FF}" dt="2025-04-28T05:11:27.079" v="0"/>
        <pc:sldMkLst>
          <pc:docMk/>
          <pc:sldMk cId="2323555939" sldId="26399"/>
        </pc:sldMkLst>
      </pc:sldChg>
      <pc:sldChg chg="addSp delSp modSp mod modClrScheme addAnim delAnim modAnim chgLayout modNotes">
        <pc:chgData name="Jowen Hillyer (Jowen Hillyer)" userId="S::jowen.hillyer@det.nsw.edu.au::9f74e7ff-3169-4a46-81ce-488cc235c101" providerId="AD" clId="Web-{477E517E-FBE4-D530-803E-1031DE9DE1FF}" dt="2025-04-28T05:19:17.886" v="71"/>
        <pc:sldMkLst>
          <pc:docMk/>
          <pc:sldMk cId="3976206161" sldId="26401"/>
        </pc:sldMkLst>
      </pc:sldChg>
    </pc:docChg>
  </pc:docChgLst>
  <pc:docChgLst>
    <pc:chgData name="Callan Moroney" userId="02196289-64af-40a3-a29d-fdc28ab57c90" providerId="ADAL" clId="{A5FE90B2-ABC8-4436-B5F7-9BE4E8F54E9D}"/>
    <pc:docChg chg="custSel addSld delSld modSld delSection">
      <pc:chgData name="Callan Moroney" userId="02196289-64af-40a3-a29d-fdc28ab57c90" providerId="ADAL" clId="{A5FE90B2-ABC8-4436-B5F7-9BE4E8F54E9D}" dt="2025-07-16T11:31:56.538" v="81" actId="20577"/>
      <pc:docMkLst>
        <pc:docMk/>
      </pc:docMkLst>
      <pc:sldChg chg="modSp del mod">
        <pc:chgData name="Callan Moroney" userId="02196289-64af-40a3-a29d-fdc28ab57c90" providerId="ADAL" clId="{A5FE90B2-ABC8-4436-B5F7-9BE4E8F54E9D}" dt="2025-07-16T10:05:17.461" v="78" actId="47"/>
        <pc:sldMkLst>
          <pc:docMk/>
          <pc:sldMk cId="1181014578" sldId="360"/>
        </pc:sldMkLst>
      </pc:sldChg>
      <pc:sldChg chg="delSp modSp mod">
        <pc:chgData name="Callan Moroney" userId="02196289-64af-40a3-a29d-fdc28ab57c90" providerId="ADAL" clId="{A5FE90B2-ABC8-4436-B5F7-9BE4E8F54E9D}" dt="2025-07-16T10:00:07.640" v="75" actId="20577"/>
        <pc:sldMkLst>
          <pc:docMk/>
          <pc:sldMk cId="2212264922" sldId="26505"/>
        </pc:sldMkLst>
        <pc:spChg chg="mod">
          <ac:chgData name="Callan Moroney" userId="02196289-64af-40a3-a29d-fdc28ab57c90" providerId="ADAL" clId="{A5FE90B2-ABC8-4436-B5F7-9BE4E8F54E9D}" dt="2025-07-01T03:33:47.619" v="64" actId="20577"/>
          <ac:spMkLst>
            <pc:docMk/>
            <pc:sldMk cId="2212264922" sldId="26505"/>
            <ac:spMk id="10" creationId="{CA5E7E5A-B4C4-F5B9-98E5-6C838D018316}"/>
          </ac:spMkLst>
        </pc:spChg>
        <pc:spChg chg="mod">
          <ac:chgData name="Callan Moroney" userId="02196289-64af-40a3-a29d-fdc28ab57c90" providerId="ADAL" clId="{A5FE90B2-ABC8-4436-B5F7-9BE4E8F54E9D}" dt="2025-07-16T10:00:07.640" v="75" actId="20577"/>
          <ac:spMkLst>
            <pc:docMk/>
            <pc:sldMk cId="2212264922" sldId="26505"/>
            <ac:spMk id="11" creationId="{3D12AD43-6748-1D46-1B69-DCBF45A45856}"/>
          </ac:spMkLst>
        </pc:spChg>
      </pc:sldChg>
      <pc:sldChg chg="add">
        <pc:chgData name="Callan Moroney" userId="02196289-64af-40a3-a29d-fdc28ab57c90" providerId="ADAL" clId="{A5FE90B2-ABC8-4436-B5F7-9BE4E8F54E9D}" dt="2025-07-16T10:04:55.392" v="77"/>
        <pc:sldMkLst>
          <pc:docMk/>
          <pc:sldMk cId="2351205661" sldId="26509"/>
        </pc:sldMkLst>
      </pc:sldChg>
      <pc:sldChg chg="modSp mod">
        <pc:chgData name="Callan Moroney" userId="02196289-64af-40a3-a29d-fdc28ab57c90" providerId="ADAL" clId="{A5FE90B2-ABC8-4436-B5F7-9BE4E8F54E9D}" dt="2025-07-16T11:30:32.713" v="79" actId="20577"/>
        <pc:sldMkLst>
          <pc:docMk/>
          <pc:sldMk cId="4174050682" sldId="26537"/>
        </pc:sldMkLst>
        <pc:spChg chg="mod">
          <ac:chgData name="Callan Moroney" userId="02196289-64af-40a3-a29d-fdc28ab57c90" providerId="ADAL" clId="{A5FE90B2-ABC8-4436-B5F7-9BE4E8F54E9D}" dt="2025-07-16T11:30:32.713" v="79" actId="20577"/>
          <ac:spMkLst>
            <pc:docMk/>
            <pc:sldMk cId="4174050682" sldId="26537"/>
            <ac:spMk id="3" creationId="{DF637BA9-DB5E-2457-A795-0B300DBA6F82}"/>
          </ac:spMkLst>
        </pc:spChg>
      </pc:sldChg>
      <pc:sldChg chg="modSp mod">
        <pc:chgData name="Callan Moroney" userId="02196289-64af-40a3-a29d-fdc28ab57c90" providerId="ADAL" clId="{A5FE90B2-ABC8-4436-B5F7-9BE4E8F54E9D}" dt="2025-07-16T11:31:56.538" v="81" actId="20577"/>
        <pc:sldMkLst>
          <pc:docMk/>
          <pc:sldMk cId="4057076881" sldId="26550"/>
        </pc:sldMkLst>
        <pc:spChg chg="mod">
          <ac:chgData name="Callan Moroney" userId="02196289-64af-40a3-a29d-fdc28ab57c90" providerId="ADAL" clId="{A5FE90B2-ABC8-4436-B5F7-9BE4E8F54E9D}" dt="2025-07-16T11:31:56.538" v="81" actId="20577"/>
          <ac:spMkLst>
            <pc:docMk/>
            <pc:sldMk cId="4057076881" sldId="26550"/>
            <ac:spMk id="6" creationId="{AB05F6FA-AED8-3717-259B-5D9C0BFEF921}"/>
          </ac:spMkLst>
        </pc:spChg>
      </pc:sldChg>
      <pc:sldChg chg="del">
        <pc:chgData name="Callan Moroney" userId="02196289-64af-40a3-a29d-fdc28ab57c90" providerId="ADAL" clId="{A5FE90B2-ABC8-4436-B5F7-9BE4E8F54E9D}" dt="2025-07-16T10:01:40.221" v="76" actId="2696"/>
        <pc:sldMkLst>
          <pc:docMk/>
          <pc:sldMk cId="3277510987" sldId="26551"/>
        </pc:sldMkLst>
      </pc:sldChg>
      <pc:sldChg chg="modSp del mod">
        <pc:chgData name="Callan Moroney" userId="02196289-64af-40a3-a29d-fdc28ab57c90" providerId="ADAL" clId="{A5FE90B2-ABC8-4436-B5F7-9BE4E8F54E9D}" dt="2025-07-16T10:01:40.221" v="76" actId="2696"/>
        <pc:sldMkLst>
          <pc:docMk/>
          <pc:sldMk cId="1080716877" sldId="26552"/>
        </pc:sldMkLst>
      </pc:sldChg>
      <pc:sldChg chg="del">
        <pc:chgData name="Callan Moroney" userId="02196289-64af-40a3-a29d-fdc28ab57c90" providerId="ADAL" clId="{A5FE90B2-ABC8-4436-B5F7-9BE4E8F54E9D}" dt="2025-07-16T10:01:40.221" v="76" actId="2696"/>
        <pc:sldMkLst>
          <pc:docMk/>
          <pc:sldMk cId="2158322323" sldId="26553"/>
        </pc:sldMkLst>
      </pc:sldChg>
      <pc:sldChg chg="del">
        <pc:chgData name="Callan Moroney" userId="02196289-64af-40a3-a29d-fdc28ab57c90" providerId="ADAL" clId="{A5FE90B2-ABC8-4436-B5F7-9BE4E8F54E9D}" dt="2025-07-16T10:01:40.221" v="76" actId="2696"/>
        <pc:sldMkLst>
          <pc:docMk/>
          <pc:sldMk cId="2143782239" sldId="26554"/>
        </pc:sldMkLst>
      </pc:sldChg>
      <pc:sldChg chg="del">
        <pc:chgData name="Callan Moroney" userId="02196289-64af-40a3-a29d-fdc28ab57c90" providerId="ADAL" clId="{A5FE90B2-ABC8-4436-B5F7-9BE4E8F54E9D}" dt="2025-07-16T10:01:40.221" v="76" actId="2696"/>
        <pc:sldMkLst>
          <pc:docMk/>
          <pc:sldMk cId="2145615441" sldId="26555"/>
        </pc:sldMkLst>
      </pc:sldChg>
      <pc:sldChg chg="del">
        <pc:chgData name="Callan Moroney" userId="02196289-64af-40a3-a29d-fdc28ab57c90" providerId="ADAL" clId="{A5FE90B2-ABC8-4436-B5F7-9BE4E8F54E9D}" dt="2025-07-16T10:01:40.221" v="76" actId="2696"/>
        <pc:sldMkLst>
          <pc:docMk/>
          <pc:sldMk cId="2480930823" sldId="26556"/>
        </pc:sldMkLst>
      </pc:sldChg>
      <pc:sldChg chg="del">
        <pc:chgData name="Callan Moroney" userId="02196289-64af-40a3-a29d-fdc28ab57c90" providerId="ADAL" clId="{A5FE90B2-ABC8-4436-B5F7-9BE4E8F54E9D}" dt="2025-07-16T10:01:40.221" v="76" actId="2696"/>
        <pc:sldMkLst>
          <pc:docMk/>
          <pc:sldMk cId="4137039943" sldId="26557"/>
        </pc:sldMkLst>
      </pc:sldChg>
      <pc:sldChg chg="del">
        <pc:chgData name="Callan Moroney" userId="02196289-64af-40a3-a29d-fdc28ab57c90" providerId="ADAL" clId="{A5FE90B2-ABC8-4436-B5F7-9BE4E8F54E9D}" dt="2025-07-16T10:01:40.221" v="76" actId="2696"/>
        <pc:sldMkLst>
          <pc:docMk/>
          <pc:sldMk cId="1809371296" sldId="26558"/>
        </pc:sldMkLst>
      </pc:sldChg>
      <pc:sldChg chg="del">
        <pc:chgData name="Callan Moroney" userId="02196289-64af-40a3-a29d-fdc28ab57c90" providerId="ADAL" clId="{A5FE90B2-ABC8-4436-B5F7-9BE4E8F54E9D}" dt="2025-07-16T10:01:40.221" v="76" actId="2696"/>
        <pc:sldMkLst>
          <pc:docMk/>
          <pc:sldMk cId="827807187" sldId="26559"/>
        </pc:sldMkLst>
      </pc:sldChg>
      <pc:sldChg chg="del">
        <pc:chgData name="Callan Moroney" userId="02196289-64af-40a3-a29d-fdc28ab57c90" providerId="ADAL" clId="{A5FE90B2-ABC8-4436-B5F7-9BE4E8F54E9D}" dt="2025-07-16T10:01:40.221" v="76" actId="2696"/>
        <pc:sldMkLst>
          <pc:docMk/>
          <pc:sldMk cId="1101233036" sldId="26560"/>
        </pc:sldMkLst>
      </pc:sldChg>
      <pc:sldChg chg="del">
        <pc:chgData name="Callan Moroney" userId="02196289-64af-40a3-a29d-fdc28ab57c90" providerId="ADAL" clId="{A5FE90B2-ABC8-4436-B5F7-9BE4E8F54E9D}" dt="2025-07-16T10:01:40.221" v="76" actId="2696"/>
        <pc:sldMkLst>
          <pc:docMk/>
          <pc:sldMk cId="1014552895" sldId="26561"/>
        </pc:sldMkLst>
      </pc:sldChg>
      <pc:sldChg chg="del">
        <pc:chgData name="Callan Moroney" userId="02196289-64af-40a3-a29d-fdc28ab57c90" providerId="ADAL" clId="{A5FE90B2-ABC8-4436-B5F7-9BE4E8F54E9D}" dt="2025-07-16T10:01:40.221" v="76" actId="2696"/>
        <pc:sldMkLst>
          <pc:docMk/>
          <pc:sldMk cId="343022775" sldId="26562"/>
        </pc:sldMkLst>
      </pc:sldChg>
      <pc:sldChg chg="del">
        <pc:chgData name="Callan Moroney" userId="02196289-64af-40a3-a29d-fdc28ab57c90" providerId="ADAL" clId="{A5FE90B2-ABC8-4436-B5F7-9BE4E8F54E9D}" dt="2025-07-16T10:01:40.221" v="76" actId="2696"/>
        <pc:sldMkLst>
          <pc:docMk/>
          <pc:sldMk cId="478664528" sldId="26563"/>
        </pc:sldMkLst>
      </pc:sldChg>
      <pc:sldChg chg="add">
        <pc:chgData name="Callan Moroney" userId="02196289-64af-40a3-a29d-fdc28ab57c90" providerId="ADAL" clId="{A5FE90B2-ABC8-4436-B5F7-9BE4E8F54E9D}" dt="2025-07-16T10:04:55.392" v="77"/>
        <pc:sldMkLst>
          <pc:docMk/>
          <pc:sldMk cId="1105953378" sldId="26580"/>
        </pc:sldMkLst>
      </pc:sldChg>
      <pc:sldMasterChg chg="delSldLayout">
        <pc:chgData name="Callan Moroney" userId="02196289-64af-40a3-a29d-fdc28ab57c90" providerId="ADAL" clId="{A5FE90B2-ABC8-4436-B5F7-9BE4E8F54E9D}" dt="2025-07-16T10:01:40.221" v="76" actId="2696"/>
        <pc:sldMasterMkLst>
          <pc:docMk/>
          <pc:sldMasterMk cId="1682799125" sldId="2147483763"/>
        </pc:sldMasterMkLst>
        <pc:sldLayoutChg chg="del">
          <pc:chgData name="Callan Moroney" userId="02196289-64af-40a3-a29d-fdc28ab57c90" providerId="ADAL" clId="{A5FE90B2-ABC8-4436-B5F7-9BE4E8F54E9D}" dt="2025-07-16T10:01:40.221" v="76" actId="2696"/>
          <pc:sldLayoutMkLst>
            <pc:docMk/>
            <pc:sldMasterMk cId="1682799125" sldId="2147483763"/>
            <pc:sldLayoutMk cId="333423262" sldId="2147483777"/>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24/7/2025</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24/7/2025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1pPr>
    <a:lvl2pPr marL="609585"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2pPr>
    <a:lvl3pPr marL="1219170"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3pPr>
    <a:lvl4pPr marL="1828754"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4pPr>
    <a:lvl5pPr marL="2438339"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ducation.nsw.gov.au/content/dam/main-education/documents/teaching-and-learning/curriculum/explicit-teaching/explicit-teaching-technique-guide-lisc-sharing.pdf"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education.nsw.gov.au/content/dam/main-education/documents/teaching-and-learning/curriculum/explicit-teaching/explicit-teaching-technique-guide-lisc-planning.pdf"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a:t>
            </a:fld>
            <a:endParaRPr lang="en-AU" dirty="0"/>
          </a:p>
        </p:txBody>
      </p:sp>
    </p:spTree>
    <p:extLst>
      <p:ext uri="{BB962C8B-B14F-4D97-AF65-F5344CB8AC3E}">
        <p14:creationId xmlns:p14="http://schemas.microsoft.com/office/powerpoint/2010/main" val="1933589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Teacher note: </a:t>
            </a:r>
            <a:r>
              <a:rPr lang="en-AU" b="0"/>
              <a:t>in a class brainstorm complete this spider map identifying the key events from </a:t>
            </a:r>
            <a:r>
              <a:rPr lang="en-AU" b="0" i="1"/>
              <a:t>Nineteen Eighty-Four</a:t>
            </a:r>
            <a:r>
              <a:rPr lang="en-AU" b="0" i="0"/>
              <a:t>.</a:t>
            </a:r>
          </a:p>
          <a:p>
            <a:endParaRPr lang="en-AU" b="0" i="0"/>
          </a:p>
          <a:p>
            <a:r>
              <a:rPr lang="en-AU" b="0" i="0"/>
              <a:t>Some examples to prompt discussion include:</a:t>
            </a:r>
          </a:p>
          <a:p>
            <a:pPr marL="285750" indent="-285750">
              <a:buFont typeface="Arial" panose="020B0604020202020204" pitchFamily="34" charset="0"/>
              <a:buChar char="•"/>
            </a:pPr>
            <a:r>
              <a:rPr lang="en-AU" b="0" i="0"/>
              <a:t>Winston obtaining and writing in the diary</a:t>
            </a:r>
          </a:p>
          <a:p>
            <a:pPr marL="285750" indent="-285750">
              <a:buFont typeface="Arial" panose="020B0604020202020204" pitchFamily="34" charset="0"/>
              <a:buChar char="•"/>
            </a:pPr>
            <a:r>
              <a:rPr lang="en-AU" b="0" i="0"/>
              <a:t>The Two Minutes Hate</a:t>
            </a:r>
          </a:p>
          <a:p>
            <a:pPr marL="285750" indent="-285750">
              <a:buFont typeface="Arial" panose="020B0604020202020204" pitchFamily="34" charset="0"/>
              <a:buChar char="•"/>
            </a:pPr>
            <a:r>
              <a:rPr lang="en-AU" b="0" i="0"/>
              <a:t>Syme and Winston’s discussion in the cafeteria</a:t>
            </a:r>
          </a:p>
          <a:p>
            <a:pPr marL="285750" indent="-285750">
              <a:buFont typeface="Arial" panose="020B0604020202020204" pitchFamily="34" charset="0"/>
              <a:buChar char="•"/>
            </a:pPr>
            <a:r>
              <a:rPr lang="en-AU" b="0" i="0"/>
              <a:t>The fabrication of comrade Ogilvy</a:t>
            </a:r>
          </a:p>
          <a:p>
            <a:pPr marL="285750" indent="-285750">
              <a:buFont typeface="Arial" panose="020B0604020202020204" pitchFamily="34" charset="0"/>
              <a:buChar char="•"/>
            </a:pPr>
            <a:r>
              <a:rPr lang="en-AU" b="0" i="0"/>
              <a:t>Winston and Julia’s trip to the Golden Country</a:t>
            </a:r>
          </a:p>
          <a:p>
            <a:pPr marL="285750" indent="-285750">
              <a:buFont typeface="Arial" panose="020B0604020202020204" pitchFamily="34" charset="0"/>
              <a:buChar char="•"/>
            </a:pPr>
            <a:r>
              <a:rPr lang="en-AU" b="0" i="0"/>
              <a:t>Winston’s flashbacks to his mother and sister</a:t>
            </a:r>
          </a:p>
          <a:p>
            <a:pPr marL="285750" indent="-285750">
              <a:buFont typeface="Arial" panose="020B0604020202020204" pitchFamily="34" charset="0"/>
              <a:buChar char="•"/>
            </a:pPr>
            <a:r>
              <a:rPr lang="en-AU" b="0" i="0"/>
              <a:t>Hate Week</a:t>
            </a:r>
          </a:p>
          <a:p>
            <a:pPr marL="285750" indent="-285750">
              <a:buFont typeface="Arial" panose="020B0604020202020204" pitchFamily="34" charset="0"/>
              <a:buChar char="•"/>
            </a:pPr>
            <a:r>
              <a:rPr lang="en-AU" b="0" i="0"/>
              <a:t>Winston’s discovery of Jones, Aaronson and Rutherford</a:t>
            </a:r>
          </a:p>
          <a:p>
            <a:pPr marL="285750" indent="-285750">
              <a:buFont typeface="Arial" panose="020B0604020202020204" pitchFamily="34" charset="0"/>
              <a:buChar char="•"/>
            </a:pPr>
            <a:r>
              <a:rPr lang="en-AU" b="0" i="0"/>
              <a:t>Visiting O’Brien’s apartment</a:t>
            </a:r>
          </a:p>
          <a:p>
            <a:pPr marL="285750" indent="-285750">
              <a:buFont typeface="Arial" panose="020B0604020202020204" pitchFamily="34" charset="0"/>
              <a:buChar char="•"/>
            </a:pPr>
            <a:r>
              <a:rPr lang="en-AU" b="0" i="0"/>
              <a:t>Winston and Julia’s visits to Charrington’s Shop</a:t>
            </a:r>
          </a:p>
          <a:p>
            <a:pPr marL="285750" indent="-285750">
              <a:buFont typeface="Arial" panose="020B0604020202020204" pitchFamily="34" charset="0"/>
              <a:buChar char="•"/>
            </a:pPr>
            <a:r>
              <a:rPr lang="en-AU" b="0" i="0"/>
              <a:t>Winston reading Goldstein’s book</a:t>
            </a:r>
          </a:p>
          <a:p>
            <a:pPr marL="285750" indent="-285750">
              <a:buFont typeface="Arial" panose="020B0604020202020204" pitchFamily="34" charset="0"/>
              <a:buChar char="•"/>
            </a:pPr>
            <a:r>
              <a:rPr lang="en-AU" b="0" i="0"/>
              <a:t>The Ministry of Love</a:t>
            </a:r>
          </a:p>
          <a:p>
            <a:pPr marL="285750" indent="-285750">
              <a:buFont typeface="Arial" panose="020B0604020202020204" pitchFamily="34" charset="0"/>
              <a:buChar char="•"/>
            </a:pPr>
            <a:r>
              <a:rPr lang="en-AU" b="0" i="0"/>
              <a:t>Room 101</a:t>
            </a:r>
          </a:p>
          <a:p>
            <a:pPr marL="285750" indent="-285750">
              <a:buFont typeface="Arial" panose="020B0604020202020204" pitchFamily="34" charset="0"/>
              <a:buChar char="•"/>
            </a:pPr>
            <a:r>
              <a:rPr lang="en-AU" b="0" i="0"/>
              <a:t>Winston and Julia’s final meeting</a:t>
            </a:r>
          </a:p>
          <a:p>
            <a:pPr marL="285750" indent="-285750">
              <a:buFont typeface="Arial" panose="020B0604020202020204" pitchFamily="34" charset="0"/>
              <a:buChar char="•"/>
            </a:pPr>
            <a:r>
              <a:rPr lang="en-AU" b="0" i="0"/>
              <a:t>Winston in the Chestnut Tree Café</a:t>
            </a:r>
          </a:p>
          <a:p>
            <a:pPr marL="285750" indent="-285750">
              <a:buFont typeface="Arial" panose="020B0604020202020204" pitchFamily="34" charset="0"/>
              <a:buChar char="•"/>
            </a:pPr>
            <a:r>
              <a:rPr lang="en-AU" b="0" i="0"/>
              <a:t>The Appendix </a:t>
            </a:r>
          </a:p>
        </p:txBody>
      </p:sp>
      <p:sp>
        <p:nvSpPr>
          <p:cNvPr id="4" name="Slide Number Placeholder 3"/>
          <p:cNvSpPr>
            <a:spLocks noGrp="1"/>
          </p:cNvSpPr>
          <p:nvPr>
            <p:ph type="sldNum" sz="quarter" idx="5"/>
          </p:nvPr>
        </p:nvSpPr>
        <p:spPr/>
        <p:txBody>
          <a:bodyPr/>
          <a:lstStyle/>
          <a:p>
            <a:fld id="{B07158C4-A119-4B78-9DE8-A50001BC31DC}" type="slidenum">
              <a:rPr lang="en-AU" smtClean="0"/>
              <a:pPr/>
              <a:t>10</a:t>
            </a:fld>
            <a:endParaRPr lang="en-AU"/>
          </a:p>
        </p:txBody>
      </p:sp>
    </p:spTree>
    <p:extLst>
      <p:ext uri="{BB962C8B-B14F-4D97-AF65-F5344CB8AC3E}">
        <p14:creationId xmlns:p14="http://schemas.microsoft.com/office/powerpoint/2010/main" val="8925711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Teacher note: Phase 3, sequence 1 </a:t>
            </a:r>
            <a:r>
              <a:rPr lang="en-AU" b="0"/>
              <a:t>asks students to complete a plot graph of the key events in the novel, complete this collaboratively – or assign to students in groups – to ensure all students have a clear understanding of the novel. This could be completed on paper and displayed around the room as a visual prompt and reminder to students throughout the unit. </a:t>
            </a:r>
            <a:endParaRPr lang="en-AU" b="1"/>
          </a:p>
        </p:txBody>
      </p:sp>
      <p:sp>
        <p:nvSpPr>
          <p:cNvPr id="4" name="Slide Number Placeholder 3"/>
          <p:cNvSpPr>
            <a:spLocks noGrp="1"/>
          </p:cNvSpPr>
          <p:nvPr>
            <p:ph type="sldNum" sz="quarter" idx="5"/>
          </p:nvPr>
        </p:nvSpPr>
        <p:spPr/>
        <p:txBody>
          <a:bodyPr/>
          <a:lstStyle/>
          <a:p>
            <a:fld id="{B07158C4-A119-4B78-9DE8-A50001BC31DC}" type="slidenum">
              <a:rPr lang="en-AU" smtClean="0"/>
              <a:pPr/>
              <a:t>11</a:t>
            </a:fld>
            <a:endParaRPr lang="en-AU"/>
          </a:p>
        </p:txBody>
      </p:sp>
    </p:spTree>
    <p:extLst>
      <p:ext uri="{BB962C8B-B14F-4D97-AF65-F5344CB8AC3E}">
        <p14:creationId xmlns:p14="http://schemas.microsoft.com/office/powerpoint/2010/main" val="881979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Teacher note: </a:t>
            </a:r>
            <a:r>
              <a:rPr lang="en-US" b="0"/>
              <a:t>these next few slides in this sequence offer a brief summary of some of the key aspects of form, language and stylistic features used by Orwell in the composition of </a:t>
            </a:r>
            <a:r>
              <a:rPr lang="en-US" b="0" i="1"/>
              <a:t>Nineteen Eighty-Four</a:t>
            </a:r>
            <a:r>
              <a:rPr lang="en-US" b="0" i="0"/>
              <a:t>. </a:t>
            </a:r>
            <a:endParaRPr lang="en-AU" b="1"/>
          </a:p>
        </p:txBody>
      </p:sp>
      <p:sp>
        <p:nvSpPr>
          <p:cNvPr id="4" name="Slide Number Placeholder 3"/>
          <p:cNvSpPr>
            <a:spLocks noGrp="1"/>
          </p:cNvSpPr>
          <p:nvPr>
            <p:ph type="sldNum" sz="quarter" idx="5"/>
          </p:nvPr>
        </p:nvSpPr>
        <p:spPr/>
        <p:txBody>
          <a:bodyPr/>
          <a:lstStyle/>
          <a:p>
            <a:fld id="{B07158C4-A119-4B78-9DE8-A50001BC31DC}" type="slidenum">
              <a:rPr lang="en-AU" smtClean="0"/>
              <a:pPr/>
              <a:t>12</a:t>
            </a:fld>
            <a:endParaRPr lang="en-AU"/>
          </a:p>
        </p:txBody>
      </p:sp>
    </p:spTree>
    <p:extLst>
      <p:ext uri="{BB962C8B-B14F-4D97-AF65-F5344CB8AC3E}">
        <p14:creationId xmlns:p14="http://schemas.microsoft.com/office/powerpoint/2010/main" val="21611358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Arial"/>
                <a:cs typeface="Arial"/>
              </a:rPr>
              <a:t>Teacher note: </a:t>
            </a:r>
            <a:r>
              <a:rPr lang="en-AU" b="0">
                <a:latin typeface="Arial"/>
                <a:cs typeface="Arial"/>
              </a:rPr>
              <a:t>instruct students that your modelled co-construction of text annotations will require them to focus on the aspects of form, language and stylistic features on this slide. </a:t>
            </a:r>
            <a:endParaRPr lang="en-US">
              <a:latin typeface="Arial"/>
              <a:cs typeface="Arial"/>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13</a:t>
            </a:fld>
            <a:endParaRPr lang="en-AU"/>
          </a:p>
        </p:txBody>
      </p:sp>
    </p:spTree>
    <p:extLst>
      <p:ext uri="{BB962C8B-B14F-4D97-AF65-F5344CB8AC3E}">
        <p14:creationId xmlns:p14="http://schemas.microsoft.com/office/powerpoint/2010/main" val="9614193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Teacher note: </a:t>
            </a:r>
            <a:r>
              <a:rPr lang="en-US" b="0"/>
              <a:t>the definition of form comes from the NESA Glossary - </a:t>
            </a:r>
            <a:r>
              <a:rPr lang="en-AU" b="0" i="0">
                <a:solidFill>
                  <a:srgbClr val="22272B"/>
                </a:solidFill>
                <a:effectLst/>
                <a:latin typeface="Public Sans" pitchFamily="2" charset="0"/>
              </a:rPr>
              <a:t>https://curriculum.nsw.edu.au/learning-areas/english/english-extension-11-12-2024/glossary. </a:t>
            </a:r>
          </a:p>
          <a:p>
            <a:endParaRPr lang="en-AU" b="0" i="0">
              <a:solidFill>
                <a:srgbClr val="22272B"/>
              </a:solidFill>
              <a:effectLst/>
              <a:latin typeface="Public Sans" pitchFamily="2" charset="0"/>
            </a:endParaRPr>
          </a:p>
          <a:p>
            <a:r>
              <a:rPr lang="en-AU" b="0" i="0">
                <a:solidFill>
                  <a:srgbClr val="22272B"/>
                </a:solidFill>
                <a:effectLst/>
                <a:latin typeface="Public Sans" pitchFamily="2" charset="0"/>
              </a:rPr>
              <a:t>Guide students through this information and have them update </a:t>
            </a:r>
            <a:r>
              <a:rPr lang="en-AU" b="1" i="0">
                <a:solidFill>
                  <a:srgbClr val="22272B"/>
                </a:solidFill>
                <a:effectLst/>
                <a:latin typeface="Public Sans" pitchFamily="2" charset="0"/>
              </a:rPr>
              <a:t>Phase 1, activity 2 – glossary of key vocabulary </a:t>
            </a:r>
            <a:r>
              <a:rPr lang="en-AU" b="0" i="0">
                <a:solidFill>
                  <a:srgbClr val="22272B"/>
                </a:solidFill>
                <a:effectLst/>
                <a:latin typeface="Public Sans" pitchFamily="2" charset="0"/>
              </a:rPr>
              <a:t>with any unfamiliar terms. </a:t>
            </a:r>
            <a:endParaRPr lang="en-AU" b="0"/>
          </a:p>
        </p:txBody>
      </p:sp>
      <p:sp>
        <p:nvSpPr>
          <p:cNvPr id="4" name="Slide Number Placeholder 3"/>
          <p:cNvSpPr>
            <a:spLocks noGrp="1"/>
          </p:cNvSpPr>
          <p:nvPr>
            <p:ph type="sldNum" sz="quarter" idx="5"/>
          </p:nvPr>
        </p:nvSpPr>
        <p:spPr/>
        <p:txBody>
          <a:bodyPr/>
          <a:lstStyle/>
          <a:p>
            <a:fld id="{B07158C4-A119-4B78-9DE8-A50001BC31DC}" type="slidenum">
              <a:rPr lang="en-AU" smtClean="0"/>
              <a:pPr/>
              <a:t>14</a:t>
            </a:fld>
            <a:endParaRPr lang="en-AU"/>
          </a:p>
        </p:txBody>
      </p:sp>
    </p:spTree>
    <p:extLst>
      <p:ext uri="{BB962C8B-B14F-4D97-AF65-F5344CB8AC3E}">
        <p14:creationId xmlns:p14="http://schemas.microsoft.com/office/powerpoint/2010/main" val="33000871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0">
                <a:solidFill>
                  <a:srgbClr val="22272B"/>
                </a:solidFill>
                <a:effectLst/>
                <a:latin typeface="Public Sans" pitchFamily="2" charset="0"/>
              </a:rPr>
              <a:t>Teacher note: </a:t>
            </a:r>
            <a:r>
              <a:rPr lang="en-AU" b="0" i="0">
                <a:solidFill>
                  <a:srgbClr val="22272B"/>
                </a:solidFill>
                <a:effectLst/>
                <a:latin typeface="Public Sans" pitchFamily="2" charset="0"/>
              </a:rPr>
              <a:t>guide students through this information and have them update </a:t>
            </a:r>
            <a:r>
              <a:rPr lang="en-AU" b="1" i="0">
                <a:solidFill>
                  <a:srgbClr val="22272B"/>
                </a:solidFill>
                <a:effectLst/>
                <a:latin typeface="Public Sans" pitchFamily="2" charset="0"/>
              </a:rPr>
              <a:t>Phase 1, activity 2 – glossary of key vocabulary </a:t>
            </a:r>
            <a:r>
              <a:rPr lang="en-AU" b="0" i="0">
                <a:solidFill>
                  <a:srgbClr val="22272B"/>
                </a:solidFill>
                <a:effectLst/>
                <a:latin typeface="Public Sans" pitchFamily="2" charset="0"/>
              </a:rPr>
              <a:t>with any unfamiliar terms. </a:t>
            </a:r>
            <a:endParaRPr lang="en-AU" b="0"/>
          </a:p>
          <a:p>
            <a:endParaRPr lang="en-AU" b="1"/>
          </a:p>
        </p:txBody>
      </p:sp>
      <p:sp>
        <p:nvSpPr>
          <p:cNvPr id="4" name="Slide Number Placeholder 3"/>
          <p:cNvSpPr>
            <a:spLocks noGrp="1"/>
          </p:cNvSpPr>
          <p:nvPr>
            <p:ph type="sldNum" sz="quarter" idx="5"/>
          </p:nvPr>
        </p:nvSpPr>
        <p:spPr/>
        <p:txBody>
          <a:bodyPr/>
          <a:lstStyle/>
          <a:p>
            <a:fld id="{B07158C4-A119-4B78-9DE8-A50001BC31DC}" type="slidenum">
              <a:rPr lang="en-AU" smtClean="0"/>
              <a:pPr/>
              <a:t>15</a:t>
            </a:fld>
            <a:endParaRPr lang="en-AU"/>
          </a:p>
        </p:txBody>
      </p:sp>
    </p:spTree>
    <p:extLst>
      <p:ext uri="{BB962C8B-B14F-4D97-AF65-F5344CB8AC3E}">
        <p14:creationId xmlns:p14="http://schemas.microsoft.com/office/powerpoint/2010/main" val="9841093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i="0">
                <a:solidFill>
                  <a:srgbClr val="22272B"/>
                </a:solidFill>
                <a:effectLst/>
                <a:latin typeface="Public Sans" pitchFamily="2" charset="0"/>
              </a:rPr>
              <a:t>Teacher note: </a:t>
            </a:r>
            <a:r>
              <a:rPr lang="en-AU" b="0" i="0">
                <a:solidFill>
                  <a:srgbClr val="22272B"/>
                </a:solidFill>
                <a:effectLst/>
                <a:latin typeface="Public Sans" pitchFamily="2" charset="0"/>
              </a:rPr>
              <a:t>guide students through this information and have them update </a:t>
            </a:r>
            <a:r>
              <a:rPr lang="en-AU" b="1" i="0">
                <a:solidFill>
                  <a:srgbClr val="22272B"/>
                </a:solidFill>
                <a:effectLst/>
                <a:latin typeface="Public Sans" pitchFamily="2" charset="0"/>
              </a:rPr>
              <a:t>Phase 1, activity 2 – glossary of key vocabulary </a:t>
            </a:r>
            <a:r>
              <a:rPr lang="en-AU" b="0" i="0">
                <a:solidFill>
                  <a:srgbClr val="22272B"/>
                </a:solidFill>
                <a:effectLst/>
                <a:latin typeface="Public Sans" pitchFamily="2" charset="0"/>
              </a:rPr>
              <a:t>with any unfamiliar terms. </a:t>
            </a:r>
            <a:endParaRPr lang="en-AU" b="0"/>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16</a:t>
            </a:fld>
            <a:endParaRPr lang="en-AU"/>
          </a:p>
        </p:txBody>
      </p:sp>
    </p:spTree>
    <p:extLst>
      <p:ext uri="{BB962C8B-B14F-4D97-AF65-F5344CB8AC3E}">
        <p14:creationId xmlns:p14="http://schemas.microsoft.com/office/powerpoint/2010/main" val="28618946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i="0">
                <a:solidFill>
                  <a:srgbClr val="22272B"/>
                </a:solidFill>
                <a:effectLst/>
                <a:latin typeface="Public Sans" pitchFamily="2" charset="0"/>
              </a:rPr>
              <a:t>Teacher note: </a:t>
            </a:r>
            <a:r>
              <a:rPr lang="en-AU" b="0" i="0">
                <a:solidFill>
                  <a:srgbClr val="22272B"/>
                </a:solidFill>
                <a:effectLst/>
                <a:latin typeface="Public Sans" pitchFamily="2" charset="0"/>
              </a:rPr>
              <a:t>guide students through this information and have them update </a:t>
            </a:r>
            <a:r>
              <a:rPr lang="en-AU" b="1" i="0">
                <a:solidFill>
                  <a:srgbClr val="22272B"/>
                </a:solidFill>
                <a:effectLst/>
                <a:latin typeface="Public Sans" pitchFamily="2" charset="0"/>
              </a:rPr>
              <a:t>Phase 1, activity 2 – glossary of key vocabulary </a:t>
            </a:r>
            <a:r>
              <a:rPr lang="en-AU" b="0" i="0">
                <a:solidFill>
                  <a:srgbClr val="22272B"/>
                </a:solidFill>
                <a:effectLst/>
                <a:latin typeface="Public Sans" pitchFamily="2" charset="0"/>
              </a:rPr>
              <a:t>with any unfamiliar terms. Some additional notes are provided below to help you identify important aspects of narrative voice and point of view:</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i="0">
              <a:solidFill>
                <a:srgbClr val="22272B"/>
              </a:solidFill>
              <a:effectLst/>
              <a:latin typeface="Public Sans" pitchFamily="2" charset="0"/>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1"/>
              <a:t>Voice and point of view – </a:t>
            </a:r>
            <a:r>
              <a:rPr lang="en-AU" b="0"/>
              <a:t>discuss how Orwell’s use of a third-person limited perspective shapes our understanding of Winston Smith. Encourage students to identify how this narrative choice influences the tone of the story and our connection to Winston’s thoughts and feelings.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1"/>
              <a:t>Character insight – </a:t>
            </a:r>
            <a:r>
              <a:rPr lang="en-AU" b="0"/>
              <a:t>ask students to explore how Winston's internal monologue reveals his disillusionment with the Party and Big Brother. Highlight how the limited perspective allows readers to experience his struggles and desires intimately, while also reflecting the oppressive environment he navigates.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1"/>
              <a:t>Contrast with the Party’s voice –</a:t>
            </a:r>
            <a:r>
              <a:rPr lang="en-AU" b="0"/>
              <a:t> discuss the implications of having Winston as the focal character. How does his voice differ from the authoritative voice of the Party? Encourage students to consider how Orwell contrasts individual thought with the collective ideology enforced by the regime.</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1"/>
              <a:t>Impact on reader’s perspective – e</a:t>
            </a:r>
            <a:r>
              <a:rPr lang="en-AU" b="0"/>
              <a:t>ngage students in a discussion about how the limited point of view affects their perception of reality within the novel. Ask them to reflect on how this perspective may influence their sympathies and judgements regarding Winston's actions and beliefs.</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17</a:t>
            </a:fld>
            <a:endParaRPr lang="en-AU"/>
          </a:p>
        </p:txBody>
      </p:sp>
    </p:spTree>
    <p:extLst>
      <p:ext uri="{BB962C8B-B14F-4D97-AF65-F5344CB8AC3E}">
        <p14:creationId xmlns:p14="http://schemas.microsoft.com/office/powerpoint/2010/main" val="24818765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i="0">
                <a:solidFill>
                  <a:srgbClr val="22272B"/>
                </a:solidFill>
                <a:effectLst/>
                <a:latin typeface="Public Sans" pitchFamily="2" charset="0"/>
              </a:rPr>
              <a:t>Teacher note: </a:t>
            </a:r>
            <a:r>
              <a:rPr lang="en-AU" b="0" i="0">
                <a:solidFill>
                  <a:srgbClr val="22272B"/>
                </a:solidFill>
                <a:effectLst/>
                <a:latin typeface="Public Sans" pitchFamily="2" charset="0"/>
              </a:rPr>
              <a:t>guide students through this information and have them update </a:t>
            </a:r>
            <a:r>
              <a:rPr lang="en-AU" b="1" i="0">
                <a:solidFill>
                  <a:srgbClr val="22272B"/>
                </a:solidFill>
                <a:effectLst/>
                <a:latin typeface="Public Sans" pitchFamily="2" charset="0"/>
              </a:rPr>
              <a:t>Phase 1, activity 2 – glossary of key vocabulary </a:t>
            </a:r>
            <a:r>
              <a:rPr lang="en-AU" b="0" i="0">
                <a:solidFill>
                  <a:srgbClr val="22272B"/>
                </a:solidFill>
                <a:effectLst/>
                <a:latin typeface="Public Sans" pitchFamily="2" charset="0"/>
              </a:rPr>
              <a:t>with any unfamiliar terms. Some additional notes are provided below to help you identify important aspects of narrative voice and point of view:</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i="0">
              <a:solidFill>
                <a:srgbClr val="22272B"/>
              </a:solidFill>
              <a:effectLst/>
              <a:latin typeface="Public Sans"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i="0">
              <a:solidFill>
                <a:srgbClr val="22272B"/>
              </a:solidFill>
              <a:effectLst/>
              <a:latin typeface="Public Sans" pitchFamily="2" charset="0"/>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1"/>
              <a:t>Tone analysis </a:t>
            </a:r>
            <a:r>
              <a:rPr lang="en-AU" b="0"/>
              <a:t>– discuss how Orwell’s critical and negative tone is established through the speculative and dystopian elements of the novel. Encourage students to identify specific language choices and imagery that contribute to this tone, and how it serves to critique totalitarianism.</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1"/>
              <a:t>Use of neologisms </a:t>
            </a:r>
            <a:r>
              <a:rPr lang="en-AU" b="0"/>
              <a:t>– explore the significance of neologisms in creating a believable and immersive world in Oceania. Ask students to analyse how terms like "thought crime" and "Newspeak" reflect the Party’s control over language and thought, and discuss how this impacts the characters' ability to express dissent.</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1"/>
              <a:t>Impact of Newspeak </a:t>
            </a:r>
            <a:r>
              <a:rPr lang="en-AU" b="0"/>
              <a:t>– discuss the role of Newspeak in shaping the citizens' reality. Encourage students to think about how limiting language affects personal freedom and thought. This can lead to a broader conversation about the power of language in society.</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1"/>
              <a:t>Characterisation of Syme </a:t>
            </a:r>
            <a:r>
              <a:rPr lang="en-AU" b="0"/>
              <a:t>– highlight Syme as a critical character representing the dangers of blind adherence to ideology. Examine how his enthusiasm for Newspeak serves as a satire of government propaganda. Ask students to reflect on what his character reveals about the consequences of language manipulation.</a:t>
            </a:r>
          </a:p>
        </p:txBody>
      </p:sp>
      <p:sp>
        <p:nvSpPr>
          <p:cNvPr id="4" name="Slide Number Placeholder 3"/>
          <p:cNvSpPr>
            <a:spLocks noGrp="1"/>
          </p:cNvSpPr>
          <p:nvPr>
            <p:ph type="sldNum" sz="quarter" idx="5"/>
          </p:nvPr>
        </p:nvSpPr>
        <p:spPr/>
        <p:txBody>
          <a:bodyPr/>
          <a:lstStyle/>
          <a:p>
            <a:fld id="{B07158C4-A119-4B78-9DE8-A50001BC31DC}" type="slidenum">
              <a:rPr lang="en-AU" smtClean="0"/>
              <a:pPr/>
              <a:t>18</a:t>
            </a:fld>
            <a:endParaRPr lang="en-AU"/>
          </a:p>
        </p:txBody>
      </p:sp>
    </p:spTree>
    <p:extLst>
      <p:ext uri="{BB962C8B-B14F-4D97-AF65-F5344CB8AC3E}">
        <p14:creationId xmlns:p14="http://schemas.microsoft.com/office/powerpoint/2010/main" val="16575061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96ABB-312D-7C4B-0BA9-4411FED999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E8587B-60EF-C858-D1AC-6D3D135807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1F5799-6290-ABE1-0BDF-A18302FC2DF4}"/>
              </a:ext>
            </a:extLst>
          </p:cNvPr>
          <p:cNvSpPr>
            <a:spLocks noGrp="1"/>
          </p:cNvSpPr>
          <p:nvPr>
            <p:ph type="body" idx="1"/>
          </p:nvPr>
        </p:nvSpPr>
        <p:spPr/>
        <p:txBody>
          <a:bodyPr/>
          <a:lstStyle/>
          <a:p>
            <a:pPr algn="l" rtl="0" fontAlgn="base"/>
            <a:r>
              <a:rPr lang="en-AU" b="1"/>
              <a:t>Teacher note</a:t>
            </a:r>
            <a:r>
              <a:rPr lang="en-AU"/>
              <a:t>: </a:t>
            </a:r>
            <a:r>
              <a:rPr lang="en-AU" b="0" i="0" u="none" strike="noStrike">
                <a:solidFill>
                  <a:srgbClr val="000000"/>
                </a:solidFill>
                <a:effectLst/>
                <a:latin typeface="Public Sans" pitchFamily="2" charset="0"/>
              </a:rPr>
              <a:t>this slide is to be used in conjunction with/to support </a:t>
            </a:r>
            <a:r>
              <a:rPr lang="en-AU" b="1" i="0" u="none" strike="noStrike">
                <a:solidFill>
                  <a:srgbClr val="000000"/>
                </a:solidFill>
                <a:effectLst/>
                <a:latin typeface="Public Sans" pitchFamily="2" charset="0"/>
              </a:rPr>
              <a:t>Phase 3, sequence 1. </a:t>
            </a:r>
            <a:r>
              <a:rPr lang="en-AU"/>
              <a:t> </a:t>
            </a:r>
            <a:r>
              <a:rPr lang="en-AU" b="0" i="0" u="none" strike="noStrike">
                <a:solidFill>
                  <a:srgbClr val="000000"/>
                </a:solidFill>
                <a:effectLst/>
                <a:latin typeface="Arial" panose="020B0604020202020204" pitchFamily="34" charset="0"/>
              </a:rPr>
              <a:t>This slide has been used to identify the explicit teaching learning strategy and should be deleted or hidden when using in a classroom setting. The strategy of gradual release of responsibility is a flexible process moving between modelled, guided and independent teaching practice responsive to student learning. Students should be supported to move between each practice based on their capabilities and requirements. </a:t>
            </a:r>
            <a:r>
              <a:rPr lang="en-US" b="0" i="0">
                <a:solidFill>
                  <a:srgbClr val="444444"/>
                </a:solidFill>
                <a:effectLst/>
                <a:latin typeface="Arial" panose="020B0604020202020204" pitchFamily="34" charset="0"/>
              </a:rPr>
              <a:t>​</a:t>
            </a:r>
            <a:endParaRPr lang="en-US" b="0" i="0">
              <a:solidFill>
                <a:srgbClr val="444444"/>
              </a:solidFill>
              <a:effectLst/>
              <a:latin typeface="Calibri" panose="020F0502020204030204" pitchFamily="34" charset="0"/>
            </a:endParaRPr>
          </a:p>
          <a:p>
            <a:pPr algn="l" rtl="0" fontAlgn="base"/>
            <a:r>
              <a:rPr lang="en-AU" b="0" i="0">
                <a:solidFill>
                  <a:srgbClr val="444444"/>
                </a:solidFill>
                <a:effectLst/>
                <a:latin typeface="Arial" panose="020B0604020202020204" pitchFamily="34" charset="0"/>
              </a:rPr>
              <a:t>​</a:t>
            </a:r>
            <a:endParaRPr lang="en-AU" b="0" i="0">
              <a:solidFill>
                <a:srgbClr val="444444"/>
              </a:solidFill>
              <a:effectLst/>
              <a:latin typeface="Calibri" panose="020F0502020204030204" pitchFamily="34" charset="0"/>
            </a:endParaRPr>
          </a:p>
          <a:p>
            <a:pPr algn="l" rtl="0" fontAlgn="base"/>
            <a:r>
              <a:rPr lang="en-AU" b="0" i="0" u="none" strike="noStrike">
                <a:solidFill>
                  <a:srgbClr val="000000"/>
                </a:solidFill>
                <a:effectLst/>
                <a:latin typeface="Arial" panose="020B0604020202020204" pitchFamily="34" charset="0"/>
              </a:rPr>
              <a:t>Teachers deliver a structured and sequenced approach to explicitly teaching new content. Learning is most effective when teachers break new information down and teach it explicitly using explanation, demonstration and modelling. This is especially relevant when students are new to an area (AERO 2024a).</a:t>
            </a:r>
            <a:r>
              <a:rPr lang="en-US" b="0" i="0">
                <a:solidFill>
                  <a:srgbClr val="444444"/>
                </a:solidFill>
                <a:effectLst/>
                <a:latin typeface="Arial" panose="020B0604020202020204" pitchFamily="34" charset="0"/>
              </a:rPr>
              <a:t>​</a:t>
            </a:r>
            <a:endParaRPr lang="en-US" b="0" i="0">
              <a:solidFill>
                <a:srgbClr val="444444"/>
              </a:solidFill>
              <a:effectLst/>
              <a:latin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p>
        </p:txBody>
      </p:sp>
      <p:sp>
        <p:nvSpPr>
          <p:cNvPr id="4" name="Slide Number Placeholder 3">
            <a:extLst>
              <a:ext uri="{FF2B5EF4-FFF2-40B4-BE49-F238E27FC236}">
                <a16:creationId xmlns:a16="http://schemas.microsoft.com/office/drawing/2014/main" id="{91B1F4BE-7AE9-E3AA-7B53-69AF4A51853F}"/>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19</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666024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0" u="none" strike="noStrike" dirty="0">
                <a:solidFill>
                  <a:srgbClr val="000000"/>
                </a:solidFill>
                <a:effectLst/>
                <a:latin typeface="Public Sans" pitchFamily="2" charset="0"/>
              </a:rPr>
              <a:t>Teacher note: </a:t>
            </a:r>
            <a:r>
              <a:rPr lang="en-AU" b="0" i="0" u="none" strike="noStrike" dirty="0">
                <a:solidFill>
                  <a:srgbClr val="000000"/>
                </a:solidFill>
                <a:effectLst/>
                <a:latin typeface="Public Sans" pitchFamily="2" charset="0"/>
              </a:rPr>
              <a:t>the purpose of this PowerPoint is to provide support for </a:t>
            </a:r>
            <a:r>
              <a:rPr lang="en-AU" b="1" i="0" u="none" strike="noStrike" dirty="0">
                <a:solidFill>
                  <a:srgbClr val="000000"/>
                </a:solidFill>
                <a:effectLst/>
                <a:latin typeface="Arial" panose="020B0604020202020204" pitchFamily="34" charset="0"/>
              </a:rPr>
              <a:t>Phase 3, sequence 1 – entering the world of </a:t>
            </a:r>
            <a:r>
              <a:rPr lang="en-AU" b="1" i="1" u="none" strike="noStrike" dirty="0">
                <a:solidFill>
                  <a:srgbClr val="000000"/>
                </a:solidFill>
                <a:effectLst/>
                <a:latin typeface="Arial" panose="020B0604020202020204" pitchFamily="34" charset="0"/>
              </a:rPr>
              <a:t>Nineteen Eighty-Four</a:t>
            </a:r>
            <a:r>
              <a:rPr lang="en-AU" b="1" i="0" u="none" strike="noStrike" dirty="0">
                <a:solidFill>
                  <a:srgbClr val="000000"/>
                </a:solidFill>
                <a:effectLst/>
                <a:latin typeface="Arial" panose="020B0604020202020204" pitchFamily="34" charset="0"/>
              </a:rPr>
              <a:t>. </a:t>
            </a:r>
            <a:endParaRPr lang="en-AU" sz="1800" b="1" dirty="0">
              <a:effectLst/>
              <a:latin typeface="Arial" panose="020B0604020202020204" pitchFamily="34" charset="0"/>
              <a:ea typeface="Calibri" panose="020F0502020204030204" pitchFamily="34" charset="0"/>
            </a:endParaRPr>
          </a:p>
          <a:p>
            <a:endParaRPr lang="en-AU" b="1" i="0" u="none" strike="noStrike" dirty="0">
              <a:solidFill>
                <a:srgbClr val="000000"/>
              </a:solidFill>
              <a:effectLst/>
              <a:latin typeface="Arial" panose="020B0604020202020204" pitchFamily="34" charset="0"/>
            </a:endParaRPr>
          </a:p>
          <a:p>
            <a:r>
              <a:rPr lang="en-AU" b="0" i="0" u="none" strike="noStrike" dirty="0">
                <a:solidFill>
                  <a:srgbClr val="000000"/>
                </a:solidFill>
                <a:effectLst/>
                <a:latin typeface="Public Sans" pitchFamily="2" charset="0"/>
              </a:rPr>
              <a:t>It should be used in conjunction with the program and the resource booklet.</a:t>
            </a:r>
          </a:p>
          <a:p>
            <a:endParaRPr lang="en-AU"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a:t>
            </a:fld>
            <a:endParaRPr kumimoji="0" lang="en-AU" sz="1200" b="0" i="0" u="none" strike="noStrike" kern="1200" cap="none" spc="0" normalizeH="0" baseline="0" noProof="0" dirty="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0088131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 </a:t>
            </a:r>
            <a:r>
              <a:rPr lang="en-AU" b="0"/>
              <a:t>the next sequence of slides use the opening of Part 1 of </a:t>
            </a:r>
            <a:r>
              <a:rPr lang="en-AU" b="0" i="1"/>
              <a:t>Nineteen Eighty-Four</a:t>
            </a:r>
            <a:r>
              <a:rPr lang="en-AU" b="0" i="0"/>
              <a:t> to demonstrated a modelled analysis of the form, language and stylistic features of the novel. </a:t>
            </a:r>
            <a:endParaRPr lang="en-AU" b="1"/>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20</a:t>
            </a:fld>
            <a:endParaRPr lang="en-AU"/>
          </a:p>
        </p:txBody>
      </p:sp>
    </p:spTree>
    <p:extLst>
      <p:ext uri="{BB962C8B-B14F-4D97-AF65-F5344CB8AC3E}">
        <p14:creationId xmlns:p14="http://schemas.microsoft.com/office/powerpoint/2010/main" val="27796441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Arial"/>
                <a:cs typeface="Arial"/>
              </a:rPr>
              <a:t>Teacher note: </a:t>
            </a:r>
            <a:r>
              <a:rPr lang="en-AU" b="0">
                <a:latin typeface="Arial"/>
                <a:cs typeface="Arial"/>
              </a:rPr>
              <a:t>the following slides</a:t>
            </a:r>
            <a:r>
              <a:rPr lang="en-AU">
                <a:latin typeface="Arial"/>
                <a:cs typeface="Arial"/>
              </a:rPr>
              <a:t> support students using a gradual release of responsibility. In this activity, you can support students using an ‘I do’, ‘we do’, ‘you do’ approach. Read chapter 1 out loud, modelling the notes you would annotate (I do). As you continue the chapter ask for some contributions from the class and write some notes together (we do). Finally, allow students to read independently and record notes on their own (you do). Check for understanding by asking questions. Remind students  that it is not just about underlining interesting lines.  We are building arguments and insights. Support students to ask themselves, what is Orwell setting up from the very first page? </a:t>
            </a:r>
          </a:p>
          <a:p>
            <a:endParaRPr lang="en-AU">
              <a:latin typeface="Arial"/>
              <a:cs typeface="Arial"/>
            </a:endParaRPr>
          </a:p>
          <a:p>
            <a:r>
              <a:rPr lang="en-AU">
                <a:latin typeface="Arial"/>
                <a:cs typeface="Arial"/>
              </a:rPr>
              <a:t>The following slides will continue this approach of guiding students through annotating the opening chapter to support the gradual release of responsibility.</a:t>
            </a:r>
            <a:endParaRPr lang="en-US">
              <a:latin typeface="Arial"/>
              <a:cs typeface="Arial"/>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21</a:t>
            </a:fld>
            <a:endParaRPr lang="en-AU"/>
          </a:p>
        </p:txBody>
      </p:sp>
    </p:spTree>
    <p:extLst>
      <p:ext uri="{BB962C8B-B14F-4D97-AF65-F5344CB8AC3E}">
        <p14:creationId xmlns:p14="http://schemas.microsoft.com/office/powerpoint/2010/main" val="21816431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DECE5-D079-E649-9505-A8F68BC3F4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FE48C5-A380-194D-1B28-E55342E15D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B3C48A-2694-8233-59F0-10BEE177C0AF}"/>
              </a:ext>
            </a:extLst>
          </p:cNvPr>
          <p:cNvSpPr>
            <a:spLocks noGrp="1"/>
          </p:cNvSpPr>
          <p:nvPr>
            <p:ph type="body" idx="1"/>
          </p:nvPr>
        </p:nvSpPr>
        <p:spPr/>
        <p:txBody>
          <a:bodyPr/>
          <a:lstStyle/>
          <a:p>
            <a:r>
              <a:rPr lang="en-AU" b="1">
                <a:latin typeface="Arial"/>
                <a:cs typeface="Arial"/>
              </a:rPr>
              <a:t>Teacher note: </a:t>
            </a:r>
            <a:r>
              <a:rPr lang="en-AU" b="0">
                <a:latin typeface="Arial"/>
                <a:cs typeface="Arial"/>
              </a:rPr>
              <a:t>use this slide to model annotating the text. Notes are included below to support discussion. These notes are written to model how you can discuss these ideas with students.</a:t>
            </a:r>
          </a:p>
          <a:p>
            <a:endParaRPr lang="en-AU" b="0">
              <a:latin typeface="Arial"/>
              <a:cs typeface="Arial"/>
            </a:endParaRPr>
          </a:p>
          <a:p>
            <a:r>
              <a:rPr lang="en-AU" b="1"/>
              <a:t>Additional notes</a:t>
            </a:r>
            <a:br>
              <a:rPr lang="en-AU"/>
            </a:br>
            <a:r>
              <a:rPr lang="en-AU">
                <a:latin typeface="Arial"/>
                <a:cs typeface="Arial"/>
              </a:rPr>
              <a:t>Notice the ordinary and the strange together. The weather sounds normal, but 'clocks striking thirteen' immediately signals something is wrong. This is an early use of irony, it unsettles us. What kind of world are we stepping into if even time is distorted?</a:t>
            </a:r>
            <a:endParaRPr lang="en-US">
              <a:latin typeface="Arial"/>
              <a:cs typeface="Arial"/>
            </a:endParaRPr>
          </a:p>
          <a:p>
            <a:endParaRPr lang="en-AU">
              <a:latin typeface="Arial"/>
              <a:cs typeface="Arial"/>
            </a:endParaRPr>
          </a:p>
          <a:p>
            <a:r>
              <a:rPr lang="en-AU" b="1">
                <a:latin typeface="Arial"/>
                <a:cs typeface="Arial"/>
              </a:rPr>
              <a:t>‘Bright cold day in April’ – </a:t>
            </a:r>
            <a:r>
              <a:rPr lang="en-AU">
                <a:latin typeface="Arial"/>
                <a:cs typeface="Arial"/>
              </a:rPr>
              <a:t>we have a familiar setting but an irony of distorted normality. mild contradiction, normally bright implies pleasant</a:t>
            </a:r>
          </a:p>
          <a:p>
            <a:r>
              <a:rPr lang="en-AU" b="1">
                <a:latin typeface="Arial"/>
                <a:cs typeface="Arial"/>
              </a:rPr>
              <a:t>‘striking thirteen’ – </a:t>
            </a:r>
            <a:r>
              <a:rPr lang="en-AU">
                <a:latin typeface="Arial"/>
                <a:cs typeface="Arial"/>
              </a:rPr>
              <a:t>the main distortion, unsettling because it violates normal expectations of time</a:t>
            </a:r>
          </a:p>
          <a:p>
            <a:endParaRPr lang="en-AU">
              <a:latin typeface="Arial"/>
              <a:cs typeface="Arial"/>
            </a:endParaRPr>
          </a:p>
          <a:p>
            <a:r>
              <a:rPr lang="en-AU">
                <a:latin typeface="Arial"/>
                <a:cs typeface="Arial"/>
              </a:rPr>
              <a:t>As we can see, Orwell opens with a sentence that feels almost ordinary , 'bright cold day in April'- but then deliberately unsettles us with the phrase 'clocks were striking thirteen.’ This immediately introduces irony: the world looks somewhat normal, but something fundamental is wrong. This small linguistic disturbance sets the tone for the entire novel.</a:t>
            </a:r>
          </a:p>
        </p:txBody>
      </p:sp>
      <p:sp>
        <p:nvSpPr>
          <p:cNvPr id="4" name="Slide Number Placeholder 3">
            <a:extLst>
              <a:ext uri="{FF2B5EF4-FFF2-40B4-BE49-F238E27FC236}">
                <a16:creationId xmlns:a16="http://schemas.microsoft.com/office/drawing/2014/main" id="{AF1776EB-783D-F4E9-A056-692118D89546}"/>
              </a:ext>
            </a:extLst>
          </p:cNvPr>
          <p:cNvSpPr>
            <a:spLocks noGrp="1"/>
          </p:cNvSpPr>
          <p:nvPr>
            <p:ph type="sldNum" sz="quarter" idx="5"/>
          </p:nvPr>
        </p:nvSpPr>
        <p:spPr/>
        <p:txBody>
          <a:bodyPr/>
          <a:lstStyle/>
          <a:p>
            <a:fld id="{B07158C4-A119-4B78-9DE8-A50001BC31DC}" type="slidenum">
              <a:rPr lang="en-AU" smtClean="0"/>
              <a:pPr/>
              <a:t>22</a:t>
            </a:fld>
            <a:endParaRPr lang="en-AU"/>
          </a:p>
        </p:txBody>
      </p:sp>
    </p:spTree>
    <p:extLst>
      <p:ext uri="{BB962C8B-B14F-4D97-AF65-F5344CB8AC3E}">
        <p14:creationId xmlns:p14="http://schemas.microsoft.com/office/powerpoint/2010/main" val="36830431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Arial"/>
                <a:cs typeface="Arial"/>
              </a:rPr>
              <a:t>Teacher note: </a:t>
            </a:r>
            <a:r>
              <a:rPr lang="en-US" b="0">
                <a:latin typeface="Arial"/>
                <a:cs typeface="Arial"/>
              </a:rPr>
              <a:t>use this slide to guide discussion and support students to contribute their personal understanding. Further prompts and notes are included below to help guide discussion.</a:t>
            </a:r>
          </a:p>
          <a:p>
            <a:endParaRPr lang="en-US" b="1">
              <a:latin typeface="Arial"/>
              <a:cs typeface="Arial"/>
            </a:endParaRPr>
          </a:p>
          <a:p>
            <a:r>
              <a:rPr lang="en-US">
                <a:latin typeface="Arial"/>
                <a:cs typeface="Arial"/>
              </a:rPr>
              <a:t>What kind of setting is Orwell creating here?</a:t>
            </a:r>
          </a:p>
          <a:p>
            <a:r>
              <a:rPr lang="en-US">
                <a:latin typeface="Arial"/>
                <a:cs typeface="Arial"/>
              </a:rPr>
              <a:t>What does that suggest about the society Winston lives in?</a:t>
            </a:r>
          </a:p>
          <a:p>
            <a:endParaRPr lang="en-US"/>
          </a:p>
          <a:p>
            <a:r>
              <a:rPr lang="en-US" b="1"/>
              <a:t>Simple sentence structure</a:t>
            </a:r>
            <a:endParaRPr lang="en-US"/>
          </a:p>
          <a:p>
            <a:pPr marL="285750" indent="-285750">
              <a:buFont typeface="Arial"/>
              <a:buChar char="•"/>
            </a:pPr>
            <a:r>
              <a:rPr lang="en-US"/>
              <a:t>Orwell uses a short, direct sentence.</a:t>
            </a:r>
          </a:p>
          <a:p>
            <a:pPr marL="285750" indent="-285750">
              <a:buFont typeface="Arial"/>
              <a:buChar char="•"/>
            </a:pPr>
            <a:r>
              <a:rPr lang="en-US"/>
              <a:t>The simplicity reinforces the flatness and bleakness of the environment.</a:t>
            </a:r>
          </a:p>
          <a:p>
            <a:pPr marL="285750" indent="-285750">
              <a:buFont typeface="Arial"/>
              <a:buChar char="•"/>
            </a:pPr>
            <a:r>
              <a:rPr lang="en-US">
                <a:latin typeface="Arial"/>
                <a:cs typeface="Arial"/>
              </a:rPr>
              <a:t>No adjectives like ‘pleasant’ or ‘</a:t>
            </a:r>
            <a:r>
              <a:rPr lang="en-US" err="1">
                <a:latin typeface="Arial"/>
                <a:cs typeface="Arial"/>
              </a:rPr>
              <a:t>cosy</a:t>
            </a:r>
            <a:r>
              <a:rPr lang="en-US">
                <a:latin typeface="Arial"/>
                <a:cs typeface="Arial"/>
              </a:rPr>
              <a:t>’ ,no attempt to soften the description.</a:t>
            </a:r>
          </a:p>
          <a:p>
            <a:pPr marL="285750" indent="-285750">
              <a:buFont typeface="Arial"/>
              <a:buChar char="•"/>
            </a:pPr>
            <a:r>
              <a:rPr lang="en-US"/>
              <a:t>The structure mirrors the </a:t>
            </a:r>
            <a:r>
              <a:rPr lang="en-US" i="1"/>
              <a:t>emotional barrenness</a:t>
            </a:r>
            <a:r>
              <a:rPr lang="en-US"/>
              <a:t> of the world Winston lives in.</a:t>
            </a:r>
          </a:p>
          <a:p>
            <a:r>
              <a:rPr lang="en-US" b="1"/>
              <a:t>Parallel phrasing</a:t>
            </a:r>
            <a:r>
              <a:rPr lang="en-US"/>
              <a:t> ("boiled cabbage and old rag mats")</a:t>
            </a:r>
          </a:p>
          <a:p>
            <a:pPr marL="285750" indent="-285750">
              <a:buFont typeface="Arial"/>
              <a:buChar char="•"/>
            </a:pPr>
            <a:r>
              <a:rPr lang="en-US">
                <a:latin typeface="Arial"/>
                <a:cs typeface="Arial"/>
              </a:rPr>
              <a:t>The two unpleasant details are linked in a compressed, almost rhythmic way.</a:t>
            </a:r>
          </a:p>
          <a:p>
            <a:pPr marL="285750" indent="-285750">
              <a:buFont typeface="Arial"/>
              <a:buChar char="•"/>
            </a:pPr>
            <a:r>
              <a:rPr lang="en-US">
                <a:latin typeface="Arial"/>
                <a:cs typeface="Arial"/>
              </a:rPr>
              <a:t>No elaboration or commentary ,Orwell lists two sensory details bluntly, leaving the reader to feel the full impact.</a:t>
            </a:r>
          </a:p>
          <a:p>
            <a:pPr marL="285750" indent="-285750">
              <a:buFont typeface="Arial"/>
              <a:buChar char="•"/>
            </a:pPr>
            <a:r>
              <a:rPr lang="en-US">
                <a:latin typeface="Arial"/>
                <a:cs typeface="Arial"/>
              </a:rPr>
              <a:t>The use of ‘and’ without embellishment adds to the cumulative, grim effect.</a:t>
            </a:r>
          </a:p>
          <a:p>
            <a:pPr>
              <a:buFont typeface="Arial"/>
              <a:buChar char="•"/>
            </a:pPr>
            <a:r>
              <a:rPr lang="en-US"/>
              <a:t>Orwell uses </a:t>
            </a:r>
            <a:r>
              <a:rPr lang="en-US" b="1"/>
              <a:t>specific and unpleasant sensory imagery</a:t>
            </a:r>
            <a:r>
              <a:rPr lang="en-US"/>
              <a:t> and </a:t>
            </a:r>
            <a:r>
              <a:rPr lang="en-US" b="1"/>
              <a:t>simple, unembellished structure</a:t>
            </a:r>
            <a:r>
              <a:rPr lang="en-US"/>
              <a:t> to immediately establish a world of decay, deprivation and hopelessness.</a:t>
            </a:r>
          </a:p>
          <a:p>
            <a:pPr>
              <a:buFont typeface="Arial"/>
              <a:buChar char="•"/>
            </a:pPr>
            <a:r>
              <a:rPr lang="en-US"/>
              <a:t>The reader is positioned to feel the </a:t>
            </a:r>
            <a:r>
              <a:rPr lang="en-US" i="1"/>
              <a:t>emotional greyness</a:t>
            </a:r>
            <a:r>
              <a:rPr lang="en-US"/>
              <a:t> and </a:t>
            </a:r>
            <a:r>
              <a:rPr lang="en-US" i="1"/>
              <a:t>physical squalor</a:t>
            </a:r>
            <a:r>
              <a:rPr lang="en-US"/>
              <a:t> of Winston's world without any sentimentality.</a:t>
            </a:r>
          </a:p>
          <a:p>
            <a:pPr marL="285750" indent="-285750">
              <a:buFont typeface="Arial"/>
              <a:buChar char="•"/>
            </a:pPr>
            <a:endParaRPr lang="en-US"/>
          </a:p>
          <a:p>
            <a:endParaRPr lang="en-US"/>
          </a:p>
          <a:p>
            <a:endParaRPr lang="en-US"/>
          </a:p>
        </p:txBody>
      </p:sp>
      <p:sp>
        <p:nvSpPr>
          <p:cNvPr id="4" name="Slide Number Placeholder 3"/>
          <p:cNvSpPr>
            <a:spLocks noGrp="1"/>
          </p:cNvSpPr>
          <p:nvPr>
            <p:ph type="sldNum" sz="quarter" idx="5"/>
          </p:nvPr>
        </p:nvSpPr>
        <p:spPr/>
        <p:txBody>
          <a:bodyPr/>
          <a:lstStyle/>
          <a:p>
            <a:fld id="{B07158C4-A119-4B78-9DE8-A50001BC31DC}" type="slidenum">
              <a:rPr lang="en-AU" smtClean="0"/>
              <a:pPr/>
              <a:t>23</a:t>
            </a:fld>
            <a:endParaRPr lang="en-AU"/>
          </a:p>
        </p:txBody>
      </p:sp>
    </p:spTree>
    <p:extLst>
      <p:ext uri="{BB962C8B-B14F-4D97-AF65-F5344CB8AC3E}">
        <p14:creationId xmlns:p14="http://schemas.microsoft.com/office/powerpoint/2010/main" val="14688522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EAECE4-D8CC-ADA4-5BF8-EF379A5021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1E525E-A768-E321-FDE3-B2780A18AB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2053C9-2370-3C72-1375-6E9781659B8D}"/>
              </a:ext>
            </a:extLst>
          </p:cNvPr>
          <p:cNvSpPr>
            <a:spLocks noGrp="1"/>
          </p:cNvSpPr>
          <p:nvPr>
            <p:ph type="body" idx="1"/>
          </p:nvPr>
        </p:nvSpPr>
        <p:spPr/>
        <p:txBody>
          <a:bodyPr/>
          <a:lstStyle/>
          <a:p>
            <a:r>
              <a:rPr lang="en-US" b="1">
                <a:latin typeface="Arial"/>
                <a:cs typeface="Arial"/>
              </a:rPr>
              <a:t>Teacher note: </a:t>
            </a:r>
            <a:r>
              <a:rPr lang="en-US" b="0">
                <a:latin typeface="Arial"/>
                <a:cs typeface="Arial"/>
              </a:rPr>
              <a:t>use this slide to guide discussion and support students to contribute their personal understanding. Further prompts and notes are included below to help guide discussion.</a:t>
            </a:r>
          </a:p>
          <a:p>
            <a:endParaRPr lang="en-US" b="1">
              <a:latin typeface="Arial"/>
              <a:cs typeface="Arial"/>
            </a:endParaRPr>
          </a:p>
          <a:p>
            <a:r>
              <a:rPr lang="en-US">
                <a:latin typeface="Arial"/>
                <a:cs typeface="Arial"/>
              </a:rPr>
              <a:t>What kind of setting is Orwell creating here?</a:t>
            </a:r>
          </a:p>
          <a:p>
            <a:r>
              <a:rPr lang="en-US">
                <a:latin typeface="Arial"/>
                <a:cs typeface="Arial"/>
              </a:rPr>
              <a:t>What does that suggest about the society Winston lives in?</a:t>
            </a:r>
          </a:p>
          <a:p>
            <a:endParaRPr lang="en-US"/>
          </a:p>
          <a:p>
            <a:r>
              <a:rPr lang="en-US" b="1"/>
              <a:t>Simple sentence structure</a:t>
            </a:r>
            <a:endParaRPr lang="en-US"/>
          </a:p>
          <a:p>
            <a:pPr marL="285750" indent="-285750">
              <a:buFont typeface="Arial"/>
              <a:buChar char="•"/>
            </a:pPr>
            <a:r>
              <a:rPr lang="en-US"/>
              <a:t>Orwell uses a short, direct sentence.</a:t>
            </a:r>
          </a:p>
          <a:p>
            <a:pPr marL="285750" indent="-285750">
              <a:buFont typeface="Arial"/>
              <a:buChar char="•"/>
            </a:pPr>
            <a:r>
              <a:rPr lang="en-US"/>
              <a:t>The simplicity reinforces the flatness and bleakness of the environment.</a:t>
            </a:r>
          </a:p>
          <a:p>
            <a:pPr marL="285750" indent="-285750">
              <a:buFont typeface="Arial"/>
              <a:buChar char="•"/>
            </a:pPr>
            <a:r>
              <a:rPr lang="en-US">
                <a:latin typeface="Arial"/>
                <a:cs typeface="Arial"/>
              </a:rPr>
              <a:t>No adjectives like ‘pleasant’ or ‘</a:t>
            </a:r>
            <a:r>
              <a:rPr lang="en-US" err="1">
                <a:latin typeface="Arial"/>
                <a:cs typeface="Arial"/>
              </a:rPr>
              <a:t>cosy</a:t>
            </a:r>
            <a:r>
              <a:rPr lang="en-US">
                <a:latin typeface="Arial"/>
                <a:cs typeface="Arial"/>
              </a:rPr>
              <a:t>’ ,no attempt to soften the description.</a:t>
            </a:r>
          </a:p>
          <a:p>
            <a:pPr marL="285750" indent="-285750">
              <a:buFont typeface="Arial"/>
              <a:buChar char="•"/>
            </a:pPr>
            <a:r>
              <a:rPr lang="en-US"/>
              <a:t>The structure mirrors the </a:t>
            </a:r>
            <a:r>
              <a:rPr lang="en-US" i="1"/>
              <a:t>emotional barrenness</a:t>
            </a:r>
            <a:r>
              <a:rPr lang="en-US"/>
              <a:t> of the world Winston lives in.</a:t>
            </a:r>
          </a:p>
          <a:p>
            <a:r>
              <a:rPr lang="en-US" b="1"/>
              <a:t>Parallel phrasing</a:t>
            </a:r>
            <a:r>
              <a:rPr lang="en-US"/>
              <a:t> ("boiled cabbage and old rag mats")</a:t>
            </a:r>
          </a:p>
          <a:p>
            <a:pPr marL="285750" indent="-285750">
              <a:buFont typeface="Arial"/>
              <a:buChar char="•"/>
            </a:pPr>
            <a:r>
              <a:rPr lang="en-US">
                <a:latin typeface="Arial"/>
                <a:cs typeface="Arial"/>
              </a:rPr>
              <a:t>The two unpleasant details are linked in a compressed, almost rhythmic way.</a:t>
            </a:r>
          </a:p>
          <a:p>
            <a:pPr marL="285750" indent="-285750">
              <a:buFont typeface="Arial"/>
              <a:buChar char="•"/>
            </a:pPr>
            <a:r>
              <a:rPr lang="en-US">
                <a:latin typeface="Arial"/>
                <a:cs typeface="Arial"/>
              </a:rPr>
              <a:t>No elaboration or commentary ,Orwell lists two sensory details bluntly, leaving the reader to feel the full impact.</a:t>
            </a:r>
          </a:p>
          <a:p>
            <a:pPr marL="285750" indent="-285750">
              <a:buFont typeface="Arial"/>
              <a:buChar char="•"/>
            </a:pPr>
            <a:r>
              <a:rPr lang="en-US">
                <a:latin typeface="Arial"/>
                <a:cs typeface="Arial"/>
              </a:rPr>
              <a:t>The use of ‘and’ without embellishment adds to the cumulative, grim effect.</a:t>
            </a:r>
          </a:p>
          <a:p>
            <a:pPr>
              <a:buFont typeface="Arial"/>
              <a:buChar char="•"/>
            </a:pPr>
            <a:r>
              <a:rPr lang="en-US"/>
              <a:t>Orwell uses </a:t>
            </a:r>
            <a:r>
              <a:rPr lang="en-US" b="1"/>
              <a:t>specific and unpleasant sensory imagery</a:t>
            </a:r>
            <a:r>
              <a:rPr lang="en-US"/>
              <a:t> and </a:t>
            </a:r>
            <a:r>
              <a:rPr lang="en-US" b="1"/>
              <a:t>simple, unembellished structure</a:t>
            </a:r>
            <a:r>
              <a:rPr lang="en-US"/>
              <a:t> to immediately establish a world of decay, deprivation and hopelessness.</a:t>
            </a:r>
          </a:p>
          <a:p>
            <a:pPr>
              <a:buFont typeface="Arial"/>
              <a:buChar char="•"/>
            </a:pPr>
            <a:r>
              <a:rPr lang="en-US"/>
              <a:t>The reader is positioned to feel the </a:t>
            </a:r>
            <a:r>
              <a:rPr lang="en-US" i="1"/>
              <a:t>emotional greyness</a:t>
            </a:r>
            <a:r>
              <a:rPr lang="en-US"/>
              <a:t> and </a:t>
            </a:r>
            <a:r>
              <a:rPr lang="en-US" i="1"/>
              <a:t>physical squalor</a:t>
            </a:r>
            <a:r>
              <a:rPr lang="en-US"/>
              <a:t> of Winston's world without any sentimentality.</a:t>
            </a:r>
          </a:p>
          <a:p>
            <a:pPr marL="285750" indent="-285750">
              <a:buFont typeface="Arial"/>
              <a:buChar char="•"/>
            </a:pPr>
            <a:endParaRPr lang="en-US"/>
          </a:p>
          <a:p>
            <a:endParaRPr lang="en-US"/>
          </a:p>
          <a:p>
            <a:endParaRPr lang="en-US"/>
          </a:p>
        </p:txBody>
      </p:sp>
      <p:sp>
        <p:nvSpPr>
          <p:cNvPr id="4" name="Slide Number Placeholder 3">
            <a:extLst>
              <a:ext uri="{FF2B5EF4-FFF2-40B4-BE49-F238E27FC236}">
                <a16:creationId xmlns:a16="http://schemas.microsoft.com/office/drawing/2014/main" id="{05046782-DEF5-3E4B-C3B5-77D59DAC59C3}"/>
              </a:ext>
            </a:extLst>
          </p:cNvPr>
          <p:cNvSpPr>
            <a:spLocks noGrp="1"/>
          </p:cNvSpPr>
          <p:nvPr>
            <p:ph type="sldNum" sz="quarter" idx="5"/>
          </p:nvPr>
        </p:nvSpPr>
        <p:spPr/>
        <p:txBody>
          <a:bodyPr/>
          <a:lstStyle/>
          <a:p>
            <a:fld id="{B07158C4-A119-4B78-9DE8-A50001BC31DC}" type="slidenum">
              <a:rPr lang="en-AU" smtClean="0"/>
              <a:pPr/>
              <a:t>24</a:t>
            </a:fld>
            <a:endParaRPr lang="en-AU"/>
          </a:p>
        </p:txBody>
      </p:sp>
    </p:spTree>
    <p:extLst>
      <p:ext uri="{BB962C8B-B14F-4D97-AF65-F5344CB8AC3E}">
        <p14:creationId xmlns:p14="http://schemas.microsoft.com/office/powerpoint/2010/main" val="25156653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Arial"/>
                <a:cs typeface="Arial"/>
              </a:rPr>
              <a:t>Teacher note: </a:t>
            </a:r>
            <a:r>
              <a:rPr lang="en-US" b="0">
                <a:latin typeface="Arial"/>
                <a:cs typeface="Arial"/>
              </a:rPr>
              <a:t>use this slide to guide students to observe and </a:t>
            </a:r>
            <a:r>
              <a:rPr lang="en-US" b="0" err="1">
                <a:latin typeface="Arial"/>
                <a:cs typeface="Arial"/>
              </a:rPr>
              <a:t>analyse</a:t>
            </a:r>
            <a:r>
              <a:rPr lang="en-US">
                <a:latin typeface="Arial"/>
                <a:cs typeface="Arial"/>
              </a:rPr>
              <a:t> how Winston is physically described. Additional questions are provided below to help facilitate discussion.</a:t>
            </a:r>
          </a:p>
          <a:p>
            <a:endParaRPr lang="en-US">
              <a:latin typeface="Arial"/>
              <a:cs typeface="Arial"/>
            </a:endParaRPr>
          </a:p>
          <a:p>
            <a:r>
              <a:rPr lang="en-US">
                <a:latin typeface="Arial"/>
                <a:cs typeface="Arial"/>
              </a:rPr>
              <a:t>Additional questions for discussion:</a:t>
            </a:r>
            <a:br>
              <a:rPr lang="en-US"/>
            </a:br>
            <a:endParaRPr lang="en-US">
              <a:latin typeface="Arial"/>
              <a:cs typeface="Arial"/>
            </a:endParaRPr>
          </a:p>
          <a:p>
            <a:pPr marL="285750" indent="-285750">
              <a:buFont typeface="Arial" panose="020B0604020202020204" pitchFamily="34" charset="0"/>
              <a:buChar char="•"/>
            </a:pPr>
            <a:r>
              <a:rPr lang="en-US">
                <a:latin typeface="Arial"/>
                <a:cs typeface="Arial"/>
              </a:rPr>
              <a:t>What image</a:t>
            </a:r>
            <a:r>
              <a:rPr lang="en-US" b="1">
                <a:latin typeface="Arial"/>
                <a:cs typeface="Arial"/>
              </a:rPr>
              <a:t> </a:t>
            </a:r>
            <a:r>
              <a:rPr lang="en-US">
                <a:latin typeface="Arial"/>
                <a:cs typeface="Arial"/>
              </a:rPr>
              <a:t>does 'frail' and '</a:t>
            </a:r>
            <a:r>
              <a:rPr lang="en-US" err="1">
                <a:latin typeface="Arial"/>
                <a:cs typeface="Arial"/>
              </a:rPr>
              <a:t>meagreness</a:t>
            </a:r>
            <a:r>
              <a:rPr lang="en-US">
                <a:latin typeface="Arial"/>
                <a:cs typeface="Arial"/>
              </a:rPr>
              <a:t>' create?</a:t>
            </a:r>
            <a:br>
              <a:rPr lang="en-US"/>
            </a:br>
            <a:r>
              <a:rPr lang="en-US">
                <a:latin typeface="Arial"/>
                <a:cs typeface="Arial"/>
              </a:rPr>
              <a:t>How does Orwell position Winston in relation to his world?</a:t>
            </a:r>
          </a:p>
          <a:p>
            <a:endParaRPr lang="en-US" b="1">
              <a:latin typeface="Arial"/>
              <a:cs typeface="Arial"/>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25</a:t>
            </a:fld>
            <a:endParaRPr lang="en-AU"/>
          </a:p>
        </p:txBody>
      </p:sp>
    </p:spTree>
    <p:extLst>
      <p:ext uri="{BB962C8B-B14F-4D97-AF65-F5344CB8AC3E}">
        <p14:creationId xmlns:p14="http://schemas.microsoft.com/office/powerpoint/2010/main" val="40048101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Teacher note: </a:t>
            </a:r>
            <a:r>
              <a:rPr lang="en-US" b="0" dirty="0">
                <a:latin typeface="Arial"/>
                <a:cs typeface="Arial"/>
              </a:rPr>
              <a:t>use this slide to explore the point of view offered through Winston. Additional notes are included below to model how this can be discussed with students:</a:t>
            </a:r>
          </a:p>
          <a:p>
            <a:endParaRPr lang="en-US" b="0" dirty="0">
              <a:latin typeface="Arial"/>
              <a:cs typeface="Arial"/>
            </a:endParaRPr>
          </a:p>
          <a:p>
            <a:r>
              <a:rPr lang="en-US" b="1" dirty="0">
                <a:latin typeface="Arial"/>
                <a:cs typeface="Arial"/>
              </a:rPr>
              <a:t>Additional notes:</a:t>
            </a:r>
          </a:p>
          <a:p>
            <a:endParaRPr lang="en-US" dirty="0">
              <a:latin typeface="Arial"/>
              <a:cs typeface="Arial"/>
            </a:endParaRPr>
          </a:p>
          <a:p>
            <a:r>
              <a:rPr lang="en-US" dirty="0">
                <a:latin typeface="Arial"/>
                <a:cs typeface="Arial"/>
              </a:rPr>
              <a:t>Think of it this way: we are trapped inside Winston’s fear, but Orwell holds the key.</a:t>
            </a:r>
          </a:p>
          <a:p>
            <a:endParaRPr lang="en-US" i="1" dirty="0">
              <a:latin typeface="Arial"/>
              <a:cs typeface="Arial"/>
            </a:endParaRPr>
          </a:p>
          <a:p>
            <a:r>
              <a:rPr lang="en-US" i="0" dirty="0">
                <a:latin typeface="Arial"/>
                <a:cs typeface="Arial"/>
              </a:rPr>
              <a:t>‘Winston kept his back turned to the telescreen. It was safer; though, as he well knew, even a back can be revealing.’</a:t>
            </a:r>
          </a:p>
          <a:p>
            <a:pPr marL="285750" indent="-285750">
              <a:buFont typeface="Arial"/>
              <a:buChar char="•"/>
            </a:pPr>
            <a:r>
              <a:rPr lang="en-US" dirty="0">
                <a:latin typeface="Arial"/>
                <a:cs typeface="Arial"/>
              </a:rPr>
              <a:t>The narrator follows Winston’s internal thoughts and perceptions but uses third-person pronouns (he, his).</a:t>
            </a:r>
          </a:p>
          <a:p>
            <a:pPr marL="285750" indent="-285750">
              <a:buFont typeface="Arial"/>
              <a:buChar char="•"/>
            </a:pPr>
            <a:r>
              <a:rPr lang="en-US" dirty="0">
                <a:latin typeface="Arial"/>
                <a:cs typeface="Arial"/>
              </a:rPr>
              <a:t>We experience the world largely through Winston’s fear, instincts, and reactions.</a:t>
            </a:r>
          </a:p>
          <a:p>
            <a:endParaRPr lang="en-US" dirty="0">
              <a:latin typeface="Arial"/>
              <a:cs typeface="Arial"/>
            </a:endParaRPr>
          </a:p>
          <a:p>
            <a:r>
              <a:rPr lang="en-US" dirty="0">
                <a:latin typeface="Arial"/>
                <a:cs typeface="Arial"/>
              </a:rPr>
              <a:t>Effect:</a:t>
            </a:r>
          </a:p>
          <a:p>
            <a:pPr marL="285750" indent="-285750">
              <a:buFont typeface="Arial"/>
              <a:buChar char="•"/>
            </a:pPr>
            <a:r>
              <a:rPr lang="en-US" dirty="0">
                <a:latin typeface="Arial"/>
                <a:cs typeface="Arial"/>
              </a:rPr>
              <a:t>Creates emotional immediacy, readers feel Winston’s dread directly, sharing his psychological state.</a:t>
            </a:r>
          </a:p>
          <a:p>
            <a:pPr marL="285750" indent="-285750">
              <a:buFont typeface="Arial"/>
              <a:buChar char="•"/>
            </a:pPr>
            <a:r>
              <a:rPr lang="en-US" dirty="0">
                <a:latin typeface="Arial"/>
                <a:cs typeface="Arial"/>
              </a:rPr>
              <a:t>Maintains enough external distance for Orwell to comment on broader political structures and </a:t>
            </a:r>
            <a:r>
              <a:rPr lang="en-US" dirty="0" err="1">
                <a:latin typeface="Arial"/>
                <a:cs typeface="Arial"/>
              </a:rPr>
              <a:t>normalised</a:t>
            </a:r>
            <a:r>
              <a:rPr lang="en-US" dirty="0">
                <a:latin typeface="Arial"/>
                <a:cs typeface="Arial"/>
              </a:rPr>
              <a:t> terror.</a:t>
            </a:r>
          </a:p>
          <a:p>
            <a:pPr marL="285750" indent="-285750">
              <a:buFont typeface="Arial"/>
              <a:buChar char="•"/>
            </a:pPr>
            <a:r>
              <a:rPr lang="en-US" dirty="0">
                <a:latin typeface="Arial"/>
                <a:cs typeface="Arial"/>
              </a:rPr>
              <a:t>Builds claustrophobic tension by fusing personal vulnerability with systemic oppression.</a:t>
            </a:r>
          </a:p>
          <a:p>
            <a:pPr marL="0" indent="0">
              <a:buFont typeface="Arial"/>
              <a:buNone/>
            </a:pPr>
            <a:endParaRPr lang="en-US" b="1" i="0" dirty="0">
              <a:latin typeface="Arial"/>
              <a:cs typeface="Arial"/>
            </a:endParaRPr>
          </a:p>
          <a:p>
            <a:pPr marL="0" indent="0">
              <a:buFont typeface="Arial"/>
              <a:buNone/>
            </a:pPr>
            <a:r>
              <a:rPr lang="en-US" i="0" dirty="0">
                <a:latin typeface="Arial"/>
                <a:cs typeface="Arial"/>
              </a:rPr>
              <a:t>‘For the first time he perceived that if you want to keep a secret you must also hide it from yourself. He thought, 'Doublethink.' He felt as though he were wandering in the forests of the sea bottom, lost in a monstrous world where he himself was the monster.’</a:t>
            </a:r>
            <a:endParaRPr lang="en-US" i="0" dirty="0">
              <a:latin typeface="Arial"/>
              <a:ea typeface="Calibri"/>
              <a:cs typeface="Arial"/>
            </a:endParaRPr>
          </a:p>
          <a:p>
            <a:pPr marL="285750" indent="-285750">
              <a:buFont typeface="Arial"/>
              <a:buChar char="•"/>
            </a:pPr>
            <a:endParaRPr lang="en-US" i="1" dirty="0">
              <a:latin typeface="Arial"/>
              <a:cs typeface="Arial"/>
            </a:endParaRPr>
          </a:p>
          <a:p>
            <a:pPr>
              <a:buFont typeface="Arial"/>
              <a:buNone/>
            </a:pPr>
            <a:r>
              <a:rPr lang="en-US" dirty="0">
                <a:latin typeface="Arial"/>
                <a:cs typeface="Arial"/>
              </a:rPr>
              <a:t>Notice again that Orwell does not shift into first-person narration, even though Winston’s private thoughts and </a:t>
            </a:r>
            <a:r>
              <a:rPr lang="en-US" dirty="0" err="1">
                <a:latin typeface="Arial"/>
                <a:cs typeface="Arial"/>
              </a:rPr>
              <a:t>realisations</a:t>
            </a:r>
            <a:r>
              <a:rPr lang="en-US" dirty="0">
                <a:latin typeface="Arial"/>
                <a:cs typeface="Arial"/>
              </a:rPr>
              <a:t> are being revealed to us.</a:t>
            </a:r>
          </a:p>
          <a:p>
            <a:pPr>
              <a:buFont typeface="Arial"/>
              <a:buChar char="•"/>
            </a:pPr>
            <a:endParaRPr lang="en-US" dirty="0"/>
          </a:p>
          <a:p>
            <a:pPr marL="285750" indent="-285750">
              <a:buFont typeface="Arial" panose="020B0604020202020204" pitchFamily="34" charset="0"/>
              <a:buChar char="•"/>
            </a:pPr>
            <a:r>
              <a:rPr lang="en-US" dirty="0">
                <a:latin typeface="Arial"/>
                <a:cs typeface="Arial"/>
              </a:rPr>
              <a:t>The narration remains in the third person. Phrases such as ‘he perceived,’ ‘he thought,’ and ‘he felt’ maintain narrative distance, but the reader is drawn deeply into Winston’s psychological experience.</a:t>
            </a:r>
          </a:p>
          <a:p>
            <a:pPr marL="285750" indent="-285750">
              <a:buFont typeface="Arial" panose="020B0604020202020204" pitchFamily="34" charset="0"/>
              <a:buChar char="•"/>
            </a:pPr>
            <a:r>
              <a:rPr lang="en-US" dirty="0">
                <a:latin typeface="Arial"/>
                <a:cs typeface="Arial"/>
              </a:rPr>
              <a:t>The sentence ‘he felt as though he were wandering in the forests of the sea bottom’ shows how closely the narration aligns with Winston’s subjective sensations, including confusion, fear, and disorientation.</a:t>
            </a:r>
          </a:p>
          <a:p>
            <a:pPr marL="285750" indent="-285750">
              <a:buFont typeface="Arial" panose="020B0604020202020204" pitchFamily="34" charset="0"/>
              <a:buChar char="•"/>
            </a:pPr>
            <a:r>
              <a:rPr lang="en-US" dirty="0">
                <a:latin typeface="Arial"/>
                <a:cs typeface="Arial"/>
              </a:rPr>
              <a:t>At the same time, Orwell’s use of metaphor in ‘lost in a monstrous world where he himself was the monster’ points towards the broader political reality. It reflects the </a:t>
            </a:r>
            <a:r>
              <a:rPr lang="en-US" dirty="0" err="1">
                <a:latin typeface="Arial"/>
                <a:cs typeface="Arial"/>
              </a:rPr>
              <a:t>internalisation</a:t>
            </a:r>
            <a:r>
              <a:rPr lang="en-US" dirty="0">
                <a:latin typeface="Arial"/>
                <a:cs typeface="Arial"/>
              </a:rPr>
              <a:t> of oppression, guilt, and self-censorship that totalitarianism demands.</a:t>
            </a:r>
          </a:p>
          <a:p>
            <a:pPr marL="285750" indent="-285750">
              <a:buFont typeface="Arial" panose="020B0604020202020204" pitchFamily="34" charset="0"/>
              <a:buChar char="•"/>
            </a:pPr>
            <a:r>
              <a:rPr lang="en-US" dirty="0">
                <a:latin typeface="Arial"/>
                <a:cs typeface="Arial"/>
              </a:rPr>
              <a:t>Through this limited yet intimate access to Winston’s inner life, Orwell makes the reader experience the psychic damage inflicted by the Party</a:t>
            </a:r>
          </a:p>
          <a:p>
            <a:pPr marL="285750" indent="-285750">
              <a:buFont typeface="Arial"/>
              <a:buChar char="•"/>
            </a:pPr>
            <a:endParaRPr lang="en-US" dirty="0">
              <a:latin typeface="Arial"/>
              <a:ea typeface="Calibri"/>
              <a:cs typeface="Arial"/>
            </a:endParaRPr>
          </a:p>
          <a:p>
            <a:endParaRPr lang="en-US" dirty="0">
              <a:latin typeface="Arial"/>
              <a:ea typeface="Calibri"/>
              <a:cs typeface="Arial"/>
            </a:endParaRP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26</a:t>
            </a:fld>
            <a:endParaRPr lang="en-AU"/>
          </a:p>
        </p:txBody>
      </p:sp>
    </p:spTree>
    <p:extLst>
      <p:ext uri="{BB962C8B-B14F-4D97-AF65-F5344CB8AC3E}">
        <p14:creationId xmlns:p14="http://schemas.microsoft.com/office/powerpoint/2010/main" val="30386598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Arial"/>
                <a:cs typeface="Arial"/>
              </a:rPr>
              <a:t>Teacher note: </a:t>
            </a:r>
            <a:r>
              <a:rPr lang="en-US" b="0">
                <a:latin typeface="Arial"/>
                <a:cs typeface="Arial"/>
              </a:rPr>
              <a:t>read the extract displayed on screen. Use the following to prompt a class discussion:</a:t>
            </a:r>
          </a:p>
          <a:p>
            <a:pPr marL="285750" indent="-285750">
              <a:buFont typeface="Arial" panose="020B0604020202020204" pitchFamily="34" charset="0"/>
              <a:buChar char="•"/>
            </a:pPr>
            <a:r>
              <a:rPr lang="en-US" b="0">
                <a:latin typeface="Arial"/>
                <a:cs typeface="Arial"/>
              </a:rPr>
              <a:t>How does this visual symbol control people's </a:t>
            </a:r>
            <a:r>
              <a:rPr lang="en-US" b="0" err="1">
                <a:latin typeface="Arial"/>
                <a:cs typeface="Arial"/>
              </a:rPr>
              <a:t>behaviour</a:t>
            </a:r>
            <a:r>
              <a:rPr lang="en-US" b="0">
                <a:latin typeface="Arial"/>
                <a:cs typeface="Arial"/>
              </a:rPr>
              <a:t>?</a:t>
            </a:r>
          </a:p>
          <a:p>
            <a:pPr marL="0" indent="0">
              <a:buFont typeface="Arial" panose="020B0604020202020204" pitchFamily="34" charset="0"/>
              <a:buNone/>
            </a:pPr>
            <a:endParaRPr lang="en-US" b="0">
              <a:latin typeface="Arial"/>
              <a:cs typeface="Arial"/>
            </a:endParaRPr>
          </a:p>
          <a:p>
            <a:pPr marL="0" indent="0">
              <a:buFont typeface="Arial" panose="020B0604020202020204" pitchFamily="34" charset="0"/>
              <a:buNone/>
            </a:pPr>
            <a:r>
              <a:rPr lang="en-US" b="0">
                <a:latin typeface="Arial"/>
                <a:cs typeface="Arial"/>
              </a:rPr>
              <a:t>Some ideas could include:</a:t>
            </a:r>
          </a:p>
          <a:p>
            <a:pPr marL="285750" indent="-285750">
              <a:buFont typeface="Arial" panose="020B0604020202020204" pitchFamily="34" charset="0"/>
              <a:buChar char="•"/>
            </a:pPr>
            <a:r>
              <a:rPr lang="en-US">
                <a:latin typeface="Arial"/>
                <a:cs typeface="Arial"/>
              </a:rPr>
              <a:t>This is crucial symbolism.</a:t>
            </a:r>
          </a:p>
          <a:p>
            <a:pPr marL="285750" indent="-285750">
              <a:buFont typeface="Arial" panose="020B0604020202020204" pitchFamily="34" charset="0"/>
              <a:buChar char="•"/>
            </a:pPr>
            <a:r>
              <a:rPr lang="en-US">
                <a:latin typeface="Arial"/>
                <a:cs typeface="Arial"/>
              </a:rPr>
              <a:t>The posters create an atmosphere of surveillance and paranoia.  </a:t>
            </a:r>
          </a:p>
          <a:p>
            <a:pPr marL="285750" indent="-285750">
              <a:buFont typeface="Arial" panose="020B0604020202020204" pitchFamily="34" charset="0"/>
              <a:buChar char="•"/>
            </a:pPr>
            <a:r>
              <a:rPr lang="en-US">
                <a:latin typeface="Arial"/>
                <a:cs typeface="Arial"/>
              </a:rPr>
              <a:t>Big Brother is both a literal and metaphorical figure.</a:t>
            </a:r>
          </a:p>
          <a:p>
            <a:endParaRPr lang="en-US">
              <a:latin typeface="Arial"/>
              <a:cs typeface="Arial"/>
            </a:endParaRPr>
          </a:p>
          <a:p>
            <a:r>
              <a:rPr lang="en-US">
                <a:latin typeface="Arial"/>
                <a:cs typeface="Arial"/>
              </a:rPr>
              <a:t>Please note: the next slide includes detailed annotations, though challenge students to consider their own understanding and interpretation first. </a:t>
            </a:r>
          </a:p>
          <a:p>
            <a:br>
              <a:rPr lang="en-US"/>
            </a:br>
            <a:endParaRPr lang="en-US" b="1">
              <a:latin typeface="Arial"/>
              <a:cs typeface="Arial"/>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27</a:t>
            </a:fld>
            <a:endParaRPr lang="en-AU"/>
          </a:p>
        </p:txBody>
      </p:sp>
    </p:spTree>
    <p:extLst>
      <p:ext uri="{BB962C8B-B14F-4D97-AF65-F5344CB8AC3E}">
        <p14:creationId xmlns:p14="http://schemas.microsoft.com/office/powerpoint/2010/main" val="41908028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Calibri"/>
                <a:ea typeface="Calibri"/>
                <a:cs typeface="Calibri"/>
              </a:rPr>
              <a:t>Teacher note: </a:t>
            </a:r>
            <a:r>
              <a:rPr lang="en-US" b="0">
                <a:latin typeface="Calibri"/>
                <a:ea typeface="Calibri"/>
                <a:cs typeface="Calibri"/>
              </a:rPr>
              <a:t>use this slide to model how to annotate the extract from the previous slide. Notes are included below that can be used to facilitate a discussion.</a:t>
            </a:r>
          </a:p>
          <a:p>
            <a:endParaRPr lang="en-US" b="1">
              <a:latin typeface="Calibri"/>
              <a:ea typeface="Calibri"/>
              <a:cs typeface="Calibri"/>
            </a:endParaRPr>
          </a:p>
          <a:p>
            <a:pPr marL="285750" indent="-285750">
              <a:buFont typeface="Arial" panose="020B0604020202020204" pitchFamily="34" charset="0"/>
              <a:buChar char="•"/>
            </a:pPr>
            <a:r>
              <a:rPr lang="en-US" b="1">
                <a:latin typeface="Arial"/>
                <a:cs typeface="Arial"/>
              </a:rPr>
              <a:t>Visual and tactile imagery</a:t>
            </a:r>
            <a:r>
              <a:rPr lang="en-US">
                <a:latin typeface="Arial"/>
                <a:cs typeface="Arial"/>
              </a:rPr>
              <a:t>: ‘shut window-pane’ suggests separation from the world, a barrier, yet the coldness penetrates visually.</a:t>
            </a:r>
          </a:p>
          <a:p>
            <a:pPr marL="285750" indent="-285750">
              <a:buFont typeface="Arial" panose="020B0604020202020204" pitchFamily="34" charset="0"/>
              <a:buChar char="•"/>
            </a:pPr>
            <a:r>
              <a:rPr lang="en-AU" b="1"/>
              <a:t>Alliteration</a:t>
            </a:r>
            <a:r>
              <a:rPr lang="en-AU"/>
              <a:t>: ‘whirling’ and ‘wind’ create a soft turbulence in sound, reflecting disorder.</a:t>
            </a:r>
            <a:r>
              <a:rPr lang="en-US" b="0">
                <a:latin typeface="Arial"/>
                <a:cs typeface="Arial"/>
              </a:rPr>
              <a:t> </a:t>
            </a:r>
            <a:endParaRPr lang="en-US" b="1">
              <a:latin typeface="Arial"/>
              <a:cs typeface="Arial"/>
            </a:endParaRPr>
          </a:p>
          <a:p>
            <a:pPr marL="285750" indent="-285750">
              <a:buFont typeface="Arial" panose="020B0604020202020204" pitchFamily="34" charset="0"/>
              <a:buChar char="•"/>
            </a:pPr>
            <a:r>
              <a:rPr lang="en-US" b="1">
                <a:latin typeface="Arial"/>
                <a:cs typeface="Arial"/>
              </a:rPr>
              <a:t>Extended metaphor: </a:t>
            </a:r>
            <a:r>
              <a:rPr lang="en-US" b="0">
                <a:latin typeface="Arial"/>
                <a:cs typeface="Arial"/>
              </a:rPr>
              <a:t>dust and torn paper’ – </a:t>
            </a:r>
            <a:r>
              <a:rPr lang="en-AU"/>
              <a:t>the physical image of dust and paper swirling aimlessly can represent the </a:t>
            </a:r>
            <a:r>
              <a:rPr lang="en-AU" b="1"/>
              <a:t>despair, instability, and meaninglessness</a:t>
            </a:r>
            <a:r>
              <a:rPr lang="en-AU"/>
              <a:t> of life under totalitarian rule. The debris and chaotic movement become a </a:t>
            </a:r>
            <a:r>
              <a:rPr lang="en-AU" b="0"/>
              <a:t>metaphorical reflection </a:t>
            </a:r>
            <a:r>
              <a:rPr lang="en-AU"/>
              <a:t>of political and emotional disintegration. </a:t>
            </a:r>
          </a:p>
          <a:p>
            <a:pPr marL="285750" indent="-285750">
              <a:buFont typeface="Arial" panose="020B0604020202020204" pitchFamily="34" charset="0"/>
              <a:buChar char="•"/>
            </a:pPr>
            <a:r>
              <a:rPr lang="en-AU" sz="1600" b="1">
                <a:latin typeface="Arial"/>
                <a:cs typeface="Arial"/>
              </a:rPr>
              <a:t>Juxtaposition: </a:t>
            </a:r>
            <a:r>
              <a:rPr lang="en-AU" sz="1600" b="0">
                <a:latin typeface="Arial"/>
                <a:cs typeface="Arial"/>
              </a:rPr>
              <a:t>‘</a:t>
            </a:r>
            <a:r>
              <a:rPr lang="en-US" sz="1600">
                <a:latin typeface="Arial"/>
                <a:cs typeface="Arial"/>
              </a:rPr>
              <a:t>was shining and the sky a harsh blue’ –</a:t>
            </a:r>
            <a:r>
              <a:rPr lang="en-AU"/>
              <a:t> sunshine and a blue sky symbolise positivity, but here they are described as ‘harsh’, and colour is absent.</a:t>
            </a:r>
          </a:p>
          <a:p>
            <a:pPr marL="285750" indent="-285750">
              <a:buFont typeface="Arial" panose="020B0604020202020204" pitchFamily="34" charset="0"/>
              <a:buChar char="•"/>
            </a:pPr>
            <a:r>
              <a:rPr lang="en-AU" b="1"/>
              <a:t>Paradox</a:t>
            </a:r>
            <a:r>
              <a:rPr lang="en-AU"/>
              <a:t>: Light exists, but warmth and life are missing. This creates a dystopian inversion of natural expectations; even nature seems complicit in the bleakness.</a:t>
            </a:r>
          </a:p>
          <a:p>
            <a:pPr marL="285750" indent="-285750">
              <a:buFont typeface="Arial" panose="020B0604020202020204" pitchFamily="34" charset="0"/>
              <a:buChar char="•"/>
            </a:pPr>
            <a:r>
              <a:rPr lang="en-AU" b="1"/>
              <a:t>Metaphor of saturation</a:t>
            </a:r>
            <a:r>
              <a:rPr lang="en-AU"/>
              <a:t>: ‘plastered everywhere’ suggests an aggressive imposition of ideology. </a:t>
            </a:r>
          </a:p>
          <a:p>
            <a:pPr marL="285750" indent="-285750">
              <a:buFont typeface="Arial" panose="020B0604020202020204" pitchFamily="34" charset="0"/>
              <a:buChar char="•"/>
            </a:pPr>
            <a:r>
              <a:rPr lang="en-AU" b="1"/>
              <a:t>Personification</a:t>
            </a:r>
            <a:r>
              <a:rPr lang="en-AU"/>
              <a:t>: The face ‘gazes down’, giving it an omnipresent, active surveillance function. </a:t>
            </a:r>
          </a:p>
          <a:p>
            <a:pPr marL="285750" indent="-285750">
              <a:buFont typeface="Arial" panose="020B0604020202020204" pitchFamily="34" charset="0"/>
              <a:buChar char="•"/>
            </a:pPr>
            <a:r>
              <a:rPr lang="en-AU" b="1"/>
              <a:t>Historical/political allusion to Stalin</a:t>
            </a:r>
            <a:r>
              <a:rPr lang="en-AU" b="0"/>
              <a:t>, leader of the Soviet Union, was widely known for his heavy moustache, commanding portraits, and cult of personality. The plosive alliteration of the hard C in ‘commanding corner’ suggests harshness or brutality. </a:t>
            </a:r>
            <a:r>
              <a:rPr lang="en-AU"/>
              <a:t>Because the ‘k’ or hard ‘c’ sound is percussive (it stops and releases sharply), it creates a hard, staccato rhythm in the sentence. This can mirror the emotional atmosphere or thematic concerns in the text – such as oppression, violence, rigidity, or emotional coldness </a:t>
            </a:r>
          </a:p>
          <a:p>
            <a:pPr marL="285750" indent="-285750">
              <a:buFont typeface="Arial" panose="020B0604020202020204" pitchFamily="34" charset="0"/>
              <a:buChar char="•"/>
            </a:pPr>
            <a:r>
              <a:rPr lang="en-AU" sz="1600" b="1"/>
              <a:t>Typography:</a:t>
            </a:r>
            <a:r>
              <a:rPr lang="en-AU" sz="1600"/>
              <a:t> the use of capital letters (‘BIG BROTHER IS WATCHING YOU’) is visually aggressive, mimicking omnipresence of the propaganda posters and authoritarianism of Big Brother and The Party. </a:t>
            </a:r>
          </a:p>
          <a:p>
            <a:pPr marL="285750" indent="-285750">
              <a:buFont typeface="Arial" panose="020B0604020202020204" pitchFamily="34" charset="0"/>
              <a:buChar char="•"/>
            </a:pPr>
            <a:r>
              <a:rPr lang="en-AU" sz="1600" b="1"/>
              <a:t>Imperative mood</a:t>
            </a:r>
            <a:r>
              <a:rPr lang="en-AU" sz="1600"/>
              <a:t>: the message is a direct, accusatory statement, leaving no room for escape or questioning. The effect is to instil fear and psychological control; surveillance is not hidden but declared openly, normalising oppression.</a:t>
            </a:r>
          </a:p>
          <a:p>
            <a:pPr>
              <a:buNone/>
            </a:pPr>
            <a:endParaRPr lang="en-AU" sz="1600"/>
          </a:p>
          <a:p>
            <a:pPr>
              <a:buNone/>
            </a:pPr>
            <a:r>
              <a:rPr lang="en-AU" sz="1600" b="1"/>
              <a:t>Question for students</a:t>
            </a:r>
            <a:r>
              <a:rPr lang="en-AU" sz="1600"/>
              <a:t>: </a:t>
            </a:r>
            <a:r>
              <a:rPr lang="en-AU"/>
              <a:t>How does the movement from natural description to ideological imagery in the opening of </a:t>
            </a:r>
            <a:r>
              <a:rPr lang="en-AU" i="1"/>
              <a:t>1984</a:t>
            </a:r>
            <a:r>
              <a:rPr lang="en-AU"/>
              <a:t> reflect the way personal reality is overtaken by political control in totalitarian regimes?</a:t>
            </a:r>
            <a:endParaRPr lang="en-AU" b="1"/>
          </a:p>
          <a:p>
            <a:endParaRPr lang="en-US" b="1">
              <a:latin typeface="Arial"/>
              <a:cs typeface="Arial"/>
            </a:endParaRPr>
          </a:p>
          <a:p>
            <a:endParaRPr lang="en-US" b="1">
              <a:latin typeface="Arial"/>
              <a:ea typeface="Calibri"/>
              <a:cs typeface="Arial"/>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28</a:t>
            </a:fld>
            <a:endParaRPr lang="en-AU"/>
          </a:p>
        </p:txBody>
      </p:sp>
    </p:spTree>
    <p:extLst>
      <p:ext uri="{BB962C8B-B14F-4D97-AF65-F5344CB8AC3E}">
        <p14:creationId xmlns:p14="http://schemas.microsoft.com/office/powerpoint/2010/main" val="415478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11F26-ADA3-032A-210E-D655B8F794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57FCE6-5E12-2EBA-C26E-4B2B13C835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481B8A-7C1D-BD27-F981-BF4CDC612B78}"/>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a:cs typeface="Arial"/>
              </a:rPr>
              <a:t>Teacher note</a:t>
            </a:r>
            <a:r>
              <a:rPr lang="en-AU">
                <a:latin typeface="Arial"/>
                <a:cs typeface="Arial"/>
              </a:rPr>
              <a:t>: </a:t>
            </a:r>
            <a:r>
              <a:rPr lang="en-AU" b="0" i="0" u="none" strike="noStrike">
                <a:solidFill>
                  <a:srgbClr val="000000"/>
                </a:solidFill>
                <a:effectLst/>
                <a:latin typeface="Public Sans" pitchFamily="2" charset="0"/>
              </a:rPr>
              <a:t>this slide is to be used in conjunction with/to support </a:t>
            </a:r>
            <a:r>
              <a:rPr lang="en-AU" b="1" i="0" u="none" strike="noStrike">
                <a:solidFill>
                  <a:srgbClr val="000000"/>
                </a:solidFill>
                <a:effectLst/>
                <a:latin typeface="Public Sans" pitchFamily="2" charset="0"/>
              </a:rPr>
              <a:t>Phase 3, sequence 1. </a:t>
            </a:r>
            <a:r>
              <a:rPr lang="en-AU" b="0" i="0" u="none" strike="noStrike">
                <a:solidFill>
                  <a:srgbClr val="000000"/>
                </a:solidFill>
                <a:effectLst/>
                <a:latin typeface="Arial"/>
                <a:cs typeface="Arial"/>
              </a:rPr>
              <a:t>T</a:t>
            </a:r>
            <a:r>
              <a:rPr lang="en-AU">
                <a:latin typeface="Arial"/>
                <a:cs typeface="Arial"/>
              </a:rPr>
              <a:t>his slide has been used to identify the explicit teaching learning strategy and should be deleted or hidden when used in a classroom setting. The strategy of checking for understanding involves ensuring students have the appropriate prior knowledge to engage in the learning without cognitive overload. </a:t>
            </a:r>
            <a:endParaRPr lang="en-AU" strike="sngStrike">
              <a:latin typeface="Arial"/>
              <a:cs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solidFill>
                <a:srgbClr val="333333"/>
              </a:solidFill>
              <a:effectLst/>
              <a:highlight>
                <a:srgbClr val="FFFFFF"/>
              </a:highlight>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a:solidFill>
                  <a:srgbClr val="333333"/>
                </a:solidFill>
                <a:effectLst/>
                <a:highlight>
                  <a:srgbClr val="FFFFFF"/>
                </a:highlight>
              </a:rPr>
              <a:t>Teachers analyse the information they collect to make evidence-based instructional decisions. This includes when to move between modelled, guided and independent practice.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solidFill>
                <a:srgbClr val="333333"/>
              </a:solidFill>
              <a:effectLst/>
              <a:highlight>
                <a:srgbClr val="FFFFFF"/>
              </a:highlight>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a:solidFill>
                  <a:srgbClr val="333333"/>
                </a:solidFill>
                <a:effectLst/>
                <a:highlight>
                  <a:srgbClr val="FFFFFF"/>
                </a:highlight>
              </a:rPr>
              <a:t>Checking understanding requires teachers to collect the responses of all students (William 2014).</a:t>
            </a:r>
          </a:p>
          <a:p>
            <a:endParaRPr lang="en-AU"/>
          </a:p>
        </p:txBody>
      </p:sp>
      <p:sp>
        <p:nvSpPr>
          <p:cNvPr id="4" name="Slide Number Placeholder 3">
            <a:extLst>
              <a:ext uri="{FF2B5EF4-FFF2-40B4-BE49-F238E27FC236}">
                <a16:creationId xmlns:a16="http://schemas.microsoft.com/office/drawing/2014/main" id="{BAB07EEC-58E4-0ECC-2522-20CE552A0D15}"/>
              </a:ext>
            </a:extLst>
          </p:cNvPr>
          <p:cNvSpPr>
            <a:spLocks noGrp="1"/>
          </p:cNvSpPr>
          <p:nvPr>
            <p:ph type="sldNum" sz="quarter" idx="5"/>
          </p:nvPr>
        </p:nvSpPr>
        <p:spPr/>
        <p:txBody>
          <a:bodyPr/>
          <a:lstStyle/>
          <a:p>
            <a:fld id="{B07158C4-A119-4B78-9DE8-A50001BC31DC}" type="slidenum">
              <a:rPr lang="en-AU" smtClean="0"/>
              <a:pPr/>
              <a:t>29</a:t>
            </a:fld>
            <a:endParaRPr lang="en-AU"/>
          </a:p>
        </p:txBody>
      </p:sp>
    </p:spTree>
    <p:extLst>
      <p:ext uri="{BB962C8B-B14F-4D97-AF65-F5344CB8AC3E}">
        <p14:creationId xmlns:p14="http://schemas.microsoft.com/office/powerpoint/2010/main" val="2622862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6C149-46A3-9B57-1776-61D874E922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A1B921-94D5-87E8-DC67-3040F50A0B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1B48AD-9BEE-9627-2E6B-81D1787C5C96}"/>
              </a:ext>
            </a:extLst>
          </p:cNvPr>
          <p:cNvSpPr>
            <a:spLocks noGrp="1"/>
          </p:cNvSpPr>
          <p:nvPr>
            <p:ph type="body" idx="1"/>
          </p:nvPr>
        </p:nvSpPr>
        <p:spPr/>
        <p:txBody>
          <a:bodyPr/>
          <a:lstStyle/>
          <a:p>
            <a:r>
              <a:rPr lang="en-AU" sz="1600" b="1" dirty="0">
                <a:latin typeface="Arial" panose="020B0604020202020204" pitchFamily="34" charset="0"/>
                <a:cs typeface="Arial" panose="020B0604020202020204" pitchFamily="34" charset="0"/>
              </a:rPr>
              <a:t>Teacher note</a:t>
            </a:r>
            <a:r>
              <a:rPr lang="en-AU" sz="1600" dirty="0">
                <a:latin typeface="Arial" panose="020B0604020202020204" pitchFamily="34" charset="0"/>
                <a:cs typeface="Arial" panose="020B0604020202020204" pitchFamily="34" charset="0"/>
              </a:rPr>
              <a:t>: this slide has been used to identify the explicit teaching strategies</a:t>
            </a:r>
            <a:r>
              <a:rPr lang="en-AU" sz="1600" dirty="0">
                <a:solidFill>
                  <a:schemeClr val="tx1"/>
                </a:solidFill>
                <a:latin typeface="Arial" panose="020B0604020202020204" pitchFamily="34" charset="0"/>
                <a:cs typeface="Arial" panose="020B0604020202020204" pitchFamily="34" charset="0"/>
              </a:rPr>
              <a:t> sharing learning intentions and sharing success criteria.</a:t>
            </a:r>
            <a:r>
              <a:rPr lang="en-AU" dirty="0">
                <a:latin typeface="Arial" panose="020B0604020202020204" pitchFamily="34" charset="0"/>
                <a:cs typeface="Arial" panose="020B0604020202020204" pitchFamily="34" charset="0"/>
              </a:rPr>
              <a:t> </a:t>
            </a:r>
            <a:r>
              <a:rPr lang="en-AU" sz="1600" dirty="0">
                <a:solidFill>
                  <a:schemeClr val="tx1"/>
                </a:solidFill>
                <a:latin typeface="Arial" panose="020B0604020202020204" pitchFamily="34" charset="0"/>
                <a:cs typeface="Arial" panose="020B0604020202020204" pitchFamily="34" charset="0"/>
              </a:rPr>
              <a:t>This slide</a:t>
            </a:r>
            <a:r>
              <a:rPr lang="en-AU" sz="1600" dirty="0">
                <a:solidFill>
                  <a:srgbClr val="000000"/>
                </a:solidFill>
                <a:latin typeface="Arial" panose="020B0604020202020204" pitchFamily="34" charset="0"/>
                <a:cs typeface="Arial" panose="020B0604020202020204" pitchFamily="34" charset="0"/>
              </a:rPr>
              <a:t> </a:t>
            </a:r>
            <a:r>
              <a:rPr lang="en-AU" dirty="0">
                <a:solidFill>
                  <a:srgbClr val="000000"/>
                </a:solidFill>
                <a:latin typeface="Arial" panose="020B0604020202020204" pitchFamily="34" charset="0"/>
                <a:cs typeface="Arial" panose="020B0604020202020204" pitchFamily="34" charset="0"/>
              </a:rPr>
              <a:t>could</a:t>
            </a:r>
            <a:r>
              <a:rPr lang="en-AU" dirty="0">
                <a:latin typeface="Arial" panose="020B0604020202020204" pitchFamily="34" charset="0"/>
                <a:cs typeface="Arial" panose="020B0604020202020204" pitchFamily="34" charset="0"/>
              </a:rPr>
              <a:t> </a:t>
            </a:r>
            <a:r>
              <a:rPr lang="en-AU" sz="1600" dirty="0">
                <a:latin typeface="Arial" panose="020B0604020202020204" pitchFamily="34" charset="0"/>
                <a:cs typeface="Arial" panose="020B0604020202020204" pitchFamily="34" charset="0"/>
              </a:rPr>
              <a:t>be deleted or hidden when </a:t>
            </a:r>
            <a:r>
              <a:rPr lang="en-AU" dirty="0">
                <a:latin typeface="Arial" panose="020B0604020202020204" pitchFamily="34" charset="0"/>
                <a:cs typeface="Arial" panose="020B0604020202020204" pitchFamily="34" charset="0"/>
              </a:rPr>
              <a:t>using this content in</a:t>
            </a:r>
            <a:r>
              <a:rPr lang="en-AU" sz="1600" dirty="0">
                <a:latin typeface="Arial" panose="020B0604020202020204" pitchFamily="34" charset="0"/>
                <a:cs typeface="Arial" panose="020B0604020202020204" pitchFamily="34" charset="0"/>
              </a:rPr>
              <a:t> a classroom setting.</a:t>
            </a:r>
            <a:r>
              <a:rPr lang="en-AU" dirty="0">
                <a:latin typeface="Arial" panose="020B0604020202020204" pitchFamily="34" charset="0"/>
                <a:cs typeface="Arial" panose="020B0604020202020204" pitchFamily="34" charset="0"/>
              </a:rPr>
              <a:t> Alternatively, the teacher could discuss the educational benefit of the process of sharing learning intentions and success criteria and discussing the significance of this learning process. </a:t>
            </a:r>
            <a:r>
              <a:rPr lang="en-AU" sz="1600" dirty="0">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a:p>
            <a:endParaRPr lang="en-AU" sz="1600" dirty="0">
              <a:latin typeface="Arial" panose="020B0604020202020204" pitchFamily="34" charset="0"/>
              <a:cs typeface="Arial" panose="020B0604020202020204" pitchFamily="34" charset="0"/>
            </a:endParaRPr>
          </a:p>
          <a:p>
            <a:pPr marL="285750" indent="-285750">
              <a:buFont typeface="Arial"/>
              <a:buChar char="•"/>
            </a:pPr>
            <a:r>
              <a:rPr lang="en-AU" sz="1600" dirty="0">
                <a:solidFill>
                  <a:schemeClr val="tx1"/>
                </a:solidFill>
                <a:latin typeface="Arial" panose="020B0604020202020204" pitchFamily="34" charset="0"/>
                <a:cs typeface="Arial" panose="020B0604020202020204" pitchFamily="34" charset="0"/>
              </a:rPr>
              <a:t>Sharing learning intentions allows a teacher to effectively communicate the learning goal with students. They allow students to connect new learning to existing knowledge, skills and understanding. </a:t>
            </a:r>
          </a:p>
          <a:p>
            <a:pPr marL="285750" indent="-285750">
              <a:buFont typeface="Arial"/>
              <a:buChar char="•"/>
            </a:pPr>
            <a:r>
              <a:rPr lang="en-AU" sz="1600" dirty="0">
                <a:solidFill>
                  <a:schemeClr val="tx1"/>
                </a:solidFill>
                <a:latin typeface="Arial" panose="020B0604020202020204" pitchFamily="34" charset="0"/>
                <a:cs typeface="Arial" panose="020B0604020202020204" pitchFamily="34" charset="0"/>
              </a:rPr>
              <a:t>When learning intentions are used with success criteria, students have a clear idea of the learning goal and how to get there (AERO 2024). </a:t>
            </a:r>
          </a:p>
          <a:p>
            <a:pPr marL="285750" indent="-285750">
              <a:buFont typeface="Arial"/>
              <a:buChar char="•"/>
            </a:pPr>
            <a:r>
              <a:rPr lang="en-AU" sz="1600" dirty="0">
                <a:solidFill>
                  <a:schemeClr val="tx1"/>
                </a:solidFill>
                <a:latin typeface="Arial" panose="020B0604020202020204" pitchFamily="34" charset="0"/>
                <a:cs typeface="Arial" panose="020B0604020202020204" pitchFamily="34" charset="0"/>
              </a:rPr>
              <a:t>The success criteria</a:t>
            </a:r>
            <a:r>
              <a:rPr lang="en-AU" sz="1600" b="1" dirty="0">
                <a:solidFill>
                  <a:schemeClr val="tx1"/>
                </a:solidFill>
                <a:latin typeface="Arial" panose="020B0604020202020204" pitchFamily="34" charset="0"/>
                <a:cs typeface="Arial" panose="020B0604020202020204" pitchFamily="34" charset="0"/>
              </a:rPr>
              <a:t> </a:t>
            </a:r>
            <a:r>
              <a:rPr lang="en-AU" sz="1600" dirty="0">
                <a:solidFill>
                  <a:schemeClr val="tx1"/>
                </a:solidFill>
                <a:latin typeface="Arial" panose="020B0604020202020204" pitchFamily="34" charset="0"/>
                <a:cs typeface="Arial" panose="020B0604020202020204" pitchFamily="34" charset="0"/>
              </a:rPr>
              <a:t>break the learning intention into smaller and more manageable actions. They show students what they must do, say, make, create or perform to demonstrate their learning (Griffin 2018).</a:t>
            </a:r>
          </a:p>
          <a:p>
            <a:pPr marL="285750" indent="-285750">
              <a:buFont typeface="Arial"/>
              <a:buChar char="•"/>
              <a:defRPr/>
            </a:pPr>
            <a:r>
              <a:rPr lang="en-AU" sz="1600" i="0" dirty="0">
                <a:solidFill>
                  <a:schemeClr val="tx1"/>
                </a:solidFill>
                <a:effectLst/>
                <a:latin typeface="Arial" panose="020B0604020202020204" pitchFamily="34" charset="0"/>
                <a:cs typeface="Arial" panose="020B0604020202020204" pitchFamily="34" charset="0"/>
              </a:rPr>
              <a:t>Success criteria are communicated to students in ways they understand. Teachers use their expertise to guide student thinking and often model and use exemplars to show students what success 'looks like’ </a:t>
            </a:r>
            <a:r>
              <a:rPr lang="en-AU" sz="1600" dirty="0">
                <a:solidFill>
                  <a:schemeClr val="tx1"/>
                </a:solidFill>
                <a:latin typeface="Arial" panose="020B0604020202020204" pitchFamily="34" charset="0"/>
                <a:cs typeface="Arial" panose="020B0604020202020204" pitchFamily="34" charset="0"/>
              </a:rPr>
              <a:t>(DoE 2025).</a:t>
            </a:r>
            <a:r>
              <a:rPr lang="en-AU" sz="1600" i="0" dirty="0">
                <a:solidFill>
                  <a:schemeClr val="tx1"/>
                </a:solidFill>
                <a:effectLst/>
                <a:latin typeface="Arial" panose="020B0604020202020204" pitchFamily="34" charset="0"/>
                <a:cs typeface="Arial" panose="020B0604020202020204" pitchFamily="34" charset="0"/>
              </a:rPr>
              <a:t> </a:t>
            </a:r>
          </a:p>
          <a:p>
            <a:pPr marL="285750" marR="0" lvl="0" indent="-285750" algn="l" defTabSz="1219170" rtl="0" eaLnBrk="1" fontAlgn="auto" latinLnBrk="0" hangingPunct="1">
              <a:lnSpc>
                <a:spcPct val="100000"/>
              </a:lnSpc>
              <a:spcBef>
                <a:spcPts val="0"/>
              </a:spcBef>
              <a:spcAft>
                <a:spcPts val="0"/>
              </a:spcAft>
              <a:buClrTx/>
              <a:buSzTx/>
              <a:buFont typeface="Arial"/>
              <a:buChar char="•"/>
              <a:tabLst/>
              <a:defRPr/>
            </a:pPr>
            <a:r>
              <a:rPr lang="en-AU" sz="1600" dirty="0">
                <a:solidFill>
                  <a:schemeClr val="tx1"/>
                </a:solidFill>
                <a:latin typeface="Arial" panose="020B0604020202020204" pitchFamily="34" charset="0"/>
                <a:cs typeface="Arial" panose="020B0604020202020204" pitchFamily="34" charset="0"/>
              </a:rPr>
              <a:t>The sample learning intentions and success criteria (LISC) on the following slide are aligned to the syllabus. </a:t>
            </a:r>
          </a:p>
          <a:p>
            <a:pPr marL="285750" marR="0" lvl="0" indent="-285750" algn="l" defTabSz="1219170">
              <a:lnSpc>
                <a:spcPct val="100000"/>
              </a:lnSpc>
              <a:spcBef>
                <a:spcPts val="0"/>
              </a:spcBef>
              <a:spcAft>
                <a:spcPts val="0"/>
              </a:spcAft>
              <a:buClrTx/>
              <a:buSzTx/>
              <a:buFont typeface="Arial"/>
              <a:buChar char="•"/>
              <a:tabLst/>
              <a:defRPr/>
            </a:pPr>
            <a:r>
              <a:rPr lang="en-AU" sz="1600" dirty="0">
                <a:solidFill>
                  <a:schemeClr val="tx1"/>
                </a:solidFill>
                <a:latin typeface="Arial" panose="020B0604020202020204" pitchFamily="34" charset="0"/>
                <a:cs typeface="Arial" panose="020B0604020202020204" pitchFamily="34" charset="0"/>
              </a:rPr>
              <a:t>When designing LISC for students working above or below stage level, or towards Life Skills outcomes, draw on the </a:t>
            </a:r>
            <a:r>
              <a:rPr lang="en-AU" dirty="0">
                <a:latin typeface="Arial" panose="020B0604020202020204" pitchFamily="34" charset="0"/>
                <a:cs typeface="Arial" panose="020B0604020202020204" pitchFamily="34" charset="0"/>
              </a:rPr>
              <a:t>collaborative</a:t>
            </a:r>
            <a:r>
              <a:rPr lang="en-AU" sz="1600" dirty="0">
                <a:solidFill>
                  <a:schemeClr val="tx1"/>
                </a:solidFill>
                <a:latin typeface="Arial" panose="020B0604020202020204" pitchFamily="34" charset="0"/>
                <a:cs typeface="Arial" panose="020B0604020202020204" pitchFamily="34" charset="0"/>
              </a:rPr>
              <a:t> curriculum planning</a:t>
            </a:r>
            <a:r>
              <a:rPr lang="en-AU" sz="1600" i="0" u="none" strike="noStrike" dirty="0">
                <a:solidFill>
                  <a:schemeClr val="tx1"/>
                </a:solidFill>
                <a:effectLst/>
                <a:latin typeface="Arial" panose="020B0604020202020204" pitchFamily="34" charset="0"/>
                <a:cs typeface="Arial" panose="020B0604020202020204" pitchFamily="34" charset="0"/>
              </a:rPr>
              <a:t> p</a:t>
            </a:r>
            <a:r>
              <a:rPr lang="en-AU" sz="1600" u="none" dirty="0">
                <a:solidFill>
                  <a:schemeClr val="tx1"/>
                </a:solidFill>
                <a:latin typeface="Arial" panose="020B0604020202020204" pitchFamily="34" charset="0"/>
                <a:cs typeface="Arial" panose="020B0604020202020204" pitchFamily="34" charset="0"/>
              </a:rPr>
              <a:t>rocess </a:t>
            </a:r>
            <a:r>
              <a:rPr lang="en-AU" sz="1600" dirty="0">
                <a:solidFill>
                  <a:schemeClr val="tx1"/>
                </a:solidFill>
                <a:latin typeface="Arial" panose="020B0604020202020204" pitchFamily="34" charset="0"/>
                <a:cs typeface="Arial" panose="020B0604020202020204" pitchFamily="34" charset="0"/>
              </a:rPr>
              <a:t>to ensure LISC is differentiated and aligned with the relevant syllabus outcomes. </a:t>
            </a:r>
          </a:p>
          <a:p>
            <a:endParaRPr lang="en-AU"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latin typeface="Arial" panose="020B0604020202020204" pitchFamily="34" charset="0"/>
                <a:cs typeface="Arial" panose="020B0604020202020204" pitchFamily="34" charset="0"/>
              </a:rPr>
              <a:t>For more </a:t>
            </a:r>
            <a:r>
              <a:rPr lang="en-AU" b="0" dirty="0">
                <a:latin typeface="Arial" panose="020B0604020202020204" pitchFamily="34" charset="0"/>
                <a:cs typeface="Arial" panose="020B0604020202020204" pitchFamily="34" charset="0"/>
              </a:rPr>
              <a:t>information, see:</a:t>
            </a:r>
            <a:endParaRPr lang="en-AU" b="0" strike="sngStrike"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Arial" panose="020B0604020202020204" pitchFamily="34" charset="0"/>
                <a:cs typeface="Arial" panose="020B0604020202020204" pitchFamily="34" charset="0"/>
              </a:rPr>
              <a:t>AITSL: </a:t>
            </a:r>
            <a:r>
              <a:rPr lang="en-AU" b="0" dirty="0">
                <a:latin typeface="Arial" panose="020B0604020202020204" pitchFamily="34" charset="0"/>
                <a:cs typeface="Arial" panose="020B0604020202020204" pitchFamily="34" charset="0"/>
              </a:rPr>
              <a:t>https://</a:t>
            </a:r>
            <a:r>
              <a:rPr lang="en-AU" b="0" dirty="0" err="1">
                <a:latin typeface="Arial" panose="020B0604020202020204" pitchFamily="34" charset="0"/>
                <a:cs typeface="Arial" panose="020B0604020202020204" pitchFamily="34" charset="0"/>
              </a:rPr>
              <a:t>www.aitsl.edu.au</a:t>
            </a:r>
            <a:r>
              <a:rPr lang="en-AU" b="0">
                <a:latin typeface="Arial" panose="020B0604020202020204" pitchFamily="34" charset="0"/>
                <a:cs typeface="Arial" panose="020B0604020202020204" pitchFamily="34" charset="0"/>
              </a:rPr>
              <a:t>/docs/default-source/feedback/aitsl-learning-intentions-and-success-criteria-strategy.pdf?sfvrsn=382dec3c_2</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Sharing learning intentions:  </a:t>
            </a:r>
            <a:r>
              <a:rPr lang="en-AU">
                <a:latin typeface="Arial" panose="020B0604020202020204" pitchFamily="34" charset="0"/>
                <a:cs typeface="Arial" panose="020B0604020202020204" pitchFamily="34" charset="0"/>
              </a:rPr>
              <a:t>https://education.nsw.gov.au/teaching-and-learning/curriculum/explicit-teaching/explicit-teaching-strategies/sharing-learning-intentions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Sharing success criteria: </a:t>
            </a:r>
            <a:r>
              <a:rPr lang="en-AU" b="0">
                <a:latin typeface="Arial" panose="020B0604020202020204" pitchFamily="34" charset="0"/>
                <a:cs typeface="Arial" panose="020B0604020202020204" pitchFamily="34" charset="0"/>
              </a:rPr>
              <a:t>https://education.nsw.gov.au/teaching-and-learning/curriculum/explicit-teaching/explicit-teaching-strategies/sharing-success-criteria</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panose="020B0604020202020204" pitchFamily="34" charset="0"/>
                <a:cs typeface="Arial" panose="020B0604020202020204" pitchFamily="34" charset="0"/>
              </a:rPr>
              <a:t>Collaborative curriculum planning: </a:t>
            </a:r>
            <a:r>
              <a:rPr lang="en-AU" b="0">
                <a:latin typeface="Arial" panose="020B0604020202020204" pitchFamily="34" charset="0"/>
                <a:cs typeface="Arial" panose="020B0604020202020204" pitchFamily="34" charset="0"/>
              </a:rPr>
              <a:t>https://educationstandards.nsw.edu.au/wps/portal/nesa/k-10/diversity-in-learning/special-education/collaborative-curriculum-planning</a:t>
            </a:r>
          </a:p>
        </p:txBody>
      </p:sp>
      <p:sp>
        <p:nvSpPr>
          <p:cNvPr id="4" name="Slide Number Placeholder 3">
            <a:extLst>
              <a:ext uri="{FF2B5EF4-FFF2-40B4-BE49-F238E27FC236}">
                <a16:creationId xmlns:a16="http://schemas.microsoft.com/office/drawing/2014/main" id="{6BD29712-9759-6D95-0683-D58E6D4D7136}"/>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2219474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AF159-D3CF-A68B-23E7-B36BEF76AB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0BF0A3-CA3B-FC37-FB62-4D42637E9F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E09D74-9786-B636-BBD3-7257EB92431C}"/>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solidFill>
                  <a:srgbClr val="333333"/>
                </a:solidFill>
                <a:effectLst/>
                <a:highlight>
                  <a:srgbClr val="FFFFFF"/>
                </a:highlight>
              </a:rPr>
              <a:t>Teacher note: </a:t>
            </a:r>
            <a:r>
              <a:rPr lang="en-AU" b="0">
                <a:solidFill>
                  <a:srgbClr val="333333"/>
                </a:solidFill>
                <a:effectLst/>
                <a:highlight>
                  <a:srgbClr val="FFFFFF"/>
                </a:highlight>
              </a:rPr>
              <a:t>use this writing activity to link the learning in </a:t>
            </a:r>
            <a:r>
              <a:rPr lang="en-AU" b="1">
                <a:solidFill>
                  <a:srgbClr val="333333"/>
                </a:solidFill>
                <a:effectLst/>
                <a:highlight>
                  <a:srgbClr val="FFFFFF"/>
                </a:highlight>
              </a:rPr>
              <a:t>Phase 2, sequence 1 – understanding the context of George </a:t>
            </a:r>
            <a:r>
              <a:rPr lang="en-AU" b="0">
                <a:solidFill>
                  <a:srgbClr val="333333"/>
                </a:solidFill>
                <a:effectLst/>
                <a:highlight>
                  <a:srgbClr val="FFFFFF"/>
                </a:highlight>
              </a:rPr>
              <a:t>Orwell, to the learning in this slide deck. This</a:t>
            </a:r>
            <a:r>
              <a:rPr lang="en-AU">
                <a:solidFill>
                  <a:srgbClr val="333333"/>
                </a:solidFill>
                <a:effectLst/>
                <a:highlight>
                  <a:srgbClr val="FFFFFF"/>
                </a:highlight>
              </a:rPr>
              <a:t> </a:t>
            </a:r>
            <a:r>
              <a:rPr lang="en-AU" b="1">
                <a:solidFill>
                  <a:srgbClr val="333333"/>
                </a:solidFill>
                <a:effectLst/>
                <a:highlight>
                  <a:srgbClr val="FFFFFF"/>
                </a:highlight>
              </a:rPr>
              <a:t>integrated Phase 5 </a:t>
            </a:r>
            <a:r>
              <a:rPr lang="en-AU" b="0">
                <a:solidFill>
                  <a:srgbClr val="333333"/>
                </a:solidFill>
                <a:effectLst/>
                <a:highlight>
                  <a:srgbClr val="FFFFFF"/>
                </a:highlight>
              </a:rPr>
              <a:t>task can be submitted to the class teacher as an opportunity to receive feedback and for the teacher to check for understanding. Any gaps in knowledge can then be reviewed and revisited before moving on. </a:t>
            </a:r>
            <a:endParaRPr lang="en-AU">
              <a:solidFill>
                <a:srgbClr val="333333"/>
              </a:solidFill>
              <a:effectLst/>
              <a:highlight>
                <a:srgbClr val="FFFFFF"/>
              </a:highlight>
            </a:endParaRPr>
          </a:p>
          <a:p>
            <a:endParaRPr lang="en-AU"/>
          </a:p>
          <a:p>
            <a:r>
              <a:rPr lang="en-AU"/>
              <a:t>Remind students this is a formative assessment, low-stakes writing opportunity. They should feel safe and supported in their composition. This is to be used as a pre-test to determine ways to differentiate future learning. </a:t>
            </a:r>
          </a:p>
        </p:txBody>
      </p:sp>
      <p:sp>
        <p:nvSpPr>
          <p:cNvPr id="4" name="Slide Number Placeholder 3">
            <a:extLst>
              <a:ext uri="{FF2B5EF4-FFF2-40B4-BE49-F238E27FC236}">
                <a16:creationId xmlns:a16="http://schemas.microsoft.com/office/drawing/2014/main" id="{A63F4152-D8A4-455E-0B31-5FF0ED2E3484}"/>
              </a:ext>
            </a:extLst>
          </p:cNvPr>
          <p:cNvSpPr>
            <a:spLocks noGrp="1"/>
          </p:cNvSpPr>
          <p:nvPr>
            <p:ph type="sldNum" sz="quarter" idx="5"/>
          </p:nvPr>
        </p:nvSpPr>
        <p:spPr/>
        <p:txBody>
          <a:bodyPr/>
          <a:lstStyle/>
          <a:p>
            <a:fld id="{B07158C4-A119-4B78-9DE8-A50001BC31DC}" type="slidenum">
              <a:rPr lang="en-AU" smtClean="0"/>
              <a:pPr/>
              <a:t>30</a:t>
            </a:fld>
            <a:endParaRPr lang="en-AU"/>
          </a:p>
        </p:txBody>
      </p:sp>
    </p:spTree>
    <p:extLst>
      <p:ext uri="{BB962C8B-B14F-4D97-AF65-F5344CB8AC3E}">
        <p14:creationId xmlns:p14="http://schemas.microsoft.com/office/powerpoint/2010/main" val="19424574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31</a:t>
            </a:fld>
            <a:endParaRPr lang="en-AU"/>
          </a:p>
        </p:txBody>
      </p:sp>
    </p:spTree>
    <p:extLst>
      <p:ext uri="{BB962C8B-B14F-4D97-AF65-F5344CB8AC3E}">
        <p14:creationId xmlns:p14="http://schemas.microsoft.com/office/powerpoint/2010/main" val="22855752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47DDA-5625-961D-8E1B-DDB9357A97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A10C42-067F-708C-8BDD-AA5FB7DAE4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D76A9C-8BA9-3E2C-BE68-6E8BD05AE61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8036257D-5C05-4827-E7CE-D91933F7859F}"/>
              </a:ext>
            </a:extLst>
          </p:cNvPr>
          <p:cNvSpPr>
            <a:spLocks noGrp="1"/>
          </p:cNvSpPr>
          <p:nvPr>
            <p:ph type="sldNum" sz="quarter" idx="5"/>
          </p:nvPr>
        </p:nvSpPr>
        <p:spPr/>
        <p:txBody>
          <a:bodyPr/>
          <a:lstStyle/>
          <a:p>
            <a:fld id="{B07158C4-A119-4B78-9DE8-A50001BC31DC}" type="slidenum">
              <a:rPr lang="en-AU" smtClean="0"/>
              <a:pPr/>
              <a:t>32</a:t>
            </a:fld>
            <a:endParaRPr lang="en-AU"/>
          </a:p>
        </p:txBody>
      </p:sp>
    </p:spTree>
    <p:extLst>
      <p:ext uri="{BB962C8B-B14F-4D97-AF65-F5344CB8AC3E}">
        <p14:creationId xmlns:p14="http://schemas.microsoft.com/office/powerpoint/2010/main" val="35846689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33</a:t>
            </a:fld>
            <a:endParaRPr lang="en-AU"/>
          </a:p>
        </p:txBody>
      </p:sp>
    </p:spTree>
    <p:extLst>
      <p:ext uri="{BB962C8B-B14F-4D97-AF65-F5344CB8AC3E}">
        <p14:creationId xmlns:p14="http://schemas.microsoft.com/office/powerpoint/2010/main" val="1810535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Teacher note: </a:t>
            </a:r>
            <a:r>
              <a:rPr lang="en-AU"/>
              <a:t>adapt the provided learning intention and below sample success criteria, as required, to suit the needs of your students. </a:t>
            </a:r>
            <a:endParaRPr lang="en-US"/>
          </a:p>
          <a:p>
            <a:endParaRPr lang="en-AU" i="1">
              <a:latin typeface="Arial"/>
              <a:cs typeface="Arial"/>
            </a:endParaRPr>
          </a:p>
          <a:p>
            <a:pPr marL="0" indent="0">
              <a:buFont typeface="Arial"/>
              <a:buNone/>
            </a:pPr>
            <a:r>
              <a:rPr lang="en-AU" i="1">
                <a:latin typeface="Arial"/>
                <a:cs typeface="Arial"/>
              </a:rPr>
              <a:t>- identify extraordinary and ordinary events in the core text</a:t>
            </a:r>
            <a:endParaRPr lang="en-US" i="1">
              <a:latin typeface="Arial"/>
              <a:cs typeface="Arial"/>
            </a:endParaRPr>
          </a:p>
          <a:p>
            <a:pPr marL="0" indent="0">
              <a:lnSpc>
                <a:spcPct val="150000"/>
              </a:lnSpc>
              <a:spcBef>
                <a:spcPts val="1200"/>
              </a:spcBef>
              <a:spcAft>
                <a:spcPts val="600"/>
              </a:spcAft>
              <a:buFont typeface="Arial"/>
              <a:buNone/>
            </a:pPr>
            <a:r>
              <a:rPr lang="en-AU" i="1">
                <a:latin typeface="Arial"/>
                <a:cs typeface="Arial"/>
              </a:rPr>
              <a:t>- explain how language can be used to create representations of events</a:t>
            </a:r>
            <a:endParaRPr lang="en-US" i="1">
              <a:latin typeface="Arial"/>
              <a:cs typeface="Arial"/>
            </a:endParaRPr>
          </a:p>
          <a:p>
            <a:pPr marL="0" indent="0">
              <a:lnSpc>
                <a:spcPct val="150000"/>
              </a:lnSpc>
              <a:spcBef>
                <a:spcPts val="1200"/>
              </a:spcBef>
              <a:spcAft>
                <a:spcPts val="600"/>
              </a:spcAft>
              <a:buFont typeface="Arial"/>
              <a:buNone/>
            </a:pPr>
            <a:r>
              <a:rPr lang="en-AU" i="1">
                <a:latin typeface="Arial"/>
                <a:cs typeface="Arial"/>
              </a:rPr>
              <a:t>- use noun groups to compose representations that are ordinary and extraordinary</a:t>
            </a:r>
            <a:endParaRPr lang="en-US" i="1">
              <a:latin typeface="Arial"/>
              <a:cs typeface="Arial"/>
            </a:endParaRPr>
          </a:p>
          <a:p>
            <a:pPr marL="0" indent="0">
              <a:lnSpc>
                <a:spcPct val="150000"/>
              </a:lnSpc>
              <a:spcBef>
                <a:spcPts val="1200"/>
              </a:spcBef>
              <a:spcAft>
                <a:spcPts val="600"/>
              </a:spcAft>
              <a:buFont typeface="Arial"/>
              <a:buNone/>
            </a:pPr>
            <a:r>
              <a:rPr lang="en-AU" i="1">
                <a:latin typeface="Arial"/>
                <a:cs typeface="Arial"/>
              </a:rPr>
              <a:t>- evaluate the work of their peers and justify the judgement made. </a:t>
            </a:r>
          </a:p>
          <a:p>
            <a:pPr algn="ctr"/>
            <a:endParaRPr lang="en-AU" i="1"/>
          </a:p>
          <a:p>
            <a:pPr marL="285750" indent="-285750">
              <a:buFont typeface="Arial"/>
              <a:buChar char="•"/>
            </a:pPr>
            <a:r>
              <a:rPr lang="en-AU">
                <a:latin typeface="Arial"/>
                <a:cs typeface="Arial"/>
              </a:rPr>
              <a:t>LISC is usually shared first or early in the lesson and is explained by the teacher who checks for understanding (DoE 2025). </a:t>
            </a:r>
          </a:p>
          <a:p>
            <a:pPr marL="285750" indent="-285750">
              <a:buFont typeface="Arial"/>
              <a:buChar char="•"/>
            </a:pPr>
            <a:r>
              <a:rPr lang="en-AU">
                <a:latin typeface="Arial"/>
                <a:cs typeface="Arial"/>
              </a:rPr>
              <a:t>LISC is referred to regularly to check for understanding, provide feedback or as a self-assessment tool (Wiliam and Leahy 2015). </a:t>
            </a:r>
          </a:p>
          <a:p>
            <a:pPr marL="285750" indent="-285750">
              <a:buFont typeface="Arial"/>
              <a:buChar char="•"/>
            </a:pPr>
            <a:r>
              <a:rPr lang="en-AU">
                <a:latin typeface="Arial"/>
                <a:cs typeface="Arial"/>
              </a:rPr>
              <a:t>Learning intentions and success criteria can be supported by exemplars, such as 'What A Good One Looks Like' (WAGOLL) or exemplars to demonstrate success criteria (Clarke 2021).</a:t>
            </a:r>
          </a:p>
          <a:p>
            <a:endParaRPr lang="en-AU">
              <a:latin typeface="Arial"/>
              <a:cs typeface="Arial"/>
            </a:endParaRPr>
          </a:p>
          <a:p>
            <a:r>
              <a:rPr lang="en-AU">
                <a:latin typeface="Arial"/>
                <a:cs typeface="Arial"/>
              </a:rPr>
              <a:t>For more information, see:</a:t>
            </a:r>
          </a:p>
          <a:p>
            <a:r>
              <a:rPr lang="en-AU" b="1">
                <a:latin typeface="Arial"/>
                <a:cs typeface="Arial"/>
              </a:rPr>
              <a:t>Sharing learning intentions and success criteria: </a:t>
            </a:r>
            <a:r>
              <a:rPr lang="en-AU">
                <a:latin typeface="Arial"/>
                <a:cs typeface="Arial"/>
                <a:hlinkClick r:id="rId3"/>
              </a:rPr>
              <a:t>https://education.nsw.gov.au/content/dam/main-education/documents/teaching-and-learning/curriculum/explicit-teaching/explicit-teaching-technique-guide-lisc-sharing.pdf</a:t>
            </a:r>
            <a:r>
              <a:rPr lang="en-AU">
                <a:latin typeface="Arial"/>
                <a:cs typeface="Arial"/>
              </a:rPr>
              <a:t> </a:t>
            </a:r>
          </a:p>
          <a:p>
            <a:r>
              <a:rPr lang="en-AU" b="1">
                <a:latin typeface="Arial"/>
                <a:cs typeface="Arial"/>
              </a:rPr>
              <a:t>Planning learning intentions and success criteria: </a:t>
            </a:r>
            <a:r>
              <a:rPr lang="en-AU">
                <a:latin typeface="Arial"/>
                <a:cs typeface="Arial"/>
                <a:hlinkClick r:id="rId4"/>
              </a:rPr>
              <a:t>https://education.nsw.gov.au/content/dam/main-education/documents/teaching-and-learning/curriculum/explicit-teaching/explicit-teaching-technique-guide-lisc-planning.pdf</a:t>
            </a:r>
            <a:endParaRPr lang="en-AU">
              <a:latin typeface="Arial"/>
              <a:cs typeface="Arial"/>
            </a:endParaRPr>
          </a:p>
          <a:p>
            <a:endParaRPr lang="en-AU">
              <a:latin typeface="Arial"/>
              <a:cs typeface="Arial"/>
            </a:endParaRPr>
          </a:p>
          <a:p>
            <a:pPr marL="342900" lvl="0" indent="-342900">
              <a:lnSpc>
                <a:spcPct val="150000"/>
              </a:lnSpc>
              <a:spcBef>
                <a:spcPts val="1200"/>
              </a:spcBef>
              <a:spcAft>
                <a:spcPts val="600"/>
              </a:spcAft>
              <a:buFont typeface="Arial" panose="05050102010706020507" pitchFamily="18" charset="2"/>
              <a:buChar char="•"/>
            </a:pPr>
            <a:endParaRPr lang="en-AU" sz="1800">
              <a:effectLst/>
              <a:ea typeface="Calibri" panose="020F0502020204030204" pitchFamily="34" charset="0"/>
            </a:endParaRPr>
          </a:p>
          <a:p>
            <a:endParaRPr lang="en-AU" b="1">
              <a:cs typeface="Calibri"/>
            </a:endParaRP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915126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a:cs typeface="Arial"/>
              </a:rPr>
              <a:t>Teacher note</a:t>
            </a:r>
            <a:r>
              <a:rPr lang="en-AU">
                <a:latin typeface="Arial"/>
                <a:cs typeface="Arial"/>
              </a:rPr>
              <a:t>: </a:t>
            </a:r>
            <a:r>
              <a:rPr lang="en-AU" b="0" i="0" u="none" strike="noStrike">
                <a:solidFill>
                  <a:srgbClr val="000000"/>
                </a:solidFill>
                <a:effectLst/>
                <a:latin typeface="Public Sans" pitchFamily="2" charset="0"/>
              </a:rPr>
              <a:t>this slide is to be used in conjunction with/to support </a:t>
            </a:r>
            <a:r>
              <a:rPr lang="en-AU" b="1" i="0" u="none" strike="noStrike">
                <a:solidFill>
                  <a:srgbClr val="000000"/>
                </a:solidFill>
                <a:effectLst/>
                <a:latin typeface="Public Sans" pitchFamily="2" charset="0"/>
              </a:rPr>
              <a:t>Phase 3, sequence 1 – entering the world of </a:t>
            </a:r>
            <a:r>
              <a:rPr lang="en-AU" b="1" i="1" u="none" strike="noStrike">
                <a:solidFill>
                  <a:srgbClr val="000000"/>
                </a:solidFill>
                <a:effectLst/>
                <a:latin typeface="Public Sans" pitchFamily="2" charset="0"/>
              </a:rPr>
              <a:t>Nineteen Eighty-Four</a:t>
            </a:r>
            <a:r>
              <a:rPr lang="en-AU" b="1" i="0" u="none" strike="noStrike">
                <a:solidFill>
                  <a:srgbClr val="000000"/>
                </a:solidFill>
                <a:effectLst/>
                <a:latin typeface="Public Sans" pitchFamily="2" charset="0"/>
              </a:rPr>
              <a:t>. </a:t>
            </a:r>
            <a:r>
              <a:rPr lang="en-AU" b="0" i="0" u="none" strike="noStrike">
                <a:solidFill>
                  <a:srgbClr val="000000"/>
                </a:solidFill>
                <a:effectLst/>
                <a:latin typeface="Arial"/>
                <a:cs typeface="Arial"/>
              </a:rPr>
              <a:t>T</a:t>
            </a:r>
            <a:r>
              <a:rPr lang="en-AU">
                <a:latin typeface="Arial"/>
                <a:cs typeface="Arial"/>
              </a:rPr>
              <a:t>his slide has been used to identify the explicit teaching learning strategy and should be deleted or hidden when used in a classroom setting. The strategy of connecting learning involves making connections within and across learning. </a:t>
            </a:r>
            <a:endParaRPr lang="en-AU" strike="sngStrike">
              <a:latin typeface="Arial"/>
              <a:cs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p>
          <a:p>
            <a:pPr>
              <a:defRPr/>
            </a:pPr>
            <a:r>
              <a:rPr lang="en-AU"/>
              <a:t>Teachers actively support students to make connections within and across knowledge, skills and understanding as well as to prior learning experiences. Learning is a change to long term memory. Long term memory is a network of overlapping information with many connections (AERO 2024b), which are called schemas (CESE 2017). </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5</a:t>
            </a:fld>
            <a:endParaRPr lang="en-AU"/>
          </a:p>
        </p:txBody>
      </p:sp>
    </p:spTree>
    <p:extLst>
      <p:ext uri="{BB962C8B-B14F-4D97-AF65-F5344CB8AC3E}">
        <p14:creationId xmlns:p14="http://schemas.microsoft.com/office/powerpoint/2010/main" val="3882429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Teacher note: </a:t>
            </a:r>
            <a:r>
              <a:rPr lang="en-AU" b="0"/>
              <a:t>connect to prior learning by supporting students to complete the Frayer diagram for the term ‘form’. These can be drawn from students’ study in Stages 4, 5 and English Advanced. </a:t>
            </a:r>
            <a:endParaRPr lang="en-AU" b="1"/>
          </a:p>
        </p:txBody>
      </p:sp>
      <p:sp>
        <p:nvSpPr>
          <p:cNvPr id="4" name="Slide Number Placeholder 3"/>
          <p:cNvSpPr>
            <a:spLocks noGrp="1"/>
          </p:cNvSpPr>
          <p:nvPr>
            <p:ph type="sldNum" sz="quarter" idx="5"/>
          </p:nvPr>
        </p:nvSpPr>
        <p:spPr/>
        <p:txBody>
          <a:bodyPr/>
          <a:lstStyle/>
          <a:p>
            <a:fld id="{B07158C4-A119-4B78-9DE8-A50001BC31DC}" type="slidenum">
              <a:rPr lang="en-AU" smtClean="0"/>
              <a:pPr/>
              <a:t>6</a:t>
            </a:fld>
            <a:endParaRPr lang="en-AU"/>
          </a:p>
        </p:txBody>
      </p:sp>
    </p:spTree>
    <p:extLst>
      <p:ext uri="{BB962C8B-B14F-4D97-AF65-F5344CB8AC3E}">
        <p14:creationId xmlns:p14="http://schemas.microsoft.com/office/powerpoint/2010/main" val="1688771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23029-DDA4-02E9-434C-8F57C97A5D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40CAC-29E5-C24F-DE0D-FEF880110C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ECD377-881B-DEAC-2479-0F0E892D7ADB}"/>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 </a:t>
            </a:r>
            <a:r>
              <a:rPr lang="en-AU" b="0"/>
              <a:t>connect to prior learning by supporting students to complete the Frayer diagram for the term ‘Language’. These can be drawn from students’ study in Stages 4, 5 and English Advanced. </a:t>
            </a:r>
            <a:endParaRPr lang="en-AU" b="1"/>
          </a:p>
          <a:p>
            <a:endParaRPr lang="en-AU"/>
          </a:p>
        </p:txBody>
      </p:sp>
      <p:sp>
        <p:nvSpPr>
          <p:cNvPr id="4" name="Slide Number Placeholder 3">
            <a:extLst>
              <a:ext uri="{FF2B5EF4-FFF2-40B4-BE49-F238E27FC236}">
                <a16:creationId xmlns:a16="http://schemas.microsoft.com/office/drawing/2014/main" id="{3406B1DD-0F6A-D00A-B58A-F06028CE74A2}"/>
              </a:ext>
            </a:extLst>
          </p:cNvPr>
          <p:cNvSpPr>
            <a:spLocks noGrp="1"/>
          </p:cNvSpPr>
          <p:nvPr>
            <p:ph type="sldNum" sz="quarter" idx="5"/>
          </p:nvPr>
        </p:nvSpPr>
        <p:spPr/>
        <p:txBody>
          <a:bodyPr/>
          <a:lstStyle/>
          <a:p>
            <a:fld id="{B07158C4-A119-4B78-9DE8-A50001BC31DC}" type="slidenum">
              <a:rPr lang="en-AU" smtClean="0"/>
              <a:pPr/>
              <a:t>7</a:t>
            </a:fld>
            <a:endParaRPr lang="en-AU"/>
          </a:p>
        </p:txBody>
      </p:sp>
    </p:spTree>
    <p:extLst>
      <p:ext uri="{BB962C8B-B14F-4D97-AF65-F5344CB8AC3E}">
        <p14:creationId xmlns:p14="http://schemas.microsoft.com/office/powerpoint/2010/main" val="6543104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94844-AA01-AD2B-5E28-4F41E1EB46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0BD00B-8DF5-2923-DC62-CD7BE6575D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450CBC-E871-C1D4-2607-6A736C0955AB}"/>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Teacher note: </a:t>
            </a:r>
            <a:r>
              <a:rPr lang="en-AU" b="0"/>
              <a:t>connect to prior learning by supporting students to complete the Frayer diagram for the term ‘stylistic choices’. These can be drawn from students’ study in Stages 4, 5 and English Advanced. </a:t>
            </a:r>
            <a:endParaRPr lang="en-AU" b="1"/>
          </a:p>
          <a:p>
            <a:endParaRPr lang="en-AU"/>
          </a:p>
        </p:txBody>
      </p:sp>
      <p:sp>
        <p:nvSpPr>
          <p:cNvPr id="4" name="Slide Number Placeholder 3">
            <a:extLst>
              <a:ext uri="{FF2B5EF4-FFF2-40B4-BE49-F238E27FC236}">
                <a16:creationId xmlns:a16="http://schemas.microsoft.com/office/drawing/2014/main" id="{26A6550C-E2D3-743A-44BA-1284E986DE4D}"/>
              </a:ext>
            </a:extLst>
          </p:cNvPr>
          <p:cNvSpPr>
            <a:spLocks noGrp="1"/>
          </p:cNvSpPr>
          <p:nvPr>
            <p:ph type="sldNum" sz="quarter" idx="5"/>
          </p:nvPr>
        </p:nvSpPr>
        <p:spPr/>
        <p:txBody>
          <a:bodyPr/>
          <a:lstStyle/>
          <a:p>
            <a:fld id="{B07158C4-A119-4B78-9DE8-A50001BC31DC}" type="slidenum">
              <a:rPr lang="en-AU" smtClean="0"/>
              <a:pPr/>
              <a:t>8</a:t>
            </a:fld>
            <a:endParaRPr lang="en-AU"/>
          </a:p>
        </p:txBody>
      </p:sp>
    </p:spTree>
    <p:extLst>
      <p:ext uri="{BB962C8B-B14F-4D97-AF65-F5344CB8AC3E}">
        <p14:creationId xmlns:p14="http://schemas.microsoft.com/office/powerpoint/2010/main" val="31856152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latin typeface="Arial"/>
                <a:cs typeface="Arial"/>
              </a:rPr>
              <a:t>Teacher note</a:t>
            </a:r>
            <a:r>
              <a:rPr lang="en-AU">
                <a:latin typeface="Arial"/>
                <a:cs typeface="Arial"/>
              </a:rPr>
              <a:t>: </a:t>
            </a:r>
            <a:r>
              <a:rPr lang="en-AU" b="0" i="0" u="none" strike="noStrike">
                <a:solidFill>
                  <a:srgbClr val="000000"/>
                </a:solidFill>
                <a:effectLst/>
                <a:latin typeface="Public Sans" pitchFamily="2" charset="0"/>
              </a:rPr>
              <a:t>this slide is to be used in conjunction with/to support </a:t>
            </a:r>
            <a:r>
              <a:rPr lang="en-AU" b="1" i="0" u="none" strike="noStrike">
                <a:solidFill>
                  <a:srgbClr val="000000"/>
                </a:solidFill>
                <a:effectLst/>
                <a:latin typeface="Public Sans" pitchFamily="2" charset="0"/>
              </a:rPr>
              <a:t>Phase 3, sequence 1. </a:t>
            </a:r>
            <a:r>
              <a:rPr lang="en-AU" b="0" i="0" u="none" strike="noStrike">
                <a:solidFill>
                  <a:srgbClr val="000000"/>
                </a:solidFill>
                <a:effectLst/>
                <a:latin typeface="Arial"/>
                <a:cs typeface="Arial"/>
              </a:rPr>
              <a:t>T</a:t>
            </a:r>
            <a:r>
              <a:rPr lang="en-AU">
                <a:latin typeface="Arial"/>
                <a:cs typeface="Arial"/>
              </a:rPr>
              <a:t>his slide has been used to identify the explicit teaching learning strategy and should be deleted or hidden when used in a classroom setting. The strategy of checking for understanding involves ensuring students have the appropriate prior knowledge to engage in the learning without cognitive overload. </a:t>
            </a:r>
            <a:endParaRPr lang="en-AU" strike="sngStrike">
              <a:latin typeface="Arial"/>
              <a:cs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r>
              <a:rPr lang="en-AU"/>
              <a:t>Teachers actively support students to make connections within and across knowledge, skills and understanding as well as to prior learning experiences and student engagement with the reading of the novel, including their responses to </a:t>
            </a:r>
            <a:r>
              <a:rPr lang="en-AU" b="1"/>
              <a:t>Phase 1, activity 3 – reading journal</a:t>
            </a:r>
            <a:r>
              <a:rPr lang="en-AU"/>
              <a:t>.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solidFill>
                <a:srgbClr val="333333"/>
              </a:solidFill>
              <a:effectLst/>
              <a:highlight>
                <a:srgbClr val="FFFFFF"/>
              </a:highlight>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a:solidFill>
                  <a:srgbClr val="333333"/>
                </a:solidFill>
                <a:effectLst/>
                <a:highlight>
                  <a:srgbClr val="FFFFFF"/>
                </a:highlight>
              </a:rPr>
              <a:t>Teachers analyse the information they collect to make evidence-based instructional decisions. This includes when to move between modelled, guided and independent practice.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solidFill>
                <a:srgbClr val="333333"/>
              </a:solidFill>
              <a:effectLst/>
              <a:highlight>
                <a:srgbClr val="FFFFFF"/>
              </a:highlight>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a:solidFill>
                  <a:srgbClr val="333333"/>
                </a:solidFill>
                <a:effectLst/>
                <a:highlight>
                  <a:srgbClr val="FFFFFF"/>
                </a:highlight>
              </a:rPr>
              <a:t>Checking understanding requires teachers to collect the responses of all students (William 2014).</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9</a:t>
            </a:fld>
            <a:endParaRPr lang="en-AU"/>
          </a:p>
        </p:txBody>
      </p:sp>
    </p:spTree>
    <p:extLst>
      <p:ext uri="{BB962C8B-B14F-4D97-AF65-F5344CB8AC3E}">
        <p14:creationId xmlns:p14="http://schemas.microsoft.com/office/powerpoint/2010/main" val="11902250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2240968"/>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cs typeface="Arial" panose="020B0604020202020204" pitchFamily="34" charset="0"/>
              </a:defRPr>
            </a:lvl1pPr>
          </a:lstStyle>
          <a:p>
            <a:r>
              <a:rPr lang="en-US"/>
              <a:t>Learning sequence/lesson/ activity 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4385568"/>
            <a:ext cx="6255977" cy="426611"/>
          </a:xfrm>
        </p:spPr>
        <p:txBody>
          <a:bodyPr anchor="t">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Stage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cs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Module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cs typeface="Arial" panose="020B0604020202020204" pitchFamily="34" charset="0"/>
              </a:defRPr>
            </a:lvl1pPr>
          </a:lstStyle>
          <a:p>
            <a:pPr lvl="0"/>
            <a:r>
              <a:rPr lang="en-US"/>
              <a:t>Presenter name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GB"/>
              <a:t>Click icon to add picture</a:t>
            </a:r>
            <a:endParaRPr lang="en-AU"/>
          </a:p>
        </p:txBody>
      </p:sp>
    </p:spTree>
    <p:extLst>
      <p:ext uri="{BB962C8B-B14F-4D97-AF65-F5344CB8AC3E}">
        <p14:creationId xmlns:p14="http://schemas.microsoft.com/office/powerpoint/2010/main" val="157840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2240968"/>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cs typeface="Arial" panose="020B0604020202020204" pitchFamily="34" charset="0"/>
              </a:defRPr>
            </a:lvl1pPr>
          </a:lstStyle>
          <a:p>
            <a:r>
              <a:rPr lang="en-US"/>
              <a:t>Learning sequence/lesson/ activity 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4385568"/>
            <a:ext cx="6255977" cy="426611"/>
          </a:xfrm>
        </p:spPr>
        <p:txBody>
          <a:bodyPr anchor="t">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Stage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cs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Module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cs typeface="Arial" panose="020B0604020202020204" pitchFamily="34" charset="0"/>
              </a:defRPr>
            </a:lvl1pPr>
          </a:lstStyle>
          <a:p>
            <a:pPr lvl="0"/>
            <a:r>
              <a:rPr lang="en-US"/>
              <a:t>Presenter name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284938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cs typeface="Arial" panose="020B0604020202020204" pitchFamily="34" charset="0"/>
              </a:defRPr>
            </a:lvl1pPr>
          </a:lstStyle>
          <a:p>
            <a:pPr>
              <a:lnSpc>
                <a:spcPct val="100000"/>
              </a:lnSpc>
            </a:pPr>
            <a:r>
              <a:rPr lang="en-AU"/>
              <a:t>Lesson title</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3969550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u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336111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96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3" name="Content Placeholder 2">
            <a:extLst>
              <a:ext uri="{FF2B5EF4-FFF2-40B4-BE49-F238E27FC236}">
                <a16:creationId xmlns:a16="http://schemas.microsoft.com/office/drawing/2014/main" id="{EAC13D79-FA01-577F-AC79-E39D6DCCC806}"/>
              </a:ext>
            </a:extLst>
          </p:cNvPr>
          <p:cNvSpPr>
            <a:spLocks noGrp="1"/>
          </p:cNvSpPr>
          <p:nvPr>
            <p:ph sz="quarter" idx="19" hasCustomPrompt="1"/>
          </p:nvPr>
        </p:nvSpPr>
        <p:spPr>
          <a:xfrm>
            <a:off x="360363" y="1562471"/>
            <a:ext cx="5735637" cy="4814518"/>
          </a:xfrm>
        </p:spPr>
        <p:txBody>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F0C3D212-D9E6-5651-0336-B3898E36FBA5}"/>
              </a:ext>
            </a:extLst>
          </p:cNvPr>
          <p:cNvSpPr>
            <a:spLocks noGrp="1"/>
          </p:cNvSpPr>
          <p:nvPr>
            <p:ph type="pic" sz="quarter" idx="20"/>
          </p:nvPr>
        </p:nvSpPr>
        <p:spPr>
          <a:xfrm>
            <a:off x="6324599" y="1562470"/>
            <a:ext cx="5507038" cy="4814518"/>
          </a:xfrm>
        </p:spPr>
        <p:txBody>
          <a:bodyPr/>
          <a:lstStyle/>
          <a:p>
            <a:r>
              <a:rPr lang="en-US"/>
              <a:t>Click icon to add picture</a:t>
            </a:r>
            <a:endParaRPr lang="en-AU"/>
          </a:p>
        </p:txBody>
      </p:sp>
    </p:spTree>
    <p:extLst>
      <p:ext uri="{BB962C8B-B14F-4D97-AF65-F5344CB8AC3E}">
        <p14:creationId xmlns:p14="http://schemas.microsoft.com/office/powerpoint/2010/main" val="2154184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eature image and tex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50" cy="554400"/>
          </a:xfrm>
        </p:spPr>
        <p:txBody>
          <a:bodyPr/>
          <a:lstStyle>
            <a:lvl1pPr>
              <a:defRPr>
                <a:solidFill>
                  <a:schemeClr val="accent1"/>
                </a:solidFill>
              </a:defRPr>
            </a:lvl1pPr>
          </a:lstStyle>
          <a:p>
            <a:r>
              <a:rPr lang="en-US"/>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554269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udent devised exam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8F6E96-99E3-4F1D-3A20-E08B77215476}"/>
              </a:ext>
            </a:extLst>
          </p:cNvPr>
          <p:cNvSpPr/>
          <p:nvPr userDrawn="1"/>
        </p:nvSpPr>
        <p:spPr>
          <a:xfrm>
            <a:off x="0" y="0"/>
            <a:ext cx="12192000" cy="161636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535382"/>
            <a:ext cx="9920073"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1743837"/>
            <a:ext cx="9920073" cy="471554"/>
          </a:xfrm>
        </p:spPr>
        <p:txBody>
          <a:bodyPr anchor="b">
            <a:noAutofit/>
          </a:bodyPr>
          <a:lstStyle>
            <a:lvl1pPr>
              <a:defRPr sz="28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pic>
        <p:nvPicPr>
          <p:cNvPr id="3" name="Picture 2" descr="A blue circle with a piece of a puzzle&#10;&#10;Description automatically generated">
            <a:extLst>
              <a:ext uri="{FF2B5EF4-FFF2-40B4-BE49-F238E27FC236}">
                <a16:creationId xmlns:a16="http://schemas.microsoft.com/office/drawing/2014/main" id="{F96725C5-9C99-B330-D0AA-938DE6B59F4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82417" y="134354"/>
            <a:ext cx="1347657" cy="1347657"/>
          </a:xfrm>
          <a:prstGeom prst="rect">
            <a:avLst/>
          </a:prstGeom>
          <a:noFill/>
          <a:extLst>
            <a:ext uri="{909E8E84-426E-40DD-AFC4-6F175D3DCCD1}">
              <a14:hiddenFill xmlns:a14="http://schemas.microsoft.com/office/drawing/2010/main">
                <a:solidFill>
                  <a:srgbClr val="FFFFFF"/>
                </a:solidFill>
              </a14:hiddenFill>
            </a:ext>
          </a:extLst>
        </p:spPr>
      </p:pic>
      <p:sp>
        <p:nvSpPr>
          <p:cNvPr id="8" name="Picture Placeholder 7">
            <a:extLst>
              <a:ext uri="{FF2B5EF4-FFF2-40B4-BE49-F238E27FC236}">
                <a16:creationId xmlns:a16="http://schemas.microsoft.com/office/drawing/2014/main" id="{0A1CAFC3-176E-0DAD-ACB1-AD56FA16962A}"/>
              </a:ext>
            </a:extLst>
          </p:cNvPr>
          <p:cNvSpPr>
            <a:spLocks noGrp="1"/>
          </p:cNvSpPr>
          <p:nvPr>
            <p:ph type="pic" sz="quarter" idx="19"/>
          </p:nvPr>
        </p:nvSpPr>
        <p:spPr>
          <a:xfrm>
            <a:off x="360363" y="2317750"/>
            <a:ext cx="11483637" cy="2060575"/>
          </a:xfrm>
        </p:spPr>
        <p:txBody>
          <a:bodyPr/>
          <a:lstStyle/>
          <a:p>
            <a:r>
              <a:rPr lang="en-US"/>
              <a:t>Click icon to add picture</a:t>
            </a:r>
            <a:endParaRPr lang="en-AU"/>
          </a:p>
        </p:txBody>
      </p:sp>
      <p:sp>
        <p:nvSpPr>
          <p:cNvPr id="10" name="Text Placeholder 9">
            <a:extLst>
              <a:ext uri="{FF2B5EF4-FFF2-40B4-BE49-F238E27FC236}">
                <a16:creationId xmlns:a16="http://schemas.microsoft.com/office/drawing/2014/main" id="{3C17158F-8305-9FAD-5D27-F260E3A45E51}"/>
              </a:ext>
            </a:extLst>
          </p:cNvPr>
          <p:cNvSpPr>
            <a:spLocks noGrp="1"/>
          </p:cNvSpPr>
          <p:nvPr>
            <p:ph type="body" sz="quarter" idx="20"/>
          </p:nvPr>
        </p:nvSpPr>
        <p:spPr>
          <a:xfrm>
            <a:off x="360363" y="4579938"/>
            <a:ext cx="11483975" cy="1743075"/>
          </a:xfrm>
        </p:spPr>
        <p:txBody>
          <a:bodyPr/>
          <a:lstStyle>
            <a:lvl1pPr>
              <a:spcAft>
                <a:spcPts val="1200"/>
              </a:spcAft>
              <a:defRPr sz="1800"/>
            </a:lvl1pPr>
            <a:lvl2pPr>
              <a:spcAft>
                <a:spcPts val="1200"/>
              </a:spcAft>
              <a:defRPr sz="1800"/>
            </a:lvl2pPr>
            <a:lvl3pPr>
              <a:spcAft>
                <a:spcPts val="1200"/>
              </a:spcAft>
              <a:defRPr sz="1800"/>
            </a:lvl3pPr>
            <a:lvl4pPr>
              <a:spcAft>
                <a:spcPts val="1200"/>
              </a:spcAft>
              <a:defRPr sz="1800"/>
            </a:lvl4pPr>
            <a:lvl5pPr>
              <a:spcAft>
                <a:spcPts val="1200"/>
              </a:spcAf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409385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4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401299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935043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Arial" panose="020B0604020202020204" pitchFamily="34" charset="0"/>
                <a:cs typeface="Arial" panose="020B0604020202020204" pitchFamily="34" charset="0"/>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3872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cs typeface="Arial" panose="020B0604020202020204" pitchFamily="34" charset="0"/>
              </a:defRPr>
            </a:lvl1pPr>
          </a:lstStyle>
          <a:p>
            <a:pPr>
              <a:lnSpc>
                <a:spcPct val="100000"/>
              </a:lnSpc>
            </a:pPr>
            <a:r>
              <a:rPr lang="en-AU"/>
              <a:t>Lesson title</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86467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688316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59999" y="360000"/>
            <a:ext cx="11483999"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3998"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7347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Divider 1">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b="0" i="0">
                <a:solidFill>
                  <a:schemeClr val="bg1"/>
                </a:solidFill>
                <a:latin typeface="Arial" panose="020B0604020202020204" pitchFamily="34" charset="0"/>
              </a:defRPr>
            </a:lvl1pPr>
          </a:lstStyle>
          <a:p>
            <a:r>
              <a:rPr lang="en-AU"/>
              <a:t>NSW Department of Education</a:t>
            </a:r>
          </a:p>
          <a:p>
            <a:endParaRPr lang="en-AU"/>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b="0" i="0">
                <a:solidFill>
                  <a:schemeClr val="bg1"/>
                </a:solidFill>
                <a:latin typeface="Arial" panose="020B0604020202020204" pitchFamily="34" charset="0"/>
              </a:defRPr>
            </a:lvl1pPr>
          </a:lstStyle>
          <a:p>
            <a:pPr>
              <a:lnSpc>
                <a:spcPct val="100000"/>
              </a:lnSpc>
            </a:pPr>
            <a:r>
              <a:rPr lang="en-AU"/>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b="0" i="0">
                <a:solidFill>
                  <a:schemeClr val="accent4"/>
                </a:solidFill>
                <a:latin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b="0" i="0">
              <a:latin typeface="Arial" panose="020B0604020202020204" pitchFamily="34" charset="0"/>
            </a:endParaRPr>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3784825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ntent highlight blu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b="0" i="0">
                <a:solidFill>
                  <a:schemeClr val="accent1"/>
                </a:solidFill>
                <a:latin typeface="Arial" panose="020B0604020202020204" pitchFamily="34" charset="0"/>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0" i="0">
              <a:latin typeface="Arial" panose="020B0604020202020204" pitchFamily="34" charset="0"/>
            </a:endParaRPr>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b="0" i="0">
                <a:solidFill>
                  <a:schemeClr val="accent2"/>
                </a:solidFill>
                <a:latin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7367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with callou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b="0" i="0">
                <a:solidFill>
                  <a:schemeClr val="accent2"/>
                </a:solidFill>
                <a:latin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5616000"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3" name="Rectangle: Rounded Corners 2">
            <a:extLst>
              <a:ext uri="{FF2B5EF4-FFF2-40B4-BE49-F238E27FC236}">
                <a16:creationId xmlns:a16="http://schemas.microsoft.com/office/drawing/2014/main" id="{E9F8B789-3BDD-E51F-0464-C5095105CA0B}"/>
              </a:ext>
            </a:extLst>
          </p:cNvPr>
          <p:cNvSpPr/>
          <p:nvPr userDrawn="1"/>
        </p:nvSpPr>
        <p:spPr>
          <a:xfrm>
            <a:off x="6379535" y="1583989"/>
            <a:ext cx="5452465" cy="4499997"/>
          </a:xfrm>
          <a:prstGeom prst="roundRect">
            <a:avLst>
              <a:gd name="adj" fmla="val 8003"/>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0" i="0">
              <a:solidFill>
                <a:schemeClr val="accent4"/>
              </a:solidFill>
              <a:latin typeface="Arial" panose="020B0604020202020204" pitchFamily="34" charset="0"/>
            </a:endParaRPr>
          </a:p>
        </p:txBody>
      </p:sp>
      <p:sp>
        <p:nvSpPr>
          <p:cNvPr id="6" name="Content Placeholder 2">
            <a:extLst>
              <a:ext uri="{FF2B5EF4-FFF2-40B4-BE49-F238E27FC236}">
                <a16:creationId xmlns:a16="http://schemas.microsoft.com/office/drawing/2014/main" id="{6B06FBC2-B6FD-CD3D-EFEE-C13756B43430}"/>
              </a:ext>
            </a:extLst>
          </p:cNvPr>
          <p:cNvSpPr>
            <a:spLocks noGrp="1"/>
          </p:cNvSpPr>
          <p:nvPr>
            <p:ph sz="half" idx="19" hasCustomPrompt="1"/>
          </p:nvPr>
        </p:nvSpPr>
        <p:spPr>
          <a:xfrm>
            <a:off x="6675237" y="1886738"/>
            <a:ext cx="4850456" cy="3869020"/>
          </a:xfrm>
        </p:spPr>
        <p:txBody>
          <a:bodyPr/>
          <a:lstStyle>
            <a:lvl1pPr algn="l">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1291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u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GB"/>
              <a:t>Click icon to add picture</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GB"/>
              <a:t>Click to edit Master title style</a:t>
            </a:r>
            <a:endParaRPr lang="en-AU"/>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297222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sub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7F60C7-6BE6-81EC-7790-B18CA0D38958}"/>
              </a:ext>
              <a:ext uri="{C183D7F6-B498-43B3-948B-1728B52AA6E4}">
                <adec:decorative xmlns:adec="http://schemas.microsoft.com/office/drawing/2017/decorative" val="1"/>
              </a:ext>
            </a:extLst>
          </p:cNvPr>
          <p:cNvSpPr/>
          <p:nvPr userDrawn="1"/>
        </p:nvSpPr>
        <p:spPr>
          <a:xfrm>
            <a:off x="0" y="0"/>
            <a:ext cx="12192000" cy="1616364"/>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4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976628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947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3" name="Content Placeholder 2">
            <a:extLst>
              <a:ext uri="{FF2B5EF4-FFF2-40B4-BE49-F238E27FC236}">
                <a16:creationId xmlns:a16="http://schemas.microsoft.com/office/drawing/2014/main" id="{EAC13D79-FA01-577F-AC79-E39D6DCCC806}"/>
              </a:ext>
            </a:extLst>
          </p:cNvPr>
          <p:cNvSpPr>
            <a:spLocks noGrp="1"/>
          </p:cNvSpPr>
          <p:nvPr>
            <p:ph sz="quarter" idx="19" hasCustomPrompt="1"/>
          </p:nvPr>
        </p:nvSpPr>
        <p:spPr>
          <a:xfrm>
            <a:off x="360363" y="1562471"/>
            <a:ext cx="5735637" cy="4814518"/>
          </a:xfrm>
        </p:spPr>
        <p:txBody>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F0C3D212-D9E6-5651-0336-B3898E36FBA5}"/>
              </a:ext>
            </a:extLst>
          </p:cNvPr>
          <p:cNvSpPr>
            <a:spLocks noGrp="1"/>
          </p:cNvSpPr>
          <p:nvPr>
            <p:ph type="pic" sz="quarter" idx="20"/>
          </p:nvPr>
        </p:nvSpPr>
        <p:spPr>
          <a:xfrm>
            <a:off x="6324599" y="1562470"/>
            <a:ext cx="5507038" cy="4814518"/>
          </a:xfrm>
        </p:spPr>
        <p:txBody>
          <a:bodyPr/>
          <a:lstStyle/>
          <a:p>
            <a:r>
              <a:rPr lang="en-GB"/>
              <a:t>Click icon to add picture</a:t>
            </a:r>
            <a:endParaRPr lang="en-AU"/>
          </a:p>
        </p:txBody>
      </p:sp>
    </p:spTree>
    <p:extLst>
      <p:ext uri="{BB962C8B-B14F-4D97-AF65-F5344CB8AC3E}">
        <p14:creationId xmlns:p14="http://schemas.microsoft.com/office/powerpoint/2010/main" val="428385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eature image and tex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GB"/>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50" cy="554400"/>
          </a:xfrm>
        </p:spPr>
        <p:txBody>
          <a:bodyPr/>
          <a:lstStyle>
            <a:lvl1pPr>
              <a:defRPr>
                <a:solidFill>
                  <a:schemeClr val="accent1"/>
                </a:solidFill>
              </a:defRPr>
            </a:lvl1pPr>
          </a:lstStyle>
          <a:p>
            <a:r>
              <a:rPr lang="en-US"/>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72199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4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78147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58680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6" Type="http://schemas.openxmlformats.org/officeDocument/2006/relationships/theme" Target="../theme/theme2.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GB"/>
              <a:t>Click to edit Master title style</a:t>
            </a:r>
            <a:endParaRPr lang="en-US"/>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728" r:id="rId1"/>
    <p:sldLayoutId id="2147483731" r:id="rId2"/>
    <p:sldLayoutId id="2147483747" r:id="rId3"/>
    <p:sldLayoutId id="2147483780" r:id="rId4"/>
    <p:sldLayoutId id="2147483724" r:id="rId5"/>
    <p:sldLayoutId id="2147483762" r:id="rId6"/>
    <p:sldLayoutId id="2147483723" r:id="rId7"/>
    <p:sldLayoutId id="2147483746" r:id="rId8"/>
    <p:sldLayoutId id="2147483725"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1682799125"/>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8" r:id="rId14"/>
    <p:sldLayoutId id="2147483779"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hyperlink" Target="https://unsplash.com/photos/black-cray-fish-on-rock-MMHgtOCsl1o?utm_content=creditCopyText&amp;utm_medium=referral&amp;utm_source=unsplash" TargetMode="External"/><Relationship Id="rId4" Type="http://schemas.openxmlformats.org/officeDocument/2006/relationships/hyperlink" Target="https://unsplash.com/@autumnrae02?utm_content=creditCopyText&amp;utm_medium=referral&amp;utm_source=unsplash"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xml"/><Relationship Id="rId1" Type="http://schemas.openxmlformats.org/officeDocument/2006/relationships/slideLayout" Target="../slideLayouts/slideLayout17.xml"/><Relationship Id="rId5" Type="http://schemas.openxmlformats.org/officeDocument/2006/relationships/hyperlink" Target="https://unsplash.com/photos/a-person-sitting-at-a-table-with-a-notebook-and-pen-5KPA4nFtHbU?utm_content=creditCopyText&amp;utm_medium=referral&amp;utm_source=unsplash" TargetMode="External"/><Relationship Id="rId4" Type="http://schemas.openxmlformats.org/officeDocument/2006/relationships/hyperlink" Target="https://unsplash.com/@jolinelson?utm_content=creditCopyText&amp;utm_medium=referral&amp;utm_source=unsplash"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7.xml"/><Relationship Id="rId1" Type="http://schemas.openxmlformats.org/officeDocument/2006/relationships/slideLayout" Target="../slideLayouts/slideLayout8.xml"/><Relationship Id="rId5" Type="http://schemas.openxmlformats.org/officeDocument/2006/relationships/hyperlink" Target="https://unsplash.com/photos/two-bullet-surveillance-cameras-attached-on-wall-yekGLpc3vro?utm_content=creditCopyText&amp;utm_medium=referral&amp;utm_source=unsplash" TargetMode="External"/><Relationship Id="rId4" Type="http://schemas.openxmlformats.org/officeDocument/2006/relationships/hyperlink" Target="https://unsplash.com/@scottwebb?utm_content=creditCopyText&amp;utm_medium=referral&amp;utm_source=unsplash"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8" Type="http://schemas.openxmlformats.org/officeDocument/2006/relationships/hyperlink" Target="https://www.researchgate.net/publication/323964092_Classroom_assessment_and_pedagogy" TargetMode="External"/><Relationship Id="rId3" Type="http://schemas.openxmlformats.org/officeDocument/2006/relationships/hyperlink" Target="https://educationstandards.nsw.edu.au/wps/portal/nesa/mini-footer/copyright" TargetMode="External"/><Relationship Id="rId7" Type="http://schemas.openxmlformats.org/officeDocument/2006/relationships/hyperlink" Target="https://www.edresearch.edu.au/summaries-explainers/explainers/explicit-instruction" TargetMode="External"/><Relationship Id="rId2" Type="http://schemas.openxmlformats.org/officeDocument/2006/relationships/notesSlide" Target="../notesSlides/notesSlide31.xml"/><Relationship Id="rId1" Type="http://schemas.openxmlformats.org/officeDocument/2006/relationships/slideLayout" Target="../slideLayouts/slideLayout19.xml"/><Relationship Id="rId6" Type="http://schemas.openxmlformats.org/officeDocument/2006/relationships/hyperlink" Target="https://www.edresearch.edu.au/guides-resources/practice-guides/explain-learning-objectives" TargetMode="External"/><Relationship Id="rId5" Type="http://schemas.openxmlformats.org/officeDocument/2006/relationships/hyperlink" Target="https://curriculum.nsw.edu.au/" TargetMode="External"/><Relationship Id="rId4" Type="http://schemas.openxmlformats.org/officeDocument/2006/relationships/hyperlink" Target="https://educationstandards.nsw.edu.au/wps/portal/nesa/home" TargetMode="External"/><Relationship Id="rId9" Type="http://schemas.openxmlformats.org/officeDocument/2006/relationships/hyperlink" Target="https://education.nsw.gov.au/about-us/education-data-and-research/cese/publications/literature-reviews/cognitive-load-theory"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gutenberg.net.au/ebooks03/0300011h.html#part47" TargetMode="External"/><Relationship Id="rId13" Type="http://schemas.openxmlformats.org/officeDocument/2006/relationships/hyperlink" Target="https://app.education.nsw.gov.au/digital-learning-selector/LearningActivity/Browser?cache_id=f77b0" TargetMode="External"/><Relationship Id="rId3" Type="http://schemas.openxmlformats.org/officeDocument/2006/relationships/hyperlink" Target="https://educationstandards.nsw.edu.au/wps/portal/nesa/mini-footer/copyright" TargetMode="External"/><Relationship Id="rId7" Type="http://schemas.openxmlformats.org/officeDocument/2006/relationships/hyperlink" Target="https://educationstandards.nsw.edu.au/wps/portal/nesa/k-10/diversity-in-learning/special-education/collaborative-curriculum-planning" TargetMode="External"/><Relationship Id="rId12" Type="http://schemas.openxmlformats.org/officeDocument/2006/relationships/hyperlink" Target="https://education.nsw.gov.au/about-us/education-data-and-research/cese/publications/research-reports/what-works-best-2020-update/explicit-teaching-driving-learning-and-engagement" TargetMode="External"/><Relationship Id="rId2" Type="http://schemas.openxmlformats.org/officeDocument/2006/relationships/notesSlide" Target="../notesSlides/notesSlide32.xml"/><Relationship Id="rId1" Type="http://schemas.openxmlformats.org/officeDocument/2006/relationships/slideLayout" Target="../slideLayouts/slideLayout19.xml"/><Relationship Id="rId6" Type="http://schemas.openxmlformats.org/officeDocument/2006/relationships/hyperlink" Target="https://unsplash.com/photos/a-person-sitting-at-a-table-with-a-notebook-and-pen-5KPA4nFtHbU" TargetMode="External"/><Relationship Id="rId11" Type="http://schemas.openxmlformats.org/officeDocument/2006/relationships/hyperlink" Target="https://education.nsw.gov.au/teaching-and-learning/curriculum/explicit-teaching/explicit-teaching-strategies" TargetMode="External"/><Relationship Id="rId5" Type="http://schemas.openxmlformats.org/officeDocument/2006/relationships/hyperlink" Target="https://curriculum.nsw.edu.au/" TargetMode="External"/><Relationship Id="rId15" Type="http://schemas.openxmlformats.org/officeDocument/2006/relationships/hyperlink" Target="https://www.ascd.org/el/articles/the-right-questions-the-right-way" TargetMode="External"/><Relationship Id="rId10" Type="http://schemas.openxmlformats.org/officeDocument/2006/relationships/hyperlink" Target="https://gutenberg.net.au/ebooks01/0100021h.html" TargetMode="External"/><Relationship Id="rId4" Type="http://schemas.openxmlformats.org/officeDocument/2006/relationships/hyperlink" Target="https://educationstandards.nsw.edu.au/wps/portal/nesa/home" TargetMode="External"/><Relationship Id="rId9" Type="http://schemas.openxmlformats.org/officeDocument/2006/relationships/hyperlink" Target="https://smartcopying.edu.au/guidelines/copyright-basics/how-long-does-copyright-last/" TargetMode="External"/><Relationship Id="rId14" Type="http://schemas.openxmlformats.org/officeDocument/2006/relationships/hyperlink" Target="https://unsplash.com/photos/two-bullet-surveillance-cameras-attached-on-wall-yekGLpc3vro"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998069-8808-F7B7-147A-0D45AF051C4E}"/>
              </a:ext>
            </a:extLst>
          </p:cNvPr>
          <p:cNvSpPr>
            <a:spLocks noGrp="1"/>
          </p:cNvSpPr>
          <p:nvPr>
            <p:ph type="title"/>
          </p:nvPr>
        </p:nvSpPr>
        <p:spPr/>
        <p:txBody>
          <a:bodyPr/>
          <a:lstStyle/>
          <a:p>
            <a:r>
              <a:rPr lang="en-AU" dirty="0">
                <a:latin typeface="+mj-lt"/>
              </a:rPr>
              <a:t>Instructions for use</a:t>
            </a:r>
          </a:p>
        </p:txBody>
      </p:sp>
      <p:sp>
        <p:nvSpPr>
          <p:cNvPr id="7" name="Picture Placeholder 6">
            <a:extLst>
              <a:ext uri="{FF2B5EF4-FFF2-40B4-BE49-F238E27FC236}">
                <a16:creationId xmlns:a16="http://schemas.microsoft.com/office/drawing/2014/main" id="{41E659CE-3503-CAAB-868D-643BC7328B29}"/>
              </a:ext>
            </a:extLst>
          </p:cNvPr>
          <p:cNvSpPr>
            <a:spLocks noGrp="1"/>
          </p:cNvSpPr>
          <p:nvPr>
            <p:ph type="pic" sz="quarter" idx="13"/>
          </p:nvPr>
        </p:nvSpPr>
        <p:spPr>
          <a:xfrm>
            <a:off x="354000" y="1931625"/>
            <a:ext cx="11483999" cy="4498641"/>
          </a:xfrm>
        </p:spPr>
        <p:txBody>
          <a:bodyPr/>
          <a:lstStyle/>
          <a:p>
            <a:pPr marL="342900" indent="-342900">
              <a:lnSpc>
                <a:spcPct val="150000"/>
              </a:lnSpc>
              <a:buFont typeface="Arial"/>
              <a:buChar char="•"/>
            </a:pPr>
            <a:r>
              <a:rPr lang="en-AU" sz="1800" dirty="0">
                <a:latin typeface="+mn-lt"/>
                <a:ea typeface="+mn-lt"/>
                <a:cs typeface="+mn-lt"/>
              </a:rPr>
              <a:t>This resource is not a teaching and learning program. It should be used in conjunction with (English Extension Year 11 – Texts, culture and value).</a:t>
            </a:r>
            <a:endParaRPr lang="en-AU" sz="1800" dirty="0">
              <a:solidFill>
                <a:srgbClr val="22272B"/>
              </a:solidFill>
              <a:latin typeface="+mn-lt"/>
            </a:endParaRPr>
          </a:p>
          <a:p>
            <a:pPr marL="342900" indent="-342900">
              <a:lnSpc>
                <a:spcPct val="150000"/>
              </a:lnSpc>
              <a:buFont typeface="Arial"/>
              <a:buChar char="•"/>
            </a:pPr>
            <a:r>
              <a:rPr lang="en-AU" sz="1800" dirty="0">
                <a:solidFill>
                  <a:srgbClr val="22272B"/>
                </a:solidFill>
                <a:latin typeface="+mn-lt"/>
              </a:rPr>
              <a:t>Classroom teachers are encouraged to </a:t>
            </a:r>
            <a:r>
              <a:rPr lang="en-AU" sz="1800" b="1" dirty="0">
                <a:solidFill>
                  <a:srgbClr val="22272B"/>
                </a:solidFill>
                <a:latin typeface="+mn-lt"/>
              </a:rPr>
              <a:t>add and adapt</a:t>
            </a:r>
            <a:r>
              <a:rPr lang="en-AU" sz="1800" dirty="0">
                <a:solidFill>
                  <a:srgbClr val="22272B"/>
                </a:solidFill>
                <a:latin typeface="+mn-lt"/>
              </a:rPr>
              <a:t> slides as required to meet the needs of their students.</a:t>
            </a:r>
          </a:p>
          <a:p>
            <a:pPr marL="342900" indent="-342900">
              <a:lnSpc>
                <a:spcPct val="150000"/>
              </a:lnSpc>
              <a:buFont typeface="Arial"/>
              <a:buChar char="•"/>
            </a:pPr>
            <a:r>
              <a:rPr lang="en-AU" sz="1800" dirty="0">
                <a:solidFill>
                  <a:srgbClr val="22272B"/>
                </a:solidFill>
                <a:latin typeface="+mn-lt"/>
              </a:rPr>
              <a:t>Save a copy of the file to make changes to the slide deck. Go to </a:t>
            </a:r>
            <a:r>
              <a:rPr lang="en-AU" sz="1800" b="1" dirty="0">
                <a:solidFill>
                  <a:srgbClr val="22272B"/>
                </a:solidFill>
                <a:latin typeface="+mn-lt"/>
              </a:rPr>
              <a:t>File &gt; Download a Copy </a:t>
            </a:r>
            <a:r>
              <a:rPr lang="en-AU" sz="1800" dirty="0">
                <a:solidFill>
                  <a:srgbClr val="22272B"/>
                </a:solidFill>
                <a:latin typeface="+mn-lt"/>
              </a:rPr>
              <a:t>(this downloads a copy to the computer to edit in the PowerPoint app).</a:t>
            </a:r>
          </a:p>
          <a:p>
            <a:pPr marL="342900" indent="-342900">
              <a:lnSpc>
                <a:spcPct val="150000"/>
              </a:lnSpc>
              <a:buFont typeface="Arial"/>
              <a:buChar char="•"/>
            </a:pPr>
            <a:r>
              <a:rPr lang="en-AU" sz="1800" dirty="0">
                <a:solidFill>
                  <a:srgbClr val="22272B"/>
                </a:solidFill>
                <a:latin typeface="+mn-lt"/>
              </a:rPr>
              <a:t>To convert the PowerPoint to Google Slides:</a:t>
            </a:r>
          </a:p>
          <a:p>
            <a:pPr marL="913765" lvl="1" indent="-457200">
              <a:lnSpc>
                <a:spcPct val="150000"/>
              </a:lnSpc>
              <a:buFont typeface="+mj-lt"/>
              <a:buAutoNum type="arabicPeriod"/>
            </a:pPr>
            <a:r>
              <a:rPr lang="en-AU" dirty="0">
                <a:solidFill>
                  <a:srgbClr val="22272B"/>
                </a:solidFill>
                <a:latin typeface="+mn-lt"/>
              </a:rPr>
              <a:t>Upload the file into Google Drive and open it.</a:t>
            </a:r>
          </a:p>
          <a:p>
            <a:pPr marL="913765" lvl="1" indent="-457200">
              <a:lnSpc>
                <a:spcPct val="150000"/>
              </a:lnSpc>
              <a:buFont typeface="+mj-lt"/>
              <a:buAutoNum type="arabicPeriod"/>
            </a:pPr>
            <a:r>
              <a:rPr lang="en-AU" dirty="0">
                <a:solidFill>
                  <a:srgbClr val="22272B"/>
                </a:solidFill>
                <a:latin typeface="+mn-lt"/>
              </a:rPr>
              <a:t>Go to </a:t>
            </a:r>
            <a:r>
              <a:rPr lang="en-AU" b="1" dirty="0">
                <a:solidFill>
                  <a:srgbClr val="22272B"/>
                </a:solidFill>
                <a:latin typeface="+mn-lt"/>
              </a:rPr>
              <a:t>File &gt; Save as Google Slides</a:t>
            </a:r>
            <a:r>
              <a:rPr lang="en-AU" dirty="0">
                <a:solidFill>
                  <a:srgbClr val="22272B"/>
                </a:solidFill>
                <a:latin typeface="+mn-lt"/>
              </a:rPr>
              <a:t>.</a:t>
            </a:r>
          </a:p>
          <a:p>
            <a:pPr marL="456565" lvl="1">
              <a:lnSpc>
                <a:spcPct val="150000"/>
              </a:lnSpc>
            </a:pPr>
            <a:r>
              <a:rPr lang="en-AU" dirty="0">
                <a:solidFill>
                  <a:srgbClr val="22272B"/>
                </a:solidFill>
                <a:latin typeface="+mn-lt"/>
              </a:rPr>
              <a:t>(Note – conversion may cause formatting changes in the slides.)</a:t>
            </a:r>
          </a:p>
        </p:txBody>
      </p:sp>
      <p:sp>
        <p:nvSpPr>
          <p:cNvPr id="2" name="Slide Number Placeholder 1">
            <a:extLst>
              <a:ext uri="{FF2B5EF4-FFF2-40B4-BE49-F238E27FC236}">
                <a16:creationId xmlns:a16="http://schemas.microsoft.com/office/drawing/2014/main" id="{CD087911-6789-4356-F538-4C4ABF1219E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a:t>
            </a:fld>
            <a:endParaRPr lang="en-AU" dirty="0"/>
          </a:p>
        </p:txBody>
      </p:sp>
    </p:spTree>
    <p:extLst>
      <p:ext uri="{BB962C8B-B14F-4D97-AF65-F5344CB8AC3E}">
        <p14:creationId xmlns:p14="http://schemas.microsoft.com/office/powerpoint/2010/main" val="397706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43208B-6BF2-C65E-D4AF-ECD978662E75}"/>
              </a:ext>
            </a:extLst>
          </p:cNvPr>
          <p:cNvSpPr>
            <a:spLocks noGrp="1"/>
          </p:cNvSpPr>
          <p:nvPr>
            <p:ph type="title"/>
          </p:nvPr>
        </p:nvSpPr>
        <p:spPr/>
        <p:txBody>
          <a:bodyPr/>
          <a:lstStyle/>
          <a:p>
            <a:r>
              <a:rPr lang="en-AU">
                <a:latin typeface="+mj-lt"/>
              </a:rPr>
              <a:t>Spider map – important events in </a:t>
            </a:r>
            <a:r>
              <a:rPr lang="en-AU" i="1">
                <a:latin typeface="+mj-lt"/>
              </a:rPr>
              <a:t>Nineteen Eighty-Four</a:t>
            </a:r>
            <a:endParaRPr lang="en-AU">
              <a:latin typeface="+mj-lt"/>
            </a:endParaRPr>
          </a:p>
        </p:txBody>
      </p:sp>
      <p:grpSp>
        <p:nvGrpSpPr>
          <p:cNvPr id="7" name="Group 6">
            <a:extLst>
              <a:ext uri="{FF2B5EF4-FFF2-40B4-BE49-F238E27FC236}">
                <a16:creationId xmlns:a16="http://schemas.microsoft.com/office/drawing/2014/main" id="{E449C01A-0976-1968-CB91-2539CC834B7B}"/>
              </a:ext>
              <a:ext uri="{C183D7F6-B498-43B3-948B-1728B52AA6E4}">
                <adec:decorative xmlns:adec="http://schemas.microsoft.com/office/drawing/2017/decorative" val="1"/>
              </a:ext>
            </a:extLst>
          </p:cNvPr>
          <p:cNvGrpSpPr/>
          <p:nvPr/>
        </p:nvGrpSpPr>
        <p:grpSpPr>
          <a:xfrm>
            <a:off x="3501647" y="1814850"/>
            <a:ext cx="5188666" cy="3570433"/>
            <a:chOff x="3501647" y="1814850"/>
            <a:chExt cx="5188666" cy="3570433"/>
          </a:xfrm>
        </p:grpSpPr>
        <p:cxnSp>
          <p:nvCxnSpPr>
            <p:cNvPr id="6" name="Google Shape;125;p17">
              <a:extLst>
                <a:ext uri="{FF2B5EF4-FFF2-40B4-BE49-F238E27FC236}">
                  <a16:creationId xmlns:a16="http://schemas.microsoft.com/office/drawing/2014/main" id="{3E705808-C767-CFA5-5BCC-DD7546162A49}"/>
                </a:ext>
                <a:ext uri="{C183D7F6-B498-43B3-948B-1728B52AA6E4}">
                  <adec:decorative xmlns:adec="http://schemas.microsoft.com/office/drawing/2017/decorative" val="1"/>
                </a:ext>
              </a:extLst>
            </p:cNvPr>
            <p:cNvCxnSpPr/>
            <p:nvPr/>
          </p:nvCxnSpPr>
          <p:spPr>
            <a:xfrm>
              <a:off x="3501647" y="3588700"/>
              <a:ext cx="1674541" cy="0"/>
            </a:xfrm>
            <a:prstGeom prst="straightConnector1">
              <a:avLst/>
            </a:prstGeom>
            <a:noFill/>
            <a:ln w="19050" cap="flat" cmpd="sng">
              <a:solidFill>
                <a:srgbClr val="007A8A"/>
              </a:solidFill>
              <a:prstDash val="solid"/>
              <a:round/>
              <a:headEnd type="none" w="med" len="med"/>
              <a:tailEnd type="none" w="med" len="med"/>
            </a:ln>
          </p:spPr>
        </p:cxnSp>
        <p:cxnSp>
          <p:nvCxnSpPr>
            <p:cNvPr id="33" name="Google Shape;126;p17">
              <a:extLst>
                <a:ext uri="{FF2B5EF4-FFF2-40B4-BE49-F238E27FC236}">
                  <a16:creationId xmlns:a16="http://schemas.microsoft.com/office/drawing/2014/main" id="{4D593D99-85C5-3753-C35F-70804D33E897}"/>
                </a:ext>
                <a:ext uri="{C183D7F6-B498-43B3-948B-1728B52AA6E4}">
                  <adec:decorative xmlns:adec="http://schemas.microsoft.com/office/drawing/2017/decorative" val="1"/>
                </a:ext>
              </a:extLst>
            </p:cNvPr>
            <p:cNvCxnSpPr/>
            <p:nvPr/>
          </p:nvCxnSpPr>
          <p:spPr>
            <a:xfrm rot="10800000" flipH="1">
              <a:off x="7016136" y="3588822"/>
              <a:ext cx="1674177" cy="9471"/>
            </a:xfrm>
            <a:prstGeom prst="straightConnector1">
              <a:avLst/>
            </a:prstGeom>
            <a:noFill/>
            <a:ln w="19050" cap="flat" cmpd="sng">
              <a:solidFill>
                <a:srgbClr val="007A8A"/>
              </a:solidFill>
              <a:prstDash val="solid"/>
              <a:round/>
              <a:headEnd type="none" w="med" len="med"/>
              <a:tailEnd type="none" w="med" len="med"/>
            </a:ln>
          </p:spPr>
        </p:cxnSp>
        <p:cxnSp>
          <p:nvCxnSpPr>
            <p:cNvPr id="34" name="Google Shape;127;p17">
              <a:extLst>
                <a:ext uri="{FF2B5EF4-FFF2-40B4-BE49-F238E27FC236}">
                  <a16:creationId xmlns:a16="http://schemas.microsoft.com/office/drawing/2014/main" id="{6241178A-8250-2EB4-990C-5E5C190B57EF}"/>
                </a:ext>
                <a:ext uri="{C183D7F6-B498-43B3-948B-1728B52AA6E4}">
                  <adec:decorative xmlns:adec="http://schemas.microsoft.com/office/drawing/2017/decorative" val="1"/>
                </a:ext>
              </a:extLst>
            </p:cNvPr>
            <p:cNvCxnSpPr>
              <a:cxnSpLocks/>
              <a:stCxn id="4" idx="4"/>
            </p:cNvCxnSpPr>
            <p:nvPr/>
          </p:nvCxnSpPr>
          <p:spPr>
            <a:xfrm flipH="1">
              <a:off x="6020750" y="4540037"/>
              <a:ext cx="85782" cy="845246"/>
            </a:xfrm>
            <a:prstGeom prst="straightConnector1">
              <a:avLst/>
            </a:prstGeom>
            <a:noFill/>
            <a:ln w="19050" cap="flat" cmpd="sng">
              <a:solidFill>
                <a:srgbClr val="007A8A"/>
              </a:solidFill>
              <a:prstDash val="solid"/>
              <a:round/>
              <a:headEnd type="none" w="med" len="med"/>
              <a:tailEnd type="none" w="med" len="med"/>
            </a:ln>
          </p:spPr>
        </p:cxnSp>
        <p:cxnSp>
          <p:nvCxnSpPr>
            <p:cNvPr id="35" name="Google Shape;128;p17">
              <a:extLst>
                <a:ext uri="{FF2B5EF4-FFF2-40B4-BE49-F238E27FC236}">
                  <a16:creationId xmlns:a16="http://schemas.microsoft.com/office/drawing/2014/main" id="{F5AEAD7C-EBDE-0F6D-747A-69E22D2A29DE}"/>
                </a:ext>
                <a:ext uri="{C183D7F6-B498-43B3-948B-1728B52AA6E4}">
                  <adec:decorative xmlns:adec="http://schemas.microsoft.com/office/drawing/2017/decorative" val="1"/>
                </a:ext>
              </a:extLst>
            </p:cNvPr>
            <p:cNvCxnSpPr>
              <a:cxnSpLocks/>
              <a:stCxn id="4" idx="0"/>
              <a:endCxn id="42" idx="4"/>
            </p:cNvCxnSpPr>
            <p:nvPr/>
          </p:nvCxnSpPr>
          <p:spPr>
            <a:xfrm flipH="1" flipV="1">
              <a:off x="6076729" y="1814850"/>
              <a:ext cx="29803" cy="1026384"/>
            </a:xfrm>
            <a:prstGeom prst="straightConnector1">
              <a:avLst/>
            </a:prstGeom>
            <a:noFill/>
            <a:ln w="19050" cap="flat" cmpd="sng">
              <a:solidFill>
                <a:srgbClr val="007A8A"/>
              </a:solidFill>
              <a:prstDash val="solid"/>
              <a:round/>
              <a:headEnd type="none" w="med" len="med"/>
              <a:tailEnd type="none" w="med" len="med"/>
            </a:ln>
          </p:spPr>
        </p:cxnSp>
        <p:cxnSp>
          <p:nvCxnSpPr>
            <p:cNvPr id="36" name="Google Shape;130;p17">
              <a:extLst>
                <a:ext uri="{FF2B5EF4-FFF2-40B4-BE49-F238E27FC236}">
                  <a16:creationId xmlns:a16="http://schemas.microsoft.com/office/drawing/2014/main" id="{785A2CF1-95F1-A338-3D65-77D8DE66BE5A}"/>
                </a:ext>
                <a:ext uri="{C183D7F6-B498-43B3-948B-1728B52AA6E4}">
                  <adec:decorative xmlns:adec="http://schemas.microsoft.com/office/drawing/2017/decorative" val="1"/>
                </a:ext>
              </a:extLst>
            </p:cNvPr>
            <p:cNvCxnSpPr>
              <a:endCxn id="46" idx="7"/>
            </p:cNvCxnSpPr>
            <p:nvPr/>
          </p:nvCxnSpPr>
          <p:spPr>
            <a:xfrm flipH="1">
              <a:off x="4063742" y="4117156"/>
              <a:ext cx="1363820" cy="595579"/>
            </a:xfrm>
            <a:prstGeom prst="straightConnector1">
              <a:avLst/>
            </a:prstGeom>
            <a:noFill/>
            <a:ln w="19050" cap="flat" cmpd="sng">
              <a:solidFill>
                <a:srgbClr val="007A8A"/>
              </a:solidFill>
              <a:prstDash val="solid"/>
              <a:round/>
              <a:headEnd type="none" w="med" len="med"/>
              <a:tailEnd type="none" w="med" len="med"/>
            </a:ln>
          </p:spPr>
        </p:cxnSp>
        <p:cxnSp>
          <p:nvCxnSpPr>
            <p:cNvPr id="37" name="Google Shape;132;p17">
              <a:extLst>
                <a:ext uri="{FF2B5EF4-FFF2-40B4-BE49-F238E27FC236}">
                  <a16:creationId xmlns:a16="http://schemas.microsoft.com/office/drawing/2014/main" id="{66A531BB-70E7-53AD-650E-EC53ED879874}"/>
                </a:ext>
                <a:ext uri="{C183D7F6-B498-43B3-948B-1728B52AA6E4}">
                  <adec:decorative xmlns:adec="http://schemas.microsoft.com/office/drawing/2017/decorative" val="1"/>
                </a:ext>
              </a:extLst>
            </p:cNvPr>
            <p:cNvCxnSpPr>
              <a:cxnSpLocks/>
              <a:stCxn id="4" idx="1"/>
              <a:endCxn id="40" idx="5"/>
            </p:cNvCxnSpPr>
            <p:nvPr/>
          </p:nvCxnSpPr>
          <p:spPr>
            <a:xfrm flipH="1" flipV="1">
              <a:off x="4135745" y="2477995"/>
              <a:ext cx="1259620" cy="612023"/>
            </a:xfrm>
            <a:prstGeom prst="straightConnector1">
              <a:avLst/>
            </a:prstGeom>
            <a:noFill/>
            <a:ln w="19050" cap="flat" cmpd="sng">
              <a:solidFill>
                <a:srgbClr val="007A8A"/>
              </a:solidFill>
              <a:prstDash val="solid"/>
              <a:round/>
              <a:headEnd type="none" w="med" len="med"/>
              <a:tailEnd type="none" w="med" len="med"/>
            </a:ln>
          </p:spPr>
        </p:cxnSp>
        <p:cxnSp>
          <p:nvCxnSpPr>
            <p:cNvPr id="38" name="Google Shape;134;p17">
              <a:extLst>
                <a:ext uri="{FF2B5EF4-FFF2-40B4-BE49-F238E27FC236}">
                  <a16:creationId xmlns:a16="http://schemas.microsoft.com/office/drawing/2014/main" id="{BB967329-4667-DDED-F05E-5823A1F34685}"/>
                </a:ext>
                <a:ext uri="{C183D7F6-B498-43B3-948B-1728B52AA6E4}">
                  <adec:decorative xmlns:adec="http://schemas.microsoft.com/office/drawing/2017/decorative" val="1"/>
                </a:ext>
              </a:extLst>
            </p:cNvPr>
            <p:cNvCxnSpPr>
              <a:endCxn id="47" idx="1"/>
            </p:cNvCxnSpPr>
            <p:nvPr/>
          </p:nvCxnSpPr>
          <p:spPr>
            <a:xfrm>
              <a:off x="6764984" y="4105838"/>
              <a:ext cx="1385676" cy="772977"/>
            </a:xfrm>
            <a:prstGeom prst="straightConnector1">
              <a:avLst/>
            </a:prstGeom>
            <a:noFill/>
            <a:ln w="19050" cap="flat" cmpd="sng">
              <a:solidFill>
                <a:srgbClr val="007A8A"/>
              </a:solidFill>
              <a:prstDash val="solid"/>
              <a:round/>
              <a:headEnd type="none" w="med" len="med"/>
              <a:tailEnd type="none" w="med" len="med"/>
            </a:ln>
          </p:spPr>
        </p:cxnSp>
        <p:cxnSp>
          <p:nvCxnSpPr>
            <p:cNvPr id="39" name="Google Shape;136;p17">
              <a:extLst>
                <a:ext uri="{FF2B5EF4-FFF2-40B4-BE49-F238E27FC236}">
                  <a16:creationId xmlns:a16="http://schemas.microsoft.com/office/drawing/2014/main" id="{C6252BA3-DB91-FDA2-FA30-142CEADB096E}"/>
                </a:ext>
                <a:ext uri="{C183D7F6-B498-43B3-948B-1728B52AA6E4}">
                  <adec:decorative xmlns:adec="http://schemas.microsoft.com/office/drawing/2017/decorative" val="1"/>
                </a:ext>
              </a:extLst>
            </p:cNvPr>
            <p:cNvCxnSpPr>
              <a:endCxn id="43" idx="3"/>
            </p:cNvCxnSpPr>
            <p:nvPr/>
          </p:nvCxnSpPr>
          <p:spPr>
            <a:xfrm rot="10800000" flipH="1">
              <a:off x="6807967" y="2423263"/>
              <a:ext cx="1342693" cy="704495"/>
            </a:xfrm>
            <a:prstGeom prst="straightConnector1">
              <a:avLst/>
            </a:prstGeom>
            <a:noFill/>
            <a:ln w="19050" cap="flat" cmpd="sng">
              <a:solidFill>
                <a:srgbClr val="007A8A"/>
              </a:solidFill>
              <a:prstDash val="solid"/>
              <a:round/>
              <a:headEnd type="none" w="med" len="med"/>
              <a:tailEnd type="none" w="med" len="med"/>
            </a:ln>
          </p:spPr>
        </p:cxnSp>
      </p:grpSp>
      <p:sp>
        <p:nvSpPr>
          <p:cNvPr id="4" name="Google Shape;124;p17">
            <a:extLst>
              <a:ext uri="{FF2B5EF4-FFF2-40B4-BE49-F238E27FC236}">
                <a16:creationId xmlns:a16="http://schemas.microsoft.com/office/drawing/2014/main" id="{B2F3C6A1-3F2E-1BE6-7182-F224BC265587}"/>
              </a:ext>
              <a:ext uri="{C183D7F6-B498-43B3-948B-1728B52AA6E4}">
                <adec:decorative xmlns:adec="http://schemas.microsoft.com/office/drawing/2017/decorative" val="0"/>
              </a:ext>
            </a:extLst>
          </p:cNvPr>
          <p:cNvSpPr/>
          <p:nvPr/>
        </p:nvSpPr>
        <p:spPr>
          <a:xfrm>
            <a:off x="5100790" y="2841234"/>
            <a:ext cx="2011484" cy="1698803"/>
          </a:xfrm>
          <a:prstGeom prst="ellipse">
            <a:avLst/>
          </a:prstGeom>
          <a:solidFill>
            <a:schemeClr val="bg1"/>
          </a:solidFill>
          <a:ln w="38100" cap="flat" cmpd="sng">
            <a:solidFill>
              <a:schemeClr val="tx1"/>
            </a:solidFill>
            <a:prstDash val="solid"/>
            <a:miter lim="800000"/>
            <a:headEnd type="none" w="sm" len="sm"/>
            <a:tailEnd type="none" w="sm" len="sm"/>
          </a:ln>
        </p:spPr>
        <p:txBody>
          <a:bodyPr spcFirstLastPara="1" wrap="square" lIns="0" tIns="0" rIns="0" bIns="0" anchor="ctr" anchorCtr="0">
            <a:noAutofit/>
          </a:bodyPr>
          <a:lstStyle/>
          <a:p>
            <a:pPr algn="ctr">
              <a:buClr>
                <a:srgbClr val="000000"/>
              </a:buClr>
            </a:pPr>
            <a:r>
              <a:rPr lang="en-AU" sz="1800" b="1">
                <a:latin typeface="+mj-lt"/>
                <a:cs typeface="Arial" panose="020B0604020202020204" pitchFamily="34" charset="0"/>
                <a:sym typeface="Montserrat"/>
              </a:rPr>
              <a:t>Important events in </a:t>
            </a:r>
            <a:r>
              <a:rPr lang="en-AU" sz="1800" b="1" i="1">
                <a:latin typeface="+mj-lt"/>
                <a:cs typeface="Arial" panose="020B0604020202020204" pitchFamily="34" charset="0"/>
                <a:sym typeface="Montserrat"/>
              </a:rPr>
              <a:t>Nineteen Eighty-Four</a:t>
            </a:r>
            <a:endParaRPr lang="en-AU" sz="1800" b="1">
              <a:latin typeface="+mj-lt"/>
              <a:cs typeface="Arial" panose="020B0604020202020204" pitchFamily="34" charset="0"/>
              <a:sym typeface="Montserrat"/>
            </a:endParaRPr>
          </a:p>
        </p:txBody>
      </p:sp>
      <p:sp>
        <p:nvSpPr>
          <p:cNvPr id="40" name="Google Shape;133;p17" descr="Idea bubble">
            <a:extLst>
              <a:ext uri="{FF2B5EF4-FFF2-40B4-BE49-F238E27FC236}">
                <a16:creationId xmlns:a16="http://schemas.microsoft.com/office/drawing/2014/main" id="{407D636A-5897-673F-FD31-EE27AAB7F3C7}"/>
              </a:ext>
            </a:extLst>
          </p:cNvPr>
          <p:cNvSpPr/>
          <p:nvPr/>
        </p:nvSpPr>
        <p:spPr>
          <a:xfrm>
            <a:off x="2277964" y="1615701"/>
            <a:ext cx="2176526" cy="1010240"/>
          </a:xfrm>
          <a:prstGeom prst="ellipse">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800">
                <a:solidFill>
                  <a:srgbClr val="000000"/>
                </a:solidFill>
                <a:cs typeface="Arial" panose="020B0604020202020204" pitchFamily="34" charset="0"/>
                <a:sym typeface="Montserrat Medium"/>
              </a:rPr>
              <a:t>Winston writing in </a:t>
            </a:r>
            <a:br>
              <a:rPr lang="en-AU" sz="1800">
                <a:solidFill>
                  <a:srgbClr val="000000"/>
                </a:solidFill>
                <a:cs typeface="Arial" panose="020B0604020202020204" pitchFamily="34" charset="0"/>
                <a:sym typeface="Montserrat Medium"/>
              </a:rPr>
            </a:br>
            <a:r>
              <a:rPr lang="en-AU" sz="1800">
                <a:solidFill>
                  <a:srgbClr val="000000"/>
                </a:solidFill>
                <a:cs typeface="Arial" panose="020B0604020202020204" pitchFamily="34" charset="0"/>
                <a:sym typeface="Montserrat Medium"/>
              </a:rPr>
              <a:t>the diary</a:t>
            </a:r>
          </a:p>
        </p:txBody>
      </p:sp>
      <p:grpSp>
        <p:nvGrpSpPr>
          <p:cNvPr id="5" name="Group 4">
            <a:extLst>
              <a:ext uri="{FF2B5EF4-FFF2-40B4-BE49-F238E27FC236}">
                <a16:creationId xmlns:a16="http://schemas.microsoft.com/office/drawing/2014/main" id="{33884895-5155-A294-D432-2F1168BA44A7}"/>
              </a:ext>
              <a:ext uri="{C183D7F6-B498-43B3-948B-1728B52AA6E4}">
                <adec:decorative xmlns:adec="http://schemas.microsoft.com/office/drawing/2017/decorative" val="1"/>
              </a:ext>
            </a:extLst>
          </p:cNvPr>
          <p:cNvGrpSpPr/>
          <p:nvPr/>
        </p:nvGrpSpPr>
        <p:grpSpPr>
          <a:xfrm>
            <a:off x="1719825" y="1096513"/>
            <a:ext cx="8752349" cy="5007107"/>
            <a:chOff x="1719825" y="1096513"/>
            <a:chExt cx="8752349" cy="5007107"/>
          </a:xfrm>
        </p:grpSpPr>
        <p:sp>
          <p:nvSpPr>
            <p:cNvPr id="42" name="Google Shape;129;p17">
              <a:extLst>
                <a:ext uri="{FF2B5EF4-FFF2-40B4-BE49-F238E27FC236}">
                  <a16:creationId xmlns:a16="http://schemas.microsoft.com/office/drawing/2014/main" id="{59AED9FD-CCFB-691A-4DC8-14C28EBD4FF2}"/>
                </a:ext>
                <a:ext uri="{C183D7F6-B498-43B3-948B-1728B52AA6E4}">
                  <adec:decorative xmlns:adec="http://schemas.microsoft.com/office/drawing/2017/decorative" val="1"/>
                </a:ext>
              </a:extLst>
            </p:cNvPr>
            <p:cNvSpPr/>
            <p:nvPr/>
          </p:nvSpPr>
          <p:spPr>
            <a:xfrm>
              <a:off x="5185729" y="1096513"/>
              <a:ext cx="1782000" cy="718337"/>
            </a:xfrm>
            <a:prstGeom prst="ellipse">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endParaRPr sz="1400">
                <a:solidFill>
                  <a:srgbClr val="000000"/>
                </a:solidFill>
                <a:cs typeface="Arial" panose="020B0604020202020204" pitchFamily="34" charset="0"/>
                <a:sym typeface="Montserrat Medium"/>
              </a:endParaRPr>
            </a:p>
          </p:txBody>
        </p:sp>
        <p:sp>
          <p:nvSpPr>
            <p:cNvPr id="43" name="Google Shape;137;p17">
              <a:extLst>
                <a:ext uri="{FF2B5EF4-FFF2-40B4-BE49-F238E27FC236}">
                  <a16:creationId xmlns:a16="http://schemas.microsoft.com/office/drawing/2014/main" id="{E609B3AC-51FA-4119-9DF1-EB907D2C5202}"/>
                </a:ext>
                <a:ext uri="{C183D7F6-B498-43B3-948B-1728B52AA6E4}">
                  <adec:decorative xmlns:adec="http://schemas.microsoft.com/office/drawing/2017/decorative" val="1"/>
                </a:ext>
              </a:extLst>
            </p:cNvPr>
            <p:cNvSpPr/>
            <p:nvPr/>
          </p:nvSpPr>
          <p:spPr>
            <a:xfrm>
              <a:off x="7889692" y="1810124"/>
              <a:ext cx="1782000" cy="718337"/>
            </a:xfrm>
            <a:prstGeom prst="ellipse">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endParaRPr sz="1400">
                <a:solidFill>
                  <a:srgbClr val="000000"/>
                </a:solidFill>
                <a:cs typeface="Arial" panose="020B0604020202020204" pitchFamily="34" charset="0"/>
                <a:sym typeface="Montserrat Medium"/>
              </a:endParaRPr>
            </a:p>
          </p:txBody>
        </p:sp>
        <p:sp>
          <p:nvSpPr>
            <p:cNvPr id="45" name="Google Shape;140;p17">
              <a:extLst>
                <a:ext uri="{FF2B5EF4-FFF2-40B4-BE49-F238E27FC236}">
                  <a16:creationId xmlns:a16="http://schemas.microsoft.com/office/drawing/2014/main" id="{4E7E4470-2CA2-CE8A-1DDF-D2BB3C297511}"/>
                </a:ext>
                <a:ext uri="{C183D7F6-B498-43B3-948B-1728B52AA6E4}">
                  <adec:decorative xmlns:adec="http://schemas.microsoft.com/office/drawing/2017/decorative" val="1"/>
                </a:ext>
              </a:extLst>
            </p:cNvPr>
            <p:cNvSpPr/>
            <p:nvPr/>
          </p:nvSpPr>
          <p:spPr>
            <a:xfrm>
              <a:off x="8690174" y="3222279"/>
              <a:ext cx="1782000" cy="718337"/>
            </a:xfrm>
            <a:prstGeom prst="ellipse">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endParaRPr sz="1400">
                <a:solidFill>
                  <a:srgbClr val="000000"/>
                </a:solidFill>
                <a:cs typeface="Arial" panose="020B0604020202020204" pitchFamily="34" charset="0"/>
                <a:sym typeface="Montserrat Medium"/>
              </a:endParaRPr>
            </a:p>
          </p:txBody>
        </p:sp>
        <p:sp>
          <p:nvSpPr>
            <p:cNvPr id="47" name="Google Shape;135;p17">
              <a:extLst>
                <a:ext uri="{FF2B5EF4-FFF2-40B4-BE49-F238E27FC236}">
                  <a16:creationId xmlns:a16="http://schemas.microsoft.com/office/drawing/2014/main" id="{C6846BAD-BA65-4B96-1B01-D9ADAEF0604F}"/>
                </a:ext>
                <a:ext uri="{C183D7F6-B498-43B3-948B-1728B52AA6E4}">
                  <adec:decorative xmlns:adec="http://schemas.microsoft.com/office/drawing/2017/decorative" val="1"/>
                </a:ext>
              </a:extLst>
            </p:cNvPr>
            <p:cNvSpPr/>
            <p:nvPr/>
          </p:nvSpPr>
          <p:spPr>
            <a:xfrm>
              <a:off x="7889692" y="4773618"/>
              <a:ext cx="1782000" cy="718337"/>
            </a:xfrm>
            <a:prstGeom prst="ellipse">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endParaRPr sz="1400">
                <a:solidFill>
                  <a:srgbClr val="000000"/>
                </a:solidFill>
                <a:cs typeface="Arial" panose="020B0604020202020204" pitchFamily="34" charset="0"/>
                <a:sym typeface="Montserrat Medium"/>
              </a:endParaRPr>
            </a:p>
          </p:txBody>
        </p:sp>
        <p:sp>
          <p:nvSpPr>
            <p:cNvPr id="44" name="Google Shape;139;p17">
              <a:extLst>
                <a:ext uri="{FF2B5EF4-FFF2-40B4-BE49-F238E27FC236}">
                  <a16:creationId xmlns:a16="http://schemas.microsoft.com/office/drawing/2014/main" id="{2996E804-9D77-BAC1-44A7-255922CD1500}"/>
                </a:ext>
                <a:ext uri="{C183D7F6-B498-43B3-948B-1728B52AA6E4}">
                  <adec:decorative xmlns:adec="http://schemas.microsoft.com/office/drawing/2017/decorative" val="1"/>
                </a:ext>
              </a:extLst>
            </p:cNvPr>
            <p:cNvSpPr/>
            <p:nvPr/>
          </p:nvSpPr>
          <p:spPr>
            <a:xfrm>
              <a:off x="5205237" y="5385283"/>
              <a:ext cx="1782000" cy="718337"/>
            </a:xfrm>
            <a:prstGeom prst="ellipse">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endParaRPr sz="1400">
                <a:solidFill>
                  <a:srgbClr val="000000"/>
                </a:solidFill>
                <a:cs typeface="Arial" panose="020B0604020202020204" pitchFamily="34" charset="0"/>
                <a:sym typeface="Montserrat Medium"/>
              </a:endParaRPr>
            </a:p>
          </p:txBody>
        </p:sp>
        <p:sp>
          <p:nvSpPr>
            <p:cNvPr id="46" name="Google Shape;131;p17">
              <a:extLst>
                <a:ext uri="{FF2B5EF4-FFF2-40B4-BE49-F238E27FC236}">
                  <a16:creationId xmlns:a16="http://schemas.microsoft.com/office/drawing/2014/main" id="{08CFCCC7-A9C6-E2D1-6D1B-5EE82E902EC5}"/>
                </a:ext>
                <a:ext uri="{C183D7F6-B498-43B3-948B-1728B52AA6E4}">
                  <adec:decorative xmlns:adec="http://schemas.microsoft.com/office/drawing/2017/decorative" val="1"/>
                </a:ext>
              </a:extLst>
            </p:cNvPr>
            <p:cNvSpPr/>
            <p:nvPr/>
          </p:nvSpPr>
          <p:spPr>
            <a:xfrm>
              <a:off x="2542710" y="4607537"/>
              <a:ext cx="1782000" cy="718337"/>
            </a:xfrm>
            <a:prstGeom prst="ellipse">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endParaRPr sz="1400">
                <a:solidFill>
                  <a:srgbClr val="000000"/>
                </a:solidFill>
                <a:cs typeface="Arial" panose="020B0604020202020204" pitchFamily="34" charset="0"/>
                <a:sym typeface="Montserrat Medium"/>
              </a:endParaRPr>
            </a:p>
          </p:txBody>
        </p:sp>
        <p:sp>
          <p:nvSpPr>
            <p:cNvPr id="41" name="Google Shape;138;p17">
              <a:extLst>
                <a:ext uri="{FF2B5EF4-FFF2-40B4-BE49-F238E27FC236}">
                  <a16:creationId xmlns:a16="http://schemas.microsoft.com/office/drawing/2014/main" id="{09149727-8C6F-7285-D2A2-89762FD2C111}"/>
                </a:ext>
                <a:ext uri="{C183D7F6-B498-43B3-948B-1728B52AA6E4}">
                  <adec:decorative xmlns:adec="http://schemas.microsoft.com/office/drawing/2017/decorative" val="1"/>
                </a:ext>
              </a:extLst>
            </p:cNvPr>
            <p:cNvSpPr/>
            <p:nvPr/>
          </p:nvSpPr>
          <p:spPr>
            <a:xfrm>
              <a:off x="1719825" y="3239082"/>
              <a:ext cx="1782000" cy="718337"/>
            </a:xfrm>
            <a:prstGeom prst="ellipse">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endParaRPr sz="1400">
                <a:solidFill>
                  <a:srgbClr val="000000"/>
                </a:solidFill>
                <a:cs typeface="Arial" panose="020B0604020202020204" pitchFamily="34" charset="0"/>
                <a:sym typeface="Montserrat Medium"/>
              </a:endParaRPr>
            </a:p>
          </p:txBody>
        </p:sp>
      </p:grpSp>
      <p:sp>
        <p:nvSpPr>
          <p:cNvPr id="2" name="Slide Number Placeholder 1">
            <a:extLst>
              <a:ext uri="{FF2B5EF4-FFF2-40B4-BE49-F238E27FC236}">
                <a16:creationId xmlns:a16="http://schemas.microsoft.com/office/drawing/2014/main" id="{442089B0-B9B7-B171-D833-3B55372D4AD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a:t>
            </a:fld>
            <a:endParaRPr lang="en-AU"/>
          </a:p>
        </p:txBody>
      </p:sp>
    </p:spTree>
    <p:extLst>
      <p:ext uri="{BB962C8B-B14F-4D97-AF65-F5344CB8AC3E}">
        <p14:creationId xmlns:p14="http://schemas.microsoft.com/office/powerpoint/2010/main" val="1447528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AE960D-9C2D-2ABE-4C84-4B30CC887790}"/>
              </a:ext>
            </a:extLst>
          </p:cNvPr>
          <p:cNvSpPr>
            <a:spLocks noGrp="1"/>
          </p:cNvSpPr>
          <p:nvPr>
            <p:ph type="title"/>
          </p:nvPr>
        </p:nvSpPr>
        <p:spPr/>
        <p:txBody>
          <a:bodyPr/>
          <a:lstStyle/>
          <a:p>
            <a:r>
              <a:rPr lang="en-AU">
                <a:latin typeface="+mj-lt"/>
              </a:rPr>
              <a:t>Plot graph – key events in </a:t>
            </a:r>
            <a:r>
              <a:rPr lang="en-AU" i="1">
                <a:latin typeface="+mj-lt"/>
              </a:rPr>
              <a:t>Nineteen Eighty-Four</a:t>
            </a:r>
            <a:endParaRPr lang="en-AU">
              <a:latin typeface="+mj-lt"/>
            </a:endParaRPr>
          </a:p>
        </p:txBody>
      </p:sp>
      <p:grpSp>
        <p:nvGrpSpPr>
          <p:cNvPr id="4" name="Group 3" descr="The image is a timeline diagram with a horizontal gradient arrow stretching from left to right. The arrow is coloured in a gradient from blue on the left side to pink on the right side, indicating a progression. At the left end, there is a small label with the word &quot;Opening&quot; in white text on a light blue background, and at the right end, a label reading &quot;Conclusion&quot; in white text on a light pink background. Below the arrow, there are smaller rectangular boxes connected by vertical lines to the arrow. These boxes are evenly spaced and contain the words “Winston’s apartment,” “Word,” and “The Appendix,” with some boxes reading &quot;Word&quot; multiple times. The boxes gradually change colour from blue on the left side to pink on the right side following the arrow's gradient.">
            <a:extLst>
              <a:ext uri="{FF2B5EF4-FFF2-40B4-BE49-F238E27FC236}">
                <a16:creationId xmlns:a16="http://schemas.microsoft.com/office/drawing/2014/main" id="{DF83BFBF-A5F3-1422-24BF-DC2B753B6768}"/>
              </a:ext>
            </a:extLst>
          </p:cNvPr>
          <p:cNvGrpSpPr/>
          <p:nvPr/>
        </p:nvGrpSpPr>
        <p:grpSpPr>
          <a:xfrm>
            <a:off x="360000" y="2166818"/>
            <a:ext cx="11425200" cy="3059330"/>
            <a:chOff x="360000" y="2166818"/>
            <a:chExt cx="11425200" cy="3059330"/>
          </a:xfrm>
        </p:grpSpPr>
        <p:sp>
          <p:nvSpPr>
            <p:cNvPr id="5" name="Google Shape;157;p17">
              <a:extLst>
                <a:ext uri="{FF2B5EF4-FFF2-40B4-BE49-F238E27FC236}">
                  <a16:creationId xmlns:a16="http://schemas.microsoft.com/office/drawing/2014/main" id="{99DB61E7-8AA7-ACF0-4D64-75BA648AB9A3}"/>
                </a:ext>
                <a:ext uri="{C183D7F6-B498-43B3-948B-1728B52AA6E4}">
                  <adec:decorative xmlns:adec="http://schemas.microsoft.com/office/drawing/2017/decorative" val="1"/>
                </a:ext>
              </a:extLst>
            </p:cNvPr>
            <p:cNvSpPr/>
            <p:nvPr/>
          </p:nvSpPr>
          <p:spPr>
            <a:xfrm>
              <a:off x="360000" y="2166818"/>
              <a:ext cx="11425200" cy="1227200"/>
            </a:xfrm>
            <a:prstGeom prst="leftRightArrow">
              <a:avLst>
                <a:gd name="adj1" fmla="val 47499"/>
                <a:gd name="adj2" fmla="val 36248"/>
              </a:avLst>
            </a:prstGeom>
            <a:gradFill flip="none" rotWithShape="1">
              <a:gsLst>
                <a:gs pos="53000">
                  <a:srgbClr val="7030A0"/>
                </a:gs>
                <a:gs pos="0">
                  <a:srgbClr val="00ACC2"/>
                </a:gs>
                <a:gs pos="100000">
                  <a:srgbClr val="B51458"/>
                </a:gs>
              </a:gsLst>
              <a:lin ang="0" scaled="1"/>
              <a:tileRect/>
            </a:gradFill>
            <a:ln>
              <a:noFill/>
            </a:ln>
          </p:spPr>
          <p:txBody>
            <a:bodyPr spcFirstLastPara="1" wrap="square" lIns="121900" tIns="60933" rIns="121900" bIns="60933" anchor="ctr" anchorCtr="0">
              <a:noAutofit/>
            </a:bodyPr>
            <a:lstStyle/>
            <a:p>
              <a:pPr algn="ctr"/>
              <a:endParaRPr sz="1867">
                <a:solidFill>
                  <a:schemeClr val="lt1"/>
                </a:solidFill>
                <a:latin typeface="Calibri"/>
                <a:ea typeface="Calibri"/>
                <a:cs typeface="Calibri"/>
                <a:sym typeface="Calibri"/>
              </a:endParaRPr>
            </a:p>
          </p:txBody>
        </p:sp>
        <p:sp>
          <p:nvSpPr>
            <p:cNvPr id="6" name="Google Shape;159;p17">
              <a:extLst>
                <a:ext uri="{FF2B5EF4-FFF2-40B4-BE49-F238E27FC236}">
                  <a16:creationId xmlns:a16="http://schemas.microsoft.com/office/drawing/2014/main" id="{7F1EB844-4665-02DA-BFAA-08669BB4D4C1}"/>
                </a:ext>
              </a:extLst>
            </p:cNvPr>
            <p:cNvSpPr txBox="1"/>
            <p:nvPr/>
          </p:nvSpPr>
          <p:spPr>
            <a:xfrm>
              <a:off x="817723" y="2567903"/>
              <a:ext cx="1609595" cy="416338"/>
            </a:xfrm>
            <a:prstGeom prst="rect">
              <a:avLst/>
            </a:prstGeom>
            <a:solidFill>
              <a:srgbClr val="E5F7FC"/>
            </a:solidFill>
            <a:ln w="19050" cap="flat" cmpd="sng">
              <a:noFill/>
              <a:prstDash val="solid"/>
              <a:miter lim="800000"/>
              <a:headEnd type="none" w="sm" len="sm"/>
              <a:tailEnd type="none" w="sm" len="sm"/>
            </a:ln>
            <a:effectLst/>
          </p:spPr>
          <p:txBody>
            <a:bodyPr spcFirstLastPara="1" wrap="square" lIns="79125" tIns="39550" rIns="79125" bIns="39550" anchor="ctr" anchorCtr="0">
              <a:noAutofit/>
            </a:bodyPr>
            <a:lstStyle>
              <a:defPPr>
                <a:defRPr lang="en-US"/>
              </a:defPPr>
              <a:lvl1pPr algn="ctr">
                <a:buClr>
                  <a:srgbClr val="000000"/>
                </a:buClr>
                <a:buFont typeface="Arial"/>
                <a:defRPr sz="1800" b="1">
                  <a:solidFill>
                    <a:srgbClr val="000000"/>
                  </a:solidFill>
                  <a:latin typeface="Arial" panose="020B0604020202020204" pitchFamily="34" charset="0"/>
                  <a:cs typeface="Arial" panose="020B0604020202020204" pitchFamily="34" charset="0"/>
                </a:defRPr>
              </a:lvl1pPr>
            </a:lstStyle>
            <a:p>
              <a:r>
                <a:rPr lang="en-US">
                  <a:latin typeface="+mj-lt"/>
                  <a:sym typeface="Calibri"/>
                </a:rPr>
                <a:t>Opening</a:t>
              </a:r>
              <a:endParaRPr>
                <a:latin typeface="+mj-lt"/>
              </a:endParaRPr>
            </a:p>
          </p:txBody>
        </p:sp>
        <p:sp>
          <p:nvSpPr>
            <p:cNvPr id="8" name="Google Shape;150;p17">
              <a:extLst>
                <a:ext uri="{FF2B5EF4-FFF2-40B4-BE49-F238E27FC236}">
                  <a16:creationId xmlns:a16="http://schemas.microsoft.com/office/drawing/2014/main" id="{234BDE74-7DD4-C755-F683-2C37F4D2F388}"/>
                </a:ext>
              </a:extLst>
            </p:cNvPr>
            <p:cNvSpPr/>
            <p:nvPr/>
          </p:nvSpPr>
          <p:spPr>
            <a:xfrm>
              <a:off x="360000" y="3970717"/>
              <a:ext cx="1487200" cy="684517"/>
            </a:xfrm>
            <a:prstGeom prst="roundRect">
              <a:avLst>
                <a:gd name="adj" fmla="val 10628"/>
              </a:avLst>
            </a:prstGeom>
            <a:noFill/>
            <a:ln w="19050" cap="flat" cmpd="sng">
              <a:solidFill>
                <a:srgbClr val="0E9DBE"/>
              </a:solidFill>
              <a:prstDash val="solid"/>
              <a:round/>
              <a:headEnd type="none" w="med" len="med"/>
              <a:tailEnd type="none" w="med" len="med"/>
            </a:ln>
          </p:spPr>
          <p:txBody>
            <a:bodyPr spcFirstLastPara="1" wrap="square" lIns="144000" tIns="0" rIns="144000" bIns="60933" anchor="b" anchorCtr="0">
              <a:noAutofit/>
            </a:bodyPr>
            <a:lstStyle/>
            <a:p>
              <a:pPr algn="ctr"/>
              <a:r>
                <a:rPr lang="en-US" sz="1800">
                  <a:ea typeface="Calibri"/>
                  <a:cs typeface="Arial" panose="020B0604020202020204" pitchFamily="34" charset="0"/>
                  <a:sym typeface="Calibri"/>
                </a:rPr>
                <a:t>Winston’s apartment</a:t>
              </a:r>
              <a:endParaRPr lang="en-US" sz="1800">
                <a:cs typeface="Arial" panose="020B0604020202020204" pitchFamily="34" charset="0"/>
              </a:endParaRPr>
            </a:p>
          </p:txBody>
        </p:sp>
        <p:sp>
          <p:nvSpPr>
            <p:cNvPr id="35" name="Google Shape;150;p17">
              <a:extLst>
                <a:ext uri="{FF2B5EF4-FFF2-40B4-BE49-F238E27FC236}">
                  <a16:creationId xmlns:a16="http://schemas.microsoft.com/office/drawing/2014/main" id="{2C8D5980-E31C-D116-C526-1E9BD2B1A7E5}"/>
                </a:ext>
              </a:extLst>
            </p:cNvPr>
            <p:cNvSpPr/>
            <p:nvPr/>
          </p:nvSpPr>
          <p:spPr>
            <a:xfrm>
              <a:off x="1355372" y="4751748"/>
              <a:ext cx="1487200" cy="474400"/>
            </a:xfrm>
            <a:prstGeom prst="roundRect">
              <a:avLst>
                <a:gd name="adj" fmla="val 10628"/>
              </a:avLst>
            </a:prstGeom>
            <a:noFill/>
            <a:ln w="19050" cap="flat" cmpd="sng">
              <a:solidFill>
                <a:srgbClr val="2088B8"/>
              </a:solidFill>
              <a:prstDash val="solid"/>
              <a:round/>
              <a:headEnd type="none" w="med" len="med"/>
              <a:tailEnd type="none" w="med" len="med"/>
            </a:ln>
          </p:spPr>
          <p:txBody>
            <a:bodyPr spcFirstLastPara="1" wrap="square" lIns="144000" tIns="0" rIns="144000" bIns="60933" anchor="b" anchorCtr="0">
              <a:noAutofit/>
            </a:bodyPr>
            <a:lstStyle/>
            <a:p>
              <a:pPr algn="ctr"/>
              <a:r>
                <a:rPr lang="en-US" sz="2000">
                  <a:ea typeface="Calibri"/>
                  <a:cs typeface="Arial" panose="020B0604020202020204" pitchFamily="34" charset="0"/>
                  <a:sym typeface="Calibri"/>
                </a:rPr>
                <a:t>Word</a:t>
              </a:r>
              <a:endParaRPr sz="2000">
                <a:cs typeface="Arial" panose="020B0604020202020204" pitchFamily="34" charset="0"/>
              </a:endParaRPr>
            </a:p>
          </p:txBody>
        </p:sp>
        <p:sp>
          <p:nvSpPr>
            <p:cNvPr id="34" name="Google Shape;150;p17">
              <a:extLst>
                <a:ext uri="{FF2B5EF4-FFF2-40B4-BE49-F238E27FC236}">
                  <a16:creationId xmlns:a16="http://schemas.microsoft.com/office/drawing/2014/main" id="{87964B53-2E38-3E11-BE23-36598CC6123F}"/>
                </a:ext>
              </a:extLst>
            </p:cNvPr>
            <p:cNvSpPr/>
            <p:nvPr/>
          </p:nvSpPr>
          <p:spPr>
            <a:xfrm>
              <a:off x="2347600" y="3970718"/>
              <a:ext cx="1487200" cy="474400"/>
            </a:xfrm>
            <a:prstGeom prst="roundRect">
              <a:avLst>
                <a:gd name="adj" fmla="val 10628"/>
              </a:avLst>
            </a:prstGeom>
            <a:noFill/>
            <a:ln w="19050" cap="flat" cmpd="sng">
              <a:solidFill>
                <a:srgbClr val="3274B3"/>
              </a:solidFill>
              <a:prstDash val="solid"/>
              <a:round/>
              <a:headEnd type="none" w="med" len="med"/>
              <a:tailEnd type="none" w="med" len="med"/>
            </a:ln>
          </p:spPr>
          <p:txBody>
            <a:bodyPr spcFirstLastPara="1" wrap="square" lIns="144000" tIns="0" rIns="144000" bIns="60933" anchor="b" anchorCtr="0">
              <a:noAutofit/>
            </a:bodyPr>
            <a:lstStyle/>
            <a:p>
              <a:pPr algn="ctr"/>
              <a:r>
                <a:rPr lang="en-US" sz="2000">
                  <a:ea typeface="Calibri"/>
                  <a:cs typeface="Arial" panose="020B0604020202020204" pitchFamily="34" charset="0"/>
                  <a:sym typeface="Calibri"/>
                </a:rPr>
                <a:t>Word</a:t>
              </a:r>
              <a:endParaRPr sz="2000">
                <a:cs typeface="Arial" panose="020B0604020202020204" pitchFamily="34" charset="0"/>
              </a:endParaRPr>
            </a:p>
          </p:txBody>
        </p:sp>
        <p:sp>
          <p:nvSpPr>
            <p:cNvPr id="36" name="Google Shape;150;p17">
              <a:extLst>
                <a:ext uri="{FF2B5EF4-FFF2-40B4-BE49-F238E27FC236}">
                  <a16:creationId xmlns:a16="http://schemas.microsoft.com/office/drawing/2014/main" id="{24C79FC4-C263-5F73-A14A-DCD403846F10}"/>
                </a:ext>
              </a:extLst>
            </p:cNvPr>
            <p:cNvSpPr/>
            <p:nvPr/>
          </p:nvSpPr>
          <p:spPr>
            <a:xfrm>
              <a:off x="3339704" y="4751748"/>
              <a:ext cx="1487200" cy="474400"/>
            </a:xfrm>
            <a:prstGeom prst="roundRect">
              <a:avLst>
                <a:gd name="adj" fmla="val 10628"/>
              </a:avLst>
            </a:prstGeom>
            <a:noFill/>
            <a:ln w="19050" cap="flat" cmpd="sng">
              <a:solidFill>
                <a:srgbClr val="4560AD"/>
              </a:solidFill>
              <a:prstDash val="solid"/>
              <a:round/>
              <a:headEnd type="none" w="med" len="med"/>
              <a:tailEnd type="none" w="med" len="med"/>
            </a:ln>
          </p:spPr>
          <p:txBody>
            <a:bodyPr spcFirstLastPara="1" wrap="square" lIns="144000" tIns="0" rIns="144000" bIns="60933" anchor="b" anchorCtr="0">
              <a:noAutofit/>
            </a:bodyPr>
            <a:lstStyle/>
            <a:p>
              <a:pPr algn="ctr"/>
              <a:r>
                <a:rPr lang="en-US" sz="2000">
                  <a:ea typeface="Calibri"/>
                  <a:cs typeface="Arial" panose="020B0604020202020204" pitchFamily="34" charset="0"/>
                  <a:sym typeface="Calibri"/>
                </a:rPr>
                <a:t>Word</a:t>
              </a:r>
              <a:endParaRPr sz="2000">
                <a:cs typeface="Arial" panose="020B0604020202020204" pitchFamily="34" charset="0"/>
              </a:endParaRPr>
            </a:p>
          </p:txBody>
        </p:sp>
        <p:sp>
          <p:nvSpPr>
            <p:cNvPr id="33" name="Google Shape;150;p17">
              <a:extLst>
                <a:ext uri="{FF2B5EF4-FFF2-40B4-BE49-F238E27FC236}">
                  <a16:creationId xmlns:a16="http://schemas.microsoft.com/office/drawing/2014/main" id="{859882BF-8E8C-13EE-6E19-3CA8744A567B}"/>
                </a:ext>
              </a:extLst>
            </p:cNvPr>
            <p:cNvSpPr/>
            <p:nvPr/>
          </p:nvSpPr>
          <p:spPr>
            <a:xfrm>
              <a:off x="4335200" y="3970718"/>
              <a:ext cx="1487200" cy="474400"/>
            </a:xfrm>
            <a:prstGeom prst="roundRect">
              <a:avLst>
                <a:gd name="adj" fmla="val 10628"/>
              </a:avLst>
            </a:prstGeom>
            <a:noFill/>
            <a:ln w="19050" cap="flat" cmpd="sng">
              <a:solidFill>
                <a:srgbClr val="574BA7"/>
              </a:solidFill>
              <a:prstDash val="solid"/>
              <a:round/>
              <a:headEnd type="none" w="med" len="med"/>
              <a:tailEnd type="none" w="med" len="med"/>
            </a:ln>
          </p:spPr>
          <p:txBody>
            <a:bodyPr spcFirstLastPara="1" wrap="square" lIns="144000" tIns="0" rIns="144000" bIns="60933" anchor="b" anchorCtr="0">
              <a:noAutofit/>
            </a:bodyPr>
            <a:lstStyle/>
            <a:p>
              <a:pPr algn="ctr"/>
              <a:r>
                <a:rPr lang="en-US" sz="2000">
                  <a:ea typeface="Calibri"/>
                  <a:cs typeface="Arial" panose="020B0604020202020204" pitchFamily="34" charset="0"/>
                  <a:sym typeface="Calibri"/>
                </a:rPr>
                <a:t>Word</a:t>
              </a:r>
              <a:endParaRPr sz="2000">
                <a:cs typeface="Arial" panose="020B0604020202020204" pitchFamily="34" charset="0"/>
              </a:endParaRPr>
            </a:p>
          </p:txBody>
        </p:sp>
        <p:sp>
          <p:nvSpPr>
            <p:cNvPr id="37" name="Google Shape;150;p17">
              <a:extLst>
                <a:ext uri="{FF2B5EF4-FFF2-40B4-BE49-F238E27FC236}">
                  <a16:creationId xmlns:a16="http://schemas.microsoft.com/office/drawing/2014/main" id="{52A0090A-7B72-4B94-D8D5-8C494E77D834}"/>
                </a:ext>
              </a:extLst>
            </p:cNvPr>
            <p:cNvSpPr/>
            <p:nvPr/>
          </p:nvSpPr>
          <p:spPr>
            <a:xfrm>
              <a:off x="5324036" y="4751748"/>
              <a:ext cx="1487200" cy="474400"/>
            </a:xfrm>
            <a:prstGeom prst="roundRect">
              <a:avLst>
                <a:gd name="adj" fmla="val 10628"/>
              </a:avLst>
            </a:prstGeom>
            <a:noFill/>
            <a:ln w="19050" cap="flat" cmpd="sng">
              <a:solidFill>
                <a:srgbClr val="6A37A2"/>
              </a:solidFill>
              <a:prstDash val="solid"/>
              <a:round/>
              <a:headEnd type="none" w="med" len="med"/>
              <a:tailEnd type="none" w="med" len="med"/>
            </a:ln>
          </p:spPr>
          <p:txBody>
            <a:bodyPr spcFirstLastPara="1" wrap="square" lIns="144000" tIns="0" rIns="144000" bIns="60933" anchor="b" anchorCtr="0">
              <a:noAutofit/>
            </a:bodyPr>
            <a:lstStyle/>
            <a:p>
              <a:pPr algn="ctr"/>
              <a:r>
                <a:rPr lang="en-US" sz="2000">
                  <a:ea typeface="Calibri"/>
                  <a:cs typeface="Arial" panose="020B0604020202020204" pitchFamily="34" charset="0"/>
                  <a:sym typeface="Calibri"/>
                </a:rPr>
                <a:t>Word</a:t>
              </a:r>
              <a:endParaRPr sz="2000">
                <a:cs typeface="Arial" panose="020B0604020202020204" pitchFamily="34" charset="0"/>
              </a:endParaRPr>
            </a:p>
          </p:txBody>
        </p:sp>
        <p:sp>
          <p:nvSpPr>
            <p:cNvPr id="32" name="Google Shape;150;p17">
              <a:extLst>
                <a:ext uri="{FF2B5EF4-FFF2-40B4-BE49-F238E27FC236}">
                  <a16:creationId xmlns:a16="http://schemas.microsoft.com/office/drawing/2014/main" id="{7757179D-2318-0202-844F-FDD1F4E647B7}"/>
                </a:ext>
              </a:extLst>
            </p:cNvPr>
            <p:cNvSpPr/>
            <p:nvPr/>
          </p:nvSpPr>
          <p:spPr>
            <a:xfrm>
              <a:off x="6322800" y="3970718"/>
              <a:ext cx="1487200" cy="474400"/>
            </a:xfrm>
            <a:prstGeom prst="roundRect">
              <a:avLst>
                <a:gd name="adj" fmla="val 10628"/>
              </a:avLst>
            </a:prstGeom>
            <a:noFill/>
            <a:ln w="19050" cap="flat" cmpd="sng">
              <a:solidFill>
                <a:srgbClr val="782D97"/>
              </a:solidFill>
              <a:prstDash val="solid"/>
              <a:round/>
              <a:headEnd type="none" w="med" len="med"/>
              <a:tailEnd type="none" w="med" len="med"/>
            </a:ln>
          </p:spPr>
          <p:txBody>
            <a:bodyPr spcFirstLastPara="1" wrap="square" lIns="144000" tIns="0" rIns="144000" bIns="60933" anchor="b" anchorCtr="0">
              <a:noAutofit/>
            </a:bodyPr>
            <a:lstStyle/>
            <a:p>
              <a:pPr algn="ctr"/>
              <a:r>
                <a:rPr lang="en-US" sz="2000">
                  <a:ea typeface="Calibri"/>
                  <a:cs typeface="Arial" panose="020B0604020202020204" pitchFamily="34" charset="0"/>
                  <a:sym typeface="Calibri"/>
                </a:rPr>
                <a:t>Word</a:t>
              </a:r>
              <a:endParaRPr sz="2000">
                <a:cs typeface="Arial" panose="020B0604020202020204" pitchFamily="34" charset="0"/>
              </a:endParaRPr>
            </a:p>
          </p:txBody>
        </p:sp>
        <p:sp>
          <p:nvSpPr>
            <p:cNvPr id="38" name="Google Shape;150;p17">
              <a:extLst>
                <a:ext uri="{FF2B5EF4-FFF2-40B4-BE49-F238E27FC236}">
                  <a16:creationId xmlns:a16="http://schemas.microsoft.com/office/drawing/2014/main" id="{897CA775-E96A-5087-90AA-AD1E8962328F}"/>
                </a:ext>
              </a:extLst>
            </p:cNvPr>
            <p:cNvSpPr/>
            <p:nvPr/>
          </p:nvSpPr>
          <p:spPr>
            <a:xfrm>
              <a:off x="7308368" y="4751748"/>
              <a:ext cx="1487200" cy="474400"/>
            </a:xfrm>
            <a:prstGeom prst="roundRect">
              <a:avLst>
                <a:gd name="adj" fmla="val 10628"/>
              </a:avLst>
            </a:prstGeom>
            <a:noFill/>
            <a:ln w="19050" cap="flat" cmpd="sng">
              <a:solidFill>
                <a:srgbClr val="85278A"/>
              </a:solidFill>
              <a:prstDash val="solid"/>
              <a:round/>
              <a:headEnd type="none" w="med" len="med"/>
              <a:tailEnd type="none" w="med" len="med"/>
            </a:ln>
          </p:spPr>
          <p:txBody>
            <a:bodyPr spcFirstLastPara="1" wrap="square" lIns="144000" tIns="0" rIns="144000" bIns="60933" anchor="b" anchorCtr="0">
              <a:noAutofit/>
            </a:bodyPr>
            <a:lstStyle/>
            <a:p>
              <a:pPr algn="ctr"/>
              <a:r>
                <a:rPr lang="en-US" sz="2000">
                  <a:ea typeface="Calibri"/>
                  <a:cs typeface="Arial" panose="020B0604020202020204" pitchFamily="34" charset="0"/>
                  <a:sym typeface="Calibri"/>
                </a:rPr>
                <a:t>Word</a:t>
              </a:r>
              <a:endParaRPr sz="2000">
                <a:cs typeface="Arial" panose="020B0604020202020204" pitchFamily="34" charset="0"/>
              </a:endParaRPr>
            </a:p>
          </p:txBody>
        </p:sp>
        <p:sp>
          <p:nvSpPr>
            <p:cNvPr id="31" name="Google Shape;150;p17">
              <a:extLst>
                <a:ext uri="{FF2B5EF4-FFF2-40B4-BE49-F238E27FC236}">
                  <a16:creationId xmlns:a16="http://schemas.microsoft.com/office/drawing/2014/main" id="{3EE05D73-B371-2EFF-C6AF-F2E7494886E7}"/>
                </a:ext>
              </a:extLst>
            </p:cNvPr>
            <p:cNvSpPr/>
            <p:nvPr/>
          </p:nvSpPr>
          <p:spPr>
            <a:xfrm>
              <a:off x="8310400" y="3970718"/>
              <a:ext cx="1487200" cy="474400"/>
            </a:xfrm>
            <a:prstGeom prst="roundRect">
              <a:avLst>
                <a:gd name="adj" fmla="val 10628"/>
              </a:avLst>
            </a:prstGeom>
            <a:noFill/>
            <a:ln w="19050" cap="flat" cmpd="sng">
              <a:solidFill>
                <a:srgbClr val="92227D"/>
              </a:solidFill>
              <a:prstDash val="solid"/>
              <a:round/>
              <a:headEnd type="none" w="med" len="med"/>
              <a:tailEnd type="none" w="med" len="med"/>
            </a:ln>
          </p:spPr>
          <p:txBody>
            <a:bodyPr spcFirstLastPara="1" wrap="square" lIns="144000" tIns="0" rIns="144000" bIns="60933" anchor="b" anchorCtr="0">
              <a:noAutofit/>
            </a:bodyPr>
            <a:lstStyle/>
            <a:p>
              <a:pPr algn="ctr"/>
              <a:r>
                <a:rPr lang="en-US" sz="2000">
                  <a:ea typeface="Calibri"/>
                  <a:cs typeface="Arial" panose="020B0604020202020204" pitchFamily="34" charset="0"/>
                  <a:sym typeface="Calibri"/>
                </a:rPr>
                <a:t>Word</a:t>
              </a:r>
              <a:endParaRPr sz="2000">
                <a:cs typeface="Arial" panose="020B0604020202020204" pitchFamily="34" charset="0"/>
              </a:endParaRPr>
            </a:p>
          </p:txBody>
        </p:sp>
        <p:sp>
          <p:nvSpPr>
            <p:cNvPr id="39" name="Google Shape;150;p17">
              <a:extLst>
                <a:ext uri="{FF2B5EF4-FFF2-40B4-BE49-F238E27FC236}">
                  <a16:creationId xmlns:a16="http://schemas.microsoft.com/office/drawing/2014/main" id="{82718AA7-663D-43F6-0B00-AECAE20F87E3}"/>
                </a:ext>
              </a:extLst>
            </p:cNvPr>
            <p:cNvSpPr/>
            <p:nvPr/>
          </p:nvSpPr>
          <p:spPr>
            <a:xfrm>
              <a:off x="9292701" y="4751748"/>
              <a:ext cx="1487200" cy="474400"/>
            </a:xfrm>
            <a:prstGeom prst="roundRect">
              <a:avLst>
                <a:gd name="adj" fmla="val 10628"/>
              </a:avLst>
            </a:prstGeom>
            <a:noFill/>
            <a:ln w="19050" cap="flat" cmpd="sng">
              <a:solidFill>
                <a:srgbClr val="9E1D70"/>
              </a:solidFill>
              <a:prstDash val="solid"/>
              <a:round/>
              <a:headEnd type="none" w="med" len="med"/>
              <a:tailEnd type="none" w="med" len="med"/>
            </a:ln>
          </p:spPr>
          <p:txBody>
            <a:bodyPr spcFirstLastPara="1" wrap="square" lIns="144000" tIns="0" rIns="144000" bIns="60933" anchor="b" anchorCtr="0">
              <a:noAutofit/>
            </a:bodyPr>
            <a:lstStyle/>
            <a:p>
              <a:pPr algn="ctr"/>
              <a:r>
                <a:rPr lang="en-US" sz="2000">
                  <a:ea typeface="Calibri"/>
                  <a:cs typeface="Arial" panose="020B0604020202020204" pitchFamily="34" charset="0"/>
                  <a:sym typeface="Calibri"/>
                </a:rPr>
                <a:t>Word</a:t>
              </a:r>
              <a:endParaRPr sz="2000">
                <a:cs typeface="Arial" panose="020B0604020202020204" pitchFamily="34" charset="0"/>
              </a:endParaRPr>
            </a:p>
          </p:txBody>
        </p:sp>
        <p:sp>
          <p:nvSpPr>
            <p:cNvPr id="30" name="Google Shape;150;p17">
              <a:extLst>
                <a:ext uri="{FF2B5EF4-FFF2-40B4-BE49-F238E27FC236}">
                  <a16:creationId xmlns:a16="http://schemas.microsoft.com/office/drawing/2014/main" id="{44268CD6-EF93-44FB-A19C-DFABBA4D507B}"/>
                </a:ext>
              </a:extLst>
            </p:cNvPr>
            <p:cNvSpPr/>
            <p:nvPr/>
          </p:nvSpPr>
          <p:spPr>
            <a:xfrm>
              <a:off x="10298000" y="3970718"/>
              <a:ext cx="1487200" cy="684516"/>
            </a:xfrm>
            <a:prstGeom prst="roundRect">
              <a:avLst>
                <a:gd name="adj" fmla="val 10628"/>
              </a:avLst>
            </a:prstGeom>
            <a:noFill/>
            <a:ln w="19050" cap="flat" cmpd="sng">
              <a:solidFill>
                <a:srgbClr val="AB1862"/>
              </a:solidFill>
              <a:prstDash val="solid"/>
              <a:round/>
              <a:headEnd type="none" w="med" len="med"/>
              <a:tailEnd type="none" w="med" len="med"/>
            </a:ln>
          </p:spPr>
          <p:txBody>
            <a:bodyPr spcFirstLastPara="1" wrap="square" lIns="144000" tIns="0" rIns="144000" bIns="60933" anchor="b" anchorCtr="0">
              <a:noAutofit/>
            </a:bodyPr>
            <a:lstStyle/>
            <a:p>
              <a:pPr algn="ctr"/>
              <a:r>
                <a:rPr lang="en-US" sz="1600">
                  <a:ea typeface="Calibri"/>
                  <a:cs typeface="Arial" panose="020B0604020202020204" pitchFamily="34" charset="0"/>
                  <a:sym typeface="Calibri"/>
                </a:rPr>
                <a:t>The Appendix</a:t>
              </a:r>
              <a:endParaRPr sz="1600">
                <a:cs typeface="Arial" panose="020B0604020202020204" pitchFamily="34" charset="0"/>
              </a:endParaRPr>
            </a:p>
          </p:txBody>
        </p:sp>
        <p:cxnSp>
          <p:nvCxnSpPr>
            <p:cNvPr id="41" name="Straight Connector 40">
              <a:extLst>
                <a:ext uri="{FF2B5EF4-FFF2-40B4-BE49-F238E27FC236}">
                  <a16:creationId xmlns:a16="http://schemas.microsoft.com/office/drawing/2014/main" id="{5C705940-5DA3-4CCF-20E1-1974290A6F40}"/>
                </a:ext>
                <a:ext uri="{C183D7F6-B498-43B3-948B-1728B52AA6E4}">
                  <adec:decorative xmlns:adec="http://schemas.microsoft.com/office/drawing/2017/decorative" val="1"/>
                </a:ext>
              </a:extLst>
            </p:cNvPr>
            <p:cNvCxnSpPr>
              <a:cxnSpLocks/>
            </p:cNvCxnSpPr>
            <p:nvPr/>
          </p:nvCxnSpPr>
          <p:spPr>
            <a:xfrm>
              <a:off x="1103600" y="3070860"/>
              <a:ext cx="0" cy="899858"/>
            </a:xfrm>
            <a:prstGeom prst="line">
              <a:avLst/>
            </a:prstGeom>
            <a:noFill/>
            <a:ln w="19050" cap="flat" cmpd="sng">
              <a:solidFill>
                <a:srgbClr val="0E9DBE"/>
              </a:solidFill>
              <a:prstDash val="solid"/>
              <a:round/>
              <a:headEnd type="none" w="med" len="med"/>
              <a:tailEnd type="none" w="med" len="med"/>
            </a:ln>
          </p:spPr>
        </p:cxnSp>
        <p:cxnSp>
          <p:nvCxnSpPr>
            <p:cNvPr id="43" name="Straight Connector 42">
              <a:extLst>
                <a:ext uri="{FF2B5EF4-FFF2-40B4-BE49-F238E27FC236}">
                  <a16:creationId xmlns:a16="http://schemas.microsoft.com/office/drawing/2014/main" id="{EA1B2EBF-C936-8ED3-1FEC-2A5062F21443}"/>
                </a:ext>
                <a:ext uri="{C183D7F6-B498-43B3-948B-1728B52AA6E4}">
                  <adec:decorative xmlns:adec="http://schemas.microsoft.com/office/drawing/2017/decorative" val="1"/>
                </a:ext>
              </a:extLst>
            </p:cNvPr>
            <p:cNvCxnSpPr>
              <a:cxnSpLocks/>
            </p:cNvCxnSpPr>
            <p:nvPr/>
          </p:nvCxnSpPr>
          <p:spPr>
            <a:xfrm>
              <a:off x="3089208" y="3062108"/>
              <a:ext cx="0" cy="899858"/>
            </a:xfrm>
            <a:prstGeom prst="line">
              <a:avLst/>
            </a:prstGeom>
            <a:noFill/>
            <a:ln w="19050" cap="flat" cmpd="sng">
              <a:solidFill>
                <a:srgbClr val="3274B3"/>
              </a:solidFill>
              <a:prstDash val="solid"/>
              <a:round/>
              <a:headEnd type="none" w="med" len="med"/>
              <a:tailEnd type="none" w="med" len="med"/>
            </a:ln>
          </p:spPr>
        </p:cxnSp>
        <p:cxnSp>
          <p:nvCxnSpPr>
            <p:cNvPr id="44" name="Straight Connector 43">
              <a:extLst>
                <a:ext uri="{FF2B5EF4-FFF2-40B4-BE49-F238E27FC236}">
                  <a16:creationId xmlns:a16="http://schemas.microsoft.com/office/drawing/2014/main" id="{4D504782-E17D-4247-6DEF-607613663E13}"/>
                </a:ext>
                <a:ext uri="{C183D7F6-B498-43B3-948B-1728B52AA6E4}">
                  <adec:decorative xmlns:adec="http://schemas.microsoft.com/office/drawing/2017/decorative" val="1"/>
                </a:ext>
              </a:extLst>
            </p:cNvPr>
            <p:cNvCxnSpPr>
              <a:cxnSpLocks/>
            </p:cNvCxnSpPr>
            <p:nvPr/>
          </p:nvCxnSpPr>
          <p:spPr>
            <a:xfrm>
              <a:off x="5074816" y="3070860"/>
              <a:ext cx="0" cy="899858"/>
            </a:xfrm>
            <a:prstGeom prst="line">
              <a:avLst/>
            </a:prstGeom>
            <a:noFill/>
            <a:ln w="19050" cap="flat" cmpd="sng">
              <a:solidFill>
                <a:srgbClr val="574BA7"/>
              </a:solidFill>
              <a:prstDash val="solid"/>
              <a:round/>
              <a:headEnd type="none" w="med" len="med"/>
              <a:tailEnd type="none" w="med" len="med"/>
            </a:ln>
          </p:spPr>
        </p:cxnSp>
        <p:cxnSp>
          <p:nvCxnSpPr>
            <p:cNvPr id="45" name="Straight Connector 44">
              <a:extLst>
                <a:ext uri="{FF2B5EF4-FFF2-40B4-BE49-F238E27FC236}">
                  <a16:creationId xmlns:a16="http://schemas.microsoft.com/office/drawing/2014/main" id="{D048D39B-ACB7-E88A-C258-0EBBA09AA163}"/>
                </a:ext>
                <a:ext uri="{C183D7F6-B498-43B3-948B-1728B52AA6E4}">
                  <adec:decorative xmlns:adec="http://schemas.microsoft.com/office/drawing/2017/decorative" val="1"/>
                </a:ext>
              </a:extLst>
            </p:cNvPr>
            <p:cNvCxnSpPr>
              <a:cxnSpLocks/>
            </p:cNvCxnSpPr>
            <p:nvPr/>
          </p:nvCxnSpPr>
          <p:spPr>
            <a:xfrm>
              <a:off x="7060424" y="3070860"/>
              <a:ext cx="0" cy="899858"/>
            </a:xfrm>
            <a:prstGeom prst="line">
              <a:avLst/>
            </a:prstGeom>
            <a:noFill/>
            <a:ln w="19050" cap="flat" cmpd="sng">
              <a:solidFill>
                <a:srgbClr val="782D97"/>
              </a:solidFill>
              <a:prstDash val="solid"/>
              <a:round/>
              <a:headEnd type="none" w="med" len="med"/>
              <a:tailEnd type="none" w="med" len="med"/>
            </a:ln>
          </p:spPr>
        </p:cxnSp>
        <p:cxnSp>
          <p:nvCxnSpPr>
            <p:cNvPr id="46" name="Straight Connector 45">
              <a:extLst>
                <a:ext uri="{FF2B5EF4-FFF2-40B4-BE49-F238E27FC236}">
                  <a16:creationId xmlns:a16="http://schemas.microsoft.com/office/drawing/2014/main" id="{E134792E-AB91-324D-C639-768AB3FFDE1B}"/>
                </a:ext>
                <a:ext uri="{C183D7F6-B498-43B3-948B-1728B52AA6E4}">
                  <adec:decorative xmlns:adec="http://schemas.microsoft.com/office/drawing/2017/decorative" val="1"/>
                </a:ext>
              </a:extLst>
            </p:cNvPr>
            <p:cNvCxnSpPr>
              <a:cxnSpLocks/>
            </p:cNvCxnSpPr>
            <p:nvPr/>
          </p:nvCxnSpPr>
          <p:spPr>
            <a:xfrm>
              <a:off x="9046032" y="3070860"/>
              <a:ext cx="0" cy="899858"/>
            </a:xfrm>
            <a:prstGeom prst="line">
              <a:avLst/>
            </a:prstGeom>
            <a:noFill/>
            <a:ln w="19050" cap="flat" cmpd="sng">
              <a:solidFill>
                <a:srgbClr val="92227D"/>
              </a:solidFill>
              <a:prstDash val="solid"/>
              <a:round/>
              <a:headEnd type="none" w="med" len="med"/>
              <a:tailEnd type="none" w="med" len="med"/>
            </a:ln>
          </p:spPr>
        </p:cxnSp>
        <p:cxnSp>
          <p:nvCxnSpPr>
            <p:cNvPr id="47" name="Straight Connector 46">
              <a:extLst>
                <a:ext uri="{FF2B5EF4-FFF2-40B4-BE49-F238E27FC236}">
                  <a16:creationId xmlns:a16="http://schemas.microsoft.com/office/drawing/2014/main" id="{E20DF637-B3E1-F115-5DF5-7491960661C3}"/>
                </a:ext>
                <a:ext uri="{C183D7F6-B498-43B3-948B-1728B52AA6E4}">
                  <adec:decorative xmlns:adec="http://schemas.microsoft.com/office/drawing/2017/decorative" val="1"/>
                </a:ext>
              </a:extLst>
            </p:cNvPr>
            <p:cNvCxnSpPr>
              <a:cxnSpLocks/>
            </p:cNvCxnSpPr>
            <p:nvPr/>
          </p:nvCxnSpPr>
          <p:spPr>
            <a:xfrm>
              <a:off x="11031642" y="3070860"/>
              <a:ext cx="0" cy="899858"/>
            </a:xfrm>
            <a:prstGeom prst="line">
              <a:avLst/>
            </a:prstGeom>
            <a:noFill/>
            <a:ln w="19050" cap="flat" cmpd="sng">
              <a:solidFill>
                <a:srgbClr val="AB1862"/>
              </a:solidFill>
              <a:prstDash val="solid"/>
              <a:round/>
              <a:headEnd type="none" w="med" len="med"/>
              <a:tailEnd type="none" w="med" len="med"/>
            </a:ln>
          </p:spPr>
        </p:cxnSp>
        <p:cxnSp>
          <p:nvCxnSpPr>
            <p:cNvPr id="48" name="Straight Connector 47">
              <a:extLst>
                <a:ext uri="{FF2B5EF4-FFF2-40B4-BE49-F238E27FC236}">
                  <a16:creationId xmlns:a16="http://schemas.microsoft.com/office/drawing/2014/main" id="{01A9A4E2-2672-096C-711E-54ED66A32AE6}"/>
                </a:ext>
                <a:ext uri="{C183D7F6-B498-43B3-948B-1728B52AA6E4}">
                  <adec:decorative xmlns:adec="http://schemas.microsoft.com/office/drawing/2017/decorative" val="1"/>
                </a:ext>
              </a:extLst>
            </p:cNvPr>
            <p:cNvCxnSpPr>
              <a:cxnSpLocks/>
            </p:cNvCxnSpPr>
            <p:nvPr/>
          </p:nvCxnSpPr>
          <p:spPr>
            <a:xfrm>
              <a:off x="2096404" y="3073978"/>
              <a:ext cx="0" cy="1677770"/>
            </a:xfrm>
            <a:prstGeom prst="line">
              <a:avLst/>
            </a:prstGeom>
            <a:noFill/>
            <a:ln w="19050" cap="flat" cmpd="sng">
              <a:solidFill>
                <a:srgbClr val="2088B8"/>
              </a:solidFill>
              <a:prstDash val="solid"/>
              <a:round/>
              <a:headEnd type="none" w="med" len="med"/>
              <a:tailEnd type="none" w="med" len="med"/>
            </a:ln>
          </p:spPr>
        </p:cxnSp>
        <p:cxnSp>
          <p:nvCxnSpPr>
            <p:cNvPr id="50" name="Straight Connector 49">
              <a:extLst>
                <a:ext uri="{FF2B5EF4-FFF2-40B4-BE49-F238E27FC236}">
                  <a16:creationId xmlns:a16="http://schemas.microsoft.com/office/drawing/2014/main" id="{A0D9E4C2-4E4F-7ADE-E43C-6578BB5CCB22}"/>
                </a:ext>
                <a:ext uri="{C183D7F6-B498-43B3-948B-1728B52AA6E4}">
                  <adec:decorative xmlns:adec="http://schemas.microsoft.com/office/drawing/2017/decorative" val="1"/>
                </a:ext>
              </a:extLst>
            </p:cNvPr>
            <p:cNvCxnSpPr>
              <a:cxnSpLocks/>
            </p:cNvCxnSpPr>
            <p:nvPr/>
          </p:nvCxnSpPr>
          <p:spPr>
            <a:xfrm>
              <a:off x="10038837" y="3067468"/>
              <a:ext cx="0" cy="1677770"/>
            </a:xfrm>
            <a:prstGeom prst="line">
              <a:avLst/>
            </a:prstGeom>
            <a:noFill/>
            <a:ln w="19050" cap="flat" cmpd="sng">
              <a:solidFill>
                <a:srgbClr val="9E1D70"/>
              </a:solidFill>
              <a:prstDash val="solid"/>
              <a:round/>
              <a:headEnd type="none" w="med" len="med"/>
              <a:tailEnd type="none" w="med" len="med"/>
            </a:ln>
          </p:spPr>
        </p:cxnSp>
        <p:cxnSp>
          <p:nvCxnSpPr>
            <p:cNvPr id="51" name="Straight Connector 50">
              <a:extLst>
                <a:ext uri="{FF2B5EF4-FFF2-40B4-BE49-F238E27FC236}">
                  <a16:creationId xmlns:a16="http://schemas.microsoft.com/office/drawing/2014/main" id="{E7058378-3163-6275-23B4-BC778702C830}"/>
                </a:ext>
                <a:ext uri="{C183D7F6-B498-43B3-948B-1728B52AA6E4}">
                  <adec:decorative xmlns:adec="http://schemas.microsoft.com/office/drawing/2017/decorative" val="1"/>
                </a:ext>
              </a:extLst>
            </p:cNvPr>
            <p:cNvCxnSpPr>
              <a:cxnSpLocks/>
            </p:cNvCxnSpPr>
            <p:nvPr/>
          </p:nvCxnSpPr>
          <p:spPr>
            <a:xfrm>
              <a:off x="4082012" y="3073978"/>
              <a:ext cx="0" cy="1677770"/>
            </a:xfrm>
            <a:prstGeom prst="line">
              <a:avLst/>
            </a:prstGeom>
            <a:noFill/>
            <a:ln w="19050" cap="flat" cmpd="sng">
              <a:solidFill>
                <a:srgbClr val="4560AD"/>
              </a:solidFill>
              <a:prstDash val="solid"/>
              <a:round/>
              <a:headEnd type="none" w="med" len="med"/>
              <a:tailEnd type="none" w="med" len="med"/>
            </a:ln>
          </p:spPr>
        </p:cxnSp>
        <p:cxnSp>
          <p:nvCxnSpPr>
            <p:cNvPr id="52" name="Straight Connector 51">
              <a:extLst>
                <a:ext uri="{FF2B5EF4-FFF2-40B4-BE49-F238E27FC236}">
                  <a16:creationId xmlns:a16="http://schemas.microsoft.com/office/drawing/2014/main" id="{799951D6-C396-497D-17A7-EF7D59083970}"/>
                </a:ext>
                <a:ext uri="{C183D7F6-B498-43B3-948B-1728B52AA6E4}">
                  <adec:decorative xmlns:adec="http://schemas.microsoft.com/office/drawing/2017/decorative" val="1"/>
                </a:ext>
              </a:extLst>
            </p:cNvPr>
            <p:cNvCxnSpPr>
              <a:cxnSpLocks/>
            </p:cNvCxnSpPr>
            <p:nvPr/>
          </p:nvCxnSpPr>
          <p:spPr>
            <a:xfrm>
              <a:off x="6067620" y="3064448"/>
              <a:ext cx="0" cy="1677770"/>
            </a:xfrm>
            <a:prstGeom prst="line">
              <a:avLst/>
            </a:prstGeom>
            <a:noFill/>
            <a:ln w="19050" cap="flat" cmpd="sng">
              <a:solidFill>
                <a:srgbClr val="6A37A2"/>
              </a:solidFill>
              <a:prstDash val="solid"/>
              <a:round/>
              <a:headEnd type="none" w="med" len="med"/>
              <a:tailEnd type="none" w="med" len="med"/>
            </a:ln>
          </p:spPr>
        </p:cxnSp>
        <p:cxnSp>
          <p:nvCxnSpPr>
            <p:cNvPr id="53" name="Straight Connector 52">
              <a:extLst>
                <a:ext uri="{FF2B5EF4-FFF2-40B4-BE49-F238E27FC236}">
                  <a16:creationId xmlns:a16="http://schemas.microsoft.com/office/drawing/2014/main" id="{E5240C6D-C529-CFAC-E423-A1441290840E}"/>
                </a:ext>
                <a:ext uri="{C183D7F6-B498-43B3-948B-1728B52AA6E4}">
                  <adec:decorative xmlns:adec="http://schemas.microsoft.com/office/drawing/2017/decorative" val="1"/>
                </a:ext>
              </a:extLst>
            </p:cNvPr>
            <p:cNvCxnSpPr>
              <a:cxnSpLocks/>
            </p:cNvCxnSpPr>
            <p:nvPr/>
          </p:nvCxnSpPr>
          <p:spPr>
            <a:xfrm>
              <a:off x="8053228" y="3073978"/>
              <a:ext cx="0" cy="1677770"/>
            </a:xfrm>
            <a:prstGeom prst="line">
              <a:avLst/>
            </a:prstGeom>
            <a:noFill/>
            <a:ln w="19050" cap="flat" cmpd="sng">
              <a:solidFill>
                <a:srgbClr val="85278A"/>
              </a:solidFill>
              <a:prstDash val="solid"/>
              <a:round/>
              <a:headEnd type="none" w="med" len="med"/>
              <a:tailEnd type="none" w="med" len="med"/>
            </a:ln>
          </p:spPr>
        </p:cxnSp>
        <p:sp>
          <p:nvSpPr>
            <p:cNvPr id="54" name="Google Shape;159;p17">
              <a:extLst>
                <a:ext uri="{FF2B5EF4-FFF2-40B4-BE49-F238E27FC236}">
                  <a16:creationId xmlns:a16="http://schemas.microsoft.com/office/drawing/2014/main" id="{32D4B2C4-C319-BC2D-5FDC-EC18B2446EB0}"/>
                </a:ext>
              </a:extLst>
            </p:cNvPr>
            <p:cNvSpPr txBox="1"/>
            <p:nvPr/>
          </p:nvSpPr>
          <p:spPr>
            <a:xfrm>
              <a:off x="9733613" y="2570961"/>
              <a:ext cx="1609595" cy="416338"/>
            </a:xfrm>
            <a:prstGeom prst="rect">
              <a:avLst/>
            </a:prstGeom>
            <a:solidFill>
              <a:srgbClr val="FBDBE7"/>
            </a:solidFill>
            <a:ln w="19050" cap="flat" cmpd="sng">
              <a:noFill/>
              <a:prstDash val="solid"/>
              <a:miter lim="800000"/>
              <a:headEnd type="none" w="sm" len="sm"/>
              <a:tailEnd type="none" w="sm" len="sm"/>
            </a:ln>
            <a:effectLst/>
          </p:spPr>
          <p:txBody>
            <a:bodyPr spcFirstLastPara="1" wrap="square" lIns="79125" tIns="39550" rIns="79125" bIns="39550" anchor="ctr" anchorCtr="0">
              <a:noAutofit/>
            </a:bodyPr>
            <a:lstStyle>
              <a:defPPr>
                <a:defRPr lang="en-US"/>
              </a:defPPr>
              <a:lvl1pPr algn="ctr">
                <a:buClr>
                  <a:srgbClr val="000000"/>
                </a:buClr>
                <a:buFont typeface="Arial"/>
                <a:defRPr sz="1800" b="1">
                  <a:solidFill>
                    <a:srgbClr val="000000"/>
                  </a:solidFill>
                  <a:latin typeface="Arial" panose="020B0604020202020204" pitchFamily="34" charset="0"/>
                  <a:cs typeface="Arial" panose="020B0604020202020204" pitchFamily="34" charset="0"/>
                </a:defRPr>
              </a:lvl1pPr>
            </a:lstStyle>
            <a:p>
              <a:r>
                <a:rPr lang="en-US">
                  <a:latin typeface="+mj-lt"/>
                  <a:sym typeface="Calibri"/>
                </a:rPr>
                <a:t>Conclusion</a:t>
              </a:r>
              <a:endParaRPr>
                <a:latin typeface="+mj-lt"/>
              </a:endParaRPr>
            </a:p>
          </p:txBody>
        </p:sp>
      </p:grpSp>
      <p:sp>
        <p:nvSpPr>
          <p:cNvPr id="2" name="Slide Number Placeholder 1">
            <a:extLst>
              <a:ext uri="{FF2B5EF4-FFF2-40B4-BE49-F238E27FC236}">
                <a16:creationId xmlns:a16="http://schemas.microsoft.com/office/drawing/2014/main" id="{DEEC3785-2D83-C31F-CCD2-1FEB61AE398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a:t>
            </a:fld>
            <a:endParaRPr lang="en-AU"/>
          </a:p>
        </p:txBody>
      </p:sp>
    </p:spTree>
    <p:extLst>
      <p:ext uri="{BB962C8B-B14F-4D97-AF65-F5344CB8AC3E}">
        <p14:creationId xmlns:p14="http://schemas.microsoft.com/office/powerpoint/2010/main" val="3368890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70644-52DE-05C6-B516-F05246AEB466}"/>
              </a:ext>
            </a:extLst>
          </p:cNvPr>
          <p:cNvSpPr>
            <a:spLocks noGrp="1"/>
          </p:cNvSpPr>
          <p:nvPr>
            <p:ph type="ctrTitle"/>
          </p:nvPr>
        </p:nvSpPr>
        <p:spPr>
          <a:xfrm>
            <a:off x="540000" y="4067881"/>
            <a:ext cx="9630160" cy="800681"/>
          </a:xfrm>
        </p:spPr>
        <p:txBody>
          <a:bodyPr/>
          <a:lstStyle/>
          <a:p>
            <a:r>
              <a:rPr lang="en-AU"/>
              <a:t>Summarising form, language and stylistic features from </a:t>
            </a:r>
            <a:r>
              <a:rPr lang="en-AU" i="1"/>
              <a:t>Nineteen Eighty-Four</a:t>
            </a:r>
            <a:r>
              <a:rPr lang="en-AU"/>
              <a:t> by George Orwell</a:t>
            </a:r>
          </a:p>
        </p:txBody>
      </p:sp>
    </p:spTree>
    <p:extLst>
      <p:ext uri="{BB962C8B-B14F-4D97-AF65-F5344CB8AC3E}">
        <p14:creationId xmlns:p14="http://schemas.microsoft.com/office/powerpoint/2010/main" val="1329083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48BF457-4C25-4E7B-A9E9-66A25363E959}"/>
              </a:ext>
            </a:extLst>
          </p:cNvPr>
          <p:cNvSpPr>
            <a:spLocks noGrp="1"/>
          </p:cNvSpPr>
          <p:nvPr>
            <p:ph type="title"/>
          </p:nvPr>
        </p:nvSpPr>
        <p:spPr>
          <a:xfrm>
            <a:off x="360000" y="360000"/>
            <a:ext cx="11484000" cy="545601"/>
          </a:xfrm>
        </p:spPr>
        <p:txBody>
          <a:bodyPr/>
          <a:lstStyle/>
          <a:p>
            <a:r>
              <a:rPr lang="en-AU"/>
              <a:t>Form, language and stylistic features in focus</a:t>
            </a:r>
          </a:p>
        </p:txBody>
      </p:sp>
      <p:sp>
        <p:nvSpPr>
          <p:cNvPr id="13" name="Text Placeholder 12">
            <a:extLst>
              <a:ext uri="{FF2B5EF4-FFF2-40B4-BE49-F238E27FC236}">
                <a16:creationId xmlns:a16="http://schemas.microsoft.com/office/drawing/2014/main" id="{8AAB25FA-A5B5-093F-A0C9-EAE7963EEB09}"/>
              </a:ext>
            </a:extLst>
          </p:cNvPr>
          <p:cNvSpPr>
            <a:spLocks noGrp="1"/>
          </p:cNvSpPr>
          <p:nvPr>
            <p:ph type="body" sz="quarter" idx="18"/>
          </p:nvPr>
        </p:nvSpPr>
        <p:spPr>
          <a:xfrm>
            <a:off x="359999" y="982520"/>
            <a:ext cx="11483999" cy="310015"/>
          </a:xfrm>
        </p:spPr>
        <p:txBody>
          <a:bodyPr/>
          <a:lstStyle/>
          <a:p>
            <a:r>
              <a:rPr lang="en-AU"/>
              <a:t>How to annotate a text</a:t>
            </a:r>
          </a:p>
        </p:txBody>
      </p:sp>
      <p:sp>
        <p:nvSpPr>
          <p:cNvPr id="12" name="Text Placeholder 11">
            <a:extLst>
              <a:ext uri="{FF2B5EF4-FFF2-40B4-BE49-F238E27FC236}">
                <a16:creationId xmlns:a16="http://schemas.microsoft.com/office/drawing/2014/main" id="{02C3478F-FB08-D7AF-5F27-8D143FA97D4C}"/>
              </a:ext>
            </a:extLst>
          </p:cNvPr>
          <p:cNvSpPr>
            <a:spLocks noGrp="1"/>
          </p:cNvSpPr>
          <p:nvPr>
            <p:ph type="body" sz="quarter" idx="17"/>
          </p:nvPr>
        </p:nvSpPr>
        <p:spPr>
          <a:xfrm>
            <a:off x="360000" y="1567086"/>
            <a:ext cx="11484000" cy="4807835"/>
          </a:xfrm>
        </p:spPr>
        <p:txBody>
          <a:bodyPr vert="horz" lIns="0" tIns="0" rIns="0" bIns="0" rtlCol="0" anchor="t">
            <a:noAutofit/>
          </a:bodyPr>
          <a:lstStyle/>
          <a:p>
            <a:r>
              <a:rPr lang="en-AU"/>
              <a:t>In your annotations, focus on:</a:t>
            </a:r>
            <a:endParaRPr lang="en-US"/>
          </a:p>
          <a:p>
            <a:pPr marL="342900" indent="-342900">
              <a:buFont typeface="Arial" panose="020B0604020202020204" pitchFamily="34" charset="0"/>
              <a:buChar char="•"/>
            </a:pPr>
            <a:r>
              <a:rPr lang="en-AU"/>
              <a:t>narrative voice and point of view</a:t>
            </a:r>
          </a:p>
          <a:p>
            <a:pPr marL="342900" indent="-342900">
              <a:buFont typeface="Arial" panose="020B0604020202020204" pitchFamily="34" charset="0"/>
              <a:buChar char="•"/>
            </a:pPr>
            <a:r>
              <a:rPr lang="en-AU"/>
              <a:t>setting and symbolism</a:t>
            </a:r>
          </a:p>
          <a:p>
            <a:pPr marL="342900" indent="-342900">
              <a:buFont typeface="Arial" panose="020B0604020202020204" pitchFamily="34" charset="0"/>
              <a:buChar char="•"/>
            </a:pPr>
            <a:r>
              <a:rPr lang="en-AU"/>
              <a:t>characterisation </a:t>
            </a:r>
          </a:p>
          <a:p>
            <a:pPr marL="342900" indent="-342900">
              <a:buFont typeface="Arial" panose="020B0604020202020204" pitchFamily="34" charset="0"/>
              <a:buChar char="•"/>
            </a:pPr>
            <a:r>
              <a:rPr lang="en-AU"/>
              <a:t>concepts (control, resistance, language, truth, surveillance, totalitarianism)</a:t>
            </a:r>
          </a:p>
          <a:p>
            <a:pPr marL="342900" indent="-342900">
              <a:buFont typeface="Arial" panose="020B0604020202020204" pitchFamily="34" charset="0"/>
              <a:buChar char="•"/>
            </a:pPr>
            <a:r>
              <a:rPr lang="en-AU"/>
              <a:t>political commentary and critique (social, cultural and historical context)</a:t>
            </a:r>
          </a:p>
          <a:p>
            <a:pPr marL="342900" indent="-342900">
              <a:buFont typeface="Arial" panose="020B0604020202020204" pitchFamily="34" charset="0"/>
              <a:buChar char="•"/>
            </a:pPr>
            <a:r>
              <a:rPr lang="en-AU"/>
              <a:t>stylistic features (imagery, irony, paradox).</a:t>
            </a:r>
          </a:p>
          <a:p>
            <a:endParaRPr lang="en-AU"/>
          </a:p>
        </p:txBody>
      </p:sp>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13</a:t>
            </a:fld>
            <a:endParaRPr lang="en-AU"/>
          </a:p>
        </p:txBody>
      </p:sp>
    </p:spTree>
    <p:extLst>
      <p:ext uri="{BB962C8B-B14F-4D97-AF65-F5344CB8AC3E}">
        <p14:creationId xmlns:p14="http://schemas.microsoft.com/office/powerpoint/2010/main" val="2031742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75206A-3DA0-C9AE-7B97-F681B260543E}"/>
              </a:ext>
            </a:extLst>
          </p:cNvPr>
          <p:cNvSpPr>
            <a:spLocks noGrp="1"/>
          </p:cNvSpPr>
          <p:nvPr>
            <p:ph type="title"/>
          </p:nvPr>
        </p:nvSpPr>
        <p:spPr/>
        <p:txBody>
          <a:bodyPr/>
          <a:lstStyle/>
          <a:p>
            <a:r>
              <a:rPr lang="en-US"/>
              <a:t>Form in focus</a:t>
            </a:r>
            <a:endParaRPr lang="en-AU"/>
          </a:p>
        </p:txBody>
      </p:sp>
      <p:sp>
        <p:nvSpPr>
          <p:cNvPr id="4" name="Text Placeholder 3">
            <a:extLst>
              <a:ext uri="{FF2B5EF4-FFF2-40B4-BE49-F238E27FC236}">
                <a16:creationId xmlns:a16="http://schemas.microsoft.com/office/drawing/2014/main" id="{B28769BB-EB0E-AEB4-A551-1865A2CDF688}"/>
              </a:ext>
            </a:extLst>
          </p:cNvPr>
          <p:cNvSpPr>
            <a:spLocks noGrp="1"/>
          </p:cNvSpPr>
          <p:nvPr>
            <p:ph type="body" sz="quarter" idx="18"/>
          </p:nvPr>
        </p:nvSpPr>
        <p:spPr/>
        <p:txBody>
          <a:bodyPr/>
          <a:lstStyle/>
          <a:p>
            <a:r>
              <a:rPr lang="en-US"/>
              <a:t>Understanding the form of </a:t>
            </a:r>
            <a:r>
              <a:rPr lang="en-US" i="1"/>
              <a:t>Nineteen Eighty-Four</a:t>
            </a:r>
            <a:endParaRPr lang="en-AU"/>
          </a:p>
        </p:txBody>
      </p:sp>
      <p:sp>
        <p:nvSpPr>
          <p:cNvPr id="5" name="Text Placeholder 4">
            <a:extLst>
              <a:ext uri="{FF2B5EF4-FFF2-40B4-BE49-F238E27FC236}">
                <a16:creationId xmlns:a16="http://schemas.microsoft.com/office/drawing/2014/main" id="{51FD0B43-E4B1-4FC8-E19A-AC7093921539}"/>
              </a:ext>
            </a:extLst>
          </p:cNvPr>
          <p:cNvSpPr>
            <a:spLocks noGrp="1"/>
          </p:cNvSpPr>
          <p:nvPr>
            <p:ph type="body" sz="quarter" idx="17"/>
          </p:nvPr>
        </p:nvSpPr>
        <p:spPr>
          <a:xfrm>
            <a:off x="360000" y="1567086"/>
            <a:ext cx="11344320" cy="4807835"/>
          </a:xfrm>
        </p:spPr>
        <p:txBody>
          <a:bodyPr/>
          <a:lstStyle/>
          <a:p>
            <a:r>
              <a:rPr lang="en-US" sz="1800" b="1"/>
              <a:t>Form</a:t>
            </a:r>
            <a:r>
              <a:rPr lang="en-US" sz="1800"/>
              <a:t> is </a:t>
            </a:r>
            <a:r>
              <a:rPr lang="en-AU" sz="1800">
                <a:solidFill>
                  <a:srgbClr val="22272B"/>
                </a:solidFill>
                <a:latin typeface="Public Sans" pitchFamily="2" charset="0"/>
              </a:rPr>
              <a:t>t</a:t>
            </a:r>
            <a:r>
              <a:rPr lang="en-AU" sz="1800" b="0" i="0">
                <a:solidFill>
                  <a:srgbClr val="22272B"/>
                </a:solidFill>
                <a:effectLst/>
                <a:latin typeface="Public Sans" pitchFamily="2" charset="0"/>
              </a:rPr>
              <a:t>he category in which a text can be classified based on its arrangement, structure and style, for example novel, autobiography, essay, sonnet, haiku, documentary.</a:t>
            </a:r>
          </a:p>
          <a:p>
            <a:r>
              <a:rPr lang="en-AU" sz="1800">
                <a:solidFill>
                  <a:srgbClr val="22272B"/>
                </a:solidFill>
                <a:latin typeface="Public Sans" pitchFamily="2" charset="0"/>
              </a:rPr>
              <a:t>The </a:t>
            </a:r>
            <a:r>
              <a:rPr lang="en-AU" sz="1800" b="1">
                <a:solidFill>
                  <a:srgbClr val="22272B"/>
                </a:solidFill>
                <a:latin typeface="Public Sans" pitchFamily="2" charset="0"/>
              </a:rPr>
              <a:t>form</a:t>
            </a:r>
            <a:r>
              <a:rPr lang="en-AU" sz="1800">
                <a:solidFill>
                  <a:srgbClr val="22272B"/>
                </a:solidFill>
                <a:latin typeface="Public Sans" pitchFamily="2" charset="0"/>
              </a:rPr>
              <a:t> used by Orwell for </a:t>
            </a:r>
            <a:r>
              <a:rPr lang="en-AU" sz="1800" i="1">
                <a:solidFill>
                  <a:srgbClr val="22272B"/>
                </a:solidFill>
                <a:latin typeface="Public Sans" pitchFamily="2" charset="0"/>
              </a:rPr>
              <a:t>Nineteen Eighty-Four </a:t>
            </a:r>
            <a:r>
              <a:rPr lang="en-AU" sz="1800">
                <a:solidFill>
                  <a:srgbClr val="22272B"/>
                </a:solidFill>
                <a:latin typeface="Public Sans" pitchFamily="2" charset="0"/>
              </a:rPr>
              <a:t>is a novel. </a:t>
            </a:r>
          </a:p>
          <a:p>
            <a:r>
              <a:rPr lang="en-AU" sz="1800">
                <a:solidFill>
                  <a:srgbClr val="22272B"/>
                </a:solidFill>
                <a:latin typeface="Public Sans" pitchFamily="2" charset="0"/>
              </a:rPr>
              <a:t>The </a:t>
            </a:r>
            <a:r>
              <a:rPr lang="en-AU" sz="1800" b="1">
                <a:solidFill>
                  <a:srgbClr val="22272B"/>
                </a:solidFill>
                <a:latin typeface="Public Sans" pitchFamily="2" charset="0"/>
              </a:rPr>
              <a:t>structure</a:t>
            </a:r>
            <a:r>
              <a:rPr lang="en-AU" sz="1800">
                <a:solidFill>
                  <a:srgbClr val="22272B"/>
                </a:solidFill>
                <a:latin typeface="Public Sans" pitchFamily="2" charset="0"/>
              </a:rPr>
              <a:t> of </a:t>
            </a:r>
            <a:r>
              <a:rPr lang="en-AU" sz="1800" i="1">
                <a:solidFill>
                  <a:srgbClr val="22272B"/>
                </a:solidFill>
                <a:latin typeface="Public Sans" pitchFamily="2" charset="0"/>
              </a:rPr>
              <a:t>Nineteen Eighty-Four </a:t>
            </a:r>
            <a:r>
              <a:rPr lang="en-AU" sz="1800">
                <a:solidFill>
                  <a:srgbClr val="22272B"/>
                </a:solidFill>
                <a:latin typeface="Public Sans" pitchFamily="2" charset="0"/>
              </a:rPr>
              <a:t>can be called </a:t>
            </a:r>
            <a:r>
              <a:rPr lang="en-AU" sz="1800" b="1">
                <a:solidFill>
                  <a:srgbClr val="22272B"/>
                </a:solidFill>
                <a:latin typeface="Public Sans" pitchFamily="2" charset="0"/>
              </a:rPr>
              <a:t>tripartite</a:t>
            </a:r>
            <a:r>
              <a:rPr lang="en-AU" sz="1800">
                <a:solidFill>
                  <a:srgbClr val="22272B"/>
                </a:solidFill>
                <a:latin typeface="Public Sans" pitchFamily="2" charset="0"/>
              </a:rPr>
              <a:t> (a framework divided into 3 distinct parts):</a:t>
            </a:r>
          </a:p>
          <a:p>
            <a:pPr marL="457200" indent="-457200">
              <a:buFont typeface="+mj-lt"/>
              <a:buAutoNum type="arabicPeriod"/>
            </a:pPr>
            <a:r>
              <a:rPr lang="en-AU" sz="1800">
                <a:solidFill>
                  <a:srgbClr val="22272B"/>
                </a:solidFill>
                <a:latin typeface="Public Sans" pitchFamily="2" charset="0"/>
              </a:rPr>
              <a:t>Part 1 introduces us to the world of London, Airstrip One and Oceania, our protagonist, Winston Smith, our antagonist, Big Brother, and other characters (Parsons, Julia, O’Brien, Syme).</a:t>
            </a:r>
          </a:p>
          <a:p>
            <a:pPr marL="457200" indent="-457200">
              <a:buFont typeface="+mj-lt"/>
              <a:buAutoNum type="arabicPeriod"/>
            </a:pPr>
            <a:r>
              <a:rPr lang="en-AU" sz="1800">
                <a:solidFill>
                  <a:srgbClr val="22272B"/>
                </a:solidFill>
                <a:latin typeface="Public Sans" pitchFamily="2" charset="0"/>
              </a:rPr>
              <a:t>Part 2 follows Winston and Julia’s clandestine love affair and recruitment to the Brotherhood, including Winston’s reading of Goldstein’s Book.</a:t>
            </a:r>
          </a:p>
          <a:p>
            <a:pPr marL="457200" indent="-457200">
              <a:buFont typeface="+mj-lt"/>
              <a:buAutoNum type="arabicPeriod"/>
            </a:pPr>
            <a:r>
              <a:rPr lang="en-AU" sz="1800">
                <a:solidFill>
                  <a:srgbClr val="22272B"/>
                </a:solidFill>
                <a:latin typeface="Public Sans" pitchFamily="2" charset="0"/>
              </a:rPr>
              <a:t>Part 3 details Winston’s downfall and ultimate defeat at the hands of O’Brien’s torture in the Ministry of Love and Room 101. </a:t>
            </a:r>
          </a:p>
          <a:p>
            <a:endParaRPr lang="en-AU" sz="1800"/>
          </a:p>
        </p:txBody>
      </p:sp>
      <p:sp>
        <p:nvSpPr>
          <p:cNvPr id="2" name="Slide Number Placeholder 1">
            <a:extLst>
              <a:ext uri="{FF2B5EF4-FFF2-40B4-BE49-F238E27FC236}">
                <a16:creationId xmlns:a16="http://schemas.microsoft.com/office/drawing/2014/main" id="{A1DF4730-1958-2898-7660-EA9B3125641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a:t>
            </a:fld>
            <a:endParaRPr lang="en-AU"/>
          </a:p>
        </p:txBody>
      </p:sp>
    </p:spTree>
    <p:extLst>
      <p:ext uri="{BB962C8B-B14F-4D97-AF65-F5344CB8AC3E}">
        <p14:creationId xmlns:p14="http://schemas.microsoft.com/office/powerpoint/2010/main" val="3248773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CF90A2-3E74-0E34-9FB5-1D36EBBD7C30}"/>
              </a:ext>
            </a:extLst>
          </p:cNvPr>
          <p:cNvSpPr>
            <a:spLocks noGrp="1"/>
          </p:cNvSpPr>
          <p:nvPr>
            <p:ph type="title"/>
          </p:nvPr>
        </p:nvSpPr>
        <p:spPr/>
        <p:txBody>
          <a:bodyPr/>
          <a:lstStyle/>
          <a:p>
            <a:r>
              <a:rPr lang="en-US"/>
              <a:t>Form in focus (1)</a:t>
            </a:r>
            <a:endParaRPr lang="en-AU"/>
          </a:p>
        </p:txBody>
      </p:sp>
      <p:sp>
        <p:nvSpPr>
          <p:cNvPr id="4" name="Text Placeholder 3">
            <a:extLst>
              <a:ext uri="{FF2B5EF4-FFF2-40B4-BE49-F238E27FC236}">
                <a16:creationId xmlns:a16="http://schemas.microsoft.com/office/drawing/2014/main" id="{E1CF87CD-1B21-726D-6C79-C6D0AB5A995C}"/>
              </a:ext>
            </a:extLst>
          </p:cNvPr>
          <p:cNvSpPr>
            <a:spLocks noGrp="1"/>
          </p:cNvSpPr>
          <p:nvPr>
            <p:ph type="body" sz="quarter" idx="18"/>
          </p:nvPr>
        </p:nvSpPr>
        <p:spPr/>
        <p:txBody>
          <a:bodyPr/>
          <a:lstStyle/>
          <a:p>
            <a:r>
              <a:rPr lang="en-US"/>
              <a:t>Understanding the form of </a:t>
            </a:r>
            <a:r>
              <a:rPr lang="en-US" i="1"/>
              <a:t>Nineteen Eighty-Four</a:t>
            </a:r>
            <a:r>
              <a:rPr lang="en-US"/>
              <a:t> </a:t>
            </a:r>
            <a:endParaRPr lang="en-AU"/>
          </a:p>
        </p:txBody>
      </p:sp>
      <p:sp>
        <p:nvSpPr>
          <p:cNvPr id="5" name="Text Placeholder 4">
            <a:extLst>
              <a:ext uri="{FF2B5EF4-FFF2-40B4-BE49-F238E27FC236}">
                <a16:creationId xmlns:a16="http://schemas.microsoft.com/office/drawing/2014/main" id="{5C5061C6-5FD8-264F-FB9A-2C80E50A0B70}"/>
              </a:ext>
            </a:extLst>
          </p:cNvPr>
          <p:cNvSpPr>
            <a:spLocks noGrp="1"/>
          </p:cNvSpPr>
          <p:nvPr>
            <p:ph type="body" sz="quarter" idx="17"/>
          </p:nvPr>
        </p:nvSpPr>
        <p:spPr/>
        <p:txBody>
          <a:bodyPr/>
          <a:lstStyle/>
          <a:p>
            <a:r>
              <a:rPr lang="en-US"/>
              <a:t>The </a:t>
            </a:r>
            <a:r>
              <a:rPr lang="en-US" b="1"/>
              <a:t>tripartite structure</a:t>
            </a:r>
            <a:r>
              <a:rPr lang="en-US"/>
              <a:t> of the novel mirrors other groupings of 3 in the novel, which include:</a:t>
            </a:r>
          </a:p>
          <a:p>
            <a:pPr marL="342900" indent="-342900">
              <a:buFont typeface="Arial" panose="020B0604020202020204" pitchFamily="34" charset="0"/>
              <a:buChar char="•"/>
            </a:pPr>
            <a:r>
              <a:rPr lang="en-US"/>
              <a:t>the Inner Party, Outer Party and Proles</a:t>
            </a:r>
          </a:p>
          <a:p>
            <a:pPr marL="342900" indent="-342900">
              <a:buFont typeface="Arial" panose="020B0604020202020204" pitchFamily="34" charset="0"/>
              <a:buChar char="•"/>
            </a:pPr>
            <a:r>
              <a:rPr lang="en-US"/>
              <a:t>Oceania, </a:t>
            </a:r>
            <a:r>
              <a:rPr lang="en-US" err="1"/>
              <a:t>Eastasia</a:t>
            </a:r>
            <a:r>
              <a:rPr lang="en-US"/>
              <a:t> and Eurasia</a:t>
            </a:r>
          </a:p>
          <a:p>
            <a:pPr marL="342900" indent="-342900">
              <a:buFont typeface="Arial" panose="020B0604020202020204" pitchFamily="34" charset="0"/>
              <a:buChar char="•"/>
            </a:pPr>
            <a:r>
              <a:rPr lang="en-US"/>
              <a:t>WAR IS PEACE, FREEDOM IS SLAVERY, IGNORANCE IS STRENGTH</a:t>
            </a:r>
          </a:p>
          <a:p>
            <a:pPr marL="342900" indent="-342900">
              <a:buFont typeface="Arial" panose="020B0604020202020204" pitchFamily="34" charset="0"/>
              <a:buChar char="•"/>
            </a:pPr>
            <a:r>
              <a:rPr lang="en-US"/>
              <a:t>Winston, Julia and O’Brien</a:t>
            </a:r>
          </a:p>
          <a:p>
            <a:pPr marL="342900" indent="-342900">
              <a:buFont typeface="Arial" panose="020B0604020202020204" pitchFamily="34" charset="0"/>
              <a:buChar char="•"/>
            </a:pPr>
            <a:r>
              <a:rPr lang="en-US"/>
              <a:t>past (Winston’s memories), present (Winston</a:t>
            </a:r>
            <a:r>
              <a:rPr lang="en-AU"/>
              <a:t>’s experiences) and future (implied through the Appendix). </a:t>
            </a:r>
          </a:p>
          <a:p>
            <a:endParaRPr lang="en-US"/>
          </a:p>
        </p:txBody>
      </p:sp>
      <p:sp>
        <p:nvSpPr>
          <p:cNvPr id="2" name="Slide Number Placeholder 1">
            <a:extLst>
              <a:ext uri="{FF2B5EF4-FFF2-40B4-BE49-F238E27FC236}">
                <a16:creationId xmlns:a16="http://schemas.microsoft.com/office/drawing/2014/main" id="{C8535894-A90A-354B-6B22-4D5E1864033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15</a:t>
            </a:fld>
            <a:endParaRPr lang="en-AU"/>
          </a:p>
        </p:txBody>
      </p:sp>
    </p:spTree>
    <p:extLst>
      <p:ext uri="{BB962C8B-B14F-4D97-AF65-F5344CB8AC3E}">
        <p14:creationId xmlns:p14="http://schemas.microsoft.com/office/powerpoint/2010/main" val="3138423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236244-E815-2415-3210-4C21B97142B4}"/>
              </a:ext>
            </a:extLst>
          </p:cNvPr>
          <p:cNvSpPr>
            <a:spLocks noGrp="1"/>
          </p:cNvSpPr>
          <p:nvPr>
            <p:ph type="title"/>
          </p:nvPr>
        </p:nvSpPr>
        <p:spPr/>
        <p:txBody>
          <a:bodyPr/>
          <a:lstStyle/>
          <a:p>
            <a:r>
              <a:rPr lang="en-US"/>
              <a:t>Form in focus (2)</a:t>
            </a:r>
            <a:endParaRPr lang="en-AU"/>
          </a:p>
        </p:txBody>
      </p:sp>
      <p:sp>
        <p:nvSpPr>
          <p:cNvPr id="5" name="Text Placeholder 4">
            <a:extLst>
              <a:ext uri="{FF2B5EF4-FFF2-40B4-BE49-F238E27FC236}">
                <a16:creationId xmlns:a16="http://schemas.microsoft.com/office/drawing/2014/main" id="{280DC487-502E-CC5B-730A-B38E82C98763}"/>
              </a:ext>
            </a:extLst>
          </p:cNvPr>
          <p:cNvSpPr>
            <a:spLocks noGrp="1"/>
          </p:cNvSpPr>
          <p:nvPr>
            <p:ph type="body" sz="quarter" idx="18"/>
          </p:nvPr>
        </p:nvSpPr>
        <p:spPr/>
        <p:txBody>
          <a:bodyPr/>
          <a:lstStyle/>
          <a:p>
            <a:r>
              <a:rPr lang="en-US"/>
              <a:t>Understanding the form of </a:t>
            </a:r>
            <a:r>
              <a:rPr lang="en-US" i="1"/>
              <a:t>Nineteen Eighty-Four</a:t>
            </a:r>
            <a:endParaRPr lang="en-AU"/>
          </a:p>
        </p:txBody>
      </p:sp>
      <p:sp>
        <p:nvSpPr>
          <p:cNvPr id="4" name="Text Placeholder 3">
            <a:extLst>
              <a:ext uri="{FF2B5EF4-FFF2-40B4-BE49-F238E27FC236}">
                <a16:creationId xmlns:a16="http://schemas.microsoft.com/office/drawing/2014/main" id="{9C8C641B-BC34-C8B0-A03F-5395B795F4E2}"/>
              </a:ext>
            </a:extLst>
          </p:cNvPr>
          <p:cNvSpPr>
            <a:spLocks noGrp="1"/>
          </p:cNvSpPr>
          <p:nvPr>
            <p:ph type="body" sz="quarter" idx="17"/>
          </p:nvPr>
        </p:nvSpPr>
        <p:spPr/>
        <p:txBody>
          <a:bodyPr/>
          <a:lstStyle/>
          <a:p>
            <a:r>
              <a:rPr lang="en-US"/>
              <a:t>Orwell does not use a traditional linear narrative structure for composing </a:t>
            </a:r>
            <a:r>
              <a:rPr lang="en-US" i="1"/>
              <a:t>Nineteen Eighty-Four. </a:t>
            </a:r>
            <a:r>
              <a:rPr lang="en-US"/>
              <a:t>Instead, he experiments with style through his inclusion of:</a:t>
            </a:r>
          </a:p>
          <a:p>
            <a:pPr marL="342900" indent="-342900">
              <a:buFont typeface="Arial" panose="020B0604020202020204" pitchFamily="34" charset="0"/>
              <a:buChar char="•"/>
            </a:pPr>
            <a:r>
              <a:rPr lang="en-AU"/>
              <a:t>temporal shifts (flashbacks) to Winston’s memories of is mother, sister and ex-wife Katherine</a:t>
            </a:r>
          </a:p>
          <a:p>
            <a:pPr marL="342900" indent="-342900">
              <a:buFont typeface="Arial" panose="020B0604020202020204" pitchFamily="34" charset="0"/>
              <a:buChar char="•"/>
            </a:pPr>
            <a:r>
              <a:rPr lang="en-AU"/>
              <a:t>textual hybridity (mixture of forms) through the inclusion of Winston’s diary, Goldstein’s book </a:t>
            </a:r>
            <a:r>
              <a:rPr lang="en-AU" i="1"/>
              <a:t>The Theory and Practice of Oligarchical Collectivism</a:t>
            </a:r>
            <a:r>
              <a:rPr lang="en-AU"/>
              <a:t> and the Appendix: The Principles of Newspeak</a:t>
            </a:r>
          </a:p>
          <a:p>
            <a:pPr marL="342900" indent="-342900">
              <a:buFont typeface="Arial" panose="020B0604020202020204" pitchFamily="34" charset="0"/>
              <a:buChar char="•"/>
            </a:pPr>
            <a:r>
              <a:rPr lang="en-AU"/>
              <a:t>genre hybridity merging aspects of the science fiction sub-genres of speculative fiction and dystopian fiction.</a:t>
            </a:r>
          </a:p>
        </p:txBody>
      </p:sp>
      <p:sp>
        <p:nvSpPr>
          <p:cNvPr id="2" name="Slide Number Placeholder 1">
            <a:extLst>
              <a:ext uri="{FF2B5EF4-FFF2-40B4-BE49-F238E27FC236}">
                <a16:creationId xmlns:a16="http://schemas.microsoft.com/office/drawing/2014/main" id="{633DCDB9-D0FD-D9ED-6917-C3F46D3EF81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a:t>
            </a:fld>
            <a:endParaRPr lang="en-AU"/>
          </a:p>
        </p:txBody>
      </p:sp>
    </p:spTree>
    <p:extLst>
      <p:ext uri="{BB962C8B-B14F-4D97-AF65-F5344CB8AC3E}">
        <p14:creationId xmlns:p14="http://schemas.microsoft.com/office/powerpoint/2010/main" val="1068954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6095814-A192-E69A-1110-F39372086792}"/>
              </a:ext>
            </a:extLst>
          </p:cNvPr>
          <p:cNvSpPr>
            <a:spLocks noGrp="1"/>
          </p:cNvSpPr>
          <p:nvPr>
            <p:ph type="title"/>
          </p:nvPr>
        </p:nvSpPr>
        <p:spPr/>
        <p:txBody>
          <a:bodyPr/>
          <a:lstStyle/>
          <a:p>
            <a:r>
              <a:rPr lang="en-US"/>
              <a:t>Focus on narrative voice and point of view (1)</a:t>
            </a:r>
            <a:endParaRPr lang="en-AU"/>
          </a:p>
        </p:txBody>
      </p:sp>
      <p:sp>
        <p:nvSpPr>
          <p:cNvPr id="9" name="Text Placeholder 8">
            <a:extLst>
              <a:ext uri="{FF2B5EF4-FFF2-40B4-BE49-F238E27FC236}">
                <a16:creationId xmlns:a16="http://schemas.microsoft.com/office/drawing/2014/main" id="{69487CD5-0063-FD54-5A5E-F901BB2E95BF}"/>
              </a:ext>
            </a:extLst>
          </p:cNvPr>
          <p:cNvSpPr>
            <a:spLocks noGrp="1"/>
          </p:cNvSpPr>
          <p:nvPr>
            <p:ph type="body" sz="quarter" idx="18"/>
          </p:nvPr>
        </p:nvSpPr>
        <p:spPr/>
        <p:txBody>
          <a:bodyPr/>
          <a:lstStyle/>
          <a:p>
            <a:r>
              <a:rPr lang="en-US"/>
              <a:t>Understanding the narrative voice and point of view employed in </a:t>
            </a:r>
            <a:r>
              <a:rPr lang="en-US" i="1"/>
              <a:t>Nineteen Eighty-Four</a:t>
            </a:r>
            <a:endParaRPr lang="en-AU"/>
          </a:p>
        </p:txBody>
      </p:sp>
      <p:sp>
        <p:nvSpPr>
          <p:cNvPr id="8" name="Text Placeholder 7">
            <a:extLst>
              <a:ext uri="{FF2B5EF4-FFF2-40B4-BE49-F238E27FC236}">
                <a16:creationId xmlns:a16="http://schemas.microsoft.com/office/drawing/2014/main" id="{235FDD42-7380-3E92-801F-9A263187B4DC}"/>
              </a:ext>
            </a:extLst>
          </p:cNvPr>
          <p:cNvSpPr>
            <a:spLocks noGrp="1"/>
          </p:cNvSpPr>
          <p:nvPr>
            <p:ph type="body" sz="quarter" idx="17"/>
          </p:nvPr>
        </p:nvSpPr>
        <p:spPr/>
        <p:txBody>
          <a:bodyPr/>
          <a:lstStyle/>
          <a:p>
            <a:pPr marL="285750" indent="-285750">
              <a:buFont typeface="Arial" panose="020B0604020202020204" pitchFamily="34" charset="0"/>
              <a:buChar char="•"/>
            </a:pPr>
            <a:r>
              <a:rPr lang="en-US" sz="1800"/>
              <a:t>Orwell narrates </a:t>
            </a:r>
            <a:r>
              <a:rPr lang="en-US" sz="1800" i="1"/>
              <a:t>Nineteen Eighty-Four</a:t>
            </a:r>
            <a:r>
              <a:rPr lang="en-US" sz="1800"/>
              <a:t> through the third person, limited point of view of Winston Smith, a disillusioned bureaucrat working for the Ministry of Truth and member of the Outer Party whose job is to literally re-write history. </a:t>
            </a:r>
          </a:p>
          <a:p>
            <a:pPr marL="285750" indent="-285750">
              <a:buFont typeface="Arial" panose="020B0604020202020204" pitchFamily="34" charset="0"/>
              <a:buChar char="•"/>
            </a:pPr>
            <a:r>
              <a:rPr lang="en-US" sz="1800"/>
              <a:t>Despite being the novel’s protagonist, Winston is an anti-hero, who holds ‘unorthodox’ beliefs about the Party and Big Brother. </a:t>
            </a:r>
          </a:p>
          <a:p>
            <a:pPr marL="285750" indent="-285750">
              <a:buFont typeface="Arial" panose="020B0604020202020204" pitchFamily="34" charset="0"/>
              <a:buChar char="•"/>
            </a:pPr>
            <a:r>
              <a:rPr lang="en-US" sz="1800"/>
              <a:t>The novel opens in 39-year-old Winston’s meagre apartment in the dilapidated Victory Mansions. A varicose ulcer on Winston’s right ankle serves as a physical manifestation of his suffering, as his physical ailments </a:t>
            </a:r>
            <a:r>
              <a:rPr lang="en-US" sz="1800" err="1"/>
              <a:t>symbolise</a:t>
            </a:r>
            <a:r>
              <a:rPr lang="en-US" sz="1800"/>
              <a:t> the decay of his individuality and soul. </a:t>
            </a:r>
          </a:p>
          <a:p>
            <a:pPr marL="285750" indent="-285750">
              <a:buFont typeface="Arial" panose="020B0604020202020204" pitchFamily="34" charset="0"/>
              <a:buChar char="•"/>
            </a:pPr>
            <a:r>
              <a:rPr lang="en-US" sz="1800"/>
              <a:t>Only after Winston forms an intimate relationship with Julia does the ulcer begin to subside, indicative of Orwell’s belief that human connection, relationships and love are the salve to our personal suffering. </a:t>
            </a:r>
            <a:endParaRPr lang="en-AU" sz="1800"/>
          </a:p>
        </p:txBody>
      </p:sp>
      <p:sp>
        <p:nvSpPr>
          <p:cNvPr id="2" name="Slide Number Placeholder 1">
            <a:extLst>
              <a:ext uri="{FF2B5EF4-FFF2-40B4-BE49-F238E27FC236}">
                <a16:creationId xmlns:a16="http://schemas.microsoft.com/office/drawing/2014/main" id="{42051DE3-044F-D968-FACA-DC5DF08FFD2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17</a:t>
            </a:fld>
            <a:endParaRPr lang="en-AU"/>
          </a:p>
        </p:txBody>
      </p:sp>
    </p:spTree>
    <p:extLst>
      <p:ext uri="{BB962C8B-B14F-4D97-AF65-F5344CB8AC3E}">
        <p14:creationId xmlns:p14="http://schemas.microsoft.com/office/powerpoint/2010/main" val="3032252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858BA5-77F7-1CBD-3A3C-9882F4B94F92}"/>
              </a:ext>
            </a:extLst>
          </p:cNvPr>
          <p:cNvSpPr>
            <a:spLocks noGrp="1"/>
          </p:cNvSpPr>
          <p:nvPr>
            <p:ph type="title"/>
          </p:nvPr>
        </p:nvSpPr>
        <p:spPr/>
        <p:txBody>
          <a:bodyPr/>
          <a:lstStyle/>
          <a:p>
            <a:r>
              <a:rPr lang="en-US"/>
              <a:t>Focus on narrative voice and point of view (2)</a:t>
            </a:r>
            <a:endParaRPr lang="en-AU"/>
          </a:p>
        </p:txBody>
      </p:sp>
      <p:sp>
        <p:nvSpPr>
          <p:cNvPr id="4" name="Text Placeholder 3">
            <a:extLst>
              <a:ext uri="{FF2B5EF4-FFF2-40B4-BE49-F238E27FC236}">
                <a16:creationId xmlns:a16="http://schemas.microsoft.com/office/drawing/2014/main" id="{6A312173-11B2-623D-C26A-ED8CA41008A3}"/>
              </a:ext>
            </a:extLst>
          </p:cNvPr>
          <p:cNvSpPr>
            <a:spLocks noGrp="1"/>
          </p:cNvSpPr>
          <p:nvPr>
            <p:ph type="body" sz="quarter" idx="18"/>
          </p:nvPr>
        </p:nvSpPr>
        <p:spPr/>
        <p:txBody>
          <a:bodyPr/>
          <a:lstStyle/>
          <a:p>
            <a:r>
              <a:rPr lang="en-US"/>
              <a:t>Understanding the narrative voice and point of view of </a:t>
            </a:r>
            <a:r>
              <a:rPr lang="en-US" i="1"/>
              <a:t>Nineteen Eighty-Four</a:t>
            </a:r>
            <a:endParaRPr lang="en-AU"/>
          </a:p>
        </p:txBody>
      </p:sp>
      <p:sp>
        <p:nvSpPr>
          <p:cNvPr id="5" name="Text Placeholder 4">
            <a:extLst>
              <a:ext uri="{FF2B5EF4-FFF2-40B4-BE49-F238E27FC236}">
                <a16:creationId xmlns:a16="http://schemas.microsoft.com/office/drawing/2014/main" id="{E68711AE-6CA5-D71B-64C2-4DC7EE2A0AC6}"/>
              </a:ext>
            </a:extLst>
          </p:cNvPr>
          <p:cNvSpPr>
            <a:spLocks noGrp="1"/>
          </p:cNvSpPr>
          <p:nvPr>
            <p:ph type="body" sz="quarter" idx="17"/>
          </p:nvPr>
        </p:nvSpPr>
        <p:spPr/>
        <p:txBody>
          <a:bodyPr/>
          <a:lstStyle/>
          <a:p>
            <a:pPr marL="342900" indent="-342900">
              <a:buFont typeface="Arial" panose="020B0604020202020204" pitchFamily="34" charset="0"/>
              <a:buChar char="•"/>
            </a:pPr>
            <a:r>
              <a:rPr lang="en-US"/>
              <a:t>George Orwell’s use of the speculative and dystopian genres result in a generally critical and negative tone, reflective of Orwell’s purpose – a critique of totalitarian regimes that subjugate and oppress citizens. </a:t>
            </a:r>
          </a:p>
          <a:p>
            <a:pPr marL="342900" indent="-342900">
              <a:buFont typeface="Arial" panose="020B0604020202020204" pitchFamily="34" charset="0"/>
              <a:buChar char="•"/>
            </a:pPr>
            <a:r>
              <a:rPr lang="en-US"/>
              <a:t>Orwell employs neologisms (a newly coined word or phrase) to bring the world of Oceania, and the tyranny of The Party alive. Many of these neologisms are written in ‘Newspeak’ the official language of Oceania. Examples include ‘thought crime’, ‘duck speak’, ‘</a:t>
            </a:r>
            <a:r>
              <a:rPr lang="en-US" err="1"/>
              <a:t>vaporise</a:t>
            </a:r>
            <a:r>
              <a:rPr lang="en-US"/>
              <a:t>’, ‘telescreen’. </a:t>
            </a:r>
          </a:p>
          <a:p>
            <a:pPr marL="342900" indent="-342900">
              <a:buFont typeface="Arial" panose="020B0604020202020204" pitchFamily="34" charset="0"/>
              <a:buChar char="•"/>
            </a:pPr>
            <a:r>
              <a:rPr lang="en-US"/>
              <a:t>Orwell </a:t>
            </a:r>
            <a:r>
              <a:rPr lang="en-US" err="1"/>
              <a:t>satirises</a:t>
            </a:r>
            <a:r>
              <a:rPr lang="en-US"/>
              <a:t> the ways government’s used propaganda to control, coerce and manipulate through his </a:t>
            </a:r>
            <a:r>
              <a:rPr lang="en-US" err="1"/>
              <a:t>characterisation</a:t>
            </a:r>
            <a:r>
              <a:rPr lang="en-US"/>
              <a:t> of Syme, whose dedication to the promotion of Newspeak is embodied in his statement, ‘It’s a beautiful thing, the destruction of words.’</a:t>
            </a:r>
          </a:p>
        </p:txBody>
      </p:sp>
      <p:sp>
        <p:nvSpPr>
          <p:cNvPr id="2" name="Slide Number Placeholder 1">
            <a:extLst>
              <a:ext uri="{FF2B5EF4-FFF2-40B4-BE49-F238E27FC236}">
                <a16:creationId xmlns:a16="http://schemas.microsoft.com/office/drawing/2014/main" id="{6609D8E8-0D97-A294-DBE6-E23AF99227D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18</a:t>
            </a:fld>
            <a:endParaRPr lang="en-AU"/>
          </a:p>
        </p:txBody>
      </p:sp>
    </p:spTree>
    <p:extLst>
      <p:ext uri="{BB962C8B-B14F-4D97-AF65-F5344CB8AC3E}">
        <p14:creationId xmlns:p14="http://schemas.microsoft.com/office/powerpoint/2010/main" val="4239339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8237D0-0923-DB63-D798-F9F050319E6E}"/>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DDAA06B-BF5B-AB5E-08C1-40137E5D1CFB}"/>
              </a:ext>
            </a:extLst>
          </p:cNvPr>
          <p:cNvSpPr>
            <a:spLocks noGrp="1"/>
          </p:cNvSpPr>
          <p:nvPr>
            <p:ph type="ctrTitle"/>
          </p:nvPr>
        </p:nvSpPr>
        <p:spPr/>
        <p:txBody>
          <a:bodyPr/>
          <a:lstStyle/>
          <a:p>
            <a:r>
              <a:rPr lang="en-US">
                <a:cs typeface="Arial" panose="020B0604020202020204" pitchFamily="34" charset="0"/>
              </a:rPr>
              <a:t>Gradual release of responsibility</a:t>
            </a:r>
            <a:endParaRPr lang="en-AU">
              <a:cs typeface="Arial" panose="020B0604020202020204" pitchFamily="34" charset="0"/>
            </a:endParaRPr>
          </a:p>
        </p:txBody>
      </p:sp>
    </p:spTree>
    <p:extLst>
      <p:ext uri="{BB962C8B-B14F-4D97-AF65-F5344CB8AC3E}">
        <p14:creationId xmlns:p14="http://schemas.microsoft.com/office/powerpoint/2010/main" val="4101629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a:xfrm>
            <a:off x="539999" y="2240968"/>
            <a:ext cx="6255979" cy="2033997"/>
          </a:xfrm>
        </p:spPr>
        <p:txBody>
          <a:bodyPr/>
          <a:lstStyle/>
          <a:p>
            <a:r>
              <a:rPr lang="en-AU" dirty="0"/>
              <a:t>Phase 3 – Text annotations – </a:t>
            </a:r>
            <a:r>
              <a:rPr lang="en-AU" i="1" dirty="0"/>
              <a:t>Nineteen Eighty-Four </a:t>
            </a:r>
            <a:r>
              <a:rPr lang="en-AU" dirty="0"/>
              <a:t>by George Orwell</a:t>
            </a:r>
          </a:p>
        </p:txBody>
      </p:sp>
      <p:sp>
        <p:nvSpPr>
          <p:cNvPr id="11" name="Text Placeholder 10">
            <a:extLst>
              <a:ext uri="{FF2B5EF4-FFF2-40B4-BE49-F238E27FC236}">
                <a16:creationId xmlns:a16="http://schemas.microsoft.com/office/drawing/2014/main" id="{3D12AD43-6748-1D46-1B69-DCBF45A45856}"/>
              </a:ext>
            </a:extLst>
          </p:cNvPr>
          <p:cNvSpPr>
            <a:spLocks noGrp="1"/>
          </p:cNvSpPr>
          <p:nvPr>
            <p:ph type="body" sz="quarter" idx="10"/>
          </p:nvPr>
        </p:nvSpPr>
        <p:spPr>
          <a:xfrm>
            <a:off x="539999" y="4385568"/>
            <a:ext cx="6255977" cy="426611"/>
          </a:xfrm>
        </p:spPr>
        <p:txBody>
          <a:bodyPr/>
          <a:lstStyle/>
          <a:p>
            <a:r>
              <a:rPr lang="en-AU" dirty="0"/>
              <a:t>English Extension – 11.1</a:t>
            </a:r>
          </a:p>
        </p:txBody>
      </p:sp>
      <p:sp>
        <p:nvSpPr>
          <p:cNvPr id="10" name="Text Placeholder 9">
            <a:extLst>
              <a:ext uri="{FF2B5EF4-FFF2-40B4-BE49-F238E27FC236}">
                <a16:creationId xmlns:a16="http://schemas.microsoft.com/office/drawing/2014/main" id="{CA5E7E5A-B4C4-F5B9-98E5-6C838D018316}"/>
              </a:ext>
            </a:extLst>
          </p:cNvPr>
          <p:cNvSpPr>
            <a:spLocks noGrp="1"/>
          </p:cNvSpPr>
          <p:nvPr>
            <p:ph type="body" sz="quarter" idx="16"/>
          </p:nvPr>
        </p:nvSpPr>
        <p:spPr>
          <a:xfrm>
            <a:off x="540000" y="4925698"/>
            <a:ext cx="6255975" cy="360000"/>
          </a:xfrm>
        </p:spPr>
        <p:txBody>
          <a:bodyPr vert="horz" lIns="0" tIns="0" rIns="0" bIns="0" rtlCol="0" anchor="t">
            <a:noAutofit/>
          </a:bodyPr>
          <a:lstStyle/>
          <a:p>
            <a:r>
              <a:rPr lang="en-AU" dirty="0"/>
              <a:t>‘Text, culture and value’ – Year 11, Term 1</a:t>
            </a:r>
          </a:p>
        </p:txBody>
      </p:sp>
      <p:pic>
        <p:nvPicPr>
          <p:cNvPr id="4" name="Picture Placeholder 7">
            <a:extLst>
              <a:ext uri="{FF2B5EF4-FFF2-40B4-BE49-F238E27FC236}">
                <a16:creationId xmlns:a16="http://schemas.microsoft.com/office/drawing/2014/main" id="{AF7D6558-2F96-52E8-DD8B-9427173DB780}"/>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25401" r="25401"/>
          <a:stretch/>
        </p:blipFill>
        <p:spPr>
          <a:xfrm>
            <a:off x="7128000" y="0"/>
            <a:ext cx="5064000" cy="6858000"/>
          </a:xfrm>
        </p:spPr>
      </p:pic>
      <p:sp>
        <p:nvSpPr>
          <p:cNvPr id="13" name="TextBox 12">
            <a:extLst>
              <a:ext uri="{FF2B5EF4-FFF2-40B4-BE49-F238E27FC236}">
                <a16:creationId xmlns:a16="http://schemas.microsoft.com/office/drawing/2014/main" id="{A5522811-4873-D150-FD3B-6D364B4093E8}"/>
              </a:ext>
              <a:ext uri="{C183D7F6-B498-43B3-948B-1728B52AA6E4}">
                <adec:decorative xmlns:adec="http://schemas.microsoft.com/office/drawing/2017/decorative" val="1"/>
              </a:ext>
            </a:extLst>
          </p:cNvPr>
          <p:cNvSpPr txBox="1"/>
          <p:nvPr/>
        </p:nvSpPr>
        <p:spPr>
          <a:xfrm>
            <a:off x="9545053" y="6471132"/>
            <a:ext cx="2516503" cy="251214"/>
          </a:xfrm>
          <a:prstGeom prst="rect">
            <a:avLst/>
          </a:prstGeom>
          <a:solidFill>
            <a:schemeClr val="bg1"/>
          </a:solidFill>
        </p:spPr>
        <p:txBody>
          <a:bodyPr wrap="square" lIns="0" tIns="0" rIns="0" bIns="0" rtlCol="0" anchor="ctr" anchorCtr="1">
            <a:noAutofit/>
          </a:bodyPr>
          <a:lstStyle/>
          <a:p>
            <a:pPr lvl="0">
              <a:defRPr/>
            </a:pPr>
            <a:r>
              <a:rPr lang="en-AU" sz="1050" dirty="0">
                <a:solidFill>
                  <a:srgbClr val="22272B"/>
                </a:solidFill>
              </a:rPr>
              <a:t>Photo by </a:t>
            </a:r>
            <a:r>
              <a:rPr lang="en-AU" sz="1050" dirty="0">
                <a:solidFill>
                  <a:srgbClr val="22272B"/>
                </a:solidFill>
                <a:hlinkClick r:id="rId4"/>
              </a:rPr>
              <a:t>Autumn Bradley </a:t>
            </a:r>
            <a:r>
              <a:rPr lang="en-AU" sz="1050" dirty="0">
                <a:solidFill>
                  <a:srgbClr val="22272B"/>
                </a:solidFill>
              </a:rPr>
              <a:t>on </a:t>
            </a:r>
            <a:r>
              <a:rPr lang="en-AU" sz="1050" dirty="0">
                <a:solidFill>
                  <a:srgbClr val="22272B"/>
                </a:solidFill>
                <a:hlinkClick r:id="rId5"/>
              </a:rPr>
              <a:t>Unsplash</a:t>
            </a:r>
            <a:endParaRPr lang="en-AU" sz="1050" dirty="0">
              <a:solidFill>
                <a:srgbClr val="22272B"/>
              </a:solidFill>
            </a:endParaRPr>
          </a:p>
        </p:txBody>
      </p:sp>
    </p:spTree>
    <p:extLst>
      <p:ext uri="{BB962C8B-B14F-4D97-AF65-F5344CB8AC3E}">
        <p14:creationId xmlns:p14="http://schemas.microsoft.com/office/powerpoint/2010/main" val="221226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B05F6FA-AED8-3717-259B-5D9C0BFEF921}"/>
              </a:ext>
            </a:extLst>
          </p:cNvPr>
          <p:cNvSpPr>
            <a:spLocks noGrp="1"/>
          </p:cNvSpPr>
          <p:nvPr>
            <p:ph type="ctrTitle"/>
          </p:nvPr>
        </p:nvSpPr>
        <p:spPr>
          <a:xfrm>
            <a:off x="540000" y="4067881"/>
            <a:ext cx="10778240" cy="800681"/>
          </a:xfrm>
        </p:spPr>
        <p:txBody>
          <a:bodyPr/>
          <a:lstStyle/>
          <a:p>
            <a:r>
              <a:rPr lang="en-US" err="1"/>
              <a:t>Analysing</a:t>
            </a:r>
            <a:r>
              <a:rPr lang="en-US"/>
              <a:t> Core text 1 – </a:t>
            </a:r>
            <a:r>
              <a:rPr lang="en-US" i="1"/>
              <a:t>Nineteen Eighty-Four</a:t>
            </a:r>
            <a:r>
              <a:rPr lang="en-US"/>
              <a:t> by George Orwell – Chapter 1 – opening</a:t>
            </a:r>
            <a:endParaRPr lang="en-AU"/>
          </a:p>
        </p:txBody>
      </p:sp>
      <p:sp>
        <p:nvSpPr>
          <p:cNvPr id="2" name="Slide Number Placeholder 1">
            <a:extLst>
              <a:ext uri="{FF2B5EF4-FFF2-40B4-BE49-F238E27FC236}">
                <a16:creationId xmlns:a16="http://schemas.microsoft.com/office/drawing/2014/main" id="{A09BDF1A-B783-8966-3743-0F17CCFE2EC4}"/>
              </a:ext>
              <a:ext uri="{C183D7F6-B498-43B3-948B-1728B52AA6E4}">
                <adec:decorative xmlns:adec="http://schemas.microsoft.com/office/drawing/2017/decorative" val="1"/>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t>20</a:t>
            </a:fld>
            <a:endParaRPr lang="en-AU"/>
          </a:p>
        </p:txBody>
      </p:sp>
    </p:spTree>
    <p:extLst>
      <p:ext uri="{BB962C8B-B14F-4D97-AF65-F5344CB8AC3E}">
        <p14:creationId xmlns:p14="http://schemas.microsoft.com/office/powerpoint/2010/main" val="4057076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9602422-31FD-F582-7518-762D074DF853}"/>
              </a:ext>
            </a:extLst>
          </p:cNvPr>
          <p:cNvSpPr>
            <a:spLocks noGrp="1"/>
          </p:cNvSpPr>
          <p:nvPr>
            <p:ph type="title"/>
          </p:nvPr>
        </p:nvSpPr>
        <p:spPr>
          <a:xfrm>
            <a:off x="360000" y="360000"/>
            <a:ext cx="6132240" cy="545601"/>
          </a:xfrm>
        </p:spPr>
        <p:txBody>
          <a:bodyPr/>
          <a:lstStyle/>
          <a:p>
            <a:r>
              <a:rPr lang="en-AU">
                <a:cs typeface="Arial"/>
              </a:rPr>
              <a:t>Collaboratively annotating Core text 1 – </a:t>
            </a:r>
            <a:r>
              <a:rPr lang="en-AU" i="1">
                <a:cs typeface="Arial"/>
              </a:rPr>
              <a:t>Nineteen Eighty-Four</a:t>
            </a:r>
            <a:r>
              <a:rPr lang="en-AU">
                <a:cs typeface="Arial"/>
              </a:rPr>
              <a:t> by George Orwell</a:t>
            </a:r>
            <a:endParaRPr lang="en-US"/>
          </a:p>
        </p:txBody>
      </p:sp>
      <p:sp>
        <p:nvSpPr>
          <p:cNvPr id="13" name="Text Placeholder 12">
            <a:extLst>
              <a:ext uri="{FF2B5EF4-FFF2-40B4-BE49-F238E27FC236}">
                <a16:creationId xmlns:a16="http://schemas.microsoft.com/office/drawing/2014/main" id="{B378E3B3-8829-B020-5F98-D1AB920C55EB}"/>
              </a:ext>
            </a:extLst>
          </p:cNvPr>
          <p:cNvSpPr>
            <a:spLocks noGrp="1"/>
          </p:cNvSpPr>
          <p:nvPr>
            <p:ph type="body" sz="quarter" idx="18"/>
          </p:nvPr>
        </p:nvSpPr>
        <p:spPr>
          <a:xfrm>
            <a:off x="360000" y="2018840"/>
            <a:ext cx="6132240" cy="310015"/>
          </a:xfrm>
        </p:spPr>
        <p:txBody>
          <a:bodyPr/>
          <a:lstStyle/>
          <a:p>
            <a:r>
              <a:rPr lang="en-AU"/>
              <a:t>Instruction for annotating Chapter 1</a:t>
            </a:r>
          </a:p>
        </p:txBody>
      </p:sp>
      <p:sp>
        <p:nvSpPr>
          <p:cNvPr id="17" name="Content Placeholder 7">
            <a:extLst>
              <a:ext uri="{FF2B5EF4-FFF2-40B4-BE49-F238E27FC236}">
                <a16:creationId xmlns:a16="http://schemas.microsoft.com/office/drawing/2014/main" id="{64E1C7EB-55D9-CBEE-119C-80105272F6B0}"/>
              </a:ext>
            </a:extLst>
          </p:cNvPr>
          <p:cNvSpPr txBox="1">
            <a:spLocks/>
          </p:cNvSpPr>
          <p:nvPr/>
        </p:nvSpPr>
        <p:spPr>
          <a:xfrm>
            <a:off x="347662" y="2835918"/>
            <a:ext cx="5795508" cy="3386455"/>
          </a:xfrm>
          <a:prstGeom prst="rect">
            <a:avLst/>
          </a:prstGeom>
        </p:spPr>
        <p:txBody>
          <a:bodyPr vert="horz" lIns="0" tIns="0" rIns="0" bIns="0" rtlCol="0" anchor="t">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en-AU" sz="1800">
                <a:latin typeface="+mn-lt"/>
              </a:rPr>
              <a:t>Follow along in your copy of the text.</a:t>
            </a:r>
            <a:endParaRPr lang="en-US" sz="1800"/>
          </a:p>
          <a:p>
            <a:pPr marL="457200" indent="-457200">
              <a:buFont typeface="+mj-lt"/>
              <a:buAutoNum type="arabicPeriod"/>
            </a:pPr>
            <a:r>
              <a:rPr lang="en-AU" sz="1800">
                <a:latin typeface="+mn-lt"/>
              </a:rPr>
              <a:t>Write margin notes or use sticky notes if you prefer.</a:t>
            </a:r>
            <a:endParaRPr lang="en-AU" sz="1800"/>
          </a:p>
          <a:p>
            <a:pPr marL="457200" indent="-457200">
              <a:buFont typeface="+mj-lt"/>
              <a:buAutoNum type="arabicPeriod"/>
            </a:pPr>
            <a:r>
              <a:rPr lang="en-AU" sz="1800">
                <a:latin typeface="+mn-lt"/>
              </a:rPr>
              <a:t>Record quotes, identify form, language or stylistic features and their effects and communicating ideas, context and values.</a:t>
            </a:r>
            <a:endParaRPr lang="en-AU" sz="1800"/>
          </a:p>
          <a:p>
            <a:pPr marL="457200" indent="-457200">
              <a:buFont typeface="+mj-lt"/>
              <a:buAutoNum type="arabicPeriod"/>
            </a:pPr>
            <a:r>
              <a:rPr lang="en-AU" sz="1800">
                <a:latin typeface="+mn-lt"/>
              </a:rPr>
              <a:t>Think critically about Orwell’s choices as a composer: Why this choice? Why now?</a:t>
            </a:r>
            <a:endParaRPr lang="en-AU" sz="1800"/>
          </a:p>
        </p:txBody>
      </p:sp>
      <p:pic>
        <p:nvPicPr>
          <p:cNvPr id="16" name="Picture Placeholder 4">
            <a:extLst>
              <a:ext uri="{FF2B5EF4-FFF2-40B4-BE49-F238E27FC236}">
                <a16:creationId xmlns:a16="http://schemas.microsoft.com/office/drawing/2014/main" id="{29C3D626-76A2-E88F-75F8-7C989EEEE54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10504" t="15828" r="5387" b="11887"/>
          <a:stretch>
            <a:fillRect/>
          </a:stretch>
        </p:blipFill>
        <p:spPr>
          <a:xfrm>
            <a:off x="6872140" y="0"/>
            <a:ext cx="5319860" cy="6858000"/>
          </a:xfrm>
          <a:prstGeom prst="rect">
            <a:avLst/>
          </a:prstGeom>
        </p:spPr>
      </p:pic>
      <p:sp>
        <p:nvSpPr>
          <p:cNvPr id="15" name="TextBox 14">
            <a:extLst>
              <a:ext uri="{FF2B5EF4-FFF2-40B4-BE49-F238E27FC236}">
                <a16:creationId xmlns:a16="http://schemas.microsoft.com/office/drawing/2014/main" id="{407D4C38-B2A6-B754-1EEE-3C904398DC83}"/>
              </a:ext>
              <a:ext uri="{C183D7F6-B498-43B3-948B-1728B52AA6E4}">
                <adec:decorative xmlns:adec="http://schemas.microsoft.com/office/drawing/2017/decorative" val="1"/>
              </a:ext>
            </a:extLst>
          </p:cNvPr>
          <p:cNvSpPr txBox="1"/>
          <p:nvPr/>
        </p:nvSpPr>
        <p:spPr>
          <a:xfrm>
            <a:off x="9621520" y="6471132"/>
            <a:ext cx="2440036" cy="251214"/>
          </a:xfrm>
          <a:prstGeom prst="rect">
            <a:avLst/>
          </a:prstGeom>
          <a:solidFill>
            <a:schemeClr val="bg1"/>
          </a:solidFill>
        </p:spPr>
        <p:txBody>
          <a:bodyPr wrap="square" lIns="0" tIns="0" rIns="0" bIns="0" rtlCol="0" anchor="ctr" anchorCtr="1">
            <a:noAutofit/>
          </a:bodyPr>
          <a:lstStyle/>
          <a:p>
            <a:pPr lvl="0" defTabSz="914400" eaLnBrk="0" fontAlgn="base" hangingPunct="0">
              <a:spcBef>
                <a:spcPct val="0"/>
              </a:spcBef>
              <a:spcAft>
                <a:spcPct val="0"/>
              </a:spcAft>
            </a:pPr>
            <a:r>
              <a:rPr lang="en-US" altLang="en-US" sz="1050" dirty="0">
                <a:latin typeface="Arial" panose="020B0604020202020204" pitchFamily="34" charset="0"/>
              </a:rPr>
              <a:t>Photo by </a:t>
            </a:r>
            <a:r>
              <a:rPr lang="en-US" altLang="en-US" sz="1050" dirty="0">
                <a:latin typeface="Arial" panose="020B0604020202020204" pitchFamily="34" charset="0"/>
                <a:hlinkClick r:id="rId4"/>
              </a:rPr>
              <a:t>Nelson Jolivet</a:t>
            </a:r>
            <a:r>
              <a:rPr lang="en-US" altLang="en-US" sz="1050" dirty="0">
                <a:latin typeface="Arial" panose="020B0604020202020204" pitchFamily="34" charset="0"/>
              </a:rPr>
              <a:t> on </a:t>
            </a:r>
            <a:r>
              <a:rPr lang="en-US" altLang="en-US" sz="1050" dirty="0">
                <a:latin typeface="Arial" panose="020B0604020202020204" pitchFamily="34" charset="0"/>
                <a:hlinkClick r:id="rId5"/>
              </a:rPr>
              <a:t>Unsplash</a:t>
            </a:r>
            <a:r>
              <a:rPr lang="en-US" altLang="en-US" sz="1050" dirty="0">
                <a:latin typeface="Arial" panose="020B0604020202020204" pitchFamily="34" charset="0"/>
              </a:rPr>
              <a:t> </a:t>
            </a:r>
          </a:p>
        </p:txBody>
      </p:sp>
    </p:spTree>
    <p:extLst>
      <p:ext uri="{BB962C8B-B14F-4D97-AF65-F5344CB8AC3E}">
        <p14:creationId xmlns:p14="http://schemas.microsoft.com/office/powerpoint/2010/main" val="707406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52FFC-9D38-0BB3-E879-39A9A720C2FA}"/>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17D67D81-94FC-61A6-6DD5-B3015A69C594}"/>
              </a:ext>
            </a:extLst>
          </p:cNvPr>
          <p:cNvSpPr>
            <a:spLocks noGrp="1"/>
          </p:cNvSpPr>
          <p:nvPr>
            <p:ph type="title"/>
          </p:nvPr>
        </p:nvSpPr>
        <p:spPr/>
        <p:txBody>
          <a:bodyPr/>
          <a:lstStyle/>
          <a:p>
            <a:r>
              <a:rPr lang="en-AU">
                <a:cs typeface="Arial"/>
              </a:rPr>
              <a:t>Annotating the text</a:t>
            </a:r>
            <a:endParaRPr lang="en-US"/>
          </a:p>
        </p:txBody>
      </p:sp>
      <p:sp>
        <p:nvSpPr>
          <p:cNvPr id="15" name="Text Placeholder 14">
            <a:extLst>
              <a:ext uri="{FF2B5EF4-FFF2-40B4-BE49-F238E27FC236}">
                <a16:creationId xmlns:a16="http://schemas.microsoft.com/office/drawing/2014/main" id="{26B34C11-6123-414A-7B0C-7FD4EAAA3C65}"/>
              </a:ext>
            </a:extLst>
          </p:cNvPr>
          <p:cNvSpPr>
            <a:spLocks noGrp="1"/>
          </p:cNvSpPr>
          <p:nvPr>
            <p:ph type="body" sz="quarter" idx="18"/>
          </p:nvPr>
        </p:nvSpPr>
        <p:spPr/>
        <p:txBody>
          <a:bodyPr/>
          <a:lstStyle/>
          <a:p>
            <a:r>
              <a:rPr lang="en-AU">
                <a:cs typeface="Arial"/>
              </a:rPr>
              <a:t>Exploring the opening line</a:t>
            </a:r>
            <a:endParaRPr lang="en-US">
              <a:cs typeface="Arial"/>
            </a:endParaRPr>
          </a:p>
        </p:txBody>
      </p:sp>
      <p:sp>
        <p:nvSpPr>
          <p:cNvPr id="16" name="Rectangle 15">
            <a:extLst>
              <a:ext uri="{FF2B5EF4-FFF2-40B4-BE49-F238E27FC236}">
                <a16:creationId xmlns:a16="http://schemas.microsoft.com/office/drawing/2014/main" id="{96556BB2-5A7D-DA19-01E2-BCE9F2938DF4}"/>
              </a:ext>
            </a:extLst>
          </p:cNvPr>
          <p:cNvSpPr/>
          <p:nvPr/>
        </p:nvSpPr>
        <p:spPr>
          <a:xfrm>
            <a:off x="1137920" y="3138860"/>
            <a:ext cx="9164320" cy="16769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540000" rIns="540000" rtlCol="0" anchor="ctr"/>
          <a:lstStyle/>
          <a:p>
            <a:r>
              <a:rPr lang="en-AU" sz="2800">
                <a:solidFill>
                  <a:schemeClr val="tx1"/>
                </a:solidFill>
                <a:cs typeface="Arial"/>
              </a:rPr>
              <a:t>‘It was a </a:t>
            </a:r>
            <a:r>
              <a:rPr lang="en-AU" sz="2800">
                <a:solidFill>
                  <a:schemeClr val="accent2"/>
                </a:solidFill>
                <a:cs typeface="Arial"/>
              </a:rPr>
              <a:t>bright cold day in April</a:t>
            </a:r>
            <a:r>
              <a:rPr lang="en-AU" sz="2800">
                <a:solidFill>
                  <a:schemeClr val="tx1"/>
                </a:solidFill>
                <a:cs typeface="Arial"/>
              </a:rPr>
              <a:t>, and the clocks </a:t>
            </a:r>
            <a:br>
              <a:rPr lang="en-AU" sz="2800">
                <a:solidFill>
                  <a:schemeClr val="tx1"/>
                </a:solidFill>
                <a:cs typeface="Arial"/>
              </a:rPr>
            </a:br>
            <a:r>
              <a:rPr lang="en-AU" sz="2800">
                <a:solidFill>
                  <a:schemeClr val="tx1"/>
                </a:solidFill>
                <a:cs typeface="Arial"/>
              </a:rPr>
              <a:t>were </a:t>
            </a:r>
            <a:r>
              <a:rPr lang="en-AU" sz="2800">
                <a:solidFill>
                  <a:schemeClr val="tx2"/>
                </a:solidFill>
                <a:cs typeface="Arial"/>
              </a:rPr>
              <a:t>striking thirteen</a:t>
            </a:r>
            <a:r>
              <a:rPr lang="en-AU" sz="2800">
                <a:solidFill>
                  <a:schemeClr val="tx1"/>
                </a:solidFill>
                <a:cs typeface="Arial"/>
              </a:rPr>
              <a:t>.’</a:t>
            </a:r>
            <a:endParaRPr lang="en-US" sz="2800">
              <a:solidFill>
                <a:schemeClr val="tx1"/>
              </a:solidFill>
              <a:cs typeface="Arial"/>
            </a:endParaRPr>
          </a:p>
        </p:txBody>
      </p:sp>
      <p:sp>
        <p:nvSpPr>
          <p:cNvPr id="17" name="Slide Number Placeholder 2">
            <a:extLst>
              <a:ext uri="{FF2B5EF4-FFF2-40B4-BE49-F238E27FC236}">
                <a16:creationId xmlns:a16="http://schemas.microsoft.com/office/drawing/2014/main" id="{E898628C-B2FF-FEDE-739A-C0F0966BE846}"/>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22</a:t>
            </a:fld>
            <a:endParaRPr lang="en-AU"/>
          </a:p>
        </p:txBody>
      </p:sp>
    </p:spTree>
    <p:extLst>
      <p:ext uri="{BB962C8B-B14F-4D97-AF65-F5344CB8AC3E}">
        <p14:creationId xmlns:p14="http://schemas.microsoft.com/office/powerpoint/2010/main" val="758530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1E9E244-96C2-0F28-C222-59CBE84DF2CC}"/>
              </a:ext>
            </a:extLst>
          </p:cNvPr>
          <p:cNvSpPr>
            <a:spLocks noGrp="1"/>
          </p:cNvSpPr>
          <p:nvPr>
            <p:ph type="title"/>
          </p:nvPr>
        </p:nvSpPr>
        <p:spPr/>
        <p:txBody>
          <a:bodyPr/>
          <a:lstStyle/>
          <a:p>
            <a:r>
              <a:rPr lang="en-US">
                <a:latin typeface="Arial"/>
                <a:cs typeface="Arial"/>
              </a:rPr>
              <a:t>Annotating the text</a:t>
            </a:r>
            <a:endParaRPr lang="en-US"/>
          </a:p>
        </p:txBody>
      </p:sp>
      <p:sp>
        <p:nvSpPr>
          <p:cNvPr id="13" name="Text Placeholder 12">
            <a:extLst>
              <a:ext uri="{FF2B5EF4-FFF2-40B4-BE49-F238E27FC236}">
                <a16:creationId xmlns:a16="http://schemas.microsoft.com/office/drawing/2014/main" id="{23844FDB-9E5A-AAF7-922E-A78D19AA8DEA}"/>
              </a:ext>
            </a:extLst>
          </p:cNvPr>
          <p:cNvSpPr>
            <a:spLocks noGrp="1"/>
          </p:cNvSpPr>
          <p:nvPr>
            <p:ph type="body" sz="quarter" idx="18"/>
          </p:nvPr>
        </p:nvSpPr>
        <p:spPr/>
        <p:txBody>
          <a:bodyPr/>
          <a:lstStyle/>
          <a:p>
            <a:r>
              <a:rPr lang="en-US"/>
              <a:t>Descriptions of Victory Mansions</a:t>
            </a:r>
          </a:p>
        </p:txBody>
      </p:sp>
      <p:sp>
        <p:nvSpPr>
          <p:cNvPr id="14" name="Text Placeholder 4">
            <a:extLst>
              <a:ext uri="{FF2B5EF4-FFF2-40B4-BE49-F238E27FC236}">
                <a16:creationId xmlns:a16="http://schemas.microsoft.com/office/drawing/2014/main" id="{438BB504-3289-1914-C8AE-242196C91941}"/>
              </a:ext>
            </a:extLst>
          </p:cNvPr>
          <p:cNvSpPr txBox="1">
            <a:spLocks/>
          </p:cNvSpPr>
          <p:nvPr/>
        </p:nvSpPr>
        <p:spPr>
          <a:xfrm>
            <a:off x="359999" y="2075087"/>
            <a:ext cx="10856641" cy="739234"/>
          </a:xfrm>
          <a:prstGeom prst="rect">
            <a:avLst/>
          </a:prstGeom>
        </p:spPr>
        <p:txBody>
          <a:bodyPr vert="horz" lIns="0" tIns="0" rIns="0" bIns="0" rtlCol="0" anchor="t">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a:latin typeface="Arial"/>
                <a:cs typeface="Arial"/>
              </a:rPr>
              <a:t>‘</a:t>
            </a:r>
            <a:r>
              <a:rPr lang="en-US" sz="2800" b="1">
                <a:solidFill>
                  <a:schemeClr val="accent2"/>
                </a:solidFill>
                <a:latin typeface="Arial"/>
                <a:cs typeface="Arial"/>
              </a:rPr>
              <a:t>The hallway </a:t>
            </a:r>
            <a:r>
              <a:rPr lang="en-US" sz="2800" b="1">
                <a:solidFill>
                  <a:schemeClr val="tx2"/>
                </a:solidFill>
                <a:latin typeface="Arial"/>
                <a:cs typeface="Arial"/>
              </a:rPr>
              <a:t>smelt</a:t>
            </a:r>
            <a:r>
              <a:rPr lang="en-US" sz="2800" b="1">
                <a:latin typeface="Arial"/>
                <a:cs typeface="Arial"/>
              </a:rPr>
              <a:t> of boiled cabbage and old rag mats.’</a:t>
            </a:r>
          </a:p>
        </p:txBody>
      </p:sp>
      <p:sp>
        <p:nvSpPr>
          <p:cNvPr id="15" name="Rectangle 14">
            <a:extLst>
              <a:ext uri="{FF2B5EF4-FFF2-40B4-BE49-F238E27FC236}">
                <a16:creationId xmlns:a16="http://schemas.microsoft.com/office/drawing/2014/main" id="{39A720F4-0EB8-C3D2-3E7F-4ED5310117E1}"/>
              </a:ext>
            </a:extLst>
          </p:cNvPr>
          <p:cNvSpPr/>
          <p:nvPr/>
        </p:nvSpPr>
        <p:spPr>
          <a:xfrm>
            <a:off x="359999" y="3058160"/>
            <a:ext cx="4791121" cy="2509520"/>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0" tIns="46800" rIns="360000" rtlCol="0" anchor="ctr"/>
          <a:lstStyle/>
          <a:p>
            <a:pPr>
              <a:lnSpc>
                <a:spcPct val="150000"/>
              </a:lnSpc>
            </a:pPr>
            <a:r>
              <a:rPr lang="en-US" sz="1800" b="1">
                <a:solidFill>
                  <a:schemeClr val="accent2"/>
                </a:solidFill>
                <a:ea typeface="+mn-lt"/>
                <a:cs typeface="+mn-lt"/>
              </a:rPr>
              <a:t>Noun choice</a:t>
            </a:r>
            <a:r>
              <a:rPr lang="en-US" sz="1800">
                <a:solidFill>
                  <a:schemeClr val="accent2"/>
                </a:solidFill>
                <a:ea typeface="+mn-lt"/>
                <a:cs typeface="+mn-lt"/>
              </a:rPr>
              <a:t>: </a:t>
            </a:r>
            <a:r>
              <a:rPr lang="en-US" sz="1800">
                <a:solidFill>
                  <a:schemeClr val="tx1"/>
                </a:solidFill>
                <a:ea typeface="+mn-lt"/>
                <a:cs typeface="+mn-lt"/>
              </a:rPr>
              <a:t>immediately grounds the setting in a confined, ordinary domestic space. Suggests enclosure, anonymity, and lack of grandeur</a:t>
            </a:r>
            <a:endParaRPr lang="en-US" sz="1800">
              <a:solidFill>
                <a:schemeClr val="tx1"/>
              </a:solidFill>
            </a:endParaRPr>
          </a:p>
        </p:txBody>
      </p:sp>
      <p:sp>
        <p:nvSpPr>
          <p:cNvPr id="17" name="Rectangle 16">
            <a:extLst>
              <a:ext uri="{FF2B5EF4-FFF2-40B4-BE49-F238E27FC236}">
                <a16:creationId xmlns:a16="http://schemas.microsoft.com/office/drawing/2014/main" id="{DEEE5E04-B326-8A90-D806-4960044B23F8}"/>
              </a:ext>
            </a:extLst>
          </p:cNvPr>
          <p:cNvSpPr/>
          <p:nvPr/>
        </p:nvSpPr>
        <p:spPr>
          <a:xfrm>
            <a:off x="5419679" y="3058160"/>
            <a:ext cx="5884002" cy="2509520"/>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0" tIns="46800" rIns="360000" rtlCol="0" anchor="ctr"/>
          <a:lstStyle/>
          <a:p>
            <a:pPr>
              <a:lnSpc>
                <a:spcPct val="150000"/>
              </a:lnSpc>
            </a:pPr>
            <a:r>
              <a:rPr lang="en-US" sz="1800" b="1">
                <a:solidFill>
                  <a:schemeClr val="tx2"/>
                </a:solidFill>
                <a:cs typeface="Arial"/>
              </a:rPr>
              <a:t>Sensory detail (olfactory imagery</a:t>
            </a:r>
            <a:r>
              <a:rPr lang="en-US" sz="1800">
                <a:solidFill>
                  <a:schemeClr val="tx2"/>
                </a:solidFill>
                <a:cs typeface="Arial"/>
              </a:rPr>
              <a:t>): </a:t>
            </a:r>
            <a:r>
              <a:rPr lang="en-US" sz="1800">
                <a:solidFill>
                  <a:schemeClr val="tx1"/>
                </a:solidFill>
                <a:cs typeface="Arial"/>
              </a:rPr>
              <a:t>strong use of smell. Smell is often linked with emotional memory and disgust. ‘Smelt’ is an unpleasant, heavy word rather than something neutral like ‘scented.’</a:t>
            </a:r>
            <a:endParaRPr lang="en-US" sz="1800">
              <a:solidFill>
                <a:schemeClr val="tx1"/>
              </a:solidFill>
            </a:endParaRPr>
          </a:p>
        </p:txBody>
      </p:sp>
      <p:sp>
        <p:nvSpPr>
          <p:cNvPr id="18" name="Slide Number Placeholder 2">
            <a:extLst>
              <a:ext uri="{FF2B5EF4-FFF2-40B4-BE49-F238E27FC236}">
                <a16:creationId xmlns:a16="http://schemas.microsoft.com/office/drawing/2014/main" id="{8B65E13A-A660-9CB4-CBAD-E10B9A471DC6}"/>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23</a:t>
            </a:fld>
            <a:endParaRPr lang="en-AU"/>
          </a:p>
        </p:txBody>
      </p:sp>
    </p:spTree>
    <p:extLst>
      <p:ext uri="{BB962C8B-B14F-4D97-AF65-F5344CB8AC3E}">
        <p14:creationId xmlns:p14="http://schemas.microsoft.com/office/powerpoint/2010/main" val="3449910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55529-1B45-F622-2A15-555F732B4D6F}"/>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E09AEB3F-3D8F-9E23-428F-F6DC3A9A484E}"/>
              </a:ext>
            </a:extLst>
          </p:cNvPr>
          <p:cNvSpPr>
            <a:spLocks noGrp="1"/>
          </p:cNvSpPr>
          <p:nvPr>
            <p:ph type="title"/>
          </p:nvPr>
        </p:nvSpPr>
        <p:spPr/>
        <p:txBody>
          <a:bodyPr/>
          <a:lstStyle/>
          <a:p>
            <a:r>
              <a:rPr lang="en-US">
                <a:latin typeface="Arial"/>
                <a:cs typeface="Arial"/>
              </a:rPr>
              <a:t>Annotating the text</a:t>
            </a:r>
            <a:endParaRPr lang="en-US"/>
          </a:p>
        </p:txBody>
      </p:sp>
      <p:sp>
        <p:nvSpPr>
          <p:cNvPr id="15" name="Text Placeholder 14">
            <a:extLst>
              <a:ext uri="{FF2B5EF4-FFF2-40B4-BE49-F238E27FC236}">
                <a16:creationId xmlns:a16="http://schemas.microsoft.com/office/drawing/2014/main" id="{122E29C3-1021-D88A-3925-51DA56C780C1}"/>
              </a:ext>
            </a:extLst>
          </p:cNvPr>
          <p:cNvSpPr>
            <a:spLocks noGrp="1"/>
          </p:cNvSpPr>
          <p:nvPr>
            <p:ph type="body" sz="quarter" idx="18"/>
          </p:nvPr>
        </p:nvSpPr>
        <p:spPr/>
        <p:txBody>
          <a:bodyPr/>
          <a:lstStyle/>
          <a:p>
            <a:r>
              <a:rPr lang="en-US"/>
              <a:t>Descriptions of Victory Mansions</a:t>
            </a:r>
          </a:p>
        </p:txBody>
      </p:sp>
      <p:sp>
        <p:nvSpPr>
          <p:cNvPr id="16" name="Text Placeholder 4">
            <a:extLst>
              <a:ext uri="{FF2B5EF4-FFF2-40B4-BE49-F238E27FC236}">
                <a16:creationId xmlns:a16="http://schemas.microsoft.com/office/drawing/2014/main" id="{4A5AF205-5D2F-6E5A-847F-C14A8683C9DB}"/>
              </a:ext>
            </a:extLst>
          </p:cNvPr>
          <p:cNvSpPr txBox="1">
            <a:spLocks/>
          </p:cNvSpPr>
          <p:nvPr/>
        </p:nvSpPr>
        <p:spPr>
          <a:xfrm>
            <a:off x="359999" y="2075087"/>
            <a:ext cx="10856641" cy="739234"/>
          </a:xfrm>
          <a:prstGeom prst="rect">
            <a:avLst/>
          </a:prstGeom>
        </p:spPr>
        <p:txBody>
          <a:bodyPr vert="horz" lIns="0" tIns="0" rIns="0" bIns="0" rtlCol="0" anchor="t">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a:latin typeface="Arial"/>
                <a:cs typeface="Arial"/>
              </a:rPr>
              <a:t>‘</a:t>
            </a:r>
            <a:r>
              <a:rPr lang="en-US" sz="2800" b="1">
                <a:solidFill>
                  <a:schemeClr val="accent2"/>
                </a:solidFill>
                <a:latin typeface="Arial"/>
                <a:cs typeface="Arial"/>
              </a:rPr>
              <a:t>The hallway </a:t>
            </a:r>
            <a:r>
              <a:rPr lang="en-US" sz="2800" b="1">
                <a:solidFill>
                  <a:schemeClr val="tx2"/>
                </a:solidFill>
                <a:latin typeface="Arial"/>
                <a:cs typeface="Arial"/>
              </a:rPr>
              <a:t>smelt</a:t>
            </a:r>
            <a:r>
              <a:rPr lang="en-US" sz="2800" b="1">
                <a:latin typeface="Arial"/>
                <a:cs typeface="Arial"/>
              </a:rPr>
              <a:t> of boiled cabbage and old rag mats.’</a:t>
            </a:r>
          </a:p>
        </p:txBody>
      </p:sp>
      <p:sp>
        <p:nvSpPr>
          <p:cNvPr id="17" name="Rectangle 16">
            <a:extLst>
              <a:ext uri="{FF2B5EF4-FFF2-40B4-BE49-F238E27FC236}">
                <a16:creationId xmlns:a16="http://schemas.microsoft.com/office/drawing/2014/main" id="{7A3FE702-9282-1FF1-9E97-D4AE0FEEEB04}"/>
              </a:ext>
            </a:extLst>
          </p:cNvPr>
          <p:cNvSpPr/>
          <p:nvPr/>
        </p:nvSpPr>
        <p:spPr>
          <a:xfrm>
            <a:off x="359999" y="2966720"/>
            <a:ext cx="5228001" cy="3078480"/>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0" tIns="46800" rIns="360000" rtlCol="0" anchor="ctr"/>
          <a:lstStyle/>
          <a:p>
            <a:pPr>
              <a:lnSpc>
                <a:spcPct val="150000"/>
              </a:lnSpc>
            </a:pPr>
            <a:r>
              <a:rPr lang="en-US" sz="1800" b="1">
                <a:solidFill>
                  <a:schemeClr val="accent2"/>
                </a:solidFill>
                <a:ea typeface="+mn-lt"/>
                <a:cs typeface="+mn-lt"/>
              </a:rPr>
              <a:t>Specific, unpleasant imagery:</a:t>
            </a:r>
            <a:r>
              <a:rPr lang="en-US" sz="1800">
                <a:solidFill>
                  <a:schemeClr val="tx1"/>
                </a:solidFill>
                <a:ea typeface="+mn-lt"/>
                <a:cs typeface="+mn-lt"/>
              </a:rPr>
              <a:t> carries connotations of poverty, blandness, institutional food (e.g. poor housing, post-WW2 austerity).</a:t>
            </a:r>
            <a:r>
              <a:rPr lang="en-US" sz="1800">
                <a:solidFill>
                  <a:schemeClr val="tx1"/>
                </a:solidFill>
              </a:rPr>
              <a:t> </a:t>
            </a:r>
            <a:r>
              <a:rPr lang="en-US" sz="1800">
                <a:solidFill>
                  <a:schemeClr val="tx1"/>
                </a:solidFill>
                <a:ea typeface="+mn-lt"/>
                <a:cs typeface="+mn-lt"/>
              </a:rPr>
              <a:t>This suggests deprivation, dreariness, low living conditions.</a:t>
            </a:r>
            <a:endParaRPr lang="en-US" sz="1800">
              <a:solidFill>
                <a:schemeClr val="tx1"/>
              </a:solidFill>
            </a:endParaRPr>
          </a:p>
        </p:txBody>
      </p:sp>
      <p:sp>
        <p:nvSpPr>
          <p:cNvPr id="18" name="Rectangle 17">
            <a:extLst>
              <a:ext uri="{FF2B5EF4-FFF2-40B4-BE49-F238E27FC236}">
                <a16:creationId xmlns:a16="http://schemas.microsoft.com/office/drawing/2014/main" id="{9BCE832B-0241-1C84-3895-1F33A3D20B61}"/>
              </a:ext>
            </a:extLst>
          </p:cNvPr>
          <p:cNvSpPr/>
          <p:nvPr/>
        </p:nvSpPr>
        <p:spPr>
          <a:xfrm>
            <a:off x="5788318" y="2966720"/>
            <a:ext cx="6055681" cy="3078480"/>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0" tIns="46800" rIns="360000" rtlCol="0" anchor="ctr"/>
          <a:lstStyle/>
          <a:p>
            <a:pPr>
              <a:lnSpc>
                <a:spcPct val="150000"/>
              </a:lnSpc>
            </a:pPr>
            <a:r>
              <a:rPr lang="en-US" sz="1800" b="1">
                <a:solidFill>
                  <a:schemeClr val="tx2"/>
                </a:solidFill>
                <a:cs typeface="Arial"/>
              </a:rPr>
              <a:t>Cumulative sensory imagery:</a:t>
            </a:r>
            <a:r>
              <a:rPr lang="en-US" sz="1800">
                <a:solidFill>
                  <a:schemeClr val="tx2"/>
                </a:solidFill>
                <a:cs typeface="Arial"/>
              </a:rPr>
              <a:t> </a:t>
            </a:r>
            <a:r>
              <a:rPr lang="en-US" sz="1800">
                <a:solidFill>
                  <a:schemeClr val="tx1"/>
                </a:solidFill>
                <a:cs typeface="Arial"/>
              </a:rPr>
              <a:t>adds texture and further sensory unpleasantness (visual and tactile).</a:t>
            </a:r>
            <a:endParaRPr lang="en-US" sz="1800">
              <a:solidFill>
                <a:schemeClr val="tx1"/>
              </a:solidFill>
            </a:endParaRPr>
          </a:p>
          <a:p>
            <a:pPr>
              <a:lnSpc>
                <a:spcPct val="150000"/>
              </a:lnSpc>
            </a:pPr>
            <a:r>
              <a:rPr lang="en-US" sz="1800">
                <a:solidFill>
                  <a:schemeClr val="tx1"/>
                </a:solidFill>
                <a:cs typeface="Arial"/>
              </a:rPr>
              <a:t>‘Old’ suggests decay and dilapidation; ‘rag’ implies something tattered, neglected, worthless.</a:t>
            </a:r>
            <a:r>
              <a:rPr lang="en-US" sz="1800">
                <a:solidFill>
                  <a:schemeClr val="tx1"/>
                </a:solidFill>
              </a:rPr>
              <a:t> </a:t>
            </a:r>
            <a:r>
              <a:rPr lang="en-US" sz="1800">
                <a:solidFill>
                  <a:schemeClr val="tx1"/>
                </a:solidFill>
                <a:cs typeface="Arial"/>
              </a:rPr>
              <a:t>Together, the details build a layered sensory impression of bleak suffering and decay.</a:t>
            </a:r>
            <a:endParaRPr lang="en-US" sz="1800">
              <a:solidFill>
                <a:schemeClr val="tx1"/>
              </a:solidFill>
            </a:endParaRPr>
          </a:p>
        </p:txBody>
      </p:sp>
      <p:sp>
        <p:nvSpPr>
          <p:cNvPr id="19" name="Slide Number Placeholder 2">
            <a:extLst>
              <a:ext uri="{FF2B5EF4-FFF2-40B4-BE49-F238E27FC236}">
                <a16:creationId xmlns:a16="http://schemas.microsoft.com/office/drawing/2014/main" id="{04D3E127-E13C-B9A7-1AC8-8A9B834786E2}"/>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24</a:t>
            </a:fld>
            <a:endParaRPr lang="en-AU"/>
          </a:p>
        </p:txBody>
      </p:sp>
    </p:spTree>
    <p:extLst>
      <p:ext uri="{BB962C8B-B14F-4D97-AF65-F5344CB8AC3E}">
        <p14:creationId xmlns:p14="http://schemas.microsoft.com/office/powerpoint/2010/main" val="649242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721D7A9A-E3DD-93F9-3C17-22939C04DE3D}"/>
              </a:ext>
            </a:extLst>
          </p:cNvPr>
          <p:cNvSpPr>
            <a:spLocks noGrp="1"/>
          </p:cNvSpPr>
          <p:nvPr>
            <p:ph type="title"/>
          </p:nvPr>
        </p:nvSpPr>
        <p:spPr/>
        <p:txBody>
          <a:bodyPr/>
          <a:lstStyle/>
          <a:p>
            <a:r>
              <a:rPr lang="en-US">
                <a:latin typeface="Arial"/>
                <a:cs typeface="Arial"/>
              </a:rPr>
              <a:t>Annotating the text</a:t>
            </a:r>
            <a:endParaRPr lang="en-US"/>
          </a:p>
        </p:txBody>
      </p:sp>
      <p:sp>
        <p:nvSpPr>
          <p:cNvPr id="15" name="Text Placeholder 14">
            <a:extLst>
              <a:ext uri="{FF2B5EF4-FFF2-40B4-BE49-F238E27FC236}">
                <a16:creationId xmlns:a16="http://schemas.microsoft.com/office/drawing/2014/main" id="{2416309A-A3EE-BFD5-61AC-C97C8A5A878C}"/>
              </a:ext>
            </a:extLst>
          </p:cNvPr>
          <p:cNvSpPr>
            <a:spLocks noGrp="1"/>
          </p:cNvSpPr>
          <p:nvPr>
            <p:ph type="body" sz="quarter" idx="18"/>
          </p:nvPr>
        </p:nvSpPr>
        <p:spPr/>
        <p:txBody>
          <a:bodyPr/>
          <a:lstStyle/>
          <a:p>
            <a:r>
              <a:rPr lang="en-US"/>
              <a:t>The introduction of Winston</a:t>
            </a:r>
          </a:p>
        </p:txBody>
      </p:sp>
      <p:sp>
        <p:nvSpPr>
          <p:cNvPr id="18" name="Text Placeholder 4">
            <a:extLst>
              <a:ext uri="{FF2B5EF4-FFF2-40B4-BE49-F238E27FC236}">
                <a16:creationId xmlns:a16="http://schemas.microsoft.com/office/drawing/2014/main" id="{68CD980C-9ACF-C157-08C8-BC40F930EA23}"/>
              </a:ext>
            </a:extLst>
          </p:cNvPr>
          <p:cNvSpPr txBox="1">
            <a:spLocks/>
          </p:cNvSpPr>
          <p:nvPr/>
        </p:nvSpPr>
        <p:spPr>
          <a:xfrm>
            <a:off x="359999" y="1881620"/>
            <a:ext cx="10795681" cy="739234"/>
          </a:xfrm>
          <a:prstGeom prst="rect">
            <a:avLst/>
          </a:prstGeom>
        </p:spPr>
        <p:txBody>
          <a:bodyPr vert="horz" lIns="0" tIns="0" rIns="0" bIns="0" rtlCol="0" anchor="t">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a:latin typeface="Arial"/>
                <a:cs typeface="Arial"/>
              </a:rPr>
              <a:t>‘A </a:t>
            </a:r>
            <a:r>
              <a:rPr lang="en-US" sz="2400" b="1">
                <a:solidFill>
                  <a:schemeClr val="accent2"/>
                </a:solidFill>
                <a:latin typeface="Arial"/>
                <a:cs typeface="Arial"/>
              </a:rPr>
              <a:t>smallish, frail </a:t>
            </a:r>
            <a:r>
              <a:rPr lang="en-US" sz="2400" b="1">
                <a:latin typeface="Arial"/>
                <a:cs typeface="Arial"/>
              </a:rPr>
              <a:t>figure, the </a:t>
            </a:r>
            <a:r>
              <a:rPr lang="en-US" sz="2400" b="1" err="1">
                <a:solidFill>
                  <a:schemeClr val="tx2"/>
                </a:solidFill>
                <a:latin typeface="Arial"/>
                <a:cs typeface="Arial"/>
              </a:rPr>
              <a:t>meagreness</a:t>
            </a:r>
            <a:r>
              <a:rPr lang="en-US" sz="2400" b="1">
                <a:latin typeface="Arial"/>
                <a:cs typeface="Arial"/>
              </a:rPr>
              <a:t> of his body </a:t>
            </a:r>
            <a:r>
              <a:rPr lang="en-US" sz="2400" b="1">
                <a:solidFill>
                  <a:srgbClr val="00B050"/>
                </a:solidFill>
                <a:latin typeface="Arial"/>
                <a:cs typeface="Arial"/>
              </a:rPr>
              <a:t>merely</a:t>
            </a:r>
            <a:r>
              <a:rPr lang="en-US" sz="2400" b="1">
                <a:latin typeface="Arial"/>
                <a:cs typeface="Arial"/>
              </a:rPr>
              <a:t> </a:t>
            </a:r>
            <a:r>
              <a:rPr lang="en-US" sz="2400" b="1" err="1">
                <a:latin typeface="Arial"/>
                <a:cs typeface="Arial"/>
              </a:rPr>
              <a:t>emphasised</a:t>
            </a:r>
            <a:r>
              <a:rPr lang="en-US" sz="2400" b="1">
                <a:latin typeface="Arial"/>
                <a:cs typeface="Arial"/>
              </a:rPr>
              <a:t> by the blue overalls’</a:t>
            </a:r>
          </a:p>
        </p:txBody>
      </p:sp>
      <p:sp>
        <p:nvSpPr>
          <p:cNvPr id="16" name="Rectangle 15">
            <a:extLst>
              <a:ext uri="{FF2B5EF4-FFF2-40B4-BE49-F238E27FC236}">
                <a16:creationId xmlns:a16="http://schemas.microsoft.com/office/drawing/2014/main" id="{97839FEA-F9A4-23A9-6704-50B4E8380C5F}"/>
              </a:ext>
            </a:extLst>
          </p:cNvPr>
          <p:cNvSpPr/>
          <p:nvPr/>
        </p:nvSpPr>
        <p:spPr>
          <a:xfrm>
            <a:off x="359999" y="3209939"/>
            <a:ext cx="3663361" cy="2966720"/>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tIns="46800" rIns="216000" rtlCol="0" anchor="ctr"/>
          <a:lstStyle/>
          <a:p>
            <a:pPr>
              <a:lnSpc>
                <a:spcPct val="150000"/>
              </a:lnSpc>
            </a:pPr>
            <a:r>
              <a:rPr lang="en-US" sz="1800" b="1">
                <a:solidFill>
                  <a:schemeClr val="accent2"/>
                </a:solidFill>
                <a:ea typeface="+mn-lt"/>
                <a:cs typeface="+mn-lt"/>
              </a:rPr>
              <a:t>Adjectives</a:t>
            </a:r>
            <a:r>
              <a:rPr lang="en-US" sz="1800">
                <a:solidFill>
                  <a:schemeClr val="accent2"/>
                </a:solidFill>
                <a:ea typeface="+mn-lt"/>
                <a:cs typeface="+mn-lt"/>
              </a:rPr>
              <a:t>: </a:t>
            </a:r>
            <a:r>
              <a:rPr lang="en-US" sz="1800">
                <a:solidFill>
                  <a:schemeClr val="tx1"/>
                </a:solidFill>
                <a:ea typeface="+mn-lt"/>
                <a:cs typeface="+mn-lt"/>
              </a:rPr>
              <a:t>‘smallish’ and </a:t>
            </a:r>
            <a:br>
              <a:rPr lang="en-US" sz="1800">
                <a:solidFill>
                  <a:schemeClr val="tx1"/>
                </a:solidFill>
                <a:ea typeface="+mn-lt"/>
                <a:cs typeface="+mn-lt"/>
              </a:rPr>
            </a:br>
            <a:r>
              <a:rPr lang="en-US" sz="1800">
                <a:solidFill>
                  <a:schemeClr val="tx1"/>
                </a:solidFill>
                <a:ea typeface="+mn-lt"/>
                <a:cs typeface="+mn-lt"/>
              </a:rPr>
              <a:t>‘frail’ both diminish Winston physically. </a:t>
            </a:r>
            <a:r>
              <a:rPr lang="en-US" sz="1800">
                <a:solidFill>
                  <a:schemeClr val="tx1"/>
                </a:solidFill>
              </a:rPr>
              <a:t>the ‘-</a:t>
            </a:r>
            <a:r>
              <a:rPr lang="en-US" sz="1800" err="1">
                <a:solidFill>
                  <a:schemeClr val="tx1"/>
                </a:solidFill>
              </a:rPr>
              <a:t>ish</a:t>
            </a:r>
            <a:r>
              <a:rPr lang="en-US" sz="1800">
                <a:solidFill>
                  <a:schemeClr val="tx1"/>
                </a:solidFill>
              </a:rPr>
              <a:t>’ suffix and ‘frail’ suggest weakness, vulnerability, and are emasculating.</a:t>
            </a:r>
          </a:p>
        </p:txBody>
      </p:sp>
      <p:sp>
        <p:nvSpPr>
          <p:cNvPr id="19" name="Rectangle 18">
            <a:extLst>
              <a:ext uri="{FF2B5EF4-FFF2-40B4-BE49-F238E27FC236}">
                <a16:creationId xmlns:a16="http://schemas.microsoft.com/office/drawing/2014/main" id="{9DC0E06A-0FFA-64BE-FD87-F8FA285C65E3}"/>
              </a:ext>
            </a:extLst>
          </p:cNvPr>
          <p:cNvSpPr/>
          <p:nvPr/>
        </p:nvSpPr>
        <p:spPr>
          <a:xfrm>
            <a:off x="4149679" y="3209939"/>
            <a:ext cx="3663361" cy="2966720"/>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tIns="46800" rIns="216000" rtlCol="0" anchor="ctr"/>
          <a:lstStyle/>
          <a:p>
            <a:pPr>
              <a:lnSpc>
                <a:spcPct val="150000"/>
              </a:lnSpc>
            </a:pPr>
            <a:r>
              <a:rPr lang="en-US" sz="1800" b="1">
                <a:solidFill>
                  <a:schemeClr val="tx2"/>
                </a:solidFill>
              </a:rPr>
              <a:t>Abstract noun</a:t>
            </a:r>
            <a:r>
              <a:rPr lang="en-US" sz="1800">
                <a:solidFill>
                  <a:schemeClr val="tx2"/>
                </a:solidFill>
              </a:rPr>
              <a:t>: </a:t>
            </a:r>
            <a:r>
              <a:rPr lang="en-US" sz="1800">
                <a:solidFill>
                  <a:schemeClr val="tx1"/>
                </a:solidFill>
              </a:rPr>
              <a:t>‘</a:t>
            </a:r>
            <a:r>
              <a:rPr lang="en-US" sz="1800" err="1">
                <a:solidFill>
                  <a:schemeClr val="tx1"/>
                </a:solidFill>
              </a:rPr>
              <a:t>meagreness’</a:t>
            </a:r>
            <a:r>
              <a:rPr lang="en-US" sz="1800">
                <a:solidFill>
                  <a:schemeClr val="tx1"/>
                </a:solidFill>
              </a:rPr>
              <a:t> turns the idea of thinness into a defining quality, not just a physical condition but almost a permanent state of deficiency.</a:t>
            </a:r>
          </a:p>
        </p:txBody>
      </p:sp>
      <p:sp>
        <p:nvSpPr>
          <p:cNvPr id="21" name="Rectangle 20">
            <a:extLst>
              <a:ext uri="{FF2B5EF4-FFF2-40B4-BE49-F238E27FC236}">
                <a16:creationId xmlns:a16="http://schemas.microsoft.com/office/drawing/2014/main" id="{E225685E-22EC-58C0-5D86-DB2529016039}"/>
              </a:ext>
            </a:extLst>
          </p:cNvPr>
          <p:cNvSpPr/>
          <p:nvPr/>
        </p:nvSpPr>
        <p:spPr>
          <a:xfrm>
            <a:off x="7939359" y="3209939"/>
            <a:ext cx="3663361" cy="2966720"/>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216000" tIns="46800" rIns="216000" rtlCol="0" anchor="ctr"/>
          <a:lstStyle/>
          <a:p>
            <a:pPr>
              <a:lnSpc>
                <a:spcPct val="150000"/>
              </a:lnSpc>
            </a:pPr>
            <a:r>
              <a:rPr lang="en-US" sz="1800" b="1">
                <a:solidFill>
                  <a:srgbClr val="00B050"/>
                </a:solidFill>
                <a:ea typeface="+mn-lt"/>
                <a:cs typeface="+mn-lt"/>
              </a:rPr>
              <a:t>Adverb: </a:t>
            </a:r>
            <a:r>
              <a:rPr lang="en-US" sz="1800">
                <a:solidFill>
                  <a:schemeClr val="tx1"/>
                </a:solidFill>
                <a:ea typeface="+mn-lt"/>
                <a:cs typeface="+mn-lt"/>
              </a:rPr>
              <a:t>‘merely’ introduces a note of bleak inevitability. The uniform does not hide his frailty, but exacerbates it.</a:t>
            </a:r>
            <a:endParaRPr lang="en-US" sz="1800">
              <a:solidFill>
                <a:schemeClr val="tx1"/>
              </a:solidFill>
            </a:endParaRPr>
          </a:p>
        </p:txBody>
      </p:sp>
      <p:sp>
        <p:nvSpPr>
          <p:cNvPr id="22" name="Slide Number Placeholder 2">
            <a:extLst>
              <a:ext uri="{FF2B5EF4-FFF2-40B4-BE49-F238E27FC236}">
                <a16:creationId xmlns:a16="http://schemas.microsoft.com/office/drawing/2014/main" id="{913F9EC7-3906-E2E4-1695-5C42C2103CD2}"/>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25</a:t>
            </a:fld>
            <a:endParaRPr lang="en-AU"/>
          </a:p>
        </p:txBody>
      </p:sp>
    </p:spTree>
    <p:extLst>
      <p:ext uri="{BB962C8B-B14F-4D97-AF65-F5344CB8AC3E}">
        <p14:creationId xmlns:p14="http://schemas.microsoft.com/office/powerpoint/2010/main" val="3244327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609F16-ECD3-16B8-C946-7E7FA7440BC0}"/>
              </a:ext>
            </a:extLst>
          </p:cNvPr>
          <p:cNvSpPr>
            <a:spLocks noGrp="1"/>
          </p:cNvSpPr>
          <p:nvPr>
            <p:ph type="title"/>
          </p:nvPr>
        </p:nvSpPr>
        <p:spPr/>
        <p:txBody>
          <a:bodyPr/>
          <a:lstStyle/>
          <a:p>
            <a:r>
              <a:rPr lang="en-US" dirty="0">
                <a:latin typeface="Arial"/>
                <a:cs typeface="Arial"/>
              </a:rPr>
              <a:t>Point of view</a:t>
            </a:r>
          </a:p>
        </p:txBody>
      </p:sp>
      <p:sp>
        <p:nvSpPr>
          <p:cNvPr id="7" name="Text Placeholder 6">
            <a:extLst>
              <a:ext uri="{FF2B5EF4-FFF2-40B4-BE49-F238E27FC236}">
                <a16:creationId xmlns:a16="http://schemas.microsoft.com/office/drawing/2014/main" id="{9900394B-91C7-9E2F-02CA-739E4DF3C52C}"/>
              </a:ext>
            </a:extLst>
          </p:cNvPr>
          <p:cNvSpPr>
            <a:spLocks noGrp="1"/>
          </p:cNvSpPr>
          <p:nvPr>
            <p:ph type="body" sz="quarter" idx="18"/>
          </p:nvPr>
        </p:nvSpPr>
        <p:spPr/>
        <p:txBody>
          <a:bodyPr/>
          <a:lstStyle/>
          <a:p>
            <a:r>
              <a:rPr lang="en-US" dirty="0">
                <a:latin typeface="Arial"/>
                <a:cs typeface="Arial"/>
              </a:rPr>
              <a:t>Limited third person</a:t>
            </a:r>
          </a:p>
        </p:txBody>
      </p:sp>
      <p:sp>
        <p:nvSpPr>
          <p:cNvPr id="5" name="Text Placeholder 4">
            <a:extLst>
              <a:ext uri="{FF2B5EF4-FFF2-40B4-BE49-F238E27FC236}">
                <a16:creationId xmlns:a16="http://schemas.microsoft.com/office/drawing/2014/main" id="{CDC9D479-9DBD-7428-57E2-2E4F544BD327}"/>
              </a:ext>
            </a:extLst>
          </p:cNvPr>
          <p:cNvSpPr>
            <a:spLocks noGrp="1"/>
          </p:cNvSpPr>
          <p:nvPr>
            <p:ph type="body" sz="quarter" idx="17"/>
          </p:nvPr>
        </p:nvSpPr>
        <p:spPr>
          <a:xfrm>
            <a:off x="360000" y="1661652"/>
            <a:ext cx="11484000" cy="4365522"/>
          </a:xfrm>
        </p:spPr>
        <p:txBody>
          <a:bodyPr vert="horz" lIns="0" tIns="0" rIns="0" bIns="0" rtlCol="0" anchor="t">
            <a:noAutofit/>
          </a:bodyPr>
          <a:lstStyle/>
          <a:p>
            <a:r>
              <a:rPr lang="en-US" dirty="0">
                <a:latin typeface="Arial"/>
                <a:cs typeface="Arial"/>
              </a:rPr>
              <a:t>Limited third person gives the audience close access to Winston’s fears but framed in the third person.</a:t>
            </a:r>
          </a:p>
          <a:p>
            <a:r>
              <a:rPr lang="en-US" b="1" dirty="0">
                <a:latin typeface="Arial"/>
                <a:cs typeface="Arial"/>
              </a:rPr>
              <a:t>Key quotes</a:t>
            </a:r>
          </a:p>
          <a:p>
            <a:pPr marL="342900" indent="-342900">
              <a:buFont typeface="Arial" panose="020B0604020202020204" pitchFamily="34" charset="0"/>
              <a:buChar char="•"/>
            </a:pPr>
            <a:r>
              <a:rPr lang="en-US" dirty="0">
                <a:latin typeface="Arial"/>
                <a:cs typeface="Arial"/>
              </a:rPr>
              <a:t>‘Winston kept his back turned to the telescreen. It was safer; though, as he well knew, even a back can be revealing.’</a:t>
            </a:r>
          </a:p>
          <a:p>
            <a:pPr marL="342900" indent="-342900">
              <a:buFont typeface="Arial" panose="020B0604020202020204" pitchFamily="34" charset="0"/>
              <a:buChar char="•"/>
            </a:pPr>
            <a:r>
              <a:rPr lang="en-US" dirty="0">
                <a:cs typeface="Arial"/>
              </a:rPr>
              <a:t>‘For the first time he perceived that if you want to keep a secret you must also hide it from yourself. He thought, 'Doublethink.' He felt as though he were wandering in the forests of the sea bottom, lost in a monstrous world where he himself was the monster.’</a:t>
            </a:r>
            <a:endParaRPr lang="en-US" dirty="0"/>
          </a:p>
          <a:p>
            <a:endParaRPr lang="en-US" dirty="0"/>
          </a:p>
          <a:p>
            <a:endParaRPr lang="en-US" dirty="0">
              <a:latin typeface="Arial"/>
              <a:cs typeface="Arial"/>
            </a:endParaRPr>
          </a:p>
        </p:txBody>
      </p:sp>
      <p:sp>
        <p:nvSpPr>
          <p:cNvPr id="2" name="Slide Number Placeholder 1">
            <a:extLst>
              <a:ext uri="{FF2B5EF4-FFF2-40B4-BE49-F238E27FC236}">
                <a16:creationId xmlns:a16="http://schemas.microsoft.com/office/drawing/2014/main" id="{41556B69-F79B-4705-C677-300DFDCB8AE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26</a:t>
            </a:fld>
            <a:endParaRPr lang="en-AU" dirty="0"/>
          </a:p>
        </p:txBody>
      </p:sp>
    </p:spTree>
    <p:extLst>
      <p:ext uri="{BB962C8B-B14F-4D97-AF65-F5344CB8AC3E}">
        <p14:creationId xmlns:p14="http://schemas.microsoft.com/office/powerpoint/2010/main" val="2377562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A7E51D89-41EC-C33D-64AA-7BDFAEBBF613}"/>
              </a:ext>
            </a:extLst>
          </p:cNvPr>
          <p:cNvSpPr>
            <a:spLocks noGrp="1"/>
          </p:cNvSpPr>
          <p:nvPr>
            <p:ph type="title"/>
          </p:nvPr>
        </p:nvSpPr>
        <p:spPr>
          <a:xfrm>
            <a:off x="360000" y="360000"/>
            <a:ext cx="5736000" cy="545601"/>
          </a:xfrm>
        </p:spPr>
        <p:txBody>
          <a:bodyPr/>
          <a:lstStyle/>
          <a:p>
            <a:r>
              <a:rPr lang="en-US" dirty="0"/>
              <a:t>‘Annotating an extract</a:t>
            </a:r>
          </a:p>
        </p:txBody>
      </p:sp>
      <p:sp>
        <p:nvSpPr>
          <p:cNvPr id="18" name="Text Placeholder 4">
            <a:extLst>
              <a:ext uri="{FF2B5EF4-FFF2-40B4-BE49-F238E27FC236}">
                <a16:creationId xmlns:a16="http://schemas.microsoft.com/office/drawing/2014/main" id="{384B8543-32F1-F314-C118-1CFBA3CFDFA3}"/>
              </a:ext>
            </a:extLst>
          </p:cNvPr>
          <p:cNvSpPr txBox="1">
            <a:spLocks/>
          </p:cNvSpPr>
          <p:nvPr/>
        </p:nvSpPr>
        <p:spPr>
          <a:xfrm>
            <a:off x="360000" y="1395578"/>
            <a:ext cx="5736000" cy="4777862"/>
          </a:xfrm>
          <a:prstGeom prst="rect">
            <a:avLst/>
          </a:prstGeom>
        </p:spPr>
        <p:txBody>
          <a:bodyPr vert="horz" lIns="0" tIns="0" rIns="0" bIns="0" rtlCol="0">
            <a:normAutofit lnSpcReduction="10000"/>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dirty="0"/>
              <a:t>‘Outside, even through the shut window-pane, the world looked cold. Down in the street little eddies of wind were whirling dust and torn paper into spirals, and though the sun was shining and the sky a harsh blue, there seemed to be no </a:t>
            </a:r>
            <a:r>
              <a:rPr lang="en-US" sz="1900" dirty="0" err="1"/>
              <a:t>colour</a:t>
            </a:r>
            <a:r>
              <a:rPr lang="en-US" sz="1900" dirty="0"/>
              <a:t> in anything, except the posters that were plastered everywhere. The black-</a:t>
            </a:r>
            <a:r>
              <a:rPr lang="en-US" sz="1900" dirty="0" err="1"/>
              <a:t>moustachio’d</a:t>
            </a:r>
            <a:r>
              <a:rPr lang="en-US" sz="1900" dirty="0"/>
              <a:t> face gazed down from every commanding corner. There was one on the house-front immediately opposite.</a:t>
            </a:r>
          </a:p>
          <a:p>
            <a:r>
              <a:rPr lang="en-US" sz="1900" dirty="0"/>
              <a:t>BIG BROTHER IS WATCHING YOU, the caption beneath it ran.’</a:t>
            </a:r>
          </a:p>
          <a:p>
            <a:endParaRPr lang="en-US" sz="1900" dirty="0"/>
          </a:p>
        </p:txBody>
      </p:sp>
      <p:pic>
        <p:nvPicPr>
          <p:cNvPr id="17" name="Picture Placeholder 5">
            <a:extLst>
              <a:ext uri="{FF2B5EF4-FFF2-40B4-BE49-F238E27FC236}">
                <a16:creationId xmlns:a16="http://schemas.microsoft.com/office/drawing/2014/main" id="{F656E202-98B5-55E7-6171-FE6515DAFC6E}"/>
              </a:ext>
              <a:ext uri="{C183D7F6-B498-43B3-948B-1728B52AA6E4}">
                <adec:decorative xmlns:adec="http://schemas.microsoft.com/office/drawing/2017/decorative" val="1"/>
              </a:ext>
            </a:extLst>
          </p:cNvPr>
          <p:cNvPicPr>
            <a:picLocks noChangeAspect="1"/>
          </p:cNvPicPr>
          <p:nvPr/>
        </p:nvPicPr>
        <p:blipFill>
          <a:blip r:embed="rId3"/>
          <a:srcRect l="29652" t="-1" r="15366" b="-1"/>
          <a:stretch>
            <a:fillRect/>
          </a:stretch>
        </p:blipFill>
        <p:spPr>
          <a:xfrm>
            <a:off x="6543040" y="10"/>
            <a:ext cx="5648960" cy="6857990"/>
          </a:xfrm>
          <a:prstGeom prst="rect">
            <a:avLst/>
          </a:prstGeom>
          <a:noFill/>
        </p:spPr>
      </p:pic>
      <p:sp>
        <p:nvSpPr>
          <p:cNvPr id="16" name="TextBox 15">
            <a:extLst>
              <a:ext uri="{FF2B5EF4-FFF2-40B4-BE49-F238E27FC236}">
                <a16:creationId xmlns:a16="http://schemas.microsoft.com/office/drawing/2014/main" id="{08BA5AE3-5E4D-1D5F-E6DA-D38DACCE6EEB}"/>
              </a:ext>
              <a:ext uri="{C183D7F6-B498-43B3-948B-1728B52AA6E4}">
                <adec:decorative xmlns:adec="http://schemas.microsoft.com/office/drawing/2017/decorative" val="1"/>
              </a:ext>
            </a:extLst>
          </p:cNvPr>
          <p:cNvSpPr txBox="1"/>
          <p:nvPr/>
        </p:nvSpPr>
        <p:spPr>
          <a:xfrm>
            <a:off x="6854092" y="6420332"/>
            <a:ext cx="5189416" cy="251214"/>
          </a:xfrm>
          <a:prstGeom prst="rect">
            <a:avLst/>
          </a:prstGeom>
          <a:solidFill>
            <a:schemeClr val="bg1"/>
          </a:solidFill>
        </p:spPr>
        <p:txBody>
          <a:bodyPr wrap="square" lIns="0" tIns="0" rIns="0" bIns="36000" rtlCol="0" anchor="ctr" anchorCtr="1">
            <a:noAutofit/>
          </a:bodyPr>
          <a:lstStyle/>
          <a:p>
            <a:pPr defTabSz="914377">
              <a:lnSpc>
                <a:spcPct val="140000"/>
              </a:lnSpc>
              <a:spcAft>
                <a:spcPts val="1200"/>
              </a:spcAft>
            </a:pPr>
            <a:r>
              <a:rPr lang="en-US" sz="1050" dirty="0">
                <a:latin typeface="Arial" panose="020B0604020202020204" pitchFamily="34" charset="0"/>
                <a:cs typeface="Arial" panose="020B0604020202020204" pitchFamily="34" charset="0"/>
              </a:rPr>
              <a:t>Photo of ‘surveillance camera’ by </a:t>
            </a:r>
            <a:r>
              <a:rPr lang="en-US" sz="1050" dirty="0">
                <a:solidFill>
                  <a:schemeClr val="accent2"/>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Scott Webb</a:t>
            </a:r>
            <a:r>
              <a:rPr lang="en-US" sz="1050" dirty="0">
                <a:solidFill>
                  <a:schemeClr val="accent2"/>
                </a:solidFill>
                <a:latin typeface="Arial" panose="020B0604020202020204" pitchFamily="34" charset="0"/>
                <a:cs typeface="Arial" panose="020B0604020202020204" pitchFamily="34" charset="0"/>
              </a:rPr>
              <a:t> </a:t>
            </a:r>
            <a:r>
              <a:rPr lang="en-US" sz="1050" dirty="0">
                <a:latin typeface="Arial" panose="020B0604020202020204" pitchFamily="34" charset="0"/>
                <a:cs typeface="Arial" panose="020B0604020202020204" pitchFamily="34" charset="0"/>
              </a:rPr>
              <a:t>on </a:t>
            </a:r>
            <a:r>
              <a:rPr lang="en-US" sz="1050" dirty="0">
                <a:solidFill>
                  <a:schemeClr val="accent2"/>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Unsplash</a:t>
            </a:r>
            <a:r>
              <a:rPr lang="en-US" sz="1050" dirty="0">
                <a:latin typeface="Arial" panose="020B0604020202020204" pitchFamily="34" charset="0"/>
                <a:cs typeface="Arial" panose="020B0604020202020204" pitchFamily="34" charset="0"/>
              </a:rPr>
              <a:t> is licensed as free to use.</a:t>
            </a:r>
          </a:p>
        </p:txBody>
      </p:sp>
    </p:spTree>
    <p:extLst>
      <p:ext uri="{BB962C8B-B14F-4D97-AF65-F5344CB8AC3E}">
        <p14:creationId xmlns:p14="http://schemas.microsoft.com/office/powerpoint/2010/main" val="2323555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C539389C-4982-3F0C-B492-8D81AE423E07}"/>
              </a:ext>
            </a:extLst>
          </p:cNvPr>
          <p:cNvSpPr>
            <a:spLocks noGrp="1"/>
          </p:cNvSpPr>
          <p:nvPr>
            <p:ph type="title"/>
          </p:nvPr>
        </p:nvSpPr>
        <p:spPr>
          <a:xfrm>
            <a:off x="359999" y="360000"/>
            <a:ext cx="5553121" cy="545601"/>
          </a:xfrm>
        </p:spPr>
        <p:txBody>
          <a:bodyPr/>
          <a:lstStyle/>
          <a:p>
            <a:r>
              <a:rPr lang="en-US" dirty="0"/>
              <a:t>‘Annotating an extract</a:t>
            </a:r>
          </a:p>
        </p:txBody>
      </p:sp>
      <p:sp>
        <p:nvSpPr>
          <p:cNvPr id="16" name="Text Placeholder 15">
            <a:extLst>
              <a:ext uri="{FF2B5EF4-FFF2-40B4-BE49-F238E27FC236}">
                <a16:creationId xmlns:a16="http://schemas.microsoft.com/office/drawing/2014/main" id="{945EB93A-B129-0E8B-6FCF-64374EC48DA5}"/>
              </a:ext>
            </a:extLst>
          </p:cNvPr>
          <p:cNvSpPr>
            <a:spLocks noGrp="1"/>
          </p:cNvSpPr>
          <p:nvPr>
            <p:ph type="body" sz="quarter" idx="18"/>
          </p:nvPr>
        </p:nvSpPr>
        <p:spPr>
          <a:xfrm>
            <a:off x="360000" y="982520"/>
            <a:ext cx="5553120" cy="310015"/>
          </a:xfrm>
        </p:spPr>
        <p:txBody>
          <a:bodyPr/>
          <a:lstStyle/>
          <a:p>
            <a:r>
              <a:rPr lang="en-US" dirty="0"/>
              <a:t>Modelled example</a:t>
            </a:r>
          </a:p>
        </p:txBody>
      </p:sp>
      <p:sp>
        <p:nvSpPr>
          <p:cNvPr id="20" name="Text Placeholder 4">
            <a:extLst>
              <a:ext uri="{FF2B5EF4-FFF2-40B4-BE49-F238E27FC236}">
                <a16:creationId xmlns:a16="http://schemas.microsoft.com/office/drawing/2014/main" id="{3A7B91B2-0FAC-2E92-8329-ECEE3790B543}"/>
              </a:ext>
            </a:extLst>
          </p:cNvPr>
          <p:cNvSpPr txBox="1">
            <a:spLocks/>
          </p:cNvSpPr>
          <p:nvPr/>
        </p:nvSpPr>
        <p:spPr>
          <a:xfrm>
            <a:off x="360000" y="1395578"/>
            <a:ext cx="5736000" cy="4777862"/>
          </a:xfrm>
          <a:prstGeom prst="rect">
            <a:avLst/>
          </a:prstGeom>
        </p:spPr>
        <p:txBody>
          <a:bodyPr vert="horz" lIns="0" tIns="0" rIns="0" bIns="0" rtlCol="0">
            <a:norm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0000"/>
              </a:lnSpc>
            </a:pPr>
            <a:r>
              <a:rPr lang="en-US" sz="1900" dirty="0">
                <a:latin typeface="Arial"/>
                <a:cs typeface="Arial"/>
              </a:rPr>
              <a:t>‘Outside, even through the </a:t>
            </a:r>
            <a:r>
              <a:rPr lang="en-US" sz="1900" dirty="0">
                <a:solidFill>
                  <a:schemeClr val="tx2"/>
                </a:solidFill>
                <a:latin typeface="Arial"/>
                <a:cs typeface="Arial"/>
              </a:rPr>
              <a:t>shut window-pane</a:t>
            </a:r>
            <a:r>
              <a:rPr lang="en-US" sz="1900" dirty="0">
                <a:latin typeface="Arial"/>
                <a:cs typeface="Arial"/>
              </a:rPr>
              <a:t>, </a:t>
            </a:r>
            <a:br>
              <a:rPr lang="en-US" sz="1900" dirty="0">
                <a:latin typeface="Arial"/>
                <a:cs typeface="Arial"/>
              </a:rPr>
            </a:br>
            <a:r>
              <a:rPr lang="en-US" sz="1900" dirty="0">
                <a:latin typeface="Arial"/>
                <a:cs typeface="Arial"/>
              </a:rPr>
              <a:t>the world looked cold. Down in the street little eddies of </a:t>
            </a:r>
            <a:r>
              <a:rPr lang="en-US" sz="1900" dirty="0">
                <a:solidFill>
                  <a:schemeClr val="tx2"/>
                </a:solidFill>
                <a:latin typeface="Arial"/>
                <a:cs typeface="Arial"/>
              </a:rPr>
              <a:t>wind were whirling dust and torn paper into spirals</a:t>
            </a:r>
            <a:r>
              <a:rPr lang="en-US" sz="1900" dirty="0">
                <a:latin typeface="Arial"/>
                <a:cs typeface="Arial"/>
              </a:rPr>
              <a:t>, and though the sun was </a:t>
            </a:r>
            <a:r>
              <a:rPr lang="en-US" sz="1900" dirty="0">
                <a:solidFill>
                  <a:schemeClr val="tx2"/>
                </a:solidFill>
                <a:latin typeface="Arial"/>
                <a:cs typeface="Arial"/>
              </a:rPr>
              <a:t>shining and the sky a harsh blue</a:t>
            </a:r>
            <a:r>
              <a:rPr lang="en-US" sz="1900" dirty="0">
                <a:latin typeface="Arial"/>
                <a:cs typeface="Arial"/>
              </a:rPr>
              <a:t>, there seemed to be no </a:t>
            </a:r>
            <a:r>
              <a:rPr lang="en-US" sz="1900" dirty="0" err="1">
                <a:latin typeface="Arial"/>
                <a:cs typeface="Arial"/>
              </a:rPr>
              <a:t>colour</a:t>
            </a:r>
            <a:r>
              <a:rPr lang="en-US" sz="1900" dirty="0">
                <a:latin typeface="Arial"/>
                <a:cs typeface="Arial"/>
              </a:rPr>
              <a:t> in anything, except the posters that were </a:t>
            </a:r>
            <a:r>
              <a:rPr lang="en-US" sz="1900" dirty="0">
                <a:solidFill>
                  <a:schemeClr val="tx2"/>
                </a:solidFill>
                <a:latin typeface="Arial"/>
                <a:cs typeface="Arial"/>
              </a:rPr>
              <a:t>plastered everywhere</a:t>
            </a:r>
            <a:r>
              <a:rPr lang="en-US" sz="1900" dirty="0">
                <a:latin typeface="Arial"/>
                <a:cs typeface="Arial"/>
              </a:rPr>
              <a:t>. The </a:t>
            </a:r>
            <a:r>
              <a:rPr lang="en-US" sz="1900" dirty="0">
                <a:solidFill>
                  <a:schemeClr val="tx2"/>
                </a:solidFill>
                <a:latin typeface="Arial"/>
                <a:cs typeface="Arial"/>
              </a:rPr>
              <a:t>black-</a:t>
            </a:r>
            <a:r>
              <a:rPr lang="en-US" sz="1900" dirty="0" err="1">
                <a:solidFill>
                  <a:schemeClr val="tx2"/>
                </a:solidFill>
                <a:latin typeface="Arial"/>
                <a:cs typeface="Arial"/>
              </a:rPr>
              <a:t>moustachio’d</a:t>
            </a:r>
            <a:r>
              <a:rPr lang="en-US" sz="1900" dirty="0">
                <a:solidFill>
                  <a:schemeClr val="tx2"/>
                </a:solidFill>
                <a:latin typeface="Arial"/>
                <a:cs typeface="Arial"/>
              </a:rPr>
              <a:t> face </a:t>
            </a:r>
            <a:r>
              <a:rPr lang="en-US" sz="1900" dirty="0">
                <a:latin typeface="Arial"/>
                <a:cs typeface="Arial"/>
              </a:rPr>
              <a:t>gazed down from every </a:t>
            </a:r>
            <a:r>
              <a:rPr lang="en-US" sz="1900" dirty="0">
                <a:solidFill>
                  <a:schemeClr val="tx2"/>
                </a:solidFill>
                <a:latin typeface="Arial"/>
                <a:cs typeface="Arial"/>
              </a:rPr>
              <a:t>commanding corner</a:t>
            </a:r>
            <a:r>
              <a:rPr lang="en-US" sz="1900" dirty="0">
                <a:latin typeface="Arial"/>
                <a:cs typeface="Arial"/>
              </a:rPr>
              <a:t>. There was one on the house-front immediately opposite.</a:t>
            </a:r>
          </a:p>
          <a:p>
            <a:pPr>
              <a:lnSpc>
                <a:spcPct val="140000"/>
              </a:lnSpc>
            </a:pPr>
            <a:r>
              <a:rPr lang="en-US" sz="1900" dirty="0">
                <a:solidFill>
                  <a:schemeClr val="tx2"/>
                </a:solidFill>
              </a:rPr>
              <a:t>BIG BROTHER IS WATCHING YOU</a:t>
            </a:r>
            <a:r>
              <a:rPr lang="en-US" sz="1900" dirty="0"/>
              <a:t>, the caption beneath it ran.’</a:t>
            </a:r>
            <a:endParaRPr lang="en-US" sz="1800" dirty="0"/>
          </a:p>
        </p:txBody>
      </p:sp>
      <p:pic>
        <p:nvPicPr>
          <p:cNvPr id="19" name="Picture 18">
            <a:extLst>
              <a:ext uri="{FF2B5EF4-FFF2-40B4-BE49-F238E27FC236}">
                <a16:creationId xmlns:a16="http://schemas.microsoft.com/office/drawing/2014/main" id="{4656F1E7-9997-F46A-D665-A7BA956CA571}"/>
              </a:ext>
              <a:ext uri="{C183D7F6-B498-43B3-948B-1728B52AA6E4}">
                <adec:decorative xmlns:adec="http://schemas.microsoft.com/office/drawing/2017/decorative" val="1"/>
              </a:ext>
            </a:extLst>
          </p:cNvPr>
          <p:cNvPicPr>
            <a:picLocks noChangeAspect="1"/>
          </p:cNvPicPr>
          <p:nvPr/>
        </p:nvPicPr>
        <p:blipFill>
          <a:blip r:embed="rId3"/>
          <a:srcRect t="14923" b="4143"/>
          <a:stretch>
            <a:fillRect/>
          </a:stretch>
        </p:blipFill>
        <p:spPr>
          <a:xfrm>
            <a:off x="6543040" y="10"/>
            <a:ext cx="5648960" cy="6857990"/>
          </a:xfrm>
          <a:prstGeom prst="rect">
            <a:avLst/>
          </a:prstGeom>
          <a:noFill/>
        </p:spPr>
      </p:pic>
      <p:sp>
        <p:nvSpPr>
          <p:cNvPr id="18" name="TextBox 17">
            <a:extLst>
              <a:ext uri="{FF2B5EF4-FFF2-40B4-BE49-F238E27FC236}">
                <a16:creationId xmlns:a16="http://schemas.microsoft.com/office/drawing/2014/main" id="{D28195A0-0182-9D59-3F65-A03D160CAEF4}"/>
              </a:ext>
              <a:ext uri="{C183D7F6-B498-43B3-948B-1728B52AA6E4}">
                <adec:decorative xmlns:adec="http://schemas.microsoft.com/office/drawing/2017/decorative" val="1"/>
              </a:ext>
            </a:extLst>
          </p:cNvPr>
          <p:cNvSpPr txBox="1"/>
          <p:nvPr/>
        </p:nvSpPr>
        <p:spPr>
          <a:xfrm>
            <a:off x="7112000" y="6420332"/>
            <a:ext cx="4931508" cy="251214"/>
          </a:xfrm>
          <a:prstGeom prst="rect">
            <a:avLst/>
          </a:prstGeom>
          <a:solidFill>
            <a:schemeClr val="bg1"/>
          </a:solidFill>
        </p:spPr>
        <p:txBody>
          <a:bodyPr wrap="square" lIns="0" tIns="0" rIns="0" bIns="36000" rtlCol="0" anchor="ctr" anchorCtr="1">
            <a:noAutofit/>
          </a:bodyPr>
          <a:lstStyle/>
          <a:p>
            <a:r>
              <a:rPr lang="en-US" sz="1050" dirty="0"/>
              <a:t>Photo </a:t>
            </a:r>
            <a:r>
              <a:rPr lang="en-US" sz="1050" u="sng" dirty="0">
                <a:solidFill>
                  <a:schemeClr val="accent2"/>
                </a:solidFill>
              </a:rPr>
              <a:t>‘paper rubbish’</a:t>
            </a:r>
            <a:r>
              <a:rPr lang="en-US" sz="1050" dirty="0"/>
              <a:t> by Marcus Ganahl on </a:t>
            </a:r>
            <a:r>
              <a:rPr lang="en-US" sz="1050" u="sng" dirty="0" err="1">
                <a:solidFill>
                  <a:schemeClr val="accent2"/>
                </a:solidFill>
              </a:rPr>
              <a:t>Unsplash</a:t>
            </a:r>
            <a:r>
              <a:rPr lang="en-US" sz="1050" dirty="0"/>
              <a:t> is licensed as free to use  ​</a:t>
            </a:r>
          </a:p>
        </p:txBody>
      </p:sp>
    </p:spTree>
    <p:extLst>
      <p:ext uri="{BB962C8B-B14F-4D97-AF65-F5344CB8AC3E}">
        <p14:creationId xmlns:p14="http://schemas.microsoft.com/office/powerpoint/2010/main" val="3976206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F4C91-C5A5-6E29-01E5-F9EDCEF0850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39EE133-2421-2311-1094-39CF6406B24F}"/>
              </a:ext>
            </a:extLst>
          </p:cNvPr>
          <p:cNvSpPr>
            <a:spLocks noGrp="1"/>
          </p:cNvSpPr>
          <p:nvPr>
            <p:ph type="ctrTitle"/>
          </p:nvPr>
        </p:nvSpPr>
        <p:spPr/>
        <p:txBody>
          <a:bodyPr/>
          <a:lstStyle/>
          <a:p>
            <a:r>
              <a:rPr lang="en-AU" dirty="0"/>
              <a:t>Checking for understanding</a:t>
            </a:r>
          </a:p>
        </p:txBody>
      </p:sp>
      <p:sp>
        <p:nvSpPr>
          <p:cNvPr id="2" name="Slide Number Placeholder 1">
            <a:extLst>
              <a:ext uri="{FF2B5EF4-FFF2-40B4-BE49-F238E27FC236}">
                <a16:creationId xmlns:a16="http://schemas.microsoft.com/office/drawing/2014/main" id="{B5B31C45-D8F3-8072-28EF-07099838378D}"/>
              </a:ext>
              <a:ext uri="{C183D7F6-B498-43B3-948B-1728B52AA6E4}">
                <adec:decorative xmlns:adec="http://schemas.microsoft.com/office/drawing/2017/decorative" val="1"/>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t>29</a:t>
            </a:fld>
            <a:endParaRPr lang="en-AU"/>
          </a:p>
        </p:txBody>
      </p:sp>
    </p:spTree>
    <p:extLst>
      <p:ext uri="{BB962C8B-B14F-4D97-AF65-F5344CB8AC3E}">
        <p14:creationId xmlns:p14="http://schemas.microsoft.com/office/powerpoint/2010/main" val="3012074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9CBAB-02A3-0366-BB9E-AA65AF74BC7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ABD39FD-BD1B-39FB-D967-57727A708D08}"/>
              </a:ext>
            </a:extLst>
          </p:cNvPr>
          <p:cNvSpPr>
            <a:spLocks noGrp="1"/>
          </p:cNvSpPr>
          <p:nvPr>
            <p:ph type="ctrTitle"/>
          </p:nvPr>
        </p:nvSpPr>
        <p:spPr>
          <a:xfrm>
            <a:off x="540000" y="4067881"/>
            <a:ext cx="8350000" cy="800681"/>
          </a:xfrm>
        </p:spPr>
        <p:txBody>
          <a:bodyPr/>
          <a:lstStyle/>
          <a:p>
            <a:r>
              <a:rPr lang="en-AU" dirty="0"/>
              <a:t>Sharing learning intentions and success criteria</a:t>
            </a:r>
          </a:p>
        </p:txBody>
      </p:sp>
      <p:sp>
        <p:nvSpPr>
          <p:cNvPr id="6" name="Slide Number Placeholder 5">
            <a:extLst>
              <a:ext uri="{FF2B5EF4-FFF2-40B4-BE49-F238E27FC236}">
                <a16:creationId xmlns:a16="http://schemas.microsoft.com/office/drawing/2014/main" id="{DB153694-4588-7CE1-39DD-DC343B592C7E}"/>
              </a:ext>
              <a:ext uri="{C183D7F6-B498-43B3-948B-1728B52AA6E4}">
                <adec:decorative xmlns:adec="http://schemas.microsoft.com/office/drawing/2017/decorative" val="1"/>
              </a:ext>
            </a:extLst>
          </p:cNvPr>
          <p:cNvSpPr>
            <a:spLocks noGrp="1"/>
          </p:cNvSpPr>
          <p:nvPr>
            <p:ph type="sldNum" sz="quarter" idx="4294967295"/>
          </p:nvPr>
        </p:nvSpPr>
        <p:spPr>
          <a:xfrm>
            <a:off x="11471275" y="6516688"/>
            <a:ext cx="720725" cy="179387"/>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a:t>
            </a:fld>
            <a:endParaRPr kumimoji="0" lang="en-AU" sz="1200" b="0" i="0" u="none" strike="noStrike" kern="1200" cap="none" spc="0" normalizeH="0" baseline="0" noProof="0" dirty="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98534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3E966-593C-D87D-A9DE-2E8BC8FB91F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FB1332F-F5DD-CE8B-28CF-B382B097876B}"/>
              </a:ext>
            </a:extLst>
          </p:cNvPr>
          <p:cNvSpPr>
            <a:spLocks noGrp="1"/>
          </p:cNvSpPr>
          <p:nvPr>
            <p:ph type="title"/>
          </p:nvPr>
        </p:nvSpPr>
        <p:spPr/>
        <p:txBody>
          <a:bodyPr/>
          <a:lstStyle/>
          <a:p>
            <a:r>
              <a:rPr lang="en-US" dirty="0"/>
              <a:t>Checking for understanding</a:t>
            </a:r>
            <a:endParaRPr lang="en-AU" dirty="0"/>
          </a:p>
        </p:txBody>
      </p:sp>
      <p:sp>
        <p:nvSpPr>
          <p:cNvPr id="4" name="Text Placeholder 3">
            <a:extLst>
              <a:ext uri="{FF2B5EF4-FFF2-40B4-BE49-F238E27FC236}">
                <a16:creationId xmlns:a16="http://schemas.microsoft.com/office/drawing/2014/main" id="{B175BFA5-D4CE-3AE3-8607-DD5CBC3FE883}"/>
              </a:ext>
            </a:extLst>
          </p:cNvPr>
          <p:cNvSpPr>
            <a:spLocks noGrp="1"/>
          </p:cNvSpPr>
          <p:nvPr>
            <p:ph type="body" sz="quarter" idx="18"/>
          </p:nvPr>
        </p:nvSpPr>
        <p:spPr/>
        <p:txBody>
          <a:bodyPr/>
          <a:lstStyle/>
          <a:p>
            <a:r>
              <a:rPr lang="en-US" dirty="0"/>
              <a:t>Composing an analytical paragraph to receive teacher feedback</a:t>
            </a:r>
            <a:endParaRPr lang="en-AU" dirty="0"/>
          </a:p>
        </p:txBody>
      </p:sp>
      <p:sp>
        <p:nvSpPr>
          <p:cNvPr id="5" name="Text Placeholder 4">
            <a:extLst>
              <a:ext uri="{FF2B5EF4-FFF2-40B4-BE49-F238E27FC236}">
                <a16:creationId xmlns:a16="http://schemas.microsoft.com/office/drawing/2014/main" id="{9480729A-A5D6-FADA-D854-740B30FD2361}"/>
              </a:ext>
            </a:extLst>
          </p:cNvPr>
          <p:cNvSpPr>
            <a:spLocks noGrp="1"/>
          </p:cNvSpPr>
          <p:nvPr>
            <p:ph type="body" sz="quarter" idx="17"/>
          </p:nvPr>
        </p:nvSpPr>
        <p:spPr>
          <a:xfrm>
            <a:off x="359999" y="1545141"/>
            <a:ext cx="10937921" cy="1360619"/>
          </a:xfrm>
        </p:spPr>
        <p:txBody>
          <a:bodyPr numCol="1" spcCol="720000"/>
          <a:lstStyle/>
          <a:p>
            <a:pPr lvl="3" indent="0">
              <a:buNone/>
            </a:pPr>
            <a:r>
              <a:rPr lang="en-US" dirty="0"/>
              <a:t>Compose a 300-word analytical paragraph in response to the question:</a:t>
            </a:r>
          </a:p>
          <a:p>
            <a:pPr marL="285750" lvl="3" indent="-285750"/>
            <a:r>
              <a:rPr lang="en-AU" b="1" dirty="0"/>
              <a:t>How does the opening chapter of </a:t>
            </a:r>
            <a:r>
              <a:rPr lang="en-AU" b="1" i="1" dirty="0"/>
              <a:t>Nineteen Eighty-Four </a:t>
            </a:r>
            <a:r>
              <a:rPr lang="en-AU" b="1" dirty="0"/>
              <a:t>reflect Orwell’s social, cultural and historical context?</a:t>
            </a:r>
          </a:p>
        </p:txBody>
      </p:sp>
      <p:sp>
        <p:nvSpPr>
          <p:cNvPr id="8" name="Text Placeholder 4">
            <a:extLst>
              <a:ext uri="{FF2B5EF4-FFF2-40B4-BE49-F238E27FC236}">
                <a16:creationId xmlns:a16="http://schemas.microsoft.com/office/drawing/2014/main" id="{F7494D91-E37A-74F9-E8C1-3B56175938E2}"/>
              </a:ext>
            </a:extLst>
          </p:cNvPr>
          <p:cNvSpPr txBox="1">
            <a:spLocks/>
          </p:cNvSpPr>
          <p:nvPr/>
        </p:nvSpPr>
        <p:spPr>
          <a:xfrm>
            <a:off x="359999" y="3158366"/>
            <a:ext cx="10937921" cy="3357634"/>
          </a:xfrm>
          <a:prstGeom prst="rect">
            <a:avLst/>
          </a:prstGeom>
        </p:spPr>
        <p:txBody>
          <a:bodyPr vert="horz" lIns="0" tIns="0" rIns="0" bIns="0" numCol="2" spcCol="72000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indent="0">
              <a:buFont typeface="Arial" panose="020B0604020202020204" pitchFamily="34" charset="0"/>
              <a:buNone/>
            </a:pPr>
            <a:r>
              <a:rPr lang="en-AU" dirty="0"/>
              <a:t>Support your response with:</a:t>
            </a:r>
          </a:p>
          <a:p>
            <a:pPr marL="285750" lvl="3" indent="-285750"/>
            <a:r>
              <a:rPr lang="en-AU" dirty="0"/>
              <a:t>at least 2 pieces of textual evidence from the opening of Chapter 1 of </a:t>
            </a:r>
            <a:r>
              <a:rPr lang="en-AU" i="1" dirty="0"/>
              <a:t>Nineteen Eighty-Four</a:t>
            </a:r>
          </a:p>
          <a:p>
            <a:pPr marL="285750" lvl="3" indent="-285750"/>
            <a:r>
              <a:rPr lang="en-AU" dirty="0"/>
              <a:t>at least one language or stylistic feature (such as symbolism, imagery, metaphor, tone, etc.)</a:t>
            </a:r>
          </a:p>
          <a:p>
            <a:pPr marL="285750" lvl="3" indent="-285750"/>
            <a:r>
              <a:rPr lang="en-AU" dirty="0"/>
              <a:t>at least one reference to textual form (such as point of view, genre, structure, etc.)</a:t>
            </a:r>
          </a:p>
          <a:p>
            <a:pPr lvl="3" indent="0">
              <a:buFont typeface="Arial" panose="020B0604020202020204" pitchFamily="34" charset="0"/>
              <a:buNone/>
            </a:pPr>
            <a:r>
              <a:rPr lang="en-AU" dirty="0"/>
              <a:t>Before submitting to your teacher, review and edit your analytical paragraph, ensuring you have:</a:t>
            </a:r>
          </a:p>
          <a:p>
            <a:pPr marL="285750" lvl="3" indent="-285750"/>
            <a:r>
              <a:rPr lang="en-AU" dirty="0"/>
              <a:t>included appropriate textual evidence, language or stylistic features and links to form</a:t>
            </a:r>
          </a:p>
          <a:p>
            <a:pPr marL="285750" lvl="3" indent="-285750"/>
            <a:r>
              <a:rPr lang="en-AU" dirty="0"/>
              <a:t>edited for appropriate expression – consider cohesion, reference, punctation, capital letters, use of transition and linking words.</a:t>
            </a:r>
          </a:p>
        </p:txBody>
      </p:sp>
      <p:sp>
        <p:nvSpPr>
          <p:cNvPr id="2" name="Slide Number Placeholder 1">
            <a:extLst>
              <a:ext uri="{FF2B5EF4-FFF2-40B4-BE49-F238E27FC236}">
                <a16:creationId xmlns:a16="http://schemas.microsoft.com/office/drawing/2014/main" id="{34624611-A1EB-FE3C-AEEB-17E1745324D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30</a:t>
            </a:fld>
            <a:endParaRPr lang="en-AU"/>
          </a:p>
        </p:txBody>
      </p:sp>
      <p:cxnSp>
        <p:nvCxnSpPr>
          <p:cNvPr id="10" name="Straight Connector 9">
            <a:extLst>
              <a:ext uri="{FF2B5EF4-FFF2-40B4-BE49-F238E27FC236}">
                <a16:creationId xmlns:a16="http://schemas.microsoft.com/office/drawing/2014/main" id="{58F36CBA-AC5A-E8E2-7CE3-A1FB592A5AB7}"/>
              </a:ext>
              <a:ext uri="{C183D7F6-B498-43B3-948B-1728B52AA6E4}">
                <adec:decorative xmlns:adec="http://schemas.microsoft.com/office/drawing/2017/decorative" val="1"/>
              </a:ext>
            </a:extLst>
          </p:cNvPr>
          <p:cNvCxnSpPr/>
          <p:nvPr/>
        </p:nvCxnSpPr>
        <p:spPr>
          <a:xfrm>
            <a:off x="359999" y="3058160"/>
            <a:ext cx="1130368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60166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AAA905E-5E4D-71E9-D78C-CDE2BD37A9D1}"/>
              </a:ext>
            </a:extLst>
          </p:cNvPr>
          <p:cNvSpPr>
            <a:spLocks noGrp="1"/>
          </p:cNvSpPr>
          <p:nvPr>
            <p:ph type="title"/>
          </p:nvPr>
        </p:nvSpPr>
        <p:spPr/>
        <p:txBody>
          <a:bodyPr/>
          <a:lstStyle/>
          <a:p>
            <a:r>
              <a:rPr lang="en-AU" dirty="0"/>
              <a:t>References (1)</a:t>
            </a:r>
            <a:endParaRPr lang="en-US" dirty="0"/>
          </a:p>
        </p:txBody>
      </p:sp>
      <p:sp>
        <p:nvSpPr>
          <p:cNvPr id="12" name="TextBox 11">
            <a:extLst>
              <a:ext uri="{FF2B5EF4-FFF2-40B4-BE49-F238E27FC236}">
                <a16:creationId xmlns:a16="http://schemas.microsoft.com/office/drawing/2014/main" id="{CDFEC5B3-8A9B-58EC-F2FB-75F2907D66E3}"/>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Please refer to the NESA Copyright Disclaimer for more information </a:t>
            </a:r>
            <a:r>
              <a:rPr kumimoji="0" lang="en-AU" sz="1200" b="0" i="0" u="none" strike="noStrike" kern="1200" cap="none" spc="0" normalizeH="0" baseline="0" noProof="0" dirty="0">
                <a:ln>
                  <a:noFill/>
                </a:ln>
                <a:solidFill>
                  <a:srgbClr val="CBEDFD"/>
                </a:solidFill>
                <a:effectLst/>
                <a:uLnTx/>
                <a:uFillTx/>
                <a:ea typeface="+mn-ea"/>
                <a:cs typeface="+mn-cs"/>
                <a:hlinkClick r:id="rId3">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dirty="0">
                <a:ln>
                  <a:noFill/>
                </a:ln>
                <a:solidFill>
                  <a:srgbClr val="FFFFFF"/>
                </a:solidFill>
                <a:effectLst/>
                <a:uLnTx/>
                <a:uFillTx/>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dirty="0">
                <a:ln>
                  <a:noFill/>
                </a:ln>
                <a:solidFill>
                  <a:srgbClr val="CBEDFD"/>
                </a:solidFill>
                <a:effectLst/>
                <a:uLnTx/>
                <a:uFillTx/>
                <a:ea typeface="+mn-ea"/>
                <a:cs typeface="+mn-cs"/>
                <a:hlinkClick r:id="rId4">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dirty="0">
                <a:ln>
                  <a:noFill/>
                </a:ln>
                <a:solidFill>
                  <a:srgbClr val="CBEDFD"/>
                </a:solidFill>
                <a:effectLst/>
                <a:uLnTx/>
                <a:uFillTx/>
                <a:ea typeface="+mn-ea"/>
                <a:cs typeface="+mn-cs"/>
              </a:rPr>
              <a:t> </a:t>
            </a:r>
            <a:r>
              <a:rPr kumimoji="0" lang="en-AU" sz="1200" b="0" i="0" u="none" strike="noStrike" kern="1200" cap="none" spc="0" normalizeH="0" baseline="0" noProof="0" dirty="0">
                <a:ln>
                  <a:noFill/>
                </a:ln>
                <a:solidFill>
                  <a:srgbClr val="FFFFFF"/>
                </a:solidFill>
                <a:effectLst/>
                <a:uLnTx/>
                <a:uFillTx/>
                <a:ea typeface="+mn-ea"/>
                <a:cs typeface="+mn-cs"/>
              </a:rPr>
              <a:t>and the NSW Curriculum website </a:t>
            </a:r>
            <a:r>
              <a:rPr kumimoji="0" lang="en-AU" sz="1200" b="0" i="0" u="none" strike="noStrike" kern="1200" cap="none" spc="0" normalizeH="0" baseline="0" noProof="0" dirty="0">
                <a:ln>
                  <a:noFill/>
                </a:ln>
                <a:solidFill>
                  <a:srgbClr val="CBEDFD"/>
                </a:solidFill>
                <a:effectLst/>
                <a:uLnTx/>
                <a:uFillTx/>
                <a:ea typeface="+mn-ea"/>
                <a:cs typeface="+mn-cs"/>
                <a:hlinkClick r:id="rId5">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dirty="0">
                <a:ln>
                  <a:noFill/>
                </a:ln>
                <a:solidFill>
                  <a:srgbClr val="FFFFFF"/>
                </a:solidFill>
                <a:effectLst/>
                <a:uLnTx/>
                <a:uFillTx/>
                <a:ea typeface="+mn-ea"/>
                <a:cs typeface="+mn-cs"/>
              </a:rPr>
              <a:t>.</a:t>
            </a:r>
          </a:p>
        </p:txBody>
      </p:sp>
      <p:sp>
        <p:nvSpPr>
          <p:cNvPr id="13" name="Content Placeholder 3">
            <a:extLst>
              <a:ext uri="{FF2B5EF4-FFF2-40B4-BE49-F238E27FC236}">
                <a16:creationId xmlns:a16="http://schemas.microsoft.com/office/drawing/2014/main" id="{FEA3D989-9B8A-7605-5BF8-15222F340E31}"/>
              </a:ext>
            </a:extLst>
          </p:cNvPr>
          <p:cNvSpPr>
            <a:spLocks noGrp="1"/>
          </p:cNvSpPr>
          <p:nvPr>
            <p:ph idx="1"/>
          </p:nvPr>
        </p:nvSpPr>
        <p:spPr>
          <a:xfrm>
            <a:off x="360000" y="3429000"/>
            <a:ext cx="10704240" cy="3372229"/>
          </a:xfrm>
        </p:spPr>
        <p:txBody>
          <a:bodyPr/>
          <a:lstStyle/>
          <a:p>
            <a:pPr>
              <a:lnSpc>
                <a:spcPct val="100000"/>
              </a:lnSpc>
              <a:spcAft>
                <a:spcPts val="900"/>
              </a:spcAft>
            </a:pPr>
            <a:r>
              <a:rPr lang="en-AU" sz="1100" dirty="0"/>
              <a:t>English Extension 11–12 © Syllabus NSW Education Standards Authority (NESA) for and on behalf of the Crown in right of the State of New South Wales, 2024.</a:t>
            </a:r>
          </a:p>
          <a:p>
            <a:pPr>
              <a:lnSpc>
                <a:spcPct val="100000"/>
              </a:lnSpc>
              <a:spcAft>
                <a:spcPts val="900"/>
              </a:spcAft>
            </a:pPr>
            <a:r>
              <a:rPr lang="en-AU" sz="1100" dirty="0"/>
              <a:t>Australian Education Research Organisation (AERO) (2024a) </a:t>
            </a:r>
            <a:r>
              <a:rPr lang="en-AU" sz="1100" dirty="0">
                <a:hlinkClick r:id="rId6"/>
              </a:rPr>
              <a:t>Explain learning objectives</a:t>
            </a:r>
            <a:r>
              <a:rPr lang="en-AU" sz="1100" dirty="0"/>
              <a:t>, AERO, accessed 16 April 2024.</a:t>
            </a:r>
          </a:p>
          <a:p>
            <a:pPr>
              <a:lnSpc>
                <a:spcPct val="100000"/>
              </a:lnSpc>
              <a:spcAft>
                <a:spcPts val="900"/>
              </a:spcAft>
            </a:pPr>
            <a:r>
              <a:rPr lang="en-AU" sz="1100" dirty="0"/>
              <a:t>AERO (Australian Education Research Organisation) (2024b) </a:t>
            </a:r>
            <a:r>
              <a:rPr lang="en-AU" sz="1100" dirty="0">
                <a:hlinkClick r:id="rId7"/>
              </a:rPr>
              <a:t>Why explicit instruction works</a:t>
            </a:r>
            <a:r>
              <a:rPr lang="en-AU" sz="1100" dirty="0"/>
              <a:t>, AERO website, accessed 16 April 2024.</a:t>
            </a:r>
          </a:p>
          <a:p>
            <a:pPr>
              <a:lnSpc>
                <a:spcPct val="100000"/>
              </a:lnSpc>
              <a:spcAft>
                <a:spcPts val="900"/>
              </a:spcAft>
            </a:pPr>
            <a:r>
              <a:rPr lang="en-AU" sz="1100" dirty="0"/>
              <a:t>Black P and Wiliam D (2018) ‘</a:t>
            </a:r>
            <a:r>
              <a:rPr lang="en-AU" sz="1100" dirty="0">
                <a:hlinkClick r:id="rId8"/>
              </a:rPr>
              <a:t>Classroom assessment and pedagogy</a:t>
            </a:r>
            <a:r>
              <a:rPr lang="en-AU" sz="1100" dirty="0"/>
              <a:t>’, Assessment in Education Principles Policy and Practice, 25(1):1–25.</a:t>
            </a:r>
          </a:p>
          <a:p>
            <a:pPr>
              <a:lnSpc>
                <a:spcPct val="100000"/>
              </a:lnSpc>
              <a:spcAft>
                <a:spcPts val="900"/>
              </a:spcAft>
            </a:pPr>
            <a:r>
              <a:rPr lang="en-AU" sz="1100" dirty="0"/>
              <a:t>CESE (Centre for Education Statistics and Evaluation) (2017) </a:t>
            </a:r>
            <a:r>
              <a:rPr lang="en-AU" sz="1100" dirty="0">
                <a:hlinkClick r:id="rId9"/>
              </a:rPr>
              <a:t>Cognitive load theory: Research that teachers really need to understand</a:t>
            </a:r>
            <a:r>
              <a:rPr lang="en-AU" sz="1100" dirty="0"/>
              <a:t>, NSW Department of Education, accessed 16 April 2024.</a:t>
            </a:r>
          </a:p>
          <a:p>
            <a:pPr>
              <a:lnSpc>
                <a:spcPct val="100000"/>
              </a:lnSpc>
              <a:spcAft>
                <a:spcPts val="900"/>
              </a:spcAft>
            </a:pPr>
            <a:r>
              <a:rPr lang="en-AU" sz="1100" dirty="0"/>
              <a:t>Clarke S (2014) Outstanding formative assessment: culture and practice, Hodder Education, Great Britain.</a:t>
            </a:r>
          </a:p>
          <a:p>
            <a:pPr>
              <a:lnSpc>
                <a:spcPct val="100000"/>
              </a:lnSpc>
              <a:spcAft>
                <a:spcPts val="900"/>
              </a:spcAft>
            </a:pPr>
            <a:r>
              <a:rPr lang="en-AU" sz="1100" dirty="0"/>
              <a:t>Clarke S, Timperley H, Hattie J (2003) Unlocking formative assessment: Practical strategies for enhancing students’ learning in the primary and intermediate classroom, Hodder Moa Beckett, Auckland NZ, 2003.</a:t>
            </a:r>
          </a:p>
          <a:p>
            <a:pPr>
              <a:lnSpc>
                <a:spcPct val="100000"/>
              </a:lnSpc>
              <a:spcAft>
                <a:spcPts val="900"/>
              </a:spcAft>
            </a:pPr>
            <a:r>
              <a:rPr lang="en-AU" sz="1100" dirty="0"/>
              <a:t>Funder A (2023) Wifedom: Mrs Orwell’s Invisible Life, Penguin, Melbourne.</a:t>
            </a:r>
          </a:p>
          <a:p>
            <a:pPr>
              <a:lnSpc>
                <a:spcPct val="100000"/>
              </a:lnSpc>
              <a:spcAft>
                <a:spcPts val="900"/>
              </a:spcAft>
            </a:pPr>
            <a:r>
              <a:rPr lang="en-AU" sz="1100" dirty="0"/>
              <a:t>Glover D (2017) The Last Man in Europe: A Novel, Black Inc, Carlton, Australia.</a:t>
            </a:r>
          </a:p>
          <a:p>
            <a:pPr>
              <a:lnSpc>
                <a:spcPct val="100000"/>
              </a:lnSpc>
              <a:spcAft>
                <a:spcPts val="900"/>
              </a:spcAft>
            </a:pPr>
            <a:r>
              <a:rPr lang="en-AU" sz="1100" dirty="0"/>
              <a:t>Griffin P (2018) Assessment for teaching, Cambridge University Press. </a:t>
            </a:r>
          </a:p>
        </p:txBody>
      </p:sp>
      <p:sp>
        <p:nvSpPr>
          <p:cNvPr id="16" name="Slide Number Placeholder 1">
            <a:extLst>
              <a:ext uri="{FF2B5EF4-FFF2-40B4-BE49-F238E27FC236}">
                <a16:creationId xmlns:a16="http://schemas.microsoft.com/office/drawing/2014/main" id="{D9F70CD5-507E-C868-4FC4-BFC6477B8675}"/>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fld id="{10A01DC5-1685-4615-8240-15192985C6A2}" type="slidenum">
              <a:rPr lang="en-AU" smtClean="0"/>
              <a:pPr/>
              <a:t>31</a:t>
            </a:fld>
            <a:endParaRPr lang="en-AU" dirty="0"/>
          </a:p>
        </p:txBody>
      </p:sp>
    </p:spTree>
    <p:extLst>
      <p:ext uri="{BB962C8B-B14F-4D97-AF65-F5344CB8AC3E}">
        <p14:creationId xmlns:p14="http://schemas.microsoft.com/office/powerpoint/2010/main" val="2351205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ED96B-657D-F1BE-B42C-C8D1A6FF74C6}"/>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1B5FB124-EF0E-3AF1-C236-E389F09631AE}"/>
              </a:ext>
            </a:extLst>
          </p:cNvPr>
          <p:cNvSpPr>
            <a:spLocks noGrp="1"/>
          </p:cNvSpPr>
          <p:nvPr>
            <p:ph type="title"/>
          </p:nvPr>
        </p:nvSpPr>
        <p:spPr/>
        <p:txBody>
          <a:bodyPr/>
          <a:lstStyle/>
          <a:p>
            <a:r>
              <a:rPr lang="en-AU" dirty="0"/>
              <a:t>References (2)</a:t>
            </a:r>
            <a:endParaRPr lang="en-US" dirty="0"/>
          </a:p>
        </p:txBody>
      </p:sp>
      <p:sp>
        <p:nvSpPr>
          <p:cNvPr id="12" name="TextBox 11">
            <a:extLst>
              <a:ext uri="{FF2B5EF4-FFF2-40B4-BE49-F238E27FC236}">
                <a16:creationId xmlns:a16="http://schemas.microsoft.com/office/drawing/2014/main" id="{65D7F4E7-AA3E-9713-FF75-ACA969CF3412}"/>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Please refer to the NESA Copyright Disclaimer for more information </a:t>
            </a:r>
            <a:r>
              <a:rPr kumimoji="0" lang="en-AU" sz="1200" b="0" i="0" u="none" strike="noStrike" kern="1200" cap="none" spc="0" normalizeH="0" baseline="0" noProof="0" dirty="0">
                <a:ln>
                  <a:noFill/>
                </a:ln>
                <a:solidFill>
                  <a:srgbClr val="CBEDFD"/>
                </a:solidFill>
                <a:effectLst/>
                <a:uLnTx/>
                <a:uFillTx/>
                <a:ea typeface="+mn-ea"/>
                <a:cs typeface="+mn-cs"/>
                <a:hlinkClick r:id="rId3">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dirty="0">
                <a:ln>
                  <a:noFill/>
                </a:ln>
                <a:solidFill>
                  <a:srgbClr val="FFFFFF"/>
                </a:solidFill>
                <a:effectLst/>
                <a:uLnTx/>
                <a:uFillTx/>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dirty="0">
                <a:ln>
                  <a:noFill/>
                </a:ln>
                <a:solidFill>
                  <a:srgbClr val="CBEDFD"/>
                </a:solidFill>
                <a:effectLst/>
                <a:uLnTx/>
                <a:uFillTx/>
                <a:ea typeface="+mn-ea"/>
                <a:cs typeface="+mn-cs"/>
                <a:hlinkClick r:id="rId4">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dirty="0">
                <a:ln>
                  <a:noFill/>
                </a:ln>
                <a:solidFill>
                  <a:srgbClr val="CBEDFD"/>
                </a:solidFill>
                <a:effectLst/>
                <a:uLnTx/>
                <a:uFillTx/>
                <a:ea typeface="+mn-ea"/>
                <a:cs typeface="+mn-cs"/>
              </a:rPr>
              <a:t> </a:t>
            </a:r>
            <a:r>
              <a:rPr kumimoji="0" lang="en-AU" sz="1200" b="0" i="0" u="none" strike="noStrike" kern="1200" cap="none" spc="0" normalizeH="0" baseline="0" noProof="0" dirty="0">
                <a:ln>
                  <a:noFill/>
                </a:ln>
                <a:solidFill>
                  <a:srgbClr val="FFFFFF"/>
                </a:solidFill>
                <a:effectLst/>
                <a:uLnTx/>
                <a:uFillTx/>
                <a:ea typeface="+mn-ea"/>
                <a:cs typeface="+mn-cs"/>
              </a:rPr>
              <a:t>and the NSW Curriculum website </a:t>
            </a:r>
            <a:r>
              <a:rPr kumimoji="0" lang="en-AU" sz="1200" b="0" i="0" u="none" strike="noStrike" kern="1200" cap="none" spc="0" normalizeH="0" baseline="0" noProof="0" dirty="0">
                <a:ln>
                  <a:noFill/>
                </a:ln>
                <a:solidFill>
                  <a:srgbClr val="CBEDFD"/>
                </a:solidFill>
                <a:effectLst/>
                <a:uLnTx/>
                <a:uFillTx/>
                <a:ea typeface="+mn-ea"/>
                <a:cs typeface="+mn-cs"/>
                <a:hlinkClick r:id="rId5">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dirty="0">
                <a:ln>
                  <a:noFill/>
                </a:ln>
                <a:solidFill>
                  <a:srgbClr val="FFFFFF"/>
                </a:solidFill>
                <a:effectLst/>
                <a:uLnTx/>
                <a:uFillTx/>
                <a:ea typeface="+mn-ea"/>
                <a:cs typeface="+mn-cs"/>
              </a:rPr>
              <a:t>.</a:t>
            </a:r>
          </a:p>
        </p:txBody>
      </p:sp>
      <p:sp>
        <p:nvSpPr>
          <p:cNvPr id="13" name="Content Placeholder 3">
            <a:extLst>
              <a:ext uri="{FF2B5EF4-FFF2-40B4-BE49-F238E27FC236}">
                <a16:creationId xmlns:a16="http://schemas.microsoft.com/office/drawing/2014/main" id="{5826364C-F751-7E16-77B9-C0FCEFD1B737}"/>
              </a:ext>
            </a:extLst>
          </p:cNvPr>
          <p:cNvSpPr>
            <a:spLocks noGrp="1"/>
          </p:cNvSpPr>
          <p:nvPr>
            <p:ph idx="1"/>
          </p:nvPr>
        </p:nvSpPr>
        <p:spPr>
          <a:xfrm>
            <a:off x="360000" y="3323771"/>
            <a:ext cx="11484000" cy="3372229"/>
          </a:xfrm>
        </p:spPr>
        <p:txBody>
          <a:bodyPr/>
          <a:lstStyle/>
          <a:p>
            <a:pPr>
              <a:lnSpc>
                <a:spcPct val="100000"/>
              </a:lnSpc>
            </a:pPr>
            <a:r>
              <a:rPr lang="en-AU" sz="1100" dirty="0" err="1"/>
              <a:t>Jolviet</a:t>
            </a:r>
            <a:r>
              <a:rPr lang="en-AU" sz="1100" dirty="0"/>
              <a:t> N (2023) </a:t>
            </a:r>
            <a:r>
              <a:rPr lang="en-AU" sz="1100" dirty="0">
                <a:hlinkClick r:id="rId6"/>
              </a:rPr>
              <a:t>Notebook and pen</a:t>
            </a:r>
            <a:r>
              <a:rPr lang="en-AU" sz="1100" dirty="0"/>
              <a:t>, [image], </a:t>
            </a:r>
            <a:r>
              <a:rPr lang="en-AU" sz="1100" dirty="0" err="1"/>
              <a:t>Unsplash</a:t>
            </a:r>
            <a:r>
              <a:rPr lang="en-AU" sz="1100" dirty="0"/>
              <a:t> website, accessed 16 July 2025.</a:t>
            </a:r>
          </a:p>
          <a:p>
            <a:pPr>
              <a:lnSpc>
                <a:spcPct val="100000"/>
              </a:lnSpc>
            </a:pPr>
            <a:r>
              <a:rPr lang="en-AU" sz="1100" dirty="0"/>
              <a:t>NESA (NSW Education Standards Authority) (n.d.) </a:t>
            </a:r>
            <a:r>
              <a:rPr lang="en-AU" sz="1100" dirty="0">
                <a:hlinkClick r:id="rId7"/>
              </a:rPr>
              <a:t>Collaborative curriculum planning</a:t>
            </a:r>
            <a:r>
              <a:rPr lang="en-AU" sz="1100" dirty="0"/>
              <a:t>, NESA website, accessed 19 May 2025.</a:t>
            </a:r>
          </a:p>
          <a:p>
            <a:pPr>
              <a:lnSpc>
                <a:spcPct val="100000"/>
              </a:lnSpc>
            </a:pPr>
            <a:r>
              <a:rPr lang="en-AU" sz="1100" dirty="0"/>
              <a:t>Orwell G (1946) </a:t>
            </a:r>
            <a:r>
              <a:rPr lang="en-AU" sz="1100" u="sng" dirty="0">
                <a:hlinkClick r:id="rId8"/>
              </a:rPr>
              <a:t>‘Why I Write’</a:t>
            </a:r>
            <a:r>
              <a:rPr lang="en-AU" sz="1100" dirty="0"/>
              <a:t>, Project Gutenberg Australia website</a:t>
            </a:r>
            <a:r>
              <a:rPr lang="en-AU" sz="1100" i="1" dirty="0"/>
              <a:t>, </a:t>
            </a:r>
            <a:r>
              <a:rPr lang="en-AU" sz="1100" dirty="0"/>
              <a:t>accessed 15 July 2025. This work is in the </a:t>
            </a:r>
            <a:r>
              <a:rPr lang="en-AU" sz="1100" u="sng" dirty="0">
                <a:hlinkClick r:id="rId9"/>
              </a:rPr>
              <a:t>public domain</a:t>
            </a:r>
            <a:r>
              <a:rPr lang="en-AU" sz="1100" dirty="0"/>
              <a:t>.</a:t>
            </a:r>
          </a:p>
          <a:p>
            <a:pPr>
              <a:lnSpc>
                <a:spcPct val="100000"/>
              </a:lnSpc>
            </a:pPr>
            <a:r>
              <a:rPr lang="en-AU" sz="1100" dirty="0"/>
              <a:t>Orwell G (1949) </a:t>
            </a:r>
            <a:r>
              <a:rPr lang="en-AU" sz="1100" i="1" u="sng" dirty="0">
                <a:hlinkClick r:id="rId10"/>
              </a:rPr>
              <a:t>Nineteen Eighty-Four</a:t>
            </a:r>
            <a:r>
              <a:rPr lang="en-AU" sz="1100" dirty="0"/>
              <a:t>, Project Gutenberg Australia website, accessed 15 July 2025. This work is in the </a:t>
            </a:r>
            <a:r>
              <a:rPr lang="en-AU" sz="1100" u="sng" dirty="0">
                <a:hlinkClick r:id="rId9"/>
              </a:rPr>
              <a:t>public domain</a:t>
            </a:r>
            <a:r>
              <a:rPr lang="en-AU" sz="1100" dirty="0"/>
              <a:t>.</a:t>
            </a:r>
          </a:p>
          <a:p>
            <a:pPr>
              <a:lnSpc>
                <a:spcPct val="100000"/>
              </a:lnSpc>
            </a:pPr>
            <a:r>
              <a:rPr lang="en-AU" sz="1100" dirty="0"/>
              <a:t>State of New South Wales (Department of Education) (2024.) </a:t>
            </a:r>
            <a:r>
              <a:rPr lang="en-AU" sz="1100" dirty="0">
                <a:hlinkClick r:id="rId11"/>
              </a:rPr>
              <a:t>Explicit teaching strategies</a:t>
            </a:r>
            <a:r>
              <a:rPr lang="en-AU" sz="1100" dirty="0"/>
              <a:t>, NSW Department of Education website, accessed 5 April 2024. </a:t>
            </a:r>
          </a:p>
          <a:p>
            <a:pPr>
              <a:lnSpc>
                <a:spcPct val="100000"/>
              </a:lnSpc>
            </a:pPr>
            <a:r>
              <a:rPr lang="en-AU" sz="1100" dirty="0"/>
              <a:t>State of New South Wales (Department of Education) (2024) the </a:t>
            </a:r>
            <a:r>
              <a:rPr lang="en-AU" sz="1100" dirty="0">
                <a:hlinkClick r:id="rId12"/>
              </a:rPr>
              <a:t>Explicit teaching – Driving learning and engagement</a:t>
            </a:r>
            <a:r>
              <a:rPr lang="en-AU" sz="1100" dirty="0"/>
              <a:t>, Centre for Education Statistics and Evaluation website, accessed 5 April 2024. </a:t>
            </a:r>
          </a:p>
          <a:p>
            <a:pPr>
              <a:lnSpc>
                <a:spcPct val="100000"/>
              </a:lnSpc>
            </a:pPr>
            <a:r>
              <a:rPr lang="en-AU" sz="1100" dirty="0"/>
              <a:t>State of New South Wales (Department of Education) (n.d.) </a:t>
            </a:r>
            <a:r>
              <a:rPr lang="en-AU" sz="1100" dirty="0">
                <a:hlinkClick r:id="rId13"/>
              </a:rPr>
              <a:t>Digital Learning Selector</a:t>
            </a:r>
            <a:r>
              <a:rPr lang="en-AU" sz="1100" dirty="0"/>
              <a:t>, NSW Department of Education website, accessed 5 April 2024.</a:t>
            </a:r>
          </a:p>
          <a:p>
            <a:pPr>
              <a:lnSpc>
                <a:spcPct val="100000"/>
              </a:lnSpc>
            </a:pPr>
            <a:r>
              <a:rPr lang="en-AU" sz="1100" dirty="0"/>
              <a:t>Webb S (2017) </a:t>
            </a:r>
            <a:r>
              <a:rPr lang="en-AU" sz="1100" dirty="0">
                <a:hlinkClick r:id="rId14"/>
              </a:rPr>
              <a:t>Surveillance cameras</a:t>
            </a:r>
            <a:r>
              <a:rPr lang="en-AU" sz="1100" dirty="0"/>
              <a:t>, [image], </a:t>
            </a:r>
            <a:r>
              <a:rPr lang="en-AU" sz="1100" dirty="0" err="1"/>
              <a:t>Unsplash</a:t>
            </a:r>
            <a:r>
              <a:rPr lang="en-AU" sz="1100" dirty="0"/>
              <a:t> website, accessed 17 July 2025. </a:t>
            </a:r>
          </a:p>
          <a:p>
            <a:pPr>
              <a:lnSpc>
                <a:spcPct val="100000"/>
              </a:lnSpc>
            </a:pPr>
            <a:r>
              <a:rPr lang="en-AU" sz="1100" dirty="0"/>
              <a:t>Wiliam D (2014) ‘</a:t>
            </a:r>
            <a:r>
              <a:rPr lang="en-AU" sz="1100" dirty="0">
                <a:hlinkClick r:id="rId15"/>
              </a:rPr>
              <a:t>The right questions, the right way </a:t>
            </a:r>
            <a:r>
              <a:rPr lang="en-AU" sz="1100" dirty="0"/>
              <a:t>’, Educational Leadership, 71(6).</a:t>
            </a:r>
          </a:p>
          <a:p>
            <a:endParaRPr lang="en-AU" sz="1100" dirty="0"/>
          </a:p>
          <a:p>
            <a:pPr>
              <a:lnSpc>
                <a:spcPct val="100000"/>
              </a:lnSpc>
              <a:spcAft>
                <a:spcPts val="600"/>
              </a:spcAft>
            </a:pPr>
            <a:endParaRPr lang="en-AU" sz="1100" dirty="0"/>
          </a:p>
          <a:p>
            <a:pPr>
              <a:lnSpc>
                <a:spcPct val="100000"/>
              </a:lnSpc>
            </a:pPr>
            <a:endParaRPr lang="en-AU" sz="1100" dirty="0"/>
          </a:p>
          <a:p>
            <a:endParaRPr lang="en-AU" dirty="0"/>
          </a:p>
          <a:p>
            <a:endParaRPr lang="en-AU" dirty="0"/>
          </a:p>
        </p:txBody>
      </p:sp>
      <p:sp>
        <p:nvSpPr>
          <p:cNvPr id="14" name="Slide Number Placeholder 1">
            <a:extLst>
              <a:ext uri="{FF2B5EF4-FFF2-40B4-BE49-F238E27FC236}">
                <a16:creationId xmlns:a16="http://schemas.microsoft.com/office/drawing/2014/main" id="{90FE9D64-75FF-A934-9F14-4F7B6B5DCD83}"/>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fld id="{10A01DC5-1685-4615-8240-15192985C6A2}" type="slidenum">
              <a:rPr lang="en-AU" smtClean="0"/>
              <a:pPr/>
              <a:t>32</a:t>
            </a:fld>
            <a:endParaRPr lang="en-AU" dirty="0"/>
          </a:p>
        </p:txBody>
      </p:sp>
    </p:spTree>
    <p:extLst>
      <p:ext uri="{BB962C8B-B14F-4D97-AF65-F5344CB8AC3E}">
        <p14:creationId xmlns:p14="http://schemas.microsoft.com/office/powerpoint/2010/main" val="1105953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7AD6036-3E57-3116-DF6B-4C64C539B050}"/>
              </a:ext>
            </a:extLst>
          </p:cNvPr>
          <p:cNvSpPr>
            <a:spLocks noGrp="1"/>
          </p:cNvSpPr>
          <p:nvPr>
            <p:ph type="title"/>
          </p:nvPr>
        </p:nvSpPr>
        <p:spPr/>
        <p:txBody>
          <a:bodyPr/>
          <a:lstStyle/>
          <a:p>
            <a:r>
              <a:rPr lang="en-AU" dirty="0"/>
              <a:t>Copyright</a:t>
            </a:r>
            <a:endParaRPr lang="en-US" dirty="0"/>
          </a:p>
        </p:txBody>
      </p:sp>
      <p:sp>
        <p:nvSpPr>
          <p:cNvPr id="11" name="Text Placeholder 10">
            <a:extLst>
              <a:ext uri="{FF2B5EF4-FFF2-40B4-BE49-F238E27FC236}">
                <a16:creationId xmlns:a16="http://schemas.microsoft.com/office/drawing/2014/main" id="{7440FFD5-4E9B-06A4-4570-B5FD3B65B01E}"/>
              </a:ext>
            </a:extLst>
          </p:cNvPr>
          <p:cNvSpPr>
            <a:spLocks noGrp="1"/>
          </p:cNvSpPr>
          <p:nvPr>
            <p:ph type="body" sz="quarter" idx="18"/>
          </p:nvPr>
        </p:nvSpPr>
        <p:spPr/>
        <p:txBody>
          <a:bodyPr/>
          <a:lstStyle/>
          <a:p>
            <a:r>
              <a:rPr lang="en-AU" dirty="0"/>
              <a:t>© State of New South Wales (Department of Education), 2025</a:t>
            </a:r>
          </a:p>
        </p:txBody>
      </p:sp>
      <p:sp>
        <p:nvSpPr>
          <p:cNvPr id="12" name="TextBox 11">
            <a:extLst>
              <a:ext uri="{FF2B5EF4-FFF2-40B4-BE49-F238E27FC236}">
                <a16:creationId xmlns:a16="http://schemas.microsoft.com/office/drawing/2014/main" id="{8BB98A15-67F2-5D70-C71E-62706435A326}"/>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a:t>
            </a:r>
            <a:r>
              <a:rPr lang="en-AU" sz="1200" dirty="0" err="1">
                <a:solidFill>
                  <a:schemeClr val="bg1"/>
                </a:solidFill>
              </a:rPr>
              <a:t>Cth</a:t>
            </a:r>
            <a:r>
              <a:rPr lang="en-AU" sz="1200" dirty="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license</a:t>
            </a:r>
            <a:r>
              <a:rPr lang="en-AU" sz="1200" dirty="0">
                <a:solidFill>
                  <a:schemeClr val="bg1"/>
                </a:solidFill>
              </a:rPr>
              <a:t>.</a:t>
            </a:r>
          </a:p>
          <a:p>
            <a:pPr algn="l">
              <a:lnSpc>
                <a:spcPct val="150000"/>
              </a:lnSpc>
              <a:spcAft>
                <a:spcPts val="600"/>
              </a:spcAft>
            </a:pPr>
            <a:r>
              <a:rPr lang="en-AU" sz="1200" dirty="0">
                <a:solidFill>
                  <a:schemeClr val="bg1"/>
                </a:solidFill>
              </a:rPr>
              <a:t>This license allows you to share and adapt the material for any purpose, even commercially.</a:t>
            </a:r>
          </a:p>
          <a:p>
            <a:pPr algn="l">
              <a:lnSpc>
                <a:spcPct val="150000"/>
              </a:lnSpc>
              <a:spcAft>
                <a:spcPts val="600"/>
              </a:spcAft>
            </a:pPr>
            <a:r>
              <a:rPr lang="en-AU" sz="1200" dirty="0">
                <a:solidFill>
                  <a:schemeClr val="bg1"/>
                </a:solidFill>
              </a:rPr>
              <a:t>Attribution should be given to © State of New South Wales (Department of Education), 2025.</a:t>
            </a:r>
          </a:p>
          <a:p>
            <a:pPr algn="l">
              <a:lnSpc>
                <a:spcPct val="150000"/>
              </a:lnSpc>
            </a:pPr>
            <a:r>
              <a:rPr lang="en-AU" sz="1200" dirty="0">
                <a:solidFill>
                  <a:schemeClr val="bg1"/>
                </a:solidFill>
              </a:rPr>
              <a:t>Material in this resource not available under a Creative Commons license: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marL="171450" indent="-171450" algn="l">
              <a:lnSpc>
                <a:spcPct val="150000"/>
              </a:lnSpc>
              <a:spcAft>
                <a:spcPts val="600"/>
              </a:spcAft>
              <a:buFont typeface="Arial" panose="020B0604020202020204" pitchFamily="34" charset="0"/>
              <a:buChar char="•"/>
            </a:pPr>
            <a:r>
              <a:rPr lang="en-AU" sz="1200" dirty="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marL="171450" indent="-171450" algn="l">
              <a:lnSpc>
                <a:spcPct val="150000"/>
              </a:lnSpc>
              <a:spcAft>
                <a:spcPts val="600"/>
              </a:spcAft>
              <a:buFont typeface="Arial" panose="020B0604020202020204" pitchFamily="34" charset="0"/>
              <a:buChar char="•"/>
            </a:pPr>
            <a:r>
              <a:rPr lang="en-AU" sz="1200" dirty="0">
                <a:solidFill>
                  <a:schemeClr val="bg1"/>
                </a:solidFill>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lang="en-AU" sz="1200" i="1" dirty="0">
                <a:solidFill>
                  <a:schemeClr val="bg1"/>
                </a:solidFill>
              </a:rPr>
              <a:t>Copyright Act 1968 </a:t>
            </a:r>
            <a:r>
              <a:rPr lang="en-AU" sz="1200" dirty="0">
                <a:solidFill>
                  <a:schemeClr val="bg1"/>
                </a:solidFill>
              </a:rPr>
              <a:t>(</a:t>
            </a:r>
            <a:r>
              <a:rPr lang="en-AU" sz="1200" dirty="0" err="1">
                <a:solidFill>
                  <a:schemeClr val="bg1"/>
                </a:solidFill>
              </a:rPr>
              <a:t>Cth</a:t>
            </a:r>
            <a:r>
              <a:rPr lang="en-AU" sz="1200" dirty="0">
                <a:solidFill>
                  <a:schemeClr val="bg1"/>
                </a:solidFill>
              </a:rPr>
              <a:t>). The department accepts no responsibility for content on third-party websites. </a:t>
            </a:r>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a:latin typeface="+mj-lt"/>
              </a:rPr>
              <a:t>Learning intentions and success criteria</a:t>
            </a:r>
          </a:p>
        </p:txBody>
      </p:sp>
      <p:sp>
        <p:nvSpPr>
          <p:cNvPr id="3" name="TextBox 2">
            <a:extLst>
              <a:ext uri="{FF2B5EF4-FFF2-40B4-BE49-F238E27FC236}">
                <a16:creationId xmlns:a16="http://schemas.microsoft.com/office/drawing/2014/main" id="{DF637BA9-DB5E-2457-A795-0B300DBA6F82}"/>
              </a:ext>
            </a:extLst>
          </p:cNvPr>
          <p:cNvSpPr txBox="1"/>
          <p:nvPr/>
        </p:nvSpPr>
        <p:spPr>
          <a:xfrm>
            <a:off x="348000" y="1879410"/>
            <a:ext cx="11312292" cy="463659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2000" b="1" i="0" u="none" strike="noStrike" kern="1200" cap="none" spc="0" normalizeH="0" baseline="0" noProof="0">
                <a:ln>
                  <a:noFill/>
                </a:ln>
                <a:solidFill>
                  <a:srgbClr val="002664"/>
                </a:solidFill>
                <a:effectLst/>
                <a:uLnTx/>
                <a:uFillTx/>
                <a:latin typeface="Arial" panose="020B0604020202020204"/>
                <a:ea typeface="+mn-ea"/>
                <a:cs typeface="Arial"/>
              </a:rPr>
              <a:t>We are learning to:</a:t>
            </a:r>
            <a:endParaRPr kumimoji="0" lang="en-AU" sz="2000" b="1" i="0" u="none" strike="noStrike" kern="1200" cap="none" spc="0" normalizeH="0" baseline="0" noProof="0">
              <a:ln>
                <a:noFill/>
              </a:ln>
              <a:solidFill>
                <a:srgbClr val="002664"/>
              </a:solidFill>
              <a:effectLst/>
              <a:uLnTx/>
              <a:uFillTx/>
              <a:latin typeface="Arial" panose="020B0604020202020204"/>
              <a:ea typeface="+mn-lt"/>
              <a:cs typeface="Arial" panose="020B0604020202020204" pitchFamily="34" charset="0"/>
            </a:endParaRPr>
          </a:p>
          <a:p>
            <a:pPr marL="342900" marR="0" lvl="0" indent="-342900" algn="l" defTabSz="609585" rtl="0" eaLnBrk="1" fontAlgn="auto" latinLnBrk="0" hangingPunct="1">
              <a:lnSpc>
                <a:spcPct val="150000"/>
              </a:lnSpc>
              <a:spcBef>
                <a:spcPts val="0"/>
              </a:spcBef>
              <a:spcAft>
                <a:spcPts val="600"/>
              </a:spcAft>
              <a:buClrTx/>
              <a:buSzTx/>
              <a:buFont typeface="Arial" panose="020B0604020202020204" pitchFamily="34" charset="0"/>
              <a:buChar char="•"/>
              <a:tabLst/>
              <a:defRPr/>
            </a:pPr>
            <a:r>
              <a:rPr lang="en-AU" sz="2000">
                <a:solidFill>
                  <a:srgbClr val="22272B"/>
                </a:solidFill>
                <a:latin typeface="Arial" panose="020B0604020202020204"/>
                <a:cs typeface="Arial"/>
              </a:rPr>
              <a:t>c</a:t>
            </a:r>
            <a:r>
              <a:rPr kumimoji="0" lang="en-AU" sz="2000" b="0" i="0" u="none" strike="noStrike" kern="1200" cap="none" spc="0" normalizeH="0" baseline="0" noProof="0" err="1">
                <a:ln>
                  <a:noFill/>
                </a:ln>
                <a:solidFill>
                  <a:srgbClr val="22272B"/>
                </a:solidFill>
                <a:effectLst/>
                <a:uLnTx/>
                <a:uFillTx/>
                <a:latin typeface="Arial" panose="020B0604020202020204"/>
                <a:ea typeface="+mn-ea"/>
                <a:cs typeface="Arial"/>
              </a:rPr>
              <a:t>onsolidate</a:t>
            </a:r>
            <a:r>
              <a:rPr kumimoji="0" lang="en-AU" sz="2000" b="0" i="0" u="none" strike="noStrike" kern="1200" cap="none" spc="0" normalizeH="0" baseline="0" noProof="0">
                <a:ln>
                  <a:noFill/>
                </a:ln>
                <a:solidFill>
                  <a:srgbClr val="22272B"/>
                </a:solidFill>
                <a:effectLst/>
                <a:uLnTx/>
                <a:uFillTx/>
                <a:latin typeface="Arial" panose="020B0604020202020204"/>
                <a:ea typeface="+mn-ea"/>
                <a:cs typeface="Arial"/>
              </a:rPr>
              <a:t> our understanding of the key plot points of </a:t>
            </a:r>
            <a:r>
              <a:rPr kumimoji="0" lang="en-AU" sz="2000" b="0" i="1" u="none" strike="noStrike" kern="1200" cap="none" spc="0" normalizeH="0" baseline="0" noProof="0">
                <a:ln>
                  <a:noFill/>
                </a:ln>
                <a:solidFill>
                  <a:srgbClr val="22272B"/>
                </a:solidFill>
                <a:effectLst/>
                <a:uLnTx/>
                <a:uFillTx/>
                <a:latin typeface="Arial" panose="020B0604020202020204"/>
                <a:ea typeface="+mn-ea"/>
                <a:cs typeface="Arial"/>
              </a:rPr>
              <a:t>Nineteen Eighty-Four</a:t>
            </a:r>
          </a:p>
          <a:p>
            <a:pPr marL="342900" marR="0" lvl="0" indent="-342900" algn="l" defTabSz="609585" rtl="0" eaLnBrk="1" fontAlgn="auto" latinLnBrk="0" hangingPunct="1">
              <a:lnSpc>
                <a:spcPct val="150000"/>
              </a:lnSpc>
              <a:spcBef>
                <a:spcPts val="0"/>
              </a:spcBef>
              <a:spcAft>
                <a:spcPts val="600"/>
              </a:spcAft>
              <a:buClrTx/>
              <a:buSzTx/>
              <a:buFont typeface="Arial" panose="020B0604020202020204" pitchFamily="34" charset="0"/>
              <a:buChar char="•"/>
              <a:tabLst/>
              <a:defRPr/>
            </a:pPr>
            <a:r>
              <a:rPr lang="en-AU" sz="2000">
                <a:solidFill>
                  <a:srgbClr val="22272B"/>
                </a:solidFill>
                <a:latin typeface="Arial" panose="020B0604020202020204"/>
                <a:cs typeface="Arial"/>
              </a:rPr>
              <a:t>a</a:t>
            </a:r>
            <a:r>
              <a:rPr kumimoji="0" lang="en-AU" sz="2000" b="0" u="none" strike="noStrike" kern="1200" cap="none" spc="0" normalizeH="0" baseline="0" noProof="0">
                <a:ln>
                  <a:noFill/>
                </a:ln>
                <a:solidFill>
                  <a:srgbClr val="22272B"/>
                </a:solidFill>
                <a:effectLst/>
                <a:uLnTx/>
                <a:uFillTx/>
                <a:latin typeface="Arial" panose="020B0604020202020204"/>
                <a:ea typeface="+mn-ea"/>
                <a:cs typeface="Arial"/>
              </a:rPr>
              <a:t>rt</a:t>
            </a:r>
            <a:r>
              <a:rPr lang="en-AU" sz="2000" err="1">
                <a:solidFill>
                  <a:srgbClr val="22272B"/>
                </a:solidFill>
                <a:latin typeface="Arial" panose="020B0604020202020204"/>
                <a:cs typeface="Arial"/>
              </a:rPr>
              <a:t>iculate</a:t>
            </a:r>
            <a:r>
              <a:rPr lang="en-AU" sz="2000">
                <a:solidFill>
                  <a:srgbClr val="22272B"/>
                </a:solidFill>
                <a:latin typeface="Arial" panose="020B0604020202020204"/>
                <a:cs typeface="Arial"/>
              </a:rPr>
              <a:t> how key aspects of the plot of </a:t>
            </a:r>
            <a:r>
              <a:rPr lang="en-AU" sz="2000" i="1">
                <a:solidFill>
                  <a:srgbClr val="22272B"/>
                </a:solidFill>
                <a:latin typeface="Arial" panose="020B0604020202020204"/>
                <a:cs typeface="Arial"/>
              </a:rPr>
              <a:t>Nineteen Eighty-Four</a:t>
            </a:r>
            <a:r>
              <a:rPr lang="en-AU" sz="2000">
                <a:solidFill>
                  <a:srgbClr val="22272B"/>
                </a:solidFill>
                <a:latin typeface="Arial" panose="020B0604020202020204"/>
                <a:cs typeface="Arial"/>
              </a:rPr>
              <a:t> contribute to its overall meaning</a:t>
            </a:r>
          </a:p>
          <a:p>
            <a:pPr marL="342900" marR="0" lvl="0" indent="-342900" algn="l" defTabSz="609585" rtl="0" eaLnBrk="1" fontAlgn="auto" latinLnBrk="0" hangingPunct="1">
              <a:lnSpc>
                <a:spcPct val="150000"/>
              </a:lnSpc>
              <a:spcBef>
                <a:spcPts val="0"/>
              </a:spcBef>
              <a:spcAft>
                <a:spcPts val="600"/>
              </a:spcAft>
              <a:buClrTx/>
              <a:buSzTx/>
              <a:buFont typeface="Arial" panose="020B0604020202020204" pitchFamily="34" charset="0"/>
              <a:buChar char="•"/>
              <a:tabLst/>
              <a:defRPr/>
            </a:pPr>
            <a:r>
              <a:rPr lang="en-AU" sz="2000">
                <a:solidFill>
                  <a:srgbClr val="22272B"/>
                </a:solidFill>
                <a:latin typeface="Arial" panose="020B0604020202020204"/>
                <a:cs typeface="Arial"/>
              </a:rPr>
              <a:t>d</a:t>
            </a:r>
            <a:r>
              <a:rPr kumimoji="0" lang="en-AU" sz="2000" b="0" u="none" strike="noStrike" kern="1200" cap="none" spc="0" normalizeH="0" baseline="0" noProof="0" err="1">
                <a:ln>
                  <a:noFill/>
                </a:ln>
                <a:solidFill>
                  <a:srgbClr val="22272B"/>
                </a:solidFill>
                <a:effectLst/>
                <a:uLnTx/>
                <a:uFillTx/>
                <a:latin typeface="Arial" panose="020B0604020202020204"/>
                <a:ea typeface="+mn-ea"/>
                <a:cs typeface="Arial"/>
              </a:rPr>
              <a:t>evelop</a:t>
            </a:r>
            <a:r>
              <a:rPr kumimoji="0" lang="en-AU" sz="2000" b="0" u="none" strike="noStrike" kern="1200" cap="none" spc="0" normalizeH="0" baseline="0" noProof="0">
                <a:ln>
                  <a:noFill/>
                </a:ln>
                <a:solidFill>
                  <a:srgbClr val="22272B"/>
                </a:solidFill>
                <a:effectLst/>
                <a:uLnTx/>
                <a:uFillTx/>
                <a:latin typeface="Arial" panose="020B0604020202020204"/>
                <a:ea typeface="+mn-ea"/>
                <a:cs typeface="Arial"/>
              </a:rPr>
              <a:t> an understanding of how the opening of </a:t>
            </a:r>
            <a:r>
              <a:rPr lang="en-AU" sz="2000" i="1">
                <a:solidFill>
                  <a:srgbClr val="22272B"/>
                </a:solidFill>
                <a:latin typeface="Arial" panose="020B0604020202020204"/>
                <a:cs typeface="Arial"/>
              </a:rPr>
              <a:t>Nineteen Eighty-Four</a:t>
            </a:r>
            <a:r>
              <a:rPr lang="en-AU" sz="2000">
                <a:solidFill>
                  <a:srgbClr val="22272B"/>
                </a:solidFill>
                <a:latin typeface="Arial" panose="020B0604020202020204"/>
                <a:cs typeface="Arial"/>
              </a:rPr>
              <a:t> reflects cultural paradigms and Orwell’s context, purpose, values and attitudes.</a:t>
            </a:r>
            <a:endParaRPr kumimoji="0" lang="en-AU" sz="2000" b="0" i="0" u="none" strike="noStrike" kern="1200" cap="none" spc="0" normalizeH="0" baseline="0" noProof="0">
              <a:ln>
                <a:noFill/>
              </a:ln>
              <a:solidFill>
                <a:srgbClr val="22272B"/>
              </a:solidFill>
              <a:effectLst/>
              <a:uLnTx/>
              <a:uFillTx/>
              <a:latin typeface="Arial" panose="020B0604020202020204"/>
              <a:ea typeface="+mn-ea"/>
              <a:cs typeface="Arial"/>
            </a:endParaRP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2000" b="1" i="0" u="none" strike="noStrike" kern="1200" cap="none" spc="0" normalizeH="0" baseline="0" noProof="0">
                <a:ln>
                  <a:noFill/>
                </a:ln>
                <a:solidFill>
                  <a:srgbClr val="002664"/>
                </a:solidFill>
                <a:effectLst/>
                <a:uLnTx/>
                <a:uFillTx/>
                <a:latin typeface="Arial" panose="020B0604020202020204"/>
                <a:ea typeface="+mn-ea"/>
                <a:cs typeface="Arial"/>
              </a:rPr>
              <a:t>We can:</a:t>
            </a:r>
            <a:endParaRPr kumimoji="0" lang="en-US" sz="2000" b="0" i="0" u="none" strike="noStrike" kern="1200" cap="none" spc="0" normalizeH="0" baseline="0" noProof="0">
              <a:ln>
                <a:noFill/>
              </a:ln>
              <a:solidFill>
                <a:srgbClr val="002664"/>
              </a:solidFill>
              <a:effectLst/>
              <a:uLnTx/>
              <a:uFillTx/>
              <a:latin typeface="Arial" panose="020B0604020202020204"/>
              <a:ea typeface="+mn-ea"/>
              <a:cs typeface="Arial" panose="020B0604020202020204" pitchFamily="34" charset="0"/>
            </a:endParaRPr>
          </a:p>
          <a:p>
            <a:pPr marL="342900" marR="0" lvl="0" indent="-342900" algn="l" defTabSz="609585" rtl="0" eaLnBrk="1" fontAlgn="auto" latinLnBrk="0" hangingPunct="1">
              <a:lnSpc>
                <a:spcPct val="150000"/>
              </a:lnSpc>
              <a:spcBef>
                <a:spcPts val="0"/>
              </a:spcBef>
              <a:spcAft>
                <a:spcPts val="600"/>
              </a:spcAft>
              <a:buClrTx/>
              <a:buSzTx/>
              <a:buFont typeface="Arial"/>
              <a:buChar char="•"/>
              <a:tabLst/>
              <a:defRPr/>
            </a:pPr>
            <a:r>
              <a:rPr kumimoji="0" lang="en-AU" sz="2000" b="0" i="0" u="none" strike="noStrike" kern="1200" cap="none" spc="0" normalizeH="0" baseline="0" noProof="0">
                <a:ln>
                  <a:noFill/>
                </a:ln>
                <a:solidFill>
                  <a:srgbClr val="22272B"/>
                </a:solidFill>
                <a:effectLst/>
                <a:uLnTx/>
                <a:uFillTx/>
                <a:latin typeface="Arial" panose="020B0604020202020204"/>
                <a:ea typeface="+mn-ea"/>
                <a:cs typeface="Arial"/>
              </a:rPr>
              <a:t>[classroom teacher to insert sample success criteria]</a:t>
            </a:r>
            <a:endParaRPr kumimoji="0" lang="en-US" sz="2000" b="0" i="0" u="none" strike="noStrike" kern="1200" cap="none" spc="0" normalizeH="0" baseline="0" noProof="0">
              <a:ln>
                <a:noFill/>
              </a:ln>
              <a:solidFill>
                <a:srgbClr val="22272B"/>
              </a:solidFill>
              <a:effectLst/>
              <a:uLnTx/>
              <a:uFillTx/>
              <a:latin typeface="Arial" panose="020B0604020202020204"/>
              <a:ea typeface="+mn-ea"/>
              <a:cs typeface="Arial"/>
            </a:endParaRPr>
          </a:p>
          <a:p>
            <a:pPr marL="342900" marR="0" lvl="0" indent="-342900" algn="l" defTabSz="609585" rtl="0" eaLnBrk="1" fontAlgn="auto" latinLnBrk="0" hangingPunct="1">
              <a:lnSpc>
                <a:spcPct val="150000"/>
              </a:lnSpc>
              <a:spcBef>
                <a:spcPts val="0"/>
              </a:spcBef>
              <a:spcAft>
                <a:spcPts val="600"/>
              </a:spcAft>
              <a:buClrTx/>
              <a:buSzTx/>
              <a:buFont typeface="Arial"/>
              <a:buChar char="•"/>
              <a:tabLst/>
              <a:defRPr/>
            </a:pPr>
            <a:r>
              <a:rPr kumimoji="0" lang="en-AU" sz="2000" b="0" i="0" u="none" strike="noStrike" kern="1200" cap="none" spc="0" normalizeH="0" baseline="0" noProof="0">
                <a:ln>
                  <a:noFill/>
                </a:ln>
                <a:solidFill>
                  <a:srgbClr val="22272B"/>
                </a:solidFill>
                <a:effectLst/>
                <a:uLnTx/>
                <a:uFillTx/>
                <a:latin typeface="Arial" panose="020B0604020202020204"/>
                <a:ea typeface="+mn-lt"/>
                <a:cs typeface="Arial"/>
              </a:rPr>
              <a:t>[classroom teacher to insert sample success criteria]</a:t>
            </a:r>
            <a:endParaRPr kumimoji="0" lang="en-US" sz="2000" b="0" i="0" u="none" strike="noStrike" kern="1200" cap="none" spc="0" normalizeH="0" baseline="0" noProof="0">
              <a:ln>
                <a:noFill/>
              </a:ln>
              <a:solidFill>
                <a:srgbClr val="22272B"/>
              </a:solidFill>
              <a:effectLst/>
              <a:uLnTx/>
              <a:uFillTx/>
              <a:latin typeface="Arial" panose="020B0604020202020204"/>
              <a:ea typeface="+mn-lt"/>
              <a:cs typeface="Arial"/>
            </a:endParaRPr>
          </a:p>
          <a:p>
            <a:pPr marL="342900" marR="0" lvl="0" indent="-342900" algn="l" defTabSz="609585" rtl="0" eaLnBrk="1" fontAlgn="auto" latinLnBrk="0" hangingPunct="1">
              <a:lnSpc>
                <a:spcPct val="150000"/>
              </a:lnSpc>
              <a:spcBef>
                <a:spcPts val="0"/>
              </a:spcBef>
              <a:spcAft>
                <a:spcPts val="600"/>
              </a:spcAft>
              <a:buClrTx/>
              <a:buSzTx/>
              <a:buFont typeface="Arial"/>
              <a:buChar char="•"/>
              <a:tabLst/>
              <a:defRPr/>
            </a:pPr>
            <a:r>
              <a:rPr kumimoji="0" lang="en-AU" sz="2000" b="0" i="0" u="none" strike="noStrike" kern="1200" cap="none" spc="0" normalizeH="0" baseline="0" noProof="0">
                <a:ln>
                  <a:noFill/>
                </a:ln>
                <a:solidFill>
                  <a:srgbClr val="22272B"/>
                </a:solidFill>
                <a:effectLst/>
                <a:uLnTx/>
                <a:uFillTx/>
                <a:latin typeface="Arial" panose="020B0604020202020204"/>
                <a:ea typeface="+mn-lt"/>
                <a:cs typeface="Arial"/>
              </a:rPr>
              <a:t>[classroom teacher to insert sample success criteria].</a:t>
            </a:r>
            <a:endParaRPr kumimoji="0" lang="en-AU" sz="2400" b="0" i="0" u="none" strike="noStrike" kern="1200" cap="none" spc="0" normalizeH="0" baseline="0" noProof="0">
              <a:ln>
                <a:noFill/>
              </a:ln>
              <a:solidFill>
                <a:srgbClr val="22272B"/>
              </a:solidFill>
              <a:effectLst/>
              <a:uLnTx/>
              <a:uFillTx/>
              <a:latin typeface="Arial" panose="020B0604020202020204"/>
              <a:ea typeface="+mn-ea"/>
              <a:cs typeface="Arial"/>
            </a:endParaRPr>
          </a:p>
        </p:txBody>
      </p:sp>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74050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DE780-5D29-DDCB-30E2-93F2ECAF997B}"/>
              </a:ext>
            </a:extLst>
          </p:cNvPr>
          <p:cNvSpPr>
            <a:spLocks noGrp="1"/>
          </p:cNvSpPr>
          <p:nvPr>
            <p:ph type="ctrTitle"/>
          </p:nvPr>
        </p:nvSpPr>
        <p:spPr/>
        <p:txBody>
          <a:bodyPr/>
          <a:lstStyle/>
          <a:p>
            <a:r>
              <a:rPr lang="en-AU"/>
              <a:t>Connecting learning</a:t>
            </a:r>
          </a:p>
        </p:txBody>
      </p:sp>
    </p:spTree>
    <p:extLst>
      <p:ext uri="{BB962C8B-B14F-4D97-AF65-F5344CB8AC3E}">
        <p14:creationId xmlns:p14="http://schemas.microsoft.com/office/powerpoint/2010/main" val="111696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D91289-EFA1-2A0B-F525-10593DC34D0E}"/>
              </a:ext>
            </a:extLst>
          </p:cNvPr>
          <p:cNvSpPr>
            <a:spLocks noGrp="1"/>
          </p:cNvSpPr>
          <p:nvPr>
            <p:ph type="title"/>
          </p:nvPr>
        </p:nvSpPr>
        <p:spPr/>
        <p:txBody>
          <a:bodyPr/>
          <a:lstStyle/>
          <a:p>
            <a:r>
              <a:rPr lang="en-AU">
                <a:latin typeface="+mj-lt"/>
              </a:rPr>
              <a:t>Frayer diagram revising key terms (1)</a:t>
            </a:r>
          </a:p>
        </p:txBody>
      </p:sp>
      <p:sp>
        <p:nvSpPr>
          <p:cNvPr id="9" name="Google Shape;76;p15">
            <a:extLst>
              <a:ext uri="{FF2B5EF4-FFF2-40B4-BE49-F238E27FC236}">
                <a16:creationId xmlns:a16="http://schemas.microsoft.com/office/drawing/2014/main" id="{654479C0-7B02-5005-0AF7-67C0EE900317}"/>
              </a:ext>
              <a:ext uri="{C183D7F6-B498-43B3-948B-1728B52AA6E4}">
                <adec:decorative xmlns:adec="http://schemas.microsoft.com/office/drawing/2017/decorative" val="1"/>
              </a:ext>
            </a:extLst>
          </p:cNvPr>
          <p:cNvSpPr/>
          <p:nvPr/>
        </p:nvSpPr>
        <p:spPr>
          <a:xfrm rot="10800000">
            <a:off x="1496502" y="3693916"/>
            <a:ext cx="4551266" cy="2632084"/>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a:latin typeface="+mj-lt"/>
              <a:cs typeface="Arial" panose="020B0604020202020204" pitchFamily="34" charset="0"/>
            </a:endParaRPr>
          </a:p>
        </p:txBody>
      </p:sp>
      <p:sp>
        <p:nvSpPr>
          <p:cNvPr id="11" name="Google Shape;78;p15">
            <a:extLst>
              <a:ext uri="{FF2B5EF4-FFF2-40B4-BE49-F238E27FC236}">
                <a16:creationId xmlns:a16="http://schemas.microsoft.com/office/drawing/2014/main" id="{A70112CF-B458-EE21-D197-F749A960826E}"/>
              </a:ext>
              <a:ext uri="{C183D7F6-B498-43B3-948B-1728B52AA6E4}">
                <adec:decorative xmlns:adec="http://schemas.microsoft.com/office/drawing/2017/decorative" val="1"/>
              </a:ext>
            </a:extLst>
          </p:cNvPr>
          <p:cNvSpPr/>
          <p:nvPr/>
        </p:nvSpPr>
        <p:spPr>
          <a:xfrm rot="5400000">
            <a:off x="7132622" y="2768367"/>
            <a:ext cx="2628413" cy="4483354"/>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a:latin typeface="+mj-lt"/>
              <a:cs typeface="Arial" panose="020B0604020202020204" pitchFamily="34" charset="0"/>
            </a:endParaRPr>
          </a:p>
        </p:txBody>
      </p:sp>
      <p:sp>
        <p:nvSpPr>
          <p:cNvPr id="7" name="Google Shape;74;p15">
            <a:extLst>
              <a:ext uri="{FF2B5EF4-FFF2-40B4-BE49-F238E27FC236}">
                <a16:creationId xmlns:a16="http://schemas.microsoft.com/office/drawing/2014/main" id="{ACE9AFB6-504F-E966-D3E6-0982C9D9B403}"/>
              </a:ext>
              <a:ext uri="{C183D7F6-B498-43B3-948B-1728B52AA6E4}">
                <adec:decorative xmlns:adec="http://schemas.microsoft.com/office/drawing/2017/decorative" val="1"/>
              </a:ext>
            </a:extLst>
          </p:cNvPr>
          <p:cNvSpPr/>
          <p:nvPr/>
        </p:nvSpPr>
        <p:spPr>
          <a:xfrm>
            <a:off x="6198194" y="1059232"/>
            <a:ext cx="4497303" cy="2527829"/>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a:latin typeface="Arial" panose="020B0604020202020204" pitchFamily="34" charset="0"/>
              <a:cs typeface="Arial" panose="020B0604020202020204" pitchFamily="34" charset="0"/>
              <a:sym typeface="Calibri"/>
            </a:endParaRPr>
          </a:p>
        </p:txBody>
      </p:sp>
      <p:sp>
        <p:nvSpPr>
          <p:cNvPr id="5" name="Google Shape;72;p15">
            <a:extLst>
              <a:ext uri="{FF2B5EF4-FFF2-40B4-BE49-F238E27FC236}">
                <a16:creationId xmlns:a16="http://schemas.microsoft.com/office/drawing/2014/main" id="{B9D6B4E5-9E93-B797-C630-047A8AA7C573}"/>
              </a:ext>
              <a:ext uri="{C183D7F6-B498-43B3-948B-1728B52AA6E4}">
                <adec:decorative xmlns:adec="http://schemas.microsoft.com/office/drawing/2017/decorative" val="1"/>
              </a:ext>
            </a:extLst>
          </p:cNvPr>
          <p:cNvSpPr/>
          <p:nvPr/>
        </p:nvSpPr>
        <p:spPr>
          <a:xfrm rot="16200000">
            <a:off x="2509649" y="61201"/>
            <a:ext cx="2525626" cy="4551266"/>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a:latin typeface="Arial" panose="020B0604020202020204" pitchFamily="34" charset="0"/>
              <a:cs typeface="Arial" panose="020B0604020202020204" pitchFamily="34" charset="0"/>
            </a:endParaRPr>
          </a:p>
        </p:txBody>
      </p:sp>
      <p:sp>
        <p:nvSpPr>
          <p:cNvPr id="13" name="Google Shape;80;p15">
            <a:extLst>
              <a:ext uri="{FF2B5EF4-FFF2-40B4-BE49-F238E27FC236}">
                <a16:creationId xmlns:a16="http://schemas.microsoft.com/office/drawing/2014/main" id="{A62C944F-23E5-C8E7-9836-BD34D0F59ABD}"/>
              </a:ext>
              <a:ext uri="{C183D7F6-B498-43B3-948B-1728B52AA6E4}">
                <adec:decorative xmlns:adec="http://schemas.microsoft.com/office/drawing/2017/decorative" val="1"/>
              </a:ext>
            </a:extLst>
          </p:cNvPr>
          <p:cNvSpPr/>
          <p:nvPr/>
        </p:nvSpPr>
        <p:spPr>
          <a:xfrm>
            <a:off x="4813068" y="3140242"/>
            <a:ext cx="2594640" cy="1039985"/>
          </a:xfrm>
          <a:prstGeom prst="roundRect">
            <a:avLst>
              <a:gd name="adj" fmla="val 16667"/>
            </a:avLst>
          </a:prstGeom>
          <a:solidFill>
            <a:schemeClr val="bg1"/>
          </a:solidFill>
          <a:ln w="38100" cap="flat" cmpd="sng">
            <a:solidFill>
              <a:schemeClr val="tx1"/>
            </a:solidFill>
            <a:prstDash val="solid"/>
            <a:miter lim="800000"/>
            <a:headEnd type="none" w="sm" len="sm"/>
            <a:tailEnd type="none" w="sm" len="sm"/>
          </a:ln>
        </p:spPr>
        <p:txBody>
          <a:bodyPr spcFirstLastPara="1" wrap="square" lIns="79125" tIns="39550" rIns="79125" bIns="39550" anchor="ctr" anchorCtr="0">
            <a:noAutofit/>
          </a:bodyPr>
          <a:lstStyle/>
          <a:p>
            <a:pPr algn="ctr">
              <a:buClr>
                <a:srgbClr val="000000"/>
              </a:buClr>
            </a:pPr>
            <a:endParaRPr sz="2000" b="1">
              <a:latin typeface="Arial" panose="020B0604020202020204" pitchFamily="34" charset="0"/>
              <a:cs typeface="Arial" panose="020B0604020202020204" pitchFamily="34" charset="0"/>
            </a:endParaRPr>
          </a:p>
        </p:txBody>
      </p:sp>
      <p:sp>
        <p:nvSpPr>
          <p:cNvPr id="14" name="Google Shape;81;p15" descr="A Frayer diagram exploring the key term 'form'. There are 4 sections: definition; facts/characteristics/examples/non-examples">
            <a:extLst>
              <a:ext uri="{FF2B5EF4-FFF2-40B4-BE49-F238E27FC236}">
                <a16:creationId xmlns:a16="http://schemas.microsoft.com/office/drawing/2014/main" id="{5839A77F-3456-77D9-817C-2DE6B6AB4595}"/>
              </a:ext>
            </a:extLst>
          </p:cNvPr>
          <p:cNvSpPr txBox="1"/>
          <p:nvPr/>
        </p:nvSpPr>
        <p:spPr>
          <a:xfrm>
            <a:off x="4863817" y="3191467"/>
            <a:ext cx="2492955" cy="937932"/>
          </a:xfrm>
          <a:prstGeom prst="rect">
            <a:avLst/>
          </a:prstGeom>
          <a:noFill/>
          <a:ln>
            <a:noFill/>
          </a:ln>
        </p:spPr>
        <p:txBody>
          <a:bodyPr spcFirstLastPara="1" wrap="square" lIns="101600" tIns="101600" rIns="101600" bIns="101600" anchor="ctr" anchorCtr="0">
            <a:noAutofit/>
          </a:bodyPr>
          <a:lstStyle/>
          <a:p>
            <a:pPr algn="ctr">
              <a:buClr>
                <a:srgbClr val="1E4E79"/>
              </a:buClr>
              <a:buSzPts val="2000"/>
            </a:pPr>
            <a:r>
              <a:rPr lang="en" b="1">
                <a:latin typeface="+mj-lt"/>
                <a:ea typeface="Calibri"/>
                <a:cs typeface="Arial" panose="020B0604020202020204" pitchFamily="34" charset="0"/>
                <a:sym typeface="Calibri"/>
              </a:rPr>
              <a:t>Form</a:t>
            </a:r>
            <a:endParaRPr>
              <a:latin typeface="+mj-lt"/>
              <a:cs typeface="Arial" panose="020B0604020202020204" pitchFamily="34" charset="0"/>
            </a:endParaRPr>
          </a:p>
        </p:txBody>
      </p:sp>
      <p:sp>
        <p:nvSpPr>
          <p:cNvPr id="2" name="Slide Number Placeholder 1">
            <a:extLst>
              <a:ext uri="{FF2B5EF4-FFF2-40B4-BE49-F238E27FC236}">
                <a16:creationId xmlns:a16="http://schemas.microsoft.com/office/drawing/2014/main" id="{A4070155-F260-7BBF-5A58-0C4E16363B7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t>6</a:t>
            </a:fld>
            <a:endParaRPr lang="en-AU">
              <a:latin typeface="Arial" panose="020B0604020202020204" pitchFamily="34" charset="0"/>
              <a:cs typeface="Arial" panose="020B0604020202020204" pitchFamily="34" charset="0"/>
            </a:endParaRPr>
          </a:p>
        </p:txBody>
      </p:sp>
      <p:sp>
        <p:nvSpPr>
          <p:cNvPr id="6" name="Google Shape;73;p15">
            <a:extLst>
              <a:ext uri="{FF2B5EF4-FFF2-40B4-BE49-F238E27FC236}">
                <a16:creationId xmlns:a16="http://schemas.microsoft.com/office/drawing/2014/main" id="{155B17CE-58EE-4032-EBBD-41AA0AD38601}"/>
              </a:ext>
            </a:extLst>
          </p:cNvPr>
          <p:cNvSpPr txBox="1"/>
          <p:nvPr/>
        </p:nvSpPr>
        <p:spPr>
          <a:xfrm>
            <a:off x="1496829" y="1074256"/>
            <a:ext cx="4551266" cy="2022942"/>
          </a:xfrm>
          <a:prstGeom prst="rect">
            <a:avLst/>
          </a:prstGeom>
          <a:noFill/>
          <a:ln>
            <a:noFill/>
          </a:ln>
        </p:spPr>
        <p:txBody>
          <a:bodyPr spcFirstLastPara="1" wrap="square" lIns="151700" tIns="151700" rIns="151700" bIns="151700" anchor="t" anchorCtr="0">
            <a:noAutofit/>
          </a:bodyPr>
          <a:lstStyle/>
          <a:p>
            <a:pPr marL="479988">
              <a:lnSpc>
                <a:spcPct val="90000"/>
              </a:lnSpc>
              <a:buClr>
                <a:srgbClr val="1E4E79"/>
              </a:buClr>
              <a:buSzPts val="1600"/>
            </a:pPr>
            <a:br>
              <a:rPr lang="en" sz="2000" b="1">
                <a:ea typeface="Calibri"/>
                <a:cs typeface="Arial" panose="020B0604020202020204" pitchFamily="34" charset="0"/>
                <a:sym typeface="Calibri"/>
              </a:rPr>
            </a:br>
            <a:r>
              <a:rPr lang="en" sz="2000" b="1">
                <a:ea typeface="Calibri"/>
                <a:cs typeface="Arial" panose="020B0604020202020204" pitchFamily="34" charset="0"/>
                <a:sym typeface="Calibri"/>
              </a:rPr>
              <a:t>Definition </a:t>
            </a:r>
            <a:br>
              <a:rPr lang="en" sz="2000">
                <a:ea typeface="Calibri"/>
                <a:cs typeface="Arial" panose="020B0604020202020204" pitchFamily="34" charset="0"/>
                <a:sym typeface="Calibri"/>
              </a:rPr>
            </a:br>
            <a:endParaRPr sz="2000">
              <a:cs typeface="Arial" panose="020B0604020202020204" pitchFamily="34" charset="0"/>
            </a:endParaRPr>
          </a:p>
        </p:txBody>
      </p:sp>
      <p:sp>
        <p:nvSpPr>
          <p:cNvPr id="8" name="Google Shape;75;p15" descr="A Frayer diagram exploring the key term 'form'. There are 4 sections: definition; facts/characteristics/examples/non-examples">
            <a:extLst>
              <a:ext uri="{FF2B5EF4-FFF2-40B4-BE49-F238E27FC236}">
                <a16:creationId xmlns:a16="http://schemas.microsoft.com/office/drawing/2014/main" id="{EAA24362-2F3E-5787-7000-91A7ADFA07E0}"/>
              </a:ext>
            </a:extLst>
          </p:cNvPr>
          <p:cNvSpPr txBox="1"/>
          <p:nvPr/>
        </p:nvSpPr>
        <p:spPr>
          <a:xfrm>
            <a:off x="6198194" y="1059232"/>
            <a:ext cx="4497303" cy="1896422"/>
          </a:xfrm>
          <a:prstGeom prst="rect">
            <a:avLst/>
          </a:prstGeom>
          <a:noFill/>
          <a:ln>
            <a:noFill/>
          </a:ln>
        </p:spPr>
        <p:txBody>
          <a:bodyPr spcFirstLastPara="1" wrap="square" lIns="0" tIns="170667" rIns="170667" bIns="170667" anchor="t" anchorCtr="0">
            <a:noAutofit/>
          </a:bodyPr>
          <a:lstStyle/>
          <a:p>
            <a:pPr marL="479988">
              <a:lnSpc>
                <a:spcPct val="90000"/>
              </a:lnSpc>
              <a:buClr>
                <a:srgbClr val="1E4E79"/>
              </a:buClr>
              <a:buSzPts val="1800"/>
            </a:pPr>
            <a:br>
              <a:rPr lang="en" sz="2000" b="1">
                <a:ea typeface="Calibri"/>
                <a:cs typeface="Arial" panose="020B0604020202020204" pitchFamily="34" charset="0"/>
                <a:sym typeface="Calibri"/>
              </a:rPr>
            </a:br>
            <a:r>
              <a:rPr lang="en" sz="2000" b="1">
                <a:ea typeface="Calibri"/>
                <a:cs typeface="Arial" panose="020B0604020202020204" pitchFamily="34" charset="0"/>
                <a:sym typeface="Calibri"/>
              </a:rPr>
              <a:t>Facts/Characteristics</a:t>
            </a:r>
            <a:br>
              <a:rPr lang="en" sz="2000" b="1">
                <a:ea typeface="Calibri"/>
                <a:cs typeface="Arial" panose="020B0604020202020204" pitchFamily="34" charset="0"/>
                <a:sym typeface="Calibri"/>
              </a:rPr>
            </a:br>
            <a:endParaRPr sz="2000">
              <a:ea typeface="Calibri"/>
              <a:cs typeface="Arial" panose="020B0604020202020204" pitchFamily="34" charset="0"/>
              <a:sym typeface="Calibri"/>
            </a:endParaRPr>
          </a:p>
        </p:txBody>
      </p:sp>
      <p:sp>
        <p:nvSpPr>
          <p:cNvPr id="10" name="Google Shape;77;p15" descr="A Frayer diagram exploring the key term 'form'. There are 4 sections: definition; facts/characteristics/examples/non-examples">
            <a:extLst>
              <a:ext uri="{FF2B5EF4-FFF2-40B4-BE49-F238E27FC236}">
                <a16:creationId xmlns:a16="http://schemas.microsoft.com/office/drawing/2014/main" id="{2CCF9001-759D-8324-2DF9-1254DE857686}"/>
              </a:ext>
            </a:extLst>
          </p:cNvPr>
          <p:cNvSpPr txBox="1"/>
          <p:nvPr/>
        </p:nvSpPr>
        <p:spPr>
          <a:xfrm>
            <a:off x="1496829" y="4352086"/>
            <a:ext cx="4551266" cy="1973512"/>
          </a:xfrm>
          <a:prstGeom prst="rect">
            <a:avLst/>
          </a:prstGeom>
          <a:noFill/>
          <a:ln>
            <a:noFill/>
          </a:ln>
        </p:spPr>
        <p:txBody>
          <a:bodyPr spcFirstLastPara="1" wrap="square" lIns="151700" tIns="0" rIns="151700" bIns="151700" anchor="t" anchorCtr="0">
            <a:noAutofit/>
          </a:bodyPr>
          <a:lstStyle/>
          <a:p>
            <a:pPr marL="479988">
              <a:buClr>
                <a:srgbClr val="1E4E79"/>
              </a:buClr>
              <a:buSzPts val="1600"/>
            </a:pPr>
            <a:r>
              <a:rPr lang="en" sz="2000" b="1">
                <a:ea typeface="Calibri"/>
                <a:cs typeface="Arial" panose="020B0604020202020204" pitchFamily="34" charset="0"/>
                <a:sym typeface="Calibri"/>
              </a:rPr>
              <a:t>Examples</a:t>
            </a:r>
            <a:br>
              <a:rPr lang="en" sz="2000" b="1">
                <a:ea typeface="Calibri"/>
                <a:cs typeface="Arial" panose="020B0604020202020204" pitchFamily="34" charset="0"/>
                <a:sym typeface="Calibri"/>
              </a:rPr>
            </a:br>
            <a:endParaRPr sz="2000">
              <a:ea typeface="Calibri"/>
              <a:cs typeface="Arial" panose="020B0604020202020204" pitchFamily="34" charset="0"/>
              <a:sym typeface="Calibri"/>
            </a:endParaRPr>
          </a:p>
        </p:txBody>
      </p:sp>
      <p:sp>
        <p:nvSpPr>
          <p:cNvPr id="12" name="Google Shape;79;p15" descr="A Frayer diagram exploring the key term 'form'. There are 4 sections: definition; facts/characteristics/examples/non-examples">
            <a:extLst>
              <a:ext uri="{FF2B5EF4-FFF2-40B4-BE49-F238E27FC236}">
                <a16:creationId xmlns:a16="http://schemas.microsoft.com/office/drawing/2014/main" id="{33005813-EAC2-1551-6AB4-22EBA739B63E}"/>
              </a:ext>
            </a:extLst>
          </p:cNvPr>
          <p:cNvSpPr txBox="1"/>
          <p:nvPr/>
        </p:nvSpPr>
        <p:spPr>
          <a:xfrm>
            <a:off x="6205065" y="4352948"/>
            <a:ext cx="4483354" cy="1970943"/>
          </a:xfrm>
          <a:prstGeom prst="rect">
            <a:avLst/>
          </a:prstGeom>
          <a:noFill/>
          <a:ln>
            <a:noFill/>
          </a:ln>
        </p:spPr>
        <p:txBody>
          <a:bodyPr spcFirstLastPara="1" wrap="square" lIns="0" tIns="0" rIns="151700" bIns="151700" anchor="t" anchorCtr="0">
            <a:noAutofit/>
          </a:bodyPr>
          <a:lstStyle/>
          <a:p>
            <a:pPr marL="479988">
              <a:lnSpc>
                <a:spcPct val="90000"/>
              </a:lnSpc>
              <a:buClr>
                <a:srgbClr val="1E4E79"/>
              </a:buClr>
              <a:buSzPts val="1600"/>
            </a:pPr>
            <a:r>
              <a:rPr lang="en" sz="2000" b="1">
                <a:ea typeface="Calibri"/>
                <a:cs typeface="Arial" panose="020B0604020202020204" pitchFamily="34" charset="0"/>
                <a:sym typeface="Calibri"/>
              </a:rPr>
              <a:t>Non-examples</a:t>
            </a:r>
            <a:br>
              <a:rPr lang="en" sz="2000" b="1">
                <a:ea typeface="Calibri"/>
                <a:cs typeface="Arial" panose="020B0604020202020204" pitchFamily="34" charset="0"/>
                <a:sym typeface="Calibri"/>
              </a:rPr>
            </a:br>
            <a:endParaRPr sz="2000">
              <a:ea typeface="Calibri"/>
              <a:cs typeface="Arial" panose="020B0604020202020204" pitchFamily="34" charset="0"/>
              <a:sym typeface="Calibri"/>
            </a:endParaRPr>
          </a:p>
        </p:txBody>
      </p:sp>
    </p:spTree>
    <p:extLst>
      <p:ext uri="{BB962C8B-B14F-4D97-AF65-F5344CB8AC3E}">
        <p14:creationId xmlns:p14="http://schemas.microsoft.com/office/powerpoint/2010/main" val="61420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5CC15-C5EE-37E6-FA7A-FEAF0BBDC86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F40C95B-E769-C21D-6712-6B42242D6448}"/>
              </a:ext>
            </a:extLst>
          </p:cNvPr>
          <p:cNvSpPr>
            <a:spLocks noGrp="1"/>
          </p:cNvSpPr>
          <p:nvPr>
            <p:ph type="title"/>
          </p:nvPr>
        </p:nvSpPr>
        <p:spPr/>
        <p:txBody>
          <a:bodyPr/>
          <a:lstStyle/>
          <a:p>
            <a:r>
              <a:rPr lang="en-AU">
                <a:latin typeface="+mj-lt"/>
              </a:rPr>
              <a:t>Frayer diagram revising key terms (2)</a:t>
            </a:r>
          </a:p>
        </p:txBody>
      </p:sp>
      <p:sp>
        <p:nvSpPr>
          <p:cNvPr id="9" name="Google Shape;76;p15">
            <a:extLst>
              <a:ext uri="{FF2B5EF4-FFF2-40B4-BE49-F238E27FC236}">
                <a16:creationId xmlns:a16="http://schemas.microsoft.com/office/drawing/2014/main" id="{BFBD8A98-7BF7-CA9A-FB02-639A16393F66}"/>
              </a:ext>
              <a:ext uri="{C183D7F6-B498-43B3-948B-1728B52AA6E4}">
                <adec:decorative xmlns:adec="http://schemas.microsoft.com/office/drawing/2017/decorative" val="1"/>
              </a:ext>
            </a:extLst>
          </p:cNvPr>
          <p:cNvSpPr/>
          <p:nvPr/>
        </p:nvSpPr>
        <p:spPr>
          <a:xfrm rot="10800000">
            <a:off x="1496502" y="3693916"/>
            <a:ext cx="4551266" cy="2632084"/>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a:latin typeface="+mj-lt"/>
              <a:cs typeface="Arial" panose="020B0604020202020204" pitchFamily="34" charset="0"/>
            </a:endParaRPr>
          </a:p>
        </p:txBody>
      </p:sp>
      <p:sp>
        <p:nvSpPr>
          <p:cNvPr id="5" name="Google Shape;72;p15">
            <a:extLst>
              <a:ext uri="{FF2B5EF4-FFF2-40B4-BE49-F238E27FC236}">
                <a16:creationId xmlns:a16="http://schemas.microsoft.com/office/drawing/2014/main" id="{0D4E4BF6-8734-C59E-40DA-E423946CFED9}"/>
              </a:ext>
              <a:ext uri="{C183D7F6-B498-43B3-948B-1728B52AA6E4}">
                <adec:decorative xmlns:adec="http://schemas.microsoft.com/office/drawing/2017/decorative" val="1"/>
              </a:ext>
            </a:extLst>
          </p:cNvPr>
          <p:cNvSpPr/>
          <p:nvPr/>
        </p:nvSpPr>
        <p:spPr>
          <a:xfrm rot="16200000">
            <a:off x="2509649" y="61201"/>
            <a:ext cx="2525626" cy="4551266"/>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a:latin typeface="Arial" panose="020B0604020202020204" pitchFamily="34" charset="0"/>
              <a:cs typeface="Arial" panose="020B0604020202020204" pitchFamily="34" charset="0"/>
            </a:endParaRPr>
          </a:p>
        </p:txBody>
      </p:sp>
      <p:sp>
        <p:nvSpPr>
          <p:cNvPr id="7" name="Google Shape;74;p15">
            <a:extLst>
              <a:ext uri="{FF2B5EF4-FFF2-40B4-BE49-F238E27FC236}">
                <a16:creationId xmlns:a16="http://schemas.microsoft.com/office/drawing/2014/main" id="{8173289A-3CA9-C2D7-9A17-EED9C93E7B46}"/>
              </a:ext>
              <a:ext uri="{C183D7F6-B498-43B3-948B-1728B52AA6E4}">
                <adec:decorative xmlns:adec="http://schemas.microsoft.com/office/drawing/2017/decorative" val="1"/>
              </a:ext>
            </a:extLst>
          </p:cNvPr>
          <p:cNvSpPr/>
          <p:nvPr/>
        </p:nvSpPr>
        <p:spPr>
          <a:xfrm>
            <a:off x="6198194" y="1059232"/>
            <a:ext cx="4497303" cy="2527829"/>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a:latin typeface="Arial" panose="020B0604020202020204" pitchFamily="34" charset="0"/>
              <a:cs typeface="Arial" panose="020B0604020202020204" pitchFamily="34" charset="0"/>
              <a:sym typeface="Calibri"/>
            </a:endParaRPr>
          </a:p>
        </p:txBody>
      </p:sp>
      <p:sp>
        <p:nvSpPr>
          <p:cNvPr id="11" name="Google Shape;78;p15">
            <a:extLst>
              <a:ext uri="{FF2B5EF4-FFF2-40B4-BE49-F238E27FC236}">
                <a16:creationId xmlns:a16="http://schemas.microsoft.com/office/drawing/2014/main" id="{EBB55557-5BA2-CD57-0B6A-E5542898EAA0}"/>
              </a:ext>
              <a:ext uri="{C183D7F6-B498-43B3-948B-1728B52AA6E4}">
                <adec:decorative xmlns:adec="http://schemas.microsoft.com/office/drawing/2017/decorative" val="1"/>
              </a:ext>
            </a:extLst>
          </p:cNvPr>
          <p:cNvSpPr/>
          <p:nvPr/>
        </p:nvSpPr>
        <p:spPr>
          <a:xfrm rot="5400000">
            <a:off x="7132622" y="2768367"/>
            <a:ext cx="2628413" cy="4483354"/>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a:latin typeface="+mj-lt"/>
              <a:cs typeface="Arial" panose="020B0604020202020204" pitchFamily="34" charset="0"/>
            </a:endParaRPr>
          </a:p>
        </p:txBody>
      </p:sp>
      <p:sp>
        <p:nvSpPr>
          <p:cNvPr id="13" name="Google Shape;80;p15">
            <a:extLst>
              <a:ext uri="{FF2B5EF4-FFF2-40B4-BE49-F238E27FC236}">
                <a16:creationId xmlns:a16="http://schemas.microsoft.com/office/drawing/2014/main" id="{E51CD4A7-DB6A-B866-5FFE-13D761FDC2ED}"/>
              </a:ext>
              <a:ext uri="{C183D7F6-B498-43B3-948B-1728B52AA6E4}">
                <adec:decorative xmlns:adec="http://schemas.microsoft.com/office/drawing/2017/decorative" val="1"/>
              </a:ext>
            </a:extLst>
          </p:cNvPr>
          <p:cNvSpPr/>
          <p:nvPr/>
        </p:nvSpPr>
        <p:spPr>
          <a:xfrm>
            <a:off x="4813068" y="3140242"/>
            <a:ext cx="2594640" cy="1039985"/>
          </a:xfrm>
          <a:prstGeom prst="roundRect">
            <a:avLst>
              <a:gd name="adj" fmla="val 16667"/>
            </a:avLst>
          </a:prstGeom>
          <a:solidFill>
            <a:schemeClr val="bg1"/>
          </a:solidFill>
          <a:ln w="38100" cap="flat" cmpd="sng">
            <a:solidFill>
              <a:schemeClr val="tx1"/>
            </a:solidFill>
            <a:prstDash val="solid"/>
            <a:miter lim="800000"/>
            <a:headEnd type="none" w="sm" len="sm"/>
            <a:tailEnd type="none" w="sm" len="sm"/>
          </a:ln>
        </p:spPr>
        <p:txBody>
          <a:bodyPr spcFirstLastPara="1" wrap="square" lIns="79125" tIns="39550" rIns="79125" bIns="39550" anchor="ctr" anchorCtr="0">
            <a:noAutofit/>
          </a:bodyPr>
          <a:lstStyle/>
          <a:p>
            <a:pPr algn="ctr">
              <a:buClr>
                <a:srgbClr val="000000"/>
              </a:buClr>
            </a:pPr>
            <a:endParaRPr sz="2000" b="1">
              <a:latin typeface="Arial" panose="020B0604020202020204" pitchFamily="34" charset="0"/>
              <a:cs typeface="Arial" panose="020B0604020202020204" pitchFamily="34" charset="0"/>
            </a:endParaRPr>
          </a:p>
        </p:txBody>
      </p:sp>
      <p:sp>
        <p:nvSpPr>
          <p:cNvPr id="6" name="Google Shape;73;p15" descr="A Frayer diagram exploring the key term 'language'. There are 4 sections: definition; facts/characteristics/examples/non-examples">
            <a:extLst>
              <a:ext uri="{FF2B5EF4-FFF2-40B4-BE49-F238E27FC236}">
                <a16:creationId xmlns:a16="http://schemas.microsoft.com/office/drawing/2014/main" id="{5539BA5A-B1E9-6A73-7813-1700D2CD4DDA}"/>
              </a:ext>
            </a:extLst>
          </p:cNvPr>
          <p:cNvSpPr txBox="1"/>
          <p:nvPr/>
        </p:nvSpPr>
        <p:spPr>
          <a:xfrm>
            <a:off x="1496829" y="1074256"/>
            <a:ext cx="4551266" cy="2022942"/>
          </a:xfrm>
          <a:prstGeom prst="rect">
            <a:avLst/>
          </a:prstGeom>
          <a:noFill/>
          <a:ln>
            <a:noFill/>
          </a:ln>
        </p:spPr>
        <p:txBody>
          <a:bodyPr spcFirstLastPara="1" wrap="square" lIns="151700" tIns="151700" rIns="151700" bIns="151700" anchor="t" anchorCtr="0">
            <a:noAutofit/>
          </a:bodyPr>
          <a:lstStyle/>
          <a:p>
            <a:pPr marL="479988">
              <a:lnSpc>
                <a:spcPct val="90000"/>
              </a:lnSpc>
              <a:buClr>
                <a:srgbClr val="1E4E79"/>
              </a:buClr>
              <a:buSzPts val="1600"/>
            </a:pPr>
            <a:br>
              <a:rPr lang="en" sz="2000" b="1">
                <a:ea typeface="Calibri"/>
                <a:cs typeface="Arial" panose="020B0604020202020204" pitchFamily="34" charset="0"/>
                <a:sym typeface="Calibri"/>
              </a:rPr>
            </a:br>
            <a:r>
              <a:rPr lang="en" sz="2000" b="1">
                <a:ea typeface="Calibri"/>
                <a:cs typeface="Arial" panose="020B0604020202020204" pitchFamily="34" charset="0"/>
                <a:sym typeface="Calibri"/>
              </a:rPr>
              <a:t>Definition </a:t>
            </a:r>
            <a:br>
              <a:rPr lang="en" sz="2000">
                <a:ea typeface="Calibri"/>
                <a:cs typeface="Arial" panose="020B0604020202020204" pitchFamily="34" charset="0"/>
                <a:sym typeface="Calibri"/>
              </a:rPr>
            </a:br>
            <a:endParaRPr sz="2000">
              <a:cs typeface="Arial" panose="020B0604020202020204" pitchFamily="34" charset="0"/>
            </a:endParaRPr>
          </a:p>
        </p:txBody>
      </p:sp>
      <p:sp>
        <p:nvSpPr>
          <p:cNvPr id="8" name="Google Shape;75;p15" descr="A Frayer diagram exploring the key term 'language'. There are 4 sections: definition; facts/characteristics/examples/non-examples">
            <a:extLst>
              <a:ext uri="{FF2B5EF4-FFF2-40B4-BE49-F238E27FC236}">
                <a16:creationId xmlns:a16="http://schemas.microsoft.com/office/drawing/2014/main" id="{02CE37AA-4C08-4F84-1877-3F753EF94F9B}"/>
              </a:ext>
            </a:extLst>
          </p:cNvPr>
          <p:cNvSpPr txBox="1"/>
          <p:nvPr/>
        </p:nvSpPr>
        <p:spPr>
          <a:xfrm>
            <a:off x="6198194" y="1059232"/>
            <a:ext cx="4497303" cy="1896422"/>
          </a:xfrm>
          <a:prstGeom prst="rect">
            <a:avLst/>
          </a:prstGeom>
          <a:noFill/>
          <a:ln>
            <a:noFill/>
          </a:ln>
        </p:spPr>
        <p:txBody>
          <a:bodyPr spcFirstLastPara="1" wrap="square" lIns="0" tIns="170667" rIns="170667" bIns="170667" anchor="t" anchorCtr="0">
            <a:noAutofit/>
          </a:bodyPr>
          <a:lstStyle/>
          <a:p>
            <a:pPr marL="479988">
              <a:lnSpc>
                <a:spcPct val="90000"/>
              </a:lnSpc>
              <a:buClr>
                <a:srgbClr val="1E4E79"/>
              </a:buClr>
              <a:buSzPts val="1800"/>
            </a:pPr>
            <a:br>
              <a:rPr lang="en" sz="2000" b="1">
                <a:ea typeface="Calibri"/>
                <a:cs typeface="Arial" panose="020B0604020202020204" pitchFamily="34" charset="0"/>
                <a:sym typeface="Calibri"/>
              </a:rPr>
            </a:br>
            <a:r>
              <a:rPr lang="en" sz="2000" b="1">
                <a:ea typeface="Calibri"/>
                <a:cs typeface="Arial" panose="020B0604020202020204" pitchFamily="34" charset="0"/>
                <a:sym typeface="Calibri"/>
              </a:rPr>
              <a:t>Facts/Characteristics</a:t>
            </a:r>
            <a:br>
              <a:rPr lang="en" sz="2000" b="1">
                <a:ea typeface="Calibri"/>
                <a:cs typeface="Arial" panose="020B0604020202020204" pitchFamily="34" charset="0"/>
                <a:sym typeface="Calibri"/>
              </a:rPr>
            </a:br>
            <a:endParaRPr sz="2000">
              <a:ea typeface="Calibri"/>
              <a:cs typeface="Arial" panose="020B0604020202020204" pitchFamily="34" charset="0"/>
              <a:sym typeface="Calibri"/>
            </a:endParaRPr>
          </a:p>
        </p:txBody>
      </p:sp>
      <p:sp>
        <p:nvSpPr>
          <p:cNvPr id="10" name="Google Shape;77;p15" descr="A Frayer diagram exploring the key term 'language'. There are 4 sections: definition; facts/characteristics/examples/non-examples">
            <a:extLst>
              <a:ext uri="{FF2B5EF4-FFF2-40B4-BE49-F238E27FC236}">
                <a16:creationId xmlns:a16="http://schemas.microsoft.com/office/drawing/2014/main" id="{9F41D28D-3A29-9812-67D4-435F09AD3B97}"/>
              </a:ext>
            </a:extLst>
          </p:cNvPr>
          <p:cNvSpPr txBox="1"/>
          <p:nvPr/>
        </p:nvSpPr>
        <p:spPr>
          <a:xfrm>
            <a:off x="1496829" y="4352086"/>
            <a:ext cx="4551266" cy="1973512"/>
          </a:xfrm>
          <a:prstGeom prst="rect">
            <a:avLst/>
          </a:prstGeom>
          <a:noFill/>
          <a:ln>
            <a:noFill/>
          </a:ln>
        </p:spPr>
        <p:txBody>
          <a:bodyPr spcFirstLastPara="1" wrap="square" lIns="151700" tIns="0" rIns="151700" bIns="151700" anchor="t" anchorCtr="0">
            <a:noAutofit/>
          </a:bodyPr>
          <a:lstStyle/>
          <a:p>
            <a:pPr marL="479988">
              <a:buClr>
                <a:srgbClr val="1E4E79"/>
              </a:buClr>
              <a:buSzPts val="1600"/>
            </a:pPr>
            <a:r>
              <a:rPr lang="en" sz="2000" b="1">
                <a:ea typeface="Calibri"/>
                <a:cs typeface="Arial" panose="020B0604020202020204" pitchFamily="34" charset="0"/>
                <a:sym typeface="Calibri"/>
              </a:rPr>
              <a:t>Examples</a:t>
            </a:r>
            <a:br>
              <a:rPr lang="en" sz="2000" b="1">
                <a:ea typeface="Calibri"/>
                <a:cs typeface="Arial" panose="020B0604020202020204" pitchFamily="34" charset="0"/>
                <a:sym typeface="Calibri"/>
              </a:rPr>
            </a:br>
            <a:endParaRPr sz="2000">
              <a:ea typeface="Calibri"/>
              <a:cs typeface="Arial" panose="020B0604020202020204" pitchFamily="34" charset="0"/>
              <a:sym typeface="Calibri"/>
            </a:endParaRPr>
          </a:p>
        </p:txBody>
      </p:sp>
      <p:sp>
        <p:nvSpPr>
          <p:cNvPr id="12" name="Google Shape;79;p15" descr="A Frayer diagram exploring the key term 'language'. There are 4 sections: definition; facts/characteristics/examples/non-examples">
            <a:extLst>
              <a:ext uri="{FF2B5EF4-FFF2-40B4-BE49-F238E27FC236}">
                <a16:creationId xmlns:a16="http://schemas.microsoft.com/office/drawing/2014/main" id="{52DD1B55-0D3D-C01D-ACA9-D3EE158FFC7B}"/>
              </a:ext>
            </a:extLst>
          </p:cNvPr>
          <p:cNvSpPr txBox="1"/>
          <p:nvPr/>
        </p:nvSpPr>
        <p:spPr>
          <a:xfrm>
            <a:off x="6205065" y="4352948"/>
            <a:ext cx="4483354" cy="1970943"/>
          </a:xfrm>
          <a:prstGeom prst="rect">
            <a:avLst/>
          </a:prstGeom>
          <a:noFill/>
          <a:ln>
            <a:noFill/>
          </a:ln>
        </p:spPr>
        <p:txBody>
          <a:bodyPr spcFirstLastPara="1" wrap="square" lIns="0" tIns="0" rIns="151700" bIns="151700" anchor="t" anchorCtr="0">
            <a:noAutofit/>
          </a:bodyPr>
          <a:lstStyle/>
          <a:p>
            <a:pPr marL="479988">
              <a:lnSpc>
                <a:spcPct val="90000"/>
              </a:lnSpc>
              <a:buClr>
                <a:srgbClr val="1E4E79"/>
              </a:buClr>
              <a:buSzPts val="1600"/>
            </a:pPr>
            <a:r>
              <a:rPr lang="en" sz="2000" b="1">
                <a:ea typeface="Calibri"/>
                <a:cs typeface="Arial" panose="020B0604020202020204" pitchFamily="34" charset="0"/>
                <a:sym typeface="Calibri"/>
              </a:rPr>
              <a:t>Non-examples</a:t>
            </a:r>
            <a:br>
              <a:rPr lang="en" sz="2000" b="1">
                <a:ea typeface="Calibri"/>
                <a:cs typeface="Arial" panose="020B0604020202020204" pitchFamily="34" charset="0"/>
                <a:sym typeface="Calibri"/>
              </a:rPr>
            </a:br>
            <a:endParaRPr sz="2000">
              <a:ea typeface="Calibri"/>
              <a:cs typeface="Arial" panose="020B0604020202020204" pitchFamily="34" charset="0"/>
              <a:sym typeface="Calibri"/>
            </a:endParaRPr>
          </a:p>
        </p:txBody>
      </p:sp>
      <p:sp>
        <p:nvSpPr>
          <p:cNvPr id="14" name="Google Shape;81;p15" descr="A Frayer diagram exploring the key term 'language'. There are 4 sections: definition; facts/characteristics/examples/non-examples">
            <a:extLst>
              <a:ext uri="{FF2B5EF4-FFF2-40B4-BE49-F238E27FC236}">
                <a16:creationId xmlns:a16="http://schemas.microsoft.com/office/drawing/2014/main" id="{7FFB19DB-233A-A226-6B57-5100579026C3}"/>
              </a:ext>
            </a:extLst>
          </p:cNvPr>
          <p:cNvSpPr txBox="1"/>
          <p:nvPr/>
        </p:nvSpPr>
        <p:spPr>
          <a:xfrm>
            <a:off x="4863817" y="3191467"/>
            <a:ext cx="2492955" cy="937932"/>
          </a:xfrm>
          <a:prstGeom prst="rect">
            <a:avLst/>
          </a:prstGeom>
          <a:noFill/>
          <a:ln>
            <a:noFill/>
          </a:ln>
        </p:spPr>
        <p:txBody>
          <a:bodyPr spcFirstLastPara="1" wrap="square" lIns="101600" tIns="101600" rIns="101600" bIns="101600" anchor="ctr" anchorCtr="0">
            <a:noAutofit/>
          </a:bodyPr>
          <a:lstStyle/>
          <a:p>
            <a:pPr algn="ctr">
              <a:buClr>
                <a:srgbClr val="1E4E79"/>
              </a:buClr>
              <a:buSzPts val="2000"/>
            </a:pPr>
            <a:r>
              <a:rPr lang="en" b="1">
                <a:latin typeface="+mj-lt"/>
                <a:ea typeface="Calibri"/>
                <a:cs typeface="Arial" panose="020B0604020202020204" pitchFamily="34" charset="0"/>
                <a:sym typeface="Calibri"/>
              </a:rPr>
              <a:t>Language</a:t>
            </a:r>
            <a:endParaRPr>
              <a:latin typeface="+mj-lt"/>
              <a:cs typeface="Arial" panose="020B0604020202020204" pitchFamily="34" charset="0"/>
            </a:endParaRPr>
          </a:p>
        </p:txBody>
      </p:sp>
      <p:sp>
        <p:nvSpPr>
          <p:cNvPr id="2" name="Slide Number Placeholder 1">
            <a:extLst>
              <a:ext uri="{FF2B5EF4-FFF2-40B4-BE49-F238E27FC236}">
                <a16:creationId xmlns:a16="http://schemas.microsoft.com/office/drawing/2014/main" id="{46955A5E-C949-C6F5-F3FA-DB8BE25631A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t>7</a:t>
            </a:fld>
            <a:endParaRPr lang="en-A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0863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A5D3A9-3FE4-0E44-5647-B7664C1EE46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C420FA3-D52E-C7A9-04AA-B76B4070BFAF}"/>
              </a:ext>
            </a:extLst>
          </p:cNvPr>
          <p:cNvSpPr>
            <a:spLocks noGrp="1"/>
          </p:cNvSpPr>
          <p:nvPr>
            <p:ph type="title"/>
          </p:nvPr>
        </p:nvSpPr>
        <p:spPr/>
        <p:txBody>
          <a:bodyPr/>
          <a:lstStyle/>
          <a:p>
            <a:r>
              <a:rPr lang="en-AU">
                <a:latin typeface="+mj-lt"/>
              </a:rPr>
              <a:t>Frayer diagram revising key terms (3)</a:t>
            </a:r>
          </a:p>
        </p:txBody>
      </p:sp>
      <p:sp>
        <p:nvSpPr>
          <p:cNvPr id="5" name="Google Shape;72;p15">
            <a:extLst>
              <a:ext uri="{FF2B5EF4-FFF2-40B4-BE49-F238E27FC236}">
                <a16:creationId xmlns:a16="http://schemas.microsoft.com/office/drawing/2014/main" id="{B4827B50-89B2-AA67-67ED-8BD753F69A73}"/>
              </a:ext>
              <a:ext uri="{C183D7F6-B498-43B3-948B-1728B52AA6E4}">
                <adec:decorative xmlns:adec="http://schemas.microsoft.com/office/drawing/2017/decorative" val="1"/>
              </a:ext>
            </a:extLst>
          </p:cNvPr>
          <p:cNvSpPr/>
          <p:nvPr/>
        </p:nvSpPr>
        <p:spPr>
          <a:xfrm rot="16200000">
            <a:off x="2509649" y="61201"/>
            <a:ext cx="2525626" cy="4551266"/>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a:latin typeface="Arial" panose="020B0604020202020204" pitchFamily="34" charset="0"/>
              <a:cs typeface="Arial" panose="020B0604020202020204" pitchFamily="34" charset="0"/>
            </a:endParaRPr>
          </a:p>
        </p:txBody>
      </p:sp>
      <p:sp>
        <p:nvSpPr>
          <p:cNvPr id="7" name="Google Shape;74;p15">
            <a:extLst>
              <a:ext uri="{FF2B5EF4-FFF2-40B4-BE49-F238E27FC236}">
                <a16:creationId xmlns:a16="http://schemas.microsoft.com/office/drawing/2014/main" id="{C4556F63-6509-030B-87B2-EA6BCCF1BF80}"/>
              </a:ext>
              <a:ext uri="{C183D7F6-B498-43B3-948B-1728B52AA6E4}">
                <adec:decorative xmlns:adec="http://schemas.microsoft.com/office/drawing/2017/decorative" val="1"/>
              </a:ext>
            </a:extLst>
          </p:cNvPr>
          <p:cNvSpPr/>
          <p:nvPr/>
        </p:nvSpPr>
        <p:spPr>
          <a:xfrm>
            <a:off x="6198194" y="1059232"/>
            <a:ext cx="4497303" cy="2527829"/>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a:latin typeface="Arial" panose="020B0604020202020204" pitchFamily="34" charset="0"/>
              <a:cs typeface="Arial" panose="020B0604020202020204" pitchFamily="34" charset="0"/>
              <a:sym typeface="Calibri"/>
            </a:endParaRPr>
          </a:p>
        </p:txBody>
      </p:sp>
      <p:sp>
        <p:nvSpPr>
          <p:cNvPr id="9" name="Google Shape;76;p15">
            <a:extLst>
              <a:ext uri="{FF2B5EF4-FFF2-40B4-BE49-F238E27FC236}">
                <a16:creationId xmlns:a16="http://schemas.microsoft.com/office/drawing/2014/main" id="{27BDACF7-BB89-FC1B-8626-75ADABFB5422}"/>
              </a:ext>
              <a:ext uri="{C183D7F6-B498-43B3-948B-1728B52AA6E4}">
                <adec:decorative xmlns:adec="http://schemas.microsoft.com/office/drawing/2017/decorative" val="1"/>
              </a:ext>
            </a:extLst>
          </p:cNvPr>
          <p:cNvSpPr/>
          <p:nvPr/>
        </p:nvSpPr>
        <p:spPr>
          <a:xfrm rot="10800000">
            <a:off x="1496502" y="3693916"/>
            <a:ext cx="4551266" cy="2632084"/>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a:latin typeface="+mj-lt"/>
              <a:cs typeface="Arial" panose="020B0604020202020204" pitchFamily="34" charset="0"/>
            </a:endParaRPr>
          </a:p>
        </p:txBody>
      </p:sp>
      <p:sp>
        <p:nvSpPr>
          <p:cNvPr id="11" name="Google Shape;78;p15">
            <a:extLst>
              <a:ext uri="{FF2B5EF4-FFF2-40B4-BE49-F238E27FC236}">
                <a16:creationId xmlns:a16="http://schemas.microsoft.com/office/drawing/2014/main" id="{081B0D24-FF90-3252-6BE4-AEA33D33DE95}"/>
              </a:ext>
              <a:ext uri="{C183D7F6-B498-43B3-948B-1728B52AA6E4}">
                <adec:decorative xmlns:adec="http://schemas.microsoft.com/office/drawing/2017/decorative" val="1"/>
              </a:ext>
            </a:extLst>
          </p:cNvPr>
          <p:cNvSpPr/>
          <p:nvPr/>
        </p:nvSpPr>
        <p:spPr>
          <a:xfrm rot="5400000">
            <a:off x="7132622" y="2768367"/>
            <a:ext cx="2628413" cy="4483354"/>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a:latin typeface="+mj-lt"/>
              <a:cs typeface="Arial" panose="020B0604020202020204" pitchFamily="34" charset="0"/>
            </a:endParaRPr>
          </a:p>
        </p:txBody>
      </p:sp>
      <p:sp>
        <p:nvSpPr>
          <p:cNvPr id="13" name="Google Shape;80;p15">
            <a:extLst>
              <a:ext uri="{FF2B5EF4-FFF2-40B4-BE49-F238E27FC236}">
                <a16:creationId xmlns:a16="http://schemas.microsoft.com/office/drawing/2014/main" id="{F2784D2E-D4A6-FF9F-8065-0F505D95E68C}"/>
              </a:ext>
              <a:ext uri="{C183D7F6-B498-43B3-948B-1728B52AA6E4}">
                <adec:decorative xmlns:adec="http://schemas.microsoft.com/office/drawing/2017/decorative" val="1"/>
              </a:ext>
            </a:extLst>
          </p:cNvPr>
          <p:cNvSpPr/>
          <p:nvPr/>
        </p:nvSpPr>
        <p:spPr>
          <a:xfrm>
            <a:off x="4813068" y="3140242"/>
            <a:ext cx="2594640" cy="1039985"/>
          </a:xfrm>
          <a:prstGeom prst="roundRect">
            <a:avLst>
              <a:gd name="adj" fmla="val 16667"/>
            </a:avLst>
          </a:prstGeom>
          <a:solidFill>
            <a:schemeClr val="bg1"/>
          </a:solidFill>
          <a:ln w="38100" cap="flat" cmpd="sng">
            <a:solidFill>
              <a:schemeClr val="tx1"/>
            </a:solidFill>
            <a:prstDash val="solid"/>
            <a:miter lim="800000"/>
            <a:headEnd type="none" w="sm" len="sm"/>
            <a:tailEnd type="none" w="sm" len="sm"/>
          </a:ln>
        </p:spPr>
        <p:txBody>
          <a:bodyPr spcFirstLastPara="1" wrap="square" lIns="79125" tIns="39550" rIns="79125" bIns="39550" anchor="ctr" anchorCtr="0">
            <a:noAutofit/>
          </a:bodyPr>
          <a:lstStyle/>
          <a:p>
            <a:pPr algn="ctr">
              <a:buClr>
                <a:srgbClr val="000000"/>
              </a:buClr>
            </a:pPr>
            <a:endParaRPr sz="2000" b="1">
              <a:latin typeface="Arial" panose="020B0604020202020204" pitchFamily="34" charset="0"/>
              <a:cs typeface="Arial" panose="020B0604020202020204" pitchFamily="34" charset="0"/>
            </a:endParaRPr>
          </a:p>
        </p:txBody>
      </p:sp>
      <p:sp>
        <p:nvSpPr>
          <p:cNvPr id="6" name="Google Shape;73;p15" descr="A Frayer diagram exploring the key term 'stylistic choices'. There are 4 sections: definition; facts/characteristics/examples/non-examples">
            <a:extLst>
              <a:ext uri="{FF2B5EF4-FFF2-40B4-BE49-F238E27FC236}">
                <a16:creationId xmlns:a16="http://schemas.microsoft.com/office/drawing/2014/main" id="{94036683-CEE4-E4F8-4F5F-A51DDB34D202}"/>
              </a:ext>
            </a:extLst>
          </p:cNvPr>
          <p:cNvSpPr txBox="1"/>
          <p:nvPr/>
        </p:nvSpPr>
        <p:spPr>
          <a:xfrm>
            <a:off x="1496829" y="1074256"/>
            <a:ext cx="4551266" cy="2022942"/>
          </a:xfrm>
          <a:prstGeom prst="rect">
            <a:avLst/>
          </a:prstGeom>
          <a:noFill/>
          <a:ln>
            <a:noFill/>
          </a:ln>
        </p:spPr>
        <p:txBody>
          <a:bodyPr spcFirstLastPara="1" wrap="square" lIns="151700" tIns="151700" rIns="151700" bIns="151700" anchor="t" anchorCtr="0">
            <a:noAutofit/>
          </a:bodyPr>
          <a:lstStyle/>
          <a:p>
            <a:pPr marL="479988">
              <a:lnSpc>
                <a:spcPct val="90000"/>
              </a:lnSpc>
              <a:buClr>
                <a:srgbClr val="1E4E79"/>
              </a:buClr>
              <a:buSzPts val="1600"/>
            </a:pPr>
            <a:br>
              <a:rPr lang="en" sz="2000" b="1">
                <a:ea typeface="Calibri"/>
                <a:cs typeface="Arial" panose="020B0604020202020204" pitchFamily="34" charset="0"/>
                <a:sym typeface="Calibri"/>
              </a:rPr>
            </a:br>
            <a:r>
              <a:rPr lang="en" sz="2000" b="1">
                <a:ea typeface="Calibri"/>
                <a:cs typeface="Arial" panose="020B0604020202020204" pitchFamily="34" charset="0"/>
                <a:sym typeface="Calibri"/>
              </a:rPr>
              <a:t>Definition </a:t>
            </a:r>
            <a:br>
              <a:rPr lang="en" sz="2000">
                <a:ea typeface="Calibri"/>
                <a:cs typeface="Arial" panose="020B0604020202020204" pitchFamily="34" charset="0"/>
                <a:sym typeface="Calibri"/>
              </a:rPr>
            </a:br>
            <a:endParaRPr sz="2000">
              <a:cs typeface="Arial" panose="020B0604020202020204" pitchFamily="34" charset="0"/>
            </a:endParaRPr>
          </a:p>
        </p:txBody>
      </p:sp>
      <p:sp>
        <p:nvSpPr>
          <p:cNvPr id="8" name="Google Shape;75;p15" descr="A Frayer diagram exploring the key term 'stylistic choices'. There are 4 sections: definition; facts/characteristics/examples/non-examples">
            <a:extLst>
              <a:ext uri="{FF2B5EF4-FFF2-40B4-BE49-F238E27FC236}">
                <a16:creationId xmlns:a16="http://schemas.microsoft.com/office/drawing/2014/main" id="{D0B28F68-403D-848E-DDAE-D21A243955CB}"/>
              </a:ext>
            </a:extLst>
          </p:cNvPr>
          <p:cNvSpPr txBox="1"/>
          <p:nvPr/>
        </p:nvSpPr>
        <p:spPr>
          <a:xfrm>
            <a:off x="6198194" y="1059232"/>
            <a:ext cx="4497303" cy="1896422"/>
          </a:xfrm>
          <a:prstGeom prst="rect">
            <a:avLst/>
          </a:prstGeom>
          <a:noFill/>
          <a:ln>
            <a:noFill/>
          </a:ln>
        </p:spPr>
        <p:txBody>
          <a:bodyPr spcFirstLastPara="1" wrap="square" lIns="0" tIns="170667" rIns="170667" bIns="170667" anchor="t" anchorCtr="0">
            <a:noAutofit/>
          </a:bodyPr>
          <a:lstStyle/>
          <a:p>
            <a:pPr marL="479988">
              <a:lnSpc>
                <a:spcPct val="90000"/>
              </a:lnSpc>
              <a:buClr>
                <a:srgbClr val="1E4E79"/>
              </a:buClr>
              <a:buSzPts val="1800"/>
            </a:pPr>
            <a:br>
              <a:rPr lang="en" sz="2000" b="1">
                <a:ea typeface="Calibri"/>
                <a:cs typeface="Arial" panose="020B0604020202020204" pitchFamily="34" charset="0"/>
                <a:sym typeface="Calibri"/>
              </a:rPr>
            </a:br>
            <a:r>
              <a:rPr lang="en" sz="2000" b="1">
                <a:ea typeface="Calibri"/>
                <a:cs typeface="Arial" panose="020B0604020202020204" pitchFamily="34" charset="0"/>
                <a:sym typeface="Calibri"/>
              </a:rPr>
              <a:t>Facts/Characteristics</a:t>
            </a:r>
            <a:br>
              <a:rPr lang="en" sz="2000" b="1">
                <a:ea typeface="Calibri"/>
                <a:cs typeface="Arial" panose="020B0604020202020204" pitchFamily="34" charset="0"/>
                <a:sym typeface="Calibri"/>
              </a:rPr>
            </a:br>
            <a:endParaRPr sz="2000">
              <a:ea typeface="Calibri"/>
              <a:cs typeface="Arial" panose="020B0604020202020204" pitchFamily="34" charset="0"/>
              <a:sym typeface="Calibri"/>
            </a:endParaRPr>
          </a:p>
        </p:txBody>
      </p:sp>
      <p:sp>
        <p:nvSpPr>
          <p:cNvPr id="10" name="Google Shape;77;p15" descr="A Frayer diagram exploring the key term 'stylistic choices'. There are 4 sections: definition; facts/characteristics/examples/non-examples">
            <a:extLst>
              <a:ext uri="{FF2B5EF4-FFF2-40B4-BE49-F238E27FC236}">
                <a16:creationId xmlns:a16="http://schemas.microsoft.com/office/drawing/2014/main" id="{73CA968F-E57E-C2BD-064D-5211C3F51C20}"/>
              </a:ext>
            </a:extLst>
          </p:cNvPr>
          <p:cNvSpPr txBox="1"/>
          <p:nvPr/>
        </p:nvSpPr>
        <p:spPr>
          <a:xfrm>
            <a:off x="1496829" y="4352086"/>
            <a:ext cx="4551266" cy="1973512"/>
          </a:xfrm>
          <a:prstGeom prst="rect">
            <a:avLst/>
          </a:prstGeom>
          <a:noFill/>
          <a:ln>
            <a:noFill/>
          </a:ln>
        </p:spPr>
        <p:txBody>
          <a:bodyPr spcFirstLastPara="1" wrap="square" lIns="151700" tIns="0" rIns="151700" bIns="151700" anchor="t" anchorCtr="0">
            <a:noAutofit/>
          </a:bodyPr>
          <a:lstStyle/>
          <a:p>
            <a:pPr marL="479988">
              <a:buClr>
                <a:srgbClr val="1E4E79"/>
              </a:buClr>
              <a:buSzPts val="1600"/>
            </a:pPr>
            <a:r>
              <a:rPr lang="en" sz="2000" b="1">
                <a:ea typeface="Calibri"/>
                <a:cs typeface="Arial" panose="020B0604020202020204" pitchFamily="34" charset="0"/>
                <a:sym typeface="Calibri"/>
              </a:rPr>
              <a:t>Examples</a:t>
            </a:r>
            <a:br>
              <a:rPr lang="en" sz="2000" b="1">
                <a:ea typeface="Calibri"/>
                <a:cs typeface="Arial" panose="020B0604020202020204" pitchFamily="34" charset="0"/>
                <a:sym typeface="Calibri"/>
              </a:rPr>
            </a:br>
            <a:endParaRPr sz="2000">
              <a:ea typeface="Calibri"/>
              <a:cs typeface="Arial" panose="020B0604020202020204" pitchFamily="34" charset="0"/>
              <a:sym typeface="Calibri"/>
            </a:endParaRPr>
          </a:p>
        </p:txBody>
      </p:sp>
      <p:sp>
        <p:nvSpPr>
          <p:cNvPr id="12" name="Google Shape;79;p15" descr="A Frayer diagram exploring the key term 'stylistic choices'. There are 4 sections: definition; facts/characteristics/examples/non-examples">
            <a:extLst>
              <a:ext uri="{FF2B5EF4-FFF2-40B4-BE49-F238E27FC236}">
                <a16:creationId xmlns:a16="http://schemas.microsoft.com/office/drawing/2014/main" id="{B8A6D9F2-464B-5842-60D6-74D012B51D09}"/>
              </a:ext>
            </a:extLst>
          </p:cNvPr>
          <p:cNvSpPr txBox="1"/>
          <p:nvPr/>
        </p:nvSpPr>
        <p:spPr>
          <a:xfrm>
            <a:off x="6205065" y="4352948"/>
            <a:ext cx="4483354" cy="1970943"/>
          </a:xfrm>
          <a:prstGeom prst="rect">
            <a:avLst/>
          </a:prstGeom>
          <a:noFill/>
          <a:ln>
            <a:noFill/>
          </a:ln>
        </p:spPr>
        <p:txBody>
          <a:bodyPr spcFirstLastPara="1" wrap="square" lIns="0" tIns="0" rIns="151700" bIns="151700" anchor="t" anchorCtr="0">
            <a:noAutofit/>
          </a:bodyPr>
          <a:lstStyle/>
          <a:p>
            <a:pPr marL="479988">
              <a:lnSpc>
                <a:spcPct val="90000"/>
              </a:lnSpc>
              <a:buClr>
                <a:srgbClr val="1E4E79"/>
              </a:buClr>
              <a:buSzPts val="1600"/>
            </a:pPr>
            <a:r>
              <a:rPr lang="en" sz="2000" b="1">
                <a:ea typeface="Calibri"/>
                <a:cs typeface="Arial" panose="020B0604020202020204" pitchFamily="34" charset="0"/>
                <a:sym typeface="Calibri"/>
              </a:rPr>
              <a:t>Non-examples</a:t>
            </a:r>
            <a:br>
              <a:rPr lang="en" sz="2000" b="1">
                <a:ea typeface="Calibri"/>
                <a:cs typeface="Arial" panose="020B0604020202020204" pitchFamily="34" charset="0"/>
                <a:sym typeface="Calibri"/>
              </a:rPr>
            </a:br>
            <a:endParaRPr sz="2000">
              <a:ea typeface="Calibri"/>
              <a:cs typeface="Arial" panose="020B0604020202020204" pitchFamily="34" charset="0"/>
              <a:sym typeface="Calibri"/>
            </a:endParaRPr>
          </a:p>
        </p:txBody>
      </p:sp>
      <p:sp>
        <p:nvSpPr>
          <p:cNvPr id="14" name="Google Shape;81;p15" descr="A Frayer diagram exploring the key term 'stylistic choices'. There are 4 sections: definition; facts/characteristics/examples/non-examples">
            <a:extLst>
              <a:ext uri="{FF2B5EF4-FFF2-40B4-BE49-F238E27FC236}">
                <a16:creationId xmlns:a16="http://schemas.microsoft.com/office/drawing/2014/main" id="{887521B0-4B8D-5702-DEDA-CAAE86A9F8B6}"/>
              </a:ext>
            </a:extLst>
          </p:cNvPr>
          <p:cNvSpPr txBox="1"/>
          <p:nvPr/>
        </p:nvSpPr>
        <p:spPr>
          <a:xfrm>
            <a:off x="4863817" y="3191467"/>
            <a:ext cx="2492955" cy="937932"/>
          </a:xfrm>
          <a:prstGeom prst="rect">
            <a:avLst/>
          </a:prstGeom>
          <a:noFill/>
          <a:ln>
            <a:noFill/>
          </a:ln>
        </p:spPr>
        <p:txBody>
          <a:bodyPr spcFirstLastPara="1" wrap="square" lIns="101600" tIns="101600" rIns="101600" bIns="101600" anchor="ctr" anchorCtr="0">
            <a:noAutofit/>
          </a:bodyPr>
          <a:lstStyle/>
          <a:p>
            <a:pPr algn="ctr">
              <a:buClr>
                <a:srgbClr val="1E4E79"/>
              </a:buClr>
              <a:buSzPts val="2000"/>
            </a:pPr>
            <a:r>
              <a:rPr lang="en" b="1">
                <a:latin typeface="+mj-lt"/>
                <a:ea typeface="Calibri"/>
                <a:cs typeface="Arial" panose="020B0604020202020204" pitchFamily="34" charset="0"/>
                <a:sym typeface="Calibri"/>
              </a:rPr>
              <a:t>Stylistic choices</a:t>
            </a:r>
            <a:endParaRPr>
              <a:latin typeface="+mj-lt"/>
              <a:cs typeface="Arial" panose="020B0604020202020204" pitchFamily="34" charset="0"/>
            </a:endParaRPr>
          </a:p>
        </p:txBody>
      </p:sp>
      <p:sp>
        <p:nvSpPr>
          <p:cNvPr id="2" name="Slide Number Placeholder 1">
            <a:extLst>
              <a:ext uri="{FF2B5EF4-FFF2-40B4-BE49-F238E27FC236}">
                <a16:creationId xmlns:a16="http://schemas.microsoft.com/office/drawing/2014/main" id="{28C69589-D2EE-27D0-8856-84A8E3D70E7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t>8</a:t>
            </a:fld>
            <a:endParaRPr lang="en-A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6399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16DE785-58EE-ECBE-D13F-9DF291B5CE5F}"/>
              </a:ext>
            </a:extLst>
          </p:cNvPr>
          <p:cNvSpPr>
            <a:spLocks noGrp="1"/>
          </p:cNvSpPr>
          <p:nvPr>
            <p:ph type="ctrTitle"/>
          </p:nvPr>
        </p:nvSpPr>
        <p:spPr/>
        <p:txBody>
          <a:bodyPr/>
          <a:lstStyle/>
          <a:p>
            <a:r>
              <a:rPr lang="en-AU"/>
              <a:t>Checking for understanding</a:t>
            </a:r>
          </a:p>
        </p:txBody>
      </p:sp>
      <p:sp>
        <p:nvSpPr>
          <p:cNvPr id="2" name="Slide Number Placeholder 1">
            <a:extLst>
              <a:ext uri="{FF2B5EF4-FFF2-40B4-BE49-F238E27FC236}">
                <a16:creationId xmlns:a16="http://schemas.microsoft.com/office/drawing/2014/main" id="{17DCED62-4EC0-5E0D-6276-16E74E8F2D64}"/>
              </a:ext>
              <a:ext uri="{C183D7F6-B498-43B3-948B-1728B52AA6E4}">
                <adec:decorative xmlns:adec="http://schemas.microsoft.com/office/drawing/2017/decorative" val="1"/>
              </a:ext>
            </a:extLst>
          </p:cNvPr>
          <p:cNvSpPr>
            <a:spLocks noGrp="1"/>
          </p:cNvSpPr>
          <p:nvPr>
            <p:ph type="sldNum" sz="quarter" idx="4294967295"/>
          </p:nvPr>
        </p:nvSpPr>
        <p:spPr>
          <a:xfrm>
            <a:off x="11471275" y="6516688"/>
            <a:ext cx="720725" cy="179387"/>
          </a:xfrm>
        </p:spPr>
        <p:txBody>
          <a:bodyPr/>
          <a:lstStyle/>
          <a:p>
            <a:fld id="{10A01DC5-1685-4615-8240-15192985C6A2}" type="slidenum">
              <a:rPr lang="en-AU" smtClean="0"/>
              <a:t>9</a:t>
            </a:fld>
            <a:endParaRPr lang="en-AU"/>
          </a:p>
        </p:txBody>
      </p:sp>
    </p:spTree>
    <p:extLst>
      <p:ext uri="{BB962C8B-B14F-4D97-AF65-F5344CB8AC3E}">
        <p14:creationId xmlns:p14="http://schemas.microsoft.com/office/powerpoint/2010/main" val="3815370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Presentation8" id="{5B7CFD80-9B3F-274A-83E4-7C2C4402A121}" vid="{8F029A35-CC8A-F847-83C7-786F3DC187F0}"/>
    </a:ext>
  </a:extLst>
</a:theme>
</file>

<file path=ppt/theme/theme2.xml><?xml version="1.0" encoding="utf-8"?>
<a:theme xmlns:a="http://schemas.openxmlformats.org/drawingml/2006/main" name="1_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Presentation1" id="{98D72BBF-9DFB-4703-A10A-3D04BF39C611}" vid="{E5DF0675-1073-40E7-AE87-3170FA1911D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6BC20BCFB223D4189F17F47419ECBA2" ma:contentTypeVersion="16" ma:contentTypeDescription="Create a new document." ma:contentTypeScope="" ma:versionID="bd9d83f4f7a921f66e63e4f31d495b0d">
  <xsd:schema xmlns:xsd="http://www.w3.org/2001/XMLSchema" xmlns:xs="http://www.w3.org/2001/XMLSchema" xmlns:p="http://schemas.microsoft.com/office/2006/metadata/properties" xmlns:ns2="98740c54-966f-451d-a76c-e38eb7fddd55" xmlns:ns3="094ce8ca-8c20-4eb0-bb23-b47a1c76b753" targetNamespace="http://schemas.microsoft.com/office/2006/metadata/properties" ma:root="true" ma:fieldsID="e5cf10fac62e9c3b0af7a5100ae284e5" ns2:_="" ns3:_="">
    <xsd:import namespace="98740c54-966f-451d-a76c-e38eb7fddd55"/>
    <xsd:import namespace="094ce8ca-8c20-4eb0-bb23-b47a1c76b75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GenerationTime" minOccurs="0"/>
                <xsd:element ref="ns2:MediaServiceEventHashCode" minOccurs="0"/>
                <xsd:element ref="ns2:MediaServiceLocation" minOccurs="0"/>
                <xsd:element ref="ns2:MediaServiceOCR" minOccurs="0"/>
                <xsd:element ref="ns2:MediaLengthInSeconds"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740c54-966f-451d-a76c-e38eb7fddd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94ce8ca-8c20-4eb0-bb23-b47a1c76b75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8740c54-966f-451d-a76c-e38eb7fddd5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8F8AC0F-B39A-409F-A96B-9CCA8E6BA7B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740c54-966f-451d-a76c-e38eb7fddd55"/>
    <ds:schemaRef ds:uri="094ce8ca-8c20-4eb0-bb23-b47a1c76b7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D3A225D-6457-4CB4-BA73-BD8E61A213F1}">
  <ds:schemaRefs>
    <ds:schemaRef ds:uri="http://schemas.microsoft.com/sharepoint/v3/contenttype/forms"/>
  </ds:schemaRefs>
</ds:datastoreItem>
</file>

<file path=customXml/itemProps3.xml><?xml version="1.0" encoding="utf-8"?>
<ds:datastoreItem xmlns:ds="http://schemas.openxmlformats.org/officeDocument/2006/customXml" ds:itemID="{4913104B-2BAD-4FC0-8D28-BB4B2F0D4E92}">
  <ds:schemaRefs>
    <ds:schemaRef ds:uri="http://purl.org/dc/terms/"/>
    <ds:schemaRef ds:uri="http://schemas.microsoft.com/office/2006/documentManagement/types"/>
    <ds:schemaRef ds:uri="http://www.w3.org/XML/1998/namespace"/>
    <ds:schemaRef ds:uri="http://schemas.openxmlformats.org/package/2006/metadata/core-properties"/>
    <ds:schemaRef ds:uri="http://purl.org/dc/elements/1.1/"/>
    <ds:schemaRef ds:uri="http://schemas.microsoft.com/office/2006/metadata/properties"/>
    <ds:schemaRef ds:uri="http://purl.org/dc/dcmitype/"/>
    <ds:schemaRef ds:uri="http://schemas.microsoft.com/office/infopath/2007/PartnerControls"/>
    <ds:schemaRef ds:uri="094ce8ca-8c20-4eb0-bb23-b47a1c76b753"/>
    <ds:schemaRef ds:uri="98740c54-966f-451d-a76c-e38eb7fddd55"/>
  </ds:schemaRefs>
</ds:datastoreItem>
</file>

<file path=docProps/app.xml><?xml version="1.0" encoding="utf-8"?>
<Properties xmlns="http://schemas.openxmlformats.org/officeDocument/2006/extended-properties" xmlns:vt="http://schemas.openxmlformats.org/officeDocument/2006/docPropsVTypes">
  <Template>student-facing-secondary-template-v1.4</Template>
  <TotalTime>121</TotalTime>
  <Words>7104</Words>
  <Application>Microsoft Macintosh PowerPoint</Application>
  <PresentationFormat>Widescreen</PresentationFormat>
  <Paragraphs>452</Paragraphs>
  <Slides>33</Slides>
  <Notes>33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33</vt:i4>
      </vt:variant>
    </vt:vector>
  </HeadingPairs>
  <TitlesOfParts>
    <vt:vector size="39" baseType="lpstr">
      <vt:lpstr>Public Sans</vt:lpstr>
      <vt:lpstr>Arial</vt:lpstr>
      <vt:lpstr>Times New Roman</vt:lpstr>
      <vt:lpstr>Calibri</vt:lpstr>
      <vt:lpstr>NSWG Corporate</vt:lpstr>
      <vt:lpstr>1_NSWG Corporate</vt:lpstr>
      <vt:lpstr>Instructions for use</vt:lpstr>
      <vt:lpstr>Phase 3 – Text annotations – Nineteen Eighty-Four by George Orwell</vt:lpstr>
      <vt:lpstr>Sharing learning intentions and success criteria</vt:lpstr>
      <vt:lpstr>Learning intentions and success criteria</vt:lpstr>
      <vt:lpstr>Connecting learning</vt:lpstr>
      <vt:lpstr>Frayer diagram revising key terms (1)</vt:lpstr>
      <vt:lpstr>Frayer diagram revising key terms (2)</vt:lpstr>
      <vt:lpstr>Frayer diagram revising key terms (3)</vt:lpstr>
      <vt:lpstr>Checking for understanding</vt:lpstr>
      <vt:lpstr>Spider map – important events in Nineteen Eighty-Four</vt:lpstr>
      <vt:lpstr>Plot graph – key events in Nineteen Eighty-Four</vt:lpstr>
      <vt:lpstr>Summarising form, language and stylistic features from Nineteen Eighty-Four by George Orwell</vt:lpstr>
      <vt:lpstr>Form, language and stylistic features in focus</vt:lpstr>
      <vt:lpstr>Form in focus</vt:lpstr>
      <vt:lpstr>Form in focus (1)</vt:lpstr>
      <vt:lpstr>Form in focus (2)</vt:lpstr>
      <vt:lpstr>Focus on narrative voice and point of view (1)</vt:lpstr>
      <vt:lpstr>Focus on narrative voice and point of view (2)</vt:lpstr>
      <vt:lpstr>Gradual release of responsibility</vt:lpstr>
      <vt:lpstr>Analysing Core text 1 – Nineteen Eighty-Four by George Orwell – Chapter 1 – opening</vt:lpstr>
      <vt:lpstr>Collaboratively annotating Core text 1 – Nineteen Eighty-Four by George Orwell</vt:lpstr>
      <vt:lpstr>Annotating the text</vt:lpstr>
      <vt:lpstr>Annotating the text</vt:lpstr>
      <vt:lpstr>Annotating the text</vt:lpstr>
      <vt:lpstr>Annotating the text</vt:lpstr>
      <vt:lpstr>Point of view</vt:lpstr>
      <vt:lpstr>‘Annotating an extract</vt:lpstr>
      <vt:lpstr>‘Annotating an extract</vt:lpstr>
      <vt:lpstr>Checking for understanding</vt:lpstr>
      <vt:lpstr>Checking for understanding</vt:lpstr>
      <vt:lpstr>References (1)</vt:lpstr>
      <vt:lpstr>References (2)</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Phase 3 – Text annotations – George Orwell – 11.1 – English Extension</dc:title>
  <dc:creator>NSW Department of Education</dc:creator>
  <dcterms:created xsi:type="dcterms:W3CDTF">2024-09-17T22:52:39Z</dcterms:created>
  <dcterms:modified xsi:type="dcterms:W3CDTF">2025-07-24T00:51:57Z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2024-07-31T04:44:31Z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86cc9e70-6da9-4653-95a8-be9aa2ad5056</vt:lpwstr>
  </property>
  <property fmtid="{D5CDD505-2E9C-101B-9397-08002B2CF9AE}" pid="8" name="MSIP_Label_b603dfd7-d93a-4381-a340-2995d8282205_ContentBits">
    <vt:lpwstr>0</vt:lpwstr>
  </property>
  <property fmtid="{D5CDD505-2E9C-101B-9397-08002B2CF9AE}" pid="9" name="ContentTypeId">
    <vt:lpwstr>0x010100C6BC20BCFB223D4189F17F47419ECBA2</vt:lpwstr>
  </property>
  <property fmtid="{D5CDD505-2E9C-101B-9397-08002B2CF9AE}" pid="10" name="MediaServiceImageTags">
    <vt:lpwstr/>
  </property>
</Properties>
</file>